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 id="2147483655" r:id="rId2"/>
    <p:sldMasterId id="2147483656" r:id="rId3"/>
  </p:sldMasterIdLst>
  <p:notesMasterIdLst>
    <p:notesMasterId r:id="rId16"/>
  </p:notesMasterIdLst>
  <p:handoutMasterIdLst>
    <p:handoutMasterId r:id="rId17"/>
  </p:handoutMasterIdLst>
  <p:sldIdLst>
    <p:sldId id="256" r:id="rId4"/>
    <p:sldId id="337" r:id="rId5"/>
    <p:sldId id="371" r:id="rId6"/>
    <p:sldId id="342" r:id="rId7"/>
    <p:sldId id="372" r:id="rId8"/>
    <p:sldId id="369" r:id="rId9"/>
    <p:sldId id="367" r:id="rId10"/>
    <p:sldId id="370" r:id="rId11"/>
    <p:sldId id="349" r:id="rId12"/>
    <p:sldId id="350" r:id="rId13"/>
    <p:sldId id="366" r:id="rId14"/>
    <p:sldId id="368" r:id="rId15"/>
  </p:sldIdLst>
  <p:sldSz cx="9144000" cy="6858000" type="screen4x3"/>
  <p:notesSz cx="6794500" cy="9931400"/>
  <p:defaultTextStyle>
    <a:defPPr>
      <a:defRPr lang="en-US"/>
    </a:defPPr>
    <a:lvl1pPr algn="l" rtl="0" eaLnBrk="0" fontAlgn="base" hangingPunct="0">
      <a:spcBef>
        <a:spcPct val="0"/>
      </a:spcBef>
      <a:spcAft>
        <a:spcPct val="0"/>
      </a:spcAft>
      <a:defRPr sz="2600" kern="1200">
        <a:solidFill>
          <a:srgbClr val="000000"/>
        </a:solidFill>
        <a:latin typeface="Verdana" pitchFamily="34" charset="0"/>
        <a:ea typeface="+mn-ea"/>
        <a:cs typeface="Arial" pitchFamily="34" charset="0"/>
      </a:defRPr>
    </a:lvl1pPr>
    <a:lvl2pPr marL="457200" algn="l" rtl="0" eaLnBrk="0" fontAlgn="base" hangingPunct="0">
      <a:spcBef>
        <a:spcPct val="0"/>
      </a:spcBef>
      <a:spcAft>
        <a:spcPct val="0"/>
      </a:spcAft>
      <a:defRPr sz="2600" kern="1200">
        <a:solidFill>
          <a:srgbClr val="000000"/>
        </a:solidFill>
        <a:latin typeface="Verdana" pitchFamily="34" charset="0"/>
        <a:ea typeface="+mn-ea"/>
        <a:cs typeface="Arial" pitchFamily="34" charset="0"/>
      </a:defRPr>
    </a:lvl2pPr>
    <a:lvl3pPr marL="914400" algn="l" rtl="0" eaLnBrk="0" fontAlgn="base" hangingPunct="0">
      <a:spcBef>
        <a:spcPct val="0"/>
      </a:spcBef>
      <a:spcAft>
        <a:spcPct val="0"/>
      </a:spcAft>
      <a:defRPr sz="2600" kern="1200">
        <a:solidFill>
          <a:srgbClr val="000000"/>
        </a:solidFill>
        <a:latin typeface="Verdana" pitchFamily="34" charset="0"/>
        <a:ea typeface="+mn-ea"/>
        <a:cs typeface="Arial" pitchFamily="34" charset="0"/>
      </a:defRPr>
    </a:lvl3pPr>
    <a:lvl4pPr marL="1371600" algn="l" rtl="0" eaLnBrk="0" fontAlgn="base" hangingPunct="0">
      <a:spcBef>
        <a:spcPct val="0"/>
      </a:spcBef>
      <a:spcAft>
        <a:spcPct val="0"/>
      </a:spcAft>
      <a:defRPr sz="2600" kern="1200">
        <a:solidFill>
          <a:srgbClr val="000000"/>
        </a:solidFill>
        <a:latin typeface="Verdana" pitchFamily="34" charset="0"/>
        <a:ea typeface="+mn-ea"/>
        <a:cs typeface="Arial" pitchFamily="34" charset="0"/>
      </a:defRPr>
    </a:lvl4pPr>
    <a:lvl5pPr marL="1828800" algn="l" rtl="0" eaLnBrk="0" fontAlgn="base" hangingPunct="0">
      <a:spcBef>
        <a:spcPct val="0"/>
      </a:spcBef>
      <a:spcAft>
        <a:spcPct val="0"/>
      </a:spcAft>
      <a:defRPr sz="2600" kern="1200">
        <a:solidFill>
          <a:srgbClr val="000000"/>
        </a:solidFill>
        <a:latin typeface="Verdana" pitchFamily="34" charset="0"/>
        <a:ea typeface="+mn-ea"/>
        <a:cs typeface="Arial" pitchFamily="34" charset="0"/>
      </a:defRPr>
    </a:lvl5pPr>
    <a:lvl6pPr marL="2286000" algn="l" defTabSz="914400" rtl="0" eaLnBrk="1" latinLnBrk="0" hangingPunct="1">
      <a:defRPr sz="2600" kern="1200">
        <a:solidFill>
          <a:srgbClr val="000000"/>
        </a:solidFill>
        <a:latin typeface="Verdana" pitchFamily="34" charset="0"/>
        <a:ea typeface="+mn-ea"/>
        <a:cs typeface="Arial" pitchFamily="34" charset="0"/>
      </a:defRPr>
    </a:lvl6pPr>
    <a:lvl7pPr marL="2743200" algn="l" defTabSz="914400" rtl="0" eaLnBrk="1" latinLnBrk="0" hangingPunct="1">
      <a:defRPr sz="2600" kern="1200">
        <a:solidFill>
          <a:srgbClr val="000000"/>
        </a:solidFill>
        <a:latin typeface="Verdana" pitchFamily="34" charset="0"/>
        <a:ea typeface="+mn-ea"/>
        <a:cs typeface="Arial" pitchFamily="34" charset="0"/>
      </a:defRPr>
    </a:lvl7pPr>
    <a:lvl8pPr marL="3200400" algn="l" defTabSz="914400" rtl="0" eaLnBrk="1" latinLnBrk="0" hangingPunct="1">
      <a:defRPr sz="2600" kern="1200">
        <a:solidFill>
          <a:srgbClr val="000000"/>
        </a:solidFill>
        <a:latin typeface="Verdana" pitchFamily="34" charset="0"/>
        <a:ea typeface="+mn-ea"/>
        <a:cs typeface="Arial" pitchFamily="34" charset="0"/>
      </a:defRPr>
    </a:lvl8pPr>
    <a:lvl9pPr marL="3657600" algn="l" defTabSz="914400" rtl="0" eaLnBrk="1" latinLnBrk="0" hangingPunct="1">
      <a:defRPr sz="2600" kern="1200">
        <a:solidFill>
          <a:srgbClr val="000000"/>
        </a:solidFill>
        <a:latin typeface="Verdana"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66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9" autoAdjust="0"/>
    <p:restoredTop sz="86472" autoAdjust="0"/>
  </p:normalViewPr>
  <p:slideViewPr>
    <p:cSldViewPr>
      <p:cViewPr>
        <p:scale>
          <a:sx n="75" d="100"/>
          <a:sy n="75" d="100"/>
        </p:scale>
        <p:origin x="-1002" y="48"/>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4210"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2331" tIns="46167" rIns="92331" bIns="46167" numCol="1" anchor="t" anchorCtr="0" compatLnSpc="1">
            <a:prstTxWarp prst="textNoShape">
              <a:avLst/>
            </a:prstTxWarp>
          </a:bodyPr>
          <a:lstStyle>
            <a:lvl1pPr defTabSz="923925" eaLnBrk="1" hangingPunct="1">
              <a:defRPr sz="1200">
                <a:solidFill>
                  <a:schemeClr val="tx1"/>
                </a:solidFill>
                <a:latin typeface="Arial" charset="0"/>
                <a:cs typeface="Arial" charset="0"/>
              </a:defRPr>
            </a:lvl1pPr>
          </a:lstStyle>
          <a:p>
            <a:pPr>
              <a:defRPr/>
            </a:pPr>
            <a:endParaRPr lang="nl-NL"/>
          </a:p>
        </p:txBody>
      </p:sp>
      <p:sp>
        <p:nvSpPr>
          <p:cNvPr id="94211" name="Rectangle 3"/>
          <p:cNvSpPr>
            <a:spLocks noGrp="1" noChangeArrowheads="1"/>
          </p:cNvSpPr>
          <p:nvPr>
            <p:ph type="dt" sz="quarter" idx="1"/>
          </p:nvPr>
        </p:nvSpPr>
        <p:spPr bwMode="auto">
          <a:xfrm>
            <a:off x="3848100" y="0"/>
            <a:ext cx="2944813" cy="496888"/>
          </a:xfrm>
          <a:prstGeom prst="rect">
            <a:avLst/>
          </a:prstGeom>
          <a:noFill/>
          <a:ln w="9525">
            <a:noFill/>
            <a:miter lim="800000"/>
            <a:headEnd/>
            <a:tailEnd/>
          </a:ln>
          <a:effectLst/>
        </p:spPr>
        <p:txBody>
          <a:bodyPr vert="horz" wrap="square" lIns="92331" tIns="46167" rIns="92331" bIns="46167" numCol="1" anchor="t" anchorCtr="0" compatLnSpc="1">
            <a:prstTxWarp prst="textNoShape">
              <a:avLst/>
            </a:prstTxWarp>
          </a:bodyPr>
          <a:lstStyle>
            <a:lvl1pPr algn="r" defTabSz="923925" eaLnBrk="1" hangingPunct="1">
              <a:defRPr sz="1200">
                <a:solidFill>
                  <a:schemeClr val="tx1"/>
                </a:solidFill>
                <a:latin typeface="Arial" charset="0"/>
                <a:cs typeface="Arial" charset="0"/>
              </a:defRPr>
            </a:lvl1pPr>
          </a:lstStyle>
          <a:p>
            <a:pPr>
              <a:defRPr/>
            </a:pPr>
            <a:endParaRPr lang="nl-NL"/>
          </a:p>
        </p:txBody>
      </p:sp>
      <p:sp>
        <p:nvSpPr>
          <p:cNvPr id="94212" name="Rectangle 4"/>
          <p:cNvSpPr>
            <a:spLocks noGrp="1" noChangeArrowheads="1"/>
          </p:cNvSpPr>
          <p:nvPr>
            <p:ph type="ftr" sz="quarter" idx="2"/>
          </p:nvPr>
        </p:nvSpPr>
        <p:spPr bwMode="auto">
          <a:xfrm>
            <a:off x="0" y="9432925"/>
            <a:ext cx="2944813" cy="496888"/>
          </a:xfrm>
          <a:prstGeom prst="rect">
            <a:avLst/>
          </a:prstGeom>
          <a:noFill/>
          <a:ln w="9525">
            <a:noFill/>
            <a:miter lim="800000"/>
            <a:headEnd/>
            <a:tailEnd/>
          </a:ln>
          <a:effectLst/>
        </p:spPr>
        <p:txBody>
          <a:bodyPr vert="horz" wrap="square" lIns="92331" tIns="46167" rIns="92331" bIns="46167" numCol="1" anchor="b" anchorCtr="0" compatLnSpc="1">
            <a:prstTxWarp prst="textNoShape">
              <a:avLst/>
            </a:prstTxWarp>
          </a:bodyPr>
          <a:lstStyle>
            <a:lvl1pPr defTabSz="923925" eaLnBrk="1" hangingPunct="1">
              <a:defRPr sz="1200">
                <a:solidFill>
                  <a:schemeClr val="tx1"/>
                </a:solidFill>
                <a:latin typeface="Arial" charset="0"/>
                <a:cs typeface="Arial" charset="0"/>
              </a:defRPr>
            </a:lvl1pPr>
          </a:lstStyle>
          <a:p>
            <a:pPr>
              <a:defRPr/>
            </a:pPr>
            <a:endParaRPr lang="nl-NL"/>
          </a:p>
        </p:txBody>
      </p:sp>
      <p:sp>
        <p:nvSpPr>
          <p:cNvPr id="94213" name="Rectangle 5"/>
          <p:cNvSpPr>
            <a:spLocks noGrp="1" noChangeArrowheads="1"/>
          </p:cNvSpPr>
          <p:nvPr>
            <p:ph type="sldNum" sz="quarter" idx="3"/>
          </p:nvPr>
        </p:nvSpPr>
        <p:spPr bwMode="auto">
          <a:xfrm>
            <a:off x="3848100" y="9432925"/>
            <a:ext cx="2944813" cy="496888"/>
          </a:xfrm>
          <a:prstGeom prst="rect">
            <a:avLst/>
          </a:prstGeom>
          <a:noFill/>
          <a:ln w="9525">
            <a:noFill/>
            <a:miter lim="800000"/>
            <a:headEnd/>
            <a:tailEnd/>
          </a:ln>
          <a:effectLst/>
        </p:spPr>
        <p:txBody>
          <a:bodyPr vert="horz" wrap="square" lIns="92331" tIns="46167" rIns="92331" bIns="46167" numCol="1" anchor="b" anchorCtr="0" compatLnSpc="1">
            <a:prstTxWarp prst="textNoShape">
              <a:avLst/>
            </a:prstTxWarp>
          </a:bodyPr>
          <a:lstStyle>
            <a:lvl1pPr algn="r" defTabSz="923925" eaLnBrk="1" hangingPunct="1">
              <a:defRPr sz="1200">
                <a:solidFill>
                  <a:schemeClr val="tx1"/>
                </a:solidFill>
                <a:latin typeface="Arial" charset="0"/>
                <a:cs typeface="Arial" charset="0"/>
              </a:defRPr>
            </a:lvl1pPr>
          </a:lstStyle>
          <a:p>
            <a:pPr>
              <a:defRPr/>
            </a:pPr>
            <a:fld id="{7B51ED84-0C15-41F2-8E15-EB9A7B3E9A5B}" type="slidenum">
              <a:rPr lang="nl-NL"/>
              <a:pPr>
                <a:defRPr/>
              </a:pPr>
              <a:t>‹nr.›</a:t>
            </a:fld>
            <a:endParaRPr lang="nl-NL"/>
          </a:p>
        </p:txBody>
      </p:sp>
    </p:spTree>
    <p:extLst>
      <p:ext uri="{BB962C8B-B14F-4D97-AF65-F5344CB8AC3E}">
        <p14:creationId xmlns:p14="http://schemas.microsoft.com/office/powerpoint/2010/main" val="31737609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2331" tIns="46167" rIns="92331" bIns="46167" numCol="1" anchor="t" anchorCtr="0" compatLnSpc="1">
            <a:prstTxWarp prst="textNoShape">
              <a:avLst/>
            </a:prstTxWarp>
          </a:bodyPr>
          <a:lstStyle>
            <a:lvl1pPr defTabSz="923925" eaLnBrk="1" hangingPunct="1">
              <a:defRPr sz="1200">
                <a:solidFill>
                  <a:schemeClr val="tx1"/>
                </a:solidFill>
                <a:latin typeface="Arial" charset="0"/>
                <a:cs typeface="Arial" charset="0"/>
              </a:defRPr>
            </a:lvl1pPr>
          </a:lstStyle>
          <a:p>
            <a:pPr>
              <a:defRPr/>
            </a:pPr>
            <a:endParaRPr lang="nl-NL"/>
          </a:p>
        </p:txBody>
      </p:sp>
      <p:sp>
        <p:nvSpPr>
          <p:cNvPr id="95235" name="Rectangle 3"/>
          <p:cNvSpPr>
            <a:spLocks noGrp="1" noChangeArrowheads="1"/>
          </p:cNvSpPr>
          <p:nvPr>
            <p:ph type="dt" idx="1"/>
          </p:nvPr>
        </p:nvSpPr>
        <p:spPr bwMode="auto">
          <a:xfrm>
            <a:off x="3848100" y="0"/>
            <a:ext cx="2944813" cy="496888"/>
          </a:xfrm>
          <a:prstGeom prst="rect">
            <a:avLst/>
          </a:prstGeom>
          <a:noFill/>
          <a:ln w="9525">
            <a:noFill/>
            <a:miter lim="800000"/>
            <a:headEnd/>
            <a:tailEnd/>
          </a:ln>
          <a:effectLst/>
        </p:spPr>
        <p:txBody>
          <a:bodyPr vert="horz" wrap="square" lIns="92331" tIns="46167" rIns="92331" bIns="46167" numCol="1" anchor="t" anchorCtr="0" compatLnSpc="1">
            <a:prstTxWarp prst="textNoShape">
              <a:avLst/>
            </a:prstTxWarp>
          </a:bodyPr>
          <a:lstStyle>
            <a:lvl1pPr algn="r" defTabSz="923925" eaLnBrk="1" hangingPunct="1">
              <a:defRPr sz="1200">
                <a:solidFill>
                  <a:schemeClr val="tx1"/>
                </a:solidFill>
                <a:latin typeface="Arial" charset="0"/>
                <a:cs typeface="Arial" charset="0"/>
              </a:defRPr>
            </a:lvl1pPr>
          </a:lstStyle>
          <a:p>
            <a:pPr>
              <a:defRPr/>
            </a:pPr>
            <a:endParaRPr lang="nl-NL"/>
          </a:p>
        </p:txBody>
      </p:sp>
      <p:sp>
        <p:nvSpPr>
          <p:cNvPr id="12292" name="Rectangle 4"/>
          <p:cNvSpPr>
            <a:spLocks noGrp="1" noRot="1" noChangeAspect="1" noChangeArrowheads="1" noTextEdit="1"/>
          </p:cNvSpPr>
          <p:nvPr>
            <p:ph type="sldImg" idx="2"/>
          </p:nvPr>
        </p:nvSpPr>
        <p:spPr bwMode="auto">
          <a:xfrm>
            <a:off x="914400" y="744538"/>
            <a:ext cx="4965700" cy="3724275"/>
          </a:xfrm>
          <a:prstGeom prst="rect">
            <a:avLst/>
          </a:prstGeom>
          <a:noFill/>
          <a:ln w="9525">
            <a:solidFill>
              <a:srgbClr val="000000"/>
            </a:solidFill>
            <a:miter lim="800000"/>
            <a:headEnd/>
            <a:tailEnd/>
          </a:ln>
        </p:spPr>
      </p:sp>
      <p:sp>
        <p:nvSpPr>
          <p:cNvPr id="95237" name="Rectangle 5"/>
          <p:cNvSpPr>
            <a:spLocks noGrp="1" noChangeArrowheads="1"/>
          </p:cNvSpPr>
          <p:nvPr>
            <p:ph type="body" sz="quarter" idx="3"/>
          </p:nvPr>
        </p:nvSpPr>
        <p:spPr bwMode="auto">
          <a:xfrm>
            <a:off x="679450" y="4718050"/>
            <a:ext cx="5435600" cy="4468813"/>
          </a:xfrm>
          <a:prstGeom prst="rect">
            <a:avLst/>
          </a:prstGeom>
          <a:noFill/>
          <a:ln w="9525">
            <a:noFill/>
            <a:miter lim="800000"/>
            <a:headEnd/>
            <a:tailEnd/>
          </a:ln>
          <a:effectLst/>
        </p:spPr>
        <p:txBody>
          <a:bodyPr vert="horz" wrap="square" lIns="92331" tIns="46167" rIns="92331" bIns="46167" numCol="1" anchor="t" anchorCtr="0" compatLnSpc="1">
            <a:prstTxWarp prst="textNoShape">
              <a:avLst/>
            </a:prstTxWarp>
          </a:bodyPr>
          <a:lstStyle/>
          <a:p>
            <a:pPr lvl="0"/>
            <a:r>
              <a:rPr lang="nl-NL" noProof="0" smtClean="0"/>
              <a:t>Klik om de opmaakprofielen van de modeltekst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p>
        </p:txBody>
      </p:sp>
      <p:sp>
        <p:nvSpPr>
          <p:cNvPr id="95238" name="Rectangle 6"/>
          <p:cNvSpPr>
            <a:spLocks noGrp="1" noChangeArrowheads="1"/>
          </p:cNvSpPr>
          <p:nvPr>
            <p:ph type="ftr" sz="quarter" idx="4"/>
          </p:nvPr>
        </p:nvSpPr>
        <p:spPr bwMode="auto">
          <a:xfrm>
            <a:off x="0" y="9432925"/>
            <a:ext cx="2944813" cy="496888"/>
          </a:xfrm>
          <a:prstGeom prst="rect">
            <a:avLst/>
          </a:prstGeom>
          <a:noFill/>
          <a:ln w="9525">
            <a:noFill/>
            <a:miter lim="800000"/>
            <a:headEnd/>
            <a:tailEnd/>
          </a:ln>
          <a:effectLst/>
        </p:spPr>
        <p:txBody>
          <a:bodyPr vert="horz" wrap="square" lIns="92331" tIns="46167" rIns="92331" bIns="46167" numCol="1" anchor="b" anchorCtr="0" compatLnSpc="1">
            <a:prstTxWarp prst="textNoShape">
              <a:avLst/>
            </a:prstTxWarp>
          </a:bodyPr>
          <a:lstStyle>
            <a:lvl1pPr defTabSz="923925" eaLnBrk="1" hangingPunct="1">
              <a:defRPr sz="1200">
                <a:solidFill>
                  <a:schemeClr val="tx1"/>
                </a:solidFill>
                <a:latin typeface="Arial" charset="0"/>
                <a:cs typeface="Arial" charset="0"/>
              </a:defRPr>
            </a:lvl1pPr>
          </a:lstStyle>
          <a:p>
            <a:pPr>
              <a:defRPr/>
            </a:pPr>
            <a:endParaRPr lang="nl-NL"/>
          </a:p>
        </p:txBody>
      </p:sp>
      <p:sp>
        <p:nvSpPr>
          <p:cNvPr id="95239" name="Rectangle 7"/>
          <p:cNvSpPr>
            <a:spLocks noGrp="1" noChangeArrowheads="1"/>
          </p:cNvSpPr>
          <p:nvPr>
            <p:ph type="sldNum" sz="quarter" idx="5"/>
          </p:nvPr>
        </p:nvSpPr>
        <p:spPr bwMode="auto">
          <a:xfrm>
            <a:off x="3848100" y="9432925"/>
            <a:ext cx="2944813" cy="496888"/>
          </a:xfrm>
          <a:prstGeom prst="rect">
            <a:avLst/>
          </a:prstGeom>
          <a:noFill/>
          <a:ln w="9525">
            <a:noFill/>
            <a:miter lim="800000"/>
            <a:headEnd/>
            <a:tailEnd/>
          </a:ln>
          <a:effectLst/>
        </p:spPr>
        <p:txBody>
          <a:bodyPr vert="horz" wrap="square" lIns="92331" tIns="46167" rIns="92331" bIns="46167" numCol="1" anchor="b" anchorCtr="0" compatLnSpc="1">
            <a:prstTxWarp prst="textNoShape">
              <a:avLst/>
            </a:prstTxWarp>
          </a:bodyPr>
          <a:lstStyle>
            <a:lvl1pPr algn="r" defTabSz="923925" eaLnBrk="1" hangingPunct="1">
              <a:defRPr sz="1200">
                <a:solidFill>
                  <a:schemeClr val="tx1"/>
                </a:solidFill>
                <a:latin typeface="Arial" charset="0"/>
                <a:cs typeface="Arial" charset="0"/>
              </a:defRPr>
            </a:lvl1pPr>
          </a:lstStyle>
          <a:p>
            <a:pPr>
              <a:defRPr/>
            </a:pPr>
            <a:fld id="{DD4E63B8-4EF5-4BB4-9C57-D37AC538F103}" type="slidenum">
              <a:rPr lang="nl-NL"/>
              <a:pPr>
                <a:defRPr/>
              </a:pPr>
              <a:t>‹nr.›</a:t>
            </a:fld>
            <a:endParaRPr lang="nl-NL"/>
          </a:p>
        </p:txBody>
      </p:sp>
    </p:spTree>
    <p:extLst>
      <p:ext uri="{BB962C8B-B14F-4D97-AF65-F5344CB8AC3E}">
        <p14:creationId xmlns:p14="http://schemas.microsoft.com/office/powerpoint/2010/main" val="21100052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2C5834C8-5622-4ED5-B928-E249DC57B49F}" type="slidenum">
              <a:rPr lang="nl-NL" smtClean="0">
                <a:latin typeface="Arial" pitchFamily="34" charset="0"/>
                <a:cs typeface="Arial" pitchFamily="34" charset="0"/>
              </a:rPr>
              <a:pPr/>
              <a:t>1</a:t>
            </a:fld>
            <a:endParaRPr lang="nl-NL" dirty="0" smtClean="0">
              <a:latin typeface="Arial" pitchFamily="34" charset="0"/>
              <a:cs typeface="Arial" pitchFamily="34" charset="0"/>
            </a:endParaRPr>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pPr eaLnBrk="1" hangingPunct="1"/>
            <a:endParaRPr lang="nl-NL" dirty="0"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jdelijke aanduiding voor dia-afbeelding 1"/>
          <p:cNvSpPr>
            <a:spLocks noGrp="1" noRot="1" noChangeAspect="1" noTextEdit="1"/>
          </p:cNvSpPr>
          <p:nvPr>
            <p:ph type="sldImg"/>
          </p:nvPr>
        </p:nvSpPr>
        <p:spPr>
          <a:ln/>
        </p:spPr>
      </p:sp>
      <p:sp>
        <p:nvSpPr>
          <p:cNvPr id="14339" name="Tijdelijke aanduiding voor notities 2"/>
          <p:cNvSpPr>
            <a:spLocks noGrp="1"/>
          </p:cNvSpPr>
          <p:nvPr>
            <p:ph type="body" idx="1"/>
          </p:nvPr>
        </p:nvSpPr>
        <p:spPr>
          <a:noFill/>
          <a:ln/>
        </p:spPr>
        <p:txBody>
          <a:bodyPr/>
          <a:lstStyle/>
          <a:p>
            <a:pPr>
              <a:buFontTx/>
              <a:buChar char="•"/>
            </a:pPr>
            <a:r>
              <a:rPr lang="en-IE" smtClean="0">
                <a:latin typeface="Arial" pitchFamily="34" charset="0"/>
              </a:rPr>
              <a:t>Reducing restraints and  coercive methods is a relevant and important issue. Overall there is in Estonia a positive attitude to use less coercive methods and improve the quality of life for their patients.</a:t>
            </a:r>
            <a:endParaRPr lang="nl-NL" smtClean="0">
              <a:latin typeface="Arial" pitchFamily="34" charset="0"/>
            </a:endParaRPr>
          </a:p>
          <a:p>
            <a:pPr>
              <a:buFontTx/>
              <a:buChar char="•"/>
            </a:pPr>
            <a:r>
              <a:rPr lang="en-IE" smtClean="0">
                <a:latin typeface="Arial" pitchFamily="34" charset="0"/>
              </a:rPr>
              <a:t>The EPSO Framework (standards) contribute to the awareness of the use of restrictive and coercive methods As awareness and prevention and the use of standards are key drivers for change of attitude and behaviour, the working group finds on this topic quite some room for improvement in most institutions in Estonia.</a:t>
            </a:r>
            <a:endParaRPr lang="nl-NL" smtClean="0">
              <a:latin typeface="Arial" pitchFamily="34" charset="0"/>
            </a:endParaRPr>
          </a:p>
          <a:p>
            <a:pPr>
              <a:buFontTx/>
              <a:buChar char="•"/>
            </a:pPr>
            <a:r>
              <a:rPr lang="en-IE" smtClean="0">
                <a:latin typeface="Arial" pitchFamily="34" charset="0"/>
              </a:rPr>
              <a:t>The standards are recognizable for good professional practice</a:t>
            </a:r>
            <a:endParaRPr lang="nl-NL" smtClean="0">
              <a:latin typeface="Arial" pitchFamily="34" charset="0"/>
            </a:endParaRPr>
          </a:p>
        </p:txBody>
      </p:sp>
      <p:sp>
        <p:nvSpPr>
          <p:cNvPr id="14340" name="Tijdelijke aanduiding voor dianummer 3"/>
          <p:cNvSpPr>
            <a:spLocks noGrp="1"/>
          </p:cNvSpPr>
          <p:nvPr>
            <p:ph type="sldNum" sz="quarter" idx="5"/>
          </p:nvPr>
        </p:nvSpPr>
        <p:spPr>
          <a:noFill/>
        </p:spPr>
        <p:txBody>
          <a:bodyPr/>
          <a:lstStyle/>
          <a:p>
            <a:fld id="{56769E7F-F2F7-4350-884A-1125ADE608CD}" type="slidenum">
              <a:rPr lang="nl-NL" smtClean="0">
                <a:latin typeface="Arial" pitchFamily="34" charset="0"/>
                <a:cs typeface="Arial" pitchFamily="34" charset="0"/>
              </a:rPr>
              <a:pPr/>
              <a:t>9</a:t>
            </a:fld>
            <a:endParaRPr lang="nl-NL" smtClean="0">
              <a:latin typeface="Arial" pitchFamily="34" charset="0"/>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jdelijke aanduiding voor dia-afbeelding 1"/>
          <p:cNvSpPr>
            <a:spLocks noGrp="1" noRot="1" noChangeAspect="1" noTextEdit="1"/>
          </p:cNvSpPr>
          <p:nvPr>
            <p:ph type="sldImg"/>
          </p:nvPr>
        </p:nvSpPr>
        <p:spPr>
          <a:ln/>
        </p:spPr>
      </p:sp>
      <p:sp>
        <p:nvSpPr>
          <p:cNvPr id="15363" name="Tijdelijke aanduiding voor notities 2"/>
          <p:cNvSpPr>
            <a:spLocks noGrp="1"/>
          </p:cNvSpPr>
          <p:nvPr>
            <p:ph type="body" idx="1"/>
          </p:nvPr>
        </p:nvSpPr>
        <p:spPr>
          <a:noFill/>
          <a:ln/>
        </p:spPr>
        <p:txBody>
          <a:bodyPr/>
          <a:lstStyle/>
          <a:p>
            <a:endParaRPr lang="nl-NL" smtClean="0">
              <a:latin typeface="Arial" pitchFamily="34" charset="0"/>
            </a:endParaRPr>
          </a:p>
        </p:txBody>
      </p:sp>
      <p:sp>
        <p:nvSpPr>
          <p:cNvPr id="15364" name="Tijdelijke aanduiding voor dianummer 3"/>
          <p:cNvSpPr>
            <a:spLocks noGrp="1"/>
          </p:cNvSpPr>
          <p:nvPr>
            <p:ph type="sldNum" sz="quarter" idx="5"/>
          </p:nvPr>
        </p:nvSpPr>
        <p:spPr>
          <a:noFill/>
        </p:spPr>
        <p:txBody>
          <a:bodyPr/>
          <a:lstStyle/>
          <a:p>
            <a:fld id="{79FF5071-73D7-4866-BC9B-C70CC30E70B8}" type="slidenum">
              <a:rPr lang="nl-NL" smtClean="0">
                <a:latin typeface="Arial" pitchFamily="34" charset="0"/>
                <a:cs typeface="Arial" pitchFamily="34" charset="0"/>
              </a:rPr>
              <a:pPr/>
              <a:t>10</a:t>
            </a:fld>
            <a:endParaRPr lang="nl-NL"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smtClean="0"/>
              <a:t>Klik om het opmaakprofiel van de modelondertitel te bewerken</a:t>
            </a:r>
            <a:endParaRPr lang="nl-NL"/>
          </a:p>
        </p:txBody>
      </p:sp>
      <p:sp>
        <p:nvSpPr>
          <p:cNvPr id="4" name="shpDatum"/>
          <p:cNvSpPr>
            <a:spLocks noGrp="1" noChangeArrowheads="1"/>
          </p:cNvSpPr>
          <p:nvPr>
            <p:ph type="dt" sz="half" idx="10"/>
          </p:nvPr>
        </p:nvSpPr>
        <p:spPr>
          <a:ln/>
        </p:spPr>
        <p:txBody>
          <a:bodyPr/>
          <a:lstStyle>
            <a:lvl1pPr>
              <a:defRPr/>
            </a:lvl1pPr>
          </a:lstStyle>
          <a:p>
            <a:pPr>
              <a:defRPr/>
            </a:pPr>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shpDatum"/>
          <p:cNvSpPr>
            <a:spLocks noGrp="1" noChangeArrowheads="1"/>
          </p:cNvSpPr>
          <p:nvPr>
            <p:ph type="dt" sz="half" idx="10"/>
          </p:nvPr>
        </p:nvSpPr>
        <p:spPr>
          <a:ln/>
        </p:spPr>
        <p:txBody>
          <a:bodyPr/>
          <a:lstStyle>
            <a:lvl1pPr>
              <a:defRPr/>
            </a:lvl1pPr>
          </a:lstStyle>
          <a:p>
            <a:pPr>
              <a:defRPr/>
            </a:pPr>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7618413" y="2474913"/>
            <a:ext cx="903287" cy="3646487"/>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908550" y="2474913"/>
            <a:ext cx="2557463" cy="3646487"/>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shpDatum"/>
          <p:cNvSpPr>
            <a:spLocks noGrp="1" noChangeArrowheads="1"/>
          </p:cNvSpPr>
          <p:nvPr>
            <p:ph type="dt" sz="half" idx="10"/>
          </p:nvPr>
        </p:nvSpPr>
        <p:spPr>
          <a:ln/>
        </p:spPr>
        <p:txBody>
          <a:bodyPr/>
          <a:lstStyle>
            <a:lvl1pPr>
              <a:defRPr/>
            </a:lvl1pPr>
          </a:lstStyle>
          <a:p>
            <a:pPr>
              <a:defRPr/>
            </a:pPr>
            <a:endParaRPr lang="nl-N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smtClean="0"/>
              <a:t>Klik om het opmaakprofiel van de modelondertitel te bewerken</a:t>
            </a:r>
            <a:endParaRPr lang="nl-NL"/>
          </a:p>
        </p:txBody>
      </p:sp>
      <p:sp>
        <p:nvSpPr>
          <p:cNvPr id="4" name="shpTitel"/>
          <p:cNvSpPr>
            <a:spLocks noGrp="1" noChangeArrowheads="1"/>
          </p:cNvSpPr>
          <p:nvPr>
            <p:ph type="dt" sz="half" idx="10"/>
          </p:nvPr>
        </p:nvSpPr>
        <p:spPr>
          <a:ln/>
        </p:spPr>
        <p:txBody>
          <a:bodyPr/>
          <a:lstStyle>
            <a:lvl1pPr>
              <a:defRPr/>
            </a:lvl1pPr>
          </a:lstStyle>
          <a:p>
            <a:pPr>
              <a:defRPr/>
            </a:pPr>
            <a:endParaRPr lang="nl-NL"/>
          </a:p>
        </p:txBody>
      </p:sp>
      <p:sp>
        <p:nvSpPr>
          <p:cNvPr id="5" name="shpBeeldmerk"/>
          <p:cNvSpPr>
            <a:spLocks noGrp="1" noChangeArrowheads="1"/>
          </p:cNvSpPr>
          <p:nvPr>
            <p:ph type="sldNum" sz="quarter" idx="11"/>
          </p:nvPr>
        </p:nvSpPr>
        <p:spPr>
          <a:ln/>
        </p:spPr>
        <p:txBody>
          <a:bodyPr/>
          <a:lstStyle>
            <a:lvl1pPr>
              <a:defRPr/>
            </a:lvl1pPr>
          </a:lstStyle>
          <a:p>
            <a:pPr>
              <a:defRPr/>
            </a:pPr>
            <a:fld id="{D8FFB98A-7D05-43FA-AADA-0128F80AED2F}" type="slidenum">
              <a:rPr lang="nl-NL"/>
              <a:pPr>
                <a:defRPr/>
              </a:pPr>
              <a:t>‹nr.›</a:t>
            </a:fld>
            <a:endParaRPr lang="nl-NL"/>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shpTitel"/>
          <p:cNvSpPr>
            <a:spLocks noGrp="1" noChangeArrowheads="1"/>
          </p:cNvSpPr>
          <p:nvPr>
            <p:ph type="dt" sz="half" idx="10"/>
          </p:nvPr>
        </p:nvSpPr>
        <p:spPr>
          <a:ln/>
        </p:spPr>
        <p:txBody>
          <a:bodyPr/>
          <a:lstStyle>
            <a:lvl1pPr>
              <a:defRPr/>
            </a:lvl1pPr>
          </a:lstStyle>
          <a:p>
            <a:pPr>
              <a:defRPr/>
            </a:pPr>
            <a:endParaRPr lang="nl-NL"/>
          </a:p>
        </p:txBody>
      </p:sp>
      <p:sp>
        <p:nvSpPr>
          <p:cNvPr id="5" name="shpBeeldmerk"/>
          <p:cNvSpPr>
            <a:spLocks noGrp="1" noChangeArrowheads="1"/>
          </p:cNvSpPr>
          <p:nvPr>
            <p:ph type="sldNum" sz="quarter" idx="11"/>
          </p:nvPr>
        </p:nvSpPr>
        <p:spPr>
          <a:ln/>
        </p:spPr>
        <p:txBody>
          <a:bodyPr/>
          <a:lstStyle>
            <a:lvl1pPr>
              <a:defRPr/>
            </a:lvl1pPr>
          </a:lstStyle>
          <a:p>
            <a:pPr>
              <a:defRPr/>
            </a:pPr>
            <a:fld id="{6BFD8760-343C-4B54-8AA9-7E82B1B9FD75}" type="slidenum">
              <a:rPr lang="nl-NL"/>
              <a:pPr>
                <a:defRPr/>
              </a:pPr>
              <a:t>‹nr.›</a:t>
            </a:fld>
            <a:endParaRPr lang="nl-NL"/>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shpTitel"/>
          <p:cNvSpPr>
            <a:spLocks noGrp="1" noChangeArrowheads="1"/>
          </p:cNvSpPr>
          <p:nvPr>
            <p:ph type="dt" sz="half" idx="10"/>
          </p:nvPr>
        </p:nvSpPr>
        <p:spPr>
          <a:ln/>
        </p:spPr>
        <p:txBody>
          <a:bodyPr/>
          <a:lstStyle>
            <a:lvl1pPr>
              <a:defRPr/>
            </a:lvl1pPr>
          </a:lstStyle>
          <a:p>
            <a:pPr>
              <a:defRPr/>
            </a:pPr>
            <a:endParaRPr lang="nl-NL"/>
          </a:p>
        </p:txBody>
      </p:sp>
      <p:sp>
        <p:nvSpPr>
          <p:cNvPr id="5" name="shpBeeldmerk"/>
          <p:cNvSpPr>
            <a:spLocks noGrp="1" noChangeArrowheads="1"/>
          </p:cNvSpPr>
          <p:nvPr>
            <p:ph type="sldNum" sz="quarter" idx="11"/>
          </p:nvPr>
        </p:nvSpPr>
        <p:spPr>
          <a:ln/>
        </p:spPr>
        <p:txBody>
          <a:bodyPr/>
          <a:lstStyle>
            <a:lvl1pPr>
              <a:defRPr/>
            </a:lvl1pPr>
          </a:lstStyle>
          <a:p>
            <a:pPr>
              <a:defRPr/>
            </a:pPr>
            <a:fld id="{5C9EE9CC-72E2-40CF-B60C-2E53DFC8F6D4}" type="slidenum">
              <a:rPr lang="nl-NL"/>
              <a:pPr>
                <a:defRPr/>
              </a:pPr>
              <a:t>‹nr.›</a:t>
            </a:fld>
            <a:endParaRPr lang="nl-NL"/>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366713" y="1798638"/>
            <a:ext cx="4008437"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527550" y="1798638"/>
            <a:ext cx="4008438"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shpTitel"/>
          <p:cNvSpPr>
            <a:spLocks noGrp="1" noChangeArrowheads="1"/>
          </p:cNvSpPr>
          <p:nvPr>
            <p:ph type="dt" sz="half" idx="10"/>
          </p:nvPr>
        </p:nvSpPr>
        <p:spPr>
          <a:ln/>
        </p:spPr>
        <p:txBody>
          <a:bodyPr/>
          <a:lstStyle>
            <a:lvl1pPr>
              <a:defRPr/>
            </a:lvl1pPr>
          </a:lstStyle>
          <a:p>
            <a:pPr>
              <a:defRPr/>
            </a:pPr>
            <a:endParaRPr lang="nl-NL"/>
          </a:p>
        </p:txBody>
      </p:sp>
      <p:sp>
        <p:nvSpPr>
          <p:cNvPr id="6" name="shpBeeldmerk"/>
          <p:cNvSpPr>
            <a:spLocks noGrp="1" noChangeArrowheads="1"/>
          </p:cNvSpPr>
          <p:nvPr>
            <p:ph type="sldNum" sz="quarter" idx="11"/>
          </p:nvPr>
        </p:nvSpPr>
        <p:spPr>
          <a:ln/>
        </p:spPr>
        <p:txBody>
          <a:bodyPr/>
          <a:lstStyle>
            <a:lvl1pPr>
              <a:defRPr/>
            </a:lvl1pPr>
          </a:lstStyle>
          <a:p>
            <a:pPr>
              <a:defRPr/>
            </a:pPr>
            <a:fld id="{7EC7AAFE-DAAF-4ECD-B771-30301B5E878C}" type="slidenum">
              <a:rPr lang="nl-NL"/>
              <a:pPr>
                <a:defRPr/>
              </a:pPr>
              <a:t>‹nr.›</a:t>
            </a:fld>
            <a:endParaRPr lang="nl-NL"/>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shpTitel"/>
          <p:cNvSpPr>
            <a:spLocks noGrp="1" noChangeArrowheads="1"/>
          </p:cNvSpPr>
          <p:nvPr>
            <p:ph type="dt" sz="half" idx="10"/>
          </p:nvPr>
        </p:nvSpPr>
        <p:spPr>
          <a:ln/>
        </p:spPr>
        <p:txBody>
          <a:bodyPr/>
          <a:lstStyle>
            <a:lvl1pPr>
              <a:defRPr/>
            </a:lvl1pPr>
          </a:lstStyle>
          <a:p>
            <a:pPr>
              <a:defRPr/>
            </a:pPr>
            <a:endParaRPr lang="nl-NL"/>
          </a:p>
        </p:txBody>
      </p:sp>
      <p:sp>
        <p:nvSpPr>
          <p:cNvPr id="8" name="shpBeeldmerk"/>
          <p:cNvSpPr>
            <a:spLocks noGrp="1" noChangeArrowheads="1"/>
          </p:cNvSpPr>
          <p:nvPr>
            <p:ph type="sldNum" sz="quarter" idx="11"/>
          </p:nvPr>
        </p:nvSpPr>
        <p:spPr>
          <a:ln/>
        </p:spPr>
        <p:txBody>
          <a:bodyPr/>
          <a:lstStyle>
            <a:lvl1pPr>
              <a:defRPr/>
            </a:lvl1pPr>
          </a:lstStyle>
          <a:p>
            <a:pPr>
              <a:defRPr/>
            </a:pPr>
            <a:fld id="{058671A0-01EA-4B69-A05D-CB6B806D309A}" type="slidenum">
              <a:rPr lang="nl-NL"/>
              <a:pPr>
                <a:defRPr/>
              </a:pPr>
              <a:t>‹nr.›</a:t>
            </a:fld>
            <a:endParaRPr lang="nl-NL"/>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shpTitel"/>
          <p:cNvSpPr>
            <a:spLocks noGrp="1" noChangeArrowheads="1"/>
          </p:cNvSpPr>
          <p:nvPr>
            <p:ph type="dt" sz="half" idx="10"/>
          </p:nvPr>
        </p:nvSpPr>
        <p:spPr>
          <a:ln/>
        </p:spPr>
        <p:txBody>
          <a:bodyPr/>
          <a:lstStyle>
            <a:lvl1pPr>
              <a:defRPr/>
            </a:lvl1pPr>
          </a:lstStyle>
          <a:p>
            <a:pPr>
              <a:defRPr/>
            </a:pPr>
            <a:endParaRPr lang="nl-NL"/>
          </a:p>
        </p:txBody>
      </p:sp>
      <p:sp>
        <p:nvSpPr>
          <p:cNvPr id="4" name="shpBeeldmerk"/>
          <p:cNvSpPr>
            <a:spLocks noGrp="1" noChangeArrowheads="1"/>
          </p:cNvSpPr>
          <p:nvPr>
            <p:ph type="sldNum" sz="quarter" idx="11"/>
          </p:nvPr>
        </p:nvSpPr>
        <p:spPr>
          <a:ln/>
        </p:spPr>
        <p:txBody>
          <a:bodyPr/>
          <a:lstStyle>
            <a:lvl1pPr>
              <a:defRPr/>
            </a:lvl1pPr>
          </a:lstStyle>
          <a:p>
            <a:pPr>
              <a:defRPr/>
            </a:pPr>
            <a:fld id="{DE9D3B89-C7E2-4471-8EE7-253DBC652C2D}" type="slidenum">
              <a:rPr lang="nl-NL"/>
              <a:pPr>
                <a:defRPr/>
              </a:pPr>
              <a:t>‹nr.›</a:t>
            </a:fld>
            <a:endParaRPr lang="nl-NL"/>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shpTitel"/>
          <p:cNvSpPr>
            <a:spLocks noGrp="1" noChangeArrowheads="1"/>
          </p:cNvSpPr>
          <p:nvPr>
            <p:ph type="dt" sz="half" idx="10"/>
          </p:nvPr>
        </p:nvSpPr>
        <p:spPr>
          <a:ln/>
        </p:spPr>
        <p:txBody>
          <a:bodyPr/>
          <a:lstStyle>
            <a:lvl1pPr>
              <a:defRPr/>
            </a:lvl1pPr>
          </a:lstStyle>
          <a:p>
            <a:pPr>
              <a:defRPr/>
            </a:pPr>
            <a:endParaRPr lang="nl-NL"/>
          </a:p>
        </p:txBody>
      </p:sp>
      <p:sp>
        <p:nvSpPr>
          <p:cNvPr id="3" name="shpBeeldmerk"/>
          <p:cNvSpPr>
            <a:spLocks noGrp="1" noChangeArrowheads="1"/>
          </p:cNvSpPr>
          <p:nvPr>
            <p:ph type="sldNum" sz="quarter" idx="11"/>
          </p:nvPr>
        </p:nvSpPr>
        <p:spPr>
          <a:ln/>
        </p:spPr>
        <p:txBody>
          <a:bodyPr/>
          <a:lstStyle>
            <a:lvl1pPr>
              <a:defRPr/>
            </a:lvl1pPr>
          </a:lstStyle>
          <a:p>
            <a:pPr>
              <a:defRPr/>
            </a:pPr>
            <a:fld id="{399A8E78-5300-4317-9DEF-127A698098F1}" type="slidenum">
              <a:rPr lang="nl-NL"/>
              <a:pPr>
                <a:defRPr/>
              </a:pPr>
              <a:t>‹nr.›</a:t>
            </a:fld>
            <a:endParaRPr lang="nl-NL"/>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shpTitel"/>
          <p:cNvSpPr>
            <a:spLocks noGrp="1" noChangeArrowheads="1"/>
          </p:cNvSpPr>
          <p:nvPr>
            <p:ph type="dt" sz="half" idx="10"/>
          </p:nvPr>
        </p:nvSpPr>
        <p:spPr>
          <a:ln/>
        </p:spPr>
        <p:txBody>
          <a:bodyPr/>
          <a:lstStyle>
            <a:lvl1pPr>
              <a:defRPr/>
            </a:lvl1pPr>
          </a:lstStyle>
          <a:p>
            <a:pPr>
              <a:defRPr/>
            </a:pPr>
            <a:endParaRPr lang="nl-NL"/>
          </a:p>
        </p:txBody>
      </p:sp>
      <p:sp>
        <p:nvSpPr>
          <p:cNvPr id="6" name="shpBeeldmerk"/>
          <p:cNvSpPr>
            <a:spLocks noGrp="1" noChangeArrowheads="1"/>
          </p:cNvSpPr>
          <p:nvPr>
            <p:ph type="sldNum" sz="quarter" idx="11"/>
          </p:nvPr>
        </p:nvSpPr>
        <p:spPr>
          <a:ln/>
        </p:spPr>
        <p:txBody>
          <a:bodyPr/>
          <a:lstStyle>
            <a:lvl1pPr>
              <a:defRPr/>
            </a:lvl1pPr>
          </a:lstStyle>
          <a:p>
            <a:pPr>
              <a:defRPr/>
            </a:pPr>
            <a:fld id="{AF3C39D7-6414-4793-8313-D3E33D3F3C63}"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shpDatum"/>
          <p:cNvSpPr>
            <a:spLocks noGrp="1" noChangeArrowheads="1"/>
          </p:cNvSpPr>
          <p:nvPr>
            <p:ph type="dt" sz="half" idx="10"/>
          </p:nvPr>
        </p:nvSpPr>
        <p:spPr>
          <a:ln/>
        </p:spPr>
        <p:txBody>
          <a:bodyPr/>
          <a:lstStyle>
            <a:lvl1pPr>
              <a:defRPr/>
            </a:lvl1pPr>
          </a:lstStyle>
          <a:p>
            <a:pPr>
              <a:defRPr/>
            </a:pPr>
            <a:endParaRPr lang="nl-NL"/>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smtClean="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shpTitel"/>
          <p:cNvSpPr>
            <a:spLocks noGrp="1" noChangeArrowheads="1"/>
          </p:cNvSpPr>
          <p:nvPr>
            <p:ph type="dt" sz="half" idx="10"/>
          </p:nvPr>
        </p:nvSpPr>
        <p:spPr>
          <a:ln/>
        </p:spPr>
        <p:txBody>
          <a:bodyPr/>
          <a:lstStyle>
            <a:lvl1pPr>
              <a:defRPr/>
            </a:lvl1pPr>
          </a:lstStyle>
          <a:p>
            <a:pPr>
              <a:defRPr/>
            </a:pPr>
            <a:endParaRPr lang="nl-NL"/>
          </a:p>
        </p:txBody>
      </p:sp>
      <p:sp>
        <p:nvSpPr>
          <p:cNvPr id="6" name="shpBeeldmerk"/>
          <p:cNvSpPr>
            <a:spLocks noGrp="1" noChangeArrowheads="1"/>
          </p:cNvSpPr>
          <p:nvPr>
            <p:ph type="sldNum" sz="quarter" idx="11"/>
          </p:nvPr>
        </p:nvSpPr>
        <p:spPr>
          <a:ln/>
        </p:spPr>
        <p:txBody>
          <a:bodyPr/>
          <a:lstStyle>
            <a:lvl1pPr>
              <a:defRPr/>
            </a:lvl1pPr>
          </a:lstStyle>
          <a:p>
            <a:pPr>
              <a:defRPr/>
            </a:pPr>
            <a:fld id="{C8192F23-C6BC-4554-ABC0-D4DF06816E7D}" type="slidenum">
              <a:rPr lang="nl-NL"/>
              <a:pPr>
                <a:defRPr/>
              </a:pPr>
              <a:t>‹nr.›</a:t>
            </a:fld>
            <a:endParaRPr lang="nl-NL"/>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shpTitel"/>
          <p:cNvSpPr>
            <a:spLocks noGrp="1" noChangeArrowheads="1"/>
          </p:cNvSpPr>
          <p:nvPr>
            <p:ph type="dt" sz="half" idx="10"/>
          </p:nvPr>
        </p:nvSpPr>
        <p:spPr>
          <a:ln/>
        </p:spPr>
        <p:txBody>
          <a:bodyPr/>
          <a:lstStyle>
            <a:lvl1pPr>
              <a:defRPr/>
            </a:lvl1pPr>
          </a:lstStyle>
          <a:p>
            <a:pPr>
              <a:defRPr/>
            </a:pPr>
            <a:endParaRPr lang="nl-NL"/>
          </a:p>
        </p:txBody>
      </p:sp>
      <p:sp>
        <p:nvSpPr>
          <p:cNvPr id="5" name="shpBeeldmerk"/>
          <p:cNvSpPr>
            <a:spLocks noGrp="1" noChangeArrowheads="1"/>
          </p:cNvSpPr>
          <p:nvPr>
            <p:ph type="sldNum" sz="quarter" idx="11"/>
          </p:nvPr>
        </p:nvSpPr>
        <p:spPr>
          <a:ln/>
        </p:spPr>
        <p:txBody>
          <a:bodyPr/>
          <a:lstStyle>
            <a:lvl1pPr>
              <a:defRPr/>
            </a:lvl1pPr>
          </a:lstStyle>
          <a:p>
            <a:pPr>
              <a:defRPr/>
            </a:pPr>
            <a:fld id="{7FAFDDEF-EEDD-49AA-807B-010EE29552E1}" type="slidenum">
              <a:rPr lang="nl-NL"/>
              <a:pPr>
                <a:defRPr/>
              </a:pPr>
              <a:t>‹nr.›</a:t>
            </a:fld>
            <a:endParaRPr lang="nl-NL"/>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494463" y="1233488"/>
            <a:ext cx="2041525" cy="4921250"/>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366713" y="1233488"/>
            <a:ext cx="5975350" cy="49212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shpTitel"/>
          <p:cNvSpPr>
            <a:spLocks noGrp="1" noChangeArrowheads="1"/>
          </p:cNvSpPr>
          <p:nvPr>
            <p:ph type="dt" sz="half" idx="10"/>
          </p:nvPr>
        </p:nvSpPr>
        <p:spPr>
          <a:ln/>
        </p:spPr>
        <p:txBody>
          <a:bodyPr/>
          <a:lstStyle>
            <a:lvl1pPr>
              <a:defRPr/>
            </a:lvl1pPr>
          </a:lstStyle>
          <a:p>
            <a:pPr>
              <a:defRPr/>
            </a:pPr>
            <a:endParaRPr lang="nl-NL"/>
          </a:p>
        </p:txBody>
      </p:sp>
      <p:sp>
        <p:nvSpPr>
          <p:cNvPr id="5" name="shpBeeldmerk"/>
          <p:cNvSpPr>
            <a:spLocks noGrp="1" noChangeArrowheads="1"/>
          </p:cNvSpPr>
          <p:nvPr>
            <p:ph type="sldNum" sz="quarter" idx="11"/>
          </p:nvPr>
        </p:nvSpPr>
        <p:spPr>
          <a:ln/>
        </p:spPr>
        <p:txBody>
          <a:bodyPr/>
          <a:lstStyle>
            <a:lvl1pPr>
              <a:defRPr/>
            </a:lvl1pPr>
          </a:lstStyle>
          <a:p>
            <a:pPr>
              <a:defRPr/>
            </a:pPr>
            <a:fld id="{B68AB65A-03B9-4D29-AD5A-5DCAB0FCE1EF}" type="slidenum">
              <a:rPr lang="nl-NL"/>
              <a:pPr>
                <a:defRPr/>
              </a:pPr>
              <a:t>‹nr.›</a:t>
            </a:fld>
            <a:endParaRPr lang="nl-NL"/>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smtClean="0"/>
              <a:t>Klik om het opmaakprofiel van de modelondertitel te bewerken</a:t>
            </a:r>
            <a:endParaRPr lang="nl-NL"/>
          </a:p>
        </p:txBody>
      </p:sp>
      <p:sp>
        <p:nvSpPr>
          <p:cNvPr id="4" name="shpDatum"/>
          <p:cNvSpPr>
            <a:spLocks noGrp="1" noChangeArrowheads="1"/>
          </p:cNvSpPr>
          <p:nvPr>
            <p:ph type="dt" sz="half" idx="10"/>
          </p:nvPr>
        </p:nvSpPr>
        <p:spPr>
          <a:ln/>
        </p:spPr>
        <p:txBody>
          <a:bodyPr/>
          <a:lstStyle>
            <a:lvl1pPr>
              <a:defRPr/>
            </a:lvl1pPr>
          </a:lstStyle>
          <a:p>
            <a:pPr>
              <a:defRPr/>
            </a:pPr>
            <a:endParaRPr lang="nl-NL"/>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shpDatum"/>
          <p:cNvSpPr>
            <a:spLocks noGrp="1" noChangeArrowheads="1"/>
          </p:cNvSpPr>
          <p:nvPr>
            <p:ph type="dt" sz="half" idx="10"/>
          </p:nvPr>
        </p:nvSpPr>
        <p:spPr>
          <a:ln/>
        </p:spPr>
        <p:txBody>
          <a:bodyPr/>
          <a:lstStyle>
            <a:lvl1pPr>
              <a:defRPr/>
            </a:lvl1pPr>
          </a:lstStyle>
          <a:p>
            <a:pPr>
              <a:defRPr/>
            </a:pPr>
            <a:endParaRPr lang="nl-NL"/>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shpDatum"/>
          <p:cNvSpPr>
            <a:spLocks noGrp="1" noChangeArrowheads="1"/>
          </p:cNvSpPr>
          <p:nvPr>
            <p:ph type="dt" sz="half" idx="10"/>
          </p:nvPr>
        </p:nvSpPr>
        <p:spPr>
          <a:ln/>
        </p:spPr>
        <p:txBody>
          <a:bodyPr/>
          <a:lstStyle>
            <a:lvl1pPr>
              <a:defRPr/>
            </a:lvl1pPr>
          </a:lstStyle>
          <a:p>
            <a:pPr>
              <a:defRPr/>
            </a:pPr>
            <a:endParaRPr lang="nl-NL"/>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908550" y="3511550"/>
            <a:ext cx="1722438" cy="2609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783388" y="3511550"/>
            <a:ext cx="1724025" cy="2609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shpDatum"/>
          <p:cNvSpPr>
            <a:spLocks noGrp="1" noChangeArrowheads="1"/>
          </p:cNvSpPr>
          <p:nvPr>
            <p:ph type="dt" sz="half" idx="10"/>
          </p:nvPr>
        </p:nvSpPr>
        <p:spPr>
          <a:ln/>
        </p:spPr>
        <p:txBody>
          <a:bodyPr/>
          <a:lstStyle>
            <a:lvl1pPr>
              <a:defRPr/>
            </a:lvl1pPr>
          </a:lstStyle>
          <a:p>
            <a:pPr>
              <a:defRPr/>
            </a:pPr>
            <a:endParaRPr lang="nl-NL"/>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shpDatum"/>
          <p:cNvSpPr>
            <a:spLocks noGrp="1" noChangeArrowheads="1"/>
          </p:cNvSpPr>
          <p:nvPr>
            <p:ph type="dt" sz="half" idx="10"/>
          </p:nvPr>
        </p:nvSpPr>
        <p:spPr>
          <a:ln/>
        </p:spPr>
        <p:txBody>
          <a:bodyPr/>
          <a:lstStyle>
            <a:lvl1pPr>
              <a:defRPr/>
            </a:lvl1pPr>
          </a:lstStyle>
          <a:p>
            <a:pPr>
              <a:defRPr/>
            </a:pPr>
            <a:endParaRPr lang="nl-NL"/>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shpDatum"/>
          <p:cNvSpPr>
            <a:spLocks noGrp="1" noChangeArrowheads="1"/>
          </p:cNvSpPr>
          <p:nvPr>
            <p:ph type="dt" sz="half" idx="10"/>
          </p:nvPr>
        </p:nvSpPr>
        <p:spPr>
          <a:ln/>
        </p:spPr>
        <p:txBody>
          <a:bodyPr/>
          <a:lstStyle>
            <a:lvl1pPr>
              <a:defRPr/>
            </a:lvl1pPr>
          </a:lstStyle>
          <a:p>
            <a:pPr>
              <a:defRPr/>
            </a:pPr>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shpDatum"/>
          <p:cNvSpPr>
            <a:spLocks noGrp="1" noChangeArrowheads="1"/>
          </p:cNvSpPr>
          <p:nvPr>
            <p:ph type="dt" sz="half" idx="10"/>
          </p:nvPr>
        </p:nvSpPr>
        <p:spPr>
          <a:ln/>
        </p:spPr>
        <p:txBody>
          <a:bodyPr/>
          <a:lstStyle>
            <a:lvl1pPr>
              <a:defRPr/>
            </a:lvl1pPr>
          </a:lstStyle>
          <a:p>
            <a:pPr>
              <a:defRPr/>
            </a:pPr>
            <a:endParaRPr lang="nl-NL"/>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smtClean="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shpDatum"/>
          <p:cNvSpPr>
            <a:spLocks noGrp="1" noChangeArrowheads="1"/>
          </p:cNvSpPr>
          <p:nvPr>
            <p:ph type="dt" sz="half" idx="10"/>
          </p:nvPr>
        </p:nvSpPr>
        <p:spPr>
          <a:ln/>
        </p:spPr>
        <p:txBody>
          <a:bodyPr/>
          <a:lstStyle>
            <a:lvl1pPr>
              <a:defRPr/>
            </a:lvl1pPr>
          </a:lstStyle>
          <a:p>
            <a:pPr>
              <a:defRPr/>
            </a:pPr>
            <a:endParaRPr lang="nl-NL"/>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7618413" y="2474913"/>
            <a:ext cx="903287" cy="3646487"/>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908550" y="2474913"/>
            <a:ext cx="2557463" cy="3646487"/>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shpDatum"/>
          <p:cNvSpPr>
            <a:spLocks noGrp="1" noChangeArrowheads="1"/>
          </p:cNvSpPr>
          <p:nvPr>
            <p:ph type="dt" sz="half" idx="10"/>
          </p:nvPr>
        </p:nvSpPr>
        <p:spPr>
          <a:ln/>
        </p:spPr>
        <p:txBody>
          <a:bodyPr/>
          <a:lstStyle>
            <a:lvl1pPr>
              <a:defRPr/>
            </a:lvl1pPr>
          </a:lstStyle>
          <a:p>
            <a:pPr>
              <a:defRPr/>
            </a:pPr>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908550" y="3511550"/>
            <a:ext cx="1722438" cy="2609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783388" y="3511550"/>
            <a:ext cx="1724025" cy="2609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shpDatum"/>
          <p:cNvSpPr>
            <a:spLocks noGrp="1" noChangeArrowheads="1"/>
          </p:cNvSpPr>
          <p:nvPr>
            <p:ph type="dt" sz="half" idx="10"/>
          </p:nvPr>
        </p:nvSpPr>
        <p:spPr>
          <a:ln/>
        </p:spPr>
        <p:txBody>
          <a:bodyPr/>
          <a:lstStyle>
            <a:lvl1pPr>
              <a:defRPr/>
            </a:lvl1pPr>
          </a:lstStyle>
          <a:p>
            <a:pPr>
              <a:defRPr/>
            </a:pPr>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shpDatum"/>
          <p:cNvSpPr>
            <a:spLocks noGrp="1" noChangeArrowheads="1"/>
          </p:cNvSpPr>
          <p:nvPr>
            <p:ph type="dt" sz="half" idx="10"/>
          </p:nvPr>
        </p:nvSpPr>
        <p:spPr>
          <a:ln/>
        </p:spPr>
        <p:txBody>
          <a:bodyPr/>
          <a:lstStyle>
            <a:lvl1pPr>
              <a:defRPr/>
            </a:lvl1pPr>
          </a:lstStyle>
          <a:p>
            <a:pPr>
              <a:defRPr/>
            </a:pPr>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shpDatum"/>
          <p:cNvSpPr>
            <a:spLocks noGrp="1" noChangeArrowheads="1"/>
          </p:cNvSpPr>
          <p:nvPr>
            <p:ph type="dt" sz="half" idx="10"/>
          </p:nvPr>
        </p:nvSpPr>
        <p:spPr>
          <a:ln/>
        </p:spPr>
        <p:txBody>
          <a:bodyPr/>
          <a:lstStyle>
            <a:lvl1pPr>
              <a:defRPr/>
            </a:lvl1pPr>
          </a:lstStyle>
          <a:p>
            <a:pPr>
              <a:defRPr/>
            </a:pPr>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smtClean="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image" Target="../media/image6.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5.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ppt-ENG-3"/>
          <p:cNvPicPr>
            <a:picLocks noChangeAspect="1" noChangeArrowheads="1"/>
          </p:cNvPicPr>
          <p:nvPr/>
        </p:nvPicPr>
        <p:blipFill>
          <a:blip r:embed="rId13" cstate="print"/>
          <a:srcRect/>
          <a:stretch>
            <a:fillRect/>
          </a:stretch>
        </p:blipFill>
        <p:spPr bwMode="auto">
          <a:xfrm>
            <a:off x="0" y="0"/>
            <a:ext cx="4572000" cy="6858000"/>
          </a:xfrm>
          <a:prstGeom prst="rect">
            <a:avLst/>
          </a:prstGeom>
          <a:noFill/>
          <a:ln w="9525">
            <a:noFill/>
            <a:miter lim="800000"/>
            <a:headEnd/>
            <a:tailEnd/>
          </a:ln>
        </p:spPr>
      </p:pic>
      <p:sp>
        <p:nvSpPr>
          <p:cNvPr id="9" name="shpKleurvlak"/>
          <p:cNvSpPr>
            <a:spLocks noChangeArrowheads="1"/>
          </p:cNvSpPr>
          <p:nvPr/>
        </p:nvSpPr>
        <p:spPr bwMode="auto">
          <a:xfrm>
            <a:off x="4572000" y="0"/>
            <a:ext cx="4572000" cy="6858000"/>
          </a:xfrm>
          <a:prstGeom prst="rect">
            <a:avLst/>
          </a:prstGeom>
          <a:solidFill>
            <a:srgbClr val="046F96"/>
          </a:solidFill>
          <a:ln w="25400" algn="ctr">
            <a:noFill/>
            <a:miter lim="800000"/>
            <a:headEnd/>
            <a:tailEnd/>
          </a:ln>
        </p:spPr>
        <p:txBody>
          <a:bodyPr anchor="ctr"/>
          <a:lstStyle/>
          <a:p>
            <a:pPr algn="ctr" eaLnBrk="1" hangingPunct="1">
              <a:defRPr/>
            </a:pPr>
            <a:endParaRPr lang="nl-NL" sz="1800">
              <a:solidFill>
                <a:schemeClr val="tx1"/>
              </a:solidFill>
              <a:cs typeface="Arial" charset="0"/>
            </a:endParaRPr>
          </a:p>
        </p:txBody>
      </p:sp>
      <p:sp>
        <p:nvSpPr>
          <p:cNvPr id="309252" name="shpDatum"/>
          <p:cNvSpPr>
            <a:spLocks noGrp="1" noChangeArrowheads="1"/>
          </p:cNvSpPr>
          <p:nvPr>
            <p:ph type="dt" sz="half" idx="2"/>
          </p:nvPr>
        </p:nvSpPr>
        <p:spPr bwMode="auto">
          <a:xfrm>
            <a:off x="4929188" y="6380163"/>
            <a:ext cx="3714750" cy="3635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FFFFFF"/>
                </a:solidFill>
                <a:cs typeface="Arial" charset="0"/>
              </a:defRPr>
            </a:lvl1pPr>
          </a:lstStyle>
          <a:p>
            <a:pPr>
              <a:defRPr/>
            </a:pPr>
            <a:endParaRPr lang="nl-NL"/>
          </a:p>
        </p:txBody>
      </p:sp>
      <p:sp>
        <p:nvSpPr>
          <p:cNvPr id="1029" name="shpTitel"/>
          <p:cNvSpPr>
            <a:spLocks noGrp="1" noChangeArrowheads="1"/>
          </p:cNvSpPr>
          <p:nvPr>
            <p:ph type="title"/>
          </p:nvPr>
        </p:nvSpPr>
        <p:spPr bwMode="auto">
          <a:xfrm>
            <a:off x="4922838" y="2474913"/>
            <a:ext cx="3598862" cy="9429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het opmaakprofiel te bewerken</a:t>
            </a:r>
          </a:p>
        </p:txBody>
      </p:sp>
      <p:sp>
        <p:nvSpPr>
          <p:cNvPr id="1030" name="shpTekst"/>
          <p:cNvSpPr>
            <a:spLocks noGrp="1" noChangeArrowheads="1"/>
          </p:cNvSpPr>
          <p:nvPr>
            <p:ph type="body" idx="1"/>
          </p:nvPr>
        </p:nvSpPr>
        <p:spPr bwMode="auto">
          <a:xfrm>
            <a:off x="4908550" y="3511550"/>
            <a:ext cx="3598863" cy="26098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p:txBody>
      </p:sp>
      <p:pic>
        <p:nvPicPr>
          <p:cNvPr id="1031" name="Picture 7" descr="RO_VWS_IG_Logo_Powerpoint_d"/>
          <p:cNvPicPr>
            <a:picLocks noChangeAspect="1" noChangeArrowheads="1"/>
          </p:cNvPicPr>
          <p:nvPr/>
        </p:nvPicPr>
        <p:blipFill>
          <a:blip r:embed="rId14" cstate="print"/>
          <a:srcRect/>
          <a:stretch>
            <a:fillRect/>
          </a:stretch>
        </p:blipFill>
        <p:spPr bwMode="auto">
          <a:xfrm>
            <a:off x="-19050" y="-11113"/>
            <a:ext cx="9144000" cy="2001838"/>
          </a:xfrm>
          <a:prstGeom prst="rect">
            <a:avLst/>
          </a:prstGeom>
          <a:noFill/>
          <a:ln w="9525">
            <a:noFill/>
            <a:miter lim="800000"/>
            <a:headEnd/>
            <a:tailEnd/>
          </a:ln>
        </p:spPr>
      </p:pic>
      <p:grpSp>
        <p:nvGrpSpPr>
          <p:cNvPr id="1032" name="Group 8"/>
          <p:cNvGrpSpPr>
            <a:grpSpLocks/>
          </p:cNvGrpSpPr>
          <p:nvPr/>
        </p:nvGrpSpPr>
        <p:grpSpPr bwMode="auto">
          <a:xfrm>
            <a:off x="8964613" y="-12700"/>
            <a:ext cx="198437" cy="6870700"/>
            <a:chOff x="2897" y="0"/>
            <a:chExt cx="125" cy="4328"/>
          </a:xfrm>
        </p:grpSpPr>
        <p:sp>
          <p:nvSpPr>
            <p:cNvPr id="309257" name="Rectangle 9"/>
            <p:cNvSpPr>
              <a:spLocks noChangeArrowheads="1"/>
            </p:cNvSpPr>
            <p:nvPr/>
          </p:nvSpPr>
          <p:spPr bwMode="auto">
            <a:xfrm>
              <a:off x="2910" y="0"/>
              <a:ext cx="102" cy="4328"/>
            </a:xfrm>
            <a:prstGeom prst="rect">
              <a:avLst/>
            </a:prstGeom>
            <a:solidFill>
              <a:schemeClr val="tx1"/>
            </a:solidFill>
            <a:ln w="9525" algn="ctr">
              <a:noFill/>
              <a:miter lim="800000"/>
              <a:headEnd/>
              <a:tailEnd/>
            </a:ln>
            <a:effectLst/>
          </p:spPr>
          <p:txBody>
            <a:bodyPr wrap="none" anchor="ctr"/>
            <a:lstStyle/>
            <a:p>
              <a:pPr algn="ctr">
                <a:defRPr/>
              </a:pPr>
              <a:endParaRPr lang="nl-NL" sz="1000">
                <a:solidFill>
                  <a:schemeClr val="tx1"/>
                </a:solidFill>
                <a:cs typeface="Arial" charset="0"/>
              </a:endParaRPr>
            </a:p>
          </p:txBody>
        </p:sp>
        <p:sp>
          <p:nvSpPr>
            <p:cNvPr id="309258" name="Text Box 10"/>
            <p:cNvSpPr txBox="1">
              <a:spLocks noChangeArrowheads="1"/>
            </p:cNvSpPr>
            <p:nvPr/>
          </p:nvSpPr>
          <p:spPr bwMode="auto">
            <a:xfrm rot="16200000">
              <a:off x="1898" y="3179"/>
              <a:ext cx="2124" cy="125"/>
            </a:xfrm>
            <a:prstGeom prst="rect">
              <a:avLst/>
            </a:prstGeom>
            <a:noFill/>
            <a:ln w="9525" algn="ctr">
              <a:noFill/>
              <a:miter lim="800000"/>
              <a:headEnd/>
              <a:tailEnd/>
            </a:ln>
            <a:effectLst/>
          </p:spPr>
          <p:txBody>
            <a:bodyPr>
              <a:spAutoFit/>
            </a:bodyPr>
            <a:lstStyle/>
            <a:p>
              <a:pPr>
                <a:spcBef>
                  <a:spcPct val="50000"/>
                </a:spcBef>
                <a:defRPr/>
              </a:pPr>
              <a:r>
                <a:rPr lang="en-US" sz="700">
                  <a:solidFill>
                    <a:schemeClr val="bg1"/>
                  </a:solidFill>
                  <a:cs typeface="Arial" charset="0"/>
                </a:rPr>
                <a:t>              CONFIDENTIAL</a:t>
              </a:r>
              <a:endParaRPr lang="nl-NL" sz="700">
                <a:solidFill>
                  <a:schemeClr val="bg1"/>
                </a:solidFill>
                <a:cs typeface="Arial" charset="0"/>
              </a:endParaRPr>
            </a:p>
          </p:txBody>
        </p:sp>
      </p:grpSp>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hf hdr="0" dt="0"/>
  <p:txStyles>
    <p:titleStyle>
      <a:lvl1pPr algn="l" rtl="0" eaLnBrk="0" fontAlgn="base" hangingPunct="0">
        <a:spcBef>
          <a:spcPct val="0"/>
        </a:spcBef>
        <a:spcAft>
          <a:spcPct val="0"/>
        </a:spcAft>
        <a:defRPr sz="2600">
          <a:solidFill>
            <a:srgbClr val="FFFFFF"/>
          </a:solidFill>
          <a:latin typeface="+mj-lt"/>
          <a:ea typeface="+mj-ea"/>
          <a:cs typeface="+mj-cs"/>
        </a:defRPr>
      </a:lvl1pPr>
      <a:lvl2pPr algn="l" rtl="0" eaLnBrk="0" fontAlgn="base" hangingPunct="0">
        <a:spcBef>
          <a:spcPct val="0"/>
        </a:spcBef>
        <a:spcAft>
          <a:spcPct val="0"/>
        </a:spcAft>
        <a:defRPr sz="2600">
          <a:solidFill>
            <a:srgbClr val="FFFFFF"/>
          </a:solidFill>
          <a:latin typeface="Verdana" pitchFamily="34" charset="0"/>
        </a:defRPr>
      </a:lvl2pPr>
      <a:lvl3pPr algn="l" rtl="0" eaLnBrk="0" fontAlgn="base" hangingPunct="0">
        <a:spcBef>
          <a:spcPct val="0"/>
        </a:spcBef>
        <a:spcAft>
          <a:spcPct val="0"/>
        </a:spcAft>
        <a:defRPr sz="2600">
          <a:solidFill>
            <a:srgbClr val="FFFFFF"/>
          </a:solidFill>
          <a:latin typeface="Verdana" pitchFamily="34" charset="0"/>
        </a:defRPr>
      </a:lvl3pPr>
      <a:lvl4pPr algn="l" rtl="0" eaLnBrk="0" fontAlgn="base" hangingPunct="0">
        <a:spcBef>
          <a:spcPct val="0"/>
        </a:spcBef>
        <a:spcAft>
          <a:spcPct val="0"/>
        </a:spcAft>
        <a:defRPr sz="2600">
          <a:solidFill>
            <a:srgbClr val="FFFFFF"/>
          </a:solidFill>
          <a:latin typeface="Verdana" pitchFamily="34" charset="0"/>
        </a:defRPr>
      </a:lvl4pPr>
      <a:lvl5pPr algn="l" rtl="0" eaLnBrk="0" fontAlgn="base" hangingPunct="0">
        <a:spcBef>
          <a:spcPct val="0"/>
        </a:spcBef>
        <a:spcAft>
          <a:spcPct val="0"/>
        </a:spcAft>
        <a:defRPr sz="2600">
          <a:solidFill>
            <a:srgbClr val="FFFFFF"/>
          </a:solidFill>
          <a:latin typeface="Verdana" pitchFamily="34" charset="0"/>
        </a:defRPr>
      </a:lvl5pPr>
      <a:lvl6pPr marL="457200" algn="l" rtl="0" eaLnBrk="0" fontAlgn="base" hangingPunct="0">
        <a:spcBef>
          <a:spcPct val="0"/>
        </a:spcBef>
        <a:spcAft>
          <a:spcPct val="0"/>
        </a:spcAft>
        <a:defRPr sz="2600">
          <a:solidFill>
            <a:srgbClr val="FFFFFF"/>
          </a:solidFill>
          <a:latin typeface="Verdana" pitchFamily="34" charset="0"/>
        </a:defRPr>
      </a:lvl6pPr>
      <a:lvl7pPr marL="914400" algn="l" rtl="0" eaLnBrk="0" fontAlgn="base" hangingPunct="0">
        <a:spcBef>
          <a:spcPct val="0"/>
        </a:spcBef>
        <a:spcAft>
          <a:spcPct val="0"/>
        </a:spcAft>
        <a:defRPr sz="2600">
          <a:solidFill>
            <a:srgbClr val="FFFFFF"/>
          </a:solidFill>
          <a:latin typeface="Verdana" pitchFamily="34" charset="0"/>
        </a:defRPr>
      </a:lvl7pPr>
      <a:lvl8pPr marL="1371600" algn="l" rtl="0" eaLnBrk="0" fontAlgn="base" hangingPunct="0">
        <a:spcBef>
          <a:spcPct val="0"/>
        </a:spcBef>
        <a:spcAft>
          <a:spcPct val="0"/>
        </a:spcAft>
        <a:defRPr sz="2600">
          <a:solidFill>
            <a:srgbClr val="FFFFFF"/>
          </a:solidFill>
          <a:latin typeface="Verdana" pitchFamily="34" charset="0"/>
        </a:defRPr>
      </a:lvl8pPr>
      <a:lvl9pPr marL="1828800" algn="l" rtl="0" eaLnBrk="0" fontAlgn="base" hangingPunct="0">
        <a:spcBef>
          <a:spcPct val="0"/>
        </a:spcBef>
        <a:spcAft>
          <a:spcPct val="0"/>
        </a:spcAft>
        <a:defRPr sz="2600">
          <a:solidFill>
            <a:srgbClr val="FFFFFF"/>
          </a:solidFill>
          <a:latin typeface="Verdana" pitchFamily="34" charset="0"/>
        </a:defRPr>
      </a:lvl9pPr>
    </p:titleStyle>
    <p:bodyStyle>
      <a:lvl1pPr indent="1588" algn="l" rtl="0" eaLnBrk="0" fontAlgn="base" hangingPunct="0">
        <a:spcBef>
          <a:spcPct val="20000"/>
        </a:spcBef>
        <a:spcAft>
          <a:spcPct val="0"/>
        </a:spcAft>
        <a:buFont typeface="Arial" pitchFamily="34" charset="0"/>
        <a:defRPr>
          <a:solidFill>
            <a:srgbClr val="FFFFFF"/>
          </a:solidFill>
          <a:latin typeface="+mn-lt"/>
          <a:ea typeface="+mn-ea"/>
          <a:cs typeface="+mn-cs"/>
        </a:defRPr>
      </a:lvl1pPr>
      <a:lvl2pPr marL="1588" algn="l" rtl="0" eaLnBrk="0" fontAlgn="base" hangingPunct="0">
        <a:spcBef>
          <a:spcPct val="20000"/>
        </a:spcBef>
        <a:spcAft>
          <a:spcPct val="0"/>
        </a:spcAft>
        <a:buFont typeface="Arial" pitchFamily="34" charset="0"/>
        <a:defRPr>
          <a:solidFill>
            <a:srgbClr val="FFFFFF"/>
          </a:solidFill>
          <a:latin typeface="+mn-lt"/>
        </a:defRPr>
      </a:lvl2pPr>
      <a:lvl3pPr marL="1588" algn="l" rtl="0" eaLnBrk="0" fontAlgn="base" hangingPunct="0">
        <a:spcBef>
          <a:spcPct val="20000"/>
        </a:spcBef>
        <a:spcAft>
          <a:spcPct val="0"/>
        </a:spcAft>
        <a:buFont typeface="Arial" pitchFamily="34" charset="0"/>
        <a:defRPr>
          <a:solidFill>
            <a:srgbClr val="FFFFFF"/>
          </a:solidFill>
          <a:latin typeface="+mn-lt"/>
        </a:defRPr>
      </a:lvl3pPr>
      <a:lvl4pPr marL="1588" algn="l" rtl="0" eaLnBrk="0" fontAlgn="base" hangingPunct="0">
        <a:spcBef>
          <a:spcPct val="20000"/>
        </a:spcBef>
        <a:spcAft>
          <a:spcPct val="0"/>
        </a:spcAft>
        <a:buFont typeface="Arial" pitchFamily="34" charset="0"/>
        <a:defRPr>
          <a:solidFill>
            <a:srgbClr val="FFFFFF"/>
          </a:solidFill>
          <a:latin typeface="+mn-lt"/>
        </a:defRPr>
      </a:lvl4pPr>
      <a:lvl5pPr marL="1588" algn="l" rtl="0" eaLnBrk="0" fontAlgn="base" hangingPunct="0">
        <a:spcBef>
          <a:spcPct val="20000"/>
        </a:spcBef>
        <a:spcAft>
          <a:spcPct val="0"/>
        </a:spcAft>
        <a:buFont typeface="Arial" pitchFamily="34" charset="0"/>
        <a:defRPr>
          <a:solidFill>
            <a:srgbClr val="FFFFFF"/>
          </a:solidFill>
          <a:latin typeface="+mn-lt"/>
        </a:defRPr>
      </a:lvl5pPr>
      <a:lvl6pPr marL="458788" algn="l" rtl="0" eaLnBrk="0" fontAlgn="base" hangingPunct="0">
        <a:spcBef>
          <a:spcPct val="20000"/>
        </a:spcBef>
        <a:spcAft>
          <a:spcPct val="0"/>
        </a:spcAft>
        <a:buFont typeface="Arial" charset="0"/>
        <a:defRPr>
          <a:solidFill>
            <a:srgbClr val="FFFFFF"/>
          </a:solidFill>
          <a:latin typeface="+mn-lt"/>
        </a:defRPr>
      </a:lvl6pPr>
      <a:lvl7pPr marL="915988" algn="l" rtl="0" eaLnBrk="0" fontAlgn="base" hangingPunct="0">
        <a:spcBef>
          <a:spcPct val="20000"/>
        </a:spcBef>
        <a:spcAft>
          <a:spcPct val="0"/>
        </a:spcAft>
        <a:buFont typeface="Arial" charset="0"/>
        <a:defRPr>
          <a:solidFill>
            <a:srgbClr val="FFFFFF"/>
          </a:solidFill>
          <a:latin typeface="+mn-lt"/>
        </a:defRPr>
      </a:lvl7pPr>
      <a:lvl8pPr marL="1373188" algn="l" rtl="0" eaLnBrk="0" fontAlgn="base" hangingPunct="0">
        <a:spcBef>
          <a:spcPct val="20000"/>
        </a:spcBef>
        <a:spcAft>
          <a:spcPct val="0"/>
        </a:spcAft>
        <a:buFont typeface="Arial" charset="0"/>
        <a:defRPr>
          <a:solidFill>
            <a:srgbClr val="FFFFFF"/>
          </a:solidFill>
          <a:latin typeface="+mn-lt"/>
        </a:defRPr>
      </a:lvl8pPr>
      <a:lvl9pPr marL="1830388" algn="l" rtl="0" eaLnBrk="0" fontAlgn="base" hangingPunct="0">
        <a:spcBef>
          <a:spcPct val="20000"/>
        </a:spcBef>
        <a:spcAft>
          <a:spcPct val="0"/>
        </a:spcAft>
        <a:buFont typeface="Arial" charset="0"/>
        <a:defRPr>
          <a:solidFill>
            <a:srgbClr val="FFFFFF"/>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shpKleurvlakOnder"/>
          <p:cNvSpPr>
            <a:spLocks noChangeArrowheads="1"/>
          </p:cNvSpPr>
          <p:nvPr/>
        </p:nvSpPr>
        <p:spPr bwMode="auto">
          <a:xfrm>
            <a:off x="0" y="6318250"/>
            <a:ext cx="9144000" cy="539750"/>
          </a:xfrm>
          <a:prstGeom prst="rect">
            <a:avLst/>
          </a:prstGeom>
          <a:solidFill>
            <a:srgbClr val="046F96"/>
          </a:solidFill>
          <a:ln w="25400" algn="ctr">
            <a:noFill/>
            <a:miter lim="800000"/>
            <a:headEnd/>
            <a:tailEnd/>
          </a:ln>
        </p:spPr>
        <p:txBody>
          <a:bodyPr anchor="ctr"/>
          <a:lstStyle/>
          <a:p>
            <a:pPr algn="ctr" eaLnBrk="1" fontAlgn="auto" hangingPunct="1">
              <a:spcBef>
                <a:spcPts val="0"/>
              </a:spcBef>
              <a:spcAft>
                <a:spcPts val="0"/>
              </a:spcAft>
              <a:defRPr/>
            </a:pPr>
            <a:endParaRPr lang="nl-NL" sz="1800" dirty="0">
              <a:solidFill>
                <a:schemeClr val="lt1"/>
              </a:solidFill>
              <a:latin typeface="+mn-lt"/>
              <a:cs typeface="+mn-cs"/>
            </a:endParaRPr>
          </a:p>
        </p:txBody>
      </p:sp>
      <p:sp>
        <p:nvSpPr>
          <p:cNvPr id="9" name="shpTekst"/>
          <p:cNvSpPr>
            <a:spLocks noChangeArrowheads="1"/>
          </p:cNvSpPr>
          <p:nvPr/>
        </p:nvSpPr>
        <p:spPr bwMode="auto">
          <a:xfrm>
            <a:off x="0" y="0"/>
            <a:ext cx="9144000" cy="1071563"/>
          </a:xfrm>
          <a:prstGeom prst="rect">
            <a:avLst/>
          </a:prstGeom>
          <a:solidFill>
            <a:srgbClr val="046F96"/>
          </a:solidFill>
          <a:ln w="25400" algn="ctr">
            <a:noFill/>
            <a:miter lim="800000"/>
            <a:headEnd/>
            <a:tailEnd/>
          </a:ln>
        </p:spPr>
        <p:txBody>
          <a:bodyPr anchor="ctr"/>
          <a:lstStyle/>
          <a:p>
            <a:pPr algn="ctr" eaLnBrk="1" fontAlgn="auto" hangingPunct="1">
              <a:spcBef>
                <a:spcPts val="0"/>
              </a:spcBef>
              <a:spcAft>
                <a:spcPts val="0"/>
              </a:spcAft>
              <a:defRPr/>
            </a:pPr>
            <a:endParaRPr lang="nl-NL" sz="1800" dirty="0">
              <a:solidFill>
                <a:schemeClr val="lt1"/>
              </a:solidFill>
              <a:latin typeface="+mn-lt"/>
              <a:cs typeface="+mn-cs"/>
            </a:endParaRPr>
          </a:p>
        </p:txBody>
      </p:sp>
      <p:pic>
        <p:nvPicPr>
          <p:cNvPr id="2052" name="shpDatum" descr="RO__vervolgpagina~LPPT.png"/>
          <p:cNvPicPr>
            <a:picLocks noChangeAspect="1"/>
          </p:cNvPicPr>
          <p:nvPr/>
        </p:nvPicPr>
        <p:blipFill>
          <a:blip r:embed="rId13" cstate="print"/>
          <a:srcRect/>
          <a:stretch>
            <a:fillRect/>
          </a:stretch>
        </p:blipFill>
        <p:spPr bwMode="auto">
          <a:xfrm>
            <a:off x="0" y="0"/>
            <a:ext cx="9144000" cy="857250"/>
          </a:xfrm>
          <a:prstGeom prst="rect">
            <a:avLst/>
          </a:prstGeom>
          <a:noFill/>
          <a:ln w="9525">
            <a:noFill/>
            <a:miter lim="800000"/>
            <a:headEnd/>
            <a:tailEnd/>
          </a:ln>
        </p:spPr>
      </p:pic>
      <p:sp>
        <p:nvSpPr>
          <p:cNvPr id="2053" name="shpVoettekst"/>
          <p:cNvSpPr>
            <a:spLocks noGrp="1" noChangeArrowheads="1"/>
          </p:cNvSpPr>
          <p:nvPr>
            <p:ph type="title"/>
          </p:nvPr>
        </p:nvSpPr>
        <p:spPr bwMode="auto">
          <a:xfrm>
            <a:off x="366713" y="1233488"/>
            <a:ext cx="8169275" cy="571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het opmaakprofiel te bewerken</a:t>
            </a:r>
          </a:p>
        </p:txBody>
      </p:sp>
      <p:sp>
        <p:nvSpPr>
          <p:cNvPr id="2054" name="shpPagina"/>
          <p:cNvSpPr>
            <a:spLocks noGrp="1" noChangeArrowheads="1"/>
          </p:cNvSpPr>
          <p:nvPr>
            <p:ph type="body" idx="1"/>
          </p:nvPr>
        </p:nvSpPr>
        <p:spPr bwMode="auto">
          <a:xfrm>
            <a:off x="366713" y="1798638"/>
            <a:ext cx="8169275" cy="4356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p:txBody>
      </p:sp>
      <p:sp>
        <p:nvSpPr>
          <p:cNvPr id="11" name="shpTitel"/>
          <p:cNvSpPr>
            <a:spLocks noGrp="1" noChangeArrowheads="1"/>
          </p:cNvSpPr>
          <p:nvPr>
            <p:ph type="dt" sz="half" idx="2"/>
          </p:nvPr>
        </p:nvSpPr>
        <p:spPr bwMode="auto">
          <a:xfrm>
            <a:off x="4483100" y="6453188"/>
            <a:ext cx="4156075" cy="315912"/>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sz="1000">
                <a:solidFill>
                  <a:srgbClr val="FFFFFF"/>
                </a:solidFill>
                <a:cs typeface="Arial" charset="0"/>
              </a:defRPr>
            </a:lvl1pPr>
          </a:lstStyle>
          <a:p>
            <a:pPr>
              <a:defRPr/>
            </a:pPr>
            <a:endParaRPr lang="nl-NL"/>
          </a:p>
        </p:txBody>
      </p:sp>
      <p:sp>
        <p:nvSpPr>
          <p:cNvPr id="13" name="shpBeeldmerk"/>
          <p:cNvSpPr>
            <a:spLocks noGrp="1" noChangeArrowheads="1"/>
          </p:cNvSpPr>
          <p:nvPr>
            <p:ph type="sldNum" sz="quarter" idx="4"/>
          </p:nvPr>
        </p:nvSpPr>
        <p:spPr bwMode="auto">
          <a:xfrm>
            <a:off x="387350" y="6438900"/>
            <a:ext cx="712788" cy="363538"/>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sz="1000">
                <a:solidFill>
                  <a:srgbClr val="FFFFFF"/>
                </a:solidFill>
                <a:cs typeface="Arial" charset="0"/>
              </a:defRPr>
            </a:lvl1pPr>
          </a:lstStyle>
          <a:p>
            <a:pPr>
              <a:defRPr/>
            </a:pPr>
            <a:fld id="{44A4FFFF-CD53-416D-AB12-979EE4DCD6C5}"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hdr="0" dt="0"/>
  <p:txStyles>
    <p:titleStyle>
      <a:lvl1pPr algn="l" rtl="0" eaLnBrk="0" fontAlgn="base" hangingPunct="0">
        <a:spcBef>
          <a:spcPct val="0"/>
        </a:spcBef>
        <a:spcAft>
          <a:spcPct val="0"/>
        </a:spcAft>
        <a:defRPr sz="2600">
          <a:solidFill>
            <a:srgbClr val="660066"/>
          </a:solidFill>
          <a:latin typeface="+mj-lt"/>
          <a:ea typeface="+mj-ea"/>
          <a:cs typeface="+mj-cs"/>
        </a:defRPr>
      </a:lvl1pPr>
      <a:lvl2pPr algn="l" rtl="0" eaLnBrk="0" fontAlgn="base" hangingPunct="0">
        <a:spcBef>
          <a:spcPct val="0"/>
        </a:spcBef>
        <a:spcAft>
          <a:spcPct val="0"/>
        </a:spcAft>
        <a:defRPr sz="2600">
          <a:solidFill>
            <a:srgbClr val="660066"/>
          </a:solidFill>
          <a:latin typeface="Verdana" pitchFamily="34" charset="0"/>
        </a:defRPr>
      </a:lvl2pPr>
      <a:lvl3pPr algn="l" rtl="0" eaLnBrk="0" fontAlgn="base" hangingPunct="0">
        <a:spcBef>
          <a:spcPct val="0"/>
        </a:spcBef>
        <a:spcAft>
          <a:spcPct val="0"/>
        </a:spcAft>
        <a:defRPr sz="2600">
          <a:solidFill>
            <a:srgbClr val="660066"/>
          </a:solidFill>
          <a:latin typeface="Verdana" pitchFamily="34" charset="0"/>
        </a:defRPr>
      </a:lvl3pPr>
      <a:lvl4pPr algn="l" rtl="0" eaLnBrk="0" fontAlgn="base" hangingPunct="0">
        <a:spcBef>
          <a:spcPct val="0"/>
        </a:spcBef>
        <a:spcAft>
          <a:spcPct val="0"/>
        </a:spcAft>
        <a:defRPr sz="2600">
          <a:solidFill>
            <a:srgbClr val="660066"/>
          </a:solidFill>
          <a:latin typeface="Verdana" pitchFamily="34" charset="0"/>
        </a:defRPr>
      </a:lvl4pPr>
      <a:lvl5pPr algn="l" rtl="0" eaLnBrk="0" fontAlgn="base" hangingPunct="0">
        <a:spcBef>
          <a:spcPct val="0"/>
        </a:spcBef>
        <a:spcAft>
          <a:spcPct val="0"/>
        </a:spcAft>
        <a:defRPr sz="2600">
          <a:solidFill>
            <a:srgbClr val="660066"/>
          </a:solidFill>
          <a:latin typeface="Verdana" pitchFamily="34" charset="0"/>
        </a:defRPr>
      </a:lvl5pPr>
      <a:lvl6pPr marL="457200" algn="l" rtl="0" eaLnBrk="0" fontAlgn="base" hangingPunct="0">
        <a:spcBef>
          <a:spcPct val="0"/>
        </a:spcBef>
        <a:spcAft>
          <a:spcPct val="0"/>
        </a:spcAft>
        <a:defRPr sz="2600">
          <a:solidFill>
            <a:srgbClr val="660066"/>
          </a:solidFill>
          <a:latin typeface="Verdana" pitchFamily="34" charset="0"/>
        </a:defRPr>
      </a:lvl6pPr>
      <a:lvl7pPr marL="914400" algn="l" rtl="0" eaLnBrk="0" fontAlgn="base" hangingPunct="0">
        <a:spcBef>
          <a:spcPct val="0"/>
        </a:spcBef>
        <a:spcAft>
          <a:spcPct val="0"/>
        </a:spcAft>
        <a:defRPr sz="2600">
          <a:solidFill>
            <a:srgbClr val="660066"/>
          </a:solidFill>
          <a:latin typeface="Verdana" pitchFamily="34" charset="0"/>
        </a:defRPr>
      </a:lvl7pPr>
      <a:lvl8pPr marL="1371600" algn="l" rtl="0" eaLnBrk="0" fontAlgn="base" hangingPunct="0">
        <a:spcBef>
          <a:spcPct val="0"/>
        </a:spcBef>
        <a:spcAft>
          <a:spcPct val="0"/>
        </a:spcAft>
        <a:defRPr sz="2600">
          <a:solidFill>
            <a:srgbClr val="660066"/>
          </a:solidFill>
          <a:latin typeface="Verdana" pitchFamily="34" charset="0"/>
        </a:defRPr>
      </a:lvl8pPr>
      <a:lvl9pPr marL="1828800" algn="l" rtl="0" eaLnBrk="0" fontAlgn="base" hangingPunct="0">
        <a:spcBef>
          <a:spcPct val="0"/>
        </a:spcBef>
        <a:spcAft>
          <a:spcPct val="0"/>
        </a:spcAft>
        <a:defRPr sz="2600">
          <a:solidFill>
            <a:srgbClr val="660066"/>
          </a:solidFill>
          <a:latin typeface="Verdana" pitchFamily="34" charset="0"/>
        </a:defRPr>
      </a:lvl9pPr>
    </p:titleStyle>
    <p:bodyStyle>
      <a:lvl1pPr algn="l" rtl="0" eaLnBrk="0" fontAlgn="base" hangingPunct="0">
        <a:spcBef>
          <a:spcPct val="20000"/>
        </a:spcBef>
        <a:spcAft>
          <a:spcPct val="0"/>
        </a:spcAft>
        <a:buFont typeface="Arial" pitchFamily="34" charset="0"/>
        <a:defRPr>
          <a:solidFill>
            <a:srgbClr val="000000"/>
          </a:solidFill>
          <a:latin typeface="+mn-lt"/>
          <a:ea typeface="+mn-ea"/>
          <a:cs typeface="+mn-cs"/>
        </a:defRPr>
      </a:lvl1pPr>
      <a:lvl2pPr marL="152400" indent="-150813" algn="l" rtl="0" eaLnBrk="0" fontAlgn="base" hangingPunct="0">
        <a:spcBef>
          <a:spcPct val="20000"/>
        </a:spcBef>
        <a:spcAft>
          <a:spcPct val="0"/>
        </a:spcAft>
        <a:buFont typeface="Arial" pitchFamily="34" charset="0"/>
        <a:buBlip>
          <a:blip r:embed="rId14"/>
        </a:buBlip>
        <a:defRPr>
          <a:solidFill>
            <a:srgbClr val="000000"/>
          </a:solidFill>
          <a:latin typeface="+mn-lt"/>
        </a:defRPr>
      </a:lvl2pPr>
      <a:lvl3pPr marL="406400" indent="-252413" algn="l" rtl="0" eaLnBrk="0" fontAlgn="base" hangingPunct="0">
        <a:spcBef>
          <a:spcPct val="20000"/>
        </a:spcBef>
        <a:spcAft>
          <a:spcPct val="0"/>
        </a:spcAft>
        <a:buFont typeface="Arial" pitchFamily="34" charset="0"/>
        <a:buBlip>
          <a:blip r:embed="rId15"/>
        </a:buBlip>
        <a:defRPr>
          <a:solidFill>
            <a:srgbClr val="000000"/>
          </a:solidFill>
          <a:latin typeface="+mn-lt"/>
        </a:defRPr>
      </a:lvl3pPr>
      <a:lvl4pPr marL="633413" indent="-225425" algn="l" rtl="0" eaLnBrk="0" fontAlgn="base" hangingPunct="0">
        <a:spcBef>
          <a:spcPct val="20000"/>
        </a:spcBef>
        <a:spcAft>
          <a:spcPct val="0"/>
        </a:spcAft>
        <a:buFont typeface="Arial" pitchFamily="34" charset="0"/>
        <a:buBlip>
          <a:blip r:embed="rId16"/>
        </a:buBlip>
        <a:defRPr>
          <a:solidFill>
            <a:srgbClr val="000000"/>
          </a:solidFill>
          <a:latin typeface="+mn-lt"/>
        </a:defRPr>
      </a:lvl4pPr>
      <a:lvl5pPr marL="811213" indent="-176213" algn="l" rtl="0" eaLnBrk="0" fontAlgn="base" hangingPunct="0">
        <a:spcBef>
          <a:spcPct val="20000"/>
        </a:spcBef>
        <a:spcAft>
          <a:spcPct val="0"/>
        </a:spcAft>
        <a:buFont typeface="Arial" pitchFamily="34" charset="0"/>
        <a:buChar char="»"/>
        <a:defRPr>
          <a:solidFill>
            <a:schemeClr val="tx1"/>
          </a:solidFill>
          <a:latin typeface="+mn-lt"/>
        </a:defRPr>
      </a:lvl5pPr>
      <a:lvl6pPr marL="1268413" indent="-176213" algn="l" rtl="0" eaLnBrk="0" fontAlgn="base" hangingPunct="0">
        <a:spcBef>
          <a:spcPct val="20000"/>
        </a:spcBef>
        <a:spcAft>
          <a:spcPct val="0"/>
        </a:spcAft>
        <a:buFont typeface="Arial" charset="0"/>
        <a:buChar char="»"/>
        <a:defRPr>
          <a:solidFill>
            <a:schemeClr val="tx1"/>
          </a:solidFill>
          <a:latin typeface="+mn-lt"/>
        </a:defRPr>
      </a:lvl6pPr>
      <a:lvl7pPr marL="1725613" indent="-176213" algn="l" rtl="0" eaLnBrk="0" fontAlgn="base" hangingPunct="0">
        <a:spcBef>
          <a:spcPct val="20000"/>
        </a:spcBef>
        <a:spcAft>
          <a:spcPct val="0"/>
        </a:spcAft>
        <a:buFont typeface="Arial" charset="0"/>
        <a:buChar char="»"/>
        <a:defRPr>
          <a:solidFill>
            <a:schemeClr val="tx1"/>
          </a:solidFill>
          <a:latin typeface="+mn-lt"/>
        </a:defRPr>
      </a:lvl7pPr>
      <a:lvl8pPr marL="2182813" indent="-176213" algn="l" rtl="0" eaLnBrk="0" fontAlgn="base" hangingPunct="0">
        <a:spcBef>
          <a:spcPct val="20000"/>
        </a:spcBef>
        <a:spcAft>
          <a:spcPct val="0"/>
        </a:spcAft>
        <a:buFont typeface="Arial" charset="0"/>
        <a:buChar char="»"/>
        <a:defRPr>
          <a:solidFill>
            <a:schemeClr val="tx1"/>
          </a:solidFill>
          <a:latin typeface="+mn-lt"/>
        </a:defRPr>
      </a:lvl8pPr>
      <a:lvl9pPr marL="2640013" indent="-176213" algn="l" rtl="0" eaLnBrk="0" fontAlgn="base" hangingPunct="0">
        <a:spcBef>
          <a:spcPct val="20000"/>
        </a:spcBef>
        <a:spcAft>
          <a:spcPct val="0"/>
        </a:spcAft>
        <a:buFont typeface="Arial" charset="0"/>
        <a:buChar char="»"/>
        <a:defRPr>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Picture 2" descr="ppt-ENG-3"/>
          <p:cNvPicPr>
            <a:picLocks noChangeAspect="1" noChangeArrowheads="1"/>
          </p:cNvPicPr>
          <p:nvPr/>
        </p:nvPicPr>
        <p:blipFill>
          <a:blip r:embed="rId13" cstate="print"/>
          <a:srcRect/>
          <a:stretch>
            <a:fillRect/>
          </a:stretch>
        </p:blipFill>
        <p:spPr bwMode="auto">
          <a:xfrm>
            <a:off x="0" y="0"/>
            <a:ext cx="4572000" cy="6858000"/>
          </a:xfrm>
          <a:prstGeom prst="rect">
            <a:avLst/>
          </a:prstGeom>
          <a:noFill/>
          <a:ln w="9525">
            <a:noFill/>
            <a:miter lim="800000"/>
            <a:headEnd/>
            <a:tailEnd/>
          </a:ln>
        </p:spPr>
      </p:pic>
      <p:sp>
        <p:nvSpPr>
          <p:cNvPr id="9" name="shpKleurvlak"/>
          <p:cNvSpPr>
            <a:spLocks noChangeArrowheads="1"/>
          </p:cNvSpPr>
          <p:nvPr/>
        </p:nvSpPr>
        <p:spPr bwMode="auto">
          <a:xfrm>
            <a:off x="4572000" y="0"/>
            <a:ext cx="4572000" cy="6858000"/>
          </a:xfrm>
          <a:prstGeom prst="rect">
            <a:avLst/>
          </a:prstGeom>
          <a:solidFill>
            <a:srgbClr val="046F96"/>
          </a:solidFill>
          <a:ln w="25400" algn="ctr">
            <a:noFill/>
            <a:miter lim="800000"/>
            <a:headEnd/>
            <a:tailEnd/>
          </a:ln>
        </p:spPr>
        <p:txBody>
          <a:bodyPr anchor="ctr"/>
          <a:lstStyle/>
          <a:p>
            <a:pPr algn="ctr" eaLnBrk="1" hangingPunct="1">
              <a:defRPr/>
            </a:pPr>
            <a:endParaRPr lang="nl-NL" sz="1800">
              <a:solidFill>
                <a:schemeClr val="tx1"/>
              </a:solidFill>
              <a:cs typeface="Arial" charset="0"/>
            </a:endParaRPr>
          </a:p>
        </p:txBody>
      </p:sp>
      <p:sp>
        <p:nvSpPr>
          <p:cNvPr id="313348" name="shpDatum"/>
          <p:cNvSpPr>
            <a:spLocks noGrp="1" noChangeArrowheads="1"/>
          </p:cNvSpPr>
          <p:nvPr>
            <p:ph type="dt" sz="half" idx="2"/>
          </p:nvPr>
        </p:nvSpPr>
        <p:spPr bwMode="auto">
          <a:xfrm>
            <a:off x="4929188" y="6380163"/>
            <a:ext cx="3714750" cy="3635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FFFFFF"/>
                </a:solidFill>
                <a:cs typeface="Arial" charset="0"/>
              </a:defRPr>
            </a:lvl1pPr>
          </a:lstStyle>
          <a:p>
            <a:pPr>
              <a:defRPr/>
            </a:pPr>
            <a:endParaRPr lang="nl-NL"/>
          </a:p>
        </p:txBody>
      </p:sp>
      <p:sp>
        <p:nvSpPr>
          <p:cNvPr id="3077" name="shpTitel"/>
          <p:cNvSpPr>
            <a:spLocks noGrp="1" noChangeArrowheads="1"/>
          </p:cNvSpPr>
          <p:nvPr>
            <p:ph type="title"/>
          </p:nvPr>
        </p:nvSpPr>
        <p:spPr bwMode="auto">
          <a:xfrm>
            <a:off x="4922838" y="2474913"/>
            <a:ext cx="3598862" cy="9429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het opmaakprofiel te bewerken</a:t>
            </a:r>
          </a:p>
        </p:txBody>
      </p:sp>
      <p:sp>
        <p:nvSpPr>
          <p:cNvPr id="3078" name="shpTekst"/>
          <p:cNvSpPr>
            <a:spLocks noGrp="1" noChangeArrowheads="1"/>
          </p:cNvSpPr>
          <p:nvPr>
            <p:ph type="body" idx="1"/>
          </p:nvPr>
        </p:nvSpPr>
        <p:spPr bwMode="auto">
          <a:xfrm>
            <a:off x="4908550" y="3511550"/>
            <a:ext cx="3598863" cy="26098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p:txBody>
      </p:sp>
      <p:pic>
        <p:nvPicPr>
          <p:cNvPr id="3079" name="Picture 7" descr="RO_VWS_IG_Logo_Powerpoint_d"/>
          <p:cNvPicPr>
            <a:picLocks noChangeAspect="1" noChangeArrowheads="1"/>
          </p:cNvPicPr>
          <p:nvPr/>
        </p:nvPicPr>
        <p:blipFill>
          <a:blip r:embed="rId14" cstate="print"/>
          <a:srcRect/>
          <a:stretch>
            <a:fillRect/>
          </a:stretch>
        </p:blipFill>
        <p:spPr bwMode="auto">
          <a:xfrm>
            <a:off x="-19050" y="-11113"/>
            <a:ext cx="9144000" cy="20018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hdr="0" dt="0"/>
  <p:txStyles>
    <p:titleStyle>
      <a:lvl1pPr algn="l" rtl="0" eaLnBrk="0" fontAlgn="base" hangingPunct="0">
        <a:spcBef>
          <a:spcPct val="0"/>
        </a:spcBef>
        <a:spcAft>
          <a:spcPct val="0"/>
        </a:spcAft>
        <a:defRPr sz="2600">
          <a:solidFill>
            <a:srgbClr val="FFFFFF"/>
          </a:solidFill>
          <a:latin typeface="+mj-lt"/>
          <a:ea typeface="+mj-ea"/>
          <a:cs typeface="+mj-cs"/>
        </a:defRPr>
      </a:lvl1pPr>
      <a:lvl2pPr algn="l" rtl="0" eaLnBrk="0" fontAlgn="base" hangingPunct="0">
        <a:spcBef>
          <a:spcPct val="0"/>
        </a:spcBef>
        <a:spcAft>
          <a:spcPct val="0"/>
        </a:spcAft>
        <a:defRPr sz="2600">
          <a:solidFill>
            <a:srgbClr val="FFFFFF"/>
          </a:solidFill>
          <a:latin typeface="Verdana" pitchFamily="34" charset="0"/>
        </a:defRPr>
      </a:lvl2pPr>
      <a:lvl3pPr algn="l" rtl="0" eaLnBrk="0" fontAlgn="base" hangingPunct="0">
        <a:spcBef>
          <a:spcPct val="0"/>
        </a:spcBef>
        <a:spcAft>
          <a:spcPct val="0"/>
        </a:spcAft>
        <a:defRPr sz="2600">
          <a:solidFill>
            <a:srgbClr val="FFFFFF"/>
          </a:solidFill>
          <a:latin typeface="Verdana" pitchFamily="34" charset="0"/>
        </a:defRPr>
      </a:lvl3pPr>
      <a:lvl4pPr algn="l" rtl="0" eaLnBrk="0" fontAlgn="base" hangingPunct="0">
        <a:spcBef>
          <a:spcPct val="0"/>
        </a:spcBef>
        <a:spcAft>
          <a:spcPct val="0"/>
        </a:spcAft>
        <a:defRPr sz="2600">
          <a:solidFill>
            <a:srgbClr val="FFFFFF"/>
          </a:solidFill>
          <a:latin typeface="Verdana" pitchFamily="34" charset="0"/>
        </a:defRPr>
      </a:lvl4pPr>
      <a:lvl5pPr algn="l" rtl="0" eaLnBrk="0" fontAlgn="base" hangingPunct="0">
        <a:spcBef>
          <a:spcPct val="0"/>
        </a:spcBef>
        <a:spcAft>
          <a:spcPct val="0"/>
        </a:spcAft>
        <a:defRPr sz="2600">
          <a:solidFill>
            <a:srgbClr val="FFFFFF"/>
          </a:solidFill>
          <a:latin typeface="Verdana" pitchFamily="34" charset="0"/>
        </a:defRPr>
      </a:lvl5pPr>
      <a:lvl6pPr marL="457200" algn="l" rtl="0" eaLnBrk="0" fontAlgn="base" hangingPunct="0">
        <a:spcBef>
          <a:spcPct val="0"/>
        </a:spcBef>
        <a:spcAft>
          <a:spcPct val="0"/>
        </a:spcAft>
        <a:defRPr sz="2600">
          <a:solidFill>
            <a:srgbClr val="FFFFFF"/>
          </a:solidFill>
          <a:latin typeface="Verdana" pitchFamily="34" charset="0"/>
        </a:defRPr>
      </a:lvl6pPr>
      <a:lvl7pPr marL="914400" algn="l" rtl="0" eaLnBrk="0" fontAlgn="base" hangingPunct="0">
        <a:spcBef>
          <a:spcPct val="0"/>
        </a:spcBef>
        <a:spcAft>
          <a:spcPct val="0"/>
        </a:spcAft>
        <a:defRPr sz="2600">
          <a:solidFill>
            <a:srgbClr val="FFFFFF"/>
          </a:solidFill>
          <a:latin typeface="Verdana" pitchFamily="34" charset="0"/>
        </a:defRPr>
      </a:lvl7pPr>
      <a:lvl8pPr marL="1371600" algn="l" rtl="0" eaLnBrk="0" fontAlgn="base" hangingPunct="0">
        <a:spcBef>
          <a:spcPct val="0"/>
        </a:spcBef>
        <a:spcAft>
          <a:spcPct val="0"/>
        </a:spcAft>
        <a:defRPr sz="2600">
          <a:solidFill>
            <a:srgbClr val="FFFFFF"/>
          </a:solidFill>
          <a:latin typeface="Verdana" pitchFamily="34" charset="0"/>
        </a:defRPr>
      </a:lvl8pPr>
      <a:lvl9pPr marL="1828800" algn="l" rtl="0" eaLnBrk="0" fontAlgn="base" hangingPunct="0">
        <a:spcBef>
          <a:spcPct val="0"/>
        </a:spcBef>
        <a:spcAft>
          <a:spcPct val="0"/>
        </a:spcAft>
        <a:defRPr sz="2600">
          <a:solidFill>
            <a:srgbClr val="FFFFFF"/>
          </a:solidFill>
          <a:latin typeface="Verdana" pitchFamily="34" charset="0"/>
        </a:defRPr>
      </a:lvl9pPr>
    </p:titleStyle>
    <p:bodyStyle>
      <a:lvl1pPr indent="1588" algn="l" rtl="0" eaLnBrk="0" fontAlgn="base" hangingPunct="0">
        <a:spcBef>
          <a:spcPct val="20000"/>
        </a:spcBef>
        <a:spcAft>
          <a:spcPct val="0"/>
        </a:spcAft>
        <a:buFont typeface="Arial" pitchFamily="34" charset="0"/>
        <a:defRPr>
          <a:solidFill>
            <a:srgbClr val="FFFFFF"/>
          </a:solidFill>
          <a:latin typeface="+mn-lt"/>
          <a:ea typeface="+mn-ea"/>
          <a:cs typeface="+mn-cs"/>
        </a:defRPr>
      </a:lvl1pPr>
      <a:lvl2pPr marL="1588" algn="l" rtl="0" eaLnBrk="0" fontAlgn="base" hangingPunct="0">
        <a:spcBef>
          <a:spcPct val="20000"/>
        </a:spcBef>
        <a:spcAft>
          <a:spcPct val="0"/>
        </a:spcAft>
        <a:buFont typeface="Arial" pitchFamily="34" charset="0"/>
        <a:defRPr>
          <a:solidFill>
            <a:srgbClr val="FFFFFF"/>
          </a:solidFill>
          <a:latin typeface="+mn-lt"/>
        </a:defRPr>
      </a:lvl2pPr>
      <a:lvl3pPr marL="1588" algn="l" rtl="0" eaLnBrk="0" fontAlgn="base" hangingPunct="0">
        <a:spcBef>
          <a:spcPct val="20000"/>
        </a:spcBef>
        <a:spcAft>
          <a:spcPct val="0"/>
        </a:spcAft>
        <a:buFont typeface="Arial" pitchFamily="34" charset="0"/>
        <a:defRPr>
          <a:solidFill>
            <a:srgbClr val="FFFFFF"/>
          </a:solidFill>
          <a:latin typeface="+mn-lt"/>
        </a:defRPr>
      </a:lvl3pPr>
      <a:lvl4pPr marL="1588" algn="l" rtl="0" eaLnBrk="0" fontAlgn="base" hangingPunct="0">
        <a:spcBef>
          <a:spcPct val="20000"/>
        </a:spcBef>
        <a:spcAft>
          <a:spcPct val="0"/>
        </a:spcAft>
        <a:buFont typeface="Arial" pitchFamily="34" charset="0"/>
        <a:defRPr>
          <a:solidFill>
            <a:srgbClr val="FFFFFF"/>
          </a:solidFill>
          <a:latin typeface="+mn-lt"/>
        </a:defRPr>
      </a:lvl4pPr>
      <a:lvl5pPr marL="1588" algn="l" rtl="0" eaLnBrk="0" fontAlgn="base" hangingPunct="0">
        <a:spcBef>
          <a:spcPct val="20000"/>
        </a:spcBef>
        <a:spcAft>
          <a:spcPct val="0"/>
        </a:spcAft>
        <a:buFont typeface="Arial" pitchFamily="34" charset="0"/>
        <a:defRPr>
          <a:solidFill>
            <a:srgbClr val="FFFFFF"/>
          </a:solidFill>
          <a:latin typeface="+mn-lt"/>
        </a:defRPr>
      </a:lvl5pPr>
      <a:lvl6pPr marL="458788" algn="l" rtl="0" eaLnBrk="0" fontAlgn="base" hangingPunct="0">
        <a:spcBef>
          <a:spcPct val="20000"/>
        </a:spcBef>
        <a:spcAft>
          <a:spcPct val="0"/>
        </a:spcAft>
        <a:buFont typeface="Arial" charset="0"/>
        <a:defRPr>
          <a:solidFill>
            <a:srgbClr val="FFFFFF"/>
          </a:solidFill>
          <a:latin typeface="+mn-lt"/>
        </a:defRPr>
      </a:lvl6pPr>
      <a:lvl7pPr marL="915988" algn="l" rtl="0" eaLnBrk="0" fontAlgn="base" hangingPunct="0">
        <a:spcBef>
          <a:spcPct val="20000"/>
        </a:spcBef>
        <a:spcAft>
          <a:spcPct val="0"/>
        </a:spcAft>
        <a:buFont typeface="Arial" charset="0"/>
        <a:defRPr>
          <a:solidFill>
            <a:srgbClr val="FFFFFF"/>
          </a:solidFill>
          <a:latin typeface="+mn-lt"/>
        </a:defRPr>
      </a:lvl7pPr>
      <a:lvl8pPr marL="1373188" algn="l" rtl="0" eaLnBrk="0" fontAlgn="base" hangingPunct="0">
        <a:spcBef>
          <a:spcPct val="20000"/>
        </a:spcBef>
        <a:spcAft>
          <a:spcPct val="0"/>
        </a:spcAft>
        <a:buFont typeface="Arial" charset="0"/>
        <a:defRPr>
          <a:solidFill>
            <a:srgbClr val="FFFFFF"/>
          </a:solidFill>
          <a:latin typeface="+mn-lt"/>
        </a:defRPr>
      </a:lvl8pPr>
      <a:lvl9pPr marL="1830388" algn="l" rtl="0" eaLnBrk="0" fontAlgn="base" hangingPunct="0">
        <a:spcBef>
          <a:spcPct val="20000"/>
        </a:spcBef>
        <a:spcAft>
          <a:spcPct val="0"/>
        </a:spcAft>
        <a:buFont typeface="Arial" charset="0"/>
        <a:defRPr>
          <a:solidFill>
            <a:srgbClr val="FFFFFF"/>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4932363" y="2420938"/>
            <a:ext cx="3671887" cy="2492990"/>
          </a:xfrm>
          <a:prstGeom prst="rect">
            <a:avLst/>
          </a:prstGeom>
          <a:noFill/>
          <a:ln w="9525" algn="ctr">
            <a:noFill/>
            <a:miter lim="800000"/>
            <a:headEnd/>
            <a:tailEnd/>
          </a:ln>
        </p:spPr>
        <p:txBody>
          <a:bodyPr>
            <a:spAutoFit/>
          </a:bodyPr>
          <a:lstStyle/>
          <a:p>
            <a:pPr>
              <a:spcBef>
                <a:spcPct val="50000"/>
              </a:spcBef>
            </a:pPr>
            <a:r>
              <a:rPr lang="en-GB" sz="2400" b="1" dirty="0" smtClean="0">
                <a:solidFill>
                  <a:srgbClr val="FFFFFF"/>
                </a:solidFill>
              </a:rPr>
              <a:t>Working group on restraints and coercive methods</a:t>
            </a:r>
            <a:r>
              <a:rPr lang="en-GB" sz="2400" b="1" dirty="0">
                <a:solidFill>
                  <a:srgbClr val="FFFFFF"/>
                </a:solidFill>
              </a:rPr>
              <a:t/>
            </a:r>
            <a:br>
              <a:rPr lang="en-GB" sz="2400" b="1" dirty="0">
                <a:solidFill>
                  <a:srgbClr val="FFFFFF"/>
                </a:solidFill>
              </a:rPr>
            </a:br>
            <a:r>
              <a:rPr lang="en-GB" sz="2400" b="1" dirty="0">
                <a:solidFill>
                  <a:srgbClr val="FFFFFF"/>
                </a:solidFill>
              </a:rPr>
              <a:t>Conclusions and follow up </a:t>
            </a:r>
            <a:endParaRPr lang="en-GB" sz="2400" b="1" dirty="0" smtClean="0">
              <a:solidFill>
                <a:srgbClr val="FFFFFF"/>
              </a:solidFill>
            </a:endParaRPr>
          </a:p>
          <a:p>
            <a:pPr>
              <a:spcBef>
                <a:spcPct val="50000"/>
              </a:spcBef>
            </a:pPr>
            <a:r>
              <a:rPr lang="en-GB" sz="2400" b="1" dirty="0" smtClean="0">
                <a:solidFill>
                  <a:srgbClr val="FFFFFF"/>
                </a:solidFill>
              </a:rPr>
              <a:t>Thijs </a:t>
            </a:r>
            <a:r>
              <a:rPr lang="en-GB" sz="2400" b="1" dirty="0">
                <a:solidFill>
                  <a:srgbClr val="FFFFFF"/>
                </a:solidFill>
              </a:rPr>
              <a:t>Melchior </a:t>
            </a:r>
            <a:endParaRPr lang="nl-NL" sz="2400" b="1" dirty="0">
              <a:solidFill>
                <a:srgbClr val="FFFFFF"/>
              </a:solidFill>
            </a:endParaRPr>
          </a:p>
        </p:txBody>
      </p:sp>
      <p:sp>
        <p:nvSpPr>
          <p:cNvPr id="2" name="Titel 1"/>
          <p:cNvSpPr>
            <a:spLocks noGrp="1"/>
          </p:cNvSpPr>
          <p:nvPr>
            <p:ph type="ctrTitle"/>
          </p:nvPr>
        </p:nvSpPr>
        <p:spPr/>
        <p:txBody>
          <a:bodyPr/>
          <a:lstStyle/>
          <a:p>
            <a:r>
              <a:rPr lang="en-GB" noProof="0" dirty="0" smtClean="0"/>
              <a:t> </a:t>
            </a:r>
            <a:endParaRPr lang="en-GB" noProof="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GB" noProof="0" dirty="0" smtClean="0"/>
              <a:t>NEXT STEPS, FOLLOW UP </a:t>
            </a:r>
          </a:p>
        </p:txBody>
      </p:sp>
      <p:sp>
        <p:nvSpPr>
          <p:cNvPr id="9219" name="Rectangle 3"/>
          <p:cNvSpPr>
            <a:spLocks noGrp="1" noChangeArrowheads="1"/>
          </p:cNvSpPr>
          <p:nvPr>
            <p:ph type="body" idx="1"/>
          </p:nvPr>
        </p:nvSpPr>
        <p:spPr/>
        <p:txBody>
          <a:bodyPr/>
          <a:lstStyle/>
          <a:p>
            <a:pPr>
              <a:buFont typeface="Arial" pitchFamily="34" charset="0"/>
              <a:buChar char="•"/>
            </a:pPr>
            <a:r>
              <a:rPr lang="en-GB" noProof="0" dirty="0" smtClean="0"/>
              <a:t>Awareness is the first important step for change. Nevertheless the working group knows that this first step is not enough to reach the final goal: Reducing restraints and  coercive methods</a:t>
            </a:r>
            <a:r>
              <a:rPr lang="en-GB" baseline="0" noProof="0" dirty="0" smtClean="0"/>
              <a:t> or applying restraints in a responsible and justifiable manner. </a:t>
            </a:r>
          </a:p>
          <a:p>
            <a:pPr>
              <a:buFont typeface="Arial" pitchFamily="34" charset="0"/>
              <a:buChar char="•"/>
            </a:pPr>
            <a:r>
              <a:rPr lang="en-GB" b="1" baseline="0" noProof="0" dirty="0" smtClean="0"/>
              <a:t>Proposals by EPSO members </a:t>
            </a:r>
            <a:r>
              <a:rPr lang="en-GB" baseline="0" noProof="0" dirty="0" smtClean="0"/>
              <a:t>to implement change based on framework (discussion). </a:t>
            </a:r>
          </a:p>
          <a:p>
            <a:pPr>
              <a:buFont typeface="Arial" pitchFamily="34" charset="0"/>
              <a:buChar char="•"/>
            </a:pPr>
            <a:r>
              <a:rPr lang="en-GB" baseline="0" noProof="0" dirty="0" smtClean="0"/>
              <a:t> </a:t>
            </a:r>
            <a:r>
              <a:rPr lang="en-GB" b="1" baseline="0" noProof="0" dirty="0" smtClean="0"/>
              <a:t>Training-modules based on best practice</a:t>
            </a:r>
            <a:r>
              <a:rPr lang="en-GB" baseline="0" noProof="0" dirty="0" smtClean="0"/>
              <a:t>. </a:t>
            </a:r>
          </a:p>
          <a:p>
            <a:pPr>
              <a:buFont typeface="Arial" pitchFamily="34" charset="0"/>
              <a:buChar char="•"/>
            </a:pPr>
            <a:r>
              <a:rPr lang="en-GB" b="1" noProof="0" dirty="0" smtClean="0"/>
              <a:t>An EPSO expert group</a:t>
            </a:r>
            <a:r>
              <a:rPr lang="en-GB" baseline="0" noProof="0" dirty="0" smtClean="0"/>
              <a:t>. (Further research, training, policy assistant). </a:t>
            </a:r>
          </a:p>
          <a:p>
            <a:pPr>
              <a:buFont typeface="Arial" pitchFamily="34" charset="0"/>
              <a:buNone/>
            </a:pPr>
            <a:endParaRPr lang="en-GB" b="1" noProof="0" dirty="0" smtClean="0"/>
          </a:p>
          <a:p>
            <a:pPr>
              <a:lnSpc>
                <a:spcPct val="90000"/>
              </a:lnSpc>
            </a:pPr>
            <a:endParaRPr lang="en-GB" noProof="0" dirty="0" smtClean="0"/>
          </a:p>
          <a:p>
            <a:pPr>
              <a:lnSpc>
                <a:spcPct val="90000"/>
              </a:lnSpc>
            </a:pPr>
            <a:endParaRPr lang="en-GB" noProof="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GB" noProof="0" dirty="0" smtClean="0"/>
              <a:t>NEXT STEPS, FOLLOW UP </a:t>
            </a:r>
          </a:p>
        </p:txBody>
      </p:sp>
      <p:sp>
        <p:nvSpPr>
          <p:cNvPr id="10243" name="Rectangle 3"/>
          <p:cNvSpPr>
            <a:spLocks noGrp="1" noChangeArrowheads="1"/>
          </p:cNvSpPr>
          <p:nvPr>
            <p:ph type="body" idx="1"/>
          </p:nvPr>
        </p:nvSpPr>
        <p:spPr/>
        <p:txBody>
          <a:bodyPr/>
          <a:lstStyle/>
          <a:p>
            <a:pPr marL="0" marR="0" indent="0" algn="l" defTabSz="914400" rtl="0" eaLnBrk="0" fontAlgn="base" latinLnBrk="0" hangingPunct="0">
              <a:lnSpc>
                <a:spcPct val="100000"/>
              </a:lnSpc>
              <a:spcBef>
                <a:spcPct val="20000"/>
              </a:spcBef>
              <a:spcAft>
                <a:spcPct val="0"/>
              </a:spcAft>
              <a:buClrTx/>
              <a:buSzTx/>
              <a:buFont typeface="Arial" pitchFamily="34" charset="0"/>
              <a:buChar char="•"/>
              <a:tabLst/>
              <a:defRPr/>
            </a:pPr>
            <a:r>
              <a:rPr lang="en-GB" b="1" noProof="0" dirty="0" smtClean="0"/>
              <a:t>Advisory</a:t>
            </a:r>
            <a:r>
              <a:rPr lang="en-GB" b="1" baseline="0" noProof="0" dirty="0" smtClean="0"/>
              <a:t> </a:t>
            </a:r>
            <a:r>
              <a:rPr lang="en-GB" b="0" baseline="0" noProof="0" dirty="0" smtClean="0"/>
              <a:t>board (promote topic, lectures, articles). </a:t>
            </a:r>
          </a:p>
          <a:p>
            <a:pPr marL="0" marR="0" indent="0" algn="l" defTabSz="914400" rtl="0" eaLnBrk="0" fontAlgn="base" latinLnBrk="0" hangingPunct="0">
              <a:lnSpc>
                <a:spcPct val="100000"/>
              </a:lnSpc>
              <a:spcBef>
                <a:spcPct val="20000"/>
              </a:spcBef>
              <a:spcAft>
                <a:spcPct val="0"/>
              </a:spcAft>
              <a:buClrTx/>
              <a:buSzTx/>
              <a:buFont typeface="Arial" pitchFamily="34" charset="0"/>
              <a:buChar char="•"/>
              <a:tabLst/>
              <a:defRPr/>
            </a:pPr>
            <a:r>
              <a:rPr lang="en-GB" dirty="0" smtClean="0">
                <a:solidFill>
                  <a:srgbClr val="000000"/>
                </a:solidFill>
                <a:effectLst/>
                <a:latin typeface="+mn-lt"/>
                <a:ea typeface="+mn-ea"/>
                <a:cs typeface="+mn-cs"/>
              </a:rPr>
              <a:t>The frame work and standards are to be placed on the EPSO </a:t>
            </a:r>
            <a:r>
              <a:rPr lang="en-GB" b="1" dirty="0" smtClean="0">
                <a:solidFill>
                  <a:srgbClr val="000000"/>
                </a:solidFill>
                <a:effectLst/>
                <a:latin typeface="+mn-lt"/>
                <a:ea typeface="+mn-ea"/>
                <a:cs typeface="+mn-cs"/>
              </a:rPr>
              <a:t>website</a:t>
            </a:r>
            <a:r>
              <a:rPr lang="en-GB" dirty="0" smtClean="0">
                <a:solidFill>
                  <a:srgbClr val="000000"/>
                </a:solidFill>
                <a:effectLst/>
                <a:latin typeface="+mn-lt"/>
                <a:ea typeface="+mn-ea"/>
                <a:cs typeface="+mn-cs"/>
              </a:rPr>
              <a:t>. </a:t>
            </a:r>
            <a:endParaRPr lang="nl-NL" dirty="0" smtClean="0">
              <a:effectLst/>
            </a:endParaRPr>
          </a:p>
          <a:p>
            <a:pPr marL="0" marR="0" indent="0" algn="l" defTabSz="914400" rtl="0" eaLnBrk="0" fontAlgn="base" latinLnBrk="0" hangingPunct="0">
              <a:lnSpc>
                <a:spcPct val="100000"/>
              </a:lnSpc>
              <a:spcBef>
                <a:spcPct val="20000"/>
              </a:spcBef>
              <a:spcAft>
                <a:spcPct val="0"/>
              </a:spcAft>
              <a:buClrTx/>
              <a:buSzTx/>
              <a:buFont typeface="Arial" pitchFamily="34" charset="0"/>
              <a:buChar char="•"/>
              <a:tabLst/>
              <a:defRPr/>
            </a:pPr>
            <a:r>
              <a:rPr lang="en-GB" b="1" noProof="0" dirty="0" smtClean="0"/>
              <a:t>Specific interactive page </a:t>
            </a:r>
            <a:r>
              <a:rPr lang="en-GB" noProof="0" dirty="0" smtClean="0"/>
              <a:t>on the EPSO website with relevant information (best practices, good ideas and articles, booklet of alternatives).</a:t>
            </a:r>
          </a:p>
          <a:p>
            <a:pPr>
              <a:lnSpc>
                <a:spcPct val="90000"/>
              </a:lnSpc>
            </a:pPr>
            <a:endParaRPr lang="en-GB" noProof="0" dirty="0" smtClean="0"/>
          </a:p>
          <a:p>
            <a:pPr>
              <a:lnSpc>
                <a:spcPct val="90000"/>
              </a:lnSpc>
            </a:pPr>
            <a:endParaRPr lang="en-GB" noProof="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1"/>
          <p:cNvSpPr>
            <a:spLocks noGrp="1"/>
          </p:cNvSpPr>
          <p:nvPr>
            <p:ph type="title"/>
          </p:nvPr>
        </p:nvSpPr>
        <p:spPr/>
        <p:txBody>
          <a:bodyPr/>
          <a:lstStyle/>
          <a:p>
            <a:r>
              <a:rPr lang="en-GB" noProof="0" dirty="0" smtClean="0"/>
              <a:t>DISCUSSION/QUESTIONS</a:t>
            </a:r>
          </a:p>
        </p:txBody>
      </p:sp>
      <p:sp>
        <p:nvSpPr>
          <p:cNvPr id="11267" name="Tijdelijke aanduiding voor inhoud 2"/>
          <p:cNvSpPr>
            <a:spLocks noGrp="1"/>
          </p:cNvSpPr>
          <p:nvPr>
            <p:ph idx="1"/>
          </p:nvPr>
        </p:nvSpPr>
        <p:spPr/>
        <p:txBody>
          <a:bodyPr/>
          <a:lstStyle/>
          <a:p>
            <a:pPr marL="285750" indent="-285750">
              <a:buFont typeface="Arial" pitchFamily="34" charset="0"/>
              <a:buChar char="•"/>
            </a:pPr>
            <a:r>
              <a:rPr lang="en-GB" noProof="0" dirty="0" smtClean="0"/>
              <a:t>Questions? </a:t>
            </a:r>
          </a:p>
          <a:p>
            <a:pPr marL="285750" indent="-285750">
              <a:buFont typeface="Arial" pitchFamily="34" charset="0"/>
              <a:buChar char="•"/>
            </a:pPr>
            <a:r>
              <a:rPr lang="en-GB" noProof="0" dirty="0" smtClean="0"/>
              <a:t>What is your contribution to this topic? </a:t>
            </a:r>
          </a:p>
          <a:p>
            <a:pPr marL="285750" indent="-285750">
              <a:buFont typeface="Arial" pitchFamily="34" charset="0"/>
              <a:buChar char="•"/>
            </a:pPr>
            <a:r>
              <a:rPr lang="en-GB" noProof="0" dirty="0" smtClean="0"/>
              <a:t>Proposals</a:t>
            </a:r>
            <a:r>
              <a:rPr lang="en-GB" baseline="0" noProof="0" dirty="0" smtClean="0"/>
              <a:t> for follow up ? </a:t>
            </a:r>
            <a:endParaRPr lang="en-GB" noProof="0" dirty="0" smtClean="0"/>
          </a:p>
          <a:p>
            <a:endParaRPr lang="en-GB" noProof="0" dirty="0" smtClean="0"/>
          </a:p>
          <a:p>
            <a:endParaRPr lang="en-GB" noProof="0" dirty="0" smtClean="0"/>
          </a:p>
          <a:p>
            <a:endParaRPr lang="en-GB" noProof="0" dirty="0" smtClean="0"/>
          </a:p>
          <a:p>
            <a:endParaRPr lang="en-GB" noProof="0" dirty="0" smtClean="0"/>
          </a:p>
          <a:p>
            <a:endParaRPr lang="en-GB" noProof="0" dirty="0" smtClean="0"/>
          </a:p>
          <a:p>
            <a:endParaRPr lang="en-GB" noProof="0" dirty="0" smtClean="0"/>
          </a:p>
          <a:p>
            <a:endParaRPr lang="en-GB" noProof="0" dirty="0" smtClean="0"/>
          </a:p>
        </p:txBody>
      </p:sp>
      <p:sp>
        <p:nvSpPr>
          <p:cNvPr id="11268" name="Tijdelijke aanduiding voor dianummer 3"/>
          <p:cNvSpPr>
            <a:spLocks noGrp="1"/>
          </p:cNvSpPr>
          <p:nvPr>
            <p:ph type="sldNum" sz="quarter" idx="11"/>
          </p:nvPr>
        </p:nvSpPr>
        <p:spPr>
          <a:noFill/>
        </p:spPr>
        <p:txBody>
          <a:bodyPr/>
          <a:lstStyle/>
          <a:p>
            <a:fld id="{DF9A5D17-6D28-4169-9702-416018EE8EA4}" type="slidenum">
              <a:rPr lang="nl-NL" smtClean="0">
                <a:cs typeface="Arial" pitchFamily="34" charset="0"/>
              </a:rPr>
              <a:pPr/>
              <a:t>12</a:t>
            </a:fld>
            <a:endParaRPr lang="nl-NL" smtClean="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noProof="0" smtClean="0"/>
              <a:t>PRESENTATION OUTLINE</a:t>
            </a:r>
          </a:p>
        </p:txBody>
      </p:sp>
      <p:sp>
        <p:nvSpPr>
          <p:cNvPr id="5123" name="Rectangle 3"/>
          <p:cNvSpPr>
            <a:spLocks noGrp="1" noChangeArrowheads="1"/>
          </p:cNvSpPr>
          <p:nvPr>
            <p:ph type="body" idx="1"/>
          </p:nvPr>
        </p:nvSpPr>
        <p:spPr/>
        <p:txBody>
          <a:bodyPr/>
          <a:lstStyle/>
          <a:p>
            <a:pPr>
              <a:buFont typeface="Arial" pitchFamily="34" charset="0"/>
              <a:buChar char="•"/>
            </a:pPr>
            <a:r>
              <a:rPr lang="en-GB" noProof="0" dirty="0" smtClean="0"/>
              <a:t>Alternatives for coercive methods </a:t>
            </a:r>
          </a:p>
          <a:p>
            <a:pPr>
              <a:buFont typeface="Arial" pitchFamily="34" charset="0"/>
              <a:buChar char="•"/>
            </a:pPr>
            <a:r>
              <a:rPr lang="en-GB" noProof="0" dirty="0" smtClean="0"/>
              <a:t>Overview of some standards </a:t>
            </a:r>
          </a:p>
          <a:p>
            <a:pPr>
              <a:buFont typeface="Arial" pitchFamily="34" charset="0"/>
              <a:buChar char="•"/>
            </a:pPr>
            <a:r>
              <a:rPr lang="en-GB" noProof="0" dirty="0" smtClean="0"/>
              <a:t>General conclusions </a:t>
            </a:r>
          </a:p>
          <a:p>
            <a:pPr>
              <a:buFont typeface="Arial" pitchFamily="34" charset="0"/>
              <a:buChar char="•"/>
            </a:pPr>
            <a:r>
              <a:rPr lang="en-GB" noProof="0" dirty="0" smtClean="0"/>
              <a:t>Follow up </a:t>
            </a:r>
          </a:p>
          <a:p>
            <a:pPr>
              <a:buFont typeface="Arial" pitchFamily="34" charset="0"/>
              <a:buChar char="•"/>
            </a:pPr>
            <a:r>
              <a:rPr lang="en-GB" noProof="0" dirty="0" smtClean="0"/>
              <a:t>Discussion, input for working group especially follow up </a:t>
            </a:r>
          </a:p>
          <a:p>
            <a:r>
              <a:rPr lang="en-GB" noProof="0" dirty="0" smtClean="0"/>
              <a:t> </a:t>
            </a:r>
            <a:br>
              <a:rPr lang="en-GB" noProof="0" dirty="0" smtClean="0"/>
            </a:br>
            <a:endParaRPr lang="en-GB" noProof="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Go </a:t>
            </a:r>
            <a:r>
              <a:rPr lang="nl-NL" dirty="0" err="1" smtClean="0"/>
              <a:t>to</a:t>
            </a:r>
            <a:r>
              <a:rPr lang="nl-NL" dirty="0" smtClean="0"/>
              <a:t> </a:t>
            </a:r>
            <a:r>
              <a:rPr lang="nl-NL" dirty="0" err="1" smtClean="0"/>
              <a:t>Howth</a:t>
            </a:r>
            <a:endParaRPr lang="nl-NL" dirty="0"/>
          </a:p>
        </p:txBody>
      </p:sp>
      <p:sp>
        <p:nvSpPr>
          <p:cNvPr id="3" name="Tijdelijke aanduiding voor inhoud 2"/>
          <p:cNvSpPr>
            <a:spLocks noGrp="1"/>
          </p:cNvSpPr>
          <p:nvPr>
            <p:ph idx="1"/>
          </p:nvPr>
        </p:nvSpPr>
        <p:spPr/>
        <p:txBody>
          <a:bodyPr/>
          <a:lstStyle/>
          <a:p>
            <a:endParaRPr lang="nl-NL" dirty="0"/>
          </a:p>
          <a:p>
            <a:endParaRPr lang="nl-NL" dirty="0"/>
          </a:p>
        </p:txBody>
      </p:sp>
      <p:sp>
        <p:nvSpPr>
          <p:cNvPr id="4" name="Tijdelijke aanduiding voor dianummer 3"/>
          <p:cNvSpPr>
            <a:spLocks noGrp="1"/>
          </p:cNvSpPr>
          <p:nvPr>
            <p:ph type="sldNum" sz="quarter" idx="11"/>
          </p:nvPr>
        </p:nvSpPr>
        <p:spPr/>
        <p:txBody>
          <a:bodyPr/>
          <a:lstStyle/>
          <a:p>
            <a:pPr>
              <a:defRPr/>
            </a:pPr>
            <a:fld id="{6BFD8760-343C-4B54-8AA9-7E82B1B9FD75}" type="slidenum">
              <a:rPr lang="nl-NL" smtClean="0"/>
              <a:pPr>
                <a:defRPr/>
              </a:pPr>
              <a:t>3</a:t>
            </a:fld>
            <a:endParaRPr lang="nl-NL"/>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2357438"/>
            <a:ext cx="5112568" cy="30157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50641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GB" noProof="0" smtClean="0"/>
              <a:t>ALTERNATIVES FOR COERCIVE METHODS </a:t>
            </a:r>
          </a:p>
        </p:txBody>
      </p:sp>
      <p:sp>
        <p:nvSpPr>
          <p:cNvPr id="6147" name="Rectangle 3"/>
          <p:cNvSpPr>
            <a:spLocks noGrp="1" noChangeArrowheads="1"/>
          </p:cNvSpPr>
          <p:nvPr>
            <p:ph type="body" idx="1"/>
          </p:nvPr>
        </p:nvSpPr>
        <p:spPr/>
        <p:txBody>
          <a:bodyPr/>
          <a:lstStyle/>
          <a:p>
            <a:endParaRPr lang="en-GB" noProof="0" smtClean="0"/>
          </a:p>
          <a:p>
            <a:pPr>
              <a:buFont typeface="Arial" pitchFamily="34" charset="0"/>
              <a:buChar char="•"/>
            </a:pPr>
            <a:r>
              <a:rPr lang="en-GB" noProof="0" smtClean="0"/>
              <a:t>Vilans gathered 60 alternatives. Now there are 80. </a:t>
            </a:r>
          </a:p>
          <a:p>
            <a:pPr>
              <a:buFont typeface="Arial" pitchFamily="34" charset="0"/>
              <a:buChar char="•"/>
            </a:pPr>
            <a:r>
              <a:rPr lang="en-GB" noProof="0" smtClean="0"/>
              <a:t>We translated the alternatives in Estonian and English. </a:t>
            </a:r>
          </a:p>
          <a:p>
            <a:pPr>
              <a:buFont typeface="Arial" pitchFamily="34" charset="0"/>
              <a:buChar char="•"/>
            </a:pPr>
            <a:r>
              <a:rPr lang="en-GB" noProof="0" smtClean="0"/>
              <a:t>All organisations we visit received a booklet. </a:t>
            </a:r>
          </a:p>
          <a:p>
            <a:pPr>
              <a:buFont typeface="Arial" pitchFamily="34" charset="0"/>
              <a:buChar char="•"/>
            </a:pPr>
            <a:r>
              <a:rPr lang="en-GB" noProof="0" smtClean="0"/>
              <a:t>Vilans trained many organisations to reduce restraints successfully. </a:t>
            </a:r>
          </a:p>
          <a:p>
            <a:pPr>
              <a:buFont typeface="Arial" pitchFamily="34" charset="0"/>
              <a:buChar char="•"/>
            </a:pPr>
            <a:r>
              <a:rPr lang="en-GB" noProof="0" smtClean="0"/>
              <a:t>Number one alternative for restrain/coercive methods: no alternatives were needed (50%).</a:t>
            </a:r>
          </a:p>
          <a:p>
            <a:pPr>
              <a:buFont typeface="Arial" pitchFamily="34" charset="0"/>
              <a:buChar char="•"/>
            </a:pPr>
            <a:r>
              <a:rPr lang="en-GB" noProof="0" smtClean="0"/>
              <a:t>Client-oriented attention and treatment (analyse the behaviour of the client). </a:t>
            </a:r>
          </a:p>
          <a:p>
            <a:pPr>
              <a:buFont typeface="Arial" pitchFamily="34" charset="0"/>
              <a:buChar char="•"/>
            </a:pPr>
            <a:r>
              <a:rPr lang="en-GB" noProof="0" smtClean="0"/>
              <a:t>Less restrictive depends on the client.  </a:t>
            </a:r>
          </a:p>
          <a:p>
            <a:pPr>
              <a:buFont typeface="Arial" pitchFamily="34" charset="0"/>
              <a:buChar char="•"/>
            </a:pPr>
            <a:r>
              <a:rPr lang="en-GB" noProof="0" smtClean="0"/>
              <a:t>Alternatives in bed (ball blanket, extra low bed).</a:t>
            </a:r>
          </a:p>
          <a:p>
            <a:pPr>
              <a:buFont typeface="Arial" pitchFamily="34" charset="0"/>
              <a:buChar char="•"/>
            </a:pPr>
            <a:r>
              <a:rPr lang="en-GB" noProof="0" smtClean="0"/>
              <a:t>Alternatives around the bed (safety mat next to the bed, acoustic security).</a:t>
            </a:r>
          </a:p>
          <a:p>
            <a:pPr>
              <a:buFont typeface="Arial" pitchFamily="34" charset="0"/>
              <a:buChar char="•"/>
            </a:pPr>
            <a:r>
              <a:rPr lang="en-GB" noProof="0" smtClean="0"/>
              <a:t>Mobility (safe exercise). </a:t>
            </a:r>
          </a:p>
          <a:p>
            <a:pPr>
              <a:buFont typeface="Arial" pitchFamily="34" charset="0"/>
              <a:buChar char="•"/>
            </a:pPr>
            <a:endParaRPr lang="en-GB" noProof="0" smtClean="0"/>
          </a:p>
          <a:p>
            <a:endParaRPr lang="en-GB" noProof="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sp>
        <p:nvSpPr>
          <p:cNvPr id="4" name="Tijdelijke aanduiding voor dianummer 3"/>
          <p:cNvSpPr>
            <a:spLocks noGrp="1"/>
          </p:cNvSpPr>
          <p:nvPr>
            <p:ph type="sldNum" sz="quarter" idx="11"/>
          </p:nvPr>
        </p:nvSpPr>
        <p:spPr/>
        <p:txBody>
          <a:bodyPr/>
          <a:lstStyle/>
          <a:p>
            <a:pPr>
              <a:defRPr/>
            </a:pPr>
            <a:fld id="{6BFD8760-343C-4B54-8AA9-7E82B1B9FD75}" type="slidenum">
              <a:rPr lang="nl-NL" smtClean="0"/>
              <a:pPr>
                <a:defRPr/>
              </a:pPr>
              <a:t>5</a:t>
            </a:fld>
            <a:endParaRPr lang="nl-NL"/>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2505074"/>
            <a:ext cx="4464496" cy="2940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760951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noProof="0" smtClean="0"/>
              <a:t>The Standards for</a:t>
            </a:r>
            <a:r>
              <a:rPr lang="en-GB" baseline="0" noProof="0" smtClean="0"/>
              <a:t> health care providers </a:t>
            </a:r>
            <a:endParaRPr lang="en-GB" noProof="0"/>
          </a:p>
        </p:txBody>
      </p:sp>
      <p:sp>
        <p:nvSpPr>
          <p:cNvPr id="3" name="Tijdelijke aanduiding voor inhoud 2"/>
          <p:cNvSpPr>
            <a:spLocks noGrp="1"/>
          </p:cNvSpPr>
          <p:nvPr>
            <p:ph idx="1"/>
          </p:nvPr>
        </p:nvSpPr>
        <p:spPr/>
        <p:txBody>
          <a:bodyPr/>
          <a:lstStyle/>
          <a:p>
            <a:pPr>
              <a:buFont typeface="Arial" pitchFamily="34" charset="0"/>
              <a:buChar char="•"/>
            </a:pPr>
            <a:r>
              <a:rPr lang="en-GB" noProof="0" dirty="0" smtClean="0"/>
              <a:t>The (health) care provider has a </a:t>
            </a:r>
            <a:r>
              <a:rPr lang="en-GB" b="1" noProof="0" dirty="0" smtClean="0"/>
              <a:t>clear vision </a:t>
            </a:r>
            <a:r>
              <a:rPr lang="en-GB" noProof="0" dirty="0" smtClean="0"/>
              <a:t>and a policy about  prevention, decision-making and implementation of restraints and coercive methods.</a:t>
            </a:r>
          </a:p>
          <a:p>
            <a:pPr>
              <a:buFont typeface="Arial" pitchFamily="34" charset="0"/>
              <a:buChar char="•"/>
            </a:pPr>
            <a:r>
              <a:rPr lang="en-GB" noProof="0" dirty="0" smtClean="0"/>
              <a:t>The (health) care provider uses a </a:t>
            </a:r>
            <a:r>
              <a:rPr lang="en-GB" b="1" noProof="0" dirty="0" smtClean="0"/>
              <a:t>broad definition </a:t>
            </a:r>
            <a:r>
              <a:rPr lang="en-GB" noProof="0" dirty="0" smtClean="0"/>
              <a:t>of restriction of freedom (restraint):  physical, mechanical, chemical, environmental, technological, psychosocial.</a:t>
            </a:r>
          </a:p>
          <a:p>
            <a:pPr>
              <a:buFont typeface="Arial" pitchFamily="34" charset="0"/>
              <a:buChar char="•"/>
            </a:pPr>
            <a:r>
              <a:rPr lang="en-GB" b="1" noProof="0" dirty="0" smtClean="0"/>
              <a:t>Problem analysis </a:t>
            </a:r>
            <a:r>
              <a:rPr lang="en-GB" noProof="0" dirty="0" smtClean="0"/>
              <a:t>of the behaviour considering non-restricting alternatives</a:t>
            </a:r>
          </a:p>
          <a:p>
            <a:pPr>
              <a:buFont typeface="Arial" pitchFamily="34" charset="0"/>
              <a:buChar char="•"/>
            </a:pPr>
            <a:r>
              <a:rPr lang="en-GB" b="1" noProof="0" dirty="0" smtClean="0"/>
              <a:t>Multidisciplinary</a:t>
            </a:r>
            <a:r>
              <a:rPr lang="en-GB" noProof="0" dirty="0" smtClean="0"/>
              <a:t> approach</a:t>
            </a:r>
          </a:p>
          <a:p>
            <a:pPr>
              <a:buFont typeface="Arial" pitchFamily="34" charset="0"/>
              <a:buChar char="•"/>
            </a:pPr>
            <a:r>
              <a:rPr lang="en-GB" b="1" noProof="0" dirty="0" smtClean="0"/>
              <a:t>Doctor or behavioural specialist responsible </a:t>
            </a:r>
            <a:r>
              <a:rPr lang="en-GB" noProof="0" dirty="0" smtClean="0"/>
              <a:t>for decision</a:t>
            </a:r>
          </a:p>
          <a:p>
            <a:pPr>
              <a:buFont typeface="Arial" pitchFamily="34" charset="0"/>
              <a:buChar char="•"/>
            </a:pPr>
            <a:r>
              <a:rPr lang="en-GB" b="1" noProof="0" dirty="0" smtClean="0"/>
              <a:t>Involvement client and/or representative</a:t>
            </a:r>
            <a:r>
              <a:rPr lang="en-GB" noProof="0" dirty="0" smtClean="0"/>
              <a:t>. True person centred approach.</a:t>
            </a:r>
          </a:p>
          <a:p>
            <a:pPr>
              <a:buFont typeface="Arial" pitchFamily="34" charset="0"/>
              <a:buChar char="•"/>
            </a:pPr>
            <a:r>
              <a:rPr lang="en-GB" noProof="0" dirty="0" smtClean="0"/>
              <a:t>Use of the </a:t>
            </a:r>
            <a:r>
              <a:rPr lang="en-GB" b="1" noProof="0" dirty="0" smtClean="0"/>
              <a:t>client file</a:t>
            </a:r>
            <a:r>
              <a:rPr lang="en-GB" noProof="0" dirty="0" smtClean="0"/>
              <a:t>.  </a:t>
            </a:r>
          </a:p>
          <a:p>
            <a:endParaRPr lang="en-GB" noProof="0" dirty="0"/>
          </a:p>
        </p:txBody>
      </p:sp>
      <p:sp>
        <p:nvSpPr>
          <p:cNvPr id="4" name="Tijdelijke aanduiding voor dianummer 3"/>
          <p:cNvSpPr>
            <a:spLocks noGrp="1"/>
          </p:cNvSpPr>
          <p:nvPr>
            <p:ph type="sldNum" sz="quarter" idx="11"/>
          </p:nvPr>
        </p:nvSpPr>
        <p:spPr/>
        <p:txBody>
          <a:bodyPr/>
          <a:lstStyle/>
          <a:p>
            <a:pPr>
              <a:defRPr/>
            </a:pPr>
            <a:fld id="{6BFD8760-343C-4B54-8AA9-7E82B1B9FD75}" type="slidenum">
              <a:rPr lang="nl-NL" smtClean="0"/>
              <a:pPr>
                <a:defRPr/>
              </a:pPr>
              <a:t>6</a:t>
            </a:fld>
            <a:endParaRPr lang="nl-NL"/>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GB" noProof="0" dirty="0" smtClean="0"/>
              <a:t>ALTERNATIVES FOR COERCIVE METHODS </a:t>
            </a:r>
          </a:p>
        </p:txBody>
      </p:sp>
      <p:sp>
        <p:nvSpPr>
          <p:cNvPr id="7171" name="Rectangle 3"/>
          <p:cNvSpPr>
            <a:spLocks noGrp="1" noChangeArrowheads="1"/>
          </p:cNvSpPr>
          <p:nvPr>
            <p:ph type="body" idx="1"/>
          </p:nvPr>
        </p:nvSpPr>
        <p:spPr/>
        <p:txBody>
          <a:bodyPr/>
          <a:lstStyle/>
          <a:p>
            <a:endParaRPr lang="en-GB" noProof="0" dirty="0" smtClean="0"/>
          </a:p>
          <a:p>
            <a:pPr>
              <a:buFont typeface="Arial" pitchFamily="34" charset="0"/>
              <a:buChar char="•"/>
            </a:pPr>
            <a:r>
              <a:rPr lang="en-GB" noProof="0" dirty="0" smtClean="0"/>
              <a:t>Freedom indoors (walking circuit).</a:t>
            </a:r>
          </a:p>
          <a:p>
            <a:pPr>
              <a:buFont typeface="Arial" pitchFamily="34" charset="0"/>
              <a:buChar char="•"/>
            </a:pPr>
            <a:r>
              <a:rPr lang="en-GB" noProof="0" dirty="0" smtClean="0"/>
              <a:t>Freedom out of doors (GPS)</a:t>
            </a:r>
          </a:p>
          <a:p>
            <a:pPr>
              <a:buFont typeface="Arial" pitchFamily="34" charset="0"/>
              <a:buChar char="•"/>
            </a:pPr>
            <a:r>
              <a:rPr lang="en-GB" noProof="0" dirty="0" smtClean="0"/>
              <a:t>Daytime activities </a:t>
            </a:r>
          </a:p>
          <a:p>
            <a:pPr>
              <a:buFont typeface="Arial" pitchFamily="34" charset="0"/>
              <a:buChar char="•"/>
            </a:pPr>
            <a:r>
              <a:rPr lang="en-GB" noProof="0" dirty="0" smtClean="0"/>
              <a:t>Alternatives booklet seems a good and helpful instrument. </a:t>
            </a:r>
          </a:p>
          <a:p>
            <a:pPr>
              <a:buFont typeface="Arial" pitchFamily="34" charset="0"/>
              <a:buChar char="•"/>
            </a:pPr>
            <a:endParaRPr lang="en-GB" noProof="0" dirty="0" smtClean="0"/>
          </a:p>
          <a:p>
            <a:pPr>
              <a:buFont typeface="Arial" pitchFamily="34" charset="0"/>
              <a:buChar char="•"/>
            </a:pPr>
            <a:endParaRPr lang="en-GB" noProof="0" dirty="0" smtClean="0"/>
          </a:p>
          <a:p>
            <a:endParaRPr lang="en-GB" noProof="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noProof="0" dirty="0" smtClean="0"/>
              <a:t>Standards (2)</a:t>
            </a:r>
            <a:endParaRPr lang="en-GB" noProof="0" dirty="0"/>
          </a:p>
        </p:txBody>
      </p:sp>
      <p:sp>
        <p:nvSpPr>
          <p:cNvPr id="3" name="Tijdelijke aanduiding voor inhoud 2"/>
          <p:cNvSpPr>
            <a:spLocks noGrp="1"/>
          </p:cNvSpPr>
          <p:nvPr>
            <p:ph idx="1"/>
          </p:nvPr>
        </p:nvSpPr>
        <p:spPr/>
        <p:txBody>
          <a:bodyPr/>
          <a:lstStyle/>
          <a:p>
            <a:pPr>
              <a:buFont typeface="Arial" pitchFamily="34" charset="0"/>
              <a:buChar char="•"/>
            </a:pPr>
            <a:r>
              <a:rPr lang="en-GB" noProof="0" dirty="0" smtClean="0"/>
              <a:t>Regularly </a:t>
            </a:r>
            <a:r>
              <a:rPr lang="en-GB" b="1" noProof="0" dirty="0" smtClean="0"/>
              <a:t>evaluation</a:t>
            </a:r>
            <a:r>
              <a:rPr lang="en-GB" noProof="0" dirty="0" smtClean="0"/>
              <a:t>. Also debriefing and review of the use of psycho pharmaceutical medication.</a:t>
            </a:r>
          </a:p>
          <a:p>
            <a:pPr>
              <a:buFont typeface="Arial" pitchFamily="34" charset="0"/>
              <a:buChar char="•"/>
            </a:pPr>
            <a:r>
              <a:rPr lang="en-GB" noProof="0" dirty="0" smtClean="0"/>
              <a:t>Working with instructions and protocols.</a:t>
            </a:r>
          </a:p>
          <a:p>
            <a:pPr>
              <a:buFont typeface="Arial" pitchFamily="34" charset="0"/>
              <a:buChar char="•"/>
            </a:pPr>
            <a:r>
              <a:rPr lang="en-GB" b="1" noProof="0" dirty="0" smtClean="0"/>
              <a:t>Qualified personnel</a:t>
            </a:r>
            <a:r>
              <a:rPr lang="en-GB" noProof="0" dirty="0" smtClean="0"/>
              <a:t>. Necessary knowledge of the target group, training.</a:t>
            </a:r>
          </a:p>
          <a:p>
            <a:pPr>
              <a:buFont typeface="Arial" pitchFamily="34" charset="0"/>
              <a:buChar char="•"/>
            </a:pPr>
            <a:r>
              <a:rPr lang="en-GB" noProof="0" dirty="0" smtClean="0"/>
              <a:t>Residents or their representatives have the possibility to </a:t>
            </a:r>
            <a:r>
              <a:rPr lang="en-GB" b="1" noProof="0" dirty="0" smtClean="0"/>
              <a:t>complain</a:t>
            </a:r>
            <a:r>
              <a:rPr lang="en-GB" noProof="0" dirty="0" smtClean="0"/>
              <a:t> about the use of restraints to an </a:t>
            </a:r>
            <a:r>
              <a:rPr lang="en-GB" b="1" noProof="0" dirty="0" smtClean="0"/>
              <a:t>independent body. </a:t>
            </a:r>
          </a:p>
          <a:p>
            <a:r>
              <a:rPr lang="en-GB" noProof="0" dirty="0" smtClean="0"/>
              <a:t>l</a:t>
            </a:r>
          </a:p>
          <a:p>
            <a:endParaRPr lang="en-GB" noProof="0" dirty="0"/>
          </a:p>
        </p:txBody>
      </p:sp>
      <p:sp>
        <p:nvSpPr>
          <p:cNvPr id="4" name="Tijdelijke aanduiding voor dianummer 3"/>
          <p:cNvSpPr>
            <a:spLocks noGrp="1"/>
          </p:cNvSpPr>
          <p:nvPr>
            <p:ph type="sldNum" sz="quarter" idx="11"/>
          </p:nvPr>
        </p:nvSpPr>
        <p:spPr/>
        <p:txBody>
          <a:bodyPr/>
          <a:lstStyle/>
          <a:p>
            <a:pPr>
              <a:defRPr/>
            </a:pPr>
            <a:fld id="{6BFD8760-343C-4B54-8AA9-7E82B1B9FD75}" type="slidenum">
              <a:rPr lang="nl-NL" smtClean="0"/>
              <a:pPr>
                <a:defRPr/>
              </a:pPr>
              <a:t>8</a:t>
            </a:fld>
            <a:endParaRPr lang="nl-NL"/>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66713" y="1233488"/>
            <a:ext cx="8169275" cy="384175"/>
          </a:xfrm>
        </p:spPr>
        <p:txBody>
          <a:bodyPr/>
          <a:lstStyle/>
          <a:p>
            <a:r>
              <a:rPr lang="en-GB" noProof="0" smtClean="0"/>
              <a:t>GENERAL CONCLUSIONS </a:t>
            </a:r>
          </a:p>
        </p:txBody>
      </p:sp>
      <p:sp>
        <p:nvSpPr>
          <p:cNvPr id="8195" name="Rectangle 3"/>
          <p:cNvSpPr>
            <a:spLocks noGrp="1" noChangeArrowheads="1"/>
          </p:cNvSpPr>
          <p:nvPr>
            <p:ph type="body" idx="1"/>
          </p:nvPr>
        </p:nvSpPr>
        <p:spPr>
          <a:xfrm>
            <a:off x="755650" y="2060575"/>
            <a:ext cx="7772400" cy="3886200"/>
          </a:xfrm>
        </p:spPr>
        <p:txBody>
          <a:bodyPr/>
          <a:lstStyle/>
          <a:p>
            <a:endParaRPr lang="en-GB" noProof="0" smtClean="0"/>
          </a:p>
          <a:p>
            <a:pPr>
              <a:buFont typeface="Arial" pitchFamily="34" charset="0"/>
              <a:buChar char="•"/>
            </a:pPr>
            <a:r>
              <a:rPr lang="en-GB" b="0" noProof="0" smtClean="0"/>
              <a:t>Reducing restraints and  coercive methods is a </a:t>
            </a:r>
            <a:r>
              <a:rPr lang="en-GB" b="1" noProof="0" smtClean="0"/>
              <a:t>relevant</a:t>
            </a:r>
            <a:r>
              <a:rPr lang="en-GB" b="0" noProof="0" smtClean="0"/>
              <a:t> and </a:t>
            </a:r>
            <a:r>
              <a:rPr lang="en-GB" b="1" noProof="0" smtClean="0"/>
              <a:t>importan</a:t>
            </a:r>
            <a:r>
              <a:rPr lang="en-GB" b="0" noProof="0" smtClean="0"/>
              <a:t>t issue. </a:t>
            </a:r>
          </a:p>
          <a:p>
            <a:pPr>
              <a:buFont typeface="Arial" pitchFamily="34" charset="0"/>
              <a:buChar char="•"/>
            </a:pPr>
            <a:r>
              <a:rPr lang="en-GB" noProof="0" smtClean="0"/>
              <a:t>The EPSO Framework (standards) contribute to </a:t>
            </a:r>
            <a:r>
              <a:rPr lang="en-GB" b="1" noProof="0" smtClean="0"/>
              <a:t>the awareness </a:t>
            </a:r>
            <a:r>
              <a:rPr lang="en-GB" noProof="0" smtClean="0"/>
              <a:t>of the use of restrictive and coercive methods. </a:t>
            </a:r>
          </a:p>
          <a:p>
            <a:pPr>
              <a:buFont typeface="Arial" pitchFamily="34" charset="0"/>
              <a:buChar char="•"/>
            </a:pPr>
            <a:r>
              <a:rPr lang="en-GB" b="1" noProof="0" smtClean="0"/>
              <a:t> Awareness</a:t>
            </a:r>
            <a:r>
              <a:rPr lang="en-GB" b="0" noProof="0" smtClean="0"/>
              <a:t>,</a:t>
            </a:r>
            <a:r>
              <a:rPr lang="en-GB" b="0" baseline="0" noProof="0" smtClean="0"/>
              <a:t> </a:t>
            </a:r>
            <a:r>
              <a:rPr lang="en-GB" b="1" noProof="0" smtClean="0"/>
              <a:t>prevention</a:t>
            </a:r>
            <a:r>
              <a:rPr lang="en-GB" noProof="0" smtClean="0"/>
              <a:t> and the use of </a:t>
            </a:r>
            <a:r>
              <a:rPr lang="en-GB" b="1" noProof="0" smtClean="0"/>
              <a:t>standards</a:t>
            </a:r>
            <a:r>
              <a:rPr lang="en-GB" noProof="0" smtClean="0"/>
              <a:t> are key drivers for change of attitude and behaviour. </a:t>
            </a:r>
          </a:p>
          <a:p>
            <a:pPr>
              <a:buFont typeface="Arial" pitchFamily="34" charset="0"/>
              <a:buChar char="•"/>
            </a:pPr>
            <a:r>
              <a:rPr lang="en-GB" noProof="0" smtClean="0"/>
              <a:t>The standards are </a:t>
            </a:r>
            <a:r>
              <a:rPr lang="en-GB" b="1" noProof="0" smtClean="0"/>
              <a:t>recognizable</a:t>
            </a:r>
            <a:r>
              <a:rPr lang="en-GB" noProof="0" smtClean="0"/>
              <a:t> for good </a:t>
            </a:r>
            <a:r>
              <a:rPr lang="en-GB" b="1" noProof="0" smtClean="0"/>
              <a:t>professional</a:t>
            </a:r>
            <a:r>
              <a:rPr lang="en-GB" noProof="0" smtClean="0"/>
              <a:t> practice.</a:t>
            </a:r>
          </a:p>
          <a:p>
            <a:pPr>
              <a:buFont typeface="Arial" pitchFamily="34" charset="0"/>
              <a:buChar char="•"/>
            </a:pPr>
            <a:endParaRPr lang="en-GB" noProof="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ertrouwelijke Engelse presentatie">
  <a:themeElements>
    <a:clrScheme name="">
      <a:dk1>
        <a:srgbClr val="000000"/>
      </a:dk1>
      <a:lt1>
        <a:srgbClr val="FFFFFF"/>
      </a:lt1>
      <a:dk2>
        <a:srgbClr val="046F96"/>
      </a:dk2>
      <a:lt2>
        <a:srgbClr val="EEECE1"/>
      </a:lt2>
      <a:accent1>
        <a:srgbClr val="046F96"/>
      </a:accent1>
      <a:accent2>
        <a:srgbClr val="9ACCD4"/>
      </a:accent2>
      <a:accent3>
        <a:srgbClr val="FFFFFF"/>
      </a:accent3>
      <a:accent4>
        <a:srgbClr val="000000"/>
      </a:accent4>
      <a:accent5>
        <a:srgbClr val="AABBC9"/>
      </a:accent5>
      <a:accent6>
        <a:srgbClr val="8BB9C0"/>
      </a:accent6>
      <a:hlink>
        <a:srgbClr val="ED8FBB"/>
      </a:hlink>
      <a:folHlink>
        <a:srgbClr val="900079"/>
      </a:folHlink>
    </a:clrScheme>
    <a:fontScheme name="Vertrouwelijke Engelse presentatie">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600" b="0" i="0" u="none" strike="noStrike" cap="none" normalizeH="0" baseline="0" smtClean="0">
            <a:ln>
              <a:noFill/>
            </a:ln>
            <a:solidFill>
              <a:srgbClr val="000000"/>
            </a:solidFill>
            <a:effectLst/>
            <a:latin typeface="Verdana"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600" b="0" i="0" u="none" strike="noStrike" cap="none" normalizeH="0" baseline="0" smtClean="0">
            <a:ln>
              <a:noFill/>
            </a:ln>
            <a:solidFill>
              <a:srgbClr val="000000"/>
            </a:solidFill>
            <a:effectLst/>
            <a:latin typeface="Verdana" pitchFamily="34" charset="0"/>
            <a:cs typeface="Arial" charset="0"/>
          </a:defRPr>
        </a:defPPr>
      </a:lstStyle>
    </a:lnDef>
  </a:objectDefaults>
  <a:extraClrSchemeLst>
    <a:extraClrScheme>
      <a:clrScheme name="Vertrouwelijke Engelse presentatie 1">
        <a:dk1>
          <a:srgbClr val="000000"/>
        </a:dk1>
        <a:lt1>
          <a:srgbClr val="FFFFFF"/>
        </a:lt1>
        <a:dk2>
          <a:srgbClr val="529D26"/>
        </a:dk2>
        <a:lt2>
          <a:srgbClr val="EEECE1"/>
        </a:lt2>
        <a:accent1>
          <a:srgbClr val="529D26"/>
        </a:accent1>
        <a:accent2>
          <a:srgbClr val="24C2B0"/>
        </a:accent2>
        <a:accent3>
          <a:srgbClr val="FFFFFF"/>
        </a:accent3>
        <a:accent4>
          <a:srgbClr val="000000"/>
        </a:accent4>
        <a:accent5>
          <a:srgbClr val="B3CCAC"/>
        </a:accent5>
        <a:accent6>
          <a:srgbClr val="20B09F"/>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Vertrouwelijke Engelse presentatie 2">
        <a:dk1>
          <a:srgbClr val="000000"/>
        </a:dk1>
        <a:lt1>
          <a:srgbClr val="FFFFFF"/>
        </a:lt1>
        <a:dk2>
          <a:srgbClr val="529D26"/>
        </a:dk2>
        <a:lt2>
          <a:srgbClr val="EEECE1"/>
        </a:lt2>
        <a:accent1>
          <a:srgbClr val="58AE8B"/>
        </a:accent1>
        <a:accent2>
          <a:srgbClr val="2494C5"/>
        </a:accent2>
        <a:accent3>
          <a:srgbClr val="FFFFFF"/>
        </a:accent3>
        <a:accent4>
          <a:srgbClr val="000000"/>
        </a:accent4>
        <a:accent5>
          <a:srgbClr val="B4D3C4"/>
        </a:accent5>
        <a:accent6>
          <a:srgbClr val="2086B2"/>
        </a:accent6>
        <a:hlink>
          <a:srgbClr val="9ACCD4"/>
        </a:hlink>
        <a:folHlink>
          <a:srgbClr val="A10086"/>
        </a:folHlink>
      </a:clrScheme>
      <a:clrMap bg1="lt1" tx1="dk1" bg2="lt2" tx2="dk2" accent1="accent1" accent2="accent2" accent3="accent3" accent4="accent4" accent5="accent5" accent6="accent6" hlink="hlink" folHlink="folHlink"/>
    </a:extraClrScheme>
    <a:extraClrScheme>
      <a:clrScheme name="Vertrouwelijke Engelse presentatie 3">
        <a:dk1>
          <a:srgbClr val="000000"/>
        </a:dk1>
        <a:lt1>
          <a:srgbClr val="FFFFFF"/>
        </a:lt1>
        <a:dk2>
          <a:srgbClr val="529D26"/>
        </a:dk2>
        <a:lt2>
          <a:srgbClr val="EEECE1"/>
        </a:lt2>
        <a:accent1>
          <a:srgbClr val="529D26"/>
        </a:accent1>
        <a:accent2>
          <a:srgbClr val="58AE8B"/>
        </a:accent2>
        <a:accent3>
          <a:srgbClr val="FFFFFF"/>
        </a:accent3>
        <a:accent4>
          <a:srgbClr val="000000"/>
        </a:accent4>
        <a:accent5>
          <a:srgbClr val="B3CCAC"/>
        </a:accent5>
        <a:accent6>
          <a:srgbClr val="4F9D7D"/>
        </a:accent6>
        <a:hlink>
          <a:srgbClr val="2494C5"/>
        </a:hlink>
        <a:folHlink>
          <a:srgbClr val="9ACCD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tandaardontwerp">
  <a:themeElements>
    <a:clrScheme name="">
      <a:dk1>
        <a:srgbClr val="000000"/>
      </a:dk1>
      <a:lt1>
        <a:srgbClr val="FFFFFF"/>
      </a:lt1>
      <a:dk2>
        <a:srgbClr val="046F96"/>
      </a:dk2>
      <a:lt2>
        <a:srgbClr val="EEECE1"/>
      </a:lt2>
      <a:accent1>
        <a:srgbClr val="046F96"/>
      </a:accent1>
      <a:accent2>
        <a:srgbClr val="9ACCD4"/>
      </a:accent2>
      <a:accent3>
        <a:srgbClr val="FFFFFF"/>
      </a:accent3>
      <a:accent4>
        <a:srgbClr val="000000"/>
      </a:accent4>
      <a:accent5>
        <a:srgbClr val="AABBC9"/>
      </a:accent5>
      <a:accent6>
        <a:srgbClr val="8BB9C0"/>
      </a:accent6>
      <a:hlink>
        <a:srgbClr val="ED8FBB"/>
      </a:hlink>
      <a:folHlink>
        <a:srgbClr val="900079"/>
      </a:folHlink>
    </a:clrScheme>
    <a:fontScheme name="Standaardontwerp">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600" b="0" i="0" u="none" strike="noStrike" cap="none" normalizeH="0" baseline="0" smtClean="0">
            <a:ln>
              <a:noFill/>
            </a:ln>
            <a:solidFill>
              <a:srgbClr val="000000"/>
            </a:solidFill>
            <a:effectLst/>
            <a:latin typeface="Verdana"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600" b="0" i="0" u="none" strike="noStrike" cap="none" normalizeH="0" baseline="0" smtClean="0">
            <a:ln>
              <a:noFill/>
            </a:ln>
            <a:solidFill>
              <a:srgbClr val="000000"/>
            </a:solidFill>
            <a:effectLst/>
            <a:latin typeface="Verdana" pitchFamily="34" charset="0"/>
            <a:cs typeface="Arial" charset="0"/>
          </a:defRPr>
        </a:defPPr>
      </a:lstStyle>
    </a:lnDef>
  </a:objectDefaults>
  <a:extraClrSchemeLst>
    <a:extraClrScheme>
      <a:clrScheme name="Standaardontwerp 1">
        <a:dk1>
          <a:srgbClr val="000000"/>
        </a:dk1>
        <a:lt1>
          <a:srgbClr val="FFFFFF"/>
        </a:lt1>
        <a:dk2>
          <a:srgbClr val="529D26"/>
        </a:dk2>
        <a:lt2>
          <a:srgbClr val="EEECE1"/>
        </a:lt2>
        <a:accent1>
          <a:srgbClr val="529D26"/>
        </a:accent1>
        <a:accent2>
          <a:srgbClr val="24C2B0"/>
        </a:accent2>
        <a:accent3>
          <a:srgbClr val="FFFFFF"/>
        </a:accent3>
        <a:accent4>
          <a:srgbClr val="000000"/>
        </a:accent4>
        <a:accent5>
          <a:srgbClr val="B3CCAC"/>
        </a:accent5>
        <a:accent6>
          <a:srgbClr val="20B09F"/>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529D26"/>
        </a:dk2>
        <a:lt2>
          <a:srgbClr val="EEECE1"/>
        </a:lt2>
        <a:accent1>
          <a:srgbClr val="58AE8B"/>
        </a:accent1>
        <a:accent2>
          <a:srgbClr val="2494C5"/>
        </a:accent2>
        <a:accent3>
          <a:srgbClr val="FFFFFF"/>
        </a:accent3>
        <a:accent4>
          <a:srgbClr val="000000"/>
        </a:accent4>
        <a:accent5>
          <a:srgbClr val="B4D3C4"/>
        </a:accent5>
        <a:accent6>
          <a:srgbClr val="2086B2"/>
        </a:accent6>
        <a:hlink>
          <a:srgbClr val="9ACCD4"/>
        </a:hlink>
        <a:folHlink>
          <a:srgbClr val="A10086"/>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529D26"/>
        </a:dk2>
        <a:lt2>
          <a:srgbClr val="EEECE1"/>
        </a:lt2>
        <a:accent1>
          <a:srgbClr val="529D26"/>
        </a:accent1>
        <a:accent2>
          <a:srgbClr val="58AE8B"/>
        </a:accent2>
        <a:accent3>
          <a:srgbClr val="FFFFFF"/>
        </a:accent3>
        <a:accent4>
          <a:srgbClr val="000000"/>
        </a:accent4>
        <a:accent5>
          <a:srgbClr val="B3CCAC"/>
        </a:accent5>
        <a:accent6>
          <a:srgbClr val="4F9D7D"/>
        </a:accent6>
        <a:hlink>
          <a:srgbClr val="2494C5"/>
        </a:hlink>
        <a:folHlink>
          <a:srgbClr val="9ACCD4"/>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Standaard Engelse presentatie">
  <a:themeElements>
    <a:clrScheme name="">
      <a:dk1>
        <a:srgbClr val="000000"/>
      </a:dk1>
      <a:lt1>
        <a:srgbClr val="FFFFFF"/>
      </a:lt1>
      <a:dk2>
        <a:srgbClr val="046F96"/>
      </a:dk2>
      <a:lt2>
        <a:srgbClr val="EEECE1"/>
      </a:lt2>
      <a:accent1>
        <a:srgbClr val="046F96"/>
      </a:accent1>
      <a:accent2>
        <a:srgbClr val="9ACCD4"/>
      </a:accent2>
      <a:accent3>
        <a:srgbClr val="FFFFFF"/>
      </a:accent3>
      <a:accent4>
        <a:srgbClr val="000000"/>
      </a:accent4>
      <a:accent5>
        <a:srgbClr val="AABBC9"/>
      </a:accent5>
      <a:accent6>
        <a:srgbClr val="8BB9C0"/>
      </a:accent6>
      <a:hlink>
        <a:srgbClr val="ED8FBB"/>
      </a:hlink>
      <a:folHlink>
        <a:srgbClr val="900079"/>
      </a:folHlink>
    </a:clrScheme>
    <a:fontScheme name="Standaard Engelse presentatie">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600" b="0" i="0" u="none" strike="noStrike" cap="none" normalizeH="0" baseline="0" smtClean="0">
            <a:ln>
              <a:noFill/>
            </a:ln>
            <a:solidFill>
              <a:srgbClr val="000000"/>
            </a:solidFill>
            <a:effectLst/>
            <a:latin typeface="Verdana"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600" b="0" i="0" u="none" strike="noStrike" cap="none" normalizeH="0" baseline="0" smtClean="0">
            <a:ln>
              <a:noFill/>
            </a:ln>
            <a:solidFill>
              <a:srgbClr val="000000"/>
            </a:solidFill>
            <a:effectLst/>
            <a:latin typeface="Verdana" pitchFamily="34" charset="0"/>
            <a:cs typeface="Arial" charset="0"/>
          </a:defRPr>
        </a:defPPr>
      </a:lstStyle>
    </a:lnDef>
  </a:objectDefaults>
  <a:extraClrSchemeLst>
    <a:extraClrScheme>
      <a:clrScheme name="Standaard Engelse presentatie 1">
        <a:dk1>
          <a:srgbClr val="000000"/>
        </a:dk1>
        <a:lt1>
          <a:srgbClr val="FFFFFF"/>
        </a:lt1>
        <a:dk2>
          <a:srgbClr val="529D26"/>
        </a:dk2>
        <a:lt2>
          <a:srgbClr val="EEECE1"/>
        </a:lt2>
        <a:accent1>
          <a:srgbClr val="529D26"/>
        </a:accent1>
        <a:accent2>
          <a:srgbClr val="24C2B0"/>
        </a:accent2>
        <a:accent3>
          <a:srgbClr val="FFFFFF"/>
        </a:accent3>
        <a:accent4>
          <a:srgbClr val="000000"/>
        </a:accent4>
        <a:accent5>
          <a:srgbClr val="B3CCAC"/>
        </a:accent5>
        <a:accent6>
          <a:srgbClr val="20B09F"/>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Standaard Engelse presentatie 2">
        <a:dk1>
          <a:srgbClr val="000000"/>
        </a:dk1>
        <a:lt1>
          <a:srgbClr val="FFFFFF"/>
        </a:lt1>
        <a:dk2>
          <a:srgbClr val="529D26"/>
        </a:dk2>
        <a:lt2>
          <a:srgbClr val="EEECE1"/>
        </a:lt2>
        <a:accent1>
          <a:srgbClr val="58AE8B"/>
        </a:accent1>
        <a:accent2>
          <a:srgbClr val="2494C5"/>
        </a:accent2>
        <a:accent3>
          <a:srgbClr val="FFFFFF"/>
        </a:accent3>
        <a:accent4>
          <a:srgbClr val="000000"/>
        </a:accent4>
        <a:accent5>
          <a:srgbClr val="B4D3C4"/>
        </a:accent5>
        <a:accent6>
          <a:srgbClr val="2086B2"/>
        </a:accent6>
        <a:hlink>
          <a:srgbClr val="9ACCD4"/>
        </a:hlink>
        <a:folHlink>
          <a:srgbClr val="A10086"/>
        </a:folHlink>
      </a:clrScheme>
      <a:clrMap bg1="lt1" tx1="dk1" bg2="lt2" tx2="dk2" accent1="accent1" accent2="accent2" accent3="accent3" accent4="accent4" accent5="accent5" accent6="accent6" hlink="hlink" folHlink="folHlink"/>
    </a:extraClrScheme>
    <a:extraClrScheme>
      <a:clrScheme name="Standaard Engelse presentatie 3">
        <a:dk1>
          <a:srgbClr val="000000"/>
        </a:dk1>
        <a:lt1>
          <a:srgbClr val="FFFFFF"/>
        </a:lt1>
        <a:dk2>
          <a:srgbClr val="529D26"/>
        </a:dk2>
        <a:lt2>
          <a:srgbClr val="EEECE1"/>
        </a:lt2>
        <a:accent1>
          <a:srgbClr val="529D26"/>
        </a:accent1>
        <a:accent2>
          <a:srgbClr val="58AE8B"/>
        </a:accent2>
        <a:accent3>
          <a:srgbClr val="FFFFFF"/>
        </a:accent3>
        <a:accent4>
          <a:srgbClr val="000000"/>
        </a:accent4>
        <a:accent5>
          <a:srgbClr val="B3CCAC"/>
        </a:accent5>
        <a:accent6>
          <a:srgbClr val="4F9D7D"/>
        </a:accent6>
        <a:hlink>
          <a:srgbClr val="2494C5"/>
        </a:hlink>
        <a:folHlink>
          <a:srgbClr val="9ACCD4"/>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Vertrouwelijke_Engelse_presentatie</Template>
  <TotalTime>4581</TotalTime>
  <Words>633</Words>
  <Application>Microsoft Office PowerPoint</Application>
  <PresentationFormat>Diavoorstelling (4:3)</PresentationFormat>
  <Paragraphs>80</Paragraphs>
  <Slides>12</Slides>
  <Notes>3</Notes>
  <HiddenSlides>0</HiddenSlides>
  <MMClips>0</MMClips>
  <ScaleCrop>false</ScaleCrop>
  <HeadingPairs>
    <vt:vector size="4" baseType="variant">
      <vt:variant>
        <vt:lpstr>Thema</vt:lpstr>
      </vt:variant>
      <vt:variant>
        <vt:i4>3</vt:i4>
      </vt:variant>
      <vt:variant>
        <vt:lpstr>Diatitels</vt:lpstr>
      </vt:variant>
      <vt:variant>
        <vt:i4>12</vt:i4>
      </vt:variant>
    </vt:vector>
  </HeadingPairs>
  <TitlesOfParts>
    <vt:vector size="15" baseType="lpstr">
      <vt:lpstr>Vertrouwelijke Engelse presentatie</vt:lpstr>
      <vt:lpstr>Standaardontwerp</vt:lpstr>
      <vt:lpstr>Standaard Engelse presentatie</vt:lpstr>
      <vt:lpstr> </vt:lpstr>
      <vt:lpstr>PRESENTATION OUTLINE</vt:lpstr>
      <vt:lpstr>Go to Howth</vt:lpstr>
      <vt:lpstr>ALTERNATIVES FOR COERCIVE METHODS </vt:lpstr>
      <vt:lpstr>PowerPoint-presentatie</vt:lpstr>
      <vt:lpstr>The Standards for health care providers </vt:lpstr>
      <vt:lpstr>ALTERNATIVES FOR COERCIVE METHODS </vt:lpstr>
      <vt:lpstr>Standards (2)</vt:lpstr>
      <vt:lpstr>GENERAL CONCLUSIONS </vt:lpstr>
      <vt:lpstr>NEXT STEPS, FOLLOW UP </vt:lpstr>
      <vt:lpstr>NEXT STEPS, FOLLOW UP </vt:lpstr>
      <vt:lpstr>DISCUSSION/QUESTIONS</vt:lpstr>
    </vt:vector>
  </TitlesOfParts>
  <Company>Ministerie van VWS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Regiopresentatie</dc:title>
  <dc:creator>Oorschot</dc:creator>
  <cp:lastModifiedBy>ASUS</cp:lastModifiedBy>
  <cp:revision>301</cp:revision>
  <dcterms:created xsi:type="dcterms:W3CDTF">2005-03-22T10:54:36Z</dcterms:created>
  <dcterms:modified xsi:type="dcterms:W3CDTF">2014-10-14T11:55:32Z</dcterms:modified>
</cp:coreProperties>
</file>