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56" r:id="rId2"/>
    <p:sldId id="282" r:id="rId3"/>
    <p:sldId id="285" r:id="rId4"/>
    <p:sldId id="286" r:id="rId5"/>
    <p:sldId id="288" r:id="rId6"/>
    <p:sldId id="290" r:id="rId7"/>
  </p:sldIdLst>
  <p:sldSz cx="9144000" cy="6858000" type="screen4x3"/>
  <p:notesSz cx="6819900" cy="99187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khuizen, Josien van" initials="DJv" lastIdx="1" clrIdx="0">
    <p:extLst>
      <p:ext uri="{19B8F6BF-5375-455C-9EA6-DF929625EA0E}">
        <p15:presenceInfo xmlns:p15="http://schemas.microsoft.com/office/powerpoint/2012/main" userId="S-1-5-21-1557503258-228128219-3290977667-9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1308" y="72"/>
      </p:cViewPr>
      <p:guideLst>
        <p:guide orient="horz" pos="1013"/>
        <p:guide orient="horz" pos="3871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66" y="9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t>31-5-2016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83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31-5-2016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78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4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28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33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Branche      Aantal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VVT:                </a:t>
            </a:r>
            <a:r>
              <a:rPr lang="nl-NL" dirty="0"/>
              <a:t>239 (verpleeghuis en thuiszorg)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GH:                   </a:t>
            </a:r>
            <a:r>
              <a:rPr lang="nl-NL" dirty="0"/>
              <a:t>39 (gehandicaptensector)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ROC:                 </a:t>
            </a:r>
            <a:r>
              <a:rPr lang="nl-NL" dirty="0"/>
              <a:t>26 (scholen)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Overig:               </a:t>
            </a:r>
            <a:r>
              <a:rPr lang="nl-NL" dirty="0"/>
              <a:t>9 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GGZ:                  </a:t>
            </a:r>
            <a:r>
              <a:rPr lang="nl-NL" dirty="0"/>
              <a:t>7 (geestelijke gezondheidszorg)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Ziekenhuis:        </a:t>
            </a:r>
            <a:r>
              <a:rPr lang="nl-NL" dirty="0"/>
              <a:t>5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Branche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org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.:     </a:t>
            </a:r>
            <a:r>
              <a:rPr lang="nl-NL" dirty="0"/>
              <a:t>3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   Hogeschool:       </a:t>
            </a:r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08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7" name="Vrije vorm 5 (JU-Free)"/>
          <p:cNvSpPr>
            <a:spLocks/>
          </p:cNvSpPr>
          <p:nvPr userDrawn="1"/>
        </p:nvSpPr>
        <p:spPr bwMode="auto">
          <a:xfrm>
            <a:off x="863600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gebruik voorbeeld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5958" cy="6858000"/>
          </a:xfrm>
          <a:prstGeom prst="rect">
            <a:avLst/>
          </a:prstGeom>
        </p:spPr>
      </p:pic>
      <p:grpSp>
        <p:nvGrpSpPr>
          <p:cNvPr id="7" name="Group 4"/>
          <p:cNvGrpSpPr>
            <a:grpSpLocks noSelect="1" noChangeAspect="1"/>
          </p:cNvGrpSpPr>
          <p:nvPr userDrawn="1"/>
        </p:nvGrpSpPr>
        <p:grpSpPr bwMode="auto">
          <a:xfrm>
            <a:off x="0" y="418384"/>
            <a:ext cx="9144000" cy="6439616"/>
            <a:chOff x="10" y="272"/>
            <a:chExt cx="5748" cy="4048"/>
          </a:xfrm>
        </p:grpSpPr>
        <p:sp>
          <p:nvSpPr>
            <p:cNvPr id="8" name="Freeform 5"/>
            <p:cNvSpPr>
              <a:spLocks noSelect="1"/>
            </p:cNvSpPr>
            <p:nvPr/>
          </p:nvSpPr>
          <p:spPr bwMode="auto">
            <a:xfrm>
              <a:off x="10" y="2507"/>
              <a:ext cx="5748" cy="1813"/>
            </a:xfrm>
            <a:custGeom>
              <a:avLst/>
              <a:gdLst>
                <a:gd name="T0" fmla="*/ 4704 w 5748"/>
                <a:gd name="T1" fmla="*/ 0 h 1813"/>
                <a:gd name="T2" fmla="*/ 4704 w 5748"/>
                <a:gd name="T3" fmla="*/ 241 h 1813"/>
                <a:gd name="T4" fmla="*/ 0 w 5748"/>
                <a:gd name="T5" fmla="*/ 241 h 1813"/>
                <a:gd name="T6" fmla="*/ 0 w 5748"/>
                <a:gd name="T7" fmla="*/ 1813 h 1813"/>
                <a:gd name="T8" fmla="*/ 4704 w 5748"/>
                <a:gd name="T9" fmla="*/ 1813 h 1813"/>
                <a:gd name="T10" fmla="*/ 4878 w 5748"/>
                <a:gd name="T11" fmla="*/ 1813 h 1813"/>
                <a:gd name="T12" fmla="*/ 5748 w 5748"/>
                <a:gd name="T13" fmla="*/ 1813 h 1813"/>
                <a:gd name="T14" fmla="*/ 5748 w 5748"/>
                <a:gd name="T15" fmla="*/ 0 h 1813"/>
                <a:gd name="T16" fmla="*/ 4704 w 5748"/>
                <a:gd name="T17" fmla="*/ 0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8" h="1813">
                  <a:moveTo>
                    <a:pt x="4704" y="0"/>
                  </a:moveTo>
                  <a:lnTo>
                    <a:pt x="4704" y="241"/>
                  </a:lnTo>
                  <a:lnTo>
                    <a:pt x="0" y="241"/>
                  </a:lnTo>
                  <a:lnTo>
                    <a:pt x="0" y="1813"/>
                  </a:lnTo>
                  <a:lnTo>
                    <a:pt x="4704" y="1813"/>
                  </a:lnTo>
                  <a:lnTo>
                    <a:pt x="4878" y="1813"/>
                  </a:lnTo>
                  <a:lnTo>
                    <a:pt x="5748" y="1813"/>
                  </a:lnTo>
                  <a:lnTo>
                    <a:pt x="5748" y="0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6"/>
            <p:cNvSpPr>
              <a:spLocks noSelect="1" noChangeArrowheads="1"/>
            </p:cNvSpPr>
            <p:nvPr/>
          </p:nvSpPr>
          <p:spPr bwMode="auto">
            <a:xfrm>
              <a:off x="1232" y="1358"/>
              <a:ext cx="3712" cy="13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Rectangle 7"/>
            <p:cNvSpPr>
              <a:spLocks noSelect="1" noChangeArrowheads="1"/>
            </p:cNvSpPr>
            <p:nvPr/>
          </p:nvSpPr>
          <p:spPr bwMode="auto">
            <a:xfrm>
              <a:off x="1232" y="1358"/>
              <a:ext cx="3712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8"/>
            <p:cNvSpPr>
              <a:spLocks noSelect="1"/>
            </p:cNvSpPr>
            <p:nvPr/>
          </p:nvSpPr>
          <p:spPr bwMode="auto">
            <a:xfrm>
              <a:off x="5181" y="279"/>
              <a:ext cx="382" cy="211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9"/>
            <p:cNvSpPr>
              <a:spLocks noSelect="1"/>
            </p:cNvSpPr>
            <p:nvPr/>
          </p:nvSpPr>
          <p:spPr bwMode="auto">
            <a:xfrm>
              <a:off x="4944" y="533"/>
              <a:ext cx="501" cy="13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0"/>
            <p:cNvSpPr>
              <a:spLocks noSelect="1"/>
            </p:cNvSpPr>
            <p:nvPr/>
          </p:nvSpPr>
          <p:spPr bwMode="auto">
            <a:xfrm>
              <a:off x="4853" y="272"/>
              <a:ext cx="367" cy="194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Select="1"/>
            </p:cNvSpPr>
            <p:nvPr/>
          </p:nvSpPr>
          <p:spPr bwMode="auto">
            <a:xfrm>
              <a:off x="5183" y="445"/>
              <a:ext cx="18" cy="9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1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Oval 12"/>
            <p:cNvSpPr>
              <a:spLocks noSelect="1" noChangeArrowheads="1"/>
            </p:cNvSpPr>
            <p:nvPr/>
          </p:nvSpPr>
          <p:spPr bwMode="auto">
            <a:xfrm>
              <a:off x="1073" y="2593"/>
              <a:ext cx="319" cy="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Select="1"/>
            </p:cNvSpPr>
            <p:nvPr/>
          </p:nvSpPr>
          <p:spPr bwMode="auto">
            <a:xfrm>
              <a:off x="1143" y="2654"/>
              <a:ext cx="179" cy="189"/>
            </a:xfrm>
            <a:custGeom>
              <a:avLst/>
              <a:gdLst>
                <a:gd name="T0" fmla="*/ 416 w 1276"/>
                <a:gd name="T1" fmla="*/ 729 h 1343"/>
                <a:gd name="T2" fmla="*/ 124 w 1276"/>
                <a:gd name="T3" fmla="*/ 853 h 1343"/>
                <a:gd name="T4" fmla="*/ 0 w 1276"/>
                <a:gd name="T5" fmla="*/ 1314 h 1343"/>
                <a:gd name="T6" fmla="*/ 1 w 1276"/>
                <a:gd name="T7" fmla="*/ 1343 h 1343"/>
                <a:gd name="T8" fmla="*/ 1275 w 1276"/>
                <a:gd name="T9" fmla="*/ 1343 h 1343"/>
                <a:gd name="T10" fmla="*/ 1276 w 1276"/>
                <a:gd name="T11" fmla="*/ 1314 h 1343"/>
                <a:gd name="T12" fmla="*/ 1152 w 1276"/>
                <a:gd name="T13" fmla="*/ 853 h 1343"/>
                <a:gd name="T14" fmla="*/ 860 w 1276"/>
                <a:gd name="T15" fmla="*/ 729 h 1343"/>
                <a:gd name="T16" fmla="*/ 777 w 1276"/>
                <a:gd name="T17" fmla="*/ 651 h 1343"/>
                <a:gd name="T18" fmla="*/ 860 w 1276"/>
                <a:gd name="T19" fmla="*/ 505 h 1343"/>
                <a:gd name="T20" fmla="*/ 879 w 1276"/>
                <a:gd name="T21" fmla="*/ 494 h 1343"/>
                <a:gd name="T22" fmla="*/ 907 w 1276"/>
                <a:gd name="T23" fmla="*/ 315 h 1343"/>
                <a:gd name="T24" fmla="*/ 894 w 1276"/>
                <a:gd name="T25" fmla="*/ 305 h 1343"/>
                <a:gd name="T26" fmla="*/ 873 w 1276"/>
                <a:gd name="T27" fmla="*/ 124 h 1343"/>
                <a:gd name="T28" fmla="*/ 653 w 1276"/>
                <a:gd name="T29" fmla="*/ 0 h 1343"/>
                <a:gd name="T30" fmla="*/ 623 w 1276"/>
                <a:gd name="T31" fmla="*/ 0 h 1343"/>
                <a:gd name="T32" fmla="*/ 403 w 1276"/>
                <a:gd name="T33" fmla="*/ 124 h 1343"/>
                <a:gd name="T34" fmla="*/ 382 w 1276"/>
                <a:gd name="T35" fmla="*/ 305 h 1343"/>
                <a:gd name="T36" fmla="*/ 369 w 1276"/>
                <a:gd name="T37" fmla="*/ 315 h 1343"/>
                <a:gd name="T38" fmla="*/ 398 w 1276"/>
                <a:gd name="T39" fmla="*/ 494 h 1343"/>
                <a:gd name="T40" fmla="*/ 416 w 1276"/>
                <a:gd name="T41" fmla="*/ 505 h 1343"/>
                <a:gd name="T42" fmla="*/ 499 w 1276"/>
                <a:gd name="T43" fmla="*/ 651 h 1343"/>
                <a:gd name="T44" fmla="*/ 416 w 1276"/>
                <a:gd name="T45" fmla="*/ 729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343">
                  <a:moveTo>
                    <a:pt x="416" y="729"/>
                  </a:moveTo>
                  <a:cubicBezTo>
                    <a:pt x="124" y="853"/>
                    <a:pt x="124" y="853"/>
                    <a:pt x="124" y="853"/>
                  </a:cubicBezTo>
                  <a:cubicBezTo>
                    <a:pt x="9" y="896"/>
                    <a:pt x="0" y="1208"/>
                    <a:pt x="0" y="1314"/>
                  </a:cubicBezTo>
                  <a:cubicBezTo>
                    <a:pt x="1" y="1343"/>
                    <a:pt x="1" y="1343"/>
                    <a:pt x="1" y="1343"/>
                  </a:cubicBezTo>
                  <a:cubicBezTo>
                    <a:pt x="1275" y="1343"/>
                    <a:pt x="1275" y="1343"/>
                    <a:pt x="1275" y="1343"/>
                  </a:cubicBezTo>
                  <a:cubicBezTo>
                    <a:pt x="1276" y="1314"/>
                    <a:pt x="1276" y="1314"/>
                    <a:pt x="1276" y="1314"/>
                  </a:cubicBezTo>
                  <a:cubicBezTo>
                    <a:pt x="1276" y="1208"/>
                    <a:pt x="1267" y="896"/>
                    <a:pt x="1152" y="853"/>
                  </a:cubicBezTo>
                  <a:cubicBezTo>
                    <a:pt x="860" y="729"/>
                    <a:pt x="860" y="729"/>
                    <a:pt x="860" y="729"/>
                  </a:cubicBezTo>
                  <a:cubicBezTo>
                    <a:pt x="819" y="710"/>
                    <a:pt x="788" y="678"/>
                    <a:pt x="777" y="651"/>
                  </a:cubicBezTo>
                  <a:cubicBezTo>
                    <a:pt x="816" y="609"/>
                    <a:pt x="848" y="554"/>
                    <a:pt x="860" y="505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903" y="428"/>
                    <a:pt x="910" y="369"/>
                    <a:pt x="907" y="315"/>
                  </a:cubicBezTo>
                  <a:cubicBezTo>
                    <a:pt x="894" y="305"/>
                    <a:pt x="894" y="305"/>
                    <a:pt x="894" y="305"/>
                  </a:cubicBezTo>
                  <a:cubicBezTo>
                    <a:pt x="898" y="256"/>
                    <a:pt x="896" y="167"/>
                    <a:pt x="873" y="124"/>
                  </a:cubicBezTo>
                  <a:cubicBezTo>
                    <a:pt x="833" y="51"/>
                    <a:pt x="733" y="0"/>
                    <a:pt x="653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543" y="0"/>
                    <a:pt x="443" y="51"/>
                    <a:pt x="403" y="124"/>
                  </a:cubicBezTo>
                  <a:cubicBezTo>
                    <a:pt x="380" y="167"/>
                    <a:pt x="379" y="256"/>
                    <a:pt x="382" y="305"/>
                  </a:cubicBezTo>
                  <a:cubicBezTo>
                    <a:pt x="369" y="315"/>
                    <a:pt x="369" y="315"/>
                    <a:pt x="369" y="315"/>
                  </a:cubicBezTo>
                  <a:cubicBezTo>
                    <a:pt x="366" y="369"/>
                    <a:pt x="373" y="428"/>
                    <a:pt x="398" y="494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28" y="554"/>
                    <a:pt x="460" y="609"/>
                    <a:pt x="499" y="651"/>
                  </a:cubicBezTo>
                  <a:cubicBezTo>
                    <a:pt x="488" y="678"/>
                    <a:pt x="457" y="710"/>
                    <a:pt x="416" y="729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Select="1"/>
            </p:cNvSpPr>
            <p:nvPr/>
          </p:nvSpPr>
          <p:spPr bwMode="auto">
            <a:xfrm>
              <a:off x="179" y="554"/>
              <a:ext cx="940" cy="110"/>
            </a:xfrm>
            <a:custGeom>
              <a:avLst/>
              <a:gdLst>
                <a:gd name="T0" fmla="*/ 6701 w 6701"/>
                <a:gd name="T1" fmla="*/ 720 h 790"/>
                <a:gd name="T2" fmla="*/ 6517 w 6701"/>
                <a:gd name="T3" fmla="*/ 30 h 790"/>
                <a:gd name="T4" fmla="*/ 6361 w 6701"/>
                <a:gd name="T5" fmla="*/ 437 h 790"/>
                <a:gd name="T6" fmla="*/ 6004 w 6701"/>
                <a:gd name="T7" fmla="*/ 280 h 790"/>
                <a:gd name="T8" fmla="*/ 5891 w 6701"/>
                <a:gd name="T9" fmla="*/ 765 h 790"/>
                <a:gd name="T10" fmla="*/ 6065 w 6701"/>
                <a:gd name="T11" fmla="*/ 340 h 790"/>
                <a:gd name="T12" fmla="*/ 6236 w 6701"/>
                <a:gd name="T13" fmla="*/ 456 h 790"/>
                <a:gd name="T14" fmla="*/ 5561 w 6701"/>
                <a:gd name="T15" fmla="*/ 764 h 790"/>
                <a:gd name="T16" fmla="*/ 5715 w 6701"/>
                <a:gd name="T17" fmla="*/ 700 h 790"/>
                <a:gd name="T18" fmla="*/ 5561 w 6701"/>
                <a:gd name="T19" fmla="*/ 636 h 790"/>
                <a:gd name="T20" fmla="*/ 5124 w 6701"/>
                <a:gd name="T21" fmla="*/ 767 h 790"/>
                <a:gd name="T22" fmla="*/ 5415 w 6701"/>
                <a:gd name="T23" fmla="*/ 615 h 790"/>
                <a:gd name="T24" fmla="*/ 5191 w 6701"/>
                <a:gd name="T25" fmla="*/ 408 h 790"/>
                <a:gd name="T26" fmla="*/ 5349 w 6701"/>
                <a:gd name="T27" fmla="*/ 354 h 790"/>
                <a:gd name="T28" fmla="*/ 5092 w 6701"/>
                <a:gd name="T29" fmla="*/ 259 h 790"/>
                <a:gd name="T30" fmla="*/ 5263 w 6701"/>
                <a:gd name="T31" fmla="*/ 574 h 790"/>
                <a:gd name="T32" fmla="*/ 5086 w 6701"/>
                <a:gd name="T33" fmla="*/ 631 h 790"/>
                <a:gd name="T34" fmla="*/ 4939 w 6701"/>
                <a:gd name="T35" fmla="*/ 765 h 790"/>
                <a:gd name="T36" fmla="*/ 4733 w 6701"/>
                <a:gd name="T37" fmla="*/ 220 h 790"/>
                <a:gd name="T38" fmla="*/ 4470 w 6701"/>
                <a:gd name="T39" fmla="*/ 230 h 790"/>
                <a:gd name="T40" fmla="*/ 4595 w 6701"/>
                <a:gd name="T41" fmla="*/ 378 h 790"/>
                <a:gd name="T42" fmla="*/ 4788 w 6701"/>
                <a:gd name="T43" fmla="*/ 356 h 790"/>
                <a:gd name="T44" fmla="*/ 4939 w 6701"/>
                <a:gd name="T45" fmla="*/ 765 h 790"/>
                <a:gd name="T46" fmla="*/ 4014 w 6701"/>
                <a:gd name="T47" fmla="*/ 604 h 790"/>
                <a:gd name="T48" fmla="*/ 4210 w 6701"/>
                <a:gd name="T49" fmla="*/ 563 h 790"/>
                <a:gd name="T50" fmla="*/ 4343 w 6701"/>
                <a:gd name="T51" fmla="*/ 769 h 790"/>
                <a:gd name="T52" fmla="*/ 4335 w 6701"/>
                <a:gd name="T53" fmla="*/ 487 h 790"/>
                <a:gd name="T54" fmla="*/ 3945 w 6701"/>
                <a:gd name="T55" fmla="*/ 251 h 790"/>
                <a:gd name="T56" fmla="*/ 4209 w 6701"/>
                <a:gd name="T57" fmla="*/ 419 h 790"/>
                <a:gd name="T58" fmla="*/ 3889 w 6701"/>
                <a:gd name="T59" fmla="*/ 609 h 790"/>
                <a:gd name="T60" fmla="*/ 4163 w 6701"/>
                <a:gd name="T61" fmla="*/ 758 h 790"/>
                <a:gd name="T62" fmla="*/ 3643 w 6701"/>
                <a:gd name="T63" fmla="*/ 657 h 790"/>
                <a:gd name="T64" fmla="*/ 3768 w 6701"/>
                <a:gd name="T65" fmla="*/ 602 h 790"/>
                <a:gd name="T66" fmla="*/ 3643 w 6701"/>
                <a:gd name="T67" fmla="*/ 657 h 790"/>
                <a:gd name="T68" fmla="*/ 3282 w 6701"/>
                <a:gd name="T69" fmla="*/ 230 h 790"/>
                <a:gd name="T70" fmla="*/ 3350 w 6701"/>
                <a:gd name="T71" fmla="*/ 765 h 790"/>
                <a:gd name="T72" fmla="*/ 3342 w 6701"/>
                <a:gd name="T73" fmla="*/ 95 h 790"/>
                <a:gd name="T74" fmla="*/ 3466 w 6701"/>
                <a:gd name="T75" fmla="*/ 146 h 790"/>
                <a:gd name="T76" fmla="*/ 3415 w 6701"/>
                <a:gd name="T77" fmla="*/ 22 h 790"/>
                <a:gd name="T78" fmla="*/ 3082 w 6701"/>
                <a:gd name="T79" fmla="*/ 230 h 790"/>
                <a:gd name="T80" fmla="*/ 2680 w 6701"/>
                <a:gd name="T81" fmla="*/ 230 h 790"/>
                <a:gd name="T82" fmla="*/ 3215 w 6701"/>
                <a:gd name="T83" fmla="*/ 230 h 790"/>
                <a:gd name="T84" fmla="*/ 2542 w 6701"/>
                <a:gd name="T85" fmla="*/ 764 h 790"/>
                <a:gd name="T86" fmla="*/ 2478 w 6701"/>
                <a:gd name="T87" fmla="*/ 610 h 790"/>
                <a:gd name="T88" fmla="*/ 2415 w 6701"/>
                <a:gd name="T89" fmla="*/ 764 h 790"/>
                <a:gd name="T90" fmla="*/ 2156 w 6701"/>
                <a:gd name="T91" fmla="*/ 551 h 790"/>
                <a:gd name="T92" fmla="*/ 1844 w 6701"/>
                <a:gd name="T93" fmla="*/ 549 h 790"/>
                <a:gd name="T94" fmla="*/ 1807 w 6701"/>
                <a:gd name="T95" fmla="*/ 775 h 790"/>
                <a:gd name="T96" fmla="*/ 2147 w 6701"/>
                <a:gd name="T97" fmla="*/ 775 h 790"/>
                <a:gd name="T98" fmla="*/ 1592 w 6701"/>
                <a:gd name="T99" fmla="*/ 230 h 790"/>
                <a:gd name="T100" fmla="*/ 1218 w 6701"/>
                <a:gd name="T101" fmla="*/ 230 h 790"/>
                <a:gd name="T102" fmla="*/ 934 w 6701"/>
                <a:gd name="T103" fmla="*/ 230 h 790"/>
                <a:gd name="T104" fmla="*/ 1051 w 6701"/>
                <a:gd name="T105" fmla="*/ 775 h 790"/>
                <a:gd name="T106" fmla="*/ 1390 w 6701"/>
                <a:gd name="T107" fmla="*/ 775 h 790"/>
                <a:gd name="T108" fmla="*/ 666 w 6701"/>
                <a:gd name="T109" fmla="*/ 230 h 790"/>
                <a:gd name="T110" fmla="*/ 370 w 6701"/>
                <a:gd name="T111" fmla="*/ 230 h 790"/>
                <a:gd name="T112" fmla="*/ 0 w 6701"/>
                <a:gd name="T113" fmla="*/ 230 h 790"/>
                <a:gd name="T114" fmla="*/ 394 w 6701"/>
                <a:gd name="T115" fmla="*/ 446 h 790"/>
                <a:gd name="T116" fmla="*/ 789 w 6701"/>
                <a:gd name="T117" fmla="*/ 23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1" h="790">
                  <a:moveTo>
                    <a:pt x="6517" y="657"/>
                  </a:moveTo>
                  <a:cubicBezTo>
                    <a:pt x="6517" y="736"/>
                    <a:pt x="6545" y="775"/>
                    <a:pt x="6602" y="775"/>
                  </a:cubicBezTo>
                  <a:cubicBezTo>
                    <a:pt x="6648" y="775"/>
                    <a:pt x="6681" y="757"/>
                    <a:pt x="6701" y="720"/>
                  </a:cubicBezTo>
                  <a:cubicBezTo>
                    <a:pt x="6661" y="708"/>
                    <a:pt x="6642" y="668"/>
                    <a:pt x="6642" y="602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517" y="30"/>
                    <a:pt x="6517" y="30"/>
                    <a:pt x="6517" y="30"/>
                  </a:cubicBezTo>
                  <a:lnTo>
                    <a:pt x="6517" y="657"/>
                  </a:lnTo>
                  <a:close/>
                  <a:moveTo>
                    <a:pt x="6361" y="765"/>
                  </a:moveTo>
                  <a:cubicBezTo>
                    <a:pt x="6361" y="437"/>
                    <a:pt x="6361" y="437"/>
                    <a:pt x="6361" y="437"/>
                  </a:cubicBezTo>
                  <a:cubicBezTo>
                    <a:pt x="6361" y="369"/>
                    <a:pt x="6342" y="315"/>
                    <a:pt x="6305" y="277"/>
                  </a:cubicBezTo>
                  <a:cubicBezTo>
                    <a:pt x="6269" y="239"/>
                    <a:pt x="6218" y="220"/>
                    <a:pt x="6155" y="220"/>
                  </a:cubicBezTo>
                  <a:cubicBezTo>
                    <a:pt x="6088" y="220"/>
                    <a:pt x="6038" y="240"/>
                    <a:pt x="6004" y="280"/>
                  </a:cubicBezTo>
                  <a:cubicBezTo>
                    <a:pt x="5981" y="230"/>
                    <a:pt x="5981" y="230"/>
                    <a:pt x="5981" y="230"/>
                  </a:cubicBezTo>
                  <a:cubicBezTo>
                    <a:pt x="5891" y="230"/>
                    <a:pt x="5891" y="230"/>
                    <a:pt x="5891" y="230"/>
                  </a:cubicBezTo>
                  <a:cubicBezTo>
                    <a:pt x="5891" y="765"/>
                    <a:pt x="5891" y="765"/>
                    <a:pt x="5891" y="765"/>
                  </a:cubicBezTo>
                  <a:cubicBezTo>
                    <a:pt x="6016" y="765"/>
                    <a:pt x="6016" y="765"/>
                    <a:pt x="6016" y="765"/>
                  </a:cubicBezTo>
                  <a:cubicBezTo>
                    <a:pt x="6016" y="378"/>
                    <a:pt x="6016" y="378"/>
                    <a:pt x="6016" y="378"/>
                  </a:cubicBezTo>
                  <a:cubicBezTo>
                    <a:pt x="6028" y="363"/>
                    <a:pt x="6044" y="350"/>
                    <a:pt x="6065" y="340"/>
                  </a:cubicBezTo>
                  <a:cubicBezTo>
                    <a:pt x="6086" y="330"/>
                    <a:pt x="6105" y="324"/>
                    <a:pt x="6124" y="324"/>
                  </a:cubicBezTo>
                  <a:cubicBezTo>
                    <a:pt x="6163" y="324"/>
                    <a:pt x="6192" y="335"/>
                    <a:pt x="6209" y="356"/>
                  </a:cubicBezTo>
                  <a:cubicBezTo>
                    <a:pt x="6227" y="377"/>
                    <a:pt x="6236" y="410"/>
                    <a:pt x="6236" y="456"/>
                  </a:cubicBezTo>
                  <a:cubicBezTo>
                    <a:pt x="6236" y="765"/>
                    <a:pt x="6236" y="765"/>
                    <a:pt x="6236" y="765"/>
                  </a:cubicBezTo>
                  <a:lnTo>
                    <a:pt x="6361" y="765"/>
                  </a:lnTo>
                  <a:close/>
                  <a:moveTo>
                    <a:pt x="5561" y="764"/>
                  </a:moveTo>
                  <a:cubicBezTo>
                    <a:pt x="5579" y="782"/>
                    <a:pt x="5600" y="790"/>
                    <a:pt x="5625" y="790"/>
                  </a:cubicBezTo>
                  <a:cubicBezTo>
                    <a:pt x="5650" y="790"/>
                    <a:pt x="5671" y="782"/>
                    <a:pt x="5689" y="764"/>
                  </a:cubicBezTo>
                  <a:cubicBezTo>
                    <a:pt x="5706" y="746"/>
                    <a:pt x="5715" y="725"/>
                    <a:pt x="5715" y="700"/>
                  </a:cubicBezTo>
                  <a:cubicBezTo>
                    <a:pt x="5715" y="675"/>
                    <a:pt x="5706" y="654"/>
                    <a:pt x="5689" y="636"/>
                  </a:cubicBezTo>
                  <a:cubicBezTo>
                    <a:pt x="5671" y="619"/>
                    <a:pt x="5650" y="610"/>
                    <a:pt x="5625" y="610"/>
                  </a:cubicBezTo>
                  <a:cubicBezTo>
                    <a:pt x="5600" y="610"/>
                    <a:pt x="5579" y="619"/>
                    <a:pt x="5561" y="636"/>
                  </a:cubicBezTo>
                  <a:cubicBezTo>
                    <a:pt x="5544" y="654"/>
                    <a:pt x="5535" y="675"/>
                    <a:pt x="5535" y="700"/>
                  </a:cubicBezTo>
                  <a:cubicBezTo>
                    <a:pt x="5535" y="725"/>
                    <a:pt x="5544" y="746"/>
                    <a:pt x="5561" y="764"/>
                  </a:cubicBezTo>
                  <a:close/>
                  <a:moveTo>
                    <a:pt x="5124" y="767"/>
                  </a:moveTo>
                  <a:cubicBezTo>
                    <a:pt x="5145" y="772"/>
                    <a:pt x="5174" y="775"/>
                    <a:pt x="5210" y="775"/>
                  </a:cubicBezTo>
                  <a:cubicBezTo>
                    <a:pt x="5273" y="775"/>
                    <a:pt x="5323" y="761"/>
                    <a:pt x="5360" y="733"/>
                  </a:cubicBezTo>
                  <a:cubicBezTo>
                    <a:pt x="5397" y="704"/>
                    <a:pt x="5415" y="665"/>
                    <a:pt x="5415" y="615"/>
                  </a:cubicBezTo>
                  <a:cubicBezTo>
                    <a:pt x="5415" y="578"/>
                    <a:pt x="5405" y="546"/>
                    <a:pt x="5384" y="520"/>
                  </a:cubicBezTo>
                  <a:cubicBezTo>
                    <a:pt x="5363" y="494"/>
                    <a:pt x="5330" y="471"/>
                    <a:pt x="5283" y="453"/>
                  </a:cubicBezTo>
                  <a:cubicBezTo>
                    <a:pt x="5236" y="434"/>
                    <a:pt x="5205" y="419"/>
                    <a:pt x="5191" y="408"/>
                  </a:cubicBezTo>
                  <a:cubicBezTo>
                    <a:pt x="5176" y="397"/>
                    <a:pt x="5169" y="385"/>
                    <a:pt x="5169" y="371"/>
                  </a:cubicBezTo>
                  <a:cubicBezTo>
                    <a:pt x="5169" y="337"/>
                    <a:pt x="5191" y="319"/>
                    <a:pt x="5235" y="319"/>
                  </a:cubicBezTo>
                  <a:cubicBezTo>
                    <a:pt x="5283" y="319"/>
                    <a:pt x="5321" y="331"/>
                    <a:pt x="5349" y="354"/>
                  </a:cubicBezTo>
                  <a:cubicBezTo>
                    <a:pt x="5385" y="257"/>
                    <a:pt x="5385" y="257"/>
                    <a:pt x="5385" y="257"/>
                  </a:cubicBezTo>
                  <a:cubicBezTo>
                    <a:pt x="5336" y="232"/>
                    <a:pt x="5283" y="220"/>
                    <a:pt x="5228" y="220"/>
                  </a:cubicBezTo>
                  <a:cubicBezTo>
                    <a:pt x="5173" y="220"/>
                    <a:pt x="5127" y="233"/>
                    <a:pt x="5092" y="259"/>
                  </a:cubicBezTo>
                  <a:cubicBezTo>
                    <a:pt x="5057" y="284"/>
                    <a:pt x="5039" y="321"/>
                    <a:pt x="5039" y="367"/>
                  </a:cubicBezTo>
                  <a:cubicBezTo>
                    <a:pt x="5039" y="436"/>
                    <a:pt x="5085" y="490"/>
                    <a:pt x="5178" y="528"/>
                  </a:cubicBezTo>
                  <a:cubicBezTo>
                    <a:pt x="5220" y="546"/>
                    <a:pt x="5248" y="561"/>
                    <a:pt x="5263" y="574"/>
                  </a:cubicBezTo>
                  <a:cubicBezTo>
                    <a:pt x="5278" y="587"/>
                    <a:pt x="5285" y="604"/>
                    <a:pt x="5285" y="624"/>
                  </a:cubicBezTo>
                  <a:cubicBezTo>
                    <a:pt x="5285" y="659"/>
                    <a:pt x="5261" y="676"/>
                    <a:pt x="5212" y="676"/>
                  </a:cubicBezTo>
                  <a:cubicBezTo>
                    <a:pt x="5165" y="676"/>
                    <a:pt x="5123" y="661"/>
                    <a:pt x="5086" y="631"/>
                  </a:cubicBezTo>
                  <a:cubicBezTo>
                    <a:pt x="5041" y="731"/>
                    <a:pt x="5041" y="731"/>
                    <a:pt x="5041" y="731"/>
                  </a:cubicBezTo>
                  <a:cubicBezTo>
                    <a:pt x="5075" y="749"/>
                    <a:pt x="5102" y="761"/>
                    <a:pt x="5124" y="767"/>
                  </a:cubicBezTo>
                  <a:close/>
                  <a:moveTo>
                    <a:pt x="4939" y="765"/>
                  </a:moveTo>
                  <a:cubicBezTo>
                    <a:pt x="4939" y="437"/>
                    <a:pt x="4939" y="437"/>
                    <a:pt x="4939" y="437"/>
                  </a:cubicBezTo>
                  <a:cubicBezTo>
                    <a:pt x="4939" y="369"/>
                    <a:pt x="4921" y="315"/>
                    <a:pt x="4884" y="277"/>
                  </a:cubicBezTo>
                  <a:cubicBezTo>
                    <a:pt x="4847" y="239"/>
                    <a:pt x="4797" y="220"/>
                    <a:pt x="4733" y="220"/>
                  </a:cubicBezTo>
                  <a:cubicBezTo>
                    <a:pt x="4667" y="220"/>
                    <a:pt x="4617" y="240"/>
                    <a:pt x="4583" y="280"/>
                  </a:cubicBezTo>
                  <a:cubicBezTo>
                    <a:pt x="4560" y="230"/>
                    <a:pt x="4560" y="230"/>
                    <a:pt x="4560" y="230"/>
                  </a:cubicBezTo>
                  <a:cubicBezTo>
                    <a:pt x="4470" y="230"/>
                    <a:pt x="4470" y="230"/>
                    <a:pt x="4470" y="230"/>
                  </a:cubicBezTo>
                  <a:cubicBezTo>
                    <a:pt x="4470" y="765"/>
                    <a:pt x="4470" y="765"/>
                    <a:pt x="4470" y="765"/>
                  </a:cubicBezTo>
                  <a:cubicBezTo>
                    <a:pt x="4595" y="765"/>
                    <a:pt x="4595" y="765"/>
                    <a:pt x="4595" y="765"/>
                  </a:cubicBezTo>
                  <a:cubicBezTo>
                    <a:pt x="4595" y="378"/>
                    <a:pt x="4595" y="378"/>
                    <a:pt x="4595" y="378"/>
                  </a:cubicBezTo>
                  <a:cubicBezTo>
                    <a:pt x="4607" y="363"/>
                    <a:pt x="4623" y="350"/>
                    <a:pt x="4644" y="340"/>
                  </a:cubicBezTo>
                  <a:cubicBezTo>
                    <a:pt x="4664" y="330"/>
                    <a:pt x="4684" y="324"/>
                    <a:pt x="4702" y="324"/>
                  </a:cubicBezTo>
                  <a:cubicBezTo>
                    <a:pt x="4742" y="324"/>
                    <a:pt x="4771" y="335"/>
                    <a:pt x="4788" y="356"/>
                  </a:cubicBezTo>
                  <a:cubicBezTo>
                    <a:pt x="4806" y="377"/>
                    <a:pt x="4814" y="410"/>
                    <a:pt x="4814" y="456"/>
                  </a:cubicBezTo>
                  <a:cubicBezTo>
                    <a:pt x="4814" y="765"/>
                    <a:pt x="4814" y="765"/>
                    <a:pt x="4814" y="765"/>
                  </a:cubicBezTo>
                  <a:lnTo>
                    <a:pt x="4939" y="765"/>
                  </a:lnTo>
                  <a:close/>
                  <a:moveTo>
                    <a:pt x="4210" y="563"/>
                  </a:moveTo>
                  <a:cubicBezTo>
                    <a:pt x="4210" y="638"/>
                    <a:pt x="4173" y="676"/>
                    <a:pt x="4098" y="676"/>
                  </a:cubicBezTo>
                  <a:cubicBezTo>
                    <a:pt x="4042" y="676"/>
                    <a:pt x="4014" y="652"/>
                    <a:pt x="4014" y="604"/>
                  </a:cubicBezTo>
                  <a:cubicBezTo>
                    <a:pt x="4014" y="539"/>
                    <a:pt x="4063" y="507"/>
                    <a:pt x="4162" y="507"/>
                  </a:cubicBezTo>
                  <a:cubicBezTo>
                    <a:pt x="4173" y="507"/>
                    <a:pt x="4189" y="509"/>
                    <a:pt x="4210" y="513"/>
                  </a:cubicBezTo>
                  <a:lnTo>
                    <a:pt x="4210" y="563"/>
                  </a:lnTo>
                  <a:close/>
                  <a:moveTo>
                    <a:pt x="4251" y="755"/>
                  </a:moveTo>
                  <a:cubicBezTo>
                    <a:pt x="4265" y="769"/>
                    <a:pt x="4282" y="775"/>
                    <a:pt x="4300" y="775"/>
                  </a:cubicBezTo>
                  <a:cubicBezTo>
                    <a:pt x="4316" y="775"/>
                    <a:pt x="4330" y="773"/>
                    <a:pt x="4343" y="769"/>
                  </a:cubicBezTo>
                  <a:cubicBezTo>
                    <a:pt x="4356" y="765"/>
                    <a:pt x="4367" y="754"/>
                    <a:pt x="4378" y="736"/>
                  </a:cubicBezTo>
                  <a:cubicBezTo>
                    <a:pt x="4349" y="718"/>
                    <a:pt x="4335" y="673"/>
                    <a:pt x="4335" y="601"/>
                  </a:cubicBezTo>
                  <a:cubicBezTo>
                    <a:pt x="4335" y="487"/>
                    <a:pt x="4335" y="487"/>
                    <a:pt x="4335" y="487"/>
                  </a:cubicBezTo>
                  <a:cubicBezTo>
                    <a:pt x="4335" y="383"/>
                    <a:pt x="4316" y="313"/>
                    <a:pt x="4278" y="276"/>
                  </a:cubicBezTo>
                  <a:cubicBezTo>
                    <a:pt x="4240" y="239"/>
                    <a:pt x="4180" y="220"/>
                    <a:pt x="4098" y="220"/>
                  </a:cubicBezTo>
                  <a:cubicBezTo>
                    <a:pt x="4039" y="220"/>
                    <a:pt x="3988" y="230"/>
                    <a:pt x="3945" y="251"/>
                  </a:cubicBezTo>
                  <a:cubicBezTo>
                    <a:pt x="3972" y="348"/>
                    <a:pt x="3972" y="348"/>
                    <a:pt x="3972" y="348"/>
                  </a:cubicBezTo>
                  <a:cubicBezTo>
                    <a:pt x="4003" y="332"/>
                    <a:pt x="4043" y="324"/>
                    <a:pt x="4090" y="324"/>
                  </a:cubicBezTo>
                  <a:cubicBezTo>
                    <a:pt x="4169" y="324"/>
                    <a:pt x="4209" y="356"/>
                    <a:pt x="4209" y="419"/>
                  </a:cubicBezTo>
                  <a:cubicBezTo>
                    <a:pt x="4189" y="414"/>
                    <a:pt x="4172" y="411"/>
                    <a:pt x="4157" y="411"/>
                  </a:cubicBezTo>
                  <a:cubicBezTo>
                    <a:pt x="4071" y="411"/>
                    <a:pt x="4005" y="429"/>
                    <a:pt x="3959" y="464"/>
                  </a:cubicBezTo>
                  <a:cubicBezTo>
                    <a:pt x="3912" y="499"/>
                    <a:pt x="3889" y="547"/>
                    <a:pt x="3889" y="609"/>
                  </a:cubicBezTo>
                  <a:cubicBezTo>
                    <a:pt x="3889" y="662"/>
                    <a:pt x="3906" y="703"/>
                    <a:pt x="3939" y="732"/>
                  </a:cubicBezTo>
                  <a:cubicBezTo>
                    <a:pt x="3972" y="761"/>
                    <a:pt x="4017" y="775"/>
                    <a:pt x="4075" y="775"/>
                  </a:cubicBezTo>
                  <a:cubicBezTo>
                    <a:pt x="4105" y="775"/>
                    <a:pt x="4135" y="769"/>
                    <a:pt x="4163" y="758"/>
                  </a:cubicBezTo>
                  <a:cubicBezTo>
                    <a:pt x="4191" y="746"/>
                    <a:pt x="4211" y="731"/>
                    <a:pt x="4222" y="712"/>
                  </a:cubicBezTo>
                  <a:cubicBezTo>
                    <a:pt x="4227" y="728"/>
                    <a:pt x="4237" y="742"/>
                    <a:pt x="4251" y="755"/>
                  </a:cubicBezTo>
                  <a:close/>
                  <a:moveTo>
                    <a:pt x="3643" y="657"/>
                  </a:moveTo>
                  <a:cubicBezTo>
                    <a:pt x="3643" y="736"/>
                    <a:pt x="3672" y="775"/>
                    <a:pt x="3728" y="775"/>
                  </a:cubicBezTo>
                  <a:cubicBezTo>
                    <a:pt x="3775" y="775"/>
                    <a:pt x="3808" y="757"/>
                    <a:pt x="3827" y="720"/>
                  </a:cubicBezTo>
                  <a:cubicBezTo>
                    <a:pt x="3788" y="708"/>
                    <a:pt x="3768" y="668"/>
                    <a:pt x="3768" y="602"/>
                  </a:cubicBezTo>
                  <a:cubicBezTo>
                    <a:pt x="3768" y="0"/>
                    <a:pt x="3768" y="0"/>
                    <a:pt x="3768" y="0"/>
                  </a:cubicBezTo>
                  <a:cubicBezTo>
                    <a:pt x="3643" y="30"/>
                    <a:pt x="3643" y="30"/>
                    <a:pt x="3643" y="30"/>
                  </a:cubicBezTo>
                  <a:lnTo>
                    <a:pt x="3643" y="657"/>
                  </a:lnTo>
                  <a:close/>
                  <a:moveTo>
                    <a:pt x="3477" y="765"/>
                  </a:moveTo>
                  <a:cubicBezTo>
                    <a:pt x="3477" y="230"/>
                    <a:pt x="3477" y="230"/>
                    <a:pt x="3477" y="230"/>
                  </a:cubicBezTo>
                  <a:cubicBezTo>
                    <a:pt x="3282" y="230"/>
                    <a:pt x="3282" y="230"/>
                    <a:pt x="3282" y="230"/>
                  </a:cubicBezTo>
                  <a:cubicBezTo>
                    <a:pt x="3282" y="332"/>
                    <a:pt x="3282" y="332"/>
                    <a:pt x="3282" y="332"/>
                  </a:cubicBezTo>
                  <a:cubicBezTo>
                    <a:pt x="3350" y="332"/>
                    <a:pt x="3350" y="332"/>
                    <a:pt x="3350" y="332"/>
                  </a:cubicBezTo>
                  <a:cubicBezTo>
                    <a:pt x="3350" y="765"/>
                    <a:pt x="3350" y="765"/>
                    <a:pt x="3350" y="765"/>
                  </a:cubicBezTo>
                  <a:lnTo>
                    <a:pt x="3477" y="765"/>
                  </a:lnTo>
                  <a:close/>
                  <a:moveTo>
                    <a:pt x="3364" y="44"/>
                  </a:moveTo>
                  <a:cubicBezTo>
                    <a:pt x="3349" y="58"/>
                    <a:pt x="3342" y="75"/>
                    <a:pt x="3342" y="95"/>
                  </a:cubicBezTo>
                  <a:cubicBezTo>
                    <a:pt x="3342" y="115"/>
                    <a:pt x="3349" y="132"/>
                    <a:pt x="3364" y="146"/>
                  </a:cubicBezTo>
                  <a:cubicBezTo>
                    <a:pt x="3378" y="160"/>
                    <a:pt x="3395" y="167"/>
                    <a:pt x="3415" y="167"/>
                  </a:cubicBezTo>
                  <a:cubicBezTo>
                    <a:pt x="3435" y="167"/>
                    <a:pt x="3452" y="160"/>
                    <a:pt x="3466" y="146"/>
                  </a:cubicBezTo>
                  <a:cubicBezTo>
                    <a:pt x="3480" y="132"/>
                    <a:pt x="3487" y="115"/>
                    <a:pt x="3487" y="95"/>
                  </a:cubicBezTo>
                  <a:cubicBezTo>
                    <a:pt x="3487" y="75"/>
                    <a:pt x="3480" y="58"/>
                    <a:pt x="3466" y="44"/>
                  </a:cubicBezTo>
                  <a:cubicBezTo>
                    <a:pt x="3452" y="29"/>
                    <a:pt x="3435" y="22"/>
                    <a:pt x="3415" y="22"/>
                  </a:cubicBezTo>
                  <a:cubicBezTo>
                    <a:pt x="3395" y="22"/>
                    <a:pt x="3378" y="29"/>
                    <a:pt x="3364" y="44"/>
                  </a:cubicBezTo>
                  <a:close/>
                  <a:moveTo>
                    <a:pt x="3215" y="230"/>
                  </a:moveTo>
                  <a:cubicBezTo>
                    <a:pt x="3082" y="230"/>
                    <a:pt x="3082" y="230"/>
                    <a:pt x="3082" y="230"/>
                  </a:cubicBezTo>
                  <a:cubicBezTo>
                    <a:pt x="2945" y="557"/>
                    <a:pt x="2945" y="557"/>
                    <a:pt x="2945" y="557"/>
                  </a:cubicBezTo>
                  <a:cubicBezTo>
                    <a:pt x="2817" y="230"/>
                    <a:pt x="2817" y="230"/>
                    <a:pt x="2817" y="230"/>
                  </a:cubicBezTo>
                  <a:cubicBezTo>
                    <a:pt x="2680" y="230"/>
                    <a:pt x="2680" y="230"/>
                    <a:pt x="2680" y="230"/>
                  </a:cubicBezTo>
                  <a:cubicBezTo>
                    <a:pt x="2922" y="775"/>
                    <a:pt x="2922" y="775"/>
                    <a:pt x="2922" y="775"/>
                  </a:cubicBezTo>
                  <a:cubicBezTo>
                    <a:pt x="2967" y="775"/>
                    <a:pt x="2967" y="775"/>
                    <a:pt x="2967" y="775"/>
                  </a:cubicBezTo>
                  <a:lnTo>
                    <a:pt x="3215" y="230"/>
                  </a:lnTo>
                  <a:close/>
                  <a:moveTo>
                    <a:pt x="2415" y="764"/>
                  </a:moveTo>
                  <a:cubicBezTo>
                    <a:pt x="2432" y="782"/>
                    <a:pt x="2453" y="790"/>
                    <a:pt x="2478" y="790"/>
                  </a:cubicBezTo>
                  <a:cubicBezTo>
                    <a:pt x="2503" y="790"/>
                    <a:pt x="2525" y="782"/>
                    <a:pt x="2542" y="764"/>
                  </a:cubicBezTo>
                  <a:cubicBezTo>
                    <a:pt x="2560" y="746"/>
                    <a:pt x="2568" y="725"/>
                    <a:pt x="2568" y="700"/>
                  </a:cubicBezTo>
                  <a:cubicBezTo>
                    <a:pt x="2568" y="675"/>
                    <a:pt x="2560" y="654"/>
                    <a:pt x="2542" y="636"/>
                  </a:cubicBezTo>
                  <a:cubicBezTo>
                    <a:pt x="2525" y="619"/>
                    <a:pt x="2503" y="610"/>
                    <a:pt x="2478" y="610"/>
                  </a:cubicBezTo>
                  <a:cubicBezTo>
                    <a:pt x="2453" y="610"/>
                    <a:pt x="2432" y="619"/>
                    <a:pt x="2415" y="636"/>
                  </a:cubicBezTo>
                  <a:cubicBezTo>
                    <a:pt x="2397" y="654"/>
                    <a:pt x="2388" y="675"/>
                    <a:pt x="2388" y="700"/>
                  </a:cubicBezTo>
                  <a:cubicBezTo>
                    <a:pt x="2388" y="725"/>
                    <a:pt x="2397" y="746"/>
                    <a:pt x="2415" y="764"/>
                  </a:cubicBezTo>
                  <a:close/>
                  <a:moveTo>
                    <a:pt x="2395" y="230"/>
                  </a:moveTo>
                  <a:cubicBezTo>
                    <a:pt x="2272" y="230"/>
                    <a:pt x="2272" y="230"/>
                    <a:pt x="2272" y="230"/>
                  </a:cubicBezTo>
                  <a:cubicBezTo>
                    <a:pt x="2156" y="551"/>
                    <a:pt x="2156" y="551"/>
                    <a:pt x="2156" y="551"/>
                  </a:cubicBezTo>
                  <a:cubicBezTo>
                    <a:pt x="2020" y="230"/>
                    <a:pt x="2020" y="230"/>
                    <a:pt x="2020" y="230"/>
                  </a:cubicBezTo>
                  <a:cubicBezTo>
                    <a:pt x="1975" y="230"/>
                    <a:pt x="1975" y="230"/>
                    <a:pt x="1975" y="230"/>
                  </a:cubicBezTo>
                  <a:cubicBezTo>
                    <a:pt x="1844" y="549"/>
                    <a:pt x="1844" y="549"/>
                    <a:pt x="1844" y="549"/>
                  </a:cubicBezTo>
                  <a:cubicBezTo>
                    <a:pt x="1737" y="230"/>
                    <a:pt x="1737" y="230"/>
                    <a:pt x="1737" y="230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807" y="775"/>
                    <a:pt x="1807" y="775"/>
                    <a:pt x="1807" y="775"/>
                  </a:cubicBezTo>
                  <a:cubicBezTo>
                    <a:pt x="1853" y="775"/>
                    <a:pt x="1853" y="775"/>
                    <a:pt x="1853" y="775"/>
                  </a:cubicBezTo>
                  <a:cubicBezTo>
                    <a:pt x="2000" y="446"/>
                    <a:pt x="2000" y="446"/>
                    <a:pt x="2000" y="446"/>
                  </a:cubicBezTo>
                  <a:cubicBezTo>
                    <a:pt x="2147" y="775"/>
                    <a:pt x="2147" y="775"/>
                    <a:pt x="2147" y="775"/>
                  </a:cubicBezTo>
                  <a:cubicBezTo>
                    <a:pt x="2192" y="775"/>
                    <a:pt x="2192" y="775"/>
                    <a:pt x="2192" y="775"/>
                  </a:cubicBezTo>
                  <a:lnTo>
                    <a:pt x="2395" y="230"/>
                  </a:lnTo>
                  <a:close/>
                  <a:moveTo>
                    <a:pt x="1592" y="230"/>
                  </a:moveTo>
                  <a:cubicBezTo>
                    <a:pt x="1469" y="230"/>
                    <a:pt x="1469" y="230"/>
                    <a:pt x="1469" y="230"/>
                  </a:cubicBezTo>
                  <a:cubicBezTo>
                    <a:pt x="1353" y="551"/>
                    <a:pt x="1353" y="551"/>
                    <a:pt x="1353" y="551"/>
                  </a:cubicBezTo>
                  <a:cubicBezTo>
                    <a:pt x="1218" y="230"/>
                    <a:pt x="1218" y="230"/>
                    <a:pt x="1218" y="230"/>
                  </a:cubicBezTo>
                  <a:cubicBezTo>
                    <a:pt x="1173" y="230"/>
                    <a:pt x="1173" y="230"/>
                    <a:pt x="1173" y="230"/>
                  </a:cubicBezTo>
                  <a:cubicBezTo>
                    <a:pt x="1042" y="549"/>
                    <a:pt x="1042" y="549"/>
                    <a:pt x="1042" y="549"/>
                  </a:cubicBezTo>
                  <a:cubicBezTo>
                    <a:pt x="934" y="230"/>
                    <a:pt x="934" y="230"/>
                    <a:pt x="934" y="230"/>
                  </a:cubicBezTo>
                  <a:cubicBezTo>
                    <a:pt x="803" y="230"/>
                    <a:pt x="803" y="230"/>
                    <a:pt x="803" y="230"/>
                  </a:cubicBezTo>
                  <a:cubicBezTo>
                    <a:pt x="1005" y="775"/>
                    <a:pt x="1005" y="775"/>
                    <a:pt x="1005" y="775"/>
                  </a:cubicBezTo>
                  <a:cubicBezTo>
                    <a:pt x="1051" y="775"/>
                    <a:pt x="1051" y="775"/>
                    <a:pt x="1051" y="775"/>
                  </a:cubicBezTo>
                  <a:cubicBezTo>
                    <a:pt x="1197" y="446"/>
                    <a:pt x="1197" y="446"/>
                    <a:pt x="1197" y="446"/>
                  </a:cubicBezTo>
                  <a:cubicBezTo>
                    <a:pt x="1344" y="775"/>
                    <a:pt x="1344" y="775"/>
                    <a:pt x="1344" y="775"/>
                  </a:cubicBezTo>
                  <a:cubicBezTo>
                    <a:pt x="1390" y="775"/>
                    <a:pt x="1390" y="775"/>
                    <a:pt x="1390" y="775"/>
                  </a:cubicBezTo>
                  <a:lnTo>
                    <a:pt x="1592" y="230"/>
                  </a:lnTo>
                  <a:close/>
                  <a:moveTo>
                    <a:pt x="789" y="230"/>
                  </a:moveTo>
                  <a:cubicBezTo>
                    <a:pt x="666" y="230"/>
                    <a:pt x="666" y="230"/>
                    <a:pt x="666" y="230"/>
                  </a:cubicBezTo>
                  <a:cubicBezTo>
                    <a:pt x="550" y="551"/>
                    <a:pt x="550" y="551"/>
                    <a:pt x="550" y="551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239" y="549"/>
                    <a:pt x="239" y="549"/>
                    <a:pt x="239" y="549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02" y="775"/>
                    <a:pt x="202" y="775"/>
                    <a:pt x="202" y="775"/>
                  </a:cubicBezTo>
                  <a:cubicBezTo>
                    <a:pt x="248" y="775"/>
                    <a:pt x="248" y="775"/>
                    <a:pt x="248" y="775"/>
                  </a:cubicBezTo>
                  <a:cubicBezTo>
                    <a:pt x="394" y="446"/>
                    <a:pt x="394" y="446"/>
                    <a:pt x="394" y="446"/>
                  </a:cubicBezTo>
                  <a:cubicBezTo>
                    <a:pt x="541" y="775"/>
                    <a:pt x="541" y="775"/>
                    <a:pt x="541" y="775"/>
                  </a:cubicBezTo>
                  <a:cubicBezTo>
                    <a:pt x="587" y="775"/>
                    <a:pt x="587" y="775"/>
                    <a:pt x="587" y="775"/>
                  </a:cubicBezTo>
                  <a:lnTo>
                    <a:pt x="789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>
          <a:xfrm>
            <a:off x="2376000" y="1868963"/>
            <a:ext cx="5400000" cy="1470025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>
          <a:xfrm>
            <a:off x="2376000" y="3375732"/>
            <a:ext cx="5400000" cy="93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0" name="Text Placeholder 9"/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5381625" y="4985984"/>
            <a:ext cx="2160588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[jan 2016]</a:t>
            </a:r>
          </a:p>
        </p:txBody>
      </p:sp>
      <p:sp>
        <p:nvSpPr>
          <p:cNvPr id="12" name="Text Placeholder 9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5191974" y="5283740"/>
            <a:ext cx="2448000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[voornaam achternaam]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 (gebruik voorbeeld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Select="1"/>
          </p:cNvSpPr>
          <p:nvPr>
            <p:ph type="pic" sz="quarter" idx="12" hasCustomPrompt="1"/>
          </p:nvPr>
        </p:nvSpPr>
        <p:spPr>
          <a:xfrm>
            <a:off x="0" y="2700000"/>
            <a:ext cx="6120000" cy="4158000"/>
          </a:xfrm>
          <a:solidFill>
            <a:schemeClr val="bg2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Klik op het vierkante icoontje om een </a:t>
            </a:r>
            <a:br>
              <a:rPr lang="nl-NL" dirty="0"/>
            </a:br>
            <a:r>
              <a:rPr lang="nl-NL" dirty="0"/>
              <a:t> afbeelding in te voegen</a:t>
            </a:r>
          </a:p>
        </p:txBody>
      </p:sp>
      <p:sp>
        <p:nvSpPr>
          <p:cNvPr id="9" name="Picture Placeholder 4"/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6127809" y="2700000"/>
            <a:ext cx="3024000" cy="4158000"/>
          </a:xfr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Klik op het vierkante</a:t>
            </a:r>
            <a:br>
              <a:rPr lang="nl-NL" dirty="0"/>
            </a:br>
            <a:r>
              <a:rPr lang="nl-NL" dirty="0"/>
              <a:t> icoontje om een </a:t>
            </a:r>
            <a:br>
              <a:rPr lang="nl-NL" dirty="0"/>
            </a:br>
            <a:r>
              <a:rPr lang="nl-NL" dirty="0"/>
              <a:t> afbeelding in te voegen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>
          <a:xfrm>
            <a:off x="2376000" y="1096334"/>
            <a:ext cx="5400000" cy="14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>
          <a:xfrm>
            <a:off x="2376000" y="2573270"/>
            <a:ext cx="5400000" cy="57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0" name="Text Placeholder 9"/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3015211" y="585185"/>
            <a:ext cx="2160588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[jan 2016]</a:t>
            </a:r>
          </a:p>
        </p:txBody>
      </p:sp>
      <p:sp>
        <p:nvSpPr>
          <p:cNvPr id="12" name="Text Placeholder 9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844016" y="838726"/>
            <a:ext cx="2376000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171439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(2 regels)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5 (JU-Free)"/>
          <p:cNvSpPr>
            <a:spLocks/>
          </p:cNvSpPr>
          <p:nvPr userDrawn="1"/>
        </p:nvSpPr>
        <p:spPr bwMode="auto">
          <a:xfrm>
            <a:off x="869950" y="387350"/>
            <a:ext cx="7543800" cy="1527175"/>
          </a:xfrm>
          <a:custGeom>
            <a:avLst/>
            <a:gdLst>
              <a:gd name="T0" fmla="*/ 0 w 4752"/>
              <a:gd name="T1" fmla="*/ 0 h 962"/>
              <a:gd name="T2" fmla="*/ 0 w 4752"/>
              <a:gd name="T3" fmla="*/ 832 h 962"/>
              <a:gd name="T4" fmla="*/ 199 w 4752"/>
              <a:gd name="T5" fmla="*/ 832 h 962"/>
              <a:gd name="T6" fmla="*/ 199 w 4752"/>
              <a:gd name="T7" fmla="*/ 962 h 962"/>
              <a:gd name="T8" fmla="*/ 332 w 4752"/>
              <a:gd name="T9" fmla="*/ 832 h 962"/>
              <a:gd name="T10" fmla="*/ 4752 w 4752"/>
              <a:gd name="T11" fmla="*/ 832 h 962"/>
              <a:gd name="T12" fmla="*/ 4752 w 4752"/>
              <a:gd name="T13" fmla="*/ 0 h 962"/>
              <a:gd name="T14" fmla="*/ 0 w 4752"/>
              <a:gd name="T15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2" h="962">
                <a:moveTo>
                  <a:pt x="0" y="0"/>
                </a:moveTo>
                <a:lnTo>
                  <a:pt x="0" y="832"/>
                </a:lnTo>
                <a:lnTo>
                  <a:pt x="199" y="832"/>
                </a:lnTo>
                <a:lnTo>
                  <a:pt x="199" y="962"/>
                </a:lnTo>
                <a:lnTo>
                  <a:pt x="332" y="832"/>
                </a:lnTo>
                <a:lnTo>
                  <a:pt x="4752" y="832"/>
                </a:lnTo>
                <a:lnTo>
                  <a:pt x="4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>
          <a:xfrm>
            <a:off x="1151544" y="487074"/>
            <a:ext cx="6984000" cy="1141686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>
          <a:xfrm>
            <a:off x="1152000" y="2174400"/>
            <a:ext cx="7272000" cy="396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00344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2 regels), kader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5 (JU-Free)"/>
          <p:cNvSpPr>
            <a:spLocks/>
          </p:cNvSpPr>
          <p:nvPr userDrawn="1"/>
        </p:nvSpPr>
        <p:spPr bwMode="auto">
          <a:xfrm>
            <a:off x="869950" y="387350"/>
            <a:ext cx="3784600" cy="1527175"/>
          </a:xfrm>
          <a:custGeom>
            <a:avLst/>
            <a:gdLst>
              <a:gd name="T0" fmla="*/ 0 w 2384"/>
              <a:gd name="T1" fmla="*/ 0 h 962"/>
              <a:gd name="T2" fmla="*/ 0 w 2384"/>
              <a:gd name="T3" fmla="*/ 832 h 962"/>
              <a:gd name="T4" fmla="*/ 199 w 2384"/>
              <a:gd name="T5" fmla="*/ 832 h 962"/>
              <a:gd name="T6" fmla="*/ 199 w 2384"/>
              <a:gd name="T7" fmla="*/ 962 h 962"/>
              <a:gd name="T8" fmla="*/ 332 w 2384"/>
              <a:gd name="T9" fmla="*/ 832 h 962"/>
              <a:gd name="T10" fmla="*/ 2384 w 2384"/>
              <a:gd name="T11" fmla="*/ 832 h 962"/>
              <a:gd name="T12" fmla="*/ 2384 w 2384"/>
              <a:gd name="T13" fmla="*/ 0 h 962"/>
              <a:gd name="T14" fmla="*/ 0 w 2384"/>
              <a:gd name="T15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4" h="962">
                <a:moveTo>
                  <a:pt x="0" y="0"/>
                </a:moveTo>
                <a:lnTo>
                  <a:pt x="0" y="832"/>
                </a:lnTo>
                <a:lnTo>
                  <a:pt x="199" y="832"/>
                </a:lnTo>
                <a:lnTo>
                  <a:pt x="199" y="962"/>
                </a:lnTo>
                <a:lnTo>
                  <a:pt x="332" y="832"/>
                </a:lnTo>
                <a:lnTo>
                  <a:pt x="2384" y="832"/>
                </a:lnTo>
                <a:lnTo>
                  <a:pt x="2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>
          <a:xfrm>
            <a:off x="1151544" y="487074"/>
            <a:ext cx="3276000" cy="1141686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>
          <a:xfrm>
            <a:off x="1152000" y="2174400"/>
            <a:ext cx="3492000" cy="396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7" name="Picture Placeholder 4"/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4842000" y="0"/>
            <a:ext cx="4284000" cy="612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Klik op het vierkante icoontje om een </a:t>
            </a:r>
            <a:br>
              <a:rPr lang="nl-NL" dirty="0"/>
            </a:br>
            <a:r>
              <a:rPr lang="nl-NL" dirty="0"/>
              <a:t>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5994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>
          <a:xfrm>
            <a:off x="1152000" y="1634400"/>
            <a:ext cx="3528000" cy="450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>
          <a:xfrm>
            <a:off x="4896000" y="1634400"/>
            <a:ext cx="3528000" cy="450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0" name="Vrije vorm 5 (JU-Free)"/>
          <p:cNvSpPr>
            <a:spLocks/>
          </p:cNvSpPr>
          <p:nvPr userDrawn="1"/>
        </p:nvSpPr>
        <p:spPr bwMode="auto">
          <a:xfrm>
            <a:off x="863600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2 regels)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5 (JU-Free)"/>
          <p:cNvSpPr>
            <a:spLocks/>
          </p:cNvSpPr>
          <p:nvPr userDrawn="1"/>
        </p:nvSpPr>
        <p:spPr bwMode="auto">
          <a:xfrm>
            <a:off x="869950" y="387350"/>
            <a:ext cx="7543800" cy="1527175"/>
          </a:xfrm>
          <a:custGeom>
            <a:avLst/>
            <a:gdLst>
              <a:gd name="T0" fmla="*/ 0 w 4752"/>
              <a:gd name="T1" fmla="*/ 0 h 962"/>
              <a:gd name="T2" fmla="*/ 0 w 4752"/>
              <a:gd name="T3" fmla="*/ 832 h 962"/>
              <a:gd name="T4" fmla="*/ 199 w 4752"/>
              <a:gd name="T5" fmla="*/ 832 h 962"/>
              <a:gd name="T6" fmla="*/ 199 w 4752"/>
              <a:gd name="T7" fmla="*/ 962 h 962"/>
              <a:gd name="T8" fmla="*/ 332 w 4752"/>
              <a:gd name="T9" fmla="*/ 832 h 962"/>
              <a:gd name="T10" fmla="*/ 4752 w 4752"/>
              <a:gd name="T11" fmla="*/ 832 h 962"/>
              <a:gd name="T12" fmla="*/ 4752 w 4752"/>
              <a:gd name="T13" fmla="*/ 0 h 962"/>
              <a:gd name="T14" fmla="*/ 0 w 4752"/>
              <a:gd name="T15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2" h="962">
                <a:moveTo>
                  <a:pt x="0" y="0"/>
                </a:moveTo>
                <a:lnTo>
                  <a:pt x="0" y="832"/>
                </a:lnTo>
                <a:lnTo>
                  <a:pt x="199" y="832"/>
                </a:lnTo>
                <a:lnTo>
                  <a:pt x="199" y="962"/>
                </a:lnTo>
                <a:lnTo>
                  <a:pt x="332" y="832"/>
                </a:lnTo>
                <a:lnTo>
                  <a:pt x="4752" y="832"/>
                </a:lnTo>
                <a:lnTo>
                  <a:pt x="4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>
          <a:xfrm>
            <a:off x="1152000" y="2178000"/>
            <a:ext cx="3528000" cy="396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>
          <a:xfrm>
            <a:off x="4896000" y="2178000"/>
            <a:ext cx="3528000" cy="396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>
          <a:xfrm>
            <a:off x="1151544" y="487074"/>
            <a:ext cx="6984000" cy="1141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8643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ak voor struc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6" name="Vrije vorm 5 (JU-Free)"/>
          <p:cNvSpPr>
            <a:spLocks/>
          </p:cNvSpPr>
          <p:nvPr userDrawn="1"/>
        </p:nvSpPr>
        <p:spPr bwMode="auto">
          <a:xfrm>
            <a:off x="863600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Picture Placeholder 3"/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0" y="1918800"/>
            <a:ext cx="5331600" cy="4939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Klik op het vierkante icoontje </a:t>
            </a:r>
            <a:br>
              <a:rPr lang="nl-NL" dirty="0"/>
            </a:br>
            <a:r>
              <a:rPr lang="nl-NL" dirty="0"/>
              <a:t> en plaats een structuur</a:t>
            </a:r>
          </a:p>
        </p:txBody>
      </p:sp>
      <p:sp>
        <p:nvSpPr>
          <p:cNvPr id="7" name="Rounded Rectangular Callout 6"/>
          <p:cNvSpPr>
            <a:spLocks noSelect="1"/>
          </p:cNvSpPr>
          <p:nvPr userDrawn="1"/>
        </p:nvSpPr>
        <p:spPr>
          <a:xfrm>
            <a:off x="-1728840" y="1808785"/>
            <a:ext cx="1530204" cy="1890252"/>
          </a:xfrm>
          <a:prstGeom prst="wedgeRoundRectCallout">
            <a:avLst>
              <a:gd name="adj1" fmla="val 63080"/>
              <a:gd name="adj2" fmla="val -1872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200" dirty="0">
                <a:solidFill>
                  <a:schemeClr val="tx1"/>
                </a:solidFill>
              </a:rPr>
              <a:t>Hier kan je een tekstje, icoon of een streamer toevoegen. Dit kan gebruikt worden als je geen beeld hebt, maar wel de pagina leuk wilt opvullen.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6" name="Vrije vorm 5 (JU-Free)"/>
          <p:cNvSpPr>
            <a:spLocks/>
          </p:cNvSpPr>
          <p:nvPr userDrawn="1"/>
        </p:nvSpPr>
        <p:spPr bwMode="auto">
          <a:xfrm>
            <a:off x="863600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17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(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5 (JU-Free)"/>
          <p:cNvSpPr>
            <a:spLocks/>
          </p:cNvSpPr>
          <p:nvPr userDrawn="1"/>
        </p:nvSpPr>
        <p:spPr bwMode="auto">
          <a:xfrm>
            <a:off x="869950" y="387350"/>
            <a:ext cx="7543800" cy="1527175"/>
          </a:xfrm>
          <a:custGeom>
            <a:avLst/>
            <a:gdLst>
              <a:gd name="T0" fmla="*/ 0 w 4752"/>
              <a:gd name="T1" fmla="*/ 0 h 962"/>
              <a:gd name="T2" fmla="*/ 0 w 4752"/>
              <a:gd name="T3" fmla="*/ 832 h 962"/>
              <a:gd name="T4" fmla="*/ 199 w 4752"/>
              <a:gd name="T5" fmla="*/ 832 h 962"/>
              <a:gd name="T6" fmla="*/ 199 w 4752"/>
              <a:gd name="T7" fmla="*/ 962 h 962"/>
              <a:gd name="T8" fmla="*/ 332 w 4752"/>
              <a:gd name="T9" fmla="*/ 832 h 962"/>
              <a:gd name="T10" fmla="*/ 4752 w 4752"/>
              <a:gd name="T11" fmla="*/ 832 h 962"/>
              <a:gd name="T12" fmla="*/ 4752 w 4752"/>
              <a:gd name="T13" fmla="*/ 0 h 962"/>
              <a:gd name="T14" fmla="*/ 0 w 4752"/>
              <a:gd name="T15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2" h="962">
                <a:moveTo>
                  <a:pt x="0" y="0"/>
                </a:moveTo>
                <a:lnTo>
                  <a:pt x="0" y="832"/>
                </a:lnTo>
                <a:lnTo>
                  <a:pt x="199" y="832"/>
                </a:lnTo>
                <a:lnTo>
                  <a:pt x="199" y="962"/>
                </a:lnTo>
                <a:lnTo>
                  <a:pt x="332" y="832"/>
                </a:lnTo>
                <a:lnTo>
                  <a:pt x="4752" y="832"/>
                </a:lnTo>
                <a:lnTo>
                  <a:pt x="4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>
          <a:xfrm>
            <a:off x="1151544" y="487074"/>
            <a:ext cx="6984000" cy="1141200"/>
          </a:xfrm>
        </p:spPr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7114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>
          <a:xfrm>
            <a:off x="1152000" y="1635712"/>
            <a:ext cx="7272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>
          <a:xfrm>
            <a:off x="7092000" y="6399080"/>
            <a:ext cx="1332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9615705-A721-460B-A641-D51C088E4CC7}" type="datetime4">
              <a:rPr lang="nl-NL" noProof="1" smtClean="0"/>
              <a:t>31 mei 2016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>
          <a:xfrm>
            <a:off x="1601604" y="6399080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>
          <a:xfrm>
            <a:off x="1061532" y="6399080"/>
            <a:ext cx="468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8" r:id="rId3"/>
    <p:sldLayoutId id="2147483711" r:id="rId4"/>
    <p:sldLayoutId id="2147483717" r:id="rId5"/>
    <p:sldLayoutId id="2147483713" r:id="rId6"/>
    <p:sldLayoutId id="2147483720" r:id="rId7"/>
    <p:sldLayoutId id="2147483719" r:id="rId8"/>
    <p:sldLayoutId id="2147483714" r:id="rId9"/>
    <p:sldLayoutId id="2147483709" r:id="rId10"/>
    <p:sldLayoutId id="21474837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0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0" kern="1200">
          <a:solidFill>
            <a:schemeClr val="accent6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google.nl/url?sa=i&amp;rct=j&amp;q=&amp;esrc=s&amp;source=images&amp;cd=&amp;cad=rja&amp;uact=8&amp;ved=0ahUKEwjUv-jmpITNAhVBD8AKHS4zDvYQjRwIBw&amp;url=http://allesvoordeaannemer.nl/index.php/handen-wassen-verplicht-aluminium-bord-200-mm.html&amp;psig=AFQjCNEJgX1tmOjbejnOTQlVwfjVKyZMvQ&amp;ust=1464783161967890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google.nl/url?sa=i&amp;rct=j&amp;q=&amp;esrc=s&amp;source=images&amp;cd=&amp;cad=rja&amp;uact=8&amp;ved=0ahUKEwiut776poTNAhXFAMAKHcc0B6EQjRwIBw&amp;url=http://www.schoolplaten.com/afbeelding-spuit-i28224.html&amp;bvm=bv.123325700,d.d24&amp;psig=AFQjCNG_B_YIou80cglbvOYfYob-6Huu1Q&amp;ust=1464783763897781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18 (JU-Free)"/>
          <p:cNvSpPr>
            <a:spLocks/>
          </p:cNvSpPr>
          <p:nvPr/>
        </p:nvSpPr>
        <p:spPr bwMode="auto">
          <a:xfrm>
            <a:off x="4419600" y="4687888"/>
            <a:ext cx="3429000" cy="1416050"/>
          </a:xfrm>
          <a:custGeom>
            <a:avLst/>
            <a:gdLst>
              <a:gd name="T0" fmla="*/ 2160 w 2160"/>
              <a:gd name="T1" fmla="*/ 0 h 892"/>
              <a:gd name="T2" fmla="*/ 0 w 2160"/>
              <a:gd name="T3" fmla="*/ 0 h 892"/>
              <a:gd name="T4" fmla="*/ 0 w 2160"/>
              <a:gd name="T5" fmla="*/ 715 h 892"/>
              <a:gd name="T6" fmla="*/ 180 w 2160"/>
              <a:gd name="T7" fmla="*/ 715 h 892"/>
              <a:gd name="T8" fmla="*/ 180 w 2160"/>
              <a:gd name="T9" fmla="*/ 892 h 892"/>
              <a:gd name="T10" fmla="*/ 354 w 2160"/>
              <a:gd name="T11" fmla="*/ 715 h 892"/>
              <a:gd name="T12" fmla="*/ 2160 w 2160"/>
              <a:gd name="T13" fmla="*/ 715 h 892"/>
              <a:gd name="T14" fmla="*/ 2160 w 2160"/>
              <a:gd name="T15" fmla="*/ 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" h="892">
                <a:moveTo>
                  <a:pt x="2160" y="0"/>
                </a:moveTo>
                <a:lnTo>
                  <a:pt x="0" y="0"/>
                </a:lnTo>
                <a:lnTo>
                  <a:pt x="0" y="715"/>
                </a:lnTo>
                <a:lnTo>
                  <a:pt x="180" y="715"/>
                </a:lnTo>
                <a:lnTo>
                  <a:pt x="180" y="892"/>
                </a:lnTo>
                <a:lnTo>
                  <a:pt x="354" y="715"/>
                </a:lnTo>
                <a:lnTo>
                  <a:pt x="2160" y="715"/>
                </a:lnTo>
                <a:lnTo>
                  <a:pt x="21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 noRot="1" noMove="1" noResize="1" noEditPoint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200" dirty="0" err="1"/>
              <a:t>Vilans</a:t>
            </a:r>
            <a:r>
              <a:rPr lang="nl-NL" sz="5200" dirty="0"/>
              <a:t> KICK- </a:t>
            </a:r>
            <a:r>
              <a:rPr lang="nl-NL" sz="5200" dirty="0" err="1"/>
              <a:t>protocols</a:t>
            </a:r>
            <a:endParaRPr lang="nl-NL" sz="5200" dirty="0"/>
          </a:p>
        </p:txBody>
      </p:sp>
      <p:sp>
        <p:nvSpPr>
          <p:cNvPr id="3" name="Subtitle 2"/>
          <p:cNvSpPr>
            <a:spLocks noGrp="1" noRot="1" noMove="1" noResize="1" noEditPoints="1" noChangeShapeType="1"/>
          </p:cNvSpPr>
          <p:nvPr>
            <p:ph type="subTitle" idx="1"/>
          </p:nvPr>
        </p:nvSpPr>
        <p:spPr/>
        <p:txBody>
          <a:bodyPr/>
          <a:lstStyle/>
          <a:p>
            <a:endParaRPr lang="nl-NL" sz="1800" dirty="0"/>
          </a:p>
          <a:p>
            <a:r>
              <a:rPr lang="nl-NL" sz="1800" i="1" dirty="0" err="1"/>
              <a:t>Providing</a:t>
            </a:r>
            <a:r>
              <a:rPr lang="nl-NL" sz="1800" i="1" dirty="0"/>
              <a:t> professional care </a:t>
            </a:r>
            <a:r>
              <a:rPr lang="nl-NL" sz="1800" i="1" dirty="0" err="1"/>
              <a:t>based</a:t>
            </a:r>
            <a:r>
              <a:rPr lang="nl-NL" sz="1800" i="1" dirty="0"/>
              <a:t> on </a:t>
            </a:r>
            <a:r>
              <a:rPr lang="nl-NL" sz="1800" i="1" dirty="0" err="1"/>
              <a:t>the</a:t>
            </a:r>
            <a:r>
              <a:rPr lang="nl-NL" sz="1800" i="1" dirty="0"/>
              <a:t> </a:t>
            </a:r>
            <a:r>
              <a:rPr lang="nl-NL" sz="1800" i="1" dirty="0" err="1"/>
              <a:t>latest</a:t>
            </a:r>
            <a:r>
              <a:rPr lang="nl-NL" sz="1800" i="1" dirty="0"/>
              <a:t> </a:t>
            </a:r>
            <a:r>
              <a:rPr lang="nl-NL" sz="1800" i="1" dirty="0" err="1"/>
              <a:t>evidence</a:t>
            </a:r>
            <a:endParaRPr lang="nl-NL" sz="1800" i="1" dirty="0"/>
          </a:p>
        </p:txBody>
      </p:sp>
      <p:sp>
        <p:nvSpPr>
          <p:cNvPr id="12" name="Text Placeholder 11"/>
          <p:cNvSpPr>
            <a:spLocks noGrp="1" noRot="1" noMove="1" noResize="1" noEditPoint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31-5-2016</a:t>
            </a:r>
          </a:p>
        </p:txBody>
      </p:sp>
      <p:sp>
        <p:nvSpPr>
          <p:cNvPr id="13" name="Text Placeholder 12"/>
          <p:cNvSpPr>
            <a:spLocks noGrp="1" noRot="1" noMove="1" noResize="1" noEditPoint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Marleen Versteeg</a:t>
            </a:r>
          </a:p>
        </p:txBody>
      </p:sp>
      <p:sp>
        <p:nvSpPr>
          <p:cNvPr id="9" name="Tekstvak 8 (JU-Free)"/>
          <p:cNvSpPr txBox="1">
            <a:spLocks/>
          </p:cNvSpPr>
          <p:nvPr/>
        </p:nvSpPr>
        <p:spPr>
          <a:xfrm>
            <a:off x="4697680" y="4986000"/>
            <a:ext cx="648000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700" dirty="0"/>
              <a:t>datum</a:t>
            </a:r>
          </a:p>
        </p:txBody>
      </p:sp>
      <p:sp>
        <p:nvSpPr>
          <p:cNvPr id="11" name="Tekstvak 10 (JU-Free)"/>
          <p:cNvSpPr txBox="1">
            <a:spLocks/>
          </p:cNvSpPr>
          <p:nvPr/>
        </p:nvSpPr>
        <p:spPr>
          <a:xfrm>
            <a:off x="4697680" y="5283615"/>
            <a:ext cx="50400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700" dirty="0"/>
              <a:t>door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5 (JU-Free)"/>
          <p:cNvSpPr>
            <a:spLocks noGrp="1"/>
          </p:cNvSpPr>
          <p:nvPr>
            <p:ph type="ctrTitle"/>
          </p:nvPr>
        </p:nvSpPr>
        <p:spPr bwMode="auto">
          <a:xfrm>
            <a:off x="395536" y="332656"/>
            <a:ext cx="8172440" cy="1440160"/>
          </a:xfrm>
          <a:custGeom>
            <a:avLst/>
            <a:gdLst>
              <a:gd name="T0" fmla="*/ 0 w 2384"/>
              <a:gd name="T1" fmla="*/ 0 h 962"/>
              <a:gd name="T2" fmla="*/ 0 w 2384"/>
              <a:gd name="T3" fmla="*/ 832 h 962"/>
              <a:gd name="T4" fmla="*/ 199 w 2384"/>
              <a:gd name="T5" fmla="*/ 832 h 962"/>
              <a:gd name="T6" fmla="*/ 199 w 2384"/>
              <a:gd name="T7" fmla="*/ 962 h 962"/>
              <a:gd name="T8" fmla="*/ 332 w 2384"/>
              <a:gd name="T9" fmla="*/ 832 h 962"/>
              <a:gd name="T10" fmla="*/ 2384 w 2384"/>
              <a:gd name="T11" fmla="*/ 832 h 962"/>
              <a:gd name="T12" fmla="*/ 2384 w 2384"/>
              <a:gd name="T13" fmla="*/ 0 h 962"/>
              <a:gd name="T14" fmla="*/ 0 w 2384"/>
              <a:gd name="T15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4" h="962">
                <a:moveTo>
                  <a:pt x="0" y="0"/>
                </a:moveTo>
                <a:lnTo>
                  <a:pt x="0" y="832"/>
                </a:lnTo>
                <a:lnTo>
                  <a:pt x="199" y="832"/>
                </a:lnTo>
                <a:lnTo>
                  <a:pt x="199" y="962"/>
                </a:lnTo>
                <a:lnTo>
                  <a:pt x="332" y="832"/>
                </a:lnTo>
                <a:lnTo>
                  <a:pt x="2384" y="832"/>
                </a:lnTo>
                <a:lnTo>
                  <a:pt x="2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r>
              <a:rPr lang="nl-NL" dirty="0">
                <a:latin typeface="DINPro-Light" panose="02000504040000020003" pitchFamily="50" charset="0"/>
              </a:rPr>
              <a:t>High risk procedure </a:t>
            </a:r>
            <a:r>
              <a:rPr lang="nl-NL" dirty="0" err="1">
                <a:latin typeface="DINPro-Light" panose="02000504040000020003" pitchFamily="50" charset="0"/>
              </a:rPr>
              <a:t>protocols</a:t>
            </a:r>
            <a:r>
              <a:rPr lang="nl-NL" dirty="0">
                <a:latin typeface="DINPro-Light" panose="02000504040000020003" pitchFamily="50" charset="0"/>
              </a:rPr>
              <a:t> in </a:t>
            </a:r>
            <a:r>
              <a:rPr lang="nl-NL" dirty="0" err="1">
                <a:latin typeface="DINPro-Light" panose="02000504040000020003" pitchFamily="50" charset="0"/>
              </a:rPr>
              <a:t>nursing</a:t>
            </a:r>
            <a:endParaRPr lang="nl-NL" dirty="0">
              <a:solidFill>
                <a:schemeClr val="tx1"/>
              </a:solidFill>
              <a:latin typeface="DINPro-Light" panose="02000504040000020003" pitchFamily="50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27584" y="1772816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</a:rPr>
              <a:t>The </a:t>
            </a:r>
            <a:r>
              <a:rPr lang="nl-NL" sz="2000" dirty="0" err="1">
                <a:solidFill>
                  <a:prstClr val="black"/>
                </a:solidFill>
              </a:rPr>
              <a:t>Vilans</a:t>
            </a:r>
            <a:r>
              <a:rPr lang="nl-NL" sz="2000" dirty="0">
                <a:solidFill>
                  <a:prstClr val="black"/>
                </a:solidFill>
              </a:rPr>
              <a:t> KICK-</a:t>
            </a:r>
            <a:r>
              <a:rPr lang="nl-NL" sz="2000" dirty="0" err="1">
                <a:solidFill>
                  <a:prstClr val="black"/>
                </a:solidFill>
              </a:rPr>
              <a:t>protocols</a:t>
            </a:r>
            <a:r>
              <a:rPr lang="nl-NL" sz="2000" dirty="0">
                <a:solidFill>
                  <a:prstClr val="black"/>
                </a:solidFill>
              </a:rPr>
              <a:t> are </a:t>
            </a:r>
            <a:r>
              <a:rPr lang="nl-NL" sz="2000" dirty="0" err="1">
                <a:solidFill>
                  <a:prstClr val="black"/>
                </a:solidFill>
              </a:rPr>
              <a:t>standardized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err="1">
                <a:solidFill>
                  <a:prstClr val="black"/>
                </a:solidFill>
              </a:rPr>
              <a:t>descriptions</a:t>
            </a:r>
            <a:r>
              <a:rPr lang="nl-NL" sz="2000" dirty="0">
                <a:solidFill>
                  <a:prstClr val="black"/>
                </a:solidFill>
              </a:rPr>
              <a:t> of procedures </a:t>
            </a:r>
            <a:r>
              <a:rPr lang="nl-NL" sz="2000" dirty="0" err="1">
                <a:solidFill>
                  <a:prstClr val="black"/>
                </a:solidFill>
              </a:rPr>
              <a:t>carried</a:t>
            </a:r>
            <a:r>
              <a:rPr lang="nl-NL" sz="2000" dirty="0">
                <a:solidFill>
                  <a:prstClr val="black"/>
                </a:solidFill>
              </a:rPr>
              <a:t> out </a:t>
            </a:r>
            <a:r>
              <a:rPr lang="nl-NL" sz="2000" dirty="0" err="1">
                <a:solidFill>
                  <a:prstClr val="black"/>
                </a:solidFill>
              </a:rPr>
              <a:t>by</a:t>
            </a:r>
            <a:r>
              <a:rPr lang="nl-NL" sz="2000" dirty="0">
                <a:solidFill>
                  <a:prstClr val="black"/>
                </a:solidFill>
              </a:rPr>
              <a:t> professional </a:t>
            </a:r>
            <a:r>
              <a:rPr lang="nl-NL" sz="2000" dirty="0" err="1">
                <a:solidFill>
                  <a:prstClr val="black"/>
                </a:solidFill>
              </a:rPr>
              <a:t>caregivers</a:t>
            </a:r>
            <a:r>
              <a:rPr lang="nl-NL" sz="2000" dirty="0">
                <a:solidFill>
                  <a:prstClr val="black"/>
                </a:solidFill>
              </a:rPr>
              <a:t> like:</a:t>
            </a:r>
          </a:p>
          <a:p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prstClr val="black"/>
                </a:solidFill>
              </a:rPr>
              <a:t>Punctures</a:t>
            </a: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prstClr val="black"/>
                </a:solidFill>
              </a:rPr>
              <a:t>Infusion</a:t>
            </a:r>
            <a:r>
              <a:rPr lang="nl-NL" sz="2000" dirty="0">
                <a:solidFill>
                  <a:prstClr val="black"/>
                </a:solidFill>
              </a:rPr>
              <a:t> of </a:t>
            </a:r>
            <a:r>
              <a:rPr lang="nl-NL" sz="2000" dirty="0" err="1">
                <a:solidFill>
                  <a:prstClr val="black"/>
                </a:solidFill>
              </a:rPr>
              <a:t>fluids</a:t>
            </a: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prstClr val="black"/>
                </a:solidFill>
              </a:rPr>
              <a:t>Inserting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err="1">
                <a:solidFill>
                  <a:prstClr val="black"/>
                </a:solidFill>
              </a:rPr>
              <a:t>catheters</a:t>
            </a: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prstClr val="black"/>
                </a:solidFill>
              </a:rPr>
              <a:t>Injections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prstClr val="black"/>
                </a:solidFill>
              </a:rPr>
              <a:t>Suction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err="1">
                <a:solidFill>
                  <a:prstClr val="black"/>
                </a:solidFill>
              </a:rPr>
              <a:t>and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err="1">
                <a:solidFill>
                  <a:prstClr val="black"/>
                </a:solidFill>
              </a:rPr>
              <a:t>caring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err="1">
                <a:solidFill>
                  <a:prstClr val="black"/>
                </a:solidFill>
              </a:rPr>
              <a:t>for</a:t>
            </a:r>
            <a:r>
              <a:rPr lang="nl-NL" sz="2000" dirty="0">
                <a:solidFill>
                  <a:prstClr val="black"/>
                </a:solidFill>
              </a:rPr>
              <a:t> tracheatubes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</a:rPr>
              <a:t>Administration of </a:t>
            </a:r>
            <a:r>
              <a:rPr lang="nl-NL" sz="2000" dirty="0" err="1">
                <a:solidFill>
                  <a:prstClr val="black"/>
                </a:solidFill>
              </a:rPr>
              <a:t>medication</a:t>
            </a: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0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185107" y="1473244"/>
            <a:ext cx="3708032" cy="4505600"/>
          </a:xfrm>
        </p:spPr>
        <p:txBody>
          <a:bodyPr/>
          <a:lstStyle/>
          <a:p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e.g.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guidelides</a:t>
            </a:r>
            <a:r>
              <a:rPr lang="nl-NL" dirty="0"/>
              <a:t>, research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opinions</a:t>
            </a:r>
            <a:r>
              <a:rPr lang="nl-NL" dirty="0"/>
              <a:t> of experts</a:t>
            </a:r>
          </a:p>
          <a:p>
            <a:endParaRPr lang="nl-NL" dirty="0"/>
          </a:p>
          <a:p>
            <a:r>
              <a:rPr lang="nl-NL" dirty="0" err="1"/>
              <a:t>Protocols</a:t>
            </a:r>
            <a:r>
              <a:rPr lang="nl-NL" dirty="0"/>
              <a:t> </a:t>
            </a:r>
            <a:r>
              <a:rPr lang="nl-NL" dirty="0" err="1"/>
              <a:t>checked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tested</a:t>
            </a:r>
            <a:r>
              <a:rPr lang="nl-NL" dirty="0"/>
              <a:t> in </a:t>
            </a:r>
            <a:r>
              <a:rPr lang="nl-NL" dirty="0" err="1"/>
              <a:t>daily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professional </a:t>
            </a:r>
            <a:r>
              <a:rPr lang="nl-NL" dirty="0" err="1"/>
              <a:t>caregivers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Written</a:t>
            </a:r>
            <a:r>
              <a:rPr lang="nl-NL" dirty="0"/>
              <a:t> in </a:t>
            </a:r>
            <a:r>
              <a:rPr lang="nl-NL" dirty="0" err="1"/>
              <a:t>understandable</a:t>
            </a:r>
            <a:r>
              <a:rPr lang="nl-NL" dirty="0"/>
              <a:t> </a:t>
            </a:r>
            <a:r>
              <a:rPr lang="nl-NL" dirty="0" err="1"/>
              <a:t>language</a:t>
            </a:r>
            <a:endParaRPr lang="nl-NL" dirty="0"/>
          </a:p>
          <a:p>
            <a:endParaRPr lang="nl-NL" dirty="0"/>
          </a:p>
          <a:p>
            <a:r>
              <a:rPr lang="nl-NL" dirty="0"/>
              <a:t>Online </a:t>
            </a:r>
            <a:r>
              <a:rPr lang="nl-NL" dirty="0" err="1"/>
              <a:t>accessible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err="1"/>
              <a:t>Efficient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2"/>
                </a:solidFill>
              </a:rPr>
              <a:t>Characteristics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/>
          <a:stretch/>
        </p:blipFill>
        <p:spPr bwMode="auto">
          <a:xfrm>
            <a:off x="4644008" y="3140968"/>
            <a:ext cx="424847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e toelichting 6"/>
          <p:cNvSpPr/>
          <p:nvPr/>
        </p:nvSpPr>
        <p:spPr>
          <a:xfrm>
            <a:off x="5436096" y="1443680"/>
            <a:ext cx="3456384" cy="1769296"/>
          </a:xfrm>
          <a:prstGeom prst="wedgeEllipseCallout">
            <a:avLst>
              <a:gd name="adj1" fmla="val 4192"/>
              <a:gd name="adj2" fmla="val 6622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600" i="1" dirty="0">
                <a:solidFill>
                  <a:schemeClr val="tx1"/>
                </a:solidFill>
              </a:rPr>
              <a:t>“</a:t>
            </a:r>
            <a:r>
              <a:rPr lang="nl-NL" sz="1600" i="1" dirty="0" err="1">
                <a:solidFill>
                  <a:schemeClr val="tx1"/>
                </a:solidFill>
              </a:rPr>
              <a:t>Unnecessary</a:t>
            </a:r>
            <a:r>
              <a:rPr lang="nl-NL" sz="1600" i="1" dirty="0">
                <a:solidFill>
                  <a:schemeClr val="tx1"/>
                </a:solidFill>
              </a:rPr>
              <a:t> </a:t>
            </a:r>
            <a:r>
              <a:rPr lang="nl-NL" sz="1600" i="1" dirty="0" err="1">
                <a:solidFill>
                  <a:schemeClr val="tx1"/>
                </a:solidFill>
              </a:rPr>
              <a:t>disconnection</a:t>
            </a:r>
            <a:r>
              <a:rPr lang="nl-NL" sz="1600" i="1" dirty="0">
                <a:solidFill>
                  <a:schemeClr val="tx1"/>
                </a:solidFill>
              </a:rPr>
              <a:t> of </a:t>
            </a:r>
            <a:r>
              <a:rPr lang="nl-NL" sz="1600" i="1" dirty="0" err="1">
                <a:solidFill>
                  <a:schemeClr val="tx1"/>
                </a:solidFill>
              </a:rPr>
              <a:t>catheterbags</a:t>
            </a:r>
            <a:r>
              <a:rPr lang="nl-NL" sz="1600" i="1" dirty="0">
                <a:solidFill>
                  <a:schemeClr val="tx1"/>
                </a:solidFill>
              </a:rPr>
              <a:t> </a:t>
            </a:r>
            <a:r>
              <a:rPr lang="nl-NL" sz="1600" i="1" dirty="0" err="1">
                <a:solidFill>
                  <a:schemeClr val="tx1"/>
                </a:solidFill>
              </a:rPr>
              <a:t>increases</a:t>
            </a:r>
            <a:r>
              <a:rPr lang="nl-NL" sz="1600" i="1" dirty="0">
                <a:solidFill>
                  <a:schemeClr val="tx1"/>
                </a:solidFill>
              </a:rPr>
              <a:t>  </a:t>
            </a:r>
            <a:r>
              <a:rPr lang="nl-NL" sz="1600" i="1" dirty="0" err="1">
                <a:solidFill>
                  <a:schemeClr val="tx1"/>
                </a:solidFill>
              </a:rPr>
              <a:t>the</a:t>
            </a:r>
            <a:r>
              <a:rPr lang="nl-NL" sz="1600" i="1" dirty="0">
                <a:solidFill>
                  <a:schemeClr val="tx1"/>
                </a:solidFill>
              </a:rPr>
              <a:t> risk of </a:t>
            </a:r>
            <a:r>
              <a:rPr lang="nl-NL" sz="1600" i="1" dirty="0" err="1">
                <a:solidFill>
                  <a:schemeClr val="tx1"/>
                </a:solidFill>
              </a:rPr>
              <a:t>urinary</a:t>
            </a:r>
            <a:r>
              <a:rPr lang="nl-NL" sz="1600" i="1" dirty="0">
                <a:solidFill>
                  <a:schemeClr val="tx1"/>
                </a:solidFill>
              </a:rPr>
              <a:t> </a:t>
            </a:r>
            <a:r>
              <a:rPr lang="nl-NL" sz="1600" i="1" dirty="0" err="1">
                <a:solidFill>
                  <a:schemeClr val="tx1"/>
                </a:solidFill>
              </a:rPr>
              <a:t>tract</a:t>
            </a:r>
            <a:r>
              <a:rPr lang="nl-NL" sz="1600" i="1" dirty="0">
                <a:solidFill>
                  <a:schemeClr val="tx1"/>
                </a:solidFill>
              </a:rPr>
              <a:t> </a:t>
            </a:r>
            <a:r>
              <a:rPr lang="nl-NL" sz="1600" i="1" dirty="0" err="1">
                <a:solidFill>
                  <a:schemeClr val="tx1"/>
                </a:solidFill>
              </a:rPr>
              <a:t>infection</a:t>
            </a:r>
            <a:r>
              <a:rPr lang="nl-NL" sz="1600" i="1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56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899592" y="1634400"/>
            <a:ext cx="7704856" cy="450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Background information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risks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complications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Background information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materials</a:t>
            </a:r>
            <a:r>
              <a:rPr lang="nl-NL" sz="1600" dirty="0"/>
              <a:t> e.g. </a:t>
            </a:r>
            <a:r>
              <a:rPr lang="nl-NL" sz="1600" dirty="0" err="1"/>
              <a:t>syringes</a:t>
            </a:r>
            <a:r>
              <a:rPr lang="nl-NL" sz="1600" dirty="0"/>
              <a:t>, </a:t>
            </a:r>
            <a:r>
              <a:rPr lang="nl-NL" sz="1600" dirty="0" err="1"/>
              <a:t>medication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Background information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hygienic</a:t>
            </a:r>
            <a:r>
              <a:rPr lang="nl-NL" sz="1600" dirty="0"/>
              <a:t> </a:t>
            </a:r>
            <a:r>
              <a:rPr lang="nl-NL" sz="1600" dirty="0" err="1"/>
              <a:t>measures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 err="1"/>
              <a:t>Each</a:t>
            </a:r>
            <a:r>
              <a:rPr lang="nl-NL" sz="1600" dirty="0"/>
              <a:t> protocol </a:t>
            </a:r>
            <a:r>
              <a:rPr lang="nl-NL" sz="1600" dirty="0" err="1"/>
              <a:t>consists</a:t>
            </a:r>
            <a:r>
              <a:rPr lang="nl-NL" sz="1600" dirty="0"/>
              <a:t> of:</a:t>
            </a:r>
          </a:p>
          <a:p>
            <a:pPr marL="0" indent="0">
              <a:buNone/>
            </a:pPr>
            <a:r>
              <a:rPr lang="nl-NL" sz="1600" dirty="0"/>
              <a:t>Long </a:t>
            </a:r>
            <a:r>
              <a:rPr lang="nl-NL" sz="1600" dirty="0" err="1"/>
              <a:t>version</a:t>
            </a:r>
            <a:r>
              <a:rPr lang="nl-NL" sz="1600" dirty="0"/>
              <a:t> (teaching/ </a:t>
            </a:r>
            <a:r>
              <a:rPr lang="nl-NL" sz="1600" dirty="0" err="1"/>
              <a:t>instruction</a:t>
            </a:r>
            <a:r>
              <a:rPr lang="nl-NL" sz="1600" dirty="0"/>
              <a:t>)</a:t>
            </a:r>
          </a:p>
          <a:p>
            <a:pPr marL="0" indent="0">
              <a:buNone/>
            </a:pPr>
            <a:r>
              <a:rPr lang="nl-NL" sz="1600" dirty="0"/>
              <a:t>Short </a:t>
            </a:r>
            <a:r>
              <a:rPr lang="nl-NL" sz="1600" dirty="0" err="1"/>
              <a:t>version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Checklist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87624" y="304511"/>
            <a:ext cx="7128000" cy="1039947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Protocol database (500 procedures)</a:t>
            </a:r>
            <a:br>
              <a:rPr lang="nl-NL" dirty="0">
                <a:solidFill>
                  <a:schemeClr val="accent2"/>
                </a:solidFill>
              </a:rPr>
            </a:br>
            <a:r>
              <a:rPr lang="nl-NL" sz="1600" i="1" dirty="0"/>
              <a:t>Every </a:t>
            </a:r>
            <a:r>
              <a:rPr lang="nl-NL" sz="1800" i="1" dirty="0"/>
              <a:t>procedure</a:t>
            </a:r>
            <a:r>
              <a:rPr lang="nl-NL" sz="1600" i="1" dirty="0"/>
              <a:t> has </a:t>
            </a:r>
            <a:r>
              <a:rPr lang="nl-NL" sz="1600" i="1" dirty="0" err="1"/>
              <a:t>the</a:t>
            </a:r>
            <a:r>
              <a:rPr lang="nl-NL" sz="1600" i="1" dirty="0"/>
              <a:t> </a:t>
            </a:r>
            <a:r>
              <a:rPr lang="nl-NL" sz="1600" i="1" dirty="0" err="1"/>
              <a:t>same</a:t>
            </a:r>
            <a:r>
              <a:rPr lang="nl-NL" sz="1600" i="1" dirty="0"/>
              <a:t> setup</a:t>
            </a:r>
          </a:p>
        </p:txBody>
      </p:sp>
      <p:pic>
        <p:nvPicPr>
          <p:cNvPr id="15" name="Afbeelding 14" descr="http://allesvoordeaannemer.nl/media/catalog/product/cache/1/image/9df78eab33525d08d6e5fb8d27136e95/s/a/sample_pic271_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4" y="3619830"/>
            <a:ext cx="1201577" cy="117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http://www.schoolplaten.com/afbeelding-spuit-dl28224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23" y="2629606"/>
            <a:ext cx="1489609" cy="91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36" y="1556792"/>
            <a:ext cx="1990412" cy="99520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76" y="4879337"/>
            <a:ext cx="2057856" cy="15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Members are </a:t>
            </a:r>
            <a:r>
              <a:rPr lang="nl-NL" dirty="0" err="1"/>
              <a:t>healthcare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subscription</a:t>
            </a:r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Users are professional </a:t>
            </a:r>
            <a:r>
              <a:rPr lang="nl-NL" dirty="0" err="1"/>
              <a:t>caregivers</a:t>
            </a:r>
            <a:r>
              <a:rPr lang="nl-NL" dirty="0"/>
              <a:t>, </a:t>
            </a:r>
            <a:r>
              <a:rPr lang="nl-NL" dirty="0" err="1"/>
              <a:t>teachers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instructors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From</a:t>
            </a:r>
            <a:r>
              <a:rPr lang="nl-NL" dirty="0"/>
              <a:t> different fields (</a:t>
            </a:r>
            <a:r>
              <a:rPr lang="nl-NL" dirty="0" err="1"/>
              <a:t>homecare</a:t>
            </a:r>
            <a:r>
              <a:rPr lang="nl-NL" dirty="0"/>
              <a:t>,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healthcare</a:t>
            </a:r>
            <a:r>
              <a:rPr lang="nl-NL" dirty="0"/>
              <a:t>, </a:t>
            </a:r>
            <a:r>
              <a:rPr lang="nl-NL" dirty="0" err="1"/>
              <a:t>nursing</a:t>
            </a:r>
            <a:r>
              <a:rPr lang="nl-NL" dirty="0"/>
              <a:t> homes)</a:t>
            </a:r>
          </a:p>
          <a:p>
            <a:endParaRPr lang="nl-NL" dirty="0"/>
          </a:p>
          <a:p>
            <a:r>
              <a:rPr lang="nl-NL" dirty="0"/>
              <a:t>Input of users is shared </a:t>
            </a:r>
            <a:r>
              <a:rPr lang="nl-NL" dirty="0" err="1"/>
              <a:t>with</a:t>
            </a:r>
            <a:r>
              <a:rPr lang="nl-NL" dirty="0"/>
              <a:t> users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members</a:t>
            </a:r>
          </a:p>
          <a:p>
            <a:endParaRPr lang="nl-NL" dirty="0"/>
          </a:p>
          <a:p>
            <a:r>
              <a:rPr lang="nl-NL" dirty="0"/>
              <a:t>Users </a:t>
            </a:r>
            <a:r>
              <a:rPr lang="nl-NL" dirty="0" err="1"/>
              <a:t>can</a:t>
            </a:r>
            <a:r>
              <a:rPr lang="nl-NL" dirty="0"/>
              <a:t> make </a:t>
            </a:r>
            <a:r>
              <a:rPr lang="nl-NL" dirty="0" err="1"/>
              <a:t>requests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new </a:t>
            </a:r>
            <a:r>
              <a:rPr lang="nl-NL" dirty="0" err="1"/>
              <a:t>protocols</a:t>
            </a:r>
            <a:r>
              <a:rPr lang="nl-NL" dirty="0"/>
              <a:t>. The </a:t>
            </a:r>
            <a:r>
              <a:rPr lang="nl-NL" dirty="0" err="1"/>
              <a:t>newly</a:t>
            </a:r>
            <a:r>
              <a:rPr lang="nl-NL" dirty="0"/>
              <a:t> </a:t>
            </a:r>
            <a:r>
              <a:rPr lang="nl-NL" dirty="0" err="1"/>
              <a:t>developed</a:t>
            </a:r>
            <a:r>
              <a:rPr lang="nl-NL" dirty="0"/>
              <a:t> </a:t>
            </a:r>
            <a:r>
              <a:rPr lang="nl-NL" dirty="0" err="1"/>
              <a:t>protocols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 (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testing</a:t>
            </a:r>
            <a:r>
              <a:rPr lang="nl-NL" dirty="0"/>
              <a:t>)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menbers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Community of </a:t>
            </a:r>
            <a:r>
              <a:rPr lang="nl-NL" dirty="0" err="1">
                <a:solidFill>
                  <a:schemeClr val="accent2"/>
                </a:solidFill>
              </a:rPr>
              <a:t>practice</a:t>
            </a:r>
            <a:r>
              <a:rPr lang="nl-NL" dirty="0">
                <a:solidFill>
                  <a:schemeClr val="accent2"/>
                </a:solidFill>
              </a:rPr>
              <a:t>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88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4" b="10024"/>
          <a:stretch>
            <a:fillRect/>
          </a:stretch>
        </p:blipFill>
        <p:spPr>
          <a:xfrm>
            <a:off x="448586" y="300538"/>
            <a:ext cx="7956376" cy="6138432"/>
          </a:xfrm>
        </p:spPr>
      </p:pic>
      <p:sp>
        <p:nvSpPr>
          <p:cNvPr id="8" name="PIJL-RECHTS 7"/>
          <p:cNvSpPr/>
          <p:nvPr/>
        </p:nvSpPr>
        <p:spPr>
          <a:xfrm>
            <a:off x="4517740" y="3461045"/>
            <a:ext cx="1800200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 rot="18687077">
            <a:off x="4186964" y="2455759"/>
            <a:ext cx="1800200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PIJL-RECHTS 9"/>
          <p:cNvSpPr/>
          <p:nvPr/>
        </p:nvSpPr>
        <p:spPr>
          <a:xfrm rot="14942995">
            <a:off x="3040143" y="2471437"/>
            <a:ext cx="1800200" cy="2566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 rot="9307435">
            <a:off x="2324376" y="3987720"/>
            <a:ext cx="1800200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2" name="PIJL-RECHTS 11"/>
          <p:cNvSpPr/>
          <p:nvPr/>
        </p:nvSpPr>
        <p:spPr>
          <a:xfrm rot="2303682">
            <a:off x="4322783" y="4318561"/>
            <a:ext cx="1800200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PIJL-RECHTS 13"/>
          <p:cNvSpPr/>
          <p:nvPr/>
        </p:nvSpPr>
        <p:spPr>
          <a:xfrm rot="6741382">
            <a:off x="3577654" y="4156140"/>
            <a:ext cx="1040478" cy="28329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7" name="PIJL-RECHTS 16"/>
          <p:cNvSpPr/>
          <p:nvPr/>
        </p:nvSpPr>
        <p:spPr>
          <a:xfrm rot="11463698">
            <a:off x="3067871" y="3304692"/>
            <a:ext cx="1040478" cy="28329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91921"/>
      </p:ext>
    </p:extLst>
  </p:cSld>
  <p:clrMapOvr>
    <a:masterClrMapping/>
  </p:clrMapOvr>
</p:sld>
</file>

<file path=ppt/theme/theme1.xml><?xml version="1.0" encoding="utf-8"?>
<a:theme xmlns:a="http://schemas.openxmlformats.org/drawingml/2006/main" name="Vilans (DinPro)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 DinPro">
      <a:majorFont>
        <a:latin typeface="DINPro-Regular"/>
        <a:ea typeface=""/>
        <a:cs typeface=""/>
      </a:majorFont>
      <a:minorFont>
        <a:latin typeface="DINPro-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owerPoint-presentatie Vilans.pptx" id="{50083EE4-589C-486C-B53C-9FF75C6F8610}" vid="{71ABCEF3-C54D-4106-8152-34ADD5716BCA}"/>
    </a:ext>
  </a:extLst>
</a:theme>
</file>

<file path=ppt/theme/theme2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 DinPro">
      <a:majorFont>
        <a:latin typeface="DINPro-Regular"/>
        <a:ea typeface=""/>
        <a:cs typeface=""/>
      </a:majorFont>
      <a:minorFont>
        <a:latin typeface="DINPro-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 DinPro">
      <a:majorFont>
        <a:latin typeface="DINPro-Regular"/>
        <a:ea typeface=""/>
        <a:cs typeface=""/>
      </a:majorFont>
      <a:minorFont>
        <a:latin typeface="DINPro-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Vilans 2016 Vilans</Template>
  <TotalTime>323</TotalTime>
  <Words>262</Words>
  <Application>Microsoft Office PowerPoint</Application>
  <PresentationFormat>Diavoorstelling (4:3)</PresentationFormat>
  <Paragraphs>88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DINPro-Light</vt:lpstr>
      <vt:lpstr>DINPro-Regular</vt:lpstr>
      <vt:lpstr>Trebuchet MS</vt:lpstr>
      <vt:lpstr>Vilans (DinPro)</vt:lpstr>
      <vt:lpstr>Vilans KICK- protocols</vt:lpstr>
      <vt:lpstr>High risk procedure protocols in nursing</vt:lpstr>
      <vt:lpstr>Characteristics</vt:lpstr>
      <vt:lpstr>Protocol database (500 procedures) Every procedure has the same setup</vt:lpstr>
      <vt:lpstr>Community of practice:</vt:lpstr>
      <vt:lpstr>PowerPoint-presentatie</vt:lpstr>
    </vt:vector>
  </TitlesOfParts>
  <Manager/>
  <Company>Stichting Sekondant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Jager, Elena</dc:creator>
  <cp:keywords/>
  <dc:description>Sjabloonversie: 2.0 - 3 maart 2016_x000d_
ontwerp: Enof_x000d_
Sjablonen: www.joulesunlimited.nl</dc:description>
  <cp:lastModifiedBy>jooske vos</cp:lastModifiedBy>
  <cp:revision>45</cp:revision>
  <cp:lastPrinted>2016-04-26T06:16:17Z</cp:lastPrinted>
  <dcterms:created xsi:type="dcterms:W3CDTF">2016-04-25T17:49:02Z</dcterms:created>
  <dcterms:modified xsi:type="dcterms:W3CDTF">2016-05-31T13:36:17Z</dcterms:modified>
  <cp:category/>
</cp:coreProperties>
</file>