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9144000" cy="5143500" type="screen16x9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57" d="100"/>
          <a:sy n="157" d="100"/>
        </p:scale>
        <p:origin x="1230" y="10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5B9A40-9C6B-4B38-BEF6-6CA5363FF3AC}" type="slidenum">
              <a:rPr lang="nb-NO" smtClean="0"/>
              <a:t>‹nr.›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2556221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39ABE7-1720-4C0C-B3AE-342DCDEFCDC0}" type="slidenum">
              <a:rPr lang="nb-NO" smtClean="0"/>
              <a:t>‹nr.›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15157946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89652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97280" y="1918535"/>
            <a:ext cx="6993737" cy="721735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2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 err="1" smtClean="0"/>
              <a:t>Skriv</a:t>
            </a:r>
            <a:r>
              <a:rPr lang="en-US" dirty="0" smtClean="0"/>
              <a:t> inn </a:t>
            </a:r>
            <a:r>
              <a:rPr lang="en-US" dirty="0" err="1" smtClean="0"/>
              <a:t>overskrift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97279" y="2771159"/>
            <a:ext cx="6993737" cy="311680"/>
          </a:xfrm>
        </p:spPr>
        <p:txBody>
          <a:bodyPr>
            <a:normAutofit/>
          </a:bodyPr>
          <a:lstStyle>
            <a:lvl1pPr marL="0" indent="0" algn="l">
              <a:buNone/>
              <a:defRPr sz="1800" b="0" i="0" baseline="0">
                <a:solidFill>
                  <a:schemeClr val="tx1">
                    <a:lumMod val="85000"/>
                    <a:lumOff val="15000"/>
                  </a:schemeClr>
                </a:solidFill>
                <a:latin typeface="Trebuchet MS"/>
                <a:cs typeface="Trebuchet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 smtClean="0"/>
              <a:t>Skriv</a:t>
            </a:r>
            <a:r>
              <a:rPr lang="en-US" dirty="0" smtClean="0"/>
              <a:t> inn </a:t>
            </a:r>
            <a:r>
              <a:rPr lang="en-US" dirty="0" err="1" smtClean="0"/>
              <a:t>ditt</a:t>
            </a:r>
            <a:r>
              <a:rPr lang="en-US" dirty="0" smtClean="0"/>
              <a:t> </a:t>
            </a:r>
            <a:r>
              <a:rPr lang="en-US" dirty="0" err="1" smtClean="0"/>
              <a:t>navn</a:t>
            </a:r>
            <a:r>
              <a:rPr lang="en-US" dirty="0" smtClean="0"/>
              <a:t> her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97280" y="3280598"/>
            <a:ext cx="1883364" cy="16786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/>
            <a:r>
              <a:rPr lang="nb-NO" sz="1000" b="0" i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rebuchet MS"/>
                <a:cs typeface="Trebuchet MS"/>
              </a:rPr>
              <a:t>Universitetet</a:t>
            </a:r>
            <a:r>
              <a:rPr lang="nb-NO" sz="1000" b="0" i="0" baseline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rebuchet MS"/>
                <a:cs typeface="Trebuchet MS"/>
              </a:rPr>
              <a:t> i Stavanger</a:t>
            </a:r>
            <a:endParaRPr lang="nb-NO" sz="1000" b="0" i="0" dirty="0" smtClean="0">
              <a:solidFill>
                <a:schemeClr val="tx1">
                  <a:lumMod val="85000"/>
                  <a:lumOff val="1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97280" y="3441161"/>
            <a:ext cx="1883364" cy="16786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/>
            <a:r>
              <a:rPr lang="nb-NO" sz="1000" b="1" i="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uis.no</a:t>
            </a:r>
            <a:endParaRPr lang="nb-NO" sz="1000" b="1" i="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1080000" y="2714980"/>
            <a:ext cx="6993737" cy="0"/>
          </a:xfrm>
          <a:prstGeom prst="line">
            <a:avLst/>
          </a:prstGeom>
          <a:ln w="3175" cmpd="sng"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7" name="kapittel_bg_topp.png" descr="/Volumes/grafisk/Universitetet i Stavanger/1310 UiS erstatningsfont/Utforming/Links/kapittel_bg_topp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846578" cy="1791608"/>
          </a:xfrm>
          <a:prstGeom prst="rect">
            <a:avLst/>
          </a:prstGeom>
        </p:spPr>
      </p:pic>
      <p:sp>
        <p:nvSpPr>
          <p:cNvPr id="22" name="Text Placehold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1097280" y="3098140"/>
            <a:ext cx="6993737" cy="145262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000">
                <a:latin typeface="Trebuchet MS"/>
                <a:cs typeface="Trebuchet MS"/>
              </a:defRPr>
            </a:lvl1pPr>
            <a:lvl2pPr marL="355600" indent="0">
              <a:buFontTx/>
              <a:buNone/>
              <a:defRPr sz="1000">
                <a:latin typeface="Soho Gothic Std"/>
                <a:cs typeface="Soho Gothic Std"/>
              </a:defRPr>
            </a:lvl2pPr>
            <a:lvl3pPr marL="722312" indent="0">
              <a:buFontTx/>
              <a:buNone/>
              <a:defRPr sz="1000">
                <a:latin typeface="Soho Gothic Std"/>
                <a:cs typeface="Soho Gothic Std"/>
              </a:defRPr>
            </a:lvl3pPr>
            <a:lvl4pPr marL="1169987" indent="0">
              <a:buFontTx/>
              <a:buNone/>
              <a:defRPr sz="1000">
                <a:latin typeface="Soho Gothic Std"/>
                <a:cs typeface="Soho Gothic Std"/>
              </a:defRPr>
            </a:lvl4pPr>
            <a:lvl5pPr marL="1525588" indent="0">
              <a:buFontTx/>
              <a:buNone/>
              <a:defRPr sz="1000">
                <a:latin typeface="Soho Gothic Std"/>
                <a:cs typeface="Soho Gothic Std"/>
              </a:defRPr>
            </a:lvl5pPr>
          </a:lstStyle>
          <a:p>
            <a:pPr lvl="0"/>
            <a:r>
              <a:rPr lang="nb-NO" dirty="0" smtClean="0"/>
              <a:t>Skriv inn stilling og fakultet</a:t>
            </a:r>
          </a:p>
        </p:txBody>
      </p:sp>
      <p:sp>
        <p:nvSpPr>
          <p:cNvPr id="10" name="Plassholder for dato 4"/>
          <p:cNvSpPr>
            <a:spLocks noGrp="1"/>
          </p:cNvSpPr>
          <p:nvPr>
            <p:ph type="dt" sz="half" idx="2"/>
          </p:nvPr>
        </p:nvSpPr>
        <p:spPr>
          <a:xfrm>
            <a:off x="1115616" y="3723878"/>
            <a:ext cx="1475184" cy="27463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0FBCF0DB-4507-401F-99F7-8827FE3BA13D}" type="datetime1">
              <a:rPr lang="nb-NO" smtClean="0"/>
              <a:t>06.10.2016</a:t>
            </a:fld>
            <a:endParaRPr lang="en-US"/>
          </a:p>
        </p:txBody>
      </p:sp>
      <p:sp>
        <p:nvSpPr>
          <p:cNvPr id="15" name="Plassholder for lysbildenummer 6"/>
          <p:cNvSpPr>
            <a:spLocks noGrp="1"/>
          </p:cNvSpPr>
          <p:nvPr>
            <p:ph type="sldNum" sz="quarter" idx="4"/>
          </p:nvPr>
        </p:nvSpPr>
        <p:spPr>
          <a:xfrm>
            <a:off x="7560720" y="4626243"/>
            <a:ext cx="1090464" cy="27463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2"/>
                </a:solidFill>
              </a:defRPr>
            </a:lvl1pPr>
          </a:lstStyle>
          <a:p>
            <a:fld id="{01B1711C-DE5F-4AF9-AF40-E37E2E9FCFE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97280" y="84407"/>
            <a:ext cx="7508108" cy="840501"/>
          </a:xfrm>
        </p:spPr>
        <p:txBody>
          <a:bodyPr/>
          <a:lstStyle>
            <a:lvl1pPr algn="l">
              <a:defRPr sz="2800" baseline="0"/>
            </a:lvl1pPr>
          </a:lstStyle>
          <a:p>
            <a:r>
              <a:rPr lang="en-US" dirty="0" err="1" smtClean="0"/>
              <a:t>Skriv</a:t>
            </a:r>
            <a:r>
              <a:rPr lang="en-US" dirty="0" smtClean="0"/>
              <a:t> inn </a:t>
            </a:r>
            <a:r>
              <a:rPr lang="en-US" dirty="0" err="1" smtClean="0"/>
              <a:t>overskrift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97280" y="1284559"/>
            <a:ext cx="7508108" cy="3291840"/>
          </a:xfrm>
          <a:ln w="12700" cmpd="sng">
            <a:noFill/>
          </a:ln>
          <a:effectLst/>
        </p:spPr>
        <p:txBody>
          <a:bodyPr/>
          <a:lstStyle>
            <a:lvl1pPr marL="265113" indent="-265113">
              <a:buClr>
                <a:schemeClr val="tx2"/>
              </a:buClr>
              <a:buFont typeface="Wingdings" charset="2"/>
              <a:buChar char="§"/>
              <a:defRPr>
                <a:latin typeface="Trebuchet MS"/>
                <a:cs typeface="Trebuchet MS"/>
              </a:defRPr>
            </a:lvl1pPr>
            <a:lvl2pPr marL="539750" indent="-184150">
              <a:buClr>
                <a:schemeClr val="tx2"/>
              </a:buClr>
              <a:buFont typeface="Wingdings" charset="2"/>
              <a:buChar char="§"/>
              <a:defRPr>
                <a:latin typeface="Trebuchet MS"/>
                <a:cs typeface="Trebuchet MS"/>
              </a:defRPr>
            </a:lvl2pPr>
            <a:lvl3pPr marL="895350" indent="-173038">
              <a:buClr>
                <a:schemeClr val="tx2"/>
              </a:buClr>
              <a:buFont typeface="Wingdings" charset="2"/>
              <a:buChar char="§"/>
              <a:defRPr>
                <a:latin typeface="Trebuchet MS"/>
                <a:cs typeface="Trebuchet MS"/>
              </a:defRPr>
            </a:lvl3pPr>
            <a:lvl4pPr marL="1343025" indent="-173038">
              <a:buClr>
                <a:schemeClr val="tx2"/>
              </a:buClr>
              <a:buFont typeface="Wingdings" charset="2"/>
              <a:buChar char="§"/>
              <a:defRPr>
                <a:latin typeface="Trebuchet MS"/>
                <a:cs typeface="Trebuchet MS"/>
              </a:defRPr>
            </a:lvl4pPr>
            <a:lvl5pPr marL="1700213" indent="-174625">
              <a:buClr>
                <a:schemeClr val="tx2"/>
              </a:buClr>
              <a:buFont typeface="Wingdings" charset="2"/>
              <a:buChar char="§"/>
              <a:defRPr>
                <a:latin typeface="Trebuchet MS"/>
                <a:cs typeface="Trebuchet MS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dirty="0" err="1" smtClean="0"/>
              <a:t>Skriv</a:t>
            </a:r>
            <a:r>
              <a:rPr lang="en-US" dirty="0" smtClean="0"/>
              <a:t> inn </a:t>
            </a:r>
            <a:r>
              <a:rPr lang="en-US" dirty="0" err="1" smtClean="0"/>
              <a:t>tekst</a:t>
            </a:r>
            <a:endParaRPr lang="en-US" dirty="0" smtClean="0"/>
          </a:p>
          <a:p>
            <a:pPr lvl="1"/>
            <a:r>
              <a:rPr lang="en-US" dirty="0" err="1" smtClean="0"/>
              <a:t>Punktnivå</a:t>
            </a:r>
            <a:r>
              <a:rPr lang="en-US" dirty="0" smtClean="0"/>
              <a:t> 2</a:t>
            </a:r>
          </a:p>
          <a:p>
            <a:pPr lvl="2"/>
            <a:r>
              <a:rPr lang="en-US" dirty="0" err="1" smtClean="0"/>
              <a:t>Punktnivå</a:t>
            </a:r>
            <a:r>
              <a:rPr lang="en-US" dirty="0" smtClean="0"/>
              <a:t> 3</a:t>
            </a:r>
          </a:p>
          <a:p>
            <a:pPr lvl="3"/>
            <a:r>
              <a:rPr lang="en-US" dirty="0" err="1" smtClean="0"/>
              <a:t>Punktnivå</a:t>
            </a:r>
            <a:r>
              <a:rPr lang="en-US" dirty="0" smtClean="0"/>
              <a:t> 4</a:t>
            </a:r>
          </a:p>
          <a:p>
            <a:pPr lvl="4"/>
            <a:r>
              <a:rPr lang="en-US" dirty="0" err="1" smtClean="0"/>
              <a:t>Punktnivå</a:t>
            </a:r>
            <a:r>
              <a:rPr lang="en-US" dirty="0" smtClean="0"/>
              <a:t> 5</a:t>
            </a:r>
          </a:p>
        </p:txBody>
      </p:sp>
      <p:pic>
        <p:nvPicPr>
          <p:cNvPr id="9" name="PPT_bg_vanlig_side_left.png" descr="/Volumes/grafisk/Universitetet i Stavanger/1310 UiS erstatningsfont/Utforming/Links/PPT_bg_vanlig_side_lef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89571" cy="3882749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1080000" y="991706"/>
            <a:ext cx="7508108" cy="0"/>
          </a:xfrm>
          <a:prstGeom prst="line">
            <a:avLst/>
          </a:prstGeom>
          <a:ln w="3175" cmpd="sng"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Plassholder for dato 4"/>
          <p:cNvSpPr>
            <a:spLocks noGrp="1"/>
          </p:cNvSpPr>
          <p:nvPr>
            <p:ph type="dt" sz="half" idx="2"/>
          </p:nvPr>
        </p:nvSpPr>
        <p:spPr>
          <a:xfrm>
            <a:off x="1080000" y="4626243"/>
            <a:ext cx="1475184" cy="27463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2"/>
                </a:solidFill>
              </a:defRPr>
            </a:lvl1pPr>
          </a:lstStyle>
          <a:p>
            <a:fld id="{4F2D301A-6139-4089-A968-BDD3DE3DE39C}" type="datetime1">
              <a:rPr lang="nb-NO" smtClean="0"/>
              <a:t>06.10.2016</a:t>
            </a:fld>
            <a:endParaRPr lang="en-US" dirty="0"/>
          </a:p>
        </p:txBody>
      </p:sp>
      <p:sp>
        <p:nvSpPr>
          <p:cNvPr id="11" name="Plassholder for bunntekst 5"/>
          <p:cNvSpPr>
            <a:spLocks noGrp="1"/>
          </p:cNvSpPr>
          <p:nvPr>
            <p:ph type="ftr" sz="quarter" idx="3"/>
          </p:nvPr>
        </p:nvSpPr>
        <p:spPr>
          <a:xfrm>
            <a:off x="3088584" y="4626243"/>
            <a:ext cx="3968080" cy="27463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Plassholder for lysbildenummer 6"/>
          <p:cNvSpPr>
            <a:spLocks noGrp="1"/>
          </p:cNvSpPr>
          <p:nvPr>
            <p:ph type="sldNum" sz="quarter" idx="4"/>
          </p:nvPr>
        </p:nvSpPr>
        <p:spPr>
          <a:xfrm>
            <a:off x="7560720" y="4626243"/>
            <a:ext cx="1090464" cy="27463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2"/>
                </a:solidFill>
              </a:defRPr>
            </a:lvl1pPr>
          </a:lstStyle>
          <a:p>
            <a:fld id="{01B1711C-DE5F-4AF9-AF40-E37E2E9FCFE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pittel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079999" y="2876414"/>
            <a:ext cx="6984001" cy="575698"/>
          </a:xfrm>
        </p:spPr>
        <p:txBody>
          <a:bodyPr anchor="t">
            <a:normAutofit/>
          </a:bodyPr>
          <a:lstStyle>
            <a:lvl1pPr marL="0" indent="0" algn="l">
              <a:buNone/>
              <a:defRPr sz="1000" b="0" i="0">
                <a:solidFill>
                  <a:schemeClr val="bg2">
                    <a:lumMod val="25000"/>
                  </a:schemeClr>
                </a:solidFill>
                <a:latin typeface="Trebuchet MS"/>
                <a:cs typeface="Trebuchet M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err="1" smtClean="0"/>
              <a:t>Skriv</a:t>
            </a:r>
            <a:r>
              <a:rPr lang="en-US" dirty="0" smtClean="0"/>
              <a:t> inn </a:t>
            </a:r>
            <a:r>
              <a:rPr lang="en-US" dirty="0" err="1" smtClean="0"/>
              <a:t>undertittel</a:t>
            </a:r>
            <a:endParaRPr lang="en-US" dirty="0" smtClean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080000" y="2775672"/>
            <a:ext cx="6984000" cy="0"/>
          </a:xfrm>
          <a:prstGeom prst="line">
            <a:avLst/>
          </a:prstGeom>
          <a:ln w="3175" cmpd="sng"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1080001" y="1882967"/>
            <a:ext cx="6984000" cy="840501"/>
          </a:xfrm>
        </p:spPr>
        <p:txBody>
          <a:bodyPr/>
          <a:lstStyle>
            <a:lvl1pPr algn="l">
              <a:defRPr sz="2800" b="1" baseline="0"/>
            </a:lvl1pPr>
          </a:lstStyle>
          <a:p>
            <a:r>
              <a:rPr lang="en-US" dirty="0" err="1" smtClean="0"/>
              <a:t>Skriv</a:t>
            </a:r>
            <a:r>
              <a:rPr lang="en-US" dirty="0" smtClean="0"/>
              <a:t> inn </a:t>
            </a:r>
            <a:r>
              <a:rPr lang="en-US" dirty="0" err="1" smtClean="0"/>
              <a:t>overskrift</a:t>
            </a:r>
            <a:endParaRPr lang="en-US" dirty="0"/>
          </a:p>
        </p:txBody>
      </p:sp>
      <p:pic>
        <p:nvPicPr>
          <p:cNvPr id="13" name="kapittel_bg_topp.png" descr="/Volumes/grafisk/Universitetet i Stavanger/1310 UiS erstatningsfont/Utforming/Links/kapittel_bg_topp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846578" cy="1791608"/>
          </a:xfrm>
          <a:prstGeom prst="rect">
            <a:avLst/>
          </a:prstGeom>
        </p:spPr>
      </p:pic>
      <p:sp>
        <p:nvSpPr>
          <p:cNvPr id="8" name="Plassholder for lysbildenummer 6"/>
          <p:cNvSpPr>
            <a:spLocks noGrp="1"/>
          </p:cNvSpPr>
          <p:nvPr>
            <p:ph type="sldNum" sz="quarter" idx="4"/>
          </p:nvPr>
        </p:nvSpPr>
        <p:spPr>
          <a:xfrm>
            <a:off x="7560720" y="4626243"/>
            <a:ext cx="1090464" cy="27463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2"/>
                </a:solidFill>
              </a:defRPr>
            </a:lvl1pPr>
          </a:lstStyle>
          <a:p>
            <a:fld id="{01B1711C-DE5F-4AF9-AF40-E37E2E9FCFE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err="1" smtClean="0"/>
              <a:t>Skriv</a:t>
            </a:r>
            <a:r>
              <a:rPr lang="en-US" dirty="0" smtClean="0"/>
              <a:t> inn </a:t>
            </a:r>
            <a:r>
              <a:rPr lang="en-US" dirty="0" err="1" smtClean="0"/>
              <a:t>overskrift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029200" y="1284559"/>
            <a:ext cx="3474720" cy="3291840"/>
          </a:xfrm>
        </p:spPr>
        <p:txBody>
          <a:bodyPr/>
          <a:lstStyle>
            <a:lvl1pPr marL="265113" indent="-265113">
              <a:buClr>
                <a:schemeClr val="accent1"/>
              </a:buClr>
              <a:buFont typeface="Wingdings" charset="2"/>
              <a:buChar char="§"/>
              <a:defRPr sz="1800"/>
            </a:lvl1pPr>
            <a:lvl2pPr marL="539750" indent="-184150">
              <a:buClr>
                <a:schemeClr val="accent1"/>
              </a:buClr>
              <a:buFont typeface="Wingdings" charset="2"/>
              <a:buChar char="§"/>
              <a:defRPr sz="1400"/>
            </a:lvl2pPr>
            <a:lvl3pPr marL="895350" indent="-173038">
              <a:buClr>
                <a:schemeClr val="accent1"/>
              </a:buClr>
              <a:buFont typeface="Wingdings" charset="2"/>
              <a:buChar char="§"/>
              <a:defRPr sz="1400"/>
            </a:lvl3pPr>
            <a:lvl4pPr marL="1343025" indent="-173038">
              <a:buClr>
                <a:schemeClr val="accent1"/>
              </a:buClr>
              <a:buFont typeface="Wingdings" charset="2"/>
              <a:buChar char="§"/>
              <a:defRPr sz="1400"/>
            </a:lvl4pPr>
            <a:lvl5pPr marL="1700213" indent="-174625">
              <a:buClr>
                <a:schemeClr val="accent1"/>
              </a:buClr>
              <a:buFont typeface="Wingdings" charset="2"/>
              <a:buChar char="§"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err="1" smtClean="0"/>
              <a:t>Skriv</a:t>
            </a:r>
            <a:r>
              <a:rPr lang="en-US" dirty="0" smtClean="0"/>
              <a:t> inn </a:t>
            </a:r>
            <a:r>
              <a:rPr lang="en-US" dirty="0" err="1" smtClean="0"/>
              <a:t>tekst</a:t>
            </a:r>
            <a:endParaRPr lang="en-US" dirty="0" smtClean="0"/>
          </a:p>
          <a:p>
            <a:pPr lvl="1"/>
            <a:r>
              <a:rPr lang="en-US" dirty="0" err="1" smtClean="0"/>
              <a:t>Punktnivå</a:t>
            </a:r>
            <a:r>
              <a:rPr lang="en-US" dirty="0" smtClean="0"/>
              <a:t> 2</a:t>
            </a:r>
          </a:p>
          <a:p>
            <a:pPr lvl="2"/>
            <a:r>
              <a:rPr lang="en-US" dirty="0" err="1" smtClean="0"/>
              <a:t>Punktnivå</a:t>
            </a:r>
            <a:r>
              <a:rPr lang="en-US" dirty="0" smtClean="0"/>
              <a:t> 3</a:t>
            </a:r>
          </a:p>
          <a:p>
            <a:pPr lvl="3"/>
            <a:r>
              <a:rPr lang="en-US" dirty="0" err="1" smtClean="0"/>
              <a:t>Punktnivå</a:t>
            </a:r>
            <a:r>
              <a:rPr lang="en-US" dirty="0" smtClean="0"/>
              <a:t> 4</a:t>
            </a:r>
          </a:p>
          <a:p>
            <a:pPr lvl="4"/>
            <a:r>
              <a:rPr lang="en-US" dirty="0" err="1" smtClean="0"/>
              <a:t>Punktnivå</a:t>
            </a:r>
            <a:r>
              <a:rPr lang="en-US" dirty="0" smtClean="0"/>
              <a:t> 5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1097280" y="1284558"/>
            <a:ext cx="3474720" cy="3291840"/>
          </a:xfrm>
        </p:spPr>
        <p:txBody>
          <a:bodyPr/>
          <a:lstStyle>
            <a:lvl1pPr marL="265113" indent="-265113">
              <a:buClr>
                <a:schemeClr val="accent1"/>
              </a:buClr>
              <a:buFont typeface="Wingdings" charset="2"/>
              <a:buChar char="§"/>
              <a:defRPr sz="1800"/>
            </a:lvl1pPr>
            <a:lvl2pPr marL="539750" indent="-184150">
              <a:buClr>
                <a:schemeClr val="accent1"/>
              </a:buClr>
              <a:buFont typeface="Wingdings" charset="2"/>
              <a:buChar char="§"/>
              <a:defRPr/>
            </a:lvl2pPr>
            <a:lvl3pPr marL="895350" indent="-173038">
              <a:buClr>
                <a:schemeClr val="accent1"/>
              </a:buClr>
              <a:buFont typeface="Wingdings" charset="2"/>
              <a:buChar char="§"/>
              <a:defRPr/>
            </a:lvl3pPr>
            <a:lvl4pPr marL="1343025" indent="-173038">
              <a:buClr>
                <a:schemeClr val="accent1"/>
              </a:buClr>
              <a:buFont typeface="Wingdings" charset="2"/>
              <a:buChar char="§"/>
              <a:defRPr/>
            </a:lvl4pPr>
            <a:lvl5pPr marL="1700213" indent="-174625">
              <a:buClr>
                <a:schemeClr val="accent1"/>
              </a:buClr>
              <a:buFont typeface="Wingdings" charset="2"/>
              <a:buChar char="§"/>
              <a:defRPr/>
            </a:lvl5pPr>
          </a:lstStyle>
          <a:p>
            <a:pPr lvl="0"/>
            <a:r>
              <a:rPr lang="en-US" dirty="0" err="1" smtClean="0"/>
              <a:t>Skriv</a:t>
            </a:r>
            <a:r>
              <a:rPr lang="en-US" dirty="0" smtClean="0"/>
              <a:t> inn </a:t>
            </a:r>
            <a:r>
              <a:rPr lang="en-US" dirty="0" err="1" smtClean="0"/>
              <a:t>tekst</a:t>
            </a:r>
            <a:endParaRPr lang="en-US" dirty="0" smtClean="0"/>
          </a:p>
          <a:p>
            <a:pPr lvl="1"/>
            <a:r>
              <a:rPr lang="en-US" dirty="0" err="1" smtClean="0"/>
              <a:t>Punktnivå</a:t>
            </a:r>
            <a:r>
              <a:rPr lang="en-US" dirty="0" smtClean="0"/>
              <a:t> 2</a:t>
            </a:r>
          </a:p>
          <a:p>
            <a:pPr lvl="2"/>
            <a:r>
              <a:rPr lang="en-US" dirty="0" err="1" smtClean="0"/>
              <a:t>Punktnivå</a:t>
            </a:r>
            <a:r>
              <a:rPr lang="en-US" dirty="0" smtClean="0"/>
              <a:t> 3</a:t>
            </a:r>
          </a:p>
          <a:p>
            <a:pPr lvl="3"/>
            <a:r>
              <a:rPr lang="en-US" dirty="0" err="1" smtClean="0"/>
              <a:t>Punktnivå</a:t>
            </a:r>
            <a:r>
              <a:rPr lang="en-US" dirty="0" smtClean="0"/>
              <a:t> 4</a:t>
            </a:r>
          </a:p>
          <a:p>
            <a:pPr lvl="4"/>
            <a:r>
              <a:rPr lang="en-US" dirty="0" err="1" smtClean="0"/>
              <a:t>Punktnivå</a:t>
            </a:r>
            <a:r>
              <a:rPr lang="en-US" dirty="0" smtClean="0"/>
              <a:t> 5</a:t>
            </a:r>
          </a:p>
        </p:txBody>
      </p:sp>
      <p:pic>
        <p:nvPicPr>
          <p:cNvPr id="8" name="PPT_bg_vanlig_side_left.png" descr="/Volumes/grafisk/Universitetet i Stavanger/1310 UiS erstatningsfont/Utforming/Links/PPT_bg_vanlig_side_lef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89571" cy="3882749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1080000" y="984408"/>
            <a:ext cx="7508108" cy="0"/>
          </a:xfrm>
          <a:prstGeom prst="line">
            <a:avLst/>
          </a:prstGeom>
          <a:ln w="3175" cmpd="sng"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Plassholder for lysbildenummer 6"/>
          <p:cNvSpPr>
            <a:spLocks noGrp="1"/>
          </p:cNvSpPr>
          <p:nvPr>
            <p:ph type="sldNum" sz="quarter" idx="4"/>
          </p:nvPr>
        </p:nvSpPr>
        <p:spPr>
          <a:xfrm>
            <a:off x="7560720" y="4626243"/>
            <a:ext cx="1090464" cy="27463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2"/>
                </a:solidFill>
              </a:defRPr>
            </a:lvl1pPr>
          </a:lstStyle>
          <a:p>
            <a:fld id="{01B1711C-DE5F-4AF9-AF40-E37E2E9FCFE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o kolonner, med undertit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err="1" smtClean="0"/>
              <a:t>Skriv</a:t>
            </a:r>
            <a:r>
              <a:rPr lang="en-US" dirty="0" smtClean="0"/>
              <a:t> inn </a:t>
            </a:r>
            <a:r>
              <a:rPr lang="en-US" dirty="0" err="1" smtClean="0"/>
              <a:t>overskrift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097280" y="1254408"/>
            <a:ext cx="3474720" cy="457200"/>
          </a:xfrm>
        </p:spPr>
        <p:txBody>
          <a:bodyPr anchor="b">
            <a:noAutofit/>
          </a:bodyPr>
          <a:lstStyle>
            <a:lvl1pPr marL="0" indent="0" algn="l">
              <a:buNone/>
              <a:defRPr sz="1800" b="1" i="0">
                <a:latin typeface="Trebuchet MS"/>
                <a:cs typeface="Trebuchet M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err="1" smtClean="0"/>
              <a:t>Skriv</a:t>
            </a:r>
            <a:r>
              <a:rPr lang="en-US" dirty="0" smtClean="0"/>
              <a:t> inn </a:t>
            </a:r>
            <a:r>
              <a:rPr lang="en-US" dirty="0" err="1" smtClean="0"/>
              <a:t>undertittel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5120640" y="1254408"/>
            <a:ext cx="3474720" cy="457200"/>
          </a:xfrm>
        </p:spPr>
        <p:txBody>
          <a:bodyPr anchor="b">
            <a:noAutofit/>
          </a:bodyPr>
          <a:lstStyle>
            <a:lvl1pPr marL="0" indent="0" algn="l">
              <a:buNone/>
              <a:defRPr sz="1800" b="1" i="0">
                <a:latin typeface="Trebuchet MS"/>
                <a:cs typeface="Trebuchet M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err="1" smtClean="0"/>
              <a:t>Skriv</a:t>
            </a:r>
            <a:r>
              <a:rPr lang="en-US" dirty="0" smtClean="0"/>
              <a:t> inn </a:t>
            </a:r>
            <a:r>
              <a:rPr lang="en-US" dirty="0" err="1" smtClean="0"/>
              <a:t>undertittel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 hasCustomPrompt="1"/>
          </p:nvPr>
        </p:nvSpPr>
        <p:spPr>
          <a:xfrm>
            <a:off x="1097280" y="1847799"/>
            <a:ext cx="3474720" cy="27432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 dirty="0" err="1" smtClean="0"/>
              <a:t>Skriv</a:t>
            </a:r>
            <a:r>
              <a:rPr lang="en-US" dirty="0" smtClean="0"/>
              <a:t> inn </a:t>
            </a:r>
            <a:r>
              <a:rPr lang="en-US" dirty="0" err="1" smtClean="0"/>
              <a:t>tekst</a:t>
            </a:r>
            <a:endParaRPr lang="en-US" dirty="0" smtClean="0"/>
          </a:p>
          <a:p>
            <a:pPr lvl="1"/>
            <a:r>
              <a:rPr lang="en-US" dirty="0" err="1" smtClean="0"/>
              <a:t>Punktnivå</a:t>
            </a:r>
            <a:r>
              <a:rPr lang="en-US" dirty="0" smtClean="0"/>
              <a:t> 2</a:t>
            </a:r>
          </a:p>
          <a:p>
            <a:pPr lvl="2"/>
            <a:r>
              <a:rPr lang="en-US" dirty="0" err="1" smtClean="0"/>
              <a:t>Punktnivå</a:t>
            </a:r>
            <a:r>
              <a:rPr lang="en-US" dirty="0" smtClean="0"/>
              <a:t> 3</a:t>
            </a:r>
          </a:p>
          <a:p>
            <a:pPr lvl="3"/>
            <a:r>
              <a:rPr lang="en-US" dirty="0" err="1" smtClean="0"/>
              <a:t>Punktnivå</a:t>
            </a:r>
            <a:r>
              <a:rPr lang="en-US" dirty="0" smtClean="0"/>
              <a:t> 4</a:t>
            </a:r>
          </a:p>
          <a:p>
            <a:pPr lvl="4"/>
            <a:r>
              <a:rPr lang="en-US" dirty="0" err="1" smtClean="0"/>
              <a:t>Punktnivå</a:t>
            </a:r>
            <a:r>
              <a:rPr lang="en-US" dirty="0" smtClean="0"/>
              <a:t> 5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 hasCustomPrompt="1"/>
          </p:nvPr>
        </p:nvSpPr>
        <p:spPr>
          <a:xfrm>
            <a:off x="5120640" y="1847801"/>
            <a:ext cx="3474720" cy="27432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 dirty="0" err="1" smtClean="0"/>
              <a:t>Skriv</a:t>
            </a:r>
            <a:r>
              <a:rPr lang="en-US" dirty="0" smtClean="0"/>
              <a:t> inn </a:t>
            </a:r>
            <a:r>
              <a:rPr lang="en-US" dirty="0" err="1" smtClean="0"/>
              <a:t>tekst</a:t>
            </a:r>
            <a:endParaRPr lang="en-US" dirty="0" smtClean="0"/>
          </a:p>
          <a:p>
            <a:pPr lvl="1"/>
            <a:r>
              <a:rPr lang="en-US" dirty="0" err="1" smtClean="0"/>
              <a:t>Punktnivå</a:t>
            </a:r>
            <a:r>
              <a:rPr lang="en-US" dirty="0" smtClean="0"/>
              <a:t> 2</a:t>
            </a:r>
          </a:p>
          <a:p>
            <a:pPr lvl="2"/>
            <a:r>
              <a:rPr lang="en-US" dirty="0" err="1" smtClean="0"/>
              <a:t>Punktnivå</a:t>
            </a:r>
            <a:r>
              <a:rPr lang="en-US" dirty="0" smtClean="0"/>
              <a:t> 3</a:t>
            </a:r>
          </a:p>
          <a:p>
            <a:pPr lvl="3"/>
            <a:r>
              <a:rPr lang="en-US" dirty="0" err="1" smtClean="0"/>
              <a:t>Punktnivå</a:t>
            </a:r>
            <a:r>
              <a:rPr lang="en-US" dirty="0" smtClean="0"/>
              <a:t> 4</a:t>
            </a:r>
          </a:p>
          <a:p>
            <a:pPr lvl="4"/>
            <a:r>
              <a:rPr lang="en-US" dirty="0" err="1" smtClean="0"/>
              <a:t>Punktnivå</a:t>
            </a:r>
            <a:r>
              <a:rPr lang="en-US" dirty="0" smtClean="0"/>
              <a:t> 5</a:t>
            </a:r>
          </a:p>
        </p:txBody>
      </p:sp>
      <p:pic>
        <p:nvPicPr>
          <p:cNvPr id="10" name="PPT_bg_vanlig_side_left.png" descr="/Volumes/grafisk/Universitetet i Stavanger/1310 UiS erstatningsfont/Utforming/Links/PPT_bg_vanlig_side_lef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89571" cy="3882749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1080000" y="984408"/>
            <a:ext cx="7508108" cy="0"/>
          </a:xfrm>
          <a:prstGeom prst="line">
            <a:avLst/>
          </a:prstGeom>
          <a:ln w="3175" cmpd="sng"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Plassholder for lysbildenummer 6"/>
          <p:cNvSpPr>
            <a:spLocks noGrp="1"/>
          </p:cNvSpPr>
          <p:nvPr>
            <p:ph type="sldNum" sz="quarter" idx="4"/>
          </p:nvPr>
        </p:nvSpPr>
        <p:spPr>
          <a:xfrm>
            <a:off x="7560720" y="4626243"/>
            <a:ext cx="1090464" cy="27463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2"/>
                </a:solidFill>
              </a:defRPr>
            </a:lvl1pPr>
          </a:lstStyle>
          <a:p>
            <a:fld id="{01B1711C-DE5F-4AF9-AF40-E37E2E9FCFE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 kolonner og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 rot="60000">
            <a:off x="4897494" y="1409997"/>
            <a:ext cx="3809954" cy="238306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286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err="1" smtClean="0"/>
              <a:t>Skriv</a:t>
            </a:r>
            <a:r>
              <a:rPr lang="en-US" dirty="0" smtClean="0"/>
              <a:t> inn </a:t>
            </a:r>
            <a:r>
              <a:rPr lang="en-US" dirty="0" err="1" smtClean="0"/>
              <a:t>overskrift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1097280" y="1284558"/>
            <a:ext cx="3474720" cy="3291840"/>
          </a:xfrm>
        </p:spPr>
        <p:txBody>
          <a:bodyPr/>
          <a:lstStyle>
            <a:lvl1pPr marL="265113" indent="-265113">
              <a:buClr>
                <a:schemeClr val="accent1"/>
              </a:buClr>
              <a:buFont typeface="Wingdings" charset="2"/>
              <a:buChar char="§"/>
              <a:defRPr sz="1800"/>
            </a:lvl1pPr>
            <a:lvl2pPr marL="539750" indent="-184150">
              <a:buClr>
                <a:schemeClr val="accent1"/>
              </a:buClr>
              <a:buFont typeface="Wingdings" charset="2"/>
              <a:buChar char="§"/>
              <a:defRPr/>
            </a:lvl2pPr>
            <a:lvl3pPr marL="895350" indent="-173038">
              <a:buClr>
                <a:schemeClr val="accent1"/>
              </a:buClr>
              <a:buFont typeface="Wingdings" charset="2"/>
              <a:buChar char="§"/>
              <a:defRPr/>
            </a:lvl3pPr>
            <a:lvl4pPr marL="1343025" indent="-173038">
              <a:buClr>
                <a:schemeClr val="accent1"/>
              </a:buClr>
              <a:buFont typeface="Wingdings" charset="2"/>
              <a:buChar char="§"/>
              <a:defRPr/>
            </a:lvl4pPr>
            <a:lvl5pPr marL="1700213" indent="-174625">
              <a:buClr>
                <a:schemeClr val="accent1"/>
              </a:buClr>
              <a:buFont typeface="Wingdings" charset="2"/>
              <a:buChar char="§"/>
              <a:defRPr/>
            </a:lvl5pPr>
          </a:lstStyle>
          <a:p>
            <a:pPr lvl="0"/>
            <a:r>
              <a:rPr lang="en-US" dirty="0" err="1" smtClean="0"/>
              <a:t>Skriv</a:t>
            </a:r>
            <a:r>
              <a:rPr lang="en-US" dirty="0" smtClean="0"/>
              <a:t> inn </a:t>
            </a:r>
            <a:r>
              <a:rPr lang="en-US" dirty="0" err="1" smtClean="0"/>
              <a:t>tekst</a:t>
            </a:r>
            <a:endParaRPr lang="en-US" dirty="0" smtClean="0"/>
          </a:p>
          <a:p>
            <a:pPr lvl="1"/>
            <a:r>
              <a:rPr lang="en-US" dirty="0" err="1" smtClean="0"/>
              <a:t>Punktnivå</a:t>
            </a:r>
            <a:r>
              <a:rPr lang="en-US" dirty="0" smtClean="0"/>
              <a:t> 2</a:t>
            </a:r>
          </a:p>
          <a:p>
            <a:pPr lvl="2"/>
            <a:r>
              <a:rPr lang="en-US" dirty="0" err="1" smtClean="0"/>
              <a:t>Punktnivå</a:t>
            </a:r>
            <a:r>
              <a:rPr lang="en-US" dirty="0" smtClean="0"/>
              <a:t> 3</a:t>
            </a:r>
          </a:p>
          <a:p>
            <a:pPr lvl="3"/>
            <a:r>
              <a:rPr lang="en-US" dirty="0" err="1" smtClean="0"/>
              <a:t>Punktnivå</a:t>
            </a:r>
            <a:r>
              <a:rPr lang="en-US" dirty="0" smtClean="0"/>
              <a:t> 4</a:t>
            </a:r>
          </a:p>
          <a:p>
            <a:pPr lvl="4"/>
            <a:r>
              <a:rPr lang="en-US" dirty="0" err="1" smtClean="0"/>
              <a:t>Punktnivå</a:t>
            </a:r>
            <a:r>
              <a:rPr lang="en-US" dirty="0" smtClean="0"/>
              <a:t> 5</a:t>
            </a:r>
          </a:p>
        </p:txBody>
      </p:sp>
      <p:pic>
        <p:nvPicPr>
          <p:cNvPr id="8" name="PPT_bg_vanlig_side_left.png" descr="/Volumes/grafisk/Universitetet i Stavanger/1310 UiS erstatningsfont/Utforming/Links/PPT_bg_vanlig_side_lef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89571" cy="3882749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1080000" y="984408"/>
            <a:ext cx="7508108" cy="0"/>
          </a:xfrm>
          <a:prstGeom prst="line">
            <a:avLst/>
          </a:prstGeom>
          <a:ln w="3175" cmpd="sng"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Picture Placeholder 2"/>
          <p:cNvSpPr>
            <a:spLocks noGrp="1"/>
          </p:cNvSpPr>
          <p:nvPr>
            <p:ph type="pic" idx="1"/>
          </p:nvPr>
        </p:nvSpPr>
        <p:spPr>
          <a:xfrm rot="21440467">
            <a:off x="4933225" y="1436349"/>
            <a:ext cx="3736741" cy="2303099"/>
          </a:xfrm>
          <a:solidFill>
            <a:schemeClr val="bg1">
              <a:lumMod val="95000"/>
            </a:schemeClr>
          </a:solidFill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 hasCustomPrompt="1"/>
          </p:nvPr>
        </p:nvSpPr>
        <p:spPr>
          <a:xfrm rot="21600000">
            <a:off x="5044296" y="4025053"/>
            <a:ext cx="3713054" cy="169086"/>
          </a:xfrm>
        </p:spPr>
        <p:txBody>
          <a:bodyPr>
            <a:normAutofit/>
          </a:bodyPr>
          <a:lstStyle>
            <a:lvl1pPr marL="0" indent="0" algn="ctr">
              <a:buNone/>
              <a:defRPr sz="1000" i="1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err="1" smtClean="0"/>
              <a:t>Skriv</a:t>
            </a:r>
            <a:r>
              <a:rPr lang="en-US" dirty="0" smtClean="0"/>
              <a:t> inn </a:t>
            </a:r>
            <a:r>
              <a:rPr lang="en-US" dirty="0" err="1" smtClean="0"/>
              <a:t>bildetekst</a:t>
            </a:r>
            <a:r>
              <a:rPr lang="en-US" dirty="0" smtClean="0"/>
              <a:t> her</a:t>
            </a:r>
          </a:p>
        </p:txBody>
      </p:sp>
      <p:sp>
        <p:nvSpPr>
          <p:cNvPr id="15" name="Plassholder for lysbildenummer 6"/>
          <p:cNvSpPr>
            <a:spLocks noGrp="1"/>
          </p:cNvSpPr>
          <p:nvPr>
            <p:ph type="sldNum" sz="quarter" idx="4"/>
          </p:nvPr>
        </p:nvSpPr>
        <p:spPr>
          <a:xfrm>
            <a:off x="7560720" y="4626243"/>
            <a:ext cx="1090464" cy="27463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2"/>
                </a:solidFill>
              </a:defRPr>
            </a:lvl1pPr>
          </a:lstStyle>
          <a:p>
            <a:fld id="{01B1711C-DE5F-4AF9-AF40-E37E2E9FCFE1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11850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med bilde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80000" y="1266092"/>
            <a:ext cx="6333674" cy="2996941"/>
          </a:xfrm>
          <a:solidFill>
            <a:schemeClr val="bg1">
              <a:lumMod val="95000"/>
            </a:schemeClr>
          </a:solidFill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080000" y="4427016"/>
            <a:ext cx="6333674" cy="232966"/>
          </a:xfrm>
        </p:spPr>
        <p:txBody>
          <a:bodyPr>
            <a:normAutofit/>
          </a:bodyPr>
          <a:lstStyle>
            <a:lvl1pPr marL="0" indent="0" algn="ctr">
              <a:buNone/>
              <a:defRPr sz="1000" i="1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err="1" smtClean="0"/>
              <a:t>Skriv</a:t>
            </a:r>
            <a:r>
              <a:rPr lang="en-US" dirty="0" smtClean="0"/>
              <a:t> inn </a:t>
            </a:r>
            <a:r>
              <a:rPr lang="en-US" dirty="0" err="1" smtClean="0"/>
              <a:t>bildetekst</a:t>
            </a:r>
            <a:r>
              <a:rPr lang="en-US" dirty="0" smtClean="0"/>
              <a:t> her</a:t>
            </a:r>
          </a:p>
        </p:txBody>
      </p:sp>
      <p:pic>
        <p:nvPicPr>
          <p:cNvPr id="8" name="PPT_bg_vanlig_side_left.png" descr="/Volumes/grafisk/Universitetet i Stavanger/1310 UiS erstatningsfont/Utforming/Links/PPT_bg_vanlig_side_lef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89571" cy="388274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080000" y="84407"/>
            <a:ext cx="7508108" cy="840501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Skriv</a:t>
            </a:r>
            <a:r>
              <a:rPr lang="en-US" dirty="0" smtClean="0"/>
              <a:t> inn </a:t>
            </a:r>
            <a:r>
              <a:rPr lang="en-US" dirty="0" err="1" smtClean="0"/>
              <a:t>overskrift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080000" y="984408"/>
            <a:ext cx="7508108" cy="0"/>
          </a:xfrm>
          <a:prstGeom prst="line">
            <a:avLst/>
          </a:prstGeom>
          <a:ln w="3175" cmpd="sng"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Plassholder for lysbildenummer 6"/>
          <p:cNvSpPr>
            <a:spLocks noGrp="1"/>
          </p:cNvSpPr>
          <p:nvPr>
            <p:ph type="sldNum" sz="quarter" idx="4"/>
          </p:nvPr>
        </p:nvSpPr>
        <p:spPr>
          <a:xfrm>
            <a:off x="7560720" y="4626243"/>
            <a:ext cx="1090464" cy="27463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2"/>
                </a:solidFill>
              </a:defRPr>
            </a:lvl1pPr>
          </a:lstStyle>
          <a:p>
            <a:fld id="{01B1711C-DE5F-4AF9-AF40-E37E2E9FCFE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 smtClean="0"/>
              <a:t>Skriv</a:t>
            </a:r>
            <a:r>
              <a:rPr lang="en-US" dirty="0" smtClean="0"/>
              <a:t> inn </a:t>
            </a:r>
            <a:r>
              <a:rPr lang="en-US" dirty="0" err="1" smtClean="0"/>
              <a:t>overskrift</a:t>
            </a:r>
            <a:endParaRPr lang="en-US" dirty="0"/>
          </a:p>
        </p:txBody>
      </p:sp>
      <p:pic>
        <p:nvPicPr>
          <p:cNvPr id="6" name="PPT_bg_vanlig_side_left.png" descr="/Volumes/grafisk/Universitetet i Stavanger/1310 UiS erstatningsfont/Utforming/Links/PPT_bg_vanlig_side_lef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89571" cy="3882749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1080000" y="984408"/>
            <a:ext cx="7508108" cy="0"/>
          </a:xfrm>
          <a:prstGeom prst="line">
            <a:avLst/>
          </a:prstGeom>
          <a:ln w="3175" cmpd="sng"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Plassholder for lysbildenummer 6"/>
          <p:cNvSpPr>
            <a:spLocks noGrp="1"/>
          </p:cNvSpPr>
          <p:nvPr>
            <p:ph type="sldNum" sz="quarter" idx="4"/>
          </p:nvPr>
        </p:nvSpPr>
        <p:spPr>
          <a:xfrm>
            <a:off x="7560720" y="4626243"/>
            <a:ext cx="1090464" cy="27463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2"/>
                </a:solidFill>
              </a:defRPr>
            </a:lvl1pPr>
          </a:lstStyle>
          <a:p>
            <a:fld id="{01B1711C-DE5F-4AF9-AF40-E37E2E9FCFE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PT_bg_vanlig_side_left.png" descr="/Volumes/grafisk/Universitetet i Stavanger/1310 UiS erstatningsfont/Utforming/Links/PPT_bg_vanlig_side_lef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89571" cy="3882749"/>
          </a:xfrm>
          <a:prstGeom prst="rect">
            <a:avLst/>
          </a:prstGeom>
        </p:spPr>
      </p:pic>
      <p:sp>
        <p:nvSpPr>
          <p:cNvPr id="8" name="Plassholder for lysbildenummer 6"/>
          <p:cNvSpPr>
            <a:spLocks noGrp="1"/>
          </p:cNvSpPr>
          <p:nvPr>
            <p:ph type="sldNum" sz="quarter" idx="4"/>
          </p:nvPr>
        </p:nvSpPr>
        <p:spPr>
          <a:xfrm>
            <a:off x="7560720" y="4626243"/>
            <a:ext cx="1090464" cy="27463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2"/>
                </a:solidFill>
              </a:defRPr>
            </a:lvl1pPr>
          </a:lstStyle>
          <a:p>
            <a:fld id="{01B1711C-DE5F-4AF9-AF40-E37E2E9FCFE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84407"/>
            <a:ext cx="7508108" cy="840501"/>
          </a:xfrm>
          <a:prstGeom prst="rect">
            <a:avLst/>
          </a:prstGeom>
          <a:effectLst/>
        </p:spPr>
        <p:txBody>
          <a:bodyPr vert="horz" lIns="0" tIns="0" rIns="0" bIns="0" rtlCol="0" anchor="b">
            <a:noAutofit/>
          </a:bodyPr>
          <a:lstStyle/>
          <a:p>
            <a:r>
              <a:rPr lang="en-US" dirty="0" err="1" smtClean="0"/>
              <a:t>Skriv</a:t>
            </a:r>
            <a:r>
              <a:rPr lang="en-US" dirty="0" smtClean="0"/>
              <a:t> inn </a:t>
            </a:r>
            <a:r>
              <a:rPr lang="en-US" dirty="0" err="1" smtClean="0"/>
              <a:t>overskrift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200151"/>
            <a:ext cx="7508108" cy="33944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err="1" smtClean="0"/>
              <a:t>Skriv</a:t>
            </a:r>
            <a:r>
              <a:rPr lang="en-US" dirty="0" smtClean="0"/>
              <a:t> inn </a:t>
            </a:r>
            <a:r>
              <a:rPr lang="en-US" dirty="0" err="1" smtClean="0"/>
              <a:t>tekst</a:t>
            </a:r>
            <a:endParaRPr lang="en-US" dirty="0" smtClean="0"/>
          </a:p>
          <a:p>
            <a:pPr lvl="1"/>
            <a:r>
              <a:rPr lang="en-US" dirty="0" err="1" smtClean="0"/>
              <a:t>Punktnivå</a:t>
            </a:r>
            <a:r>
              <a:rPr lang="en-US" dirty="0" smtClean="0"/>
              <a:t> 2</a:t>
            </a:r>
          </a:p>
          <a:p>
            <a:pPr lvl="2"/>
            <a:r>
              <a:rPr lang="en-US" dirty="0" err="1" smtClean="0"/>
              <a:t>Punktnivå</a:t>
            </a:r>
            <a:r>
              <a:rPr lang="en-US" dirty="0" smtClean="0"/>
              <a:t> 3</a:t>
            </a:r>
          </a:p>
          <a:p>
            <a:pPr lvl="3"/>
            <a:r>
              <a:rPr lang="en-US" dirty="0" err="1" smtClean="0"/>
              <a:t>Punktnivå</a:t>
            </a:r>
            <a:r>
              <a:rPr lang="en-US" dirty="0" smtClean="0"/>
              <a:t> 4</a:t>
            </a:r>
          </a:p>
          <a:p>
            <a:pPr lvl="4"/>
            <a:r>
              <a:rPr lang="en-US" dirty="0" err="1" smtClean="0"/>
              <a:t>Punktnivå</a:t>
            </a:r>
            <a:r>
              <a:rPr lang="en-US" dirty="0" smtClean="0"/>
              <a:t> 5</a:t>
            </a:r>
          </a:p>
        </p:txBody>
      </p:sp>
      <p:pic>
        <p:nvPicPr>
          <p:cNvPr id="1026" name="Picture 2" descr="2013UiS_nor_color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033458"/>
            <a:ext cx="822192" cy="821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lassholder for dato 4"/>
          <p:cNvSpPr>
            <a:spLocks noGrp="1"/>
          </p:cNvSpPr>
          <p:nvPr>
            <p:ph type="dt" sz="half" idx="2"/>
          </p:nvPr>
        </p:nvSpPr>
        <p:spPr>
          <a:xfrm>
            <a:off x="1080000" y="4626243"/>
            <a:ext cx="1475184" cy="27463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2"/>
                </a:solidFill>
              </a:defRPr>
            </a:lvl1pPr>
          </a:lstStyle>
          <a:p>
            <a:fld id="{82F267A8-1AD8-407E-98F4-2252AE28D6D8}" type="datetime1">
              <a:rPr lang="nb-NO" smtClean="0"/>
              <a:t>06.10.2016</a:t>
            </a:fld>
            <a:endParaRPr lang="en-US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3"/>
          </p:nvPr>
        </p:nvSpPr>
        <p:spPr>
          <a:xfrm>
            <a:off x="3088584" y="4626243"/>
            <a:ext cx="3968080" cy="27463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4"/>
          </p:nvPr>
        </p:nvSpPr>
        <p:spPr>
          <a:xfrm>
            <a:off x="7560720" y="4626243"/>
            <a:ext cx="1090464" cy="27463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2"/>
                </a:solidFill>
              </a:defRPr>
            </a:lvl1pPr>
          </a:lstStyle>
          <a:p>
            <a:fld id="{01B1711C-DE5F-4AF9-AF40-E37E2E9FCFE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8" r:id="rId6"/>
    <p:sldLayoutId id="2147483657" r:id="rId7"/>
    <p:sldLayoutId id="2147483654" r:id="rId8"/>
    <p:sldLayoutId id="2147483655" r:id="rId9"/>
  </p:sldLayoutIdLst>
  <p:transition spd="slow">
    <p:fade/>
  </p:transition>
  <p:timing>
    <p:tnLst>
      <p:par>
        <p:cTn id="1" dur="indefinite" restart="never" nodeType="tmRoot"/>
      </p:par>
    </p:tnLst>
  </p:timing>
  <p:hf sldNum="0" hdr="0" ft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i="0" kern="1200">
          <a:solidFill>
            <a:srgbClr val="000000"/>
          </a:solidFill>
          <a:effectLst/>
          <a:latin typeface="Trebuchet MS"/>
          <a:ea typeface="+mj-ea"/>
          <a:cs typeface="Trebuchet MS"/>
        </a:defRPr>
      </a:lvl1pPr>
    </p:titleStyle>
    <p:bodyStyle>
      <a:lvl1pPr marL="265113" indent="-265113" algn="l" defTabSz="9144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2000" b="0" i="0" kern="1200">
          <a:solidFill>
            <a:schemeClr val="tx1">
              <a:lumMod val="85000"/>
              <a:lumOff val="15000"/>
            </a:schemeClr>
          </a:solidFill>
          <a:latin typeface="Trebuchet MS"/>
          <a:ea typeface="+mn-ea"/>
          <a:cs typeface="Trebuchet MS"/>
        </a:defRPr>
      </a:lvl1pPr>
      <a:lvl2pPr marL="539750" indent="-184150" algn="l" defTabSz="9144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1400" b="0" i="0" kern="1200" baseline="0">
          <a:solidFill>
            <a:schemeClr val="tx1">
              <a:lumMod val="85000"/>
              <a:lumOff val="15000"/>
            </a:schemeClr>
          </a:solidFill>
          <a:latin typeface="Trebuchet MS"/>
          <a:ea typeface="+mn-ea"/>
          <a:cs typeface="Trebuchet MS"/>
        </a:defRPr>
      </a:lvl2pPr>
      <a:lvl3pPr marL="895350" indent="-173038" algn="l" defTabSz="9144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1400" b="0" i="0" kern="1200">
          <a:solidFill>
            <a:schemeClr val="tx1">
              <a:lumMod val="85000"/>
              <a:lumOff val="15000"/>
            </a:schemeClr>
          </a:solidFill>
          <a:latin typeface="Trebuchet MS"/>
          <a:ea typeface="+mn-ea"/>
          <a:cs typeface="Trebuchet MS"/>
        </a:defRPr>
      </a:lvl3pPr>
      <a:lvl4pPr marL="1343025" indent="-173038" algn="l" defTabSz="9144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tabLst/>
        <a:defRPr sz="1400" b="0" i="0" kern="1200" baseline="0">
          <a:solidFill>
            <a:schemeClr val="tx1">
              <a:lumMod val="85000"/>
              <a:lumOff val="15000"/>
            </a:schemeClr>
          </a:solidFill>
          <a:latin typeface="Trebuchet MS"/>
          <a:ea typeface="+mn-ea"/>
          <a:cs typeface="Trebuchet MS"/>
        </a:defRPr>
      </a:lvl4pPr>
      <a:lvl5pPr marL="1700213" indent="-174625" algn="l" defTabSz="9144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1400" b="0" i="0" kern="1200">
          <a:solidFill>
            <a:schemeClr val="tx1">
              <a:lumMod val="85000"/>
              <a:lumOff val="15000"/>
            </a:schemeClr>
          </a:solidFill>
          <a:latin typeface="Trebuchet MS"/>
          <a:ea typeface="+mn-ea"/>
          <a:cs typeface="Trebuchet M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What</a:t>
            </a:r>
            <a:r>
              <a:rPr lang="nb-NO" dirty="0" smtClean="0"/>
              <a:t> has </a:t>
            </a:r>
            <a:r>
              <a:rPr lang="nb-NO" dirty="0" err="1" smtClean="0"/>
              <a:t>EPSO</a:t>
            </a:r>
            <a:r>
              <a:rPr lang="nb-NO" dirty="0" smtClean="0"/>
              <a:t> </a:t>
            </a:r>
            <a:r>
              <a:rPr lang="nb-NO" dirty="0" err="1" smtClean="0"/>
              <a:t>achieved</a:t>
            </a:r>
            <a:r>
              <a:rPr lang="nb-NO" dirty="0" smtClean="0"/>
              <a:t>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900" dirty="0" smtClean="0"/>
              <a:t>Initiated in 1996 by </a:t>
            </a:r>
            <a:r>
              <a:rPr lang="en-GB" sz="1900" dirty="0" err="1" smtClean="0"/>
              <a:t>IGZ</a:t>
            </a:r>
            <a:r>
              <a:rPr lang="en-GB" sz="1900" dirty="0" smtClean="0"/>
              <a:t> (</a:t>
            </a:r>
            <a:r>
              <a:rPr lang="en-GB" sz="1900" dirty="0" err="1" smtClean="0"/>
              <a:t>Jitze</a:t>
            </a:r>
            <a:r>
              <a:rPr lang="en-GB" sz="1900" dirty="0" smtClean="0"/>
              <a:t> </a:t>
            </a:r>
            <a:r>
              <a:rPr lang="en-GB" sz="1900" dirty="0" err="1" smtClean="0"/>
              <a:t>Verhoeff</a:t>
            </a:r>
            <a:r>
              <a:rPr lang="en-GB" sz="1900" dirty="0" smtClean="0"/>
              <a:t>). Secretariat from beginning at </a:t>
            </a:r>
            <a:r>
              <a:rPr lang="en-GB" sz="1900" dirty="0" err="1" smtClean="0"/>
              <a:t>IGZ</a:t>
            </a:r>
            <a:r>
              <a:rPr lang="en-GB" sz="1900" dirty="0" smtClean="0"/>
              <a:t> and later partly at </a:t>
            </a:r>
            <a:r>
              <a:rPr lang="en-GB" sz="1900" dirty="0" err="1" smtClean="0"/>
              <a:t>NBHS</a:t>
            </a:r>
            <a:r>
              <a:rPr lang="en-GB" sz="1900" dirty="0" smtClean="0"/>
              <a:t>. No membership fee </a:t>
            </a:r>
            <a:r>
              <a:rPr lang="en-GB" sz="1400" dirty="0" smtClean="0"/>
              <a:t>(Costs covered by NO, NL, GB)</a:t>
            </a:r>
            <a:r>
              <a:rPr lang="en-GB" sz="1900" dirty="0" smtClean="0"/>
              <a:t>.</a:t>
            </a:r>
          </a:p>
          <a:p>
            <a:r>
              <a:rPr lang="en-GB" sz="19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Strengthened activities from 2007/08</a:t>
            </a:r>
            <a:r>
              <a:rPr lang="en-GB" sz="1900" dirty="0" smtClean="0"/>
              <a:t>. Secretariat at </a:t>
            </a:r>
            <a:r>
              <a:rPr lang="en-GB" sz="1900" dirty="0" err="1" smtClean="0"/>
              <a:t>EURinSPECT</a:t>
            </a:r>
            <a:r>
              <a:rPr lang="en-GB" sz="1900" dirty="0" smtClean="0"/>
              <a:t>. Membership fee according to adjusted UN-model </a:t>
            </a:r>
            <a:r>
              <a:rPr lang="en-GB" sz="1400" dirty="0" smtClean="0"/>
              <a:t>(</a:t>
            </a:r>
            <a:r>
              <a:rPr lang="en-GB" sz="1400" dirty="0" err="1" smtClean="0"/>
              <a:t>Basis+GDP-related</a:t>
            </a:r>
            <a:r>
              <a:rPr lang="en-GB" sz="1400" dirty="0" smtClean="0"/>
              <a:t>).</a:t>
            </a:r>
          </a:p>
          <a:p>
            <a:endParaRPr lang="en-GB" sz="1900" dirty="0" smtClean="0"/>
          </a:p>
          <a:p>
            <a:r>
              <a:rPr lang="en-GB" sz="19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Biannual conferences &amp; working groups</a:t>
            </a:r>
            <a:r>
              <a:rPr lang="en-GB" sz="1900" dirty="0" smtClean="0"/>
              <a:t>.</a:t>
            </a:r>
          </a:p>
          <a:p>
            <a:r>
              <a:rPr lang="en-GB" sz="1900" dirty="0" smtClean="0"/>
              <a:t>Networking &amp; research activities.</a:t>
            </a:r>
          </a:p>
          <a:p>
            <a:r>
              <a:rPr lang="en-GB" sz="1900" dirty="0" smtClean="0"/>
              <a:t>Increasing knowledge about different ways of organising and performing governmental supervision.</a:t>
            </a:r>
            <a:endParaRPr lang="en-GB" sz="1900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1080000" y="4626243"/>
            <a:ext cx="4644128" cy="274637"/>
          </a:xfrm>
        </p:spPr>
        <p:txBody>
          <a:bodyPr/>
          <a:lstStyle/>
          <a:p>
            <a:r>
              <a:rPr lang="en-US" dirty="0" smtClean="0"/>
              <a:t>30.09.2016 Paul Robben &amp; Geir Braut, Stockholm-meeting.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6779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The </a:t>
            </a:r>
            <a:r>
              <a:rPr lang="nb-NO" dirty="0" err="1" smtClean="0"/>
              <a:t>organisational</a:t>
            </a:r>
            <a:r>
              <a:rPr lang="nb-NO" dirty="0" smtClean="0"/>
              <a:t> </a:t>
            </a:r>
            <a:r>
              <a:rPr lang="nb-NO" dirty="0" err="1" smtClean="0"/>
              <a:t>challenge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115616" y="1203598"/>
            <a:ext cx="7508108" cy="3372801"/>
          </a:xfrm>
        </p:spPr>
        <p:txBody>
          <a:bodyPr/>
          <a:lstStyle/>
          <a:p>
            <a:r>
              <a:rPr lang="en-GB" sz="1900" dirty="0" smtClean="0"/>
              <a:t>How to organise the work?</a:t>
            </a:r>
          </a:p>
          <a:p>
            <a:pPr lvl="1"/>
            <a:r>
              <a:rPr lang="en-GB" dirty="0" smtClean="0"/>
              <a:t>Professional society with own secretariat vs. Platform/partnership/network based on external secretariat?</a:t>
            </a:r>
          </a:p>
          <a:p>
            <a:pPr lvl="1"/>
            <a:r>
              <a:rPr lang="en-GB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EURinSPECT</a:t>
            </a:r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(and </a:t>
            </a:r>
            <a:r>
              <a:rPr lang="en-GB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EPSO</a:t>
            </a:r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) as foundations based upon Dutch legislation.</a:t>
            </a:r>
          </a:p>
          <a:p>
            <a:pPr lvl="1"/>
            <a:r>
              <a:rPr lang="en-GB" dirty="0" smtClean="0"/>
              <a:t>The need for governmental organisations to disclose use of public resources.</a:t>
            </a:r>
          </a:p>
          <a:p>
            <a:pPr lvl="1"/>
            <a:r>
              <a:rPr lang="en-GB" dirty="0" smtClean="0"/>
              <a:t>A contractual relationship between the members and </a:t>
            </a:r>
            <a:r>
              <a:rPr lang="en-GB" dirty="0" err="1" smtClean="0"/>
              <a:t>EPSO</a:t>
            </a:r>
            <a:r>
              <a:rPr lang="en-GB" dirty="0" smtClean="0"/>
              <a:t>? </a:t>
            </a:r>
            <a:r>
              <a:rPr lang="en-GB" dirty="0" err="1" smtClean="0"/>
              <a:t>EPSO</a:t>
            </a:r>
            <a:r>
              <a:rPr lang="en-GB" dirty="0"/>
              <a:t> and </a:t>
            </a:r>
            <a:r>
              <a:rPr lang="en-GB" dirty="0" err="1"/>
              <a:t>EURinSPECT</a:t>
            </a:r>
            <a:r>
              <a:rPr lang="en-GB" dirty="0" smtClean="0"/>
              <a:t>?</a:t>
            </a:r>
          </a:p>
          <a:p>
            <a:pPr lvl="1"/>
            <a:endParaRPr lang="en-GB" dirty="0" smtClean="0"/>
          </a:p>
          <a:p>
            <a:r>
              <a:rPr lang="en-GB" sz="1900" dirty="0" smtClean="0"/>
              <a:t>Clarify and settle formal structures and procedures of governance</a:t>
            </a:r>
          </a:p>
          <a:p>
            <a:pPr lvl="1"/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Accountability:</a:t>
            </a:r>
            <a:r>
              <a:rPr lang="en-GB" dirty="0" smtClean="0"/>
              <a:t> Who is deciding? Who is electing/appointing whom?</a:t>
            </a:r>
          </a:p>
          <a:p>
            <a:pPr lvl="1"/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Transparency:</a:t>
            </a:r>
            <a:r>
              <a:rPr lang="en-GB" dirty="0" smtClean="0"/>
              <a:t> How is the progress of the work reported?</a:t>
            </a:r>
          </a:p>
          <a:p>
            <a:pPr lvl="1"/>
            <a:r>
              <a:rPr lang="en-GB" dirty="0" smtClean="0"/>
              <a:t>Working programme &gt; Budgeting &gt; Accounting &gt; (Annual) report</a:t>
            </a:r>
          </a:p>
          <a:p>
            <a:pPr lvl="1"/>
            <a:r>
              <a:rPr lang="en-GB" dirty="0" smtClean="0"/>
              <a:t>How to (formally) engage the member organisations? The role of the national representatives?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1080000" y="4626243"/>
            <a:ext cx="5076176" cy="274637"/>
          </a:xfrm>
        </p:spPr>
        <p:txBody>
          <a:bodyPr/>
          <a:lstStyle/>
          <a:p>
            <a:r>
              <a:rPr lang="nb-NO" dirty="0"/>
              <a:t>30.09.2016 Paul Robben &amp; Geir Braut, Stockholm-</a:t>
            </a:r>
            <a:r>
              <a:rPr lang="nb-NO" dirty="0" err="1"/>
              <a:t>meeting</a:t>
            </a:r>
            <a:r>
              <a:rPr lang="nb-NO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8509873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iS_Theme_no_NY">
  <a:themeElements>
    <a:clrScheme name="UiS 2013">
      <a:dk1>
        <a:sysClr val="windowText" lastClr="000000"/>
      </a:dk1>
      <a:lt1>
        <a:sysClr val="window" lastClr="FFFFFF"/>
      </a:lt1>
      <a:dk2>
        <a:srgbClr val="194377"/>
      </a:dk2>
      <a:lt2>
        <a:srgbClr val="E4E9EF"/>
      </a:lt2>
      <a:accent1>
        <a:srgbClr val="194377"/>
      </a:accent1>
      <a:accent2>
        <a:srgbClr val="EE4A9A"/>
      </a:accent2>
      <a:accent3>
        <a:srgbClr val="319BD1"/>
      </a:accent3>
      <a:accent4>
        <a:srgbClr val="F47B1F"/>
      </a:accent4>
      <a:accent5>
        <a:srgbClr val="92AA33"/>
      </a:accent5>
      <a:accent6>
        <a:srgbClr val="826B64"/>
      </a:accent6>
      <a:hlink>
        <a:srgbClr val="319BD1"/>
      </a:hlink>
      <a:folHlink>
        <a:srgbClr val="B2B2B2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UiS_Theme" id="{C649B923-D89C-4EC8-A087-938624989872}" vid="{71D490ED-B28B-4BEE-B759-BDDDAD98ECC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UiS_Theme_no_NY</Template>
  <TotalTime>31</TotalTime>
  <Words>215</Words>
  <Application>Microsoft Office PowerPoint</Application>
  <PresentationFormat>Diavoorstelling (16:9)</PresentationFormat>
  <Paragraphs>21</Paragraphs>
  <Slides>2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UiS_Theme_no_NY</vt:lpstr>
      <vt:lpstr>What has EPSO achieved?</vt:lpstr>
      <vt:lpstr>The organisational challenge</vt:lpstr>
    </vt:vector>
  </TitlesOfParts>
  <Company>Helse Vest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Geir Sverre Braut</dc:creator>
  <cp:lastModifiedBy>Mari Murel</cp:lastModifiedBy>
  <cp:revision>9</cp:revision>
  <cp:lastPrinted>2016-09-29T12:59:46Z</cp:lastPrinted>
  <dcterms:created xsi:type="dcterms:W3CDTF">2016-09-26T09:35:30Z</dcterms:created>
  <dcterms:modified xsi:type="dcterms:W3CDTF">2016-10-06T13:08:36Z</dcterms:modified>
</cp:coreProperties>
</file>