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11"/>
  </p:notesMasterIdLst>
  <p:sldIdLst>
    <p:sldId id="256" r:id="rId5"/>
    <p:sldId id="258" r:id="rId6"/>
    <p:sldId id="263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C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01" autoAdjust="0"/>
  </p:normalViewPr>
  <p:slideViewPr>
    <p:cSldViewPr>
      <p:cViewPr>
        <p:scale>
          <a:sx n="73" d="100"/>
          <a:sy n="73" d="100"/>
        </p:scale>
        <p:origin x="-1200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B9595A-156A-441C-9773-58D96C5FB3BE}" type="datetimeFigureOut">
              <a:rPr lang="fi-FI" smtClean="0"/>
              <a:t>27.9.2016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5008E8-F54D-4B6E-8D81-6DF4DB12CAF7}" type="slidenum">
              <a:rPr lang="fi-FI" smtClean="0"/>
              <a:t>‹nr.›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9985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fi-FI" dirty="0"/>
              <a:t>Otsikko </a:t>
            </a:r>
            <a:r>
              <a:rPr lang="fi-FI" dirty="0" err="1"/>
              <a:t>Arial</a:t>
            </a:r>
            <a:r>
              <a:rPr lang="fi-FI" dirty="0"/>
              <a:t> BOLD 28</a:t>
            </a:r>
            <a:br>
              <a:rPr lang="fi-FI" dirty="0"/>
            </a:br>
            <a:r>
              <a:rPr lang="fi-FI" dirty="0"/>
              <a:t>(esityksen nimi)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Alaotsikko </a:t>
            </a:r>
            <a:r>
              <a:rPr lang="fi-FI" dirty="0" err="1"/>
              <a:t>Arial</a:t>
            </a:r>
            <a:r>
              <a:rPr lang="fi-FI" dirty="0"/>
              <a:t> 20, johon merkitään tilaisuuden nimi, esityspaikka ja esittäjä</a:t>
            </a:r>
          </a:p>
        </p:txBody>
      </p:sp>
      <p:sp>
        <p:nvSpPr>
          <p:cNvPr id="5" name="Tekstiruutu 4"/>
          <p:cNvSpPr txBox="1"/>
          <p:nvPr userDrawn="1"/>
        </p:nvSpPr>
        <p:spPr>
          <a:xfrm>
            <a:off x="701316" y="6381328"/>
            <a:ext cx="7741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i="1" dirty="0">
                <a:solidFill>
                  <a:schemeClr val="tx1"/>
                </a:solidFill>
              </a:rPr>
              <a:t>Valvira valvoo valtakunnallisesti jokaisen oikeutta hyvinvointiin, laadukkaisiin palveluihin ja turvallisiin elinoloihin</a:t>
            </a:r>
            <a:r>
              <a:rPr lang="fi-FI" i="1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4" name="Tekstiruutu 3"/>
          <p:cNvSpPr txBox="1"/>
          <p:nvPr userDrawn="1"/>
        </p:nvSpPr>
        <p:spPr>
          <a:xfrm>
            <a:off x="3383868" y="5848994"/>
            <a:ext cx="2376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 dirty="0" err="1">
                <a:solidFill>
                  <a:schemeClr val="accent1"/>
                </a:solidFill>
              </a:rPr>
              <a:t>Valvira.fi</a:t>
            </a:r>
            <a:r>
              <a:rPr lang="fi-FI" sz="1400" b="1" dirty="0">
                <a:solidFill>
                  <a:schemeClr val="accent1"/>
                </a:solidFill>
              </a:rPr>
              <a:t>, @</a:t>
            </a:r>
            <a:r>
              <a:rPr lang="fi-FI" sz="1400" b="1" dirty="0" err="1">
                <a:solidFill>
                  <a:schemeClr val="accent1"/>
                </a:solidFill>
              </a:rPr>
              <a:t>ValviraViestii</a:t>
            </a:r>
            <a:endParaRPr lang="fi-FI" sz="14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7667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i-FI" dirty="0"/>
              <a:t>Otsikko </a:t>
            </a:r>
            <a:r>
              <a:rPr lang="fi-FI" dirty="0" err="1"/>
              <a:t>Arial</a:t>
            </a:r>
            <a:r>
              <a:rPr lang="fi-FI" dirty="0"/>
              <a:t> BOLD 28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2pPr>
              <a:defRPr/>
            </a:lvl2pPr>
            <a:lvl3pPr>
              <a:defRPr/>
            </a:lvl3pPr>
          </a:lstStyle>
          <a:p>
            <a:pPr lvl="0"/>
            <a:r>
              <a:rPr lang="fi-FI" dirty="0"/>
              <a:t>Leipäteksti </a:t>
            </a:r>
            <a:r>
              <a:rPr lang="fi-FI" dirty="0" err="1"/>
              <a:t>Arial</a:t>
            </a:r>
            <a:r>
              <a:rPr lang="fi-FI" dirty="0"/>
              <a:t> 20</a:t>
            </a:r>
          </a:p>
          <a:p>
            <a:pPr lvl="1"/>
            <a:r>
              <a:rPr lang="fi-FI" dirty="0"/>
              <a:t>toinen taso </a:t>
            </a:r>
            <a:r>
              <a:rPr lang="fi-FI" dirty="0" err="1"/>
              <a:t>Arial</a:t>
            </a:r>
            <a:r>
              <a:rPr lang="fi-FI" dirty="0"/>
              <a:t> 18</a:t>
            </a:r>
          </a:p>
          <a:p>
            <a:pPr lvl="2"/>
            <a:r>
              <a:rPr lang="fi-FI" dirty="0"/>
              <a:t>kolmas taso </a:t>
            </a:r>
            <a:r>
              <a:rPr lang="fi-FI" dirty="0" err="1"/>
              <a:t>Arial</a:t>
            </a:r>
            <a:r>
              <a:rPr lang="fi-FI" dirty="0"/>
              <a:t> 16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B3539-1E02-4250-B777-35D71FA4ADE6}" type="datetime1">
              <a:rPr lang="fi-FI" smtClean="0"/>
              <a:t>27.9.2016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Tekijän nimi tähän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9AC1B-EE7E-45F4-B4E3-11CE497F167C}" type="slidenum">
              <a:rPr lang="fi-FI" smtClean="0"/>
              <a:t>‹nr.›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78970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i-FI" dirty="0"/>
              <a:t>Otsikko </a:t>
            </a:r>
            <a:r>
              <a:rPr lang="fi-FI" dirty="0" err="1"/>
              <a:t>Arial</a:t>
            </a:r>
            <a:r>
              <a:rPr lang="fi-FI" dirty="0"/>
              <a:t> BOLD 28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buClr>
                <a:schemeClr val="accent2"/>
              </a:buClr>
              <a:defRPr sz="2000"/>
            </a:lvl1pPr>
            <a:lvl2pPr>
              <a:buClr>
                <a:schemeClr val="accent2"/>
              </a:buClr>
              <a:defRPr sz="1800"/>
            </a:lvl2pPr>
            <a:lvl3pPr>
              <a:buClr>
                <a:schemeClr val="accent2"/>
              </a:buCl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Leipäteksti </a:t>
            </a:r>
            <a:r>
              <a:rPr lang="fi-FI" dirty="0" err="1"/>
              <a:t>Arial</a:t>
            </a:r>
            <a:r>
              <a:rPr lang="fi-FI" dirty="0"/>
              <a:t> 20</a:t>
            </a:r>
          </a:p>
          <a:p>
            <a:pPr lvl="1"/>
            <a:r>
              <a:rPr lang="fi-FI" dirty="0"/>
              <a:t>toinen taso </a:t>
            </a:r>
            <a:r>
              <a:rPr lang="fi-FI" dirty="0" err="1"/>
              <a:t>Arial</a:t>
            </a:r>
            <a:r>
              <a:rPr lang="fi-FI" dirty="0"/>
              <a:t> 18</a:t>
            </a:r>
          </a:p>
          <a:p>
            <a:pPr lvl="2"/>
            <a:r>
              <a:rPr lang="fi-FI" dirty="0"/>
              <a:t>kolmas taso </a:t>
            </a:r>
            <a:r>
              <a:rPr lang="fi-FI" dirty="0" err="1"/>
              <a:t>Arial</a:t>
            </a:r>
            <a:r>
              <a:rPr lang="fi-FI" dirty="0"/>
              <a:t> 16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Leipäteksti </a:t>
            </a:r>
            <a:r>
              <a:rPr lang="fi-FI" dirty="0" err="1"/>
              <a:t>Arial</a:t>
            </a:r>
            <a:r>
              <a:rPr lang="fi-FI" dirty="0"/>
              <a:t> 20</a:t>
            </a:r>
          </a:p>
          <a:p>
            <a:pPr lvl="1"/>
            <a:r>
              <a:rPr lang="fi-FI" dirty="0"/>
              <a:t>toinen taso </a:t>
            </a:r>
            <a:r>
              <a:rPr lang="fi-FI" dirty="0" err="1"/>
              <a:t>Arial</a:t>
            </a:r>
            <a:r>
              <a:rPr lang="fi-FI" dirty="0"/>
              <a:t> 18</a:t>
            </a:r>
          </a:p>
          <a:p>
            <a:pPr lvl="2"/>
            <a:r>
              <a:rPr lang="fi-FI" dirty="0"/>
              <a:t>kolmas taso </a:t>
            </a:r>
            <a:r>
              <a:rPr lang="fi-FI" dirty="0" err="1"/>
              <a:t>Arial</a:t>
            </a:r>
            <a:r>
              <a:rPr lang="fi-FI" dirty="0"/>
              <a:t> 16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B05C3-3E1D-481B-97E8-C4E1BD4EA6B5}" type="datetime1">
              <a:rPr lang="fi-FI" smtClean="0"/>
              <a:t>27.9.2016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Tekijän nimi tähän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9AC1B-EE7E-45F4-B4E3-11CE497F167C}" type="slidenum">
              <a:rPr lang="fi-FI" smtClean="0"/>
              <a:t>‹nr.›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08221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1"/>
            <a:ext cx="725487" cy="969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2990" y="274638"/>
            <a:ext cx="785380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Otsikko </a:t>
            </a:r>
            <a:r>
              <a:rPr lang="fi-FI" dirty="0" err="1"/>
              <a:t>Arial</a:t>
            </a:r>
            <a:r>
              <a:rPr lang="fi-FI" dirty="0"/>
              <a:t> BOLD 28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Leipäteksti </a:t>
            </a:r>
            <a:r>
              <a:rPr lang="fi-FI" dirty="0" err="1"/>
              <a:t>Arial</a:t>
            </a:r>
            <a:r>
              <a:rPr lang="fi-FI" dirty="0"/>
              <a:t> 20</a:t>
            </a:r>
          </a:p>
          <a:p>
            <a:pPr lvl="1"/>
            <a:r>
              <a:rPr lang="fi-FI" dirty="0"/>
              <a:t>toinen taso </a:t>
            </a:r>
            <a:r>
              <a:rPr lang="fi-FI" dirty="0" err="1"/>
              <a:t>Arial</a:t>
            </a:r>
            <a:r>
              <a:rPr lang="fi-FI" dirty="0"/>
              <a:t> 18</a:t>
            </a:r>
          </a:p>
          <a:p>
            <a:pPr lvl="2"/>
            <a:r>
              <a:rPr lang="fi-FI" dirty="0"/>
              <a:t>kolmas taso </a:t>
            </a:r>
            <a:r>
              <a:rPr lang="fi-FI" dirty="0" err="1"/>
              <a:t>Arial</a:t>
            </a:r>
            <a:r>
              <a:rPr lang="fi-FI" dirty="0"/>
              <a:t> 16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70247" y="63997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A0156B1-FF83-4B68-ACFB-3411E43E694B}" type="datetime1">
              <a:rPr lang="fi-FI" smtClean="0"/>
              <a:pPr/>
              <a:t>27.9.2016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9826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/>
              <a:t>Tekijän nimi tähän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88224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889AC1B-EE7E-45F4-B4E3-11CE497F167C}" type="slidenum">
              <a:rPr lang="fi-FI" smtClean="0"/>
              <a:pPr/>
              <a:t>‹nr.›</a:t>
            </a:fld>
            <a:endParaRPr lang="fi-FI" dirty="0"/>
          </a:p>
        </p:txBody>
      </p:sp>
      <p:cxnSp>
        <p:nvCxnSpPr>
          <p:cNvPr id="8" name="Suora yhdysviiva 7"/>
          <p:cNvCxnSpPr/>
          <p:nvPr/>
        </p:nvCxnSpPr>
        <p:spPr>
          <a:xfrm>
            <a:off x="0" y="6381328"/>
            <a:ext cx="91440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0443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2"/>
        </a:buClr>
        <a:buFont typeface="Arial" panose="020B0604020202020204" pitchFamily="34" charset="0"/>
        <a:buChar char="•"/>
        <a:defRPr sz="2000" b="0" kern="120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00B050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00B050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Valvira</a:t>
            </a:r>
            <a:br>
              <a:rPr lang="fi-FI" dirty="0"/>
            </a:br>
            <a:r>
              <a:rPr lang="fi-FI" dirty="0" err="1"/>
              <a:t>Risk</a:t>
            </a:r>
            <a:r>
              <a:rPr lang="fi-FI" dirty="0"/>
              <a:t> </a:t>
            </a:r>
            <a:r>
              <a:rPr lang="fi-FI" dirty="0" err="1"/>
              <a:t>analysis</a:t>
            </a:r>
            <a:r>
              <a:rPr lang="fi-FI" dirty="0"/>
              <a:t> for </a:t>
            </a:r>
            <a:r>
              <a:rPr lang="fi-FI" dirty="0" err="1"/>
              <a:t>planned</a:t>
            </a:r>
            <a:r>
              <a:rPr lang="fi-FI" dirty="0"/>
              <a:t> supervision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EPSO</a:t>
            </a:r>
          </a:p>
          <a:p>
            <a:r>
              <a:rPr lang="fi-FI" dirty="0"/>
              <a:t>Stockholm 2016</a:t>
            </a:r>
          </a:p>
          <a:p>
            <a:r>
              <a:rPr lang="fi-FI" dirty="0"/>
              <a:t>Hanna Ahonen</a:t>
            </a:r>
          </a:p>
          <a:p>
            <a:r>
              <a:rPr lang="fi-FI" dirty="0"/>
              <a:t>Valvira, Finland</a:t>
            </a:r>
          </a:p>
        </p:txBody>
      </p:sp>
    </p:spTree>
    <p:extLst>
      <p:ext uri="{BB962C8B-B14F-4D97-AF65-F5344CB8AC3E}">
        <p14:creationId xmlns:p14="http://schemas.microsoft.com/office/powerpoint/2010/main" val="2227224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Planned</a:t>
            </a:r>
            <a:r>
              <a:rPr lang="fi-FI" dirty="0"/>
              <a:t> supervision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National </a:t>
            </a:r>
            <a:r>
              <a:rPr lang="fi-FI" dirty="0" err="1"/>
              <a:t>plan</a:t>
            </a:r>
            <a:r>
              <a:rPr lang="fi-FI" dirty="0"/>
              <a:t> for 4 </a:t>
            </a:r>
            <a:r>
              <a:rPr lang="fi-FI" dirty="0" err="1"/>
              <a:t>year</a:t>
            </a:r>
            <a:r>
              <a:rPr lang="fi-FI" dirty="0"/>
              <a:t> </a:t>
            </a:r>
            <a:r>
              <a:rPr lang="fi-FI" dirty="0" err="1"/>
              <a:t>period</a:t>
            </a:r>
            <a:endParaRPr lang="fi-FI" dirty="0"/>
          </a:p>
          <a:p>
            <a:r>
              <a:rPr lang="fi-FI" dirty="0" err="1"/>
              <a:t>Updating</a:t>
            </a:r>
            <a:r>
              <a:rPr lang="fi-FI" dirty="0"/>
              <a:t> and </a:t>
            </a:r>
            <a:r>
              <a:rPr lang="fi-FI" dirty="0" err="1"/>
              <a:t>specification</a:t>
            </a:r>
            <a:r>
              <a:rPr lang="fi-FI" dirty="0"/>
              <a:t> </a:t>
            </a:r>
            <a:r>
              <a:rPr lang="fi-FI" dirty="0" err="1"/>
              <a:t>yearly</a:t>
            </a:r>
            <a:r>
              <a:rPr lang="fi-FI" dirty="0"/>
              <a:t>; </a:t>
            </a:r>
            <a:r>
              <a:rPr lang="fi-FI" dirty="0" err="1"/>
              <a:t>based</a:t>
            </a:r>
            <a:r>
              <a:rPr lang="fi-FI" dirty="0"/>
              <a:t> on </a:t>
            </a:r>
            <a:r>
              <a:rPr lang="fi-FI" dirty="0" err="1"/>
              <a:t>risk</a:t>
            </a:r>
            <a:r>
              <a:rPr lang="fi-FI" dirty="0"/>
              <a:t> </a:t>
            </a:r>
            <a:r>
              <a:rPr lang="fi-FI" dirty="0" err="1"/>
              <a:t>analysis</a:t>
            </a:r>
            <a:endParaRPr lang="fi-FI" dirty="0"/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/>
              <a:t> 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B3539-1E02-4250-B777-35D71FA4ADE6}" type="datetime1">
              <a:rPr lang="fi-FI" smtClean="0"/>
              <a:t>27.9.2016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Tekijän nimi tähän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9AC1B-EE7E-45F4-B4E3-11CE497F167C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87535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Our</a:t>
            </a:r>
            <a:r>
              <a:rPr lang="fi-FI" dirty="0"/>
              <a:t> mission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Valvira has national oversight for ensuring that everyone in Finland has the right to wellbeing, high-quality services and safe living conditions.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B3539-1E02-4250-B777-35D71FA4ADE6}" type="datetime1">
              <a:rPr lang="fi-FI" smtClean="0"/>
              <a:t>27.9.2016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Tekijän nimi tähän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9AC1B-EE7E-45F4-B4E3-11CE497F167C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04983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Risk</a:t>
            </a:r>
            <a:r>
              <a:rPr lang="fi-FI" dirty="0"/>
              <a:t> </a:t>
            </a:r>
            <a:r>
              <a:rPr lang="fi-FI" dirty="0" err="1"/>
              <a:t>analysis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General </a:t>
            </a:r>
            <a:r>
              <a:rPr lang="fi-FI" dirty="0" err="1"/>
              <a:t>overview</a:t>
            </a:r>
            <a:r>
              <a:rPr lang="fi-FI" dirty="0"/>
              <a:t>: </a:t>
            </a:r>
            <a:r>
              <a:rPr lang="fi-FI" dirty="0" err="1"/>
              <a:t>national</a:t>
            </a:r>
            <a:r>
              <a:rPr lang="fi-FI" dirty="0"/>
              <a:t> </a:t>
            </a:r>
            <a:r>
              <a:rPr lang="fi-FI" dirty="0" err="1"/>
              <a:t>statistics</a:t>
            </a:r>
            <a:r>
              <a:rPr lang="fi-FI" dirty="0"/>
              <a:t> and </a:t>
            </a:r>
            <a:r>
              <a:rPr lang="fi-FI" dirty="0" err="1"/>
              <a:t>recent</a:t>
            </a:r>
            <a:r>
              <a:rPr lang="fi-FI" dirty="0"/>
              <a:t> </a:t>
            </a:r>
            <a:r>
              <a:rPr lang="fi-FI" dirty="0" err="1"/>
              <a:t>reseach</a:t>
            </a:r>
            <a:r>
              <a:rPr lang="fi-FI" dirty="0"/>
              <a:t> </a:t>
            </a:r>
            <a:r>
              <a:rPr lang="fi-FI" dirty="0" err="1"/>
              <a:t>results</a:t>
            </a:r>
            <a:r>
              <a:rPr lang="fi-FI" dirty="0"/>
              <a:t> and </a:t>
            </a:r>
            <a:r>
              <a:rPr lang="fi-FI" dirty="0" err="1"/>
              <a:t>reports</a:t>
            </a:r>
            <a:endParaRPr lang="fi-FI" dirty="0"/>
          </a:p>
          <a:p>
            <a:endParaRPr lang="fi-FI" dirty="0"/>
          </a:p>
          <a:p>
            <a:r>
              <a:rPr lang="fi-FI" dirty="0"/>
              <a:t>Eyes of supervision: </a:t>
            </a:r>
            <a:r>
              <a:rPr lang="fi-FI" dirty="0" err="1"/>
              <a:t>collecting</a:t>
            </a:r>
            <a:r>
              <a:rPr lang="fi-FI" dirty="0"/>
              <a:t> and </a:t>
            </a:r>
            <a:r>
              <a:rPr lang="fi-FI" dirty="0" err="1"/>
              <a:t>analysing</a:t>
            </a:r>
            <a:r>
              <a:rPr lang="fi-FI" dirty="0"/>
              <a:t> </a:t>
            </a:r>
            <a:r>
              <a:rPr lang="fi-FI" dirty="0" err="1"/>
              <a:t>information</a:t>
            </a:r>
            <a:r>
              <a:rPr lang="fi-FI" dirty="0"/>
              <a:t> </a:t>
            </a:r>
            <a:r>
              <a:rPr lang="fi-FI" dirty="0" err="1"/>
              <a:t>from</a:t>
            </a:r>
            <a:r>
              <a:rPr lang="fi-FI" dirty="0"/>
              <a:t> supervision </a:t>
            </a:r>
            <a:r>
              <a:rPr lang="fi-FI" dirty="0" err="1"/>
              <a:t>cases</a:t>
            </a:r>
            <a:r>
              <a:rPr lang="fi-FI" dirty="0"/>
              <a:t> (</a:t>
            </a:r>
            <a:r>
              <a:rPr lang="fi-FI" dirty="0" err="1"/>
              <a:t>complaints</a:t>
            </a:r>
            <a:r>
              <a:rPr lang="fi-FI" dirty="0"/>
              <a:t>, </a:t>
            </a:r>
            <a:r>
              <a:rPr lang="fi-FI" dirty="0" err="1"/>
              <a:t>defects</a:t>
            </a:r>
            <a:r>
              <a:rPr lang="fi-FI" dirty="0"/>
              <a:t>) – </a:t>
            </a:r>
            <a:r>
              <a:rPr lang="fi-FI" dirty="0" err="1"/>
              <a:t>any</a:t>
            </a:r>
            <a:r>
              <a:rPr lang="fi-FI" dirty="0"/>
              <a:t> </a:t>
            </a:r>
            <a:r>
              <a:rPr lang="fi-FI" dirty="0" err="1"/>
              <a:t>changes</a:t>
            </a:r>
            <a:r>
              <a:rPr lang="fi-FI" dirty="0"/>
              <a:t> - </a:t>
            </a:r>
            <a:r>
              <a:rPr lang="fi-FI" dirty="0" err="1"/>
              <a:t>upcoming</a:t>
            </a:r>
            <a:r>
              <a:rPr lang="fi-FI" dirty="0"/>
              <a:t> </a:t>
            </a:r>
            <a:r>
              <a:rPr lang="fi-FI" dirty="0" err="1"/>
              <a:t>problem</a:t>
            </a:r>
            <a:r>
              <a:rPr lang="fi-FI" dirty="0"/>
              <a:t> </a:t>
            </a:r>
            <a:r>
              <a:rPr lang="fi-FI" dirty="0" err="1"/>
              <a:t>areas</a:t>
            </a:r>
            <a:endParaRPr lang="fi-FI" dirty="0"/>
          </a:p>
          <a:p>
            <a:endParaRPr lang="fi-FI" dirty="0"/>
          </a:p>
          <a:p>
            <a:r>
              <a:rPr lang="fi-FI" dirty="0"/>
              <a:t>Service </a:t>
            </a:r>
            <a:r>
              <a:rPr lang="fi-FI" dirty="0" err="1"/>
              <a:t>users</a:t>
            </a:r>
            <a:r>
              <a:rPr lang="fi-FI" dirty="0"/>
              <a:t>’ and </a:t>
            </a:r>
            <a:r>
              <a:rPr lang="fi-FI" dirty="0" err="1"/>
              <a:t>expert</a:t>
            </a:r>
            <a:r>
              <a:rPr lang="fi-FI" dirty="0"/>
              <a:t> </a:t>
            </a:r>
            <a:r>
              <a:rPr lang="fi-FI" dirty="0" err="1"/>
              <a:t>organisations</a:t>
            </a:r>
            <a:r>
              <a:rPr lang="fi-FI" dirty="0"/>
              <a:t>’ </a:t>
            </a:r>
            <a:r>
              <a:rPr lang="fi-FI" dirty="0" err="1"/>
              <a:t>eyes</a:t>
            </a:r>
            <a:r>
              <a:rPr lang="fi-FI" dirty="0"/>
              <a:t>: </a:t>
            </a:r>
            <a:r>
              <a:rPr lang="fi-FI" dirty="0" err="1"/>
              <a:t>hearings</a:t>
            </a:r>
            <a:r>
              <a:rPr lang="fi-FI" dirty="0"/>
              <a:t> and </a:t>
            </a:r>
            <a:r>
              <a:rPr lang="fi-FI" dirty="0" err="1"/>
              <a:t>dialogue</a:t>
            </a:r>
            <a:r>
              <a:rPr lang="fi-FI" dirty="0"/>
              <a:t> </a:t>
            </a:r>
            <a:r>
              <a:rPr lang="fi-FI" dirty="0" err="1"/>
              <a:t>with</a:t>
            </a:r>
            <a:r>
              <a:rPr lang="fi-FI" dirty="0"/>
              <a:t> </a:t>
            </a:r>
            <a:r>
              <a:rPr lang="fi-FI" dirty="0" err="1"/>
              <a:t>user</a:t>
            </a:r>
            <a:r>
              <a:rPr lang="fi-FI" dirty="0"/>
              <a:t> </a:t>
            </a:r>
            <a:r>
              <a:rPr lang="fi-FI" dirty="0" err="1"/>
              <a:t>representatives</a:t>
            </a:r>
            <a:r>
              <a:rPr lang="fi-FI" dirty="0"/>
              <a:t>, </a:t>
            </a:r>
            <a:r>
              <a:rPr lang="fi-FI" dirty="0" err="1"/>
              <a:t>NGOs</a:t>
            </a:r>
            <a:r>
              <a:rPr lang="fi-FI" dirty="0"/>
              <a:t>, </a:t>
            </a:r>
            <a:r>
              <a:rPr lang="fi-FI" dirty="0" err="1"/>
              <a:t>expert</a:t>
            </a:r>
            <a:r>
              <a:rPr lang="fi-FI" dirty="0"/>
              <a:t> </a:t>
            </a:r>
            <a:r>
              <a:rPr lang="fi-FI" dirty="0" err="1"/>
              <a:t>organisations</a:t>
            </a:r>
            <a:endParaRPr lang="fi-FI" dirty="0"/>
          </a:p>
          <a:p>
            <a:pPr marL="0" indent="0">
              <a:buNone/>
            </a:pPr>
            <a:endParaRPr lang="fi-FI" dirty="0"/>
          </a:p>
          <a:p>
            <a:r>
              <a:rPr lang="fi-FI" dirty="0" err="1"/>
              <a:t>Collecting</a:t>
            </a:r>
            <a:r>
              <a:rPr lang="fi-FI" dirty="0"/>
              <a:t> </a:t>
            </a:r>
            <a:r>
              <a:rPr lang="fi-FI" dirty="0" err="1"/>
              <a:t>focused</a:t>
            </a:r>
            <a:r>
              <a:rPr lang="fi-FI" dirty="0"/>
              <a:t> </a:t>
            </a:r>
            <a:r>
              <a:rPr lang="fi-FI" dirty="0" err="1"/>
              <a:t>information</a:t>
            </a:r>
            <a:r>
              <a:rPr lang="fi-FI" dirty="0"/>
              <a:t>: </a:t>
            </a:r>
            <a:r>
              <a:rPr lang="fi-FI" dirty="0" err="1"/>
              <a:t>enquiries</a:t>
            </a:r>
            <a:r>
              <a:rPr lang="fi-FI" dirty="0"/>
              <a:t> to </a:t>
            </a:r>
            <a:r>
              <a:rPr lang="fi-FI" dirty="0" err="1"/>
              <a:t>professional</a:t>
            </a:r>
            <a:r>
              <a:rPr lang="fi-FI" dirty="0"/>
              <a:t> </a:t>
            </a:r>
            <a:r>
              <a:rPr lang="fi-FI" dirty="0" err="1"/>
              <a:t>students</a:t>
            </a:r>
            <a:r>
              <a:rPr lang="fi-FI" dirty="0"/>
              <a:t> </a:t>
            </a:r>
          </a:p>
          <a:p>
            <a:endParaRPr lang="fi-FI" dirty="0"/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B3539-1E02-4250-B777-35D71FA4ADE6}" type="datetime1">
              <a:rPr lang="fi-FI" smtClean="0"/>
              <a:t>27.9.2016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Tekijän nimi tähän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9AC1B-EE7E-45F4-B4E3-11CE497F167C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55739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Risk</a:t>
            </a:r>
            <a:r>
              <a:rPr lang="fi-FI" dirty="0"/>
              <a:t> analysis2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/>
              <a:t>Looking</a:t>
            </a:r>
            <a:r>
              <a:rPr lang="fi-FI" dirty="0"/>
              <a:t> </a:t>
            </a:r>
            <a:r>
              <a:rPr lang="fi-FI" dirty="0" err="1"/>
              <a:t>around</a:t>
            </a:r>
            <a:r>
              <a:rPr lang="fi-FI" dirty="0"/>
              <a:t>: </a:t>
            </a:r>
          </a:p>
          <a:p>
            <a:pPr lvl="1"/>
            <a:r>
              <a:rPr lang="fi-FI" dirty="0" err="1"/>
              <a:t>are</a:t>
            </a:r>
            <a:r>
              <a:rPr lang="fi-FI" dirty="0"/>
              <a:t> </a:t>
            </a:r>
            <a:r>
              <a:rPr lang="fi-FI" dirty="0" err="1"/>
              <a:t>there</a:t>
            </a:r>
            <a:r>
              <a:rPr lang="fi-FI" dirty="0"/>
              <a:t> </a:t>
            </a:r>
            <a:r>
              <a:rPr lang="fi-FI" dirty="0" err="1"/>
              <a:t>any</a:t>
            </a:r>
            <a:r>
              <a:rPr lang="fi-FI" dirty="0"/>
              <a:t> </a:t>
            </a:r>
            <a:r>
              <a:rPr lang="fi-FI" dirty="0" err="1"/>
              <a:t>other</a:t>
            </a:r>
            <a:r>
              <a:rPr lang="fi-FI" dirty="0"/>
              <a:t> </a:t>
            </a:r>
            <a:r>
              <a:rPr lang="fi-FI" dirty="0" err="1"/>
              <a:t>ongoinig</a:t>
            </a:r>
            <a:r>
              <a:rPr lang="fi-FI" dirty="0"/>
              <a:t> </a:t>
            </a:r>
            <a:r>
              <a:rPr lang="fi-FI" dirty="0" err="1"/>
              <a:t>activities</a:t>
            </a:r>
            <a:r>
              <a:rPr lang="fi-FI" dirty="0"/>
              <a:t> </a:t>
            </a:r>
            <a:r>
              <a:rPr lang="fi-FI" dirty="0" err="1"/>
              <a:t>which</a:t>
            </a:r>
            <a:r>
              <a:rPr lang="fi-FI" dirty="0"/>
              <a:t> </a:t>
            </a:r>
            <a:r>
              <a:rPr lang="fi-FI" dirty="0" err="1"/>
              <a:t>affect</a:t>
            </a:r>
            <a:r>
              <a:rPr lang="fi-FI" dirty="0"/>
              <a:t> on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need</a:t>
            </a:r>
            <a:r>
              <a:rPr lang="fi-FI" dirty="0"/>
              <a:t> of supervision</a:t>
            </a:r>
          </a:p>
          <a:p>
            <a:pPr lvl="1"/>
            <a:r>
              <a:rPr lang="fi-FI" dirty="0" err="1"/>
              <a:t>Are</a:t>
            </a:r>
            <a:r>
              <a:rPr lang="fi-FI" dirty="0"/>
              <a:t> </a:t>
            </a:r>
            <a:r>
              <a:rPr lang="fi-FI" dirty="0" err="1"/>
              <a:t>there</a:t>
            </a:r>
            <a:r>
              <a:rPr lang="fi-FI" dirty="0"/>
              <a:t> </a:t>
            </a:r>
            <a:r>
              <a:rPr lang="fi-FI" dirty="0" err="1"/>
              <a:t>any</a:t>
            </a:r>
            <a:r>
              <a:rPr lang="fi-FI" dirty="0"/>
              <a:t> </a:t>
            </a:r>
            <a:r>
              <a:rPr lang="fi-FI" dirty="0" err="1"/>
              <a:t>other</a:t>
            </a:r>
            <a:r>
              <a:rPr lang="fi-FI" dirty="0"/>
              <a:t> </a:t>
            </a:r>
            <a:r>
              <a:rPr lang="fi-FI" dirty="0" err="1"/>
              <a:t>ways</a:t>
            </a:r>
            <a:r>
              <a:rPr lang="fi-FI" dirty="0"/>
              <a:t> </a:t>
            </a:r>
            <a:r>
              <a:rPr lang="fi-FI" dirty="0" err="1"/>
              <a:t>ensuring</a:t>
            </a:r>
            <a:r>
              <a:rPr lang="fi-FI" dirty="0"/>
              <a:t> </a:t>
            </a:r>
            <a:r>
              <a:rPr lang="fi-FI" dirty="0" err="1"/>
              <a:t>peoples</a:t>
            </a:r>
            <a:r>
              <a:rPr lang="fi-FI" dirty="0"/>
              <a:t>’ </a:t>
            </a:r>
            <a:r>
              <a:rPr lang="fi-FI" dirty="0" err="1"/>
              <a:t>rights</a:t>
            </a:r>
            <a:r>
              <a:rPr lang="fi-FI" dirty="0"/>
              <a:t> (</a:t>
            </a:r>
            <a:r>
              <a:rPr lang="fi-FI" dirty="0" err="1"/>
              <a:t>appeal</a:t>
            </a:r>
            <a:r>
              <a:rPr lang="fi-FI" dirty="0"/>
              <a:t> </a:t>
            </a:r>
            <a:r>
              <a:rPr lang="fi-FI" dirty="0" err="1"/>
              <a:t>etc</a:t>
            </a:r>
            <a:r>
              <a:rPr lang="fi-FI" dirty="0"/>
              <a:t>)</a:t>
            </a:r>
          </a:p>
          <a:p>
            <a:pPr lvl="1"/>
            <a:endParaRPr lang="fi-FI" dirty="0"/>
          </a:p>
          <a:p>
            <a:endParaRPr lang="fi-FI" dirty="0"/>
          </a:p>
          <a:p>
            <a:r>
              <a:rPr lang="fi-FI" dirty="0" err="1"/>
              <a:t>Looking</a:t>
            </a:r>
            <a:r>
              <a:rPr lang="fi-FI" dirty="0"/>
              <a:t> ”inside”</a:t>
            </a:r>
          </a:p>
          <a:p>
            <a:pPr lvl="1"/>
            <a:r>
              <a:rPr lang="fi-FI" dirty="0"/>
              <a:t>How </a:t>
            </a:r>
            <a:r>
              <a:rPr lang="fi-FI" dirty="0" err="1"/>
              <a:t>much</a:t>
            </a:r>
            <a:r>
              <a:rPr lang="fi-FI" dirty="0"/>
              <a:t> </a:t>
            </a:r>
            <a:r>
              <a:rPr lang="fi-FI" dirty="0" err="1"/>
              <a:t>resources</a:t>
            </a:r>
            <a:r>
              <a:rPr lang="fi-FI" dirty="0"/>
              <a:t> </a:t>
            </a:r>
            <a:r>
              <a:rPr lang="fi-FI" dirty="0" err="1"/>
              <a:t>do</a:t>
            </a:r>
            <a:r>
              <a:rPr lang="fi-FI" dirty="0"/>
              <a:t> </a:t>
            </a:r>
            <a:r>
              <a:rPr lang="fi-FI" dirty="0" err="1"/>
              <a:t>we</a:t>
            </a:r>
            <a:r>
              <a:rPr lang="fi-FI" dirty="0"/>
              <a:t> </a:t>
            </a:r>
            <a:r>
              <a:rPr lang="fi-FI" dirty="0" err="1"/>
              <a:t>have</a:t>
            </a:r>
            <a:endParaRPr lang="fi-FI" dirty="0"/>
          </a:p>
          <a:p>
            <a:pPr lvl="1"/>
            <a:r>
              <a:rPr lang="fi-FI" dirty="0" err="1"/>
              <a:t>Do</a:t>
            </a:r>
            <a:r>
              <a:rPr lang="fi-FI" dirty="0"/>
              <a:t> </a:t>
            </a:r>
            <a:r>
              <a:rPr lang="fi-FI" dirty="0" err="1"/>
              <a:t>we</a:t>
            </a:r>
            <a:r>
              <a:rPr lang="fi-FI" dirty="0"/>
              <a:t> </a:t>
            </a:r>
            <a:r>
              <a:rPr lang="fi-FI" dirty="0" err="1"/>
              <a:t>have</a:t>
            </a:r>
            <a:r>
              <a:rPr lang="fi-FI" dirty="0"/>
              <a:t>/ is it </a:t>
            </a:r>
            <a:r>
              <a:rPr lang="fi-FI" dirty="0" err="1"/>
              <a:t>possible</a:t>
            </a:r>
            <a:r>
              <a:rPr lang="fi-FI" dirty="0"/>
              <a:t> to </a:t>
            </a:r>
            <a:r>
              <a:rPr lang="fi-FI" dirty="0" err="1"/>
              <a:t>get</a:t>
            </a:r>
            <a:r>
              <a:rPr lang="fi-FI" dirty="0"/>
              <a:t> </a:t>
            </a:r>
            <a:r>
              <a:rPr lang="fi-FI" dirty="0" err="1"/>
              <a:t>enough</a:t>
            </a:r>
            <a:r>
              <a:rPr lang="fi-FI" dirty="0"/>
              <a:t> </a:t>
            </a:r>
            <a:r>
              <a:rPr lang="fi-FI" dirty="0" err="1"/>
              <a:t>information</a:t>
            </a:r>
            <a:endParaRPr lang="fi-FI" dirty="0"/>
          </a:p>
          <a:p>
            <a:pPr lvl="1"/>
            <a:r>
              <a:rPr lang="fi-FI" dirty="0" err="1"/>
              <a:t>Do</a:t>
            </a:r>
            <a:r>
              <a:rPr lang="fi-FI" dirty="0"/>
              <a:t> </a:t>
            </a:r>
            <a:r>
              <a:rPr lang="fi-FI" dirty="0" err="1"/>
              <a:t>we</a:t>
            </a:r>
            <a:r>
              <a:rPr lang="fi-FI" dirty="0"/>
              <a:t> </a:t>
            </a:r>
            <a:r>
              <a:rPr lang="fi-FI" dirty="0" err="1"/>
              <a:t>have</a:t>
            </a:r>
            <a:r>
              <a:rPr lang="fi-FI" dirty="0"/>
              <a:t> </a:t>
            </a:r>
            <a:r>
              <a:rPr lang="fi-FI" dirty="0" err="1"/>
              <a:t>adequate</a:t>
            </a:r>
            <a:r>
              <a:rPr lang="fi-FI" dirty="0"/>
              <a:t> </a:t>
            </a:r>
            <a:r>
              <a:rPr lang="fi-FI" dirty="0" err="1"/>
              <a:t>methods</a:t>
            </a:r>
            <a:endParaRPr lang="fi-FI" dirty="0"/>
          </a:p>
          <a:p>
            <a:pPr marL="914400" lvl="2" indent="0">
              <a:buNone/>
            </a:pP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B3539-1E02-4250-B777-35D71FA4ADE6}" type="datetime1">
              <a:rPr lang="fi-FI" smtClean="0"/>
              <a:t>27.9.2016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Tekijän nimi tähän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9AC1B-EE7E-45F4-B4E3-11CE497F167C}" type="slidenum">
              <a:rPr lang="fi-FI" smtClean="0"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83377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result</a:t>
            </a:r>
            <a:r>
              <a:rPr lang="fi-FI" dirty="0"/>
              <a:t>? (</a:t>
            </a:r>
            <a:r>
              <a:rPr lang="fi-FI" dirty="0" err="1"/>
              <a:t>process</a:t>
            </a:r>
            <a:r>
              <a:rPr lang="fi-FI" dirty="0"/>
              <a:t> is </a:t>
            </a:r>
            <a:r>
              <a:rPr lang="fi-FI" dirty="0" err="1"/>
              <a:t>still</a:t>
            </a:r>
            <a:r>
              <a:rPr lang="fi-FI" dirty="0"/>
              <a:t> </a:t>
            </a:r>
            <a:r>
              <a:rPr lang="fi-FI" dirty="0" err="1"/>
              <a:t>going</a:t>
            </a:r>
            <a:r>
              <a:rPr lang="fi-FI" dirty="0"/>
              <a:t> on 9/2016)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New </a:t>
            </a:r>
            <a:r>
              <a:rPr lang="fi-FI" dirty="0" err="1"/>
              <a:t>targets</a:t>
            </a:r>
            <a:r>
              <a:rPr lang="fi-FI" dirty="0"/>
              <a:t> of </a:t>
            </a:r>
            <a:r>
              <a:rPr lang="fi-FI" dirty="0" err="1"/>
              <a:t>planned</a:t>
            </a:r>
            <a:r>
              <a:rPr lang="fi-FI" dirty="0"/>
              <a:t> supervision in 2017 </a:t>
            </a:r>
            <a:r>
              <a:rPr lang="fi-FI" dirty="0" err="1"/>
              <a:t>are</a:t>
            </a:r>
            <a:r>
              <a:rPr lang="fi-FI" dirty="0"/>
              <a:t>:</a:t>
            </a:r>
          </a:p>
          <a:p>
            <a:endParaRPr lang="fi-FI" dirty="0"/>
          </a:p>
          <a:p>
            <a:pPr lvl="1"/>
            <a:r>
              <a:rPr lang="fi-FI" dirty="0" err="1"/>
              <a:t>Healt</a:t>
            </a:r>
            <a:r>
              <a:rPr lang="fi-FI" dirty="0"/>
              <a:t> </a:t>
            </a:r>
            <a:r>
              <a:rPr lang="fi-FI" dirty="0" err="1"/>
              <a:t>care</a:t>
            </a:r>
            <a:r>
              <a:rPr lang="fi-FI" dirty="0"/>
              <a:t> </a:t>
            </a:r>
            <a:r>
              <a:rPr lang="fi-FI" dirty="0" err="1"/>
              <a:t>services</a:t>
            </a:r>
            <a:r>
              <a:rPr lang="fi-FI" dirty="0"/>
              <a:t> in </a:t>
            </a:r>
            <a:r>
              <a:rPr lang="fi-FI" dirty="0" err="1"/>
              <a:t>prisons</a:t>
            </a:r>
            <a:r>
              <a:rPr lang="fi-FI" dirty="0"/>
              <a:t> and in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army</a:t>
            </a:r>
            <a:endParaRPr lang="fi-FI" dirty="0"/>
          </a:p>
          <a:p>
            <a:pPr lvl="1"/>
            <a:r>
              <a:rPr lang="fi-FI" dirty="0" err="1"/>
              <a:t>Residential</a:t>
            </a:r>
            <a:r>
              <a:rPr lang="fi-FI" dirty="0"/>
              <a:t> </a:t>
            </a:r>
            <a:r>
              <a:rPr lang="fi-FI" dirty="0" err="1"/>
              <a:t>care</a:t>
            </a:r>
            <a:r>
              <a:rPr lang="fi-FI" dirty="0"/>
              <a:t> </a:t>
            </a:r>
            <a:r>
              <a:rPr lang="fi-FI" dirty="0" err="1"/>
              <a:t>services</a:t>
            </a:r>
            <a:r>
              <a:rPr lang="fi-FI" dirty="0"/>
              <a:t> in </a:t>
            </a:r>
            <a:r>
              <a:rPr lang="fi-FI" dirty="0" err="1"/>
              <a:t>adult</a:t>
            </a:r>
            <a:r>
              <a:rPr lang="fi-FI" dirty="0"/>
              <a:t> </a:t>
            </a:r>
            <a:r>
              <a:rPr lang="fi-FI" dirty="0" err="1"/>
              <a:t>social</a:t>
            </a:r>
            <a:r>
              <a:rPr lang="fi-FI" dirty="0"/>
              <a:t> </a:t>
            </a:r>
            <a:r>
              <a:rPr lang="fi-FI" dirty="0" err="1"/>
              <a:t>care</a:t>
            </a:r>
            <a:endParaRPr lang="fi-FI" dirty="0"/>
          </a:p>
          <a:p>
            <a:pPr lvl="1"/>
            <a:r>
              <a:rPr lang="fi-FI" dirty="0" err="1"/>
              <a:t>Self</a:t>
            </a:r>
            <a:r>
              <a:rPr lang="fi-FI" dirty="0"/>
              <a:t> </a:t>
            </a:r>
            <a:r>
              <a:rPr lang="fi-FI" dirty="0" err="1"/>
              <a:t>determination</a:t>
            </a:r>
            <a:r>
              <a:rPr lang="fi-FI" dirty="0"/>
              <a:t> of </a:t>
            </a:r>
            <a:r>
              <a:rPr lang="fi-FI" dirty="0" err="1"/>
              <a:t>disabled</a:t>
            </a:r>
            <a:r>
              <a:rPr lang="fi-FI" dirty="0"/>
              <a:t> </a:t>
            </a:r>
            <a:r>
              <a:rPr lang="fi-FI" dirty="0" err="1"/>
              <a:t>persons</a:t>
            </a:r>
            <a:r>
              <a:rPr lang="fi-FI" dirty="0"/>
              <a:t> /</a:t>
            </a:r>
            <a:r>
              <a:rPr lang="fi-FI" dirty="0" err="1"/>
              <a:t>service</a:t>
            </a:r>
            <a:r>
              <a:rPr lang="fi-FI" dirty="0"/>
              <a:t> </a:t>
            </a:r>
            <a:r>
              <a:rPr lang="fi-FI" dirty="0" err="1"/>
              <a:t>plans</a:t>
            </a:r>
            <a:endParaRPr lang="fi-FI" dirty="0"/>
          </a:p>
          <a:p>
            <a:pPr lvl="1"/>
            <a:r>
              <a:rPr lang="fi-FI" dirty="0"/>
              <a:t>24/7 </a:t>
            </a:r>
            <a:r>
              <a:rPr lang="fi-FI" dirty="0" err="1"/>
              <a:t>psycho-geriatric</a:t>
            </a:r>
            <a:r>
              <a:rPr lang="fi-FI" dirty="0"/>
              <a:t> </a:t>
            </a:r>
            <a:r>
              <a:rPr lang="fi-FI" dirty="0" err="1"/>
              <a:t>health</a:t>
            </a:r>
            <a:r>
              <a:rPr lang="fi-FI" dirty="0"/>
              <a:t> </a:t>
            </a:r>
            <a:r>
              <a:rPr lang="fi-FI" dirty="0" err="1"/>
              <a:t>care</a:t>
            </a:r>
            <a:r>
              <a:rPr lang="fi-FI" dirty="0"/>
              <a:t> </a:t>
            </a:r>
            <a:r>
              <a:rPr lang="fi-FI" dirty="0" err="1"/>
              <a:t>services</a:t>
            </a:r>
            <a:endParaRPr lang="fi-FI" dirty="0"/>
          </a:p>
          <a:p>
            <a:pPr lvl="1"/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B3539-1E02-4250-B777-35D71FA4ADE6}" type="datetime1">
              <a:rPr lang="fi-FI" smtClean="0"/>
              <a:t>27.9.2016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Tekijän nimi tähän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9AC1B-EE7E-45F4-B4E3-11CE497F167C}" type="slidenum">
              <a:rPr lang="fi-FI" smtClean="0"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50477873"/>
      </p:ext>
    </p:extLst>
  </p:cSld>
  <p:clrMapOvr>
    <a:masterClrMapping/>
  </p:clrMapOvr>
</p:sld>
</file>

<file path=ppt/theme/theme1.xml><?xml version="1.0" encoding="utf-8"?>
<a:theme xmlns:a="http://schemas.openxmlformats.org/drawingml/2006/main" name="viimeisin pp-pohjan luonnos">
  <a:themeElements>
    <a:clrScheme name="VALVIRA">
      <a:dk1>
        <a:srgbClr val="191919"/>
      </a:dk1>
      <a:lt1>
        <a:srgbClr val="FFFFFF"/>
      </a:lt1>
      <a:dk2>
        <a:srgbClr val="006A8E"/>
      </a:dk2>
      <a:lt2>
        <a:srgbClr val="F1F2F2"/>
      </a:lt2>
      <a:accent1>
        <a:srgbClr val="006A8E"/>
      </a:accent1>
      <a:accent2>
        <a:srgbClr val="0D8531"/>
      </a:accent2>
      <a:accent3>
        <a:srgbClr val="0D8531"/>
      </a:accent3>
      <a:accent4>
        <a:srgbClr val="006A8E"/>
      </a:accent4>
      <a:accent5>
        <a:srgbClr val="006A8E"/>
      </a:accent5>
      <a:accent6>
        <a:srgbClr val="FFFFFF"/>
      </a:accent6>
      <a:hlink>
        <a:srgbClr val="0000FF"/>
      </a:hlink>
      <a:folHlink>
        <a:srgbClr val="800080"/>
      </a:folHlink>
    </a:clrScheme>
    <a:fontScheme name="Office, klassinen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8EAE7740DFE4284583903A8515E5D507" ma:contentTypeVersion="0" ma:contentTypeDescription="Luo uusi asiakirja." ma:contentTypeScope="" ma:versionID="eb30179f34b249716e1122a7096a8751">
  <xsd:schema xmlns:xsd="http://www.w3.org/2001/XMLSchema" xmlns:p="http://schemas.microsoft.com/office/2006/metadata/properties" targetNamespace="http://schemas.microsoft.com/office/2006/metadata/properties" ma:root="true" ma:fieldsID="22c9da951e987266d296bc1d7d04551a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 ma:readOnly="true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C1FA8D46-33AB-4470-8D99-EA46E7999BBE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3FC7C39-46EA-47C7-AEA6-7AE0AB5EA73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72CA747-537C-4A92-AF79-34D6B8CDD0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viimeisin pp-pohjan luonnos</Template>
  <TotalTime>234</TotalTime>
  <Words>247</Words>
  <Application>Microsoft Office PowerPoint</Application>
  <PresentationFormat>Diavoorstelling (4:3)</PresentationFormat>
  <Paragraphs>52</Paragraphs>
  <Slides>6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7" baseType="lpstr">
      <vt:lpstr>viimeisin pp-pohjan luonnos</vt:lpstr>
      <vt:lpstr>Valvira Risk analysis for planned supervision</vt:lpstr>
      <vt:lpstr>Planned supervision</vt:lpstr>
      <vt:lpstr>Our mission</vt:lpstr>
      <vt:lpstr>Risk analysis</vt:lpstr>
      <vt:lpstr>Risk analysis2</vt:lpstr>
      <vt:lpstr>The result? (process is still going on 9/2016)</vt:lpstr>
    </vt:vector>
  </TitlesOfParts>
  <Company>Valvira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Krekelä Tuuli</dc:creator>
  <cp:lastModifiedBy>Mari Murel</cp:lastModifiedBy>
  <cp:revision>18</cp:revision>
  <dcterms:created xsi:type="dcterms:W3CDTF">2015-09-11T14:22:04Z</dcterms:created>
  <dcterms:modified xsi:type="dcterms:W3CDTF">2016-09-27T11:55:26Z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0x0101008EAE7740DFE4284583903A8515E5D507</vt:lpwstr>
  </property>
</Properties>
</file>