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5"/>
  </p:notesMasterIdLst>
  <p:sldIdLst>
    <p:sldId id="257" r:id="rId3"/>
    <p:sldId id="294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7" autoAdjust="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64C2-D082-4DF2-BF72-01584E1C098D}" type="datetimeFigureOut">
              <a:rPr lang="sv-SE" smtClean="0"/>
              <a:t>2016-06-03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06B3-83CB-4B1F-8495-E619317C1FA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49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06B3-83CB-4B1F-8495-E619317C1FA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20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7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1782236"/>
            <a:ext cx="7056784" cy="2582868"/>
          </a:xfrm>
        </p:spPr>
        <p:txBody>
          <a:bodyPr lIns="0" tIns="0" rIns="0" bIns="0" anchor="t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488" y="5973030"/>
            <a:ext cx="2016000" cy="56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0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0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mörkgrå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85800"/>
            <a:ext cx="4114800" cy="1359024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476250"/>
            <a:ext cx="4032250" cy="5905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>
          <a:xfrm>
            <a:off x="4572000" y="2134800"/>
            <a:ext cx="4114800" cy="424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8752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4768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000">
                <a:latin typeface="Arial" pitchFamily="34" charset="0"/>
                <a:cs typeface="Arial" pitchFamily="34" charset="0"/>
              </a:defRPr>
            </a:lvl1pPr>
            <a:lvl2pPr marL="625475" marR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lvl2pPr>
            <a:lvl3pPr marL="920750" marR="0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3pPr>
            <a:lvl4pPr marL="1211263" marR="0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4pPr>
            <a:lvl5pPr marL="144303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Klicka här för att ändra format på bakgrundstexten</a:t>
            </a:r>
          </a:p>
          <a:p>
            <a:pPr marL="625475" marR="0" lvl="1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två</a:t>
            </a:r>
          </a:p>
          <a:p>
            <a:pPr marL="920750" marR="0" lvl="2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tre</a:t>
            </a:r>
          </a:p>
          <a:p>
            <a:pPr marL="1211263" marR="0" lvl="3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fyra</a:t>
            </a:r>
          </a:p>
          <a:p>
            <a:pPr marL="144303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3616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827584" y="1628775"/>
            <a:ext cx="3097213" cy="38877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4283968" y="2780928"/>
            <a:ext cx="3888432" cy="2735635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 hasCustomPrompt="1"/>
          </p:nvPr>
        </p:nvSpPr>
        <p:spPr>
          <a:xfrm>
            <a:off x="4283968" y="1628800"/>
            <a:ext cx="3888432" cy="1008112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rgbClr val="E66E1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61309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8760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1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1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1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 preferRelativeResize="0"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2" y="6668351"/>
            <a:ext cx="9223896" cy="2170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65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93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v-SE" sz="5600" i="1" dirty="0"/>
              <a:t>Call for </a:t>
            </a:r>
            <a:r>
              <a:rPr lang="sv-SE" sz="5600" i="1" dirty="0" err="1"/>
              <a:t>interest</a:t>
            </a:r>
            <a:r>
              <a:rPr lang="sv-SE" sz="5600" i="1" dirty="0"/>
              <a:t> </a:t>
            </a:r>
          </a:p>
          <a:p>
            <a:endParaRPr lang="sv-SE" sz="5600" dirty="0"/>
          </a:p>
          <a:p>
            <a:r>
              <a:rPr lang="sv-SE" sz="5600" dirty="0"/>
              <a:t>EPSO </a:t>
            </a:r>
            <a:r>
              <a:rPr lang="sv-SE" sz="5600" dirty="0" err="1"/>
              <a:t>working</a:t>
            </a:r>
            <a:r>
              <a:rPr lang="sv-SE" sz="5600" dirty="0"/>
              <a:t> </a:t>
            </a:r>
            <a:r>
              <a:rPr lang="sv-SE" sz="5600" dirty="0" err="1"/>
              <a:t>group</a:t>
            </a:r>
            <a:r>
              <a:rPr lang="sv-SE" sz="5600" dirty="0"/>
              <a:t> for patient and </a:t>
            </a:r>
            <a:r>
              <a:rPr lang="sv-SE" sz="5600" dirty="0" err="1"/>
              <a:t>user</a:t>
            </a:r>
            <a:r>
              <a:rPr lang="sv-SE" sz="5600" dirty="0"/>
              <a:t> participation in supervision</a:t>
            </a:r>
          </a:p>
          <a:p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971600" y="2492896"/>
            <a:ext cx="7128792" cy="3600400"/>
          </a:xfrm>
        </p:spPr>
        <p:txBody>
          <a:bodyPr/>
          <a:lstStyle/>
          <a:p>
            <a:pPr marL="0" indent="0">
              <a:buNone/>
            </a:pPr>
            <a:r>
              <a:rPr lang="sv-SE" sz="1100" b="1" dirty="0" err="1"/>
              <a:t>Background</a:t>
            </a:r>
            <a:endParaRPr lang="sv-SE" sz="1100" b="1" dirty="0"/>
          </a:p>
          <a:p>
            <a:pPr marL="0" indent="0">
              <a:buNone/>
            </a:pPr>
            <a:r>
              <a:rPr lang="sv-SE" sz="1100" dirty="0" err="1"/>
              <a:t>Many</a:t>
            </a:r>
            <a:r>
              <a:rPr lang="sv-SE" sz="1100" dirty="0"/>
              <a:t> </a:t>
            </a:r>
            <a:r>
              <a:rPr lang="sv-SE" sz="1100" dirty="0" err="1"/>
              <a:t>countries</a:t>
            </a:r>
            <a:r>
              <a:rPr lang="sv-SE" sz="1100" dirty="0"/>
              <a:t> </a:t>
            </a:r>
            <a:r>
              <a:rPr lang="sv-SE" sz="1100" dirty="0" err="1"/>
              <a:t>have</a:t>
            </a:r>
            <a:r>
              <a:rPr lang="sv-SE" sz="1100" dirty="0"/>
              <a:t> the </a:t>
            </a:r>
            <a:r>
              <a:rPr lang="sv-SE" sz="1100" dirty="0" err="1"/>
              <a:t>views</a:t>
            </a:r>
            <a:r>
              <a:rPr lang="sv-SE" sz="1100" dirty="0"/>
              <a:t> and </a:t>
            </a:r>
            <a:r>
              <a:rPr lang="sv-SE" sz="1100" dirty="0" err="1"/>
              <a:t>perspectives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patients and </a:t>
            </a:r>
            <a:r>
              <a:rPr lang="sv-SE" sz="1100" dirty="0" err="1"/>
              <a:t>users</a:t>
            </a:r>
            <a:r>
              <a:rPr lang="sv-SE" sz="1100" dirty="0"/>
              <a:t> as a central part in </a:t>
            </a:r>
            <a:r>
              <a:rPr lang="sv-SE" sz="1100" dirty="0" err="1"/>
              <a:t>their</a:t>
            </a:r>
            <a:r>
              <a:rPr lang="sv-SE" sz="1100" dirty="0"/>
              <a:t> </a:t>
            </a:r>
            <a:r>
              <a:rPr lang="sv-SE" sz="1100" dirty="0" err="1"/>
              <a:t>policies</a:t>
            </a:r>
            <a:r>
              <a:rPr lang="sv-SE" sz="1100" dirty="0"/>
              <a:t> and </a:t>
            </a:r>
            <a:r>
              <a:rPr lang="sv-SE" sz="1100" dirty="0" err="1"/>
              <a:t>strategies</a:t>
            </a:r>
            <a:r>
              <a:rPr lang="sv-SE" sz="1100" dirty="0"/>
              <a:t> for supervision. </a:t>
            </a:r>
            <a:r>
              <a:rPr lang="sv-SE" sz="1100" dirty="0" err="1"/>
              <a:t>Some</a:t>
            </a:r>
            <a:r>
              <a:rPr lang="sv-SE" sz="1100" dirty="0"/>
              <a:t> </a:t>
            </a:r>
            <a:r>
              <a:rPr lang="sv-SE" sz="1100" dirty="0" err="1"/>
              <a:t>countries</a:t>
            </a:r>
            <a:r>
              <a:rPr lang="sv-SE" sz="1100" dirty="0"/>
              <a:t> </a:t>
            </a:r>
            <a:r>
              <a:rPr lang="sv-SE" sz="1100" dirty="0" err="1"/>
              <a:t>have</a:t>
            </a:r>
            <a:r>
              <a:rPr lang="sv-SE" sz="1100" dirty="0"/>
              <a:t> </a:t>
            </a:r>
            <a:r>
              <a:rPr lang="sv-SE" sz="1100" dirty="0" err="1"/>
              <a:t>put</a:t>
            </a:r>
            <a:r>
              <a:rPr lang="sv-SE" sz="1100" dirty="0"/>
              <a:t> </a:t>
            </a:r>
            <a:r>
              <a:rPr lang="sv-SE" sz="1100" dirty="0" err="1"/>
              <a:t>this</a:t>
            </a:r>
            <a:r>
              <a:rPr lang="sv-SE" sz="1100" dirty="0"/>
              <a:t> </a:t>
            </a:r>
            <a:r>
              <a:rPr lang="sv-SE" sz="1100" dirty="0" err="1"/>
              <a:t>into</a:t>
            </a:r>
            <a:r>
              <a:rPr lang="sv-SE" sz="1100" dirty="0"/>
              <a:t> action by </a:t>
            </a:r>
            <a:r>
              <a:rPr lang="sv-SE" sz="1100" dirty="0" err="1"/>
              <a:t>having</a:t>
            </a:r>
            <a:r>
              <a:rPr lang="sv-SE" sz="1100" dirty="0"/>
              <a:t> patients and </a:t>
            </a:r>
            <a:r>
              <a:rPr lang="sv-SE" sz="1100" dirty="0" err="1"/>
              <a:t>users</a:t>
            </a:r>
            <a:r>
              <a:rPr lang="sv-SE" sz="1100" dirty="0"/>
              <a:t> as </a:t>
            </a:r>
            <a:r>
              <a:rPr lang="sv-SE" sz="1100" dirty="0" err="1"/>
              <a:t>active</a:t>
            </a:r>
            <a:r>
              <a:rPr lang="sv-SE" sz="1100" dirty="0"/>
              <a:t> partners in the </a:t>
            </a:r>
            <a:r>
              <a:rPr lang="sv-SE" sz="1100" dirty="0" err="1"/>
              <a:t>supervisory</a:t>
            </a:r>
            <a:r>
              <a:rPr lang="sv-SE" sz="1100" dirty="0"/>
              <a:t> </a:t>
            </a:r>
            <a:r>
              <a:rPr lang="sv-SE" sz="1100" dirty="0" err="1"/>
              <a:t>activities</a:t>
            </a:r>
            <a:r>
              <a:rPr lang="sv-SE" sz="1100" dirty="0"/>
              <a:t>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b="1" dirty="0" err="1"/>
              <a:t>Objectivs</a:t>
            </a:r>
            <a:endParaRPr lang="sv-SE" sz="11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100" dirty="0" err="1"/>
              <a:t>Develop</a:t>
            </a:r>
            <a:r>
              <a:rPr lang="sv-SE" sz="1100" dirty="0"/>
              <a:t> a </a:t>
            </a:r>
            <a:r>
              <a:rPr lang="sv-SE" sz="1100" dirty="0" err="1"/>
              <a:t>network</a:t>
            </a:r>
            <a:r>
              <a:rPr lang="sv-SE" sz="1100" dirty="0"/>
              <a:t> </a:t>
            </a:r>
            <a:r>
              <a:rPr lang="sv-SE" sz="1100" dirty="0" err="1"/>
              <a:t>to</a:t>
            </a:r>
            <a:r>
              <a:rPr lang="sv-SE" sz="1100" dirty="0"/>
              <a:t> </a:t>
            </a:r>
            <a:r>
              <a:rPr lang="sv-SE" sz="1100" dirty="0" err="1"/>
              <a:t>identify</a:t>
            </a:r>
            <a:r>
              <a:rPr lang="sv-SE" sz="1100" dirty="0"/>
              <a:t> </a:t>
            </a:r>
            <a:r>
              <a:rPr lang="sv-SE" sz="1100" dirty="0" err="1"/>
              <a:t>ongoing</a:t>
            </a:r>
            <a:r>
              <a:rPr lang="sv-SE" sz="1100" dirty="0"/>
              <a:t> </a:t>
            </a:r>
            <a:r>
              <a:rPr lang="sv-SE" sz="1100" dirty="0" err="1"/>
              <a:t>projects</a:t>
            </a:r>
            <a:r>
              <a:rPr lang="sv-SE" sz="1100" dirty="0"/>
              <a:t> and </a:t>
            </a:r>
            <a:r>
              <a:rPr lang="sv-SE" sz="1100" dirty="0" err="1"/>
              <a:t>methods</a:t>
            </a:r>
            <a:r>
              <a:rPr lang="sv-SE" sz="1100" dirty="0"/>
              <a:t> for patient and </a:t>
            </a:r>
            <a:r>
              <a:rPr lang="sv-SE" sz="1100" dirty="0" err="1"/>
              <a:t>user</a:t>
            </a:r>
            <a:r>
              <a:rPr lang="sv-SE" sz="1100" dirty="0"/>
              <a:t> participation.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100" dirty="0" err="1"/>
              <a:t>Share</a:t>
            </a:r>
            <a:r>
              <a:rPr lang="sv-SE" sz="1100" dirty="0"/>
              <a:t> </a:t>
            </a:r>
            <a:r>
              <a:rPr lang="sv-SE" sz="1100" dirty="0" err="1"/>
              <a:t>knowledge</a:t>
            </a:r>
            <a:r>
              <a:rPr lang="sv-SE" sz="1100" dirty="0"/>
              <a:t>, </a:t>
            </a:r>
            <a:r>
              <a:rPr lang="sv-SE" sz="1100" dirty="0" err="1"/>
              <a:t>experiences</a:t>
            </a:r>
            <a:r>
              <a:rPr lang="sv-SE" sz="1100" dirty="0"/>
              <a:t> and </a:t>
            </a:r>
            <a:r>
              <a:rPr lang="sv-SE" sz="1100" dirty="0" err="1"/>
              <a:t>evaluations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the different </a:t>
            </a:r>
            <a:r>
              <a:rPr lang="sv-SE" sz="1100" dirty="0" err="1"/>
              <a:t>methods</a:t>
            </a:r>
            <a:r>
              <a:rPr lang="sv-SE" sz="11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100" dirty="0" err="1"/>
              <a:t>Identify</a:t>
            </a:r>
            <a:r>
              <a:rPr lang="sv-SE" sz="1100" dirty="0"/>
              <a:t> and support </a:t>
            </a:r>
            <a:r>
              <a:rPr lang="sv-SE" sz="1100" dirty="0" err="1"/>
              <a:t>ongoing</a:t>
            </a:r>
            <a:r>
              <a:rPr lang="sv-SE" sz="1100" dirty="0"/>
              <a:t> research.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b="1" dirty="0"/>
              <a:t> </a:t>
            </a:r>
          </a:p>
          <a:p>
            <a:pPr marL="0" indent="0">
              <a:buNone/>
            </a:pPr>
            <a:r>
              <a:rPr lang="sv-SE" sz="1100" b="1" dirty="0"/>
              <a:t>Suggested forms for </a:t>
            </a:r>
            <a:r>
              <a:rPr lang="sv-SE" sz="1100" b="1" dirty="0" err="1"/>
              <a:t>cooperation</a:t>
            </a:r>
            <a:r>
              <a:rPr lang="sv-SE" sz="1100" b="1" dirty="0"/>
              <a:t> </a:t>
            </a:r>
          </a:p>
          <a:p>
            <a:pPr marL="0" indent="0">
              <a:buNone/>
            </a:pPr>
            <a:r>
              <a:rPr lang="sv-SE" sz="1100" dirty="0" err="1"/>
              <a:t>Chair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the </a:t>
            </a:r>
            <a:r>
              <a:rPr lang="sv-SE" sz="1100" dirty="0" err="1"/>
              <a:t>working</a:t>
            </a:r>
            <a:r>
              <a:rPr lang="sv-SE" sz="1100" dirty="0"/>
              <a:t> </a:t>
            </a:r>
            <a:r>
              <a:rPr lang="sv-SE" sz="1100" dirty="0" err="1"/>
              <a:t>group</a:t>
            </a:r>
            <a:r>
              <a:rPr lang="sv-SE" sz="1100" dirty="0"/>
              <a:t> Health and Social Care </a:t>
            </a:r>
            <a:r>
              <a:rPr lang="sv-SE" sz="1100" dirty="0" err="1"/>
              <a:t>Inspectorate</a:t>
            </a:r>
            <a:r>
              <a:rPr lang="sv-SE" sz="1100" dirty="0"/>
              <a:t>, Sweden</a:t>
            </a:r>
          </a:p>
          <a:p>
            <a:pPr marL="0" indent="0">
              <a:buNone/>
            </a:pPr>
            <a:r>
              <a:rPr lang="sv-SE" sz="1100" dirty="0" err="1"/>
              <a:t>Initially</a:t>
            </a:r>
            <a:r>
              <a:rPr lang="sv-SE" sz="1100" dirty="0"/>
              <a:t> </a:t>
            </a:r>
            <a:r>
              <a:rPr lang="sv-SE" sz="1100" dirty="0" err="1"/>
              <a:t>one</a:t>
            </a:r>
            <a:r>
              <a:rPr lang="sv-SE" sz="1100" dirty="0"/>
              <a:t> or </a:t>
            </a:r>
            <a:r>
              <a:rPr lang="sv-SE" sz="1100" dirty="0" err="1"/>
              <a:t>two</a:t>
            </a:r>
            <a:r>
              <a:rPr lang="sv-SE" sz="1100" dirty="0"/>
              <a:t> </a:t>
            </a:r>
            <a:r>
              <a:rPr lang="sv-SE" sz="1100" dirty="0" err="1"/>
              <a:t>physical</a:t>
            </a:r>
            <a:r>
              <a:rPr lang="sv-SE" sz="1100" dirty="0"/>
              <a:t>  meetings </a:t>
            </a:r>
            <a:r>
              <a:rPr lang="sv-SE" sz="1100" dirty="0" err="1"/>
              <a:t>to</a:t>
            </a:r>
            <a:r>
              <a:rPr lang="sv-SE" sz="1100" dirty="0"/>
              <a:t> </a:t>
            </a:r>
            <a:r>
              <a:rPr lang="sv-SE" sz="1100" dirty="0" err="1"/>
              <a:t>identify</a:t>
            </a:r>
            <a:r>
              <a:rPr lang="sv-SE" sz="1100" dirty="0"/>
              <a:t>  </a:t>
            </a:r>
            <a:r>
              <a:rPr lang="sv-SE" sz="1100" dirty="0" err="1"/>
              <a:t>specific</a:t>
            </a:r>
            <a:r>
              <a:rPr lang="sv-SE" sz="1100" dirty="0"/>
              <a:t> </a:t>
            </a:r>
            <a:r>
              <a:rPr lang="sv-SE" sz="1100" dirty="0" err="1"/>
              <a:t>goals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the </a:t>
            </a:r>
            <a:r>
              <a:rPr lang="sv-SE" sz="1100" dirty="0" err="1"/>
              <a:t>network</a:t>
            </a:r>
            <a:r>
              <a:rPr lang="sv-SE" sz="1100" dirty="0"/>
              <a:t> </a:t>
            </a:r>
            <a:r>
              <a:rPr lang="sv-SE" sz="1100" dirty="0" err="1"/>
              <a:t>based</a:t>
            </a:r>
            <a:r>
              <a:rPr lang="sv-SE" sz="1100" dirty="0"/>
              <a:t> on the </a:t>
            </a:r>
            <a:r>
              <a:rPr lang="sv-SE" sz="1100" dirty="0" err="1"/>
              <a:t>expectations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the </a:t>
            </a:r>
            <a:r>
              <a:rPr lang="sv-SE" sz="1100" dirty="0" err="1"/>
              <a:t>participants</a:t>
            </a:r>
            <a:r>
              <a:rPr lang="sv-SE" sz="1100" dirty="0"/>
              <a:t>.</a:t>
            </a:r>
          </a:p>
          <a:p>
            <a:pPr marL="0" indent="0">
              <a:buNone/>
            </a:pPr>
            <a:r>
              <a:rPr lang="sv-SE" sz="1100" dirty="0"/>
              <a:t>The </a:t>
            </a:r>
            <a:r>
              <a:rPr lang="sv-SE" sz="1100" dirty="0" err="1"/>
              <a:t>main</a:t>
            </a:r>
            <a:r>
              <a:rPr lang="sv-SE" sz="1100" dirty="0"/>
              <a:t> </a:t>
            </a:r>
            <a:r>
              <a:rPr lang="sv-SE" sz="1100" dirty="0" err="1"/>
              <a:t>channels</a:t>
            </a:r>
            <a:r>
              <a:rPr lang="sv-SE" sz="1100" dirty="0"/>
              <a:t>  for </a:t>
            </a:r>
            <a:r>
              <a:rPr lang="sv-SE" sz="1100" dirty="0" err="1"/>
              <a:t>discussions</a:t>
            </a:r>
            <a:r>
              <a:rPr lang="sv-SE" sz="1100" dirty="0"/>
              <a:t> and </a:t>
            </a:r>
            <a:r>
              <a:rPr lang="sv-SE" sz="1100" dirty="0" err="1"/>
              <a:t>exchange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information </a:t>
            </a:r>
            <a:r>
              <a:rPr lang="sv-SE" sz="1100" dirty="0" err="1"/>
              <a:t>will</a:t>
            </a:r>
            <a:r>
              <a:rPr lang="sv-SE" sz="1100" dirty="0"/>
              <a:t> be by mail and </a:t>
            </a:r>
            <a:r>
              <a:rPr lang="sv-SE" sz="1100" dirty="0" err="1"/>
              <a:t>through</a:t>
            </a:r>
            <a:r>
              <a:rPr lang="sv-SE" sz="1100" dirty="0"/>
              <a:t> EPSO </a:t>
            </a:r>
            <a:r>
              <a:rPr lang="sv-SE" sz="1100" dirty="0" err="1"/>
              <a:t>webfora</a:t>
            </a:r>
            <a:r>
              <a:rPr lang="sv-SE" sz="1100" dirty="0"/>
              <a:t>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>
              <a:buFont typeface="Arial" panose="020B0604020202020204" pitchFamily="34" charset="0"/>
              <a:buChar char="•"/>
            </a:pPr>
            <a:endParaRPr lang="sv-SE" sz="1100" dirty="0"/>
          </a:p>
          <a:p>
            <a:pPr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4290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mall-IVO">
  <a:themeElements>
    <a:clrScheme name="IV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6E14"/>
      </a:accent1>
      <a:accent2>
        <a:srgbClr val="007377"/>
      </a:accent2>
      <a:accent3>
        <a:srgbClr val="B1E4E3"/>
      </a:accent3>
      <a:accent4>
        <a:srgbClr val="333F48"/>
      </a:accent4>
      <a:accent5>
        <a:srgbClr val="C7C9C7"/>
      </a:accent5>
      <a:accent6>
        <a:srgbClr val="B94700"/>
      </a:accent6>
      <a:hlink>
        <a:srgbClr val="0000FF"/>
      </a:hlink>
      <a:folHlink>
        <a:srgbClr val="800080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IVO">
      <a:dk1>
        <a:sysClr val="windowText" lastClr="000000"/>
      </a:dk1>
      <a:lt1>
        <a:sysClr val="window" lastClr="FFFFFF"/>
      </a:lt1>
      <a:dk2>
        <a:srgbClr val="E66E14"/>
      </a:dk2>
      <a:lt2>
        <a:srgbClr val="007377"/>
      </a:lt2>
      <a:accent1>
        <a:srgbClr val="B1E4E3"/>
      </a:accent1>
      <a:accent2>
        <a:srgbClr val="C7C9C7"/>
      </a:accent2>
      <a:accent3>
        <a:srgbClr val="333F48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PowerPointmall-IVO</Template>
  <TotalTime>418</TotalTime>
  <Words>147</Words>
  <Application>Microsoft Office PowerPoint</Application>
  <PresentationFormat>Diavoorstelling (4:3)</PresentationFormat>
  <Paragraphs>44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PowerPointmall-IVO</vt:lpstr>
      <vt:lpstr>Anpassad formgivning</vt:lpstr>
      <vt:lpstr>PowerPoint-presentatie</vt:lpstr>
      <vt:lpstr>PowerPoint-presentatie</vt:lpstr>
    </vt:vector>
  </TitlesOfParts>
  <Company>IVO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Fagerlind, Ann</dc:creator>
  <cp:lastModifiedBy>jooske vos</cp:lastModifiedBy>
  <cp:revision>42</cp:revision>
  <dcterms:created xsi:type="dcterms:W3CDTF">2015-09-08T10:56:01Z</dcterms:created>
  <dcterms:modified xsi:type="dcterms:W3CDTF">2016-06-03T07:09:21Z</dcterms:modified>
</cp:coreProperties>
</file>