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  <p:sldMasterId id="2147484201" r:id="rId2"/>
  </p:sldMasterIdLst>
  <p:notesMasterIdLst>
    <p:notesMasterId r:id="rId11"/>
  </p:notesMasterIdLst>
  <p:sldIdLst>
    <p:sldId id="290" r:id="rId3"/>
    <p:sldId id="339" r:id="rId4"/>
    <p:sldId id="367" r:id="rId5"/>
    <p:sldId id="365" r:id="rId6"/>
    <p:sldId id="366" r:id="rId7"/>
    <p:sldId id="349" r:id="rId8"/>
    <p:sldId id="346" r:id="rId9"/>
    <p:sldId id="356" r:id="rId10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494C5"/>
    <a:srgbClr val="660066"/>
    <a:srgbClr val="529D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42" autoAdjust="0"/>
    <p:restoredTop sz="95501" autoAdjust="0"/>
  </p:normalViewPr>
  <p:slideViewPr>
    <p:cSldViewPr snapToGrid="0">
      <p:cViewPr varScale="1">
        <p:scale>
          <a:sx n="116" d="100"/>
          <a:sy n="116" d="100"/>
        </p:scale>
        <p:origin x="-22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028" y="-87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AD11B0-7519-4A00-BF00-1FA2BFFBF17B}" type="datetimeFigureOut">
              <a:rPr lang="nl-NL"/>
              <a:pPr>
                <a:defRPr/>
              </a:pPr>
              <a:t>29-5-2016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41B5152A-3B06-480E-AD60-F973F706FCB8}" type="slidenum">
              <a:rPr lang="nl-NL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="" xmlns:p14="http://schemas.microsoft.com/office/powerpoint/2010/main" val="1496504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="" xmlns:p14="http://schemas.microsoft.com/office/powerpoint/2010/main" val="299107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SOFI of the Netherlands Health Care Inspectorate | 3 June 2016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SOFI of the Netherlands Health Care Inspectorate | 3 June 2016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SOFI of the Netherlands Health Care Inspectorate | 3 June 2016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 userDrawn="1"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SOFI of the Netherlands Health Care Inspectorate | 3 June 2016</a:t>
            </a:r>
            <a:endParaRPr lang="nl-NL" altLang="nl-NL" dirty="0"/>
          </a:p>
        </p:txBody>
      </p:sp>
      <p:sp>
        <p:nvSpPr>
          <p:cNvPr id="8" name="shpBeeldmerk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SOFI of the Netherlands Health Care Inspectorate | 3 June 2016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SOFI of the Netherlands Health Care Inspectorate | 3 June 2016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SOFI of the Netherlands Health Care Inspectorate | 3 June 2016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SOFI of the Netherlands Health Care Inspectorate | 3 June 2016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SOFI of the Netherlands Health Care Inspectorate | 3 June 2016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SOFI of the Netherlands Health Care Inspectorate | 3 June 2016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SOFI of the Netherlands Health Care Inspectorate | 3 June 2016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SOFI of the Netherlands Health Care Inspectorate | 3 June 2016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chemeClr val="tx1"/>
              </a:solidFill>
            </a:endParaRPr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 smtClean="0"/>
              <a:t>SOFI of the Netherlands Health Care Inspectorate | 3 June 2016</a:t>
            </a:r>
            <a:endParaRPr lang="nl-NL"/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</p:txBody>
      </p:sp>
      <p:pic>
        <p:nvPicPr>
          <p:cNvPr id="1030" name="Afbeelding 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89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RO_VWS_IG_Logo_Powerpoint_diap_n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175"/>
            <a:ext cx="91440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indent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2pPr>
      <a:lvl3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3pPr>
      <a:lvl4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4pPr>
      <a:lvl5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5pPr>
      <a:lvl6pPr marL="4587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6pPr>
      <a:lvl7pPr marL="9159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7pPr>
      <a:lvl8pPr marL="13731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8pPr>
      <a:lvl9pPr marL="18303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2051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453188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 smtClean="0"/>
              <a:t>SOFI of the Netherlands Health Care Inspectorate | 3 June 2016</a:t>
            </a:r>
            <a:endParaRPr 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4389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38AA8B31-EF3B-44C9-BBC5-96507EB87577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660066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Arial" panose="020B0604020202020204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Arial" panose="020B0604020202020204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Arial" panose="020B0604020202020204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Arial" panose="020B0604020202020204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3"/>
        </a:buBlip>
        <a:defRPr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4"/>
        </a:buBlip>
        <a:defRPr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5"/>
        </a:buBlip>
        <a:defRPr kern="120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atum 3"/>
          <p:cNvSpPr>
            <a:spLocks noGrp="1"/>
          </p:cNvSpPr>
          <p:nvPr>
            <p:ph type="dt" sz="quarter" idx="10"/>
          </p:nvPr>
        </p:nvSpPr>
        <p:spPr>
          <a:xfrm>
            <a:off x="4712678" y="6421821"/>
            <a:ext cx="4431322" cy="246265"/>
          </a:xfrm>
          <a:noFill/>
        </p:spPr>
        <p:txBody>
          <a:bodyPr/>
          <a:lstStyle/>
          <a:p>
            <a:r>
              <a:rPr lang="nl-NL" altLang="nl-NL" dirty="0" smtClean="0"/>
              <a:t>SOFI of the </a:t>
            </a:r>
            <a:r>
              <a:rPr lang="nl-NL" altLang="nl-NL" dirty="0" err="1" smtClean="0"/>
              <a:t>Netherlands</a:t>
            </a:r>
            <a:r>
              <a:rPr lang="nl-NL" altLang="nl-NL" dirty="0" smtClean="0"/>
              <a:t> Health Care </a:t>
            </a:r>
            <a:r>
              <a:rPr lang="nl-NL" altLang="nl-NL" dirty="0" err="1" smtClean="0"/>
              <a:t>Inspectorate</a:t>
            </a:r>
            <a:r>
              <a:rPr lang="nl-NL" altLang="nl-NL" dirty="0" smtClean="0"/>
              <a:t> | 3 </a:t>
            </a:r>
            <a:r>
              <a:rPr lang="nl-NL" altLang="nl-NL" dirty="0" err="1" smtClean="0"/>
              <a:t>June</a:t>
            </a:r>
            <a:r>
              <a:rPr lang="nl-NL" altLang="nl-NL" dirty="0" smtClean="0"/>
              <a:t> 2016</a:t>
            </a:r>
            <a:endParaRPr lang="en-GB" altLang="nl-NL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57748" y="3206187"/>
            <a:ext cx="3965065" cy="706246"/>
          </a:xfrm>
        </p:spPr>
        <p:txBody>
          <a:bodyPr/>
          <a:lstStyle/>
          <a:p>
            <a:r>
              <a:rPr lang="nl-NL" dirty="0" smtClean="0"/>
              <a:t>SOFI in </a:t>
            </a:r>
            <a:r>
              <a:rPr lang="nl-NL" dirty="0" err="1" smtClean="0"/>
              <a:t>practice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dirty="0"/>
              <a:t/>
            </a:r>
            <a:br>
              <a:rPr dirty="0"/>
            </a:br>
            <a:endParaRPr lang="en-GB" alt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5046133" y="5173883"/>
            <a:ext cx="409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solidFill>
                  <a:schemeClr val="bg1"/>
                </a:solidFill>
              </a:rPr>
              <a:t>Carien Geertse</a:t>
            </a:r>
          </a:p>
          <a:p>
            <a:r>
              <a:rPr lang="nl-NL" sz="1800" b="1" dirty="0">
                <a:solidFill>
                  <a:schemeClr val="bg1"/>
                </a:solidFill>
              </a:rPr>
              <a:t>Senior Inspector, IGZ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err="1" smtClean="0"/>
              <a:t>Person</a:t>
            </a:r>
            <a:r>
              <a:rPr lang="nl-NL" sz="2800" dirty="0" smtClean="0"/>
              <a:t> </a:t>
            </a:r>
            <a:r>
              <a:rPr lang="nl-NL" sz="2800" dirty="0" err="1" smtClean="0"/>
              <a:t>centered</a:t>
            </a:r>
            <a:r>
              <a:rPr lang="nl-NL" sz="2800" dirty="0" smtClean="0"/>
              <a:t> </a:t>
            </a:r>
            <a:r>
              <a:rPr lang="nl-NL" sz="2800" dirty="0" smtClean="0"/>
              <a:t>care </a:t>
            </a:r>
            <a:r>
              <a:rPr lang="nl-NL" sz="2800" dirty="0"/>
              <a:t>– Kitwood</a:t>
            </a:r>
            <a:endParaRPr lang="en-GB" dirty="0"/>
          </a:p>
        </p:txBody>
      </p:sp>
      <p:pic>
        <p:nvPicPr>
          <p:cNvPr id="6" name="Picture 6" descr="Bloem-aangepast"/>
          <p:cNvPicPr>
            <a:picLocks noChangeAspect="1" noChangeArrowheads="1"/>
          </p:cNvPicPr>
          <p:nvPr/>
        </p:nvPicPr>
        <p:blipFill>
          <a:blip r:embed="rId2" cstate="print"/>
          <a:srcRect b="9062"/>
          <a:stretch>
            <a:fillRect/>
          </a:stretch>
        </p:blipFill>
        <p:spPr bwMode="auto">
          <a:xfrm>
            <a:off x="1875062" y="1814725"/>
            <a:ext cx="5002816" cy="44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234544" y="6453188"/>
            <a:ext cx="4404632" cy="315912"/>
          </a:xfrm>
        </p:spPr>
        <p:txBody>
          <a:bodyPr/>
          <a:lstStyle/>
          <a:p>
            <a:r>
              <a:rPr lang="nl-NL" altLang="nl-NL" smtClean="0"/>
              <a:t>SOFI of the Netherlands Health Care Inspectorate | 3 June 2016</a:t>
            </a:r>
            <a:endParaRPr lang="en-GB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Psychological</a:t>
            </a:r>
            <a:r>
              <a:rPr lang="nl-NL" dirty="0" smtClean="0"/>
              <a:t> </a:t>
            </a:r>
            <a:r>
              <a:rPr lang="nl-NL" dirty="0" err="1" smtClean="0"/>
              <a:t>needs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Occupation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Attachment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Identity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Comfort</a:t>
            </a:r>
          </a:p>
          <a:p>
            <a:endParaRPr lang="nl-NL" dirty="0" smtClean="0"/>
          </a:p>
          <a:p>
            <a:r>
              <a:rPr lang="nl-NL" dirty="0" err="1" smtClean="0"/>
              <a:t>Inclusion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Love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SOFI of the Netherlands Health Care Inspectorate | 3 June 2016</a:t>
            </a:r>
            <a:endParaRPr lang="nl-NL" alt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Visiting day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 smtClean="0"/>
              <a:t>Unannounced visits</a:t>
            </a:r>
          </a:p>
          <a:p>
            <a:endParaRPr lang="en-GB" dirty="0"/>
          </a:p>
          <a:p>
            <a:r>
              <a:rPr dirty="0" smtClean="0"/>
              <a:t>Introductions</a:t>
            </a:r>
          </a:p>
          <a:p>
            <a:endParaRPr lang="en-GB" dirty="0"/>
          </a:p>
          <a:p>
            <a:r>
              <a:rPr dirty="0" smtClean="0"/>
              <a:t>Short tour </a:t>
            </a:r>
          </a:p>
          <a:p>
            <a:endParaRPr lang="en-GB" dirty="0"/>
          </a:p>
          <a:p>
            <a:r>
              <a:rPr dirty="0" smtClean="0"/>
              <a:t>Two 45-minute observations</a:t>
            </a:r>
          </a:p>
          <a:p>
            <a:endParaRPr lang="en-GB" dirty="0"/>
          </a:p>
          <a:p>
            <a:r>
              <a:rPr dirty="0" smtClean="0"/>
              <a:t>Review of about 3 to 4 client records, document review</a:t>
            </a:r>
          </a:p>
          <a:p>
            <a:endParaRPr lang="en-GB" dirty="0"/>
          </a:p>
          <a:p>
            <a:r>
              <a:rPr dirty="0" smtClean="0"/>
              <a:t>Talks with client representative, therapists, care staff</a:t>
            </a:r>
            <a:r>
              <a:rPr lang="nl-NL" dirty="0" smtClean="0"/>
              <a:t>, management</a:t>
            </a:r>
            <a:r>
              <a:rPr dirty="0" smtClean="0"/>
              <a:t> </a:t>
            </a:r>
          </a:p>
          <a:p>
            <a:endParaRPr lang="en-GB" dirty="0"/>
          </a:p>
          <a:p>
            <a:r>
              <a:rPr dirty="0" smtClean="0"/>
              <a:t>Report, report results, possible </a:t>
            </a:r>
            <a:r>
              <a:rPr lang="nl-NL" dirty="0" err="1" smtClean="0"/>
              <a:t>follow</a:t>
            </a:r>
            <a:r>
              <a:rPr lang="nl-NL" dirty="0" smtClean="0"/>
              <a:t> up</a:t>
            </a:r>
            <a:r>
              <a:rPr dirty="0" smtClean="0"/>
              <a:t> </a:t>
            </a:r>
            <a:r>
              <a:rPr dirty="0" smtClean="0"/>
              <a:t>inspection</a:t>
            </a:r>
            <a:r>
              <a:rPr lang="nl-NL" dirty="0" smtClean="0"/>
              <a:t> </a:t>
            </a:r>
            <a:r>
              <a:rPr lang="nl-NL" dirty="0" err="1" smtClean="0"/>
              <a:t>visit</a:t>
            </a:r>
            <a:r>
              <a:rPr dirty="0" smtClean="0"/>
              <a:t> </a:t>
            </a:r>
            <a:endParaRPr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245430" y="6453188"/>
            <a:ext cx="4393746" cy="315912"/>
          </a:xfrm>
        </p:spPr>
        <p:txBody>
          <a:bodyPr/>
          <a:lstStyle/>
          <a:p>
            <a:r>
              <a:rPr lang="nl-NL" altLang="nl-NL" smtClean="0"/>
              <a:t>SOFI of the Netherlands Health Care Inspectorate | 3 June 2016</a:t>
            </a:r>
            <a:endParaRPr lang="en-GB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Mood state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Engagement </a:t>
            </a:r>
          </a:p>
          <a:p>
            <a:endParaRPr lang="en-GB" dirty="0" smtClean="0"/>
          </a:p>
          <a:p>
            <a:r>
              <a:rPr lang="en-GB" dirty="0" smtClean="0"/>
              <a:t>Staff interaction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005944" y="6453188"/>
            <a:ext cx="4633232" cy="315912"/>
          </a:xfrm>
        </p:spPr>
        <p:txBody>
          <a:bodyPr/>
          <a:lstStyle/>
          <a:p>
            <a:r>
              <a:rPr lang="nl-NL" altLang="nl-NL" smtClean="0"/>
              <a:t>SOFI of the Netherlands Health Care Inspectorate | 3 June 2016</a:t>
            </a:r>
            <a:endParaRPr lang="en-GB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Look at a scene</a:t>
            </a:r>
          </a:p>
          <a:p>
            <a:endParaRPr lang="en-GB" dirty="0" smtClean="0"/>
          </a:p>
          <a:p>
            <a:r>
              <a:rPr lang="en-GB" dirty="0" smtClean="0"/>
              <a:t>What did you see?</a:t>
            </a:r>
          </a:p>
          <a:p>
            <a:endParaRPr lang="en-GB" dirty="0" smtClean="0"/>
          </a:p>
          <a:p>
            <a:r>
              <a:rPr lang="en-GB" dirty="0" smtClean="0"/>
              <a:t>Mood state, engagement, staff interaction </a:t>
            </a:r>
          </a:p>
          <a:p>
            <a:endParaRPr lang="en-GB" dirty="0" smtClean="0"/>
          </a:p>
          <a:p>
            <a:r>
              <a:rPr lang="en-GB" dirty="0" smtClean="0"/>
              <a:t>Which client file would you like to read?</a:t>
            </a:r>
          </a:p>
          <a:p>
            <a:endParaRPr lang="en-GB" dirty="0" smtClean="0"/>
          </a:p>
          <a:p>
            <a:r>
              <a:rPr lang="en-GB" dirty="0" smtClean="0"/>
              <a:t>Which questions would you ask the nurse/ carer?</a:t>
            </a:r>
            <a:endParaRPr lang="en-GB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223658" y="6453188"/>
            <a:ext cx="4415518" cy="315912"/>
          </a:xfrm>
        </p:spPr>
        <p:txBody>
          <a:bodyPr/>
          <a:lstStyle/>
          <a:p>
            <a:r>
              <a:rPr lang="nl-NL" altLang="nl-NL" smtClean="0"/>
              <a:t>SOFI of the Netherlands Health Care Inspectorate | 3 June 2016</a:t>
            </a:r>
            <a:endParaRPr lang="en-GB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4" descr="IGZ Saenden 12 copy.jpg"/>
          <p:cNvPicPr>
            <a:picLocks noChangeAspect="1"/>
          </p:cNvPicPr>
          <p:nvPr/>
        </p:nvPicPr>
        <p:blipFill>
          <a:blip r:embed="rId2" cstate="print"/>
          <a:srcRect t="9424" b="9047"/>
          <a:stretch>
            <a:fillRect/>
          </a:stretch>
        </p:blipFill>
        <p:spPr bwMode="auto">
          <a:xfrm>
            <a:off x="912811" y="1068946"/>
            <a:ext cx="7291031" cy="525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267200" y="6453188"/>
            <a:ext cx="4371975" cy="315912"/>
          </a:xfrm>
        </p:spPr>
        <p:txBody>
          <a:bodyPr/>
          <a:lstStyle/>
          <a:p>
            <a:r>
              <a:rPr lang="nl-NL" altLang="nl-NL" smtClean="0"/>
              <a:t>SOFI of the Netherlands Health Care Inspectorate | 3 June 2016</a:t>
            </a:r>
            <a:endParaRPr lang="en-GB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plaatje 1 - kantoor utrec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5235" y="1087257"/>
            <a:ext cx="2878765" cy="5172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800" dirty="0"/>
              <a:t>Thank you very </a:t>
            </a:r>
            <a:r>
              <a:rPr lang="nl-NL" sz="2800"/>
              <a:t>much </a:t>
            </a:r>
            <a:r>
              <a:rPr lang="nl-NL" sz="2800" smtClean="0"/>
              <a:t/>
            </a:r>
            <a:br>
              <a:rPr lang="nl-NL" sz="2800" smtClean="0"/>
            </a:br>
            <a:r>
              <a:rPr lang="nl-NL" sz="2800" smtClean="0"/>
              <a:t>for </a:t>
            </a:r>
            <a:r>
              <a:rPr lang="nl-NL" sz="2800"/>
              <a:t>your </a:t>
            </a:r>
            <a:r>
              <a:rPr lang="nl-NL" sz="2800" smtClean="0"/>
              <a:t>attention!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2494C5"/>
              </a:buClr>
            </a:pPr>
            <a:endParaRPr lang="en-GB" dirty="0"/>
          </a:p>
          <a:p>
            <a:pPr>
              <a:buClr>
                <a:srgbClr val="2494C5"/>
              </a:buClr>
            </a:pPr>
            <a:endParaRPr lang="en-GB" dirty="0"/>
          </a:p>
          <a:p>
            <a:r>
              <a:rPr dirty="0" smtClean="0"/>
              <a:t>cj.geertse@igz.nl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278086" y="6453188"/>
            <a:ext cx="4361089" cy="315912"/>
          </a:xfrm>
        </p:spPr>
        <p:txBody>
          <a:bodyPr/>
          <a:lstStyle/>
          <a:p>
            <a:r>
              <a:rPr lang="nl-NL" altLang="nl-NL" smtClean="0"/>
              <a:t>SOFI of the Netherlands Health Care Inspectorate | 3 June 2016</a:t>
            </a:r>
            <a:endParaRPr lang="en-GB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IGZ-huisstijl Nederlandse versie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Titelpagina zonder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itelpagina zonder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IGZ-huisstijl Nederlandse versie</Template>
  <TotalTime>637</TotalTime>
  <Words>198</Words>
  <Application>Microsoft Office PowerPoint</Application>
  <PresentationFormat>Diavoorstelling (4:3)</PresentationFormat>
  <Paragraphs>60</Paragraphs>
  <Slides>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Presentatie IGZ-huisstijl Nederlandse versie</vt:lpstr>
      <vt:lpstr>1_Standaardontwerp</vt:lpstr>
      <vt:lpstr>SOFI in practice  </vt:lpstr>
      <vt:lpstr>Person centered care – Kitwood</vt:lpstr>
      <vt:lpstr>Psychological needs </vt:lpstr>
      <vt:lpstr>Visiting day</vt:lpstr>
      <vt:lpstr> </vt:lpstr>
      <vt:lpstr>Dia 6</vt:lpstr>
      <vt:lpstr>Dia 7</vt:lpstr>
      <vt:lpstr>Thank you very much  for your attention!</vt:lpstr>
    </vt:vector>
  </TitlesOfParts>
  <Company>Rijksoverheid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CORDEWENER</dc:creator>
  <cp:lastModifiedBy>GEERTSECJ</cp:lastModifiedBy>
  <cp:revision>129</cp:revision>
  <dcterms:created xsi:type="dcterms:W3CDTF">2016-01-29T09:39:51Z</dcterms:created>
  <dcterms:modified xsi:type="dcterms:W3CDTF">2016-05-29T12:47:43Z</dcterms:modified>
</cp:coreProperties>
</file>