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5" r:id="rId16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32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E959-13F7-40EC-892F-EF51D70F6D60}" type="datetimeFigureOut">
              <a:rPr lang="et-EE" smtClean="0"/>
              <a:t>05.10.2016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9F2B-7A32-4126-8D04-1A8813167C7A}" type="slidenum">
              <a:rPr lang="et-EE" smtClean="0"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383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E959-13F7-40EC-892F-EF51D70F6D60}" type="datetimeFigureOut">
              <a:rPr lang="et-EE" smtClean="0"/>
              <a:t>05.10.2016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9F2B-7A32-4126-8D04-1A8813167C7A}" type="slidenum">
              <a:rPr lang="et-EE" smtClean="0"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865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E959-13F7-40EC-892F-EF51D70F6D60}" type="datetimeFigureOut">
              <a:rPr lang="et-EE" smtClean="0"/>
              <a:t>05.10.2016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9F2B-7A32-4126-8D04-1A8813167C7A}" type="slidenum">
              <a:rPr lang="et-EE" smtClean="0"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478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E959-13F7-40EC-892F-EF51D70F6D60}" type="datetimeFigureOut">
              <a:rPr lang="et-EE" smtClean="0"/>
              <a:t>05.10.2016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9F2B-7A32-4126-8D04-1A8813167C7A}" type="slidenum">
              <a:rPr lang="et-EE" smtClean="0"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0340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E959-13F7-40EC-892F-EF51D70F6D60}" type="datetimeFigureOut">
              <a:rPr lang="et-EE" smtClean="0"/>
              <a:t>05.10.2016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9F2B-7A32-4126-8D04-1A8813167C7A}" type="slidenum">
              <a:rPr lang="et-EE" smtClean="0"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2592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E959-13F7-40EC-892F-EF51D70F6D60}" type="datetimeFigureOut">
              <a:rPr lang="et-EE" smtClean="0"/>
              <a:t>05.10.2016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9F2B-7A32-4126-8D04-1A8813167C7A}" type="slidenum">
              <a:rPr lang="et-EE" smtClean="0"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124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E959-13F7-40EC-892F-EF51D70F6D60}" type="datetimeFigureOut">
              <a:rPr lang="et-EE" smtClean="0"/>
              <a:t>05.10.2016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9F2B-7A32-4126-8D04-1A8813167C7A}" type="slidenum">
              <a:rPr lang="et-EE" smtClean="0"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8950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E959-13F7-40EC-892F-EF51D70F6D60}" type="datetimeFigureOut">
              <a:rPr lang="et-EE" smtClean="0"/>
              <a:t>05.10.2016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9F2B-7A32-4126-8D04-1A8813167C7A}" type="slidenum">
              <a:rPr lang="et-EE" smtClean="0"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E959-13F7-40EC-892F-EF51D70F6D60}" type="datetimeFigureOut">
              <a:rPr lang="et-EE" smtClean="0"/>
              <a:t>05.10.2016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9F2B-7A32-4126-8D04-1A8813167C7A}" type="slidenum">
              <a:rPr lang="et-EE" smtClean="0"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0159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E959-13F7-40EC-892F-EF51D70F6D60}" type="datetimeFigureOut">
              <a:rPr lang="et-EE" smtClean="0"/>
              <a:t>05.10.2016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9F2B-7A32-4126-8D04-1A8813167C7A}" type="slidenum">
              <a:rPr lang="et-EE" smtClean="0"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3435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E959-13F7-40EC-892F-EF51D70F6D60}" type="datetimeFigureOut">
              <a:rPr lang="et-EE" smtClean="0"/>
              <a:t>05.10.2016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9F2B-7A32-4126-8D04-1A8813167C7A}" type="slidenum">
              <a:rPr lang="et-EE" smtClean="0"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225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CE959-13F7-40EC-892F-EF51D70F6D60}" type="datetimeFigureOut">
              <a:rPr lang="et-EE" smtClean="0"/>
              <a:t>05.10.2016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99F2B-7A32-4126-8D04-1A8813167C7A}" type="slidenum">
              <a:rPr lang="et-EE" smtClean="0"/>
              <a:t>‹nr.›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0032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60" y="16042"/>
            <a:ext cx="9119840" cy="684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38" y="0"/>
            <a:ext cx="9408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31" y="0"/>
            <a:ext cx="9508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3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99" y="0"/>
            <a:ext cx="9673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34" y="65873"/>
            <a:ext cx="10077450" cy="679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352550"/>
            <a:ext cx="7391400" cy="5505450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123825"/>
            <a:ext cx="83724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80" y="1227922"/>
            <a:ext cx="8452937" cy="563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42" y="31582"/>
            <a:ext cx="9101890" cy="68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53" y="0"/>
            <a:ext cx="9324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765" y="65734"/>
            <a:ext cx="8754477" cy="67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46" y="93181"/>
            <a:ext cx="9137233" cy="67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325" y="0"/>
            <a:ext cx="9249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91" y="0"/>
            <a:ext cx="10268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196" y="0"/>
            <a:ext cx="9132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89" y="2986"/>
            <a:ext cx="9881185" cy="68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Aangepast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Office'i kujundus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Sotsiaalministeerium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Edda Viisileht</dc:creator>
  <cp:lastModifiedBy>Mari Murel</cp:lastModifiedBy>
  <cp:revision>18</cp:revision>
  <dcterms:created xsi:type="dcterms:W3CDTF">2016-09-27T07:09:03Z</dcterms:created>
  <dcterms:modified xsi:type="dcterms:W3CDTF">2016-10-05T10:01:37Z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72386258</vt:i4>
  </property>
  <property fmtid="{D5CDD505-2E9C-101B-9397-08002B2CF9AE}" pid="3" name="_NewReviewCycle">
    <vt:lpwstr/>
  </property>
  <property fmtid="{D5CDD505-2E9C-101B-9397-08002B2CF9AE}" pid="4" name="_EmailSubject">
    <vt:lpwstr>Ettekanne Saaremast</vt:lpwstr>
  </property>
  <property fmtid="{D5CDD505-2E9C-101B-9397-08002B2CF9AE}" pid="5" name="_AuthorEmail">
    <vt:lpwstr>edda.viisileht@terviseamet.ee</vt:lpwstr>
  </property>
  <property fmtid="{D5CDD505-2E9C-101B-9397-08002B2CF9AE}" pid="6" name="_AuthorEmailDisplayName">
    <vt:lpwstr>Edda Viisileht</vt:lpwstr>
  </property>
</Properties>
</file>