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89" r:id="rId1"/>
    <p:sldMasterId id="2147484201" r:id="rId2"/>
  </p:sldMasterIdLst>
  <p:notesMasterIdLst>
    <p:notesMasterId r:id="rId32"/>
  </p:notesMasterIdLst>
  <p:sldIdLst>
    <p:sldId id="290" r:id="rId3"/>
    <p:sldId id="275" r:id="rId4"/>
    <p:sldId id="292" r:id="rId5"/>
    <p:sldId id="293" r:id="rId6"/>
    <p:sldId id="318" r:id="rId7"/>
    <p:sldId id="319" r:id="rId8"/>
    <p:sldId id="321" r:id="rId9"/>
    <p:sldId id="297" r:id="rId10"/>
    <p:sldId id="298" r:id="rId11"/>
    <p:sldId id="330" r:id="rId12"/>
    <p:sldId id="317" r:id="rId13"/>
    <p:sldId id="300" r:id="rId14"/>
    <p:sldId id="301" r:id="rId15"/>
    <p:sldId id="302" r:id="rId16"/>
    <p:sldId id="329" r:id="rId17"/>
    <p:sldId id="303" r:id="rId18"/>
    <p:sldId id="304" r:id="rId19"/>
    <p:sldId id="306" r:id="rId20"/>
    <p:sldId id="307" r:id="rId21"/>
    <p:sldId id="308" r:id="rId22"/>
    <p:sldId id="309" r:id="rId23"/>
    <p:sldId id="310" r:id="rId24"/>
    <p:sldId id="305" r:id="rId25"/>
    <p:sldId id="311" r:id="rId26"/>
    <p:sldId id="312" r:id="rId27"/>
    <p:sldId id="313" r:id="rId28"/>
    <p:sldId id="314" r:id="rId29"/>
    <p:sldId id="315" r:id="rId30"/>
    <p:sldId id="316" r:id="rId31"/>
  </p:sldIdLst>
  <p:sldSz cx="9144000" cy="6858000" type="screen4x3"/>
  <p:notesSz cx="6858000" cy="9144000"/>
  <p:defaultTextStyle>
    <a:defPPr>
      <a:defRPr lang="nl-NL"/>
    </a:defPPr>
    <a:lvl1pPr algn="l" rtl="0" eaLnBrk="0" fontAlgn="base" hangingPunct="0">
      <a:spcBef>
        <a:spcPct val="0"/>
      </a:spcBef>
      <a:spcAft>
        <a:spcPct val="0"/>
      </a:spcAft>
      <a:defRPr sz="2600" kern="1200">
        <a:solidFill>
          <a:srgbClr val="000000"/>
        </a:solidFill>
        <a:latin typeface="Verdana" pitchFamily="34" charset="0"/>
        <a:ea typeface="+mn-ea"/>
        <a:cs typeface="Arial" charset="0"/>
      </a:defRPr>
    </a:lvl1pPr>
    <a:lvl2pPr marL="457200" algn="l" rtl="0" eaLnBrk="0" fontAlgn="base" hangingPunct="0">
      <a:spcBef>
        <a:spcPct val="0"/>
      </a:spcBef>
      <a:spcAft>
        <a:spcPct val="0"/>
      </a:spcAft>
      <a:defRPr sz="2600" kern="1200">
        <a:solidFill>
          <a:srgbClr val="000000"/>
        </a:solidFill>
        <a:latin typeface="Verdana" pitchFamily="34" charset="0"/>
        <a:ea typeface="+mn-ea"/>
        <a:cs typeface="Arial" charset="0"/>
      </a:defRPr>
    </a:lvl2pPr>
    <a:lvl3pPr marL="914400" algn="l" rtl="0" eaLnBrk="0" fontAlgn="base" hangingPunct="0">
      <a:spcBef>
        <a:spcPct val="0"/>
      </a:spcBef>
      <a:spcAft>
        <a:spcPct val="0"/>
      </a:spcAft>
      <a:defRPr sz="2600" kern="1200">
        <a:solidFill>
          <a:srgbClr val="000000"/>
        </a:solidFill>
        <a:latin typeface="Verdana" pitchFamily="34" charset="0"/>
        <a:ea typeface="+mn-ea"/>
        <a:cs typeface="Arial" charset="0"/>
      </a:defRPr>
    </a:lvl3pPr>
    <a:lvl4pPr marL="1371600" algn="l" rtl="0" eaLnBrk="0" fontAlgn="base" hangingPunct="0">
      <a:spcBef>
        <a:spcPct val="0"/>
      </a:spcBef>
      <a:spcAft>
        <a:spcPct val="0"/>
      </a:spcAft>
      <a:defRPr sz="2600" kern="1200">
        <a:solidFill>
          <a:srgbClr val="000000"/>
        </a:solidFill>
        <a:latin typeface="Verdana" pitchFamily="34" charset="0"/>
        <a:ea typeface="+mn-ea"/>
        <a:cs typeface="Arial" charset="0"/>
      </a:defRPr>
    </a:lvl4pPr>
    <a:lvl5pPr marL="1828800" algn="l" rtl="0" eaLnBrk="0" fontAlgn="base" hangingPunct="0">
      <a:spcBef>
        <a:spcPct val="0"/>
      </a:spcBef>
      <a:spcAft>
        <a:spcPct val="0"/>
      </a:spcAft>
      <a:defRPr sz="2600" kern="1200">
        <a:solidFill>
          <a:srgbClr val="000000"/>
        </a:solidFill>
        <a:latin typeface="Verdana" pitchFamily="34" charset="0"/>
        <a:ea typeface="+mn-ea"/>
        <a:cs typeface="Arial" charset="0"/>
      </a:defRPr>
    </a:lvl5pPr>
    <a:lvl6pPr marL="2286000" algn="l" defTabSz="914400" rtl="0" eaLnBrk="1" latinLnBrk="0" hangingPunct="1">
      <a:defRPr sz="2600" kern="1200">
        <a:solidFill>
          <a:srgbClr val="000000"/>
        </a:solidFill>
        <a:latin typeface="Verdana" pitchFamily="34" charset="0"/>
        <a:ea typeface="+mn-ea"/>
        <a:cs typeface="Arial" charset="0"/>
      </a:defRPr>
    </a:lvl6pPr>
    <a:lvl7pPr marL="2743200" algn="l" defTabSz="914400" rtl="0" eaLnBrk="1" latinLnBrk="0" hangingPunct="1">
      <a:defRPr sz="2600" kern="1200">
        <a:solidFill>
          <a:srgbClr val="000000"/>
        </a:solidFill>
        <a:latin typeface="Verdana" pitchFamily="34" charset="0"/>
        <a:ea typeface="+mn-ea"/>
        <a:cs typeface="Arial" charset="0"/>
      </a:defRPr>
    </a:lvl7pPr>
    <a:lvl8pPr marL="3200400" algn="l" defTabSz="914400" rtl="0" eaLnBrk="1" latinLnBrk="0" hangingPunct="1">
      <a:defRPr sz="2600" kern="1200">
        <a:solidFill>
          <a:srgbClr val="000000"/>
        </a:solidFill>
        <a:latin typeface="Verdana" pitchFamily="34" charset="0"/>
        <a:ea typeface="+mn-ea"/>
        <a:cs typeface="Arial" charset="0"/>
      </a:defRPr>
    </a:lvl8pPr>
    <a:lvl9pPr marL="3657600" algn="l" defTabSz="914400" rtl="0" eaLnBrk="1" latinLnBrk="0" hangingPunct="1">
      <a:defRPr sz="2600" kern="1200">
        <a:solidFill>
          <a:srgbClr val="000000"/>
        </a:solidFill>
        <a:latin typeface="Verdan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529D26"/>
    <a:srgbClr val="2494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34" autoAdjust="0"/>
    <p:restoredTop sz="94660"/>
  </p:normalViewPr>
  <p:slideViewPr>
    <p:cSldViewPr snapToGrid="0">
      <p:cViewPr>
        <p:scale>
          <a:sx n="90" d="100"/>
          <a:sy n="90" d="100"/>
        </p:scale>
        <p:origin x="-696" y="390"/>
      </p:cViewPr>
      <p:guideLst>
        <p:guide orient="horz" pos="2160"/>
        <p:guide pos="2880"/>
      </p:guideLst>
    </p:cSldViewPr>
  </p:slideViewPr>
  <p:notesTextViewPr>
    <p:cViewPr>
      <p:scale>
        <a:sx n="100" d="100"/>
        <a:sy n="100" d="100"/>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solidFill>
                  <a:schemeClr val="tx1"/>
                </a:solidFill>
                <a:latin typeface="+mn-lt"/>
                <a:cs typeface="+mn-cs"/>
              </a:defRPr>
            </a:lvl1pPr>
          </a:lstStyle>
          <a:p>
            <a:pPr>
              <a:defRPr/>
            </a:pPr>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solidFill>
                  <a:schemeClr val="tx1"/>
                </a:solidFill>
                <a:latin typeface="+mn-lt"/>
                <a:cs typeface="+mn-cs"/>
              </a:defRPr>
            </a:lvl1pPr>
          </a:lstStyle>
          <a:p>
            <a:pPr>
              <a:defRPr/>
            </a:pPr>
            <a:fld id="{1749D323-FA43-45E0-8855-C261733B4383}" type="datetimeFigureOut">
              <a:rPr lang="nl-NL"/>
              <a:pPr>
                <a:defRPr/>
              </a:pPr>
              <a:t>30-5-2016</a:t>
            </a:fld>
            <a:endParaRPr lang="nl-NL" dirty="0"/>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nl-NL" noProof="0" dirty="0" smtClean="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nl-NL" altLang="nl-NL" noProof="0" smtClean="0"/>
              <a:t>Klik om de modelstijlen te bewerken</a:t>
            </a:r>
          </a:p>
          <a:p>
            <a:pPr lvl="1"/>
            <a:r>
              <a:rPr lang="nl-NL" altLang="nl-NL" noProof="0" smtClean="0"/>
              <a:t>Tweede niveau</a:t>
            </a:r>
          </a:p>
          <a:p>
            <a:pPr lvl="2"/>
            <a:r>
              <a:rPr lang="nl-NL" altLang="nl-NL" noProof="0" smtClean="0"/>
              <a:t>Derde niveau</a:t>
            </a:r>
          </a:p>
          <a:p>
            <a:pPr lvl="3"/>
            <a:r>
              <a:rPr lang="nl-NL" altLang="nl-NL" noProof="0" smtClean="0"/>
              <a:t>Vierde niveau</a:t>
            </a:r>
          </a:p>
          <a:p>
            <a:pPr lvl="4"/>
            <a:r>
              <a:rPr lang="nl-NL" altLang="nl-NL" noProof="0" smtClean="0"/>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solidFill>
                  <a:schemeClr val="tx1"/>
                </a:solidFill>
                <a:latin typeface="+mn-lt"/>
                <a:cs typeface="+mn-cs"/>
              </a:defRPr>
            </a:lvl1pPr>
          </a:lstStyle>
          <a:p>
            <a:pPr>
              <a:defRPr/>
            </a:pPr>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latin typeface="Calibri" pitchFamily="34" charset="0"/>
              </a:defRPr>
            </a:lvl1pPr>
          </a:lstStyle>
          <a:p>
            <a:fld id="{B39D402D-BCFC-4C09-BD8F-3C5EFECDC502}" type="slidenum">
              <a:rPr lang="nl-NL" altLang="nl-NL"/>
              <a:pPr/>
              <a:t>‹nr.›</a:t>
            </a:fld>
            <a:endParaRPr lang="nl-NL" altLang="nl-NL"/>
          </a:p>
        </p:txBody>
      </p:sp>
    </p:spTree>
    <p:extLst>
      <p:ext uri="{BB962C8B-B14F-4D97-AF65-F5344CB8AC3E}">
        <p14:creationId xmlns:p14="http://schemas.microsoft.com/office/powerpoint/2010/main" val="38530989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mn-lt"/>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mn-lt"/>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mn-lt"/>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mn-lt"/>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147" name="Rectangle 3"/>
          <p:cNvSpPr>
            <a:spLocks noGrp="1" noChangeArrowheads="1"/>
          </p:cNvSpPr>
          <p:nvPr>
            <p:ph type="body" idx="1"/>
          </p:nvPr>
        </p:nvSpPr>
        <p:spPr bwMode="auto">
          <a:noFill/>
        </p:spPr>
        <p:txBody>
          <a:bodyPr/>
          <a:lstStyle/>
          <a:p>
            <a:pPr eaLnBrk="1" hangingPunct="1"/>
            <a:endParaRPr lang="nl-NL" altLang="nl-NL" smtClean="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GGD </a:t>
            </a:r>
            <a:r>
              <a:rPr lang="nl-NL" dirty="0" err="1" smtClean="0"/>
              <a:t>Appstore</a:t>
            </a:r>
            <a:r>
              <a:rPr lang="nl-NL" dirty="0" smtClean="0"/>
              <a:t>:</a:t>
            </a:r>
            <a:r>
              <a:rPr lang="nl-NL" baseline="0" dirty="0" smtClean="0"/>
              <a:t> toont door hen goedgekeurde </a:t>
            </a:r>
            <a:r>
              <a:rPr lang="nl-NL" baseline="0" dirty="0" err="1" smtClean="0"/>
              <a:t>apps</a:t>
            </a:r>
            <a:r>
              <a:rPr lang="nl-NL" baseline="0" dirty="0" smtClean="0"/>
              <a:t>.</a:t>
            </a:r>
            <a:endParaRPr lang="nl-NL" dirty="0"/>
          </a:p>
        </p:txBody>
      </p:sp>
      <p:sp>
        <p:nvSpPr>
          <p:cNvPr id="4" name="Tijdelijke aanduiding voor dianummer 3"/>
          <p:cNvSpPr>
            <a:spLocks noGrp="1"/>
          </p:cNvSpPr>
          <p:nvPr>
            <p:ph type="sldNum" sz="quarter" idx="10"/>
          </p:nvPr>
        </p:nvSpPr>
        <p:spPr/>
        <p:txBody>
          <a:bodyPr/>
          <a:lstStyle/>
          <a:p>
            <a:fld id="{B39D402D-BCFC-4C09-BD8F-3C5EFECDC502}" type="slidenum">
              <a:rPr lang="nl-NL" altLang="nl-NL" smtClean="0"/>
              <a:pPr/>
              <a:t>10</a:t>
            </a:fld>
            <a:endParaRPr lang="nl-NL" alt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B39D402D-BCFC-4C09-BD8F-3C5EFECDC502}" type="slidenum">
              <a:rPr lang="nl-NL" altLang="nl-NL" smtClean="0"/>
              <a:pPr/>
              <a:t>15</a:t>
            </a:fld>
            <a:endParaRPr lang="nl-NL" alt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het opmaakprofiel van de modelondertitel te bewerken</a:t>
            </a:r>
            <a:endParaRPr lang="nl-NL"/>
          </a:p>
        </p:txBody>
      </p:sp>
      <p:sp>
        <p:nvSpPr>
          <p:cNvPr id="4" name="shpDatum"/>
          <p:cNvSpPr>
            <a:spLocks noGrp="1" noChangeArrowheads="1"/>
          </p:cNvSpPr>
          <p:nvPr>
            <p:ph type="dt" sz="half" idx="10"/>
          </p:nvPr>
        </p:nvSpPr>
        <p:spPr>
          <a:ln/>
        </p:spPr>
        <p:txBody>
          <a:bodyPr/>
          <a:lstStyle>
            <a:lvl1pPr>
              <a:defRPr/>
            </a:lvl1pPr>
          </a:lstStyle>
          <a:p>
            <a:pPr>
              <a:defRPr/>
            </a:pPr>
            <a:r>
              <a:rPr lang="nl-NL" altLang="nl-NL"/>
              <a:t>Titel van presentatie | datum van presentatie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shpDatum"/>
          <p:cNvSpPr>
            <a:spLocks noGrp="1" noChangeArrowheads="1"/>
          </p:cNvSpPr>
          <p:nvPr>
            <p:ph type="dt" sz="half" idx="10"/>
          </p:nvPr>
        </p:nvSpPr>
        <p:spPr>
          <a:ln/>
        </p:spPr>
        <p:txBody>
          <a:bodyPr/>
          <a:lstStyle>
            <a:lvl1pPr>
              <a:defRPr/>
            </a:lvl1pPr>
          </a:lstStyle>
          <a:p>
            <a:pPr>
              <a:defRPr/>
            </a:pPr>
            <a:r>
              <a:rPr lang="nl-NL" altLang="nl-NL"/>
              <a:t>Titel van presentatie | datum van presentatie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7618413" y="2474913"/>
            <a:ext cx="903287" cy="3646487"/>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908550" y="2474913"/>
            <a:ext cx="2557463" cy="3646487"/>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shpDatum"/>
          <p:cNvSpPr>
            <a:spLocks noGrp="1" noChangeArrowheads="1"/>
          </p:cNvSpPr>
          <p:nvPr>
            <p:ph type="dt" sz="half" idx="10"/>
          </p:nvPr>
        </p:nvSpPr>
        <p:spPr>
          <a:ln/>
        </p:spPr>
        <p:txBody>
          <a:bodyPr/>
          <a:lstStyle>
            <a:lvl1pPr>
              <a:defRPr/>
            </a:lvl1pPr>
          </a:lstStyle>
          <a:p>
            <a:pPr>
              <a:defRPr/>
            </a:pPr>
            <a:r>
              <a:rPr lang="nl-NL" altLang="nl-NL"/>
              <a:t>Titel van presentatie | datum van presentatie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1 tekstblok">
    <p:spTree>
      <p:nvGrpSpPr>
        <p:cNvPr id="1" name=""/>
        <p:cNvGrpSpPr/>
        <p:nvPr/>
      </p:nvGrpSpPr>
      <p:grpSpPr>
        <a:xfrm>
          <a:off x="0" y="0"/>
          <a:ext cx="0" cy="0"/>
          <a:chOff x="0" y="0"/>
          <a:chExt cx="0" cy="0"/>
        </a:xfrm>
      </p:grpSpPr>
      <p:sp>
        <p:nvSpPr>
          <p:cNvPr id="4" name="shpKleurvlakOnder"/>
          <p:cNvSpPr>
            <a:spLocks noChangeArrowheads="1"/>
          </p:cNvSpPr>
          <p:nvPr/>
        </p:nvSpPr>
        <p:spPr bwMode="auto">
          <a:xfrm>
            <a:off x="0" y="6318250"/>
            <a:ext cx="9144000" cy="539750"/>
          </a:xfrm>
          <a:prstGeom prst="rect">
            <a:avLst/>
          </a:prstGeom>
          <a:solidFill>
            <a:srgbClr val="046F96"/>
          </a:solidFill>
          <a:ln w="25400" algn="ctr">
            <a:noFill/>
            <a:miter lim="800000"/>
            <a:headEnd/>
            <a:tailEnd/>
          </a:ln>
        </p:spPr>
        <p:txBody>
          <a:bodyPr anchor="ctr"/>
          <a:lstStyle/>
          <a:p>
            <a:pPr algn="ctr" eaLnBrk="1" hangingPunct="1"/>
            <a:endParaRPr lang="nl-NL" sz="1800">
              <a:solidFill>
                <a:srgbClr val="FFFFFF"/>
              </a:solidFill>
            </a:endParaRPr>
          </a:p>
        </p:txBody>
      </p:sp>
      <p:sp>
        <p:nvSpPr>
          <p:cNvPr id="5" name="shpTekst"/>
          <p:cNvSpPr>
            <a:spLocks noChangeArrowheads="1"/>
          </p:cNvSpPr>
          <p:nvPr/>
        </p:nvSpPr>
        <p:spPr bwMode="auto">
          <a:xfrm>
            <a:off x="0" y="0"/>
            <a:ext cx="9144000" cy="1071563"/>
          </a:xfrm>
          <a:prstGeom prst="rect">
            <a:avLst/>
          </a:prstGeom>
          <a:solidFill>
            <a:srgbClr val="046F96"/>
          </a:solidFill>
          <a:ln w="25400" algn="ctr">
            <a:noFill/>
            <a:miter lim="800000"/>
            <a:headEnd/>
            <a:tailEnd/>
          </a:ln>
        </p:spPr>
        <p:txBody>
          <a:bodyPr anchor="ctr"/>
          <a:lstStyle/>
          <a:p>
            <a:pPr algn="ctr" eaLnBrk="1" hangingPunct="1"/>
            <a:endParaRPr lang="nl-NL" sz="1800">
              <a:solidFill>
                <a:srgbClr val="FFFFFF"/>
              </a:solidFill>
            </a:endParaRPr>
          </a:p>
        </p:txBody>
      </p:sp>
      <p:pic>
        <p:nvPicPr>
          <p:cNvPr id="6" name="shpDatum" descr="RO__vervolgpagina~LPPT.png"/>
          <p:cNvPicPr>
            <a:picLocks noChangeAspect="1"/>
          </p:cNvPicPr>
          <p:nvPr/>
        </p:nvPicPr>
        <p:blipFill>
          <a:blip r:embed="rId2" cstate="print"/>
          <a:srcRect/>
          <a:stretch>
            <a:fillRect/>
          </a:stretch>
        </p:blipFill>
        <p:spPr bwMode="auto">
          <a:xfrm>
            <a:off x="0" y="0"/>
            <a:ext cx="9144000" cy="857250"/>
          </a:xfrm>
          <a:prstGeom prst="rect">
            <a:avLst/>
          </a:prstGeom>
          <a:noFill/>
          <a:ln w="9525">
            <a:noFill/>
            <a:miter lim="800000"/>
            <a:headEnd/>
            <a:tailEnd/>
          </a:ln>
        </p:spPr>
      </p:pic>
      <p:sp>
        <p:nvSpPr>
          <p:cNvPr id="2" name="Titel 1"/>
          <p:cNvSpPr>
            <a:spLocks noGrp="1"/>
          </p:cNvSpPr>
          <p:nvPr>
            <p:ph type="title"/>
          </p:nvPr>
        </p:nvSpPr>
        <p:spPr>
          <a:xfrm>
            <a:off x="368300" y="1233039"/>
            <a:ext cx="7847038" cy="571504"/>
          </a:xfrm>
          <a:prstGeom prst="rect">
            <a:avLst/>
          </a:prstGeom>
        </p:spPr>
        <p:txBody>
          <a:bodyPr>
            <a:normAutofit/>
          </a:bodyPr>
          <a:lstStyle>
            <a:lvl1pPr algn="l">
              <a:defRPr sz="2600" spc="-60" baseline="0">
                <a:solidFill>
                  <a:srgbClr val="2494C5"/>
                </a:solidFill>
                <a:latin typeface="Verdana" pitchFamily="34" charset="0"/>
                <a:ea typeface="Verdana" pitchFamily="34" charset="0"/>
                <a:cs typeface="Verdana" pitchFamily="34" charset="0"/>
              </a:defRPr>
            </a:lvl1pPr>
          </a:lstStyle>
          <a:p>
            <a:r>
              <a:rPr lang="nl-NL" smtClean="0"/>
              <a:t>Klik om de stijl te bewerken</a:t>
            </a:r>
            <a:endParaRPr lang="nl-NL" dirty="0"/>
          </a:p>
        </p:txBody>
      </p:sp>
      <p:sp>
        <p:nvSpPr>
          <p:cNvPr id="13" name="Tijdelijke aanduiding voor inhoud 2"/>
          <p:cNvSpPr>
            <a:spLocks noGrp="1"/>
          </p:cNvSpPr>
          <p:nvPr>
            <p:ph idx="1"/>
          </p:nvPr>
        </p:nvSpPr>
        <p:spPr>
          <a:xfrm>
            <a:off x="369858" y="1798626"/>
            <a:ext cx="7858180" cy="4273580"/>
          </a:xfrm>
          <a:prstGeom prst="rect">
            <a:avLst/>
          </a:prstGeom>
        </p:spPr>
        <p:txBody>
          <a:bodyPr>
            <a:normAutofit/>
          </a:bodyPr>
          <a:lstStyle>
            <a:lvl1pPr marL="0" indent="0">
              <a:buNone/>
              <a:defRPr sz="1800">
                <a:latin typeface="Verdana" pitchFamily="34" charset="0"/>
                <a:ea typeface="Verdana" pitchFamily="34" charset="0"/>
                <a:cs typeface="Verdana" pitchFamily="34" charset="0"/>
              </a:defRPr>
            </a:lvl1pPr>
            <a:lvl2pPr marL="179388" indent="-179388">
              <a:buFont typeface="Arial" pitchFamily="34" charset="0"/>
              <a:buChar char="•"/>
              <a:defRPr sz="1800">
                <a:latin typeface="Verdana" pitchFamily="34" charset="0"/>
                <a:ea typeface="Verdana" pitchFamily="34" charset="0"/>
                <a:cs typeface="Verdana" pitchFamily="34" charset="0"/>
              </a:defRPr>
            </a:lvl2pPr>
            <a:lvl3pPr marL="396000" indent="-252000">
              <a:buFontTx/>
              <a:buBlip>
                <a:blip r:embed="rId3"/>
              </a:buBlip>
              <a:defRPr sz="1800">
                <a:latin typeface="Verdana" pitchFamily="34" charset="0"/>
                <a:ea typeface="Verdana" pitchFamily="34" charset="0"/>
                <a:cs typeface="Verdana" pitchFamily="34" charset="0"/>
              </a:defRPr>
            </a:lvl3pPr>
            <a:lvl4pPr marL="539750" indent="-144000">
              <a:buSzPct val="100000"/>
              <a:buFontTx/>
              <a:buBlip>
                <a:blip r:embed="rId4"/>
              </a:buBlip>
              <a:defRPr sz="1800">
                <a:latin typeface="Verdana" pitchFamily="34" charset="0"/>
                <a:ea typeface="Verdana" pitchFamily="34" charset="0"/>
                <a:cs typeface="Verdana" pitchFamily="34" charset="0"/>
              </a:defRPr>
            </a:lvl4pPr>
            <a:lvl5pPr>
              <a:defRPr sz="1800">
                <a:latin typeface="Verdana" pitchFamily="34" charset="0"/>
                <a:ea typeface="Verdana" pitchFamily="34" charset="0"/>
                <a:cs typeface="Verdana"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p:txBody>
      </p:sp>
      <p:sp>
        <p:nvSpPr>
          <p:cNvPr id="7" name="shpTitel"/>
          <p:cNvSpPr>
            <a:spLocks noGrp="1" noChangeArrowheads="1"/>
          </p:cNvSpPr>
          <p:nvPr>
            <p:ph type="dt" sz="half" idx="10"/>
          </p:nvPr>
        </p:nvSpPr>
        <p:spPr/>
        <p:txBody>
          <a:bodyPr/>
          <a:lstStyle>
            <a:lvl1pPr>
              <a:defRPr smtClean="0"/>
            </a:lvl1pPr>
          </a:lstStyle>
          <a:p>
            <a:pPr>
              <a:defRPr/>
            </a:pPr>
            <a:r>
              <a:rPr lang="nl-NL" altLang="nl-NL"/>
              <a:t>Titel van presentatie | datum van presentatie</a:t>
            </a:r>
          </a:p>
        </p:txBody>
      </p:sp>
      <p:sp>
        <p:nvSpPr>
          <p:cNvPr id="8" name="shpBeeldmerk"/>
          <p:cNvSpPr>
            <a:spLocks noGrp="1" noChangeArrowheads="1"/>
          </p:cNvSpPr>
          <p:nvPr>
            <p:ph type="sldNum" sz="quarter" idx="11"/>
          </p:nvPr>
        </p:nvSpPr>
        <p:spPr/>
        <p:txBody>
          <a:bodyPr/>
          <a:lstStyle>
            <a:lvl1pPr>
              <a:defRPr/>
            </a:lvl1pPr>
          </a:lstStyle>
          <a:p>
            <a:fld id="{3673C7FF-546B-41A1-B77C-E5EB019239CA}" type="slidenum">
              <a:rPr lang="nl-NL" altLang="nl-NL"/>
              <a:pPr/>
              <a:t>‹nr.›</a:t>
            </a:fld>
            <a:endParaRPr lang="nl-NL" altLang="nl-NL"/>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lvl1pPr>
              <a:defRPr/>
            </a:lvl1pPr>
          </a:lstStyle>
          <a:p>
            <a:pPr>
              <a:defRPr/>
            </a:pPr>
            <a:fld id="{1075D801-1AFF-4417-82E0-9D63920810DD}" type="datetimeFigureOut">
              <a:rPr lang="nl-NL"/>
              <a:pPr>
                <a:defRPr/>
              </a:pPr>
              <a:t>30-5-2016</a:t>
            </a:fld>
            <a:endParaRPr lang="nl-NL"/>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88FA8291-5E55-4FB0-9D1D-EED5C5EBD607}" type="slidenum">
              <a:rPr lang="nl-NL"/>
              <a:pPr>
                <a:defRPr/>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shpDatum"/>
          <p:cNvSpPr>
            <a:spLocks noGrp="1" noChangeArrowheads="1"/>
          </p:cNvSpPr>
          <p:nvPr>
            <p:ph type="dt" sz="half" idx="10"/>
          </p:nvPr>
        </p:nvSpPr>
        <p:spPr>
          <a:ln/>
        </p:spPr>
        <p:txBody>
          <a:bodyPr/>
          <a:lstStyle>
            <a:lvl1pPr>
              <a:defRPr/>
            </a:lvl1pPr>
          </a:lstStyle>
          <a:p>
            <a:pPr>
              <a:defRPr/>
            </a:pPr>
            <a:r>
              <a:rPr lang="nl-NL" altLang="nl-NL"/>
              <a:t>Titel van presentatie | datum van presentatie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nl-NL" smtClean="0"/>
              <a:t>Klik om de modelstijlen te bewerken</a:t>
            </a:r>
          </a:p>
        </p:txBody>
      </p:sp>
      <p:sp>
        <p:nvSpPr>
          <p:cNvPr id="4" name="shpDatum"/>
          <p:cNvSpPr>
            <a:spLocks noGrp="1" noChangeArrowheads="1"/>
          </p:cNvSpPr>
          <p:nvPr>
            <p:ph type="dt" sz="half" idx="10"/>
          </p:nvPr>
        </p:nvSpPr>
        <p:spPr>
          <a:ln/>
        </p:spPr>
        <p:txBody>
          <a:bodyPr/>
          <a:lstStyle>
            <a:lvl1pPr>
              <a:defRPr/>
            </a:lvl1pPr>
          </a:lstStyle>
          <a:p>
            <a:pPr>
              <a:defRPr/>
            </a:pPr>
            <a:r>
              <a:rPr lang="nl-NL" altLang="nl-NL"/>
              <a:t>Titel van presentatie | datum van presentatie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908550" y="3511550"/>
            <a:ext cx="1722438" cy="260985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783388" y="3511550"/>
            <a:ext cx="1724025" cy="260985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shpDatum"/>
          <p:cNvSpPr>
            <a:spLocks noGrp="1" noChangeArrowheads="1"/>
          </p:cNvSpPr>
          <p:nvPr>
            <p:ph type="dt" sz="half" idx="10"/>
          </p:nvPr>
        </p:nvSpPr>
        <p:spPr>
          <a:ln/>
        </p:spPr>
        <p:txBody>
          <a:bodyPr/>
          <a:lstStyle>
            <a:lvl1pPr>
              <a:defRPr/>
            </a:lvl1pPr>
          </a:lstStyle>
          <a:p>
            <a:pPr>
              <a:defRPr/>
            </a:pPr>
            <a:r>
              <a:rPr lang="nl-NL" altLang="nl-NL"/>
              <a:t>Titel van presentatie | datum van presentatie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630238" y="2505075"/>
            <a:ext cx="3868737"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29150" y="2505075"/>
            <a:ext cx="3887788"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shpDatum"/>
          <p:cNvSpPr>
            <a:spLocks noGrp="1" noChangeArrowheads="1"/>
          </p:cNvSpPr>
          <p:nvPr>
            <p:ph type="dt" sz="half" idx="10"/>
          </p:nvPr>
        </p:nvSpPr>
        <p:spPr>
          <a:ln/>
        </p:spPr>
        <p:txBody>
          <a:bodyPr/>
          <a:lstStyle>
            <a:lvl1pPr>
              <a:defRPr/>
            </a:lvl1pPr>
          </a:lstStyle>
          <a:p>
            <a:pPr>
              <a:defRPr/>
            </a:pPr>
            <a:r>
              <a:rPr lang="nl-NL" altLang="nl-NL"/>
              <a:t>Titel van presentatie | datum van presentatie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shpDatum"/>
          <p:cNvSpPr>
            <a:spLocks noGrp="1" noChangeArrowheads="1"/>
          </p:cNvSpPr>
          <p:nvPr>
            <p:ph type="dt" sz="half" idx="10"/>
          </p:nvPr>
        </p:nvSpPr>
        <p:spPr>
          <a:ln/>
        </p:spPr>
        <p:txBody>
          <a:bodyPr/>
          <a:lstStyle>
            <a:lvl1pPr>
              <a:defRPr/>
            </a:lvl1pPr>
          </a:lstStyle>
          <a:p>
            <a:pPr>
              <a:defRPr/>
            </a:pPr>
            <a:r>
              <a:rPr lang="nl-NL" altLang="nl-NL"/>
              <a:t>Titel van presentatie | datum van presentatie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shpDatum"/>
          <p:cNvSpPr>
            <a:spLocks noGrp="1" noChangeArrowheads="1"/>
          </p:cNvSpPr>
          <p:nvPr>
            <p:ph type="dt" sz="half" idx="10"/>
          </p:nvPr>
        </p:nvSpPr>
        <p:spPr>
          <a:ln/>
        </p:spPr>
        <p:txBody>
          <a:bodyPr/>
          <a:lstStyle>
            <a:lvl1pPr>
              <a:defRPr/>
            </a:lvl1pPr>
          </a:lstStyle>
          <a:p>
            <a:pPr>
              <a:defRPr/>
            </a:pPr>
            <a:r>
              <a:rPr lang="nl-NL" altLang="nl-NL"/>
              <a:t>Titel van presentatie | datum van presentatie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shpDatum"/>
          <p:cNvSpPr>
            <a:spLocks noGrp="1" noChangeArrowheads="1"/>
          </p:cNvSpPr>
          <p:nvPr>
            <p:ph type="dt" sz="half" idx="10"/>
          </p:nvPr>
        </p:nvSpPr>
        <p:spPr>
          <a:ln/>
        </p:spPr>
        <p:txBody>
          <a:bodyPr/>
          <a:lstStyle>
            <a:lvl1pPr>
              <a:defRPr/>
            </a:lvl1pPr>
          </a:lstStyle>
          <a:p>
            <a:pPr>
              <a:defRPr/>
            </a:pPr>
            <a:r>
              <a:rPr lang="nl-NL" altLang="nl-NL"/>
              <a:t>Titel van presentatie | datum van presentatie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smtClean="0"/>
              <a:t>Klik op het pictogram als u een afbeelding wilt toevoegen</a:t>
            </a:r>
          </a:p>
        </p:txBody>
      </p:sp>
      <p:sp>
        <p:nvSpPr>
          <p:cNvPr id="4" name="Tijdelijke aanduiding voor teks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shpDatum"/>
          <p:cNvSpPr>
            <a:spLocks noGrp="1" noChangeArrowheads="1"/>
          </p:cNvSpPr>
          <p:nvPr>
            <p:ph type="dt" sz="half" idx="10"/>
          </p:nvPr>
        </p:nvSpPr>
        <p:spPr>
          <a:ln/>
        </p:spPr>
        <p:txBody>
          <a:bodyPr/>
          <a:lstStyle>
            <a:lvl1pPr>
              <a:defRPr/>
            </a:lvl1pPr>
          </a:lstStyle>
          <a:p>
            <a:pPr>
              <a:defRPr/>
            </a:pPr>
            <a:r>
              <a:rPr lang="nl-NL" altLang="nl-NL"/>
              <a:t>Titel van presentatie | datum van presentatie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shpKleurvlak"/>
          <p:cNvSpPr>
            <a:spLocks noChangeArrowheads="1"/>
          </p:cNvSpPr>
          <p:nvPr/>
        </p:nvSpPr>
        <p:spPr bwMode="auto">
          <a:xfrm>
            <a:off x="4572000" y="0"/>
            <a:ext cx="4572000" cy="6858000"/>
          </a:xfrm>
          <a:prstGeom prst="rect">
            <a:avLst/>
          </a:prstGeom>
          <a:solidFill>
            <a:srgbClr val="046F96"/>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lvl1pPr>
              <a:defRPr sz="1000">
                <a:solidFill>
                  <a:schemeClr val="tx1"/>
                </a:solidFill>
                <a:latin typeface="Verdana" panose="020B0604030504040204" pitchFamily="34" charset="0"/>
                <a:cs typeface="Arial" panose="020B0604020202020204" pitchFamily="34" charset="0"/>
              </a:defRPr>
            </a:lvl1pPr>
            <a:lvl2pPr marL="742950" indent="-285750">
              <a:defRPr sz="1000">
                <a:solidFill>
                  <a:schemeClr val="tx1"/>
                </a:solidFill>
                <a:latin typeface="Verdana" panose="020B0604030504040204" pitchFamily="34" charset="0"/>
                <a:cs typeface="Arial" panose="020B0604020202020204" pitchFamily="34" charset="0"/>
              </a:defRPr>
            </a:lvl2pPr>
            <a:lvl3pPr marL="1143000" indent="-228600">
              <a:defRPr sz="1000">
                <a:solidFill>
                  <a:schemeClr val="tx1"/>
                </a:solidFill>
                <a:latin typeface="Verdana" panose="020B0604030504040204" pitchFamily="34" charset="0"/>
                <a:cs typeface="Arial" panose="020B0604020202020204" pitchFamily="34" charset="0"/>
              </a:defRPr>
            </a:lvl3pPr>
            <a:lvl4pPr marL="1600200" indent="-228600">
              <a:defRPr sz="1000">
                <a:solidFill>
                  <a:schemeClr val="tx1"/>
                </a:solidFill>
                <a:latin typeface="Verdana" panose="020B0604030504040204" pitchFamily="34" charset="0"/>
                <a:cs typeface="Arial" panose="020B0604020202020204" pitchFamily="34" charset="0"/>
              </a:defRPr>
            </a:lvl4pPr>
            <a:lvl5pPr marL="2057400" indent="-228600">
              <a:defRPr sz="1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Verdana" panose="020B0604030504040204" pitchFamily="34" charset="0"/>
                <a:cs typeface="Arial" panose="020B0604020202020204" pitchFamily="34" charset="0"/>
              </a:defRPr>
            </a:lvl9pPr>
          </a:lstStyle>
          <a:p>
            <a:pPr algn="ctr" eaLnBrk="1" hangingPunct="1">
              <a:defRPr/>
            </a:pPr>
            <a:endParaRPr lang="nl-NL" altLang="nl-NL" sz="1800" smtClean="0"/>
          </a:p>
        </p:txBody>
      </p:sp>
      <p:sp>
        <p:nvSpPr>
          <p:cNvPr id="130053" name="shpDatum"/>
          <p:cNvSpPr>
            <a:spLocks noGrp="1" noChangeArrowheads="1"/>
          </p:cNvSpPr>
          <p:nvPr>
            <p:ph type="dt" sz="half" idx="2"/>
          </p:nvPr>
        </p:nvSpPr>
        <p:spPr bwMode="auto">
          <a:xfrm>
            <a:off x="4929188" y="6380163"/>
            <a:ext cx="3714750"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smtClean="0">
                <a:solidFill>
                  <a:srgbClr val="FFFFFF"/>
                </a:solidFill>
                <a:cs typeface="Arial" panose="020B0604020202020204" pitchFamily="34" charset="0"/>
              </a:defRPr>
            </a:lvl1pPr>
          </a:lstStyle>
          <a:p>
            <a:pPr>
              <a:defRPr/>
            </a:pPr>
            <a:r>
              <a:rPr lang="nl-NL" altLang="nl-NL"/>
              <a:t>Titel van presentatie | datum van presentatie</a:t>
            </a:r>
          </a:p>
        </p:txBody>
      </p:sp>
      <p:sp>
        <p:nvSpPr>
          <p:cNvPr id="1028" name="shpTitel"/>
          <p:cNvSpPr>
            <a:spLocks noGrp="1" noChangeArrowheads="1"/>
          </p:cNvSpPr>
          <p:nvPr>
            <p:ph type="title"/>
          </p:nvPr>
        </p:nvSpPr>
        <p:spPr bwMode="auto">
          <a:xfrm>
            <a:off x="4922838" y="2474913"/>
            <a:ext cx="3598862" cy="942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nl-NL" altLang="nl-NL" smtClean="0"/>
              <a:t>Klik om het opmaakprofiel te bewerken</a:t>
            </a:r>
          </a:p>
        </p:txBody>
      </p:sp>
      <p:sp>
        <p:nvSpPr>
          <p:cNvPr id="1029" name="shpTekst"/>
          <p:cNvSpPr>
            <a:spLocks noGrp="1" noChangeArrowheads="1"/>
          </p:cNvSpPr>
          <p:nvPr>
            <p:ph type="body" idx="1"/>
          </p:nvPr>
        </p:nvSpPr>
        <p:spPr bwMode="auto">
          <a:xfrm>
            <a:off x="4908550" y="3511550"/>
            <a:ext cx="3598863" cy="2609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altLang="nl-NL" smtClean="0"/>
              <a:t>Klik om de opmaakprofielen van de modeltekst te bewerken</a:t>
            </a:r>
          </a:p>
        </p:txBody>
      </p:sp>
      <p:pic>
        <p:nvPicPr>
          <p:cNvPr id="1030" name="Afbeelding 1"/>
          <p:cNvPicPr>
            <a:picLocks noChangeAspect="1"/>
          </p:cNvPicPr>
          <p:nvPr/>
        </p:nvPicPr>
        <p:blipFill>
          <a:blip r:embed="rId13" cstate="print"/>
          <a:srcRect/>
          <a:stretch>
            <a:fillRect/>
          </a:stretch>
        </p:blipFill>
        <p:spPr bwMode="auto">
          <a:xfrm>
            <a:off x="11113" y="-11113"/>
            <a:ext cx="4597400" cy="6869113"/>
          </a:xfrm>
          <a:prstGeom prst="rect">
            <a:avLst/>
          </a:prstGeom>
          <a:noFill/>
          <a:ln w="9525">
            <a:noFill/>
            <a:miter lim="800000"/>
            <a:headEnd/>
            <a:tailEnd/>
          </a:ln>
        </p:spPr>
      </p:pic>
      <p:pic>
        <p:nvPicPr>
          <p:cNvPr id="1031" name="Picture 15" descr="RO_VWS_IG_Logo_Powerpoint_d"/>
          <p:cNvPicPr>
            <a:picLocks noChangeAspect="1" noChangeArrowheads="1"/>
          </p:cNvPicPr>
          <p:nvPr/>
        </p:nvPicPr>
        <p:blipFill>
          <a:blip r:embed="rId14" cstate="print"/>
          <a:srcRect/>
          <a:stretch>
            <a:fillRect/>
          </a:stretch>
        </p:blipFill>
        <p:spPr bwMode="auto">
          <a:xfrm>
            <a:off x="-19050" y="-11113"/>
            <a:ext cx="9144000" cy="20018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04" r:id="rId1"/>
    <p:sldLayoutId id="2147484205" r:id="rId2"/>
    <p:sldLayoutId id="2147484206" r:id="rId3"/>
    <p:sldLayoutId id="2147484207" r:id="rId4"/>
    <p:sldLayoutId id="2147484208" r:id="rId5"/>
    <p:sldLayoutId id="2147484209" r:id="rId6"/>
    <p:sldLayoutId id="2147484210" r:id="rId7"/>
    <p:sldLayoutId id="2147484211" r:id="rId8"/>
    <p:sldLayoutId id="2147484212" r:id="rId9"/>
    <p:sldLayoutId id="2147484213" r:id="rId10"/>
    <p:sldLayoutId id="2147484214" r:id="rId11"/>
  </p:sldLayoutIdLst>
  <p:hf hdr="0"/>
  <p:txStyles>
    <p:titleStyle>
      <a:lvl1pPr algn="l" rtl="0" eaLnBrk="1" fontAlgn="base" hangingPunct="1">
        <a:spcBef>
          <a:spcPct val="0"/>
        </a:spcBef>
        <a:spcAft>
          <a:spcPct val="0"/>
        </a:spcAft>
        <a:defRPr sz="2600" kern="1200">
          <a:solidFill>
            <a:srgbClr val="FFFFFF"/>
          </a:solidFill>
          <a:latin typeface="+mj-lt"/>
          <a:ea typeface="+mj-ea"/>
          <a:cs typeface="+mj-cs"/>
        </a:defRPr>
      </a:lvl1pPr>
      <a:lvl2pPr algn="l" rtl="0" eaLnBrk="1" fontAlgn="base" hangingPunct="1">
        <a:spcBef>
          <a:spcPct val="0"/>
        </a:spcBef>
        <a:spcAft>
          <a:spcPct val="0"/>
        </a:spcAft>
        <a:defRPr sz="2600">
          <a:solidFill>
            <a:srgbClr val="FFFFFF"/>
          </a:solidFill>
          <a:latin typeface="Verdana" panose="020B0604030504040204" pitchFamily="34" charset="0"/>
        </a:defRPr>
      </a:lvl2pPr>
      <a:lvl3pPr algn="l" rtl="0" eaLnBrk="1" fontAlgn="base" hangingPunct="1">
        <a:spcBef>
          <a:spcPct val="0"/>
        </a:spcBef>
        <a:spcAft>
          <a:spcPct val="0"/>
        </a:spcAft>
        <a:defRPr sz="2600">
          <a:solidFill>
            <a:srgbClr val="FFFFFF"/>
          </a:solidFill>
          <a:latin typeface="Verdana" panose="020B0604030504040204" pitchFamily="34" charset="0"/>
        </a:defRPr>
      </a:lvl3pPr>
      <a:lvl4pPr algn="l" rtl="0" eaLnBrk="1" fontAlgn="base" hangingPunct="1">
        <a:spcBef>
          <a:spcPct val="0"/>
        </a:spcBef>
        <a:spcAft>
          <a:spcPct val="0"/>
        </a:spcAft>
        <a:defRPr sz="2600">
          <a:solidFill>
            <a:srgbClr val="FFFFFF"/>
          </a:solidFill>
          <a:latin typeface="Verdana" panose="020B0604030504040204" pitchFamily="34" charset="0"/>
        </a:defRPr>
      </a:lvl4pPr>
      <a:lvl5pPr algn="l" rtl="0" eaLnBrk="1" fontAlgn="base" hangingPunct="1">
        <a:spcBef>
          <a:spcPct val="0"/>
        </a:spcBef>
        <a:spcAft>
          <a:spcPct val="0"/>
        </a:spcAft>
        <a:defRPr sz="2600">
          <a:solidFill>
            <a:srgbClr val="FFFFFF"/>
          </a:solidFill>
          <a:latin typeface="Verdana" panose="020B0604030504040204" pitchFamily="34" charset="0"/>
        </a:defRPr>
      </a:lvl5pPr>
      <a:lvl6pPr marL="457200" algn="l" rtl="0" eaLnBrk="1" fontAlgn="base" hangingPunct="1">
        <a:spcBef>
          <a:spcPct val="0"/>
        </a:spcBef>
        <a:spcAft>
          <a:spcPct val="0"/>
        </a:spcAft>
        <a:defRPr sz="2600">
          <a:solidFill>
            <a:srgbClr val="FFFFFF"/>
          </a:solidFill>
          <a:latin typeface="Verdana" panose="020B0604030504040204" pitchFamily="34" charset="0"/>
        </a:defRPr>
      </a:lvl6pPr>
      <a:lvl7pPr marL="914400" algn="l" rtl="0" eaLnBrk="1" fontAlgn="base" hangingPunct="1">
        <a:spcBef>
          <a:spcPct val="0"/>
        </a:spcBef>
        <a:spcAft>
          <a:spcPct val="0"/>
        </a:spcAft>
        <a:defRPr sz="2600">
          <a:solidFill>
            <a:srgbClr val="FFFFFF"/>
          </a:solidFill>
          <a:latin typeface="Verdana" panose="020B0604030504040204" pitchFamily="34" charset="0"/>
        </a:defRPr>
      </a:lvl7pPr>
      <a:lvl8pPr marL="1371600" algn="l" rtl="0" eaLnBrk="1" fontAlgn="base" hangingPunct="1">
        <a:spcBef>
          <a:spcPct val="0"/>
        </a:spcBef>
        <a:spcAft>
          <a:spcPct val="0"/>
        </a:spcAft>
        <a:defRPr sz="2600">
          <a:solidFill>
            <a:srgbClr val="FFFFFF"/>
          </a:solidFill>
          <a:latin typeface="Verdana" panose="020B0604030504040204" pitchFamily="34" charset="0"/>
        </a:defRPr>
      </a:lvl8pPr>
      <a:lvl9pPr marL="1828800" algn="l" rtl="0" eaLnBrk="1" fontAlgn="base" hangingPunct="1">
        <a:spcBef>
          <a:spcPct val="0"/>
        </a:spcBef>
        <a:spcAft>
          <a:spcPct val="0"/>
        </a:spcAft>
        <a:defRPr sz="2600">
          <a:solidFill>
            <a:srgbClr val="FFFFFF"/>
          </a:solidFill>
          <a:latin typeface="Verdana" panose="020B0604030504040204" pitchFamily="34" charset="0"/>
        </a:defRPr>
      </a:lvl9pPr>
    </p:titleStyle>
    <p:bodyStyle>
      <a:lvl1pPr indent="1588" algn="l" rtl="0" eaLnBrk="1" fontAlgn="base" hangingPunct="1">
        <a:spcBef>
          <a:spcPct val="20000"/>
        </a:spcBef>
        <a:spcAft>
          <a:spcPct val="0"/>
        </a:spcAft>
        <a:buFont typeface="Arial" charset="0"/>
        <a:defRPr kern="1200">
          <a:solidFill>
            <a:srgbClr val="FFFFFF"/>
          </a:solidFill>
          <a:latin typeface="+mn-lt"/>
          <a:ea typeface="+mn-ea"/>
          <a:cs typeface="+mn-cs"/>
        </a:defRPr>
      </a:lvl1pPr>
      <a:lvl2pPr marL="1588" algn="l" rtl="0" eaLnBrk="1" fontAlgn="base" hangingPunct="1">
        <a:spcBef>
          <a:spcPct val="20000"/>
        </a:spcBef>
        <a:spcAft>
          <a:spcPct val="0"/>
        </a:spcAft>
        <a:buFont typeface="Arial" charset="0"/>
        <a:defRPr kern="1200">
          <a:solidFill>
            <a:srgbClr val="FFFFFF"/>
          </a:solidFill>
          <a:latin typeface="+mn-lt"/>
          <a:ea typeface="+mn-ea"/>
          <a:cs typeface="+mn-cs"/>
        </a:defRPr>
      </a:lvl2pPr>
      <a:lvl3pPr marL="1588" algn="l" rtl="0" eaLnBrk="1" fontAlgn="base" hangingPunct="1">
        <a:spcBef>
          <a:spcPct val="20000"/>
        </a:spcBef>
        <a:spcAft>
          <a:spcPct val="0"/>
        </a:spcAft>
        <a:buFont typeface="Arial" charset="0"/>
        <a:defRPr kern="1200">
          <a:solidFill>
            <a:srgbClr val="FFFFFF"/>
          </a:solidFill>
          <a:latin typeface="+mn-lt"/>
          <a:ea typeface="+mn-ea"/>
          <a:cs typeface="+mn-cs"/>
        </a:defRPr>
      </a:lvl3pPr>
      <a:lvl4pPr marL="1588" algn="l" rtl="0" eaLnBrk="1" fontAlgn="base" hangingPunct="1">
        <a:spcBef>
          <a:spcPct val="20000"/>
        </a:spcBef>
        <a:spcAft>
          <a:spcPct val="0"/>
        </a:spcAft>
        <a:buFont typeface="Arial" charset="0"/>
        <a:defRPr kern="1200">
          <a:solidFill>
            <a:srgbClr val="FFFFFF"/>
          </a:solidFill>
          <a:latin typeface="+mn-lt"/>
          <a:ea typeface="+mn-ea"/>
          <a:cs typeface="+mn-cs"/>
        </a:defRPr>
      </a:lvl4pPr>
      <a:lvl5pPr marL="1588" algn="l" rtl="0" eaLnBrk="1" fontAlgn="base" hangingPunct="1">
        <a:spcBef>
          <a:spcPct val="20000"/>
        </a:spcBef>
        <a:spcAft>
          <a:spcPct val="0"/>
        </a:spcAft>
        <a:buFont typeface="Arial" charset="0"/>
        <a:defRPr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shpVoettekst"/>
          <p:cNvSpPr>
            <a:spLocks noGrp="1" noChangeArrowheads="1"/>
          </p:cNvSpPr>
          <p:nvPr>
            <p:ph type="title"/>
          </p:nvPr>
        </p:nvSpPr>
        <p:spPr bwMode="auto">
          <a:xfrm>
            <a:off x="366713" y="1233488"/>
            <a:ext cx="8169275" cy="571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altLang="nl-NL" smtClean="0"/>
              <a:t>Klik om het opmaakprofiel te bewerken</a:t>
            </a:r>
          </a:p>
        </p:txBody>
      </p:sp>
      <p:sp>
        <p:nvSpPr>
          <p:cNvPr id="2051" name="shpPagina"/>
          <p:cNvSpPr>
            <a:spLocks noGrp="1" noChangeArrowheads="1"/>
          </p:cNvSpPr>
          <p:nvPr>
            <p:ph type="body" idx="1"/>
          </p:nvPr>
        </p:nvSpPr>
        <p:spPr bwMode="auto">
          <a:xfrm>
            <a:off x="366713" y="1798638"/>
            <a:ext cx="8169275" cy="4356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altLang="nl-NL" smtClean="0"/>
              <a:t>Klik om de opmaakprofielen van de modeltekst te bewerken</a:t>
            </a:r>
          </a:p>
          <a:p>
            <a:pPr lvl="1"/>
            <a:r>
              <a:rPr lang="nl-NL" altLang="nl-NL" smtClean="0"/>
              <a:t>Tweede niveau</a:t>
            </a:r>
          </a:p>
          <a:p>
            <a:pPr lvl="2"/>
            <a:r>
              <a:rPr lang="nl-NL" altLang="nl-NL" smtClean="0"/>
              <a:t>Derde niveau</a:t>
            </a:r>
          </a:p>
          <a:p>
            <a:pPr lvl="3"/>
            <a:r>
              <a:rPr lang="nl-NL" altLang="nl-NL" smtClean="0"/>
              <a:t>Vierde niveau</a:t>
            </a:r>
          </a:p>
        </p:txBody>
      </p:sp>
      <p:sp>
        <p:nvSpPr>
          <p:cNvPr id="11" name="shpTitel"/>
          <p:cNvSpPr>
            <a:spLocks noGrp="1" noChangeArrowheads="1"/>
          </p:cNvSpPr>
          <p:nvPr>
            <p:ph type="dt" sz="half" idx="2"/>
          </p:nvPr>
        </p:nvSpPr>
        <p:spPr bwMode="auto">
          <a:xfrm>
            <a:off x="4483100" y="6453188"/>
            <a:ext cx="4156075" cy="315912"/>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000" smtClean="0">
                <a:solidFill>
                  <a:srgbClr val="FFFFFF"/>
                </a:solidFill>
                <a:cs typeface="Arial" panose="020B0604020202020204" pitchFamily="34" charset="0"/>
              </a:defRPr>
            </a:lvl1pPr>
          </a:lstStyle>
          <a:p>
            <a:pPr>
              <a:defRPr/>
            </a:pPr>
            <a:r>
              <a:rPr lang="nl-NL" altLang="nl-NL"/>
              <a:t>Titel van presentatie | datum van presentatie</a:t>
            </a:r>
          </a:p>
        </p:txBody>
      </p:sp>
      <p:sp>
        <p:nvSpPr>
          <p:cNvPr id="13" name="shpBeeldmerk"/>
          <p:cNvSpPr>
            <a:spLocks noGrp="1" noChangeArrowheads="1"/>
          </p:cNvSpPr>
          <p:nvPr>
            <p:ph type="sldNum" sz="quarter" idx="4"/>
          </p:nvPr>
        </p:nvSpPr>
        <p:spPr bwMode="auto">
          <a:xfrm>
            <a:off x="387350" y="6438900"/>
            <a:ext cx="712788" cy="363538"/>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000">
                <a:solidFill>
                  <a:srgbClr val="FFFFFF"/>
                </a:solidFill>
              </a:defRPr>
            </a:lvl1pPr>
          </a:lstStyle>
          <a:p>
            <a:fld id="{AF5114C7-614A-415D-9792-76BB6A26DE38}" type="slidenum">
              <a:rPr lang="nl-NL" altLang="nl-NL"/>
              <a:pPr/>
              <a:t>‹nr.›</a:t>
            </a:fld>
            <a:endParaRPr lang="nl-NL" altLang="nl-NL"/>
          </a:p>
        </p:txBody>
      </p:sp>
    </p:spTree>
  </p:cSld>
  <p:clrMap bg1="lt1" tx1="dk1" bg2="lt2" tx2="dk2" accent1="accent1" accent2="accent2" accent3="accent3" accent4="accent4" accent5="accent5" accent6="accent6" hlink="hlink" folHlink="folHlink"/>
  <p:sldLayoutIdLst>
    <p:sldLayoutId id="2147484215" r:id="rId1"/>
    <p:sldLayoutId id="2147484216" r:id="rId2"/>
  </p:sldLayoutIdLst>
  <p:hf hdr="0"/>
  <p:txStyles>
    <p:titleStyle>
      <a:lvl1pPr algn="l" rtl="0" eaLnBrk="0" fontAlgn="base" hangingPunct="0">
        <a:spcBef>
          <a:spcPct val="0"/>
        </a:spcBef>
        <a:spcAft>
          <a:spcPct val="0"/>
        </a:spcAft>
        <a:defRPr sz="2600" kern="1200">
          <a:solidFill>
            <a:srgbClr val="660066"/>
          </a:solidFill>
          <a:latin typeface="+mj-lt"/>
          <a:ea typeface="+mj-ea"/>
          <a:cs typeface="+mj-cs"/>
        </a:defRPr>
      </a:lvl1pPr>
      <a:lvl2pPr algn="l" rtl="0" eaLnBrk="0" fontAlgn="base" hangingPunct="0">
        <a:spcBef>
          <a:spcPct val="0"/>
        </a:spcBef>
        <a:spcAft>
          <a:spcPct val="0"/>
        </a:spcAft>
        <a:defRPr sz="2600">
          <a:solidFill>
            <a:srgbClr val="660066"/>
          </a:solidFill>
          <a:latin typeface="Verdana" pitchFamily="34" charset="0"/>
          <a:ea typeface="Verdana" pitchFamily="34" charset="0"/>
          <a:cs typeface="Verdana" pitchFamily="34" charset="0"/>
        </a:defRPr>
      </a:lvl2pPr>
      <a:lvl3pPr algn="l" rtl="0" eaLnBrk="0" fontAlgn="base" hangingPunct="0">
        <a:spcBef>
          <a:spcPct val="0"/>
        </a:spcBef>
        <a:spcAft>
          <a:spcPct val="0"/>
        </a:spcAft>
        <a:defRPr sz="2600">
          <a:solidFill>
            <a:srgbClr val="660066"/>
          </a:solidFill>
          <a:latin typeface="Verdana" pitchFamily="34" charset="0"/>
          <a:ea typeface="Verdana" pitchFamily="34" charset="0"/>
          <a:cs typeface="Verdana" pitchFamily="34" charset="0"/>
        </a:defRPr>
      </a:lvl3pPr>
      <a:lvl4pPr algn="l" rtl="0" eaLnBrk="0" fontAlgn="base" hangingPunct="0">
        <a:spcBef>
          <a:spcPct val="0"/>
        </a:spcBef>
        <a:spcAft>
          <a:spcPct val="0"/>
        </a:spcAft>
        <a:defRPr sz="2600">
          <a:solidFill>
            <a:srgbClr val="660066"/>
          </a:solidFill>
          <a:latin typeface="Verdana" pitchFamily="34" charset="0"/>
          <a:ea typeface="Verdana" pitchFamily="34" charset="0"/>
          <a:cs typeface="Verdana" pitchFamily="34" charset="0"/>
        </a:defRPr>
      </a:lvl4pPr>
      <a:lvl5pPr algn="l" rtl="0" eaLnBrk="0" fontAlgn="base" hangingPunct="0">
        <a:spcBef>
          <a:spcPct val="0"/>
        </a:spcBef>
        <a:spcAft>
          <a:spcPct val="0"/>
        </a:spcAft>
        <a:defRPr sz="2600">
          <a:solidFill>
            <a:srgbClr val="660066"/>
          </a:solidFill>
          <a:latin typeface="Verdana" pitchFamily="34" charset="0"/>
          <a:ea typeface="Verdana" pitchFamily="34" charset="0"/>
          <a:cs typeface="Verdana" pitchFamily="34" charset="0"/>
        </a:defRPr>
      </a:lvl5pPr>
      <a:lvl6pPr marL="457200" algn="l" rtl="0" eaLnBrk="1" fontAlgn="base" hangingPunct="1">
        <a:spcBef>
          <a:spcPct val="0"/>
        </a:spcBef>
        <a:spcAft>
          <a:spcPct val="0"/>
        </a:spcAft>
        <a:defRPr sz="2600">
          <a:solidFill>
            <a:schemeClr val="tx1"/>
          </a:solidFill>
          <a:latin typeface="Verdana" pitchFamily="34" charset="0"/>
          <a:ea typeface="Verdana" pitchFamily="34" charset="0"/>
          <a:cs typeface="Verdana" pitchFamily="34" charset="0"/>
        </a:defRPr>
      </a:lvl6pPr>
      <a:lvl7pPr marL="914400" algn="l" rtl="0" eaLnBrk="1" fontAlgn="base" hangingPunct="1">
        <a:spcBef>
          <a:spcPct val="0"/>
        </a:spcBef>
        <a:spcAft>
          <a:spcPct val="0"/>
        </a:spcAft>
        <a:defRPr sz="2600">
          <a:solidFill>
            <a:schemeClr val="tx1"/>
          </a:solidFill>
          <a:latin typeface="Verdana" pitchFamily="34" charset="0"/>
          <a:ea typeface="Verdana" pitchFamily="34" charset="0"/>
          <a:cs typeface="Verdana" pitchFamily="34" charset="0"/>
        </a:defRPr>
      </a:lvl7pPr>
      <a:lvl8pPr marL="1371600" algn="l" rtl="0" eaLnBrk="1" fontAlgn="base" hangingPunct="1">
        <a:spcBef>
          <a:spcPct val="0"/>
        </a:spcBef>
        <a:spcAft>
          <a:spcPct val="0"/>
        </a:spcAft>
        <a:defRPr sz="2600">
          <a:solidFill>
            <a:schemeClr val="tx1"/>
          </a:solidFill>
          <a:latin typeface="Verdana" pitchFamily="34" charset="0"/>
          <a:ea typeface="Verdana" pitchFamily="34" charset="0"/>
          <a:cs typeface="Verdana" pitchFamily="34" charset="0"/>
        </a:defRPr>
      </a:lvl8pPr>
      <a:lvl9pPr marL="1828800" algn="l" rtl="0" eaLnBrk="1" fontAlgn="base" hangingPunct="1">
        <a:spcBef>
          <a:spcPct val="0"/>
        </a:spcBef>
        <a:spcAft>
          <a:spcPct val="0"/>
        </a:spcAft>
        <a:defRPr sz="2600">
          <a:solidFill>
            <a:schemeClr val="tx1"/>
          </a:solidFill>
          <a:latin typeface="Verdana" pitchFamily="34" charset="0"/>
          <a:ea typeface="Verdana" pitchFamily="34" charset="0"/>
          <a:cs typeface="Verdana" pitchFamily="34" charset="0"/>
        </a:defRPr>
      </a:lvl9pPr>
    </p:titleStyle>
    <p:bodyStyle>
      <a:lvl1pPr algn="l" rtl="0" eaLnBrk="0" fontAlgn="base" hangingPunct="0">
        <a:spcBef>
          <a:spcPct val="20000"/>
        </a:spcBef>
        <a:spcAft>
          <a:spcPct val="0"/>
        </a:spcAft>
        <a:buFont typeface="Arial" charset="0"/>
        <a:defRPr kern="1200">
          <a:solidFill>
            <a:srgbClr val="000000"/>
          </a:solidFill>
          <a:latin typeface="+mn-lt"/>
          <a:ea typeface="+mn-ea"/>
          <a:cs typeface="+mn-cs"/>
        </a:defRPr>
      </a:lvl1pPr>
      <a:lvl2pPr marL="152400" indent="-150813" algn="l" rtl="0" eaLnBrk="0" fontAlgn="base" hangingPunct="0">
        <a:spcBef>
          <a:spcPct val="20000"/>
        </a:spcBef>
        <a:spcAft>
          <a:spcPct val="0"/>
        </a:spcAft>
        <a:buFont typeface="Arial" charset="0"/>
        <a:buBlip>
          <a:blip r:embed="rId4"/>
        </a:buBlip>
        <a:defRPr kern="1200">
          <a:solidFill>
            <a:srgbClr val="000000"/>
          </a:solidFill>
          <a:latin typeface="+mn-lt"/>
          <a:ea typeface="+mn-ea"/>
          <a:cs typeface="+mn-cs"/>
        </a:defRPr>
      </a:lvl2pPr>
      <a:lvl3pPr marL="406400" indent="-252413" algn="l" rtl="0" eaLnBrk="0" fontAlgn="base" hangingPunct="0">
        <a:spcBef>
          <a:spcPct val="20000"/>
        </a:spcBef>
        <a:spcAft>
          <a:spcPct val="0"/>
        </a:spcAft>
        <a:buFont typeface="Arial" charset="0"/>
        <a:buBlip>
          <a:blip r:embed="rId5"/>
        </a:buBlip>
        <a:defRPr kern="1200">
          <a:solidFill>
            <a:srgbClr val="000000"/>
          </a:solidFill>
          <a:latin typeface="+mn-lt"/>
          <a:ea typeface="+mn-ea"/>
          <a:cs typeface="+mn-cs"/>
        </a:defRPr>
      </a:lvl3pPr>
      <a:lvl4pPr marL="633413" indent="-225425" algn="l" rtl="0" eaLnBrk="0" fontAlgn="base" hangingPunct="0">
        <a:spcBef>
          <a:spcPct val="20000"/>
        </a:spcBef>
        <a:spcAft>
          <a:spcPct val="0"/>
        </a:spcAft>
        <a:buFont typeface="Arial" charset="0"/>
        <a:buBlip>
          <a:blip r:embed="rId6"/>
        </a:buBlip>
        <a:defRPr kern="1200">
          <a:solidFill>
            <a:srgbClr val="000000"/>
          </a:solidFill>
          <a:latin typeface="+mn-lt"/>
          <a:ea typeface="+mn-ea"/>
          <a:cs typeface="+mn-cs"/>
        </a:defRPr>
      </a:lvl4pPr>
      <a:lvl5pPr marL="811213" indent="-176213" algn="l" rtl="0" eaLnBrk="0" fontAlgn="base" hangingPunct="0">
        <a:spcBef>
          <a:spcPct val="200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jdelijke aanduiding voor datum 3"/>
          <p:cNvSpPr>
            <a:spLocks noGrp="1"/>
          </p:cNvSpPr>
          <p:nvPr>
            <p:ph type="dt" sz="quarter" idx="10"/>
          </p:nvPr>
        </p:nvSpPr>
        <p:spPr>
          <a:noFill/>
          <a:ln>
            <a:miter lim="800000"/>
            <a:headEnd/>
            <a:tailEnd/>
          </a:ln>
        </p:spPr>
        <p:txBody>
          <a:bodyPr/>
          <a:lstStyle/>
          <a:p>
            <a:r>
              <a:rPr lang="nl-NL" altLang="nl-NL" dirty="0" err="1" smtClean="0">
                <a:cs typeface="Arial" charset="0"/>
              </a:rPr>
              <a:t>Supervision</a:t>
            </a:r>
            <a:r>
              <a:rPr lang="nl-NL" altLang="nl-NL" dirty="0" smtClean="0">
                <a:cs typeface="Arial" charset="0"/>
              </a:rPr>
              <a:t> </a:t>
            </a:r>
            <a:r>
              <a:rPr lang="nl-NL" altLang="nl-NL" dirty="0" err="1" smtClean="0">
                <a:cs typeface="Arial" charset="0"/>
              </a:rPr>
              <a:t>on</a:t>
            </a:r>
            <a:r>
              <a:rPr lang="nl-NL" altLang="nl-NL" dirty="0" smtClean="0">
                <a:cs typeface="Arial" charset="0"/>
              </a:rPr>
              <a:t> </a:t>
            </a:r>
            <a:r>
              <a:rPr lang="nl-NL" altLang="nl-NL" dirty="0" err="1" smtClean="0">
                <a:cs typeface="Arial" charset="0"/>
              </a:rPr>
              <a:t>medical</a:t>
            </a:r>
            <a:r>
              <a:rPr lang="nl-NL" altLang="nl-NL" dirty="0" smtClean="0">
                <a:cs typeface="Arial" charset="0"/>
              </a:rPr>
              <a:t> </a:t>
            </a:r>
            <a:r>
              <a:rPr lang="nl-NL" altLang="nl-NL" dirty="0" err="1" smtClean="0">
                <a:cs typeface="Arial" charset="0"/>
              </a:rPr>
              <a:t>apps</a:t>
            </a:r>
            <a:endParaRPr lang="nl-NL" altLang="nl-NL" dirty="0">
              <a:cs typeface="Arial" charset="0"/>
            </a:endParaRPr>
          </a:p>
        </p:txBody>
      </p:sp>
      <p:sp>
        <p:nvSpPr>
          <p:cNvPr id="5123" name="Rectangle 2"/>
          <p:cNvSpPr>
            <a:spLocks noGrp="1" noChangeArrowheads="1"/>
          </p:cNvSpPr>
          <p:nvPr>
            <p:ph type="title"/>
          </p:nvPr>
        </p:nvSpPr>
        <p:spPr/>
        <p:txBody>
          <a:bodyPr/>
          <a:lstStyle/>
          <a:p>
            <a:r>
              <a:rPr lang="en-US" altLang="nl-NL" dirty="0" smtClean="0"/>
              <a:t>Supervision on medical apps</a:t>
            </a:r>
          </a:p>
        </p:txBody>
      </p:sp>
      <p:sp>
        <p:nvSpPr>
          <p:cNvPr id="5124" name="Rectangle 3"/>
          <p:cNvSpPr>
            <a:spLocks noGrp="1" noChangeArrowheads="1"/>
          </p:cNvSpPr>
          <p:nvPr>
            <p:ph type="body" idx="1"/>
          </p:nvPr>
        </p:nvSpPr>
        <p:spPr>
          <a:xfrm>
            <a:off x="4908550" y="4356340"/>
            <a:ext cx="3598863" cy="1765060"/>
          </a:xfrm>
        </p:spPr>
        <p:txBody>
          <a:bodyPr/>
          <a:lstStyle/>
          <a:p>
            <a:r>
              <a:rPr lang="en-US" altLang="nl-NL" dirty="0" smtClean="0"/>
              <a:t>Sipko Mülder</a:t>
            </a:r>
          </a:p>
          <a:p>
            <a:r>
              <a:rPr lang="en-US" sz="1400" dirty="0" smtClean="0"/>
              <a:t>Head of Risk detection and development at Dutch Healthcare Inspectorate IGZ </a:t>
            </a:r>
          </a:p>
          <a:p>
            <a:endParaRPr lang="en-US" dirty="0" smtClean="0"/>
          </a:p>
          <a:p>
            <a:r>
              <a:rPr lang="en-US" dirty="0" smtClean="0"/>
              <a:t>EPSO Kosovo, June 2016</a:t>
            </a:r>
          </a:p>
          <a:p>
            <a:r>
              <a:rPr lang="en-US" dirty="0" smtClean="0"/>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Overview</a:t>
            </a:r>
            <a:r>
              <a:rPr lang="nl-NL" dirty="0" smtClean="0"/>
              <a:t> of </a:t>
            </a:r>
            <a:r>
              <a:rPr lang="nl-NL" dirty="0" err="1" smtClean="0"/>
              <a:t>approved</a:t>
            </a:r>
            <a:r>
              <a:rPr lang="nl-NL" dirty="0" smtClean="0"/>
              <a:t> </a:t>
            </a:r>
            <a:r>
              <a:rPr lang="nl-NL" dirty="0" err="1" smtClean="0"/>
              <a:t>apps</a:t>
            </a:r>
            <a:r>
              <a:rPr lang="nl-NL" dirty="0" smtClean="0"/>
              <a:t> (</a:t>
            </a:r>
            <a:r>
              <a:rPr lang="nl-NL" dirty="0" err="1" smtClean="0"/>
              <a:t>by</a:t>
            </a:r>
            <a:r>
              <a:rPr lang="nl-NL" dirty="0" smtClean="0"/>
              <a:t> the field)</a:t>
            </a:r>
            <a:endParaRPr lang="nl-NL" dirty="0"/>
          </a:p>
        </p:txBody>
      </p:sp>
      <p:sp>
        <p:nvSpPr>
          <p:cNvPr id="4" name="Tijdelijke aanduiding voor datum 3"/>
          <p:cNvSpPr>
            <a:spLocks noGrp="1"/>
          </p:cNvSpPr>
          <p:nvPr>
            <p:ph type="dt" sz="half" idx="10"/>
          </p:nvPr>
        </p:nvSpPr>
        <p:spPr/>
        <p:txBody>
          <a:bodyPr/>
          <a:lstStyle/>
          <a:p>
            <a:pPr>
              <a:defRPr/>
            </a:pPr>
            <a:r>
              <a:rPr lang="nl-NL" altLang="nl-NL" smtClean="0"/>
              <a:t>Titel van presentatie | datum van presentatie</a:t>
            </a:r>
            <a:endParaRPr lang="nl-NL" altLang="nl-NL"/>
          </a:p>
        </p:txBody>
      </p:sp>
      <p:sp>
        <p:nvSpPr>
          <p:cNvPr id="5" name="Tijdelijke aanduiding voor dianummer 4"/>
          <p:cNvSpPr>
            <a:spLocks noGrp="1"/>
          </p:cNvSpPr>
          <p:nvPr>
            <p:ph type="sldNum" sz="quarter" idx="11"/>
          </p:nvPr>
        </p:nvSpPr>
        <p:spPr/>
        <p:txBody>
          <a:bodyPr/>
          <a:lstStyle/>
          <a:p>
            <a:fld id="{3673C7FF-546B-41A1-B77C-E5EB019239CA}" type="slidenum">
              <a:rPr lang="nl-NL" altLang="nl-NL" smtClean="0"/>
              <a:pPr/>
              <a:t>10</a:t>
            </a:fld>
            <a:endParaRPr lang="nl-NL" altLang="nl-NL"/>
          </a:p>
        </p:txBody>
      </p:sp>
      <p:pic>
        <p:nvPicPr>
          <p:cNvPr id="1026" name="Picture 2"/>
          <p:cNvPicPr>
            <a:picLocks noGrp="1" noChangeAspect="1" noChangeArrowheads="1"/>
          </p:cNvPicPr>
          <p:nvPr>
            <p:ph idx="1"/>
          </p:nvPr>
        </p:nvPicPr>
        <p:blipFill>
          <a:blip r:embed="rId3" cstate="print"/>
          <a:srcRect/>
          <a:stretch>
            <a:fillRect/>
          </a:stretch>
        </p:blipFill>
        <p:spPr bwMode="auto">
          <a:xfrm>
            <a:off x="880110" y="1798638"/>
            <a:ext cx="6837680" cy="4273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Increasing</a:t>
            </a:r>
            <a:r>
              <a:rPr lang="nl-NL" dirty="0" smtClean="0"/>
              <a:t> </a:t>
            </a:r>
            <a:r>
              <a:rPr lang="nl-NL" dirty="0" err="1" smtClean="0"/>
              <a:t>use</a:t>
            </a:r>
            <a:r>
              <a:rPr lang="nl-NL" dirty="0" smtClean="0"/>
              <a:t> of </a:t>
            </a:r>
            <a:r>
              <a:rPr lang="nl-NL" dirty="0" err="1" smtClean="0"/>
              <a:t>medical</a:t>
            </a:r>
            <a:r>
              <a:rPr lang="nl-NL" dirty="0" smtClean="0"/>
              <a:t> </a:t>
            </a:r>
            <a:r>
              <a:rPr lang="nl-NL" dirty="0" err="1" smtClean="0"/>
              <a:t>apps</a:t>
            </a:r>
            <a:r>
              <a:rPr lang="nl-NL" dirty="0" smtClean="0"/>
              <a:t> </a:t>
            </a:r>
            <a:r>
              <a:rPr lang="nl-NL" dirty="0" err="1" smtClean="0"/>
              <a:t>by</a:t>
            </a:r>
            <a:r>
              <a:rPr lang="nl-NL" dirty="0" smtClean="0"/>
              <a:t> </a:t>
            </a:r>
            <a:r>
              <a:rPr lang="nl-NL" dirty="0" err="1" smtClean="0"/>
              <a:t>physicians</a:t>
            </a:r>
            <a:endParaRPr lang="nl-NL" dirty="0"/>
          </a:p>
        </p:txBody>
      </p:sp>
      <p:sp>
        <p:nvSpPr>
          <p:cNvPr id="4" name="Tijdelijke aanduiding voor datum 3"/>
          <p:cNvSpPr>
            <a:spLocks noGrp="1"/>
          </p:cNvSpPr>
          <p:nvPr>
            <p:ph type="dt" sz="half" idx="10"/>
          </p:nvPr>
        </p:nvSpPr>
        <p:spPr/>
        <p:txBody>
          <a:bodyPr/>
          <a:lstStyle/>
          <a:p>
            <a:pPr>
              <a:defRPr/>
            </a:pPr>
            <a:r>
              <a:rPr lang="nl-NL" altLang="nl-NL" smtClean="0"/>
              <a:t>Titel van presentatie | datum van presentatie</a:t>
            </a:r>
            <a:endParaRPr lang="nl-NL" altLang="nl-NL"/>
          </a:p>
        </p:txBody>
      </p:sp>
      <p:sp>
        <p:nvSpPr>
          <p:cNvPr id="5" name="Tijdelijke aanduiding voor dianummer 4"/>
          <p:cNvSpPr>
            <a:spLocks noGrp="1"/>
          </p:cNvSpPr>
          <p:nvPr>
            <p:ph type="sldNum" sz="quarter" idx="11"/>
          </p:nvPr>
        </p:nvSpPr>
        <p:spPr/>
        <p:txBody>
          <a:bodyPr/>
          <a:lstStyle/>
          <a:p>
            <a:fld id="{3673C7FF-546B-41A1-B77C-E5EB019239CA}" type="slidenum">
              <a:rPr lang="nl-NL" altLang="nl-NL" smtClean="0"/>
              <a:pPr/>
              <a:t>11</a:t>
            </a:fld>
            <a:endParaRPr lang="nl-NL" altLang="nl-NL"/>
          </a:p>
        </p:txBody>
      </p:sp>
      <p:pic>
        <p:nvPicPr>
          <p:cNvPr id="14338" name="Picture 2"/>
          <p:cNvPicPr>
            <a:picLocks noGrp="1" noChangeAspect="1" noChangeArrowheads="1"/>
          </p:cNvPicPr>
          <p:nvPr>
            <p:ph idx="1"/>
          </p:nvPr>
        </p:nvPicPr>
        <p:blipFill>
          <a:blip r:embed="rId2" cstate="print"/>
          <a:srcRect/>
          <a:stretch>
            <a:fillRect/>
          </a:stretch>
        </p:blipFill>
        <p:spPr bwMode="auto">
          <a:xfrm>
            <a:off x="841375" y="1935163"/>
            <a:ext cx="6915150" cy="4000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err="1" smtClean="0"/>
              <a:t>Risks</a:t>
            </a:r>
            <a:r>
              <a:rPr lang="nl-NL" dirty="0" smtClean="0"/>
              <a:t> (1)</a:t>
            </a:r>
            <a:endParaRPr lang="nl-NL" dirty="0"/>
          </a:p>
        </p:txBody>
      </p:sp>
      <p:sp>
        <p:nvSpPr>
          <p:cNvPr id="4" name="Tijdelijke aanduiding voor datum 3"/>
          <p:cNvSpPr>
            <a:spLocks noGrp="1"/>
          </p:cNvSpPr>
          <p:nvPr>
            <p:ph type="dt" sz="half" idx="10"/>
          </p:nvPr>
        </p:nvSpPr>
        <p:spPr/>
        <p:txBody>
          <a:bodyPr/>
          <a:lstStyle/>
          <a:p>
            <a:pPr>
              <a:defRPr/>
            </a:pPr>
            <a:r>
              <a:rPr lang="nl-NL" altLang="nl-NL" smtClean="0"/>
              <a:t>Titel van presentatie | datum van presentatie</a:t>
            </a:r>
            <a:endParaRPr lang="nl-NL" altLang="nl-NL"/>
          </a:p>
        </p:txBody>
      </p:sp>
      <p:sp>
        <p:nvSpPr>
          <p:cNvPr id="5" name="Tijdelijke aanduiding voor dianummer 4"/>
          <p:cNvSpPr>
            <a:spLocks noGrp="1"/>
          </p:cNvSpPr>
          <p:nvPr>
            <p:ph type="sldNum" sz="quarter" idx="11"/>
          </p:nvPr>
        </p:nvSpPr>
        <p:spPr/>
        <p:txBody>
          <a:bodyPr/>
          <a:lstStyle/>
          <a:p>
            <a:fld id="{3673C7FF-546B-41A1-B77C-E5EB019239CA}" type="slidenum">
              <a:rPr lang="nl-NL" altLang="nl-NL" smtClean="0"/>
              <a:pPr/>
              <a:t>12</a:t>
            </a:fld>
            <a:endParaRPr lang="nl-NL" altLang="nl-NL"/>
          </a:p>
        </p:txBody>
      </p:sp>
      <p:pic>
        <p:nvPicPr>
          <p:cNvPr id="9218" name="Picture 2"/>
          <p:cNvPicPr>
            <a:picLocks noGrp="1" noChangeAspect="1" noChangeArrowheads="1"/>
          </p:cNvPicPr>
          <p:nvPr>
            <p:ph idx="1"/>
          </p:nvPr>
        </p:nvPicPr>
        <p:blipFill>
          <a:blip r:embed="rId2" cstate="print"/>
          <a:srcRect/>
          <a:stretch>
            <a:fillRect/>
          </a:stretch>
        </p:blipFill>
        <p:spPr bwMode="auto">
          <a:xfrm>
            <a:off x="21599" y="1834263"/>
            <a:ext cx="8931088" cy="5023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t>
            </a:r>
            <a:endParaRPr lang="nl-NL" dirty="0"/>
          </a:p>
        </p:txBody>
      </p:sp>
      <p:sp>
        <p:nvSpPr>
          <p:cNvPr id="3" name="Tijdelijke aanduiding voor inhoud 2"/>
          <p:cNvSpPr>
            <a:spLocks noGrp="1"/>
          </p:cNvSpPr>
          <p:nvPr>
            <p:ph idx="1"/>
          </p:nvPr>
        </p:nvSpPr>
        <p:spPr/>
        <p:txBody>
          <a:bodyPr/>
          <a:lstStyle/>
          <a:p>
            <a:r>
              <a:rPr lang="en-US" b="1" dirty="0" smtClean="0"/>
              <a:t>CONCLUSIONS: </a:t>
            </a:r>
          </a:p>
          <a:p>
            <a:r>
              <a:rPr lang="en-US" dirty="0" smtClean="0"/>
              <a:t>The majority of insulin dose calculator apps provide no protection against, and may actively contribute to, incorrect or inappropriate dose recommendations that put current users at risk of both catastrophic overdose and more subtle harms resulting from suboptimal glucose control. Healthcare professionals should exercise substantial caution in recommending unregulated dose calculators to patients and address app safety as part of self-management education. The prevalence of errors attributable to incorrect interpretation of medical principles underlines the importance of clinical input during app design. Systemic issues affecting the safety and suitability of higher-risk apps may require coordinated surveillance and action at national and international levels involving regulators, health agencies and app stores.</a:t>
            </a:r>
          </a:p>
          <a:p>
            <a:endParaRPr lang="nl-NL" dirty="0"/>
          </a:p>
        </p:txBody>
      </p:sp>
      <p:sp>
        <p:nvSpPr>
          <p:cNvPr id="4" name="Tijdelijke aanduiding voor datum 3"/>
          <p:cNvSpPr>
            <a:spLocks noGrp="1"/>
          </p:cNvSpPr>
          <p:nvPr>
            <p:ph type="dt" sz="half" idx="10"/>
          </p:nvPr>
        </p:nvSpPr>
        <p:spPr/>
        <p:txBody>
          <a:bodyPr/>
          <a:lstStyle/>
          <a:p>
            <a:pPr>
              <a:defRPr/>
            </a:pPr>
            <a:r>
              <a:rPr lang="nl-NL" altLang="nl-NL" smtClean="0"/>
              <a:t>Titel van presentatie | datum van presentatie</a:t>
            </a:r>
            <a:endParaRPr lang="nl-NL" altLang="nl-NL"/>
          </a:p>
        </p:txBody>
      </p:sp>
      <p:sp>
        <p:nvSpPr>
          <p:cNvPr id="5" name="Tijdelijke aanduiding voor dianummer 4"/>
          <p:cNvSpPr>
            <a:spLocks noGrp="1"/>
          </p:cNvSpPr>
          <p:nvPr>
            <p:ph type="sldNum" sz="quarter" idx="11"/>
          </p:nvPr>
        </p:nvSpPr>
        <p:spPr/>
        <p:txBody>
          <a:bodyPr/>
          <a:lstStyle/>
          <a:p>
            <a:fld id="{3673C7FF-546B-41A1-B77C-E5EB019239CA}" type="slidenum">
              <a:rPr lang="nl-NL" altLang="nl-NL" smtClean="0"/>
              <a:pPr/>
              <a:t>13</a:t>
            </a:fld>
            <a:endParaRPr lang="nl-NL" altLang="nl-NL"/>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Risks</a:t>
            </a:r>
            <a:r>
              <a:rPr lang="nl-NL" dirty="0" smtClean="0"/>
              <a:t> (2)</a:t>
            </a:r>
            <a:endParaRPr lang="nl-NL" dirty="0"/>
          </a:p>
        </p:txBody>
      </p:sp>
      <p:sp>
        <p:nvSpPr>
          <p:cNvPr id="4" name="Tijdelijke aanduiding voor datum 3"/>
          <p:cNvSpPr>
            <a:spLocks noGrp="1"/>
          </p:cNvSpPr>
          <p:nvPr>
            <p:ph type="dt" sz="half" idx="10"/>
          </p:nvPr>
        </p:nvSpPr>
        <p:spPr/>
        <p:txBody>
          <a:bodyPr/>
          <a:lstStyle/>
          <a:p>
            <a:pPr>
              <a:defRPr/>
            </a:pPr>
            <a:r>
              <a:rPr lang="nl-NL" altLang="nl-NL" smtClean="0"/>
              <a:t>Titel van presentatie | datum van presentatie</a:t>
            </a:r>
            <a:endParaRPr lang="nl-NL" altLang="nl-NL"/>
          </a:p>
        </p:txBody>
      </p:sp>
      <p:sp>
        <p:nvSpPr>
          <p:cNvPr id="5" name="Tijdelijke aanduiding voor dianummer 4"/>
          <p:cNvSpPr>
            <a:spLocks noGrp="1"/>
          </p:cNvSpPr>
          <p:nvPr>
            <p:ph type="sldNum" sz="quarter" idx="11"/>
          </p:nvPr>
        </p:nvSpPr>
        <p:spPr/>
        <p:txBody>
          <a:bodyPr/>
          <a:lstStyle/>
          <a:p>
            <a:fld id="{3673C7FF-546B-41A1-B77C-E5EB019239CA}" type="slidenum">
              <a:rPr lang="nl-NL" altLang="nl-NL" smtClean="0"/>
              <a:pPr/>
              <a:t>14</a:t>
            </a:fld>
            <a:endParaRPr lang="nl-NL" altLang="nl-NL"/>
          </a:p>
        </p:txBody>
      </p:sp>
      <p:pic>
        <p:nvPicPr>
          <p:cNvPr id="10242" name="Picture 2"/>
          <p:cNvPicPr>
            <a:picLocks noGrp="1" noChangeAspect="1" noChangeArrowheads="1"/>
          </p:cNvPicPr>
          <p:nvPr>
            <p:ph idx="1"/>
          </p:nvPr>
        </p:nvPicPr>
        <p:blipFill>
          <a:blip r:embed="rId2" cstate="print"/>
          <a:srcRect/>
          <a:stretch>
            <a:fillRect/>
          </a:stretch>
        </p:blipFill>
        <p:spPr bwMode="auto">
          <a:xfrm>
            <a:off x="203355" y="1929265"/>
            <a:ext cx="11095034" cy="624095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err="1" smtClean="0"/>
              <a:t>Why</a:t>
            </a:r>
            <a:r>
              <a:rPr lang="nl-NL" dirty="0" smtClean="0"/>
              <a:t> </a:t>
            </a:r>
            <a:r>
              <a:rPr lang="nl-NL" dirty="0" err="1" smtClean="0"/>
              <a:t>supervision</a:t>
            </a:r>
            <a:r>
              <a:rPr lang="nl-NL" dirty="0" smtClean="0"/>
              <a:t> </a:t>
            </a:r>
            <a:r>
              <a:rPr lang="nl-NL" dirty="0" err="1" smtClean="0"/>
              <a:t>on</a:t>
            </a:r>
            <a:r>
              <a:rPr lang="nl-NL" dirty="0" smtClean="0"/>
              <a:t> </a:t>
            </a:r>
            <a:r>
              <a:rPr lang="nl-NL" dirty="0" err="1" smtClean="0"/>
              <a:t>eHealth</a:t>
            </a:r>
            <a:r>
              <a:rPr lang="nl-NL" dirty="0" smtClean="0"/>
              <a:t> / </a:t>
            </a:r>
            <a:r>
              <a:rPr lang="nl-NL" dirty="0" err="1" smtClean="0"/>
              <a:t>mHealth</a:t>
            </a:r>
            <a:r>
              <a:rPr lang="nl-NL" dirty="0" smtClean="0"/>
              <a:t>?</a:t>
            </a:r>
            <a:endParaRPr lang="nl-NL" dirty="0"/>
          </a:p>
        </p:txBody>
      </p:sp>
      <p:sp>
        <p:nvSpPr>
          <p:cNvPr id="4" name="Tijdelijke aanduiding voor datum 3"/>
          <p:cNvSpPr>
            <a:spLocks noGrp="1"/>
          </p:cNvSpPr>
          <p:nvPr>
            <p:ph type="dt" sz="half" idx="10"/>
          </p:nvPr>
        </p:nvSpPr>
        <p:spPr/>
        <p:txBody>
          <a:bodyPr/>
          <a:lstStyle/>
          <a:p>
            <a:pPr>
              <a:defRPr/>
            </a:pPr>
            <a:r>
              <a:rPr lang="nl-NL" altLang="nl-NL" smtClean="0"/>
              <a:t>Titel van presentatie | datum van presentatie</a:t>
            </a:r>
            <a:endParaRPr lang="nl-NL" altLang="nl-NL"/>
          </a:p>
        </p:txBody>
      </p:sp>
      <p:sp>
        <p:nvSpPr>
          <p:cNvPr id="5" name="Tijdelijke aanduiding voor dianummer 4"/>
          <p:cNvSpPr>
            <a:spLocks noGrp="1"/>
          </p:cNvSpPr>
          <p:nvPr>
            <p:ph type="sldNum" sz="quarter" idx="11"/>
          </p:nvPr>
        </p:nvSpPr>
        <p:spPr/>
        <p:txBody>
          <a:bodyPr/>
          <a:lstStyle/>
          <a:p>
            <a:fld id="{3673C7FF-546B-41A1-B77C-E5EB019239CA}" type="slidenum">
              <a:rPr lang="nl-NL" altLang="nl-NL" smtClean="0"/>
              <a:pPr/>
              <a:t>15</a:t>
            </a:fld>
            <a:endParaRPr lang="nl-NL" altLang="nl-NL"/>
          </a:p>
        </p:txBody>
      </p:sp>
      <p:sp>
        <p:nvSpPr>
          <p:cNvPr id="6" name="Tijdelijke aanduiding voor inhoud 5"/>
          <p:cNvSpPr>
            <a:spLocks noGrp="1"/>
          </p:cNvSpPr>
          <p:nvPr>
            <p:ph idx="1"/>
          </p:nvPr>
        </p:nvSpPr>
        <p:spPr/>
        <p:txBody>
          <a:bodyPr/>
          <a:lstStyle/>
          <a:p>
            <a:pPr marL="241093" indent="-241093"/>
            <a:r>
              <a:rPr lang="nl-NL" dirty="0" smtClean="0"/>
              <a:t>Pilot starts in 2016</a:t>
            </a:r>
          </a:p>
          <a:p>
            <a:pPr marL="241093" indent="-241093">
              <a:buFont typeface="Wingdings" pitchFamily="2" charset="2"/>
              <a:buChar char="Ø"/>
            </a:pPr>
            <a:endParaRPr lang="nl-NL" dirty="0" smtClean="0"/>
          </a:p>
          <a:p>
            <a:pPr marL="241093" indent="-241093">
              <a:buFont typeface="Wingdings" pitchFamily="2" charset="2"/>
              <a:buChar char="Ø"/>
            </a:pPr>
            <a:r>
              <a:rPr lang="nl-NL" dirty="0" smtClean="0"/>
              <a:t>Healthcare </a:t>
            </a:r>
            <a:r>
              <a:rPr lang="nl-NL" dirty="0" err="1" smtClean="0"/>
              <a:t>needs</a:t>
            </a:r>
            <a:r>
              <a:rPr lang="nl-NL" dirty="0" smtClean="0"/>
              <a:t> to </a:t>
            </a:r>
            <a:r>
              <a:rPr lang="nl-NL" dirty="0" err="1" smtClean="0"/>
              <a:t>be</a:t>
            </a:r>
            <a:r>
              <a:rPr lang="nl-NL" dirty="0" smtClean="0"/>
              <a:t> safe, </a:t>
            </a:r>
            <a:r>
              <a:rPr lang="nl-NL" dirty="0" err="1" smtClean="0"/>
              <a:t>also</a:t>
            </a:r>
            <a:r>
              <a:rPr lang="nl-NL" dirty="0" smtClean="0"/>
              <a:t> </a:t>
            </a:r>
            <a:r>
              <a:rPr lang="nl-NL" dirty="0" err="1" smtClean="0"/>
              <a:t>when</a:t>
            </a:r>
            <a:r>
              <a:rPr lang="nl-NL" dirty="0" smtClean="0"/>
              <a:t> </a:t>
            </a:r>
            <a:r>
              <a:rPr lang="nl-NL" dirty="0" err="1" smtClean="0"/>
              <a:t>eHealth</a:t>
            </a:r>
            <a:r>
              <a:rPr lang="nl-NL" dirty="0" smtClean="0"/>
              <a:t> is </a:t>
            </a:r>
            <a:r>
              <a:rPr lang="nl-NL" dirty="0" err="1" smtClean="0"/>
              <a:t>used</a:t>
            </a:r>
            <a:endParaRPr lang="nl-NL" dirty="0" smtClean="0"/>
          </a:p>
          <a:p>
            <a:pPr marL="241093" indent="-241093">
              <a:buFont typeface="Wingdings" pitchFamily="2" charset="2"/>
              <a:buChar char="Ø"/>
            </a:pPr>
            <a:r>
              <a:rPr lang="nl-NL" dirty="0" smtClean="0"/>
              <a:t>Healthcare is </a:t>
            </a:r>
            <a:r>
              <a:rPr lang="nl-NL" dirty="0" err="1" smtClean="0"/>
              <a:t>increasingly</a:t>
            </a:r>
            <a:r>
              <a:rPr lang="nl-NL" dirty="0" smtClean="0"/>
              <a:t> </a:t>
            </a:r>
            <a:r>
              <a:rPr lang="nl-NL" dirty="0" err="1" smtClean="0"/>
              <a:t>dependent</a:t>
            </a:r>
            <a:r>
              <a:rPr lang="nl-NL" dirty="0" smtClean="0"/>
              <a:t> </a:t>
            </a:r>
            <a:r>
              <a:rPr lang="nl-NL" dirty="0" err="1" smtClean="0"/>
              <a:t>on</a:t>
            </a:r>
            <a:r>
              <a:rPr lang="nl-NL" dirty="0" smtClean="0"/>
              <a:t> </a:t>
            </a:r>
            <a:r>
              <a:rPr lang="nl-NL" dirty="0" err="1" smtClean="0"/>
              <a:t>eHealth</a:t>
            </a:r>
            <a:r>
              <a:rPr lang="nl-NL" dirty="0" smtClean="0"/>
              <a:t> </a:t>
            </a:r>
          </a:p>
          <a:p>
            <a:pPr marL="241093" indent="-241093">
              <a:buFont typeface="Wingdings" pitchFamily="2" charset="2"/>
              <a:buChar char="Ø"/>
            </a:pPr>
            <a:r>
              <a:rPr lang="nl-NL" dirty="0" err="1" smtClean="0"/>
              <a:t>eHealth</a:t>
            </a:r>
            <a:r>
              <a:rPr lang="nl-NL" dirty="0" smtClean="0"/>
              <a:t> </a:t>
            </a:r>
            <a:r>
              <a:rPr lang="nl-NL" dirty="0" err="1" smtClean="0"/>
              <a:t>develops</a:t>
            </a:r>
            <a:r>
              <a:rPr lang="nl-NL" dirty="0" smtClean="0"/>
              <a:t> </a:t>
            </a:r>
            <a:r>
              <a:rPr lang="nl-NL" dirty="0" err="1" smtClean="0"/>
              <a:t>rapidly</a:t>
            </a:r>
            <a:endParaRPr lang="nl-NL" dirty="0" smtClean="0"/>
          </a:p>
          <a:p>
            <a:pPr marL="241093" indent="-241093">
              <a:buFont typeface="Wingdings" pitchFamily="2" charset="2"/>
              <a:buChar char="Ø"/>
            </a:pPr>
            <a:r>
              <a:rPr lang="nl-NL" dirty="0" err="1" smtClean="0"/>
              <a:t>Political</a:t>
            </a:r>
            <a:r>
              <a:rPr lang="nl-NL" dirty="0" smtClean="0"/>
              <a:t> </a:t>
            </a:r>
            <a:r>
              <a:rPr lang="nl-NL" dirty="0" err="1" smtClean="0"/>
              <a:t>aim</a:t>
            </a:r>
            <a:r>
              <a:rPr lang="nl-NL" dirty="0" smtClean="0"/>
              <a:t>: </a:t>
            </a:r>
            <a:r>
              <a:rPr lang="nl-NL" dirty="0" err="1" smtClean="0"/>
              <a:t>eHealth</a:t>
            </a:r>
            <a:r>
              <a:rPr lang="nl-NL" dirty="0" smtClean="0"/>
              <a:t> letter </a:t>
            </a:r>
            <a:r>
              <a:rPr lang="nl-NL" dirty="0" err="1" smtClean="0"/>
              <a:t>by</a:t>
            </a:r>
            <a:r>
              <a:rPr lang="nl-NL" dirty="0" smtClean="0"/>
              <a:t> the Minister in 2014: “In 5 </a:t>
            </a:r>
            <a:r>
              <a:rPr lang="nl-NL" dirty="0" err="1" smtClean="0"/>
              <a:t>years</a:t>
            </a:r>
            <a:r>
              <a:rPr lang="nl-NL" dirty="0" smtClean="0"/>
              <a:t> time 80% of </a:t>
            </a:r>
            <a:r>
              <a:rPr lang="nl-NL" dirty="0" err="1" smtClean="0"/>
              <a:t>chronically</a:t>
            </a:r>
            <a:r>
              <a:rPr lang="nl-NL" dirty="0" smtClean="0"/>
              <a:t> </a:t>
            </a:r>
            <a:r>
              <a:rPr lang="nl-NL" dirty="0" err="1" smtClean="0"/>
              <a:t>ill</a:t>
            </a:r>
            <a:r>
              <a:rPr lang="nl-NL" dirty="0" smtClean="0"/>
              <a:t> </a:t>
            </a:r>
            <a:r>
              <a:rPr lang="nl-NL" dirty="0" err="1" smtClean="0"/>
              <a:t>patients</a:t>
            </a:r>
            <a:r>
              <a:rPr lang="nl-NL" dirty="0" smtClean="0"/>
              <a:t> </a:t>
            </a:r>
            <a:r>
              <a:rPr lang="nl-NL" dirty="0" err="1" smtClean="0"/>
              <a:t>will</a:t>
            </a:r>
            <a:r>
              <a:rPr lang="nl-NL" dirty="0" smtClean="0"/>
              <a:t> </a:t>
            </a:r>
            <a:r>
              <a:rPr lang="nl-NL" dirty="0" err="1" smtClean="0"/>
              <a:t>use</a:t>
            </a:r>
            <a:r>
              <a:rPr lang="nl-NL" dirty="0" smtClean="0"/>
              <a:t> </a:t>
            </a:r>
            <a:r>
              <a:rPr lang="nl-NL" dirty="0" err="1" smtClean="0"/>
              <a:t>eHealth</a:t>
            </a:r>
            <a:r>
              <a:rPr lang="nl-NL" dirty="0" smtClean="0"/>
              <a:t> in </a:t>
            </a:r>
            <a:r>
              <a:rPr lang="nl-NL" dirty="0" err="1" smtClean="0"/>
              <a:t>some</a:t>
            </a:r>
            <a:r>
              <a:rPr lang="nl-NL" dirty="0" smtClean="0"/>
              <a:t> </a:t>
            </a:r>
            <a:r>
              <a:rPr lang="nl-NL" dirty="0" err="1" smtClean="0"/>
              <a:t>form</a:t>
            </a:r>
            <a:r>
              <a:rPr lang="nl-NL" dirty="0" smtClean="0"/>
              <a:t>”</a:t>
            </a:r>
          </a:p>
          <a:p>
            <a:pPr marL="241093" indent="-241093">
              <a:buFont typeface="Wingdings" pitchFamily="2" charset="2"/>
              <a:buChar char="Ø"/>
            </a:pPr>
            <a:r>
              <a:rPr lang="nl-NL" dirty="0" smtClean="0"/>
              <a:t>The </a:t>
            </a:r>
            <a:r>
              <a:rPr lang="nl-NL" dirty="0" err="1" smtClean="0"/>
              <a:t>medical</a:t>
            </a:r>
            <a:r>
              <a:rPr lang="nl-NL" dirty="0" smtClean="0"/>
              <a:t> field does </a:t>
            </a:r>
            <a:r>
              <a:rPr lang="nl-NL" dirty="0" err="1" smtClean="0"/>
              <a:t>not</a:t>
            </a:r>
            <a:r>
              <a:rPr lang="nl-NL" dirty="0" smtClean="0"/>
              <a:t> have </a:t>
            </a:r>
            <a:r>
              <a:rPr lang="nl-NL" dirty="0" err="1" smtClean="0"/>
              <a:t>enough</a:t>
            </a:r>
            <a:r>
              <a:rPr lang="nl-NL" dirty="0" smtClean="0"/>
              <a:t> </a:t>
            </a:r>
            <a:r>
              <a:rPr lang="nl-NL" dirty="0" err="1" smtClean="0"/>
              <a:t>awareness</a:t>
            </a:r>
            <a:r>
              <a:rPr lang="nl-NL" dirty="0" smtClean="0"/>
              <a:t> </a:t>
            </a:r>
            <a:r>
              <a:rPr lang="nl-NL" dirty="0" err="1" smtClean="0"/>
              <a:t>on</a:t>
            </a:r>
            <a:r>
              <a:rPr lang="nl-NL" dirty="0" smtClean="0"/>
              <a:t> </a:t>
            </a:r>
            <a:r>
              <a:rPr lang="nl-NL" dirty="0" err="1" smtClean="0"/>
              <a:t>potential</a:t>
            </a:r>
            <a:r>
              <a:rPr lang="nl-NL" dirty="0" smtClean="0"/>
              <a:t> </a:t>
            </a:r>
            <a:r>
              <a:rPr lang="nl-NL" dirty="0" err="1" smtClean="0"/>
              <a:t>risks</a:t>
            </a:r>
            <a:r>
              <a:rPr lang="nl-NL" dirty="0" smtClean="0"/>
              <a:t> </a:t>
            </a:r>
            <a:r>
              <a:rPr lang="nl-NL" dirty="0" err="1" smtClean="0"/>
              <a:t>that</a:t>
            </a:r>
            <a:r>
              <a:rPr lang="nl-NL" dirty="0" smtClean="0"/>
              <a:t> </a:t>
            </a:r>
            <a:r>
              <a:rPr lang="nl-NL" dirty="0" err="1" smtClean="0"/>
              <a:t>eHealth</a:t>
            </a:r>
            <a:r>
              <a:rPr lang="nl-NL" dirty="0" smtClean="0"/>
              <a:t> </a:t>
            </a:r>
            <a:r>
              <a:rPr lang="nl-NL" dirty="0" err="1" smtClean="0"/>
              <a:t>can</a:t>
            </a:r>
            <a:r>
              <a:rPr lang="nl-NL" dirty="0" smtClean="0"/>
              <a:t> </a:t>
            </a:r>
            <a:r>
              <a:rPr lang="nl-NL" dirty="0" err="1" smtClean="0"/>
              <a:t>bring</a:t>
            </a:r>
            <a:r>
              <a:rPr lang="nl-NL" dirty="0" smtClean="0"/>
              <a:t>. </a:t>
            </a:r>
          </a:p>
          <a:p>
            <a:endParaRPr lang="nl-NL"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IGZ </a:t>
            </a:r>
            <a:r>
              <a:rPr lang="nl-NL" dirty="0" err="1" smtClean="0"/>
              <a:t>Activities</a:t>
            </a:r>
            <a:r>
              <a:rPr lang="nl-NL" dirty="0" smtClean="0"/>
              <a:t> </a:t>
            </a:r>
            <a:r>
              <a:rPr lang="nl-NL" dirty="0" err="1" smtClean="0"/>
              <a:t>on</a:t>
            </a:r>
            <a:r>
              <a:rPr lang="nl-NL" dirty="0" smtClean="0"/>
              <a:t> </a:t>
            </a:r>
            <a:r>
              <a:rPr lang="nl-NL" dirty="0" err="1" smtClean="0"/>
              <a:t>medical</a:t>
            </a:r>
            <a:r>
              <a:rPr lang="nl-NL" dirty="0" smtClean="0"/>
              <a:t> </a:t>
            </a:r>
            <a:r>
              <a:rPr lang="nl-NL" dirty="0" err="1" smtClean="0"/>
              <a:t>apps</a:t>
            </a:r>
            <a:endParaRPr lang="nl-NL" dirty="0"/>
          </a:p>
        </p:txBody>
      </p:sp>
      <p:sp>
        <p:nvSpPr>
          <p:cNvPr id="3" name="Tijdelijke aanduiding voor inhoud 2"/>
          <p:cNvSpPr>
            <a:spLocks noGrp="1"/>
          </p:cNvSpPr>
          <p:nvPr>
            <p:ph idx="1"/>
          </p:nvPr>
        </p:nvSpPr>
        <p:spPr>
          <a:xfrm>
            <a:off x="369858" y="2517568"/>
            <a:ext cx="7858180" cy="3554637"/>
          </a:xfrm>
        </p:spPr>
        <p:txBody>
          <a:bodyPr/>
          <a:lstStyle/>
          <a:p>
            <a:pPr>
              <a:buFont typeface="Arial" pitchFamily="34" charset="0"/>
              <a:buChar char="•"/>
            </a:pPr>
            <a:r>
              <a:rPr lang="nl-NL" dirty="0" err="1" smtClean="0"/>
              <a:t>Two</a:t>
            </a:r>
            <a:r>
              <a:rPr lang="nl-NL" dirty="0" smtClean="0"/>
              <a:t> conferences in 2013</a:t>
            </a:r>
          </a:p>
          <a:p>
            <a:pPr lvl="2"/>
            <a:r>
              <a:rPr lang="nl-NL" dirty="0" smtClean="0"/>
              <a:t>For </a:t>
            </a:r>
            <a:r>
              <a:rPr lang="nl-NL" dirty="0" err="1" smtClean="0"/>
              <a:t>manufacturers</a:t>
            </a:r>
            <a:r>
              <a:rPr lang="nl-NL" dirty="0" smtClean="0"/>
              <a:t> of </a:t>
            </a:r>
            <a:r>
              <a:rPr lang="nl-NL" dirty="0" err="1" smtClean="0"/>
              <a:t>medical</a:t>
            </a:r>
            <a:r>
              <a:rPr lang="nl-NL" dirty="0" smtClean="0"/>
              <a:t> </a:t>
            </a:r>
            <a:r>
              <a:rPr lang="nl-NL" dirty="0" err="1" smtClean="0"/>
              <a:t>apps</a:t>
            </a:r>
            <a:endParaRPr lang="nl-NL" dirty="0" smtClean="0"/>
          </a:p>
          <a:p>
            <a:pPr lvl="2"/>
            <a:r>
              <a:rPr lang="nl-NL" dirty="0" smtClean="0"/>
              <a:t>For Healthcare professionals</a:t>
            </a:r>
          </a:p>
          <a:p>
            <a:pPr lvl="2"/>
            <a:endParaRPr lang="nl-NL" dirty="0" smtClean="0"/>
          </a:p>
          <a:p>
            <a:pPr>
              <a:buFont typeface="Arial" pitchFamily="34" charset="0"/>
              <a:buChar char="•"/>
            </a:pPr>
            <a:r>
              <a:rPr lang="nl-NL" dirty="0" smtClean="0"/>
              <a:t>To </a:t>
            </a:r>
            <a:r>
              <a:rPr lang="nl-NL" dirty="0" err="1" smtClean="0"/>
              <a:t>inform</a:t>
            </a:r>
            <a:r>
              <a:rPr lang="nl-NL" dirty="0" smtClean="0"/>
              <a:t> the field </a:t>
            </a:r>
            <a:r>
              <a:rPr lang="nl-NL" dirty="0" err="1" smtClean="0"/>
              <a:t>that</a:t>
            </a:r>
            <a:r>
              <a:rPr lang="nl-NL" dirty="0" smtClean="0"/>
              <a:t> software </a:t>
            </a:r>
            <a:r>
              <a:rPr lang="nl-NL" dirty="0" err="1" smtClean="0"/>
              <a:t>products</a:t>
            </a:r>
            <a:r>
              <a:rPr lang="nl-NL" dirty="0" smtClean="0"/>
              <a:t> </a:t>
            </a:r>
            <a:r>
              <a:rPr lang="nl-NL" dirty="0" err="1" smtClean="0"/>
              <a:t>with</a:t>
            </a:r>
            <a:r>
              <a:rPr lang="nl-NL" dirty="0" smtClean="0"/>
              <a:t> </a:t>
            </a:r>
            <a:r>
              <a:rPr lang="nl-NL" dirty="0" err="1" smtClean="0"/>
              <a:t>medical</a:t>
            </a:r>
            <a:r>
              <a:rPr lang="nl-NL" dirty="0" smtClean="0"/>
              <a:t> </a:t>
            </a:r>
            <a:r>
              <a:rPr lang="nl-NL" dirty="0" err="1" smtClean="0"/>
              <a:t>purposes</a:t>
            </a:r>
            <a:r>
              <a:rPr lang="nl-NL" dirty="0" smtClean="0"/>
              <a:t> </a:t>
            </a:r>
            <a:r>
              <a:rPr lang="nl-NL" dirty="0" err="1" smtClean="0"/>
              <a:t>can</a:t>
            </a:r>
            <a:r>
              <a:rPr lang="nl-NL" dirty="0" smtClean="0"/>
              <a:t> </a:t>
            </a:r>
            <a:r>
              <a:rPr lang="nl-NL" dirty="0" err="1" smtClean="0"/>
              <a:t>be</a:t>
            </a:r>
            <a:r>
              <a:rPr lang="nl-NL" dirty="0" smtClean="0"/>
              <a:t> </a:t>
            </a:r>
            <a:r>
              <a:rPr lang="nl-NL" dirty="0" err="1" smtClean="0"/>
              <a:t>regarded</a:t>
            </a:r>
            <a:r>
              <a:rPr lang="nl-NL" dirty="0" smtClean="0"/>
              <a:t> as a </a:t>
            </a:r>
            <a:r>
              <a:rPr lang="nl-NL" dirty="0" err="1" smtClean="0"/>
              <a:t>medical</a:t>
            </a:r>
            <a:r>
              <a:rPr lang="nl-NL" dirty="0" smtClean="0"/>
              <a:t> </a:t>
            </a:r>
            <a:r>
              <a:rPr lang="nl-NL" dirty="0" err="1" smtClean="0"/>
              <a:t>device</a:t>
            </a:r>
            <a:endParaRPr lang="nl-NL" dirty="0" smtClean="0"/>
          </a:p>
          <a:p>
            <a:pPr>
              <a:buFont typeface="Arial" pitchFamily="34" charset="0"/>
              <a:buChar char="•"/>
            </a:pPr>
            <a:endParaRPr lang="nl-NL" dirty="0" smtClean="0"/>
          </a:p>
          <a:p>
            <a:pPr>
              <a:buFont typeface="Arial" pitchFamily="34" charset="0"/>
              <a:buChar char="•"/>
            </a:pPr>
            <a:r>
              <a:rPr lang="nl-NL" dirty="0" err="1" smtClean="0"/>
              <a:t>Announcement</a:t>
            </a:r>
            <a:r>
              <a:rPr lang="nl-NL" dirty="0" smtClean="0"/>
              <a:t> of </a:t>
            </a:r>
            <a:r>
              <a:rPr lang="nl-NL" dirty="0" err="1" smtClean="0"/>
              <a:t>inspections</a:t>
            </a:r>
            <a:r>
              <a:rPr lang="nl-NL" dirty="0" smtClean="0"/>
              <a:t> </a:t>
            </a:r>
            <a:r>
              <a:rPr lang="nl-NL" dirty="0" err="1" smtClean="0"/>
              <a:t>on</a:t>
            </a:r>
            <a:r>
              <a:rPr lang="nl-NL" dirty="0" smtClean="0"/>
              <a:t> </a:t>
            </a:r>
            <a:r>
              <a:rPr lang="nl-NL" dirty="0" err="1" smtClean="0"/>
              <a:t>medical</a:t>
            </a:r>
            <a:r>
              <a:rPr lang="nl-NL" dirty="0" smtClean="0"/>
              <a:t> </a:t>
            </a:r>
            <a:r>
              <a:rPr lang="nl-NL" dirty="0" err="1" smtClean="0"/>
              <a:t>apps</a:t>
            </a:r>
            <a:r>
              <a:rPr lang="nl-NL" dirty="0" smtClean="0"/>
              <a:t> as of 2014. </a:t>
            </a:r>
          </a:p>
          <a:p>
            <a:pPr>
              <a:buFont typeface="Arial" pitchFamily="34" charset="0"/>
              <a:buChar char="•"/>
            </a:pPr>
            <a:endParaRPr lang="nl-NL" dirty="0" smtClean="0"/>
          </a:p>
        </p:txBody>
      </p:sp>
      <p:sp>
        <p:nvSpPr>
          <p:cNvPr id="4" name="Tijdelijke aanduiding voor datum 3"/>
          <p:cNvSpPr>
            <a:spLocks noGrp="1"/>
          </p:cNvSpPr>
          <p:nvPr>
            <p:ph type="dt" sz="half" idx="10"/>
          </p:nvPr>
        </p:nvSpPr>
        <p:spPr/>
        <p:txBody>
          <a:bodyPr/>
          <a:lstStyle/>
          <a:p>
            <a:pPr>
              <a:defRPr/>
            </a:pPr>
            <a:r>
              <a:rPr lang="nl-NL" altLang="nl-NL" smtClean="0"/>
              <a:t>Titel van presentatie | datum van presentatie</a:t>
            </a:r>
            <a:endParaRPr lang="nl-NL" altLang="nl-NL"/>
          </a:p>
        </p:txBody>
      </p:sp>
      <p:sp>
        <p:nvSpPr>
          <p:cNvPr id="5" name="Tijdelijke aanduiding voor dianummer 4"/>
          <p:cNvSpPr>
            <a:spLocks noGrp="1"/>
          </p:cNvSpPr>
          <p:nvPr>
            <p:ph type="sldNum" sz="quarter" idx="11"/>
          </p:nvPr>
        </p:nvSpPr>
        <p:spPr/>
        <p:txBody>
          <a:bodyPr/>
          <a:lstStyle/>
          <a:p>
            <a:fld id="{3673C7FF-546B-41A1-B77C-E5EB019239CA}" type="slidenum">
              <a:rPr lang="nl-NL" altLang="nl-NL" smtClean="0"/>
              <a:pPr/>
              <a:t>16</a:t>
            </a:fld>
            <a:endParaRPr lang="nl-NL" altLang="nl-NL"/>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IGZ </a:t>
            </a:r>
            <a:r>
              <a:rPr lang="nl-NL" dirty="0" err="1" smtClean="0"/>
              <a:t>Contacts</a:t>
            </a:r>
            <a:r>
              <a:rPr lang="nl-NL" dirty="0" smtClean="0"/>
              <a:t> </a:t>
            </a:r>
            <a:r>
              <a:rPr lang="nl-NL" dirty="0" err="1" smtClean="0"/>
              <a:t>with</a:t>
            </a:r>
            <a:r>
              <a:rPr lang="nl-NL" dirty="0" smtClean="0"/>
              <a:t> Microsoft and Apple</a:t>
            </a:r>
            <a:endParaRPr lang="nl-NL" dirty="0"/>
          </a:p>
        </p:txBody>
      </p:sp>
      <p:sp>
        <p:nvSpPr>
          <p:cNvPr id="3" name="Tijdelijke aanduiding voor inhoud 2"/>
          <p:cNvSpPr>
            <a:spLocks noGrp="1"/>
          </p:cNvSpPr>
          <p:nvPr>
            <p:ph idx="1"/>
          </p:nvPr>
        </p:nvSpPr>
        <p:spPr/>
        <p:txBody>
          <a:bodyPr/>
          <a:lstStyle/>
          <a:p>
            <a:endParaRPr lang="nl-NL" dirty="0" smtClean="0"/>
          </a:p>
          <a:p>
            <a:pPr>
              <a:buFont typeface="Arial" pitchFamily="34" charset="0"/>
              <a:buChar char="•"/>
            </a:pPr>
            <a:r>
              <a:rPr lang="nl-NL" dirty="0" err="1" smtClean="0"/>
              <a:t>Selling</a:t>
            </a:r>
            <a:r>
              <a:rPr lang="nl-NL" dirty="0" smtClean="0"/>
              <a:t> </a:t>
            </a:r>
            <a:r>
              <a:rPr lang="nl-NL" dirty="0" err="1" smtClean="0"/>
              <a:t>medical</a:t>
            </a:r>
            <a:r>
              <a:rPr lang="nl-NL" dirty="0" smtClean="0"/>
              <a:t> </a:t>
            </a:r>
            <a:r>
              <a:rPr lang="nl-NL" dirty="0" err="1" smtClean="0"/>
              <a:t>apps</a:t>
            </a:r>
            <a:r>
              <a:rPr lang="nl-NL" dirty="0" smtClean="0"/>
              <a:t> </a:t>
            </a:r>
            <a:r>
              <a:rPr lang="nl-NL" dirty="0" err="1" smtClean="0"/>
              <a:t>through</a:t>
            </a:r>
            <a:r>
              <a:rPr lang="nl-NL" dirty="0" smtClean="0"/>
              <a:t> </a:t>
            </a:r>
            <a:r>
              <a:rPr lang="nl-NL" dirty="0" err="1" smtClean="0"/>
              <a:t>Appstores</a:t>
            </a:r>
            <a:endParaRPr lang="nl-NL" dirty="0" smtClean="0"/>
          </a:p>
          <a:p>
            <a:pPr>
              <a:buFont typeface="Arial" pitchFamily="34" charset="0"/>
              <a:buChar char="•"/>
            </a:pPr>
            <a:endParaRPr lang="nl-NL" dirty="0" smtClean="0"/>
          </a:p>
          <a:p>
            <a:pPr>
              <a:buFont typeface="Arial" pitchFamily="34" charset="0"/>
              <a:buChar char="•"/>
            </a:pPr>
            <a:r>
              <a:rPr lang="nl-NL" dirty="0" err="1" smtClean="0"/>
              <a:t>Therefore</a:t>
            </a:r>
            <a:r>
              <a:rPr lang="nl-NL" dirty="0" smtClean="0"/>
              <a:t>, </a:t>
            </a:r>
            <a:r>
              <a:rPr lang="nl-NL" dirty="0" err="1" smtClean="0"/>
              <a:t>they</a:t>
            </a:r>
            <a:r>
              <a:rPr lang="nl-NL" dirty="0" smtClean="0"/>
              <a:t> are </a:t>
            </a:r>
            <a:r>
              <a:rPr lang="nl-NL" dirty="0" err="1" smtClean="0"/>
              <a:t>distributor</a:t>
            </a:r>
            <a:r>
              <a:rPr lang="nl-NL" dirty="0" smtClean="0"/>
              <a:t> and have </a:t>
            </a:r>
            <a:r>
              <a:rPr lang="nl-NL" dirty="0" err="1" smtClean="0"/>
              <a:t>responsibilities</a:t>
            </a:r>
            <a:r>
              <a:rPr lang="nl-NL" dirty="0" smtClean="0"/>
              <a:t> </a:t>
            </a:r>
          </a:p>
          <a:p>
            <a:pPr>
              <a:buFont typeface="Arial" pitchFamily="34" charset="0"/>
              <a:buChar char="•"/>
            </a:pPr>
            <a:endParaRPr lang="nl-NL" dirty="0" smtClean="0"/>
          </a:p>
          <a:p>
            <a:pPr>
              <a:buFont typeface="Arial" pitchFamily="34" charset="0"/>
              <a:buChar char="•"/>
            </a:pPr>
            <a:r>
              <a:rPr lang="nl-NL" dirty="0" err="1" smtClean="0"/>
              <a:t>Agreement</a:t>
            </a:r>
            <a:r>
              <a:rPr lang="nl-NL" dirty="0" smtClean="0"/>
              <a:t> </a:t>
            </a:r>
            <a:r>
              <a:rPr lang="nl-NL" dirty="0" err="1" smtClean="0"/>
              <a:t>on</a:t>
            </a:r>
            <a:r>
              <a:rPr lang="nl-NL" dirty="0" smtClean="0"/>
              <a:t> </a:t>
            </a:r>
            <a:r>
              <a:rPr lang="nl-NL" dirty="0" err="1" smtClean="0"/>
              <a:t>having</a:t>
            </a:r>
            <a:r>
              <a:rPr lang="nl-NL" dirty="0" smtClean="0"/>
              <a:t> </a:t>
            </a:r>
            <a:r>
              <a:rPr lang="nl-NL" dirty="0" err="1" smtClean="0"/>
              <a:t>contacts</a:t>
            </a:r>
            <a:r>
              <a:rPr lang="nl-NL" dirty="0" smtClean="0"/>
              <a:t> </a:t>
            </a:r>
            <a:r>
              <a:rPr lang="nl-NL" dirty="0" err="1" smtClean="0"/>
              <a:t>between</a:t>
            </a:r>
            <a:r>
              <a:rPr lang="nl-NL" dirty="0" smtClean="0"/>
              <a:t> IGZ and Microsoft / Apple in case of </a:t>
            </a:r>
            <a:r>
              <a:rPr lang="nl-NL" dirty="0" err="1" smtClean="0"/>
              <a:t>problems</a:t>
            </a:r>
            <a:r>
              <a:rPr lang="nl-NL" dirty="0" smtClean="0"/>
              <a:t> </a:t>
            </a:r>
            <a:r>
              <a:rPr lang="nl-NL" dirty="0" err="1" smtClean="0"/>
              <a:t>with</a:t>
            </a:r>
            <a:r>
              <a:rPr lang="nl-NL" dirty="0" smtClean="0"/>
              <a:t> </a:t>
            </a:r>
            <a:r>
              <a:rPr lang="nl-NL" dirty="0" err="1" smtClean="0"/>
              <a:t>apps</a:t>
            </a:r>
            <a:endParaRPr lang="nl-NL" dirty="0" smtClean="0"/>
          </a:p>
          <a:p>
            <a:pPr>
              <a:buFont typeface="Arial" pitchFamily="34" charset="0"/>
              <a:buChar char="•"/>
            </a:pPr>
            <a:endParaRPr lang="nl-NL" dirty="0" smtClean="0"/>
          </a:p>
          <a:p>
            <a:pPr>
              <a:buFont typeface="Arial" pitchFamily="34" charset="0"/>
              <a:buChar char="•"/>
            </a:pPr>
            <a:r>
              <a:rPr lang="nl-NL" dirty="0" smtClean="0"/>
              <a:t>Legal </a:t>
            </a:r>
            <a:r>
              <a:rPr lang="nl-NL" dirty="0" err="1" smtClean="0"/>
              <a:t>advice</a:t>
            </a:r>
            <a:r>
              <a:rPr lang="nl-NL" dirty="0" smtClean="0"/>
              <a:t>: </a:t>
            </a:r>
            <a:r>
              <a:rPr lang="nl-NL" dirty="0" err="1" smtClean="0"/>
              <a:t>Supervision</a:t>
            </a:r>
            <a:r>
              <a:rPr lang="nl-NL" dirty="0" smtClean="0"/>
              <a:t> </a:t>
            </a:r>
            <a:r>
              <a:rPr lang="nl-NL" dirty="0" err="1" smtClean="0"/>
              <a:t>on</a:t>
            </a:r>
            <a:r>
              <a:rPr lang="nl-NL" dirty="0" smtClean="0"/>
              <a:t> Apple Google and Microsoft is </a:t>
            </a:r>
            <a:r>
              <a:rPr lang="nl-NL" dirty="0" err="1" smtClean="0"/>
              <a:t>possible</a:t>
            </a:r>
            <a:r>
              <a:rPr lang="nl-NL" dirty="0" smtClean="0"/>
              <a:t>, in case of </a:t>
            </a:r>
            <a:r>
              <a:rPr lang="nl-NL" dirty="0" err="1" smtClean="0"/>
              <a:t>selling</a:t>
            </a:r>
            <a:r>
              <a:rPr lang="nl-NL" dirty="0" smtClean="0"/>
              <a:t> </a:t>
            </a:r>
            <a:r>
              <a:rPr lang="nl-NL" dirty="0" err="1" smtClean="0"/>
              <a:t>apps</a:t>
            </a:r>
            <a:r>
              <a:rPr lang="nl-NL" dirty="0" smtClean="0"/>
              <a:t> </a:t>
            </a:r>
            <a:r>
              <a:rPr lang="nl-NL" dirty="0" err="1" smtClean="0"/>
              <a:t>which</a:t>
            </a:r>
            <a:r>
              <a:rPr lang="nl-NL" dirty="0" smtClean="0"/>
              <a:t> do </a:t>
            </a:r>
            <a:r>
              <a:rPr lang="nl-NL" dirty="0" err="1" smtClean="0"/>
              <a:t>not</a:t>
            </a:r>
            <a:r>
              <a:rPr lang="nl-NL" dirty="0" smtClean="0"/>
              <a:t> meet the </a:t>
            </a:r>
            <a:r>
              <a:rPr lang="nl-NL" dirty="0" err="1" smtClean="0"/>
              <a:t>legal</a:t>
            </a:r>
            <a:r>
              <a:rPr lang="nl-NL" dirty="0" smtClean="0"/>
              <a:t> </a:t>
            </a:r>
            <a:r>
              <a:rPr lang="nl-NL" dirty="0" err="1" smtClean="0"/>
              <a:t>requirements</a:t>
            </a:r>
            <a:endParaRPr lang="nl-NL" dirty="0" smtClean="0"/>
          </a:p>
          <a:p>
            <a:pPr>
              <a:buFont typeface="Arial" pitchFamily="34" charset="0"/>
              <a:buChar char="•"/>
            </a:pPr>
            <a:endParaRPr lang="nl-NL" dirty="0" smtClean="0"/>
          </a:p>
          <a:p>
            <a:endParaRPr lang="nl-NL" dirty="0"/>
          </a:p>
        </p:txBody>
      </p:sp>
      <p:sp>
        <p:nvSpPr>
          <p:cNvPr id="4" name="Tijdelijke aanduiding voor datum 3"/>
          <p:cNvSpPr>
            <a:spLocks noGrp="1"/>
          </p:cNvSpPr>
          <p:nvPr>
            <p:ph type="dt" sz="half" idx="10"/>
          </p:nvPr>
        </p:nvSpPr>
        <p:spPr/>
        <p:txBody>
          <a:bodyPr/>
          <a:lstStyle/>
          <a:p>
            <a:pPr>
              <a:defRPr/>
            </a:pPr>
            <a:r>
              <a:rPr lang="nl-NL" altLang="nl-NL" smtClean="0"/>
              <a:t>Titel van presentatie | datum van presentatie</a:t>
            </a:r>
            <a:endParaRPr lang="nl-NL" altLang="nl-NL"/>
          </a:p>
        </p:txBody>
      </p:sp>
      <p:sp>
        <p:nvSpPr>
          <p:cNvPr id="5" name="Tijdelijke aanduiding voor dianummer 4"/>
          <p:cNvSpPr>
            <a:spLocks noGrp="1"/>
          </p:cNvSpPr>
          <p:nvPr>
            <p:ph type="sldNum" sz="quarter" idx="11"/>
          </p:nvPr>
        </p:nvSpPr>
        <p:spPr/>
        <p:txBody>
          <a:bodyPr/>
          <a:lstStyle/>
          <a:p>
            <a:fld id="{3673C7FF-546B-41A1-B77C-E5EB019239CA}" type="slidenum">
              <a:rPr lang="nl-NL" altLang="nl-NL" smtClean="0"/>
              <a:pPr/>
              <a:t>17</a:t>
            </a:fld>
            <a:endParaRPr lang="nl-NL" altLang="nl-NL"/>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a:xfrm>
            <a:off x="368300" y="1233488"/>
            <a:ext cx="7847013" cy="571500"/>
          </a:xfrm>
        </p:spPr>
        <p:txBody>
          <a:bodyPr>
            <a:noAutofit/>
          </a:bodyPr>
          <a:lstStyle/>
          <a:p>
            <a:pPr>
              <a:defRPr/>
            </a:pPr>
            <a:r>
              <a:rPr lang="nl-NL" sz="2400" dirty="0" smtClean="0"/>
              <a:t>1. </a:t>
            </a:r>
            <a:r>
              <a:rPr lang="nl-NL" sz="2400" dirty="0" err="1" smtClean="0"/>
              <a:t>Introduction</a:t>
            </a:r>
            <a:r>
              <a:rPr lang="nl-NL" sz="2400" dirty="0" smtClean="0"/>
              <a:t/>
            </a:r>
            <a:br>
              <a:rPr lang="nl-NL" sz="2400" dirty="0" smtClean="0"/>
            </a:br>
            <a:r>
              <a:rPr lang="nl-NL" sz="2400" dirty="0" smtClean="0"/>
              <a:t>    </a:t>
            </a:r>
            <a:r>
              <a:rPr lang="nl-NL" sz="2400" dirty="0" err="1" smtClean="0"/>
              <a:t>What</a:t>
            </a:r>
            <a:r>
              <a:rPr lang="nl-NL" sz="2400" dirty="0" smtClean="0"/>
              <a:t> </a:t>
            </a:r>
            <a:r>
              <a:rPr lang="nl-NL" sz="2400" dirty="0" err="1" smtClean="0"/>
              <a:t>regulations</a:t>
            </a:r>
            <a:r>
              <a:rPr lang="nl-NL" sz="2400" dirty="0" smtClean="0"/>
              <a:t>?</a:t>
            </a:r>
            <a:endParaRPr lang="nl-NL" sz="2400" dirty="0"/>
          </a:p>
        </p:txBody>
      </p:sp>
      <p:sp>
        <p:nvSpPr>
          <p:cNvPr id="11267" name="Tijdelijke aanduiding voor dianummer 4"/>
          <p:cNvSpPr>
            <a:spLocks noGrp="1"/>
          </p:cNvSpPr>
          <p:nvPr>
            <p:ph type="sldNum" sz="quarter" idx="10"/>
          </p:nvPr>
        </p:nvSpPr>
        <p:spPr>
          <a:noFill/>
        </p:spPr>
        <p:txBody>
          <a:bodyPr/>
          <a:lstStyle/>
          <a:p>
            <a:fld id="{35D10A3E-AFE6-4C43-94E7-7F7EFF445CEC}" type="slidenum">
              <a:rPr lang="nl-NL" smtClean="0"/>
              <a:pPr/>
              <a:t>18</a:t>
            </a:fld>
            <a:endParaRPr lang="nl-NL" smtClean="0"/>
          </a:p>
        </p:txBody>
      </p:sp>
      <p:sp>
        <p:nvSpPr>
          <p:cNvPr id="11268" name="shpTitel"/>
          <p:cNvSpPr>
            <a:spLocks noGrp="1" noChangeArrowheads="1"/>
          </p:cNvSpPr>
          <p:nvPr>
            <p:ph type="dt" sz="quarter" idx="11"/>
          </p:nvPr>
        </p:nvSpPr>
        <p:spPr>
          <a:noFill/>
        </p:spPr>
        <p:txBody>
          <a:bodyPr/>
          <a:lstStyle/>
          <a:p>
            <a:r>
              <a:rPr lang="nl-NL" smtClean="0"/>
              <a:t>Healthcare ICT subject to regulation | April 9, 2013</a:t>
            </a:r>
          </a:p>
          <a:p>
            <a:endParaRPr lang="nl-NL" smtClean="0"/>
          </a:p>
        </p:txBody>
      </p:sp>
      <p:pic>
        <p:nvPicPr>
          <p:cNvPr id="11269" name="Picture 7" descr="http://gurgaontoday.com/yahoo_site_admin/assets/images/hospitalgraphic.238215909.jpg"/>
          <p:cNvPicPr>
            <a:picLocks noChangeAspect="1" noChangeArrowheads="1"/>
          </p:cNvPicPr>
          <p:nvPr/>
        </p:nvPicPr>
        <p:blipFill>
          <a:blip r:embed="rId2" cstate="print"/>
          <a:srcRect t="23558"/>
          <a:stretch>
            <a:fillRect/>
          </a:stretch>
        </p:blipFill>
        <p:spPr bwMode="auto">
          <a:xfrm>
            <a:off x="5495925" y="2200275"/>
            <a:ext cx="1804988" cy="1552575"/>
          </a:xfrm>
          <a:prstGeom prst="rect">
            <a:avLst/>
          </a:prstGeom>
          <a:noFill/>
          <a:ln w="9525">
            <a:noFill/>
            <a:miter lim="800000"/>
            <a:headEnd/>
            <a:tailEnd/>
          </a:ln>
        </p:spPr>
      </p:pic>
      <p:pic>
        <p:nvPicPr>
          <p:cNvPr id="11270" name="Picture 9" descr="http://1.bp.blogspot.com/_zAvFPTQG3nU/SRvg6csiqtI/AAAAAAAAAA0/R-Wrj5nSJBo/s320/programmer.jpg"/>
          <p:cNvPicPr>
            <a:picLocks noChangeAspect="1" noChangeArrowheads="1"/>
          </p:cNvPicPr>
          <p:nvPr/>
        </p:nvPicPr>
        <p:blipFill>
          <a:blip r:embed="rId3" cstate="print"/>
          <a:srcRect/>
          <a:stretch>
            <a:fillRect/>
          </a:stretch>
        </p:blipFill>
        <p:spPr bwMode="auto">
          <a:xfrm>
            <a:off x="773113" y="3448050"/>
            <a:ext cx="2638425" cy="2857500"/>
          </a:xfrm>
          <a:prstGeom prst="rect">
            <a:avLst/>
          </a:prstGeom>
          <a:noFill/>
          <a:ln w="9525">
            <a:noFill/>
            <a:miter lim="800000"/>
            <a:headEnd/>
            <a:tailEnd/>
          </a:ln>
        </p:spPr>
      </p:pic>
      <p:sp>
        <p:nvSpPr>
          <p:cNvPr id="11271" name="Tekstvak 8"/>
          <p:cNvSpPr txBox="1">
            <a:spLocks noChangeArrowheads="1"/>
          </p:cNvSpPr>
          <p:nvPr/>
        </p:nvSpPr>
        <p:spPr bwMode="auto">
          <a:xfrm>
            <a:off x="774700" y="2705100"/>
            <a:ext cx="3640138" cy="688975"/>
          </a:xfrm>
          <a:prstGeom prst="rect">
            <a:avLst/>
          </a:prstGeom>
          <a:noFill/>
          <a:ln w="9525">
            <a:noFill/>
            <a:miter lim="800000"/>
            <a:headEnd/>
            <a:tailEnd/>
          </a:ln>
        </p:spPr>
        <p:txBody>
          <a:bodyPr wrap="none">
            <a:spAutoFit/>
          </a:bodyPr>
          <a:lstStyle/>
          <a:p>
            <a:pPr>
              <a:lnSpc>
                <a:spcPts val="1600"/>
              </a:lnSpc>
            </a:pPr>
            <a:r>
              <a:rPr lang="nl-NL" sz="1200" b="1"/>
              <a:t>Manufacturer/ software vendor:</a:t>
            </a:r>
          </a:p>
          <a:p>
            <a:pPr>
              <a:lnSpc>
                <a:spcPts val="1600"/>
              </a:lnSpc>
            </a:pPr>
            <a:r>
              <a:rPr lang="nl-NL" sz="1200"/>
              <a:t>93/42/EEG Medical Device Directive</a:t>
            </a:r>
          </a:p>
          <a:p>
            <a:pPr>
              <a:lnSpc>
                <a:spcPts val="1600"/>
              </a:lnSpc>
            </a:pPr>
            <a:r>
              <a:rPr lang="nl-NL" sz="1200"/>
              <a:t>MEDDEV 2.1/6 Software as a medical device</a:t>
            </a:r>
          </a:p>
        </p:txBody>
      </p:sp>
      <p:sp>
        <p:nvSpPr>
          <p:cNvPr id="11272" name="Tekstvak 11"/>
          <p:cNvSpPr txBox="1">
            <a:spLocks noChangeArrowheads="1"/>
          </p:cNvSpPr>
          <p:nvPr/>
        </p:nvSpPr>
        <p:spPr bwMode="auto">
          <a:xfrm>
            <a:off x="5480050" y="1498600"/>
            <a:ext cx="3663950" cy="708025"/>
          </a:xfrm>
          <a:prstGeom prst="rect">
            <a:avLst/>
          </a:prstGeom>
          <a:noFill/>
          <a:ln w="9525">
            <a:noFill/>
            <a:miter lim="800000"/>
            <a:headEnd/>
            <a:tailEnd/>
          </a:ln>
        </p:spPr>
        <p:txBody>
          <a:bodyPr wrap="none">
            <a:spAutoFit/>
          </a:bodyPr>
          <a:lstStyle/>
          <a:p>
            <a:pPr>
              <a:lnSpc>
                <a:spcPts val="1600"/>
              </a:lnSpc>
            </a:pPr>
            <a:r>
              <a:rPr lang="nl-NL" sz="1200" b="1"/>
              <a:t>Health care professionals:</a:t>
            </a:r>
          </a:p>
          <a:p>
            <a:pPr>
              <a:lnSpc>
                <a:spcPts val="1600"/>
              </a:lnSpc>
            </a:pPr>
            <a:r>
              <a:rPr lang="nl-NL" sz="1200"/>
              <a:t>Quality regulation for health care institutions</a:t>
            </a:r>
          </a:p>
          <a:p>
            <a:pPr>
              <a:lnSpc>
                <a:spcPts val="1600"/>
              </a:lnSpc>
            </a:pPr>
            <a:r>
              <a:rPr lang="nl-NL" sz="1200"/>
              <a:t>“Good quality of care shall be delivered”</a:t>
            </a:r>
          </a:p>
        </p:txBody>
      </p:sp>
      <p:pic>
        <p:nvPicPr>
          <p:cNvPr id="11273" name="Picture 11" descr="http://vorige.nrc.nl/multimedia/dynamic/00087/ziekenhuis_87039a.jpg"/>
          <p:cNvPicPr>
            <a:picLocks noChangeAspect="1" noChangeArrowheads="1"/>
          </p:cNvPicPr>
          <p:nvPr/>
        </p:nvPicPr>
        <p:blipFill>
          <a:blip r:embed="rId4" cstate="print"/>
          <a:srcRect/>
          <a:stretch>
            <a:fillRect/>
          </a:stretch>
        </p:blipFill>
        <p:spPr bwMode="auto">
          <a:xfrm>
            <a:off x="5600700" y="3327400"/>
            <a:ext cx="3398838" cy="2073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Rechte verbindingslijn 4"/>
          <p:cNvCxnSpPr/>
          <p:nvPr/>
        </p:nvCxnSpPr>
        <p:spPr>
          <a:xfrm rot="5400000">
            <a:off x="-1464469" y="3440907"/>
            <a:ext cx="50720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Rechte verbindingslijn 6"/>
          <p:cNvCxnSpPr/>
          <p:nvPr/>
        </p:nvCxnSpPr>
        <p:spPr>
          <a:xfrm>
            <a:off x="1071563" y="5976938"/>
            <a:ext cx="7610475" cy="3175"/>
          </a:xfrm>
          <a:prstGeom prst="line">
            <a:avLst/>
          </a:prstGeom>
        </p:spPr>
        <p:style>
          <a:lnRef idx="1">
            <a:schemeClr val="accent1"/>
          </a:lnRef>
          <a:fillRef idx="0">
            <a:schemeClr val="accent1"/>
          </a:fillRef>
          <a:effectRef idx="0">
            <a:schemeClr val="accent1"/>
          </a:effectRef>
          <a:fontRef idx="minor">
            <a:schemeClr val="tx1"/>
          </a:fontRef>
        </p:style>
      </p:cxnSp>
      <p:sp>
        <p:nvSpPr>
          <p:cNvPr id="12292" name="Tekstvak 10"/>
          <p:cNvSpPr txBox="1">
            <a:spLocks noChangeArrowheads="1"/>
          </p:cNvSpPr>
          <p:nvPr/>
        </p:nvSpPr>
        <p:spPr bwMode="auto">
          <a:xfrm>
            <a:off x="1500188" y="6175375"/>
            <a:ext cx="785812" cy="523875"/>
          </a:xfrm>
          <a:prstGeom prst="rect">
            <a:avLst/>
          </a:prstGeom>
          <a:noFill/>
          <a:ln w="9525">
            <a:noFill/>
            <a:miter lim="800000"/>
            <a:headEnd/>
            <a:tailEnd/>
          </a:ln>
        </p:spPr>
        <p:txBody>
          <a:bodyPr>
            <a:spAutoFit/>
          </a:bodyPr>
          <a:lstStyle/>
          <a:p>
            <a:pPr algn="ctr"/>
            <a:r>
              <a:rPr lang="nl-NL" sz="1400"/>
              <a:t>oct</a:t>
            </a:r>
          </a:p>
          <a:p>
            <a:pPr algn="ctr"/>
            <a:r>
              <a:rPr lang="nl-NL" sz="1400"/>
              <a:t>2012</a:t>
            </a:r>
          </a:p>
        </p:txBody>
      </p:sp>
      <p:sp>
        <p:nvSpPr>
          <p:cNvPr id="12293" name="Tekstvak 11"/>
          <p:cNvSpPr txBox="1">
            <a:spLocks noChangeArrowheads="1"/>
          </p:cNvSpPr>
          <p:nvPr/>
        </p:nvSpPr>
        <p:spPr bwMode="auto">
          <a:xfrm>
            <a:off x="2357438" y="6175375"/>
            <a:ext cx="785812" cy="523875"/>
          </a:xfrm>
          <a:prstGeom prst="rect">
            <a:avLst/>
          </a:prstGeom>
          <a:noFill/>
          <a:ln w="9525">
            <a:noFill/>
            <a:miter lim="800000"/>
            <a:headEnd/>
            <a:tailEnd/>
          </a:ln>
        </p:spPr>
        <p:txBody>
          <a:bodyPr>
            <a:spAutoFit/>
          </a:bodyPr>
          <a:lstStyle/>
          <a:p>
            <a:pPr algn="ctr"/>
            <a:r>
              <a:rPr lang="nl-NL" sz="1400"/>
              <a:t>jan</a:t>
            </a:r>
          </a:p>
          <a:p>
            <a:pPr algn="ctr"/>
            <a:r>
              <a:rPr lang="nl-NL" sz="1400"/>
              <a:t>2013</a:t>
            </a:r>
          </a:p>
        </p:txBody>
      </p:sp>
      <p:sp>
        <p:nvSpPr>
          <p:cNvPr id="12294" name="Tekstvak 12"/>
          <p:cNvSpPr txBox="1">
            <a:spLocks noChangeArrowheads="1"/>
          </p:cNvSpPr>
          <p:nvPr/>
        </p:nvSpPr>
        <p:spPr bwMode="auto">
          <a:xfrm>
            <a:off x="3071813" y="6175375"/>
            <a:ext cx="785812" cy="523875"/>
          </a:xfrm>
          <a:prstGeom prst="rect">
            <a:avLst/>
          </a:prstGeom>
          <a:noFill/>
          <a:ln w="9525">
            <a:noFill/>
            <a:miter lim="800000"/>
            <a:headEnd/>
            <a:tailEnd/>
          </a:ln>
        </p:spPr>
        <p:txBody>
          <a:bodyPr>
            <a:spAutoFit/>
          </a:bodyPr>
          <a:lstStyle/>
          <a:p>
            <a:pPr algn="ctr"/>
            <a:r>
              <a:rPr lang="nl-NL" sz="1400"/>
              <a:t>apr</a:t>
            </a:r>
          </a:p>
          <a:p>
            <a:pPr algn="ctr"/>
            <a:r>
              <a:rPr lang="nl-NL" sz="1400"/>
              <a:t>2013</a:t>
            </a:r>
          </a:p>
        </p:txBody>
      </p:sp>
      <p:sp>
        <p:nvSpPr>
          <p:cNvPr id="12295" name="Tekstvak 13"/>
          <p:cNvSpPr txBox="1">
            <a:spLocks noChangeArrowheads="1"/>
          </p:cNvSpPr>
          <p:nvPr/>
        </p:nvSpPr>
        <p:spPr bwMode="auto">
          <a:xfrm>
            <a:off x="3857625" y="6175375"/>
            <a:ext cx="785813" cy="523875"/>
          </a:xfrm>
          <a:prstGeom prst="rect">
            <a:avLst/>
          </a:prstGeom>
          <a:noFill/>
          <a:ln w="9525">
            <a:noFill/>
            <a:miter lim="800000"/>
            <a:headEnd/>
            <a:tailEnd/>
          </a:ln>
        </p:spPr>
        <p:txBody>
          <a:bodyPr>
            <a:spAutoFit/>
          </a:bodyPr>
          <a:lstStyle/>
          <a:p>
            <a:pPr algn="ctr"/>
            <a:r>
              <a:rPr lang="nl-NL" sz="1400"/>
              <a:t>jul</a:t>
            </a:r>
          </a:p>
          <a:p>
            <a:pPr algn="ctr"/>
            <a:r>
              <a:rPr lang="nl-NL" sz="1400"/>
              <a:t>2013</a:t>
            </a:r>
          </a:p>
        </p:txBody>
      </p:sp>
      <p:sp>
        <p:nvSpPr>
          <p:cNvPr id="12296" name="Tekstvak 14"/>
          <p:cNvSpPr txBox="1">
            <a:spLocks noChangeArrowheads="1"/>
          </p:cNvSpPr>
          <p:nvPr/>
        </p:nvSpPr>
        <p:spPr bwMode="auto">
          <a:xfrm>
            <a:off x="4643438" y="6175375"/>
            <a:ext cx="785812" cy="523875"/>
          </a:xfrm>
          <a:prstGeom prst="rect">
            <a:avLst/>
          </a:prstGeom>
          <a:noFill/>
          <a:ln w="9525">
            <a:noFill/>
            <a:miter lim="800000"/>
            <a:headEnd/>
            <a:tailEnd/>
          </a:ln>
        </p:spPr>
        <p:txBody>
          <a:bodyPr>
            <a:spAutoFit/>
          </a:bodyPr>
          <a:lstStyle/>
          <a:p>
            <a:pPr algn="ctr"/>
            <a:r>
              <a:rPr lang="nl-NL" sz="1400"/>
              <a:t>oct</a:t>
            </a:r>
          </a:p>
          <a:p>
            <a:pPr algn="ctr"/>
            <a:r>
              <a:rPr lang="nl-NL" sz="1400"/>
              <a:t>2013</a:t>
            </a:r>
          </a:p>
        </p:txBody>
      </p:sp>
      <p:sp>
        <p:nvSpPr>
          <p:cNvPr id="12297" name="Tekstvak 15"/>
          <p:cNvSpPr txBox="1">
            <a:spLocks noChangeArrowheads="1"/>
          </p:cNvSpPr>
          <p:nvPr/>
        </p:nvSpPr>
        <p:spPr bwMode="auto">
          <a:xfrm>
            <a:off x="5357813" y="6175375"/>
            <a:ext cx="785812" cy="523875"/>
          </a:xfrm>
          <a:prstGeom prst="rect">
            <a:avLst/>
          </a:prstGeom>
          <a:noFill/>
          <a:ln w="9525">
            <a:noFill/>
            <a:miter lim="800000"/>
            <a:headEnd/>
            <a:tailEnd/>
          </a:ln>
        </p:spPr>
        <p:txBody>
          <a:bodyPr>
            <a:spAutoFit/>
          </a:bodyPr>
          <a:lstStyle/>
          <a:p>
            <a:pPr algn="ctr"/>
            <a:r>
              <a:rPr lang="nl-NL" sz="1400"/>
              <a:t>jan</a:t>
            </a:r>
          </a:p>
          <a:p>
            <a:pPr algn="ctr"/>
            <a:r>
              <a:rPr lang="nl-NL" sz="1400"/>
              <a:t>2014</a:t>
            </a:r>
          </a:p>
        </p:txBody>
      </p:sp>
      <p:sp>
        <p:nvSpPr>
          <p:cNvPr id="12298" name="Tekstvak 16"/>
          <p:cNvSpPr txBox="1">
            <a:spLocks noChangeArrowheads="1"/>
          </p:cNvSpPr>
          <p:nvPr/>
        </p:nvSpPr>
        <p:spPr bwMode="auto">
          <a:xfrm>
            <a:off x="6143625" y="6175375"/>
            <a:ext cx="785813" cy="523875"/>
          </a:xfrm>
          <a:prstGeom prst="rect">
            <a:avLst/>
          </a:prstGeom>
          <a:noFill/>
          <a:ln w="9525">
            <a:noFill/>
            <a:miter lim="800000"/>
            <a:headEnd/>
            <a:tailEnd/>
          </a:ln>
        </p:spPr>
        <p:txBody>
          <a:bodyPr>
            <a:spAutoFit/>
          </a:bodyPr>
          <a:lstStyle/>
          <a:p>
            <a:pPr algn="ctr"/>
            <a:r>
              <a:rPr lang="nl-NL" sz="1400"/>
              <a:t>apr</a:t>
            </a:r>
          </a:p>
          <a:p>
            <a:pPr algn="ctr"/>
            <a:r>
              <a:rPr lang="nl-NL" sz="1400"/>
              <a:t>2014</a:t>
            </a:r>
          </a:p>
        </p:txBody>
      </p:sp>
      <p:sp>
        <p:nvSpPr>
          <p:cNvPr id="12299" name="Tekstvak 17"/>
          <p:cNvSpPr txBox="1">
            <a:spLocks noChangeArrowheads="1"/>
          </p:cNvSpPr>
          <p:nvPr/>
        </p:nvSpPr>
        <p:spPr bwMode="auto">
          <a:xfrm>
            <a:off x="7000875" y="6175375"/>
            <a:ext cx="785813" cy="523875"/>
          </a:xfrm>
          <a:prstGeom prst="rect">
            <a:avLst/>
          </a:prstGeom>
          <a:noFill/>
          <a:ln w="9525">
            <a:noFill/>
            <a:miter lim="800000"/>
            <a:headEnd/>
            <a:tailEnd/>
          </a:ln>
        </p:spPr>
        <p:txBody>
          <a:bodyPr>
            <a:spAutoFit/>
          </a:bodyPr>
          <a:lstStyle/>
          <a:p>
            <a:pPr algn="ctr"/>
            <a:r>
              <a:rPr lang="nl-NL" sz="1400"/>
              <a:t>jul</a:t>
            </a:r>
          </a:p>
          <a:p>
            <a:pPr algn="ctr"/>
            <a:r>
              <a:rPr lang="nl-NL" sz="1400"/>
              <a:t>2014</a:t>
            </a:r>
          </a:p>
        </p:txBody>
      </p:sp>
      <p:sp>
        <p:nvSpPr>
          <p:cNvPr id="19" name="Rechthoek 18"/>
          <p:cNvSpPr/>
          <p:nvPr/>
        </p:nvSpPr>
        <p:spPr>
          <a:xfrm>
            <a:off x="3314700" y="4864100"/>
            <a:ext cx="1990725" cy="831850"/>
          </a:xfrm>
          <a:prstGeom prst="rect">
            <a:avLst/>
          </a:prstGeom>
          <a:solidFill>
            <a:srgbClr val="0070C0">
              <a:alpha val="58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1400" b="1" dirty="0" err="1">
                <a:solidFill>
                  <a:schemeClr val="tx1"/>
                </a:solidFill>
              </a:rPr>
              <a:t>Developing</a:t>
            </a:r>
            <a:r>
              <a:rPr lang="nl-NL" sz="1400" b="1" dirty="0">
                <a:solidFill>
                  <a:schemeClr val="tx1"/>
                </a:solidFill>
              </a:rPr>
              <a:t> indicators </a:t>
            </a:r>
            <a:r>
              <a:rPr lang="nl-NL" sz="1400" b="1" dirty="0" err="1">
                <a:solidFill>
                  <a:schemeClr val="tx1"/>
                </a:solidFill>
              </a:rPr>
              <a:t>for</a:t>
            </a:r>
            <a:r>
              <a:rPr lang="nl-NL" sz="1400" b="1" dirty="0">
                <a:solidFill>
                  <a:schemeClr val="tx1"/>
                </a:solidFill>
              </a:rPr>
              <a:t> risk</a:t>
            </a:r>
          </a:p>
        </p:txBody>
      </p:sp>
      <p:sp>
        <p:nvSpPr>
          <p:cNvPr id="12301" name="Tekstvak 24"/>
          <p:cNvSpPr txBox="1">
            <a:spLocks noChangeArrowheads="1"/>
          </p:cNvSpPr>
          <p:nvPr/>
        </p:nvSpPr>
        <p:spPr bwMode="auto">
          <a:xfrm>
            <a:off x="0" y="1844675"/>
            <a:ext cx="1643063" cy="461963"/>
          </a:xfrm>
          <a:prstGeom prst="rect">
            <a:avLst/>
          </a:prstGeom>
          <a:noFill/>
          <a:ln w="9525">
            <a:noFill/>
            <a:miter lim="800000"/>
            <a:headEnd/>
            <a:tailEnd/>
          </a:ln>
        </p:spPr>
        <p:txBody>
          <a:bodyPr wrap="none">
            <a:spAutoFit/>
          </a:bodyPr>
          <a:lstStyle/>
          <a:p>
            <a:r>
              <a:rPr lang="nl-NL" sz="1200" b="1"/>
              <a:t>HEALTH CARE</a:t>
            </a:r>
          </a:p>
          <a:p>
            <a:r>
              <a:rPr lang="nl-NL" sz="1200" b="1"/>
              <a:t>PROFESSIONALS</a:t>
            </a:r>
          </a:p>
        </p:txBody>
      </p:sp>
      <p:sp>
        <p:nvSpPr>
          <p:cNvPr id="12302" name="Tekstvak 25"/>
          <p:cNvSpPr txBox="1">
            <a:spLocks noChangeArrowheads="1"/>
          </p:cNvSpPr>
          <p:nvPr/>
        </p:nvSpPr>
        <p:spPr bwMode="auto">
          <a:xfrm>
            <a:off x="0" y="3246438"/>
            <a:ext cx="1147763" cy="461962"/>
          </a:xfrm>
          <a:prstGeom prst="rect">
            <a:avLst/>
          </a:prstGeom>
          <a:noFill/>
          <a:ln w="9525">
            <a:noFill/>
            <a:miter lim="800000"/>
            <a:headEnd/>
            <a:tailEnd/>
          </a:ln>
        </p:spPr>
        <p:txBody>
          <a:bodyPr wrap="none">
            <a:spAutoFit/>
          </a:bodyPr>
          <a:lstStyle/>
          <a:p>
            <a:r>
              <a:rPr lang="nl-NL" sz="1200" b="1"/>
              <a:t>SOFTWARE</a:t>
            </a:r>
          </a:p>
          <a:p>
            <a:r>
              <a:rPr lang="nl-NL" sz="1200" b="1"/>
              <a:t>VENDORS</a:t>
            </a:r>
          </a:p>
        </p:txBody>
      </p:sp>
      <p:sp>
        <p:nvSpPr>
          <p:cNvPr id="28" name="Rechthoek 27"/>
          <p:cNvSpPr/>
          <p:nvPr/>
        </p:nvSpPr>
        <p:spPr>
          <a:xfrm>
            <a:off x="1654175" y="3365500"/>
            <a:ext cx="2143125" cy="812800"/>
          </a:xfrm>
          <a:prstGeom prst="rect">
            <a:avLst/>
          </a:prstGeom>
          <a:solidFill>
            <a:schemeClr val="bg1">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1400" b="1" dirty="0" err="1">
                <a:solidFill>
                  <a:schemeClr val="tx1"/>
                </a:solidFill>
              </a:rPr>
              <a:t>Interpreting</a:t>
            </a:r>
            <a:r>
              <a:rPr lang="nl-NL" sz="1400" b="1" dirty="0">
                <a:solidFill>
                  <a:schemeClr val="tx1"/>
                </a:solidFill>
              </a:rPr>
              <a:t/>
            </a:r>
            <a:br>
              <a:rPr lang="nl-NL" sz="1400" b="1" dirty="0">
                <a:solidFill>
                  <a:schemeClr val="tx1"/>
                </a:solidFill>
              </a:rPr>
            </a:br>
            <a:r>
              <a:rPr lang="nl-NL" sz="1400" b="1" dirty="0">
                <a:solidFill>
                  <a:schemeClr val="tx1"/>
                </a:solidFill>
              </a:rPr>
              <a:t>MEDDEV 2.1/6</a:t>
            </a:r>
            <a:br>
              <a:rPr lang="nl-NL" sz="1400" b="1" dirty="0">
                <a:solidFill>
                  <a:schemeClr val="tx1"/>
                </a:solidFill>
              </a:rPr>
            </a:br>
            <a:r>
              <a:rPr lang="nl-NL" sz="1400" b="1" dirty="0">
                <a:solidFill>
                  <a:schemeClr val="tx1"/>
                </a:solidFill>
              </a:rPr>
              <a:t>(</a:t>
            </a:r>
            <a:r>
              <a:rPr lang="nl-NL" sz="1400" b="1" dirty="0" err="1">
                <a:solidFill>
                  <a:schemeClr val="tx1"/>
                </a:solidFill>
              </a:rPr>
              <a:t>thanks</a:t>
            </a:r>
            <a:r>
              <a:rPr lang="nl-NL" sz="1400" b="1" dirty="0">
                <a:solidFill>
                  <a:schemeClr val="tx1"/>
                </a:solidFill>
              </a:rPr>
              <a:t> to </a:t>
            </a:r>
            <a:r>
              <a:rPr lang="nl-NL" sz="1400" b="1" dirty="0" err="1">
                <a:solidFill>
                  <a:schemeClr val="tx1"/>
                </a:solidFill>
              </a:rPr>
              <a:t>Sweden</a:t>
            </a:r>
            <a:r>
              <a:rPr lang="nl-NL" sz="1400" b="1" dirty="0">
                <a:solidFill>
                  <a:schemeClr val="tx1"/>
                </a:solidFill>
              </a:rPr>
              <a:t>!)</a:t>
            </a:r>
          </a:p>
        </p:txBody>
      </p:sp>
      <p:sp>
        <p:nvSpPr>
          <p:cNvPr id="12304" name="Tekstvak 29"/>
          <p:cNvSpPr txBox="1">
            <a:spLocks noChangeArrowheads="1"/>
          </p:cNvSpPr>
          <p:nvPr/>
        </p:nvSpPr>
        <p:spPr bwMode="auto">
          <a:xfrm>
            <a:off x="7786688" y="6175375"/>
            <a:ext cx="785812" cy="523875"/>
          </a:xfrm>
          <a:prstGeom prst="rect">
            <a:avLst/>
          </a:prstGeom>
          <a:noFill/>
          <a:ln w="9525">
            <a:noFill/>
            <a:miter lim="800000"/>
            <a:headEnd/>
            <a:tailEnd/>
          </a:ln>
        </p:spPr>
        <p:txBody>
          <a:bodyPr>
            <a:spAutoFit/>
          </a:bodyPr>
          <a:lstStyle/>
          <a:p>
            <a:pPr algn="ctr"/>
            <a:r>
              <a:rPr lang="nl-NL" sz="1400"/>
              <a:t>oct</a:t>
            </a:r>
          </a:p>
          <a:p>
            <a:pPr algn="ctr"/>
            <a:r>
              <a:rPr lang="nl-NL" sz="1400"/>
              <a:t>2014</a:t>
            </a:r>
          </a:p>
        </p:txBody>
      </p:sp>
      <p:cxnSp>
        <p:nvCxnSpPr>
          <p:cNvPr id="35" name="Rechte verbindingslijn 34"/>
          <p:cNvCxnSpPr/>
          <p:nvPr/>
        </p:nvCxnSpPr>
        <p:spPr>
          <a:xfrm rot="5400000">
            <a:off x="1714500" y="5976938"/>
            <a:ext cx="2857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Rechte verbindingslijn 35"/>
          <p:cNvCxnSpPr/>
          <p:nvPr/>
        </p:nvCxnSpPr>
        <p:spPr>
          <a:xfrm rot="5400000">
            <a:off x="2571750" y="5976938"/>
            <a:ext cx="2857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Rechte verbindingslijn 36"/>
          <p:cNvCxnSpPr/>
          <p:nvPr/>
        </p:nvCxnSpPr>
        <p:spPr>
          <a:xfrm rot="5400000">
            <a:off x="3286125" y="5976938"/>
            <a:ext cx="2857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Rechte verbindingslijn 37"/>
          <p:cNvCxnSpPr/>
          <p:nvPr/>
        </p:nvCxnSpPr>
        <p:spPr>
          <a:xfrm rot="5400000">
            <a:off x="4071938" y="5976938"/>
            <a:ext cx="2857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Rechte verbindingslijn 38"/>
          <p:cNvCxnSpPr/>
          <p:nvPr/>
        </p:nvCxnSpPr>
        <p:spPr>
          <a:xfrm rot="5400000">
            <a:off x="4857750" y="5976938"/>
            <a:ext cx="2857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Rechte verbindingslijn 40"/>
          <p:cNvCxnSpPr/>
          <p:nvPr/>
        </p:nvCxnSpPr>
        <p:spPr>
          <a:xfrm rot="5400000">
            <a:off x="6357938" y="5976938"/>
            <a:ext cx="2857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Rechte verbindingslijn 41"/>
          <p:cNvCxnSpPr/>
          <p:nvPr/>
        </p:nvCxnSpPr>
        <p:spPr>
          <a:xfrm rot="5400000">
            <a:off x="7215188" y="5976938"/>
            <a:ext cx="2857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Rechte verbindingslijn 42"/>
          <p:cNvCxnSpPr/>
          <p:nvPr/>
        </p:nvCxnSpPr>
        <p:spPr>
          <a:xfrm rot="5400000">
            <a:off x="8001000" y="5976938"/>
            <a:ext cx="285750" cy="0"/>
          </a:xfrm>
          <a:prstGeom prst="line">
            <a:avLst/>
          </a:prstGeom>
        </p:spPr>
        <p:style>
          <a:lnRef idx="1">
            <a:schemeClr val="accent1"/>
          </a:lnRef>
          <a:fillRef idx="0">
            <a:schemeClr val="accent1"/>
          </a:fillRef>
          <a:effectRef idx="0">
            <a:schemeClr val="accent1"/>
          </a:effectRef>
          <a:fontRef idx="minor">
            <a:schemeClr val="tx1"/>
          </a:fontRef>
        </p:style>
      </p:cxnSp>
      <p:sp>
        <p:nvSpPr>
          <p:cNvPr id="12313" name="Tekstvak 43"/>
          <p:cNvSpPr txBox="1">
            <a:spLocks noChangeArrowheads="1"/>
          </p:cNvSpPr>
          <p:nvPr/>
        </p:nvSpPr>
        <p:spPr bwMode="auto">
          <a:xfrm>
            <a:off x="1214438" y="5961063"/>
            <a:ext cx="439737" cy="307975"/>
          </a:xfrm>
          <a:prstGeom prst="rect">
            <a:avLst/>
          </a:prstGeom>
          <a:noFill/>
          <a:ln w="9525">
            <a:noFill/>
            <a:miter lim="800000"/>
            <a:headEnd/>
            <a:tailEnd/>
          </a:ln>
        </p:spPr>
        <p:txBody>
          <a:bodyPr wrap="none">
            <a:spAutoFit/>
          </a:bodyPr>
          <a:lstStyle/>
          <a:p>
            <a:r>
              <a:rPr lang="nl-NL" sz="1400"/>
              <a:t>Q3</a:t>
            </a:r>
          </a:p>
        </p:txBody>
      </p:sp>
      <p:sp>
        <p:nvSpPr>
          <p:cNvPr id="12314" name="Tekstvak 44"/>
          <p:cNvSpPr txBox="1">
            <a:spLocks noChangeArrowheads="1"/>
          </p:cNvSpPr>
          <p:nvPr/>
        </p:nvSpPr>
        <p:spPr bwMode="auto">
          <a:xfrm>
            <a:off x="2000250" y="5961063"/>
            <a:ext cx="439738" cy="307975"/>
          </a:xfrm>
          <a:prstGeom prst="rect">
            <a:avLst/>
          </a:prstGeom>
          <a:noFill/>
          <a:ln w="9525">
            <a:noFill/>
            <a:miter lim="800000"/>
            <a:headEnd/>
            <a:tailEnd/>
          </a:ln>
        </p:spPr>
        <p:txBody>
          <a:bodyPr wrap="none">
            <a:spAutoFit/>
          </a:bodyPr>
          <a:lstStyle/>
          <a:p>
            <a:r>
              <a:rPr lang="nl-NL" sz="1400"/>
              <a:t>Q4</a:t>
            </a:r>
          </a:p>
        </p:txBody>
      </p:sp>
      <p:sp>
        <p:nvSpPr>
          <p:cNvPr id="12315" name="Tekstvak 45"/>
          <p:cNvSpPr txBox="1">
            <a:spLocks noChangeArrowheads="1"/>
          </p:cNvSpPr>
          <p:nvPr/>
        </p:nvSpPr>
        <p:spPr bwMode="auto">
          <a:xfrm>
            <a:off x="2857500" y="5961063"/>
            <a:ext cx="439738" cy="307975"/>
          </a:xfrm>
          <a:prstGeom prst="rect">
            <a:avLst/>
          </a:prstGeom>
          <a:noFill/>
          <a:ln w="9525">
            <a:noFill/>
            <a:miter lim="800000"/>
            <a:headEnd/>
            <a:tailEnd/>
          </a:ln>
        </p:spPr>
        <p:txBody>
          <a:bodyPr wrap="none">
            <a:spAutoFit/>
          </a:bodyPr>
          <a:lstStyle/>
          <a:p>
            <a:r>
              <a:rPr lang="nl-NL" sz="1400"/>
              <a:t>Q1</a:t>
            </a:r>
          </a:p>
        </p:txBody>
      </p:sp>
      <p:sp>
        <p:nvSpPr>
          <p:cNvPr id="12316" name="Tekstvak 46"/>
          <p:cNvSpPr txBox="1">
            <a:spLocks noChangeArrowheads="1"/>
          </p:cNvSpPr>
          <p:nvPr/>
        </p:nvSpPr>
        <p:spPr bwMode="auto">
          <a:xfrm>
            <a:off x="3571875" y="5961063"/>
            <a:ext cx="439738" cy="307975"/>
          </a:xfrm>
          <a:prstGeom prst="rect">
            <a:avLst/>
          </a:prstGeom>
          <a:noFill/>
          <a:ln w="9525">
            <a:noFill/>
            <a:miter lim="800000"/>
            <a:headEnd/>
            <a:tailEnd/>
          </a:ln>
        </p:spPr>
        <p:txBody>
          <a:bodyPr wrap="none">
            <a:spAutoFit/>
          </a:bodyPr>
          <a:lstStyle/>
          <a:p>
            <a:r>
              <a:rPr lang="nl-NL" sz="1400"/>
              <a:t>Q2</a:t>
            </a:r>
          </a:p>
        </p:txBody>
      </p:sp>
      <p:sp>
        <p:nvSpPr>
          <p:cNvPr id="12317" name="Tekstvak 47"/>
          <p:cNvSpPr txBox="1">
            <a:spLocks noChangeArrowheads="1"/>
          </p:cNvSpPr>
          <p:nvPr/>
        </p:nvSpPr>
        <p:spPr bwMode="auto">
          <a:xfrm>
            <a:off x="4357688" y="5961063"/>
            <a:ext cx="439737" cy="307975"/>
          </a:xfrm>
          <a:prstGeom prst="rect">
            <a:avLst/>
          </a:prstGeom>
          <a:noFill/>
          <a:ln w="9525">
            <a:noFill/>
            <a:miter lim="800000"/>
            <a:headEnd/>
            <a:tailEnd/>
          </a:ln>
        </p:spPr>
        <p:txBody>
          <a:bodyPr wrap="none">
            <a:spAutoFit/>
          </a:bodyPr>
          <a:lstStyle/>
          <a:p>
            <a:r>
              <a:rPr lang="nl-NL" sz="1400"/>
              <a:t>Q3</a:t>
            </a:r>
          </a:p>
        </p:txBody>
      </p:sp>
      <p:sp>
        <p:nvSpPr>
          <p:cNvPr id="12318" name="Tekstvak 48"/>
          <p:cNvSpPr txBox="1">
            <a:spLocks noChangeArrowheads="1"/>
          </p:cNvSpPr>
          <p:nvPr/>
        </p:nvSpPr>
        <p:spPr bwMode="auto">
          <a:xfrm>
            <a:off x="5143500" y="5961063"/>
            <a:ext cx="439738" cy="307975"/>
          </a:xfrm>
          <a:prstGeom prst="rect">
            <a:avLst/>
          </a:prstGeom>
          <a:noFill/>
          <a:ln w="9525">
            <a:noFill/>
            <a:miter lim="800000"/>
            <a:headEnd/>
            <a:tailEnd/>
          </a:ln>
        </p:spPr>
        <p:txBody>
          <a:bodyPr wrap="none">
            <a:spAutoFit/>
          </a:bodyPr>
          <a:lstStyle/>
          <a:p>
            <a:r>
              <a:rPr lang="nl-NL" sz="1400"/>
              <a:t>Q4</a:t>
            </a:r>
          </a:p>
        </p:txBody>
      </p:sp>
      <p:sp>
        <p:nvSpPr>
          <p:cNvPr id="12319" name="Tekstvak 49"/>
          <p:cNvSpPr txBox="1">
            <a:spLocks noChangeArrowheads="1"/>
          </p:cNvSpPr>
          <p:nvPr/>
        </p:nvSpPr>
        <p:spPr bwMode="auto">
          <a:xfrm>
            <a:off x="5857875" y="5961063"/>
            <a:ext cx="500063" cy="307975"/>
          </a:xfrm>
          <a:prstGeom prst="rect">
            <a:avLst/>
          </a:prstGeom>
          <a:noFill/>
          <a:ln w="9525">
            <a:noFill/>
            <a:miter lim="800000"/>
            <a:headEnd/>
            <a:tailEnd/>
          </a:ln>
        </p:spPr>
        <p:txBody>
          <a:bodyPr>
            <a:spAutoFit/>
          </a:bodyPr>
          <a:lstStyle/>
          <a:p>
            <a:r>
              <a:rPr lang="nl-NL" sz="1400"/>
              <a:t>Q1</a:t>
            </a:r>
          </a:p>
        </p:txBody>
      </p:sp>
      <p:sp>
        <p:nvSpPr>
          <p:cNvPr id="12320" name="Tekstvak 50"/>
          <p:cNvSpPr txBox="1">
            <a:spLocks noChangeArrowheads="1"/>
          </p:cNvSpPr>
          <p:nvPr/>
        </p:nvSpPr>
        <p:spPr bwMode="auto">
          <a:xfrm>
            <a:off x="6643688" y="5961063"/>
            <a:ext cx="439737" cy="307975"/>
          </a:xfrm>
          <a:prstGeom prst="rect">
            <a:avLst/>
          </a:prstGeom>
          <a:noFill/>
          <a:ln w="9525">
            <a:noFill/>
            <a:miter lim="800000"/>
            <a:headEnd/>
            <a:tailEnd/>
          </a:ln>
        </p:spPr>
        <p:txBody>
          <a:bodyPr wrap="none">
            <a:spAutoFit/>
          </a:bodyPr>
          <a:lstStyle/>
          <a:p>
            <a:r>
              <a:rPr lang="nl-NL" sz="1400"/>
              <a:t>Q2</a:t>
            </a:r>
          </a:p>
        </p:txBody>
      </p:sp>
      <p:sp>
        <p:nvSpPr>
          <p:cNvPr id="12321" name="Tekstvak 51"/>
          <p:cNvSpPr txBox="1">
            <a:spLocks noChangeArrowheads="1"/>
          </p:cNvSpPr>
          <p:nvPr/>
        </p:nvSpPr>
        <p:spPr bwMode="auto">
          <a:xfrm>
            <a:off x="7500938" y="5961063"/>
            <a:ext cx="439737" cy="307975"/>
          </a:xfrm>
          <a:prstGeom prst="rect">
            <a:avLst/>
          </a:prstGeom>
          <a:noFill/>
          <a:ln w="9525">
            <a:noFill/>
            <a:miter lim="800000"/>
            <a:headEnd/>
            <a:tailEnd/>
          </a:ln>
        </p:spPr>
        <p:txBody>
          <a:bodyPr wrap="none">
            <a:spAutoFit/>
          </a:bodyPr>
          <a:lstStyle/>
          <a:p>
            <a:r>
              <a:rPr lang="nl-NL" sz="1400"/>
              <a:t>Q3</a:t>
            </a:r>
          </a:p>
        </p:txBody>
      </p:sp>
      <p:sp>
        <p:nvSpPr>
          <p:cNvPr id="55" name="Rechthoek 54"/>
          <p:cNvSpPr/>
          <p:nvPr/>
        </p:nvSpPr>
        <p:spPr>
          <a:xfrm>
            <a:off x="3806825" y="3363913"/>
            <a:ext cx="1920875" cy="814387"/>
          </a:xfrm>
          <a:prstGeom prst="rect">
            <a:avLst/>
          </a:prstGeom>
          <a:solidFill>
            <a:schemeClr val="bg1">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1400" b="1" dirty="0" err="1">
                <a:solidFill>
                  <a:schemeClr val="tx1"/>
                </a:solidFill>
              </a:rPr>
              <a:t>Communication</a:t>
            </a:r>
            <a:r>
              <a:rPr lang="nl-NL" sz="1400" b="1" dirty="0">
                <a:solidFill>
                  <a:schemeClr val="tx1"/>
                </a:solidFill>
              </a:rPr>
              <a:t> (conference in </a:t>
            </a:r>
            <a:r>
              <a:rPr lang="nl-NL" sz="1400" b="1" dirty="0" err="1">
                <a:solidFill>
                  <a:schemeClr val="tx1"/>
                </a:solidFill>
              </a:rPr>
              <a:t>June</a:t>
            </a:r>
            <a:r>
              <a:rPr lang="nl-NL" sz="1400" b="1" dirty="0">
                <a:solidFill>
                  <a:schemeClr val="tx1"/>
                </a:solidFill>
              </a:rPr>
              <a:t>)</a:t>
            </a:r>
          </a:p>
        </p:txBody>
      </p:sp>
      <p:sp>
        <p:nvSpPr>
          <p:cNvPr id="62" name="Rechthoek 61"/>
          <p:cNvSpPr/>
          <p:nvPr/>
        </p:nvSpPr>
        <p:spPr>
          <a:xfrm>
            <a:off x="1704975" y="1635125"/>
            <a:ext cx="3019425" cy="869950"/>
          </a:xfrm>
          <a:prstGeom prst="rect">
            <a:avLst/>
          </a:prstGeom>
          <a:solidFill>
            <a:srgbClr val="FF0000">
              <a:alpha val="67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1400" b="1" dirty="0" err="1">
                <a:solidFill>
                  <a:schemeClr val="tx1"/>
                </a:solidFill>
              </a:rPr>
              <a:t>Creating</a:t>
            </a:r>
            <a:r>
              <a:rPr lang="nl-NL" sz="1400" b="1" dirty="0">
                <a:solidFill>
                  <a:schemeClr val="tx1"/>
                </a:solidFill>
              </a:rPr>
              <a:t> </a:t>
            </a:r>
            <a:r>
              <a:rPr lang="nl-NL" sz="1400" b="1" dirty="0" err="1">
                <a:solidFill>
                  <a:schemeClr val="tx1"/>
                </a:solidFill>
              </a:rPr>
              <a:t>awareness</a:t>
            </a:r>
            <a:r>
              <a:rPr lang="nl-NL" sz="1400" b="1" dirty="0">
                <a:solidFill>
                  <a:schemeClr val="tx1"/>
                </a:solidFill>
              </a:rPr>
              <a:t> </a:t>
            </a:r>
            <a:r>
              <a:rPr lang="nl-NL" sz="1400" b="1" dirty="0" err="1">
                <a:solidFill>
                  <a:schemeClr val="tx1"/>
                </a:solidFill>
              </a:rPr>
              <a:t>for</a:t>
            </a:r>
            <a:r>
              <a:rPr lang="nl-NL" sz="1400" b="1" dirty="0">
                <a:solidFill>
                  <a:schemeClr val="tx1"/>
                </a:solidFill>
              </a:rPr>
              <a:t> the Dutch </a:t>
            </a:r>
            <a:r>
              <a:rPr lang="nl-NL" sz="1400" b="1" dirty="0" err="1">
                <a:solidFill>
                  <a:schemeClr val="tx1"/>
                </a:solidFill>
              </a:rPr>
              <a:t>priorities</a:t>
            </a:r>
            <a:endParaRPr lang="nl-NL" sz="1400" b="1" dirty="0">
              <a:solidFill>
                <a:schemeClr val="tx1"/>
              </a:solidFill>
            </a:endParaRPr>
          </a:p>
        </p:txBody>
      </p:sp>
      <p:sp>
        <p:nvSpPr>
          <p:cNvPr id="70" name="Rechthoek 69"/>
          <p:cNvSpPr/>
          <p:nvPr/>
        </p:nvSpPr>
        <p:spPr>
          <a:xfrm>
            <a:off x="4737100" y="1638300"/>
            <a:ext cx="1854200" cy="863600"/>
          </a:xfrm>
          <a:prstGeom prst="rect">
            <a:avLst/>
          </a:prstGeom>
          <a:solidFill>
            <a:srgbClr val="FF0000">
              <a:alpha val="67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1400" b="1" dirty="0">
                <a:solidFill>
                  <a:schemeClr val="tx1"/>
                </a:solidFill>
              </a:rPr>
              <a:t>Health care professionals </a:t>
            </a:r>
            <a:r>
              <a:rPr lang="nl-NL" sz="1400" b="1" dirty="0" err="1">
                <a:solidFill>
                  <a:schemeClr val="tx1"/>
                </a:solidFill>
              </a:rPr>
              <a:t>develop</a:t>
            </a:r>
            <a:r>
              <a:rPr lang="nl-NL" sz="1400" b="1" dirty="0">
                <a:solidFill>
                  <a:schemeClr val="tx1"/>
                </a:solidFill>
              </a:rPr>
              <a:t> </a:t>
            </a:r>
            <a:r>
              <a:rPr lang="nl-NL" sz="1400" b="1" dirty="0" err="1">
                <a:solidFill>
                  <a:schemeClr val="tx1"/>
                </a:solidFill>
              </a:rPr>
              <a:t>guidelines</a:t>
            </a:r>
            <a:endParaRPr lang="nl-NL" sz="1400" b="1" dirty="0">
              <a:solidFill>
                <a:schemeClr val="tx1"/>
              </a:solidFill>
            </a:endParaRPr>
          </a:p>
        </p:txBody>
      </p:sp>
      <p:sp>
        <p:nvSpPr>
          <p:cNvPr id="61" name="Titel 1"/>
          <p:cNvSpPr txBox="1">
            <a:spLocks/>
          </p:cNvSpPr>
          <p:nvPr/>
        </p:nvSpPr>
        <p:spPr bwMode="auto">
          <a:xfrm>
            <a:off x="982663" y="317500"/>
            <a:ext cx="7847012" cy="571500"/>
          </a:xfrm>
          <a:prstGeom prst="rect">
            <a:avLst/>
          </a:prstGeom>
          <a:noFill/>
          <a:ln w="9525">
            <a:noFill/>
            <a:miter lim="800000"/>
            <a:headEnd/>
            <a:tailEnd/>
          </a:ln>
        </p:spPr>
        <p:txBody>
          <a:bodyPr anchor="ctr"/>
          <a:lstStyle/>
          <a:p>
            <a:pPr>
              <a:defRPr/>
            </a:pPr>
            <a:r>
              <a:rPr lang="nl-NL" sz="2400" dirty="0">
                <a:solidFill>
                  <a:srgbClr val="2494C5"/>
                </a:solidFill>
                <a:ea typeface="+mj-ea"/>
                <a:cs typeface="+mj-cs"/>
              </a:rPr>
              <a:t>1. </a:t>
            </a:r>
            <a:r>
              <a:rPr lang="nl-NL" sz="2400" dirty="0" err="1">
                <a:solidFill>
                  <a:srgbClr val="2494C5"/>
                </a:solidFill>
                <a:ea typeface="+mj-ea"/>
                <a:cs typeface="+mj-cs"/>
              </a:rPr>
              <a:t>Introduction</a:t>
            </a:r>
            <a:r>
              <a:rPr lang="nl-NL" sz="2400" dirty="0">
                <a:solidFill>
                  <a:srgbClr val="2494C5"/>
                </a:solidFill>
                <a:ea typeface="+mj-ea"/>
                <a:cs typeface="+mj-cs"/>
              </a:rPr>
              <a:t/>
            </a:r>
            <a:br>
              <a:rPr lang="nl-NL" sz="2400" dirty="0">
                <a:solidFill>
                  <a:srgbClr val="2494C5"/>
                </a:solidFill>
                <a:ea typeface="+mj-ea"/>
                <a:cs typeface="+mj-cs"/>
              </a:rPr>
            </a:br>
            <a:r>
              <a:rPr lang="nl-NL" sz="2400" dirty="0">
                <a:solidFill>
                  <a:srgbClr val="2494C5"/>
                </a:solidFill>
                <a:ea typeface="+mj-ea"/>
                <a:cs typeface="+mj-cs"/>
              </a:rPr>
              <a:t>    Dutch </a:t>
            </a:r>
            <a:r>
              <a:rPr lang="nl-NL" sz="2400" dirty="0" err="1">
                <a:solidFill>
                  <a:srgbClr val="2494C5"/>
                </a:solidFill>
                <a:ea typeface="+mj-ea"/>
                <a:cs typeface="+mj-cs"/>
              </a:rPr>
              <a:t>timeline</a:t>
            </a:r>
            <a:endParaRPr lang="nl-NL" sz="2400" dirty="0">
              <a:solidFill>
                <a:srgbClr val="2494C5"/>
              </a:solidFill>
              <a:ea typeface="+mj-ea"/>
              <a:cs typeface="+mj-cs"/>
            </a:endParaRPr>
          </a:p>
        </p:txBody>
      </p:sp>
      <p:sp>
        <p:nvSpPr>
          <p:cNvPr id="63" name="Rechthoek 62"/>
          <p:cNvSpPr/>
          <p:nvPr/>
        </p:nvSpPr>
        <p:spPr>
          <a:xfrm>
            <a:off x="6604000" y="1638300"/>
            <a:ext cx="1981200" cy="863600"/>
          </a:xfrm>
          <a:prstGeom prst="rect">
            <a:avLst/>
          </a:prstGeom>
          <a:solidFill>
            <a:srgbClr val="FF0000">
              <a:alpha val="67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1400" b="1" dirty="0" err="1">
                <a:solidFill>
                  <a:schemeClr val="tx1"/>
                </a:solidFill>
              </a:rPr>
              <a:t>Inspections</a:t>
            </a:r>
            <a:endParaRPr lang="nl-NL" sz="1400" b="1" dirty="0">
              <a:solidFill>
                <a:schemeClr val="tx1"/>
              </a:solidFill>
            </a:endParaRPr>
          </a:p>
        </p:txBody>
      </p:sp>
      <p:sp>
        <p:nvSpPr>
          <p:cNvPr id="78" name="Rechthoek 77"/>
          <p:cNvSpPr/>
          <p:nvPr/>
        </p:nvSpPr>
        <p:spPr>
          <a:xfrm>
            <a:off x="5737225" y="3360738"/>
            <a:ext cx="2863850" cy="820737"/>
          </a:xfrm>
          <a:prstGeom prst="rect">
            <a:avLst/>
          </a:prstGeom>
          <a:solidFill>
            <a:schemeClr val="bg1">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1400" b="1" dirty="0" err="1">
                <a:solidFill>
                  <a:schemeClr val="tx1"/>
                </a:solidFill>
              </a:rPr>
              <a:t>Inspections</a:t>
            </a:r>
            <a:endParaRPr lang="nl-NL" sz="1400" b="1" dirty="0">
              <a:solidFill>
                <a:schemeClr val="tx1"/>
              </a:solidFill>
            </a:endParaRPr>
          </a:p>
        </p:txBody>
      </p:sp>
      <p:sp>
        <p:nvSpPr>
          <p:cNvPr id="79" name="Rechthoek 78"/>
          <p:cNvSpPr/>
          <p:nvPr/>
        </p:nvSpPr>
        <p:spPr>
          <a:xfrm>
            <a:off x="5314950" y="4865688"/>
            <a:ext cx="2857500" cy="831850"/>
          </a:xfrm>
          <a:prstGeom prst="rect">
            <a:avLst/>
          </a:prstGeom>
          <a:solidFill>
            <a:srgbClr val="0070C0">
              <a:alpha val="58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1400" b="1" dirty="0">
                <a:solidFill>
                  <a:schemeClr val="tx1"/>
                </a:solidFill>
              </a:rPr>
              <a:t>Risk </a:t>
            </a:r>
            <a:r>
              <a:rPr lang="nl-NL" sz="1400" b="1" dirty="0" err="1">
                <a:solidFill>
                  <a:schemeClr val="tx1"/>
                </a:solidFill>
              </a:rPr>
              <a:t>based</a:t>
            </a:r>
            <a:r>
              <a:rPr lang="nl-NL" sz="1400" b="1" dirty="0">
                <a:solidFill>
                  <a:schemeClr val="tx1"/>
                </a:solidFill>
              </a:rPr>
              <a:t> </a:t>
            </a:r>
            <a:r>
              <a:rPr lang="nl-NL" sz="1400" b="1" dirty="0" err="1">
                <a:solidFill>
                  <a:schemeClr val="tx1"/>
                </a:solidFill>
              </a:rPr>
              <a:t>inspections</a:t>
            </a:r>
            <a:endParaRPr lang="nl-NL" sz="1400" b="1" dirty="0">
              <a:solidFill>
                <a:schemeClr val="tx1"/>
              </a:solidFill>
            </a:endParaRPr>
          </a:p>
        </p:txBody>
      </p:sp>
      <p:sp>
        <p:nvSpPr>
          <p:cNvPr id="12329" name="Tekstvak 79"/>
          <p:cNvSpPr txBox="1">
            <a:spLocks noChangeArrowheads="1"/>
          </p:cNvSpPr>
          <p:nvPr/>
        </p:nvSpPr>
        <p:spPr bwMode="auto">
          <a:xfrm>
            <a:off x="152400" y="5057775"/>
            <a:ext cx="982663" cy="461963"/>
          </a:xfrm>
          <a:prstGeom prst="rect">
            <a:avLst/>
          </a:prstGeom>
          <a:noFill/>
          <a:ln w="9525">
            <a:noFill/>
            <a:miter lim="800000"/>
            <a:headEnd/>
            <a:tailEnd/>
          </a:ln>
        </p:spPr>
        <p:txBody>
          <a:bodyPr wrap="none">
            <a:spAutoFit/>
          </a:bodyPr>
          <a:lstStyle/>
          <a:p>
            <a:r>
              <a:rPr lang="nl-NL" sz="1200" b="1"/>
              <a:t>PROCESS</a:t>
            </a:r>
          </a:p>
          <a:p>
            <a:r>
              <a:rPr lang="nl-NL" sz="1200" b="1"/>
              <a:t>DESIGN</a:t>
            </a:r>
          </a:p>
        </p:txBody>
      </p:sp>
      <p:cxnSp>
        <p:nvCxnSpPr>
          <p:cNvPr id="47" name="Rechte verbindingslijn 46"/>
          <p:cNvCxnSpPr/>
          <p:nvPr/>
        </p:nvCxnSpPr>
        <p:spPr>
          <a:xfrm rot="5400000">
            <a:off x="5567363" y="5986463"/>
            <a:ext cx="285750" cy="0"/>
          </a:xfrm>
          <a:prstGeom prst="line">
            <a:avLst/>
          </a:prstGeom>
        </p:spPr>
        <p:style>
          <a:lnRef idx="1">
            <a:schemeClr val="accent1"/>
          </a:lnRef>
          <a:fillRef idx="0">
            <a:schemeClr val="accent1"/>
          </a:fillRef>
          <a:effectRef idx="0">
            <a:schemeClr val="accent1"/>
          </a:effectRef>
          <a:fontRef idx="minor">
            <a:schemeClr val="tx1"/>
          </a:fontRef>
        </p:style>
      </p:cxnSp>
      <p:sp>
        <p:nvSpPr>
          <p:cNvPr id="12331" name="shpBeeldmerk"/>
          <p:cNvSpPr>
            <a:spLocks noGrp="1" noChangeArrowheads="1"/>
          </p:cNvSpPr>
          <p:nvPr>
            <p:ph type="sldNum" sz="quarter" idx="12"/>
          </p:nvPr>
        </p:nvSpPr>
        <p:spPr>
          <a:noFill/>
        </p:spPr>
        <p:txBody>
          <a:bodyPr/>
          <a:lstStyle/>
          <a:p>
            <a:fld id="{2055FCB3-7D26-4A59-B04B-9BDF929397AD}" type="slidenum">
              <a:rPr lang="en-US" smtClean="0">
                <a:solidFill>
                  <a:schemeClr val="tx1"/>
                </a:solidFill>
              </a:rPr>
              <a:pPr/>
              <a:t>19</a:t>
            </a:fld>
            <a:endParaRPr lang="en-US" smtClean="0">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hpTitel"/>
          <p:cNvSpPr>
            <a:spLocks noGrp="1" noChangeArrowheads="1"/>
          </p:cNvSpPr>
          <p:nvPr>
            <p:ph type="dt" sz="quarter" idx="10"/>
          </p:nvPr>
        </p:nvSpPr>
        <p:spPr>
          <a:noFill/>
        </p:spPr>
        <p:txBody>
          <a:bodyPr/>
          <a:lstStyle/>
          <a:p>
            <a:r>
              <a:rPr lang="nl-NL" altLang="nl-NL" dirty="0" err="1" smtClean="0">
                <a:cs typeface="Arial" charset="0"/>
              </a:rPr>
              <a:t>Supervision</a:t>
            </a:r>
            <a:r>
              <a:rPr lang="nl-NL" altLang="nl-NL" dirty="0" smtClean="0">
                <a:cs typeface="Arial" charset="0"/>
              </a:rPr>
              <a:t> </a:t>
            </a:r>
            <a:r>
              <a:rPr lang="nl-NL" altLang="nl-NL" dirty="0" err="1" smtClean="0">
                <a:cs typeface="Arial" charset="0"/>
              </a:rPr>
              <a:t>on</a:t>
            </a:r>
            <a:r>
              <a:rPr lang="nl-NL" altLang="nl-NL" dirty="0" smtClean="0">
                <a:cs typeface="Arial" charset="0"/>
              </a:rPr>
              <a:t> </a:t>
            </a:r>
            <a:r>
              <a:rPr lang="nl-NL" altLang="nl-NL" dirty="0" err="1" smtClean="0">
                <a:cs typeface="Arial" charset="0"/>
              </a:rPr>
              <a:t>medical</a:t>
            </a:r>
            <a:r>
              <a:rPr lang="nl-NL" altLang="nl-NL" dirty="0" smtClean="0">
                <a:cs typeface="Arial" charset="0"/>
              </a:rPr>
              <a:t> </a:t>
            </a:r>
            <a:r>
              <a:rPr lang="nl-NL" altLang="nl-NL" dirty="0" err="1" smtClean="0">
                <a:cs typeface="Arial" charset="0"/>
              </a:rPr>
              <a:t>apps</a:t>
            </a:r>
            <a:endParaRPr lang="nl-NL" altLang="nl-NL" dirty="0">
              <a:cs typeface="Arial" charset="0"/>
            </a:endParaRPr>
          </a:p>
        </p:txBody>
      </p:sp>
      <p:sp>
        <p:nvSpPr>
          <p:cNvPr id="7171" name="shpBeeldmerk"/>
          <p:cNvSpPr>
            <a:spLocks noGrp="1" noChangeArrowheads="1"/>
          </p:cNvSpPr>
          <p:nvPr>
            <p:ph type="sldNum" sz="quarter" idx="11"/>
          </p:nvPr>
        </p:nvSpPr>
        <p:spPr>
          <a:noFill/>
        </p:spPr>
        <p:txBody>
          <a:bodyPr/>
          <a:lstStyle/>
          <a:p>
            <a:fld id="{50BCD538-E2ED-41FB-9941-FC9CA6641EB2}" type="slidenum">
              <a:rPr lang="nl-NL" altLang="nl-NL"/>
              <a:pPr/>
              <a:t>2</a:t>
            </a:fld>
            <a:endParaRPr lang="nl-NL" altLang="nl-NL"/>
          </a:p>
        </p:txBody>
      </p:sp>
      <p:sp>
        <p:nvSpPr>
          <p:cNvPr id="7172" name="Rectangle 2"/>
          <p:cNvSpPr>
            <a:spLocks noGrp="1" noChangeArrowheads="1"/>
          </p:cNvSpPr>
          <p:nvPr>
            <p:ph type="title" idx="4294967295"/>
          </p:nvPr>
        </p:nvSpPr>
        <p:spPr>
          <a:xfrm>
            <a:off x="366713" y="1233488"/>
            <a:ext cx="8061325" cy="571500"/>
          </a:xfrm>
        </p:spPr>
        <p:txBody>
          <a:bodyPr/>
          <a:lstStyle/>
          <a:p>
            <a:r>
              <a:rPr lang="en-US" altLang="nl-NL" dirty="0" smtClean="0"/>
              <a:t>Outline</a:t>
            </a:r>
          </a:p>
        </p:txBody>
      </p:sp>
      <p:sp>
        <p:nvSpPr>
          <p:cNvPr id="7173" name="Rectangle 3"/>
          <p:cNvSpPr>
            <a:spLocks noGrp="1" noChangeArrowheads="1"/>
          </p:cNvSpPr>
          <p:nvPr>
            <p:ph type="body" idx="4294967295"/>
          </p:nvPr>
        </p:nvSpPr>
        <p:spPr>
          <a:xfrm>
            <a:off x="366713" y="2006930"/>
            <a:ext cx="8061325" cy="4147808"/>
          </a:xfrm>
        </p:spPr>
        <p:txBody>
          <a:bodyPr/>
          <a:lstStyle/>
          <a:p>
            <a:pPr>
              <a:buFont typeface="Arial" pitchFamily="34" charset="0"/>
              <a:buChar char="•"/>
            </a:pPr>
            <a:r>
              <a:rPr lang="en-US" altLang="nl-NL" dirty="0" smtClean="0"/>
              <a:t>Examples of medical apps</a:t>
            </a:r>
          </a:p>
          <a:p>
            <a:pPr>
              <a:buFont typeface="Arial" pitchFamily="34" charset="0"/>
              <a:buChar char="•"/>
            </a:pPr>
            <a:r>
              <a:rPr lang="en-US" altLang="nl-NL" dirty="0" smtClean="0"/>
              <a:t>Use by health care professionals and patients</a:t>
            </a:r>
          </a:p>
          <a:p>
            <a:pPr>
              <a:buFont typeface="Arial" pitchFamily="34" charset="0"/>
              <a:buChar char="•"/>
            </a:pPr>
            <a:r>
              <a:rPr lang="en-US" altLang="nl-NL" dirty="0" smtClean="0"/>
              <a:t>Risks </a:t>
            </a:r>
          </a:p>
          <a:p>
            <a:pPr>
              <a:buFont typeface="Arial" pitchFamily="34" charset="0"/>
              <a:buChar char="•"/>
            </a:pPr>
            <a:r>
              <a:rPr lang="en-US" altLang="nl-NL" dirty="0" smtClean="0"/>
              <a:t>Requirements</a:t>
            </a:r>
          </a:p>
          <a:p>
            <a:pPr>
              <a:buFont typeface="Arial" pitchFamily="34" charset="0"/>
              <a:buChar char="•"/>
            </a:pPr>
            <a:r>
              <a:rPr lang="en-US" altLang="nl-NL" dirty="0" smtClean="0"/>
              <a:t>Supervision in The Netherlands</a:t>
            </a:r>
          </a:p>
          <a:p>
            <a:endParaRPr lang="en-US" altLang="nl-NL"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jdelijke aanduiding voor inhoud 2"/>
          <p:cNvSpPr>
            <a:spLocks noGrp="1"/>
          </p:cNvSpPr>
          <p:nvPr>
            <p:ph idx="1"/>
          </p:nvPr>
        </p:nvSpPr>
        <p:spPr>
          <a:xfrm>
            <a:off x="388938" y="1770063"/>
            <a:ext cx="7858125" cy="4273550"/>
          </a:xfrm>
        </p:spPr>
        <p:txBody>
          <a:bodyPr/>
          <a:lstStyle/>
          <a:p>
            <a:endParaRPr lang="nl-NL" sz="1400" smtClean="0"/>
          </a:p>
          <a:p>
            <a:endParaRPr lang="nl-NL" sz="1400" smtClean="0"/>
          </a:p>
          <a:p>
            <a:pPr>
              <a:buFont typeface="Arial" charset="0"/>
              <a:buChar char="•"/>
            </a:pPr>
            <a:r>
              <a:rPr lang="nl-NL" sz="1400" smtClean="0"/>
              <a:t> Software as a medical device</a:t>
            </a:r>
          </a:p>
          <a:p>
            <a:pPr>
              <a:buFont typeface="Arial" charset="0"/>
              <a:buChar char="•"/>
            </a:pPr>
            <a:r>
              <a:rPr lang="nl-NL" sz="1400" smtClean="0"/>
              <a:t> PACS</a:t>
            </a:r>
          </a:p>
          <a:p>
            <a:pPr>
              <a:buFont typeface="Arial" charset="0"/>
              <a:buChar char="•"/>
            </a:pPr>
            <a:r>
              <a:rPr lang="nl-NL" sz="1400" smtClean="0"/>
              <a:t> Decision-support systems</a:t>
            </a:r>
          </a:p>
          <a:p>
            <a:pPr>
              <a:buFont typeface="Arial" charset="0"/>
              <a:buChar char="•"/>
            </a:pPr>
            <a:r>
              <a:rPr lang="nl-NL" sz="1400" smtClean="0"/>
              <a:t> Medical apps</a:t>
            </a:r>
          </a:p>
          <a:p>
            <a:endParaRPr lang="nl-NL" sz="1400" smtClean="0"/>
          </a:p>
        </p:txBody>
      </p:sp>
      <p:sp>
        <p:nvSpPr>
          <p:cNvPr id="13315" name="shpBeeldmerk"/>
          <p:cNvSpPr>
            <a:spLocks noGrp="1" noChangeArrowheads="1"/>
          </p:cNvSpPr>
          <p:nvPr>
            <p:ph type="sldNum" sz="quarter" idx="10"/>
          </p:nvPr>
        </p:nvSpPr>
        <p:spPr>
          <a:noFill/>
        </p:spPr>
        <p:txBody>
          <a:bodyPr/>
          <a:lstStyle/>
          <a:p>
            <a:fld id="{00998B90-084F-4E56-B1C2-45BE513A3DAB}" type="slidenum">
              <a:rPr lang="en-US" smtClean="0"/>
              <a:pPr/>
              <a:t>20</a:t>
            </a:fld>
            <a:endParaRPr lang="en-US" smtClean="0"/>
          </a:p>
        </p:txBody>
      </p:sp>
      <p:sp>
        <p:nvSpPr>
          <p:cNvPr id="13316" name="Rectangle 2"/>
          <p:cNvSpPr>
            <a:spLocks noGrp="1" noChangeArrowheads="1"/>
          </p:cNvSpPr>
          <p:nvPr>
            <p:ph type="title" idx="4294967295"/>
          </p:nvPr>
        </p:nvSpPr>
        <p:spPr>
          <a:xfrm>
            <a:off x="366713" y="1233488"/>
            <a:ext cx="8061325" cy="571500"/>
          </a:xfrm>
        </p:spPr>
        <p:txBody>
          <a:bodyPr/>
          <a:lstStyle/>
          <a:p>
            <a:r>
              <a:rPr lang="en-US" sz="2400" smtClean="0">
                <a:solidFill>
                  <a:srgbClr val="2494C5"/>
                </a:solidFill>
                <a:latin typeface="Verdana" pitchFamily="34" charset="0"/>
              </a:rPr>
              <a:t>2. More about….</a:t>
            </a:r>
          </a:p>
        </p:txBody>
      </p:sp>
      <p:sp>
        <p:nvSpPr>
          <p:cNvPr id="13317" name="Rectangle 3"/>
          <p:cNvSpPr>
            <a:spLocks noGrp="1" noChangeArrowheads="1"/>
          </p:cNvSpPr>
          <p:nvPr>
            <p:ph type="body" idx="4294967295"/>
          </p:nvPr>
        </p:nvSpPr>
        <p:spPr>
          <a:xfrm>
            <a:off x="777875" y="1655763"/>
            <a:ext cx="3222625" cy="573087"/>
          </a:xfrm>
        </p:spPr>
        <p:txBody>
          <a:bodyPr/>
          <a:lstStyle/>
          <a:p>
            <a:pPr marL="342900" indent="-342900"/>
            <a:r>
              <a:rPr lang="en-US" sz="1600" smtClean="0">
                <a:solidFill>
                  <a:srgbClr val="2494C5"/>
                </a:solidFill>
                <a:latin typeface="Verdana" pitchFamily="34" charset="0"/>
              </a:rPr>
              <a:t>Interpreting MEDDEV 2.1/6</a:t>
            </a:r>
          </a:p>
          <a:p>
            <a:pPr marL="342900" indent="-342900"/>
            <a:endParaRPr lang="en-US" smtClean="0">
              <a:solidFill>
                <a:srgbClr val="2494C5"/>
              </a:solidFill>
              <a:latin typeface="Verdana" pitchFamily="34" charset="0"/>
            </a:endParaRPr>
          </a:p>
          <a:p>
            <a:pPr marL="342900" indent="-342900">
              <a:buFontTx/>
              <a:buAutoNum type="arabicPeriod"/>
            </a:pPr>
            <a:endParaRPr lang="en-US" smtClean="0">
              <a:solidFill>
                <a:srgbClr val="2494C5"/>
              </a:solidFill>
              <a:latin typeface="Verdana" pitchFamily="34" charset="0"/>
            </a:endParaRPr>
          </a:p>
        </p:txBody>
      </p:sp>
      <p:sp>
        <p:nvSpPr>
          <p:cNvPr id="13318" name="shpTitel"/>
          <p:cNvSpPr>
            <a:spLocks noGrp="1" noChangeArrowheads="1"/>
          </p:cNvSpPr>
          <p:nvPr>
            <p:ph type="dt" sz="quarter" idx="11"/>
          </p:nvPr>
        </p:nvSpPr>
        <p:spPr>
          <a:noFill/>
        </p:spPr>
        <p:txBody>
          <a:bodyPr/>
          <a:lstStyle/>
          <a:p>
            <a:r>
              <a:rPr lang="en-US" smtClean="0"/>
              <a:t>Healthcare ICT subject to regulation | April 9, 2013</a:t>
            </a:r>
          </a:p>
          <a:p>
            <a:endParaRPr lang="en-US" smtClean="0"/>
          </a:p>
        </p:txBody>
      </p:sp>
      <p:pic>
        <p:nvPicPr>
          <p:cNvPr id="13319" name="Picture 4"/>
          <p:cNvPicPr>
            <a:picLocks noChangeAspect="1" noChangeArrowheads="1"/>
          </p:cNvPicPr>
          <p:nvPr/>
        </p:nvPicPr>
        <p:blipFill>
          <a:blip r:embed="rId2" cstate="print"/>
          <a:srcRect l="32031" t="50500" r="30782" b="10545"/>
          <a:stretch>
            <a:fillRect/>
          </a:stretch>
        </p:blipFill>
        <p:spPr bwMode="auto">
          <a:xfrm>
            <a:off x="3038475" y="2813050"/>
            <a:ext cx="2543175" cy="2076450"/>
          </a:xfrm>
          <a:prstGeom prst="rect">
            <a:avLst/>
          </a:prstGeom>
          <a:noFill/>
          <a:ln w="9525" algn="ctr">
            <a:noFill/>
            <a:miter lim="800000"/>
            <a:headEnd/>
            <a:tailEnd/>
          </a:ln>
        </p:spPr>
      </p:pic>
      <p:pic>
        <p:nvPicPr>
          <p:cNvPr id="13320" name="Picture 2"/>
          <p:cNvPicPr>
            <a:picLocks noChangeAspect="1" noChangeArrowheads="1"/>
          </p:cNvPicPr>
          <p:nvPr/>
        </p:nvPicPr>
        <p:blipFill>
          <a:blip r:embed="rId3" cstate="print"/>
          <a:srcRect l="43594" t="30161" r="2892" b="8215"/>
          <a:stretch>
            <a:fillRect/>
          </a:stretch>
        </p:blipFill>
        <p:spPr bwMode="auto">
          <a:xfrm>
            <a:off x="5991225" y="3333750"/>
            <a:ext cx="3152775" cy="2830513"/>
          </a:xfrm>
          <a:prstGeom prst="rect">
            <a:avLst/>
          </a:prstGeom>
          <a:noFill/>
          <a:ln w="9525" algn="ctr">
            <a:noFill/>
            <a:miter lim="800000"/>
            <a:headEnd/>
            <a:tailEnd/>
          </a:ln>
        </p:spPr>
      </p:pic>
      <p:pic>
        <p:nvPicPr>
          <p:cNvPr id="13321" name="Picture 3"/>
          <p:cNvPicPr>
            <a:picLocks noChangeAspect="1" noChangeArrowheads="1"/>
          </p:cNvPicPr>
          <p:nvPr/>
        </p:nvPicPr>
        <p:blipFill>
          <a:blip r:embed="rId4" cstate="print"/>
          <a:srcRect l="17265" t="22345" r="14531" b="37375"/>
          <a:stretch>
            <a:fillRect/>
          </a:stretch>
        </p:blipFill>
        <p:spPr bwMode="auto">
          <a:xfrm>
            <a:off x="165100" y="4303713"/>
            <a:ext cx="2838450" cy="1306512"/>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8300" y="1233488"/>
            <a:ext cx="7847013" cy="571500"/>
          </a:xfrm>
        </p:spPr>
        <p:txBody>
          <a:bodyPr/>
          <a:lstStyle/>
          <a:p>
            <a:pPr>
              <a:defRPr/>
            </a:pPr>
            <a:r>
              <a:rPr lang="nl-NL" sz="2400" dirty="0" err="1" smtClean="0"/>
              <a:t>Decision</a:t>
            </a:r>
            <a:r>
              <a:rPr lang="nl-NL" sz="2400" dirty="0" smtClean="0"/>
              <a:t> tree MEDDEV 2.1/6</a:t>
            </a:r>
            <a:endParaRPr lang="nl-NL" sz="2400" dirty="0"/>
          </a:p>
        </p:txBody>
      </p:sp>
      <p:sp>
        <p:nvSpPr>
          <p:cNvPr id="14339" name="Tijdelijke aanduiding voor dianummer 3"/>
          <p:cNvSpPr>
            <a:spLocks noGrp="1"/>
          </p:cNvSpPr>
          <p:nvPr>
            <p:ph type="sldNum" sz="quarter" idx="10"/>
          </p:nvPr>
        </p:nvSpPr>
        <p:spPr>
          <a:noFill/>
        </p:spPr>
        <p:txBody>
          <a:bodyPr/>
          <a:lstStyle/>
          <a:p>
            <a:fld id="{F28ED822-454F-496B-946B-894A3F4C4DF8}" type="slidenum">
              <a:rPr lang="nl-NL" smtClean="0"/>
              <a:pPr/>
              <a:t>21</a:t>
            </a:fld>
            <a:endParaRPr lang="nl-NL" smtClean="0"/>
          </a:p>
        </p:txBody>
      </p:sp>
      <p:sp>
        <p:nvSpPr>
          <p:cNvPr id="14340" name="Tijdelijke aanduiding voor datum 4"/>
          <p:cNvSpPr>
            <a:spLocks noGrp="1"/>
          </p:cNvSpPr>
          <p:nvPr>
            <p:ph type="dt" sz="quarter" idx="11"/>
          </p:nvPr>
        </p:nvSpPr>
        <p:spPr>
          <a:noFill/>
        </p:spPr>
        <p:txBody>
          <a:bodyPr/>
          <a:lstStyle/>
          <a:p>
            <a:r>
              <a:rPr lang="nl-NL" smtClean="0"/>
              <a:t>Healthcare ICT subject to regulation | April 9, 2013</a:t>
            </a:r>
          </a:p>
          <a:p>
            <a:endParaRPr lang="nl-NL" smtClean="0"/>
          </a:p>
        </p:txBody>
      </p:sp>
      <p:pic>
        <p:nvPicPr>
          <p:cNvPr id="14341" name="Picture 3"/>
          <p:cNvPicPr>
            <a:picLocks noChangeAspect="1" noChangeArrowheads="1"/>
          </p:cNvPicPr>
          <p:nvPr/>
        </p:nvPicPr>
        <p:blipFill>
          <a:blip r:embed="rId2" cstate="print"/>
          <a:srcRect l="41719" t="19038" r="15234" b="3506"/>
          <a:stretch>
            <a:fillRect/>
          </a:stretch>
        </p:blipFill>
        <p:spPr bwMode="auto">
          <a:xfrm>
            <a:off x="5019675" y="447675"/>
            <a:ext cx="4117975" cy="5778500"/>
          </a:xfrm>
          <a:prstGeom prst="rect">
            <a:avLst/>
          </a:prstGeom>
          <a:noFill/>
          <a:ln w="9525" algn="ctr">
            <a:noFill/>
            <a:miter lim="800000"/>
            <a:headEnd/>
            <a:tailEnd/>
          </a:ln>
        </p:spPr>
      </p:pic>
      <p:pic>
        <p:nvPicPr>
          <p:cNvPr id="14342" name="Picture 3"/>
          <p:cNvPicPr>
            <a:picLocks noChangeAspect="1" noChangeArrowheads="1"/>
          </p:cNvPicPr>
          <p:nvPr/>
        </p:nvPicPr>
        <p:blipFill>
          <a:blip r:embed="rId2" cstate="print"/>
          <a:srcRect l="74474" t="23460" r="15234" b="60660"/>
          <a:stretch>
            <a:fillRect/>
          </a:stretch>
        </p:blipFill>
        <p:spPr bwMode="auto">
          <a:xfrm>
            <a:off x="285750" y="1952625"/>
            <a:ext cx="1900238" cy="2286000"/>
          </a:xfrm>
          <a:prstGeom prst="rect">
            <a:avLst/>
          </a:prstGeom>
          <a:noFill/>
          <a:ln w="9525" algn="ctr">
            <a:noFill/>
            <a:miter lim="800000"/>
            <a:headEnd/>
            <a:tailEnd/>
          </a:ln>
        </p:spPr>
      </p:pic>
      <p:pic>
        <p:nvPicPr>
          <p:cNvPr id="14343" name="Picture 3"/>
          <p:cNvPicPr>
            <a:picLocks noChangeAspect="1" noChangeArrowheads="1"/>
          </p:cNvPicPr>
          <p:nvPr/>
        </p:nvPicPr>
        <p:blipFill>
          <a:blip r:embed="rId2" cstate="print"/>
          <a:srcRect l="65712" t="44202" r="21246" b="25417"/>
          <a:stretch>
            <a:fillRect/>
          </a:stretch>
        </p:blipFill>
        <p:spPr bwMode="auto">
          <a:xfrm>
            <a:off x="2800350" y="2933700"/>
            <a:ext cx="1857375" cy="3373438"/>
          </a:xfrm>
          <a:prstGeom prst="rect">
            <a:avLst/>
          </a:prstGeom>
          <a:noFill/>
          <a:ln w="9525" algn="ctr">
            <a:noFill/>
            <a:miter lim="800000"/>
            <a:headEnd/>
            <a:tailEnd/>
          </a:ln>
        </p:spPr>
      </p:pic>
      <p:sp>
        <p:nvSpPr>
          <p:cNvPr id="8" name="Tekstvak 7"/>
          <p:cNvSpPr txBox="1">
            <a:spLocks noChangeArrowheads="1"/>
          </p:cNvSpPr>
          <p:nvPr/>
        </p:nvSpPr>
        <p:spPr bwMode="auto">
          <a:xfrm>
            <a:off x="190500" y="4324350"/>
            <a:ext cx="2362200" cy="1784350"/>
          </a:xfrm>
          <a:prstGeom prst="rect">
            <a:avLst/>
          </a:prstGeom>
          <a:noFill/>
          <a:ln w="9525">
            <a:solidFill>
              <a:srgbClr val="2494C5"/>
            </a:solidFill>
            <a:miter lim="800000"/>
            <a:headEnd/>
            <a:tailEnd/>
          </a:ln>
        </p:spPr>
        <p:txBody>
          <a:bodyPr>
            <a:spAutoFit/>
          </a:bodyPr>
          <a:lstStyle/>
          <a:p>
            <a:r>
              <a:rPr lang="en-US" sz="1100"/>
              <a:t>Definition from ISO/IEC 2382-1:1993: “A computer program is defined as a syntactic unit that conforms to the rules of a particular programming language and that is composed of declarations and statements or instructions needed to solve a certain function, task or problem.”</a:t>
            </a:r>
            <a:endParaRPr lang="nl-NL" sz="1100"/>
          </a:p>
        </p:txBody>
      </p:sp>
      <p:sp>
        <p:nvSpPr>
          <p:cNvPr id="9" name="Tekstvak 8"/>
          <p:cNvSpPr txBox="1">
            <a:spLocks noChangeArrowheads="1"/>
          </p:cNvSpPr>
          <p:nvPr/>
        </p:nvSpPr>
        <p:spPr bwMode="auto">
          <a:xfrm>
            <a:off x="2600325" y="1838325"/>
            <a:ext cx="2247900" cy="1200150"/>
          </a:xfrm>
          <a:prstGeom prst="rect">
            <a:avLst/>
          </a:prstGeom>
          <a:noFill/>
          <a:ln w="9525">
            <a:solidFill>
              <a:srgbClr val="2494C5"/>
            </a:solidFill>
            <a:miter lim="800000"/>
            <a:headEnd/>
            <a:tailEnd/>
          </a:ln>
        </p:spPr>
        <p:txBody>
          <a:bodyPr>
            <a:spAutoFit/>
          </a:bodyPr>
          <a:lstStyle/>
          <a:p>
            <a:r>
              <a:rPr lang="en-US" sz="800"/>
              <a:t> “Simple search” is limited to the searching functionality only: retrieval of records by matching record metadata against record search criteria and not, for example, identifying, marking or drawing attention to portions of record data or portions of images that match the search criteria.</a:t>
            </a:r>
          </a:p>
          <a:p>
            <a:endParaRPr lang="nl-NL" sz="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342"/>
                                        </p:tgtEl>
                                        <p:attrNameLst>
                                          <p:attrName>style.visibility</p:attrName>
                                        </p:attrNameLst>
                                      </p:cBhvr>
                                      <p:to>
                                        <p:strVal val="visible"/>
                                      </p:to>
                                    </p:set>
                                    <p:animEffect transition="in" filter="blinds(horizontal)">
                                      <p:cBhvr>
                                        <p:cTn id="7" dur="500"/>
                                        <p:tgtEl>
                                          <p:spTgt spid="14342"/>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linds(horizontal)">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14343"/>
                                        </p:tgtEl>
                                        <p:attrNameLst>
                                          <p:attrName>style.visibility</p:attrName>
                                        </p:attrNameLst>
                                      </p:cBhvr>
                                      <p:to>
                                        <p:strVal val="visible"/>
                                      </p:to>
                                    </p:set>
                                    <p:animEffect transition="in" filter="blinds(horizontal)">
                                      <p:cBhvr>
                                        <p:cTn id="16" dur="500"/>
                                        <p:tgtEl>
                                          <p:spTgt spid="14343"/>
                                        </p:tgtEl>
                                      </p:cBhvr>
                                    </p:animEffect>
                                  </p:childTnLst>
                                </p:cTn>
                              </p:par>
                            </p:childTnLst>
                          </p:cTn>
                        </p:par>
                        <p:par>
                          <p:cTn id="17" fill="hold">
                            <p:stCondLst>
                              <p:cond delay="500"/>
                            </p:stCondLst>
                            <p:childTnLst>
                              <p:par>
                                <p:cTn id="18" presetID="3" presetClass="entr" presetSubtype="1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linds(horizontal)">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8300" y="1233488"/>
            <a:ext cx="7847013" cy="571500"/>
          </a:xfrm>
        </p:spPr>
        <p:txBody>
          <a:bodyPr/>
          <a:lstStyle/>
          <a:p>
            <a:pPr>
              <a:defRPr/>
            </a:pPr>
            <a:r>
              <a:rPr lang="nl-NL" dirty="0" err="1" smtClean="0"/>
              <a:t>Medical</a:t>
            </a:r>
            <a:r>
              <a:rPr lang="nl-NL" dirty="0" smtClean="0"/>
              <a:t> </a:t>
            </a:r>
            <a:r>
              <a:rPr lang="nl-NL" dirty="0" err="1" smtClean="0"/>
              <a:t>apps</a:t>
            </a:r>
            <a:r>
              <a:rPr lang="nl-NL" dirty="0" smtClean="0"/>
              <a:t>/ </a:t>
            </a:r>
            <a:r>
              <a:rPr lang="nl-NL" dirty="0" err="1" smtClean="0"/>
              <a:t>mHealth</a:t>
            </a:r>
            <a:endParaRPr lang="nl-NL" dirty="0"/>
          </a:p>
        </p:txBody>
      </p:sp>
      <p:sp>
        <p:nvSpPr>
          <p:cNvPr id="3" name="Tijdelijke aanduiding voor inhoud 2"/>
          <p:cNvSpPr>
            <a:spLocks noGrp="1"/>
          </p:cNvSpPr>
          <p:nvPr>
            <p:ph idx="1"/>
          </p:nvPr>
        </p:nvSpPr>
        <p:spPr>
          <a:xfrm>
            <a:off x="369888" y="1798638"/>
            <a:ext cx="7858125" cy="4273550"/>
          </a:xfrm>
        </p:spPr>
        <p:txBody>
          <a:bodyPr/>
          <a:lstStyle/>
          <a:p>
            <a:pPr>
              <a:defRPr/>
            </a:pPr>
            <a:r>
              <a:rPr lang="nl-NL" dirty="0" err="1" smtClean="0"/>
              <a:t>Categories</a:t>
            </a:r>
            <a:r>
              <a:rPr lang="nl-NL" dirty="0" smtClean="0"/>
              <a:t>:</a:t>
            </a:r>
          </a:p>
          <a:p>
            <a:pPr marL="342900" indent="-342900">
              <a:buFont typeface="+mj-lt"/>
              <a:buAutoNum type="arabicPeriod"/>
              <a:defRPr/>
            </a:pPr>
            <a:r>
              <a:rPr lang="nl-NL" dirty="0" err="1" smtClean="0"/>
              <a:t>Information</a:t>
            </a:r>
            <a:r>
              <a:rPr lang="nl-NL" dirty="0" smtClean="0"/>
              <a:t> </a:t>
            </a:r>
            <a:r>
              <a:rPr lang="nl-NL" dirty="0" err="1" smtClean="0"/>
              <a:t>providing</a:t>
            </a:r>
            <a:r>
              <a:rPr lang="nl-NL" dirty="0" smtClean="0"/>
              <a:t> =&gt; </a:t>
            </a:r>
            <a:r>
              <a:rPr lang="nl-NL" dirty="0" err="1" smtClean="0"/>
              <a:t>not</a:t>
            </a:r>
            <a:r>
              <a:rPr lang="nl-NL" dirty="0" smtClean="0"/>
              <a:t> a </a:t>
            </a:r>
            <a:r>
              <a:rPr lang="nl-NL" dirty="0" err="1" smtClean="0"/>
              <a:t>medical</a:t>
            </a:r>
            <a:r>
              <a:rPr lang="nl-NL" dirty="0" smtClean="0"/>
              <a:t> </a:t>
            </a:r>
            <a:r>
              <a:rPr lang="nl-NL" dirty="0" err="1" smtClean="0"/>
              <a:t>device</a:t>
            </a:r>
            <a:endParaRPr lang="nl-NL" dirty="0" smtClean="0"/>
          </a:p>
          <a:p>
            <a:pPr marL="342900" indent="-342900">
              <a:buFont typeface="+mj-lt"/>
              <a:buAutoNum type="arabicPeriod"/>
              <a:defRPr/>
            </a:pPr>
            <a:r>
              <a:rPr lang="nl-NL" dirty="0" err="1" smtClean="0"/>
              <a:t>Decision-supporting</a:t>
            </a:r>
            <a:endParaRPr lang="nl-NL" dirty="0" smtClean="0"/>
          </a:p>
          <a:p>
            <a:pPr marL="342900" indent="-342900">
              <a:buFont typeface="+mj-lt"/>
              <a:buAutoNum type="arabicPeriod"/>
              <a:defRPr/>
            </a:pPr>
            <a:r>
              <a:rPr lang="nl-NL" dirty="0" err="1" smtClean="0"/>
              <a:t>Diagnostic</a:t>
            </a:r>
            <a:r>
              <a:rPr lang="nl-NL" dirty="0" smtClean="0"/>
              <a:t> / </a:t>
            </a:r>
            <a:r>
              <a:rPr lang="nl-NL" dirty="0" err="1" smtClean="0"/>
              <a:t>therapeutic</a:t>
            </a:r>
            <a:endParaRPr lang="nl-NL" dirty="0" smtClean="0"/>
          </a:p>
          <a:p>
            <a:pPr marL="342900" indent="-342900">
              <a:buFont typeface="+mj-lt"/>
              <a:buAutoNum type="arabicPeriod"/>
              <a:defRPr/>
            </a:pPr>
            <a:r>
              <a:rPr lang="nl-NL" dirty="0" err="1" smtClean="0"/>
              <a:t>Apps</a:t>
            </a:r>
            <a:r>
              <a:rPr lang="nl-NL" dirty="0" smtClean="0"/>
              <a:t> </a:t>
            </a:r>
            <a:r>
              <a:rPr lang="nl-NL" dirty="0" err="1" smtClean="0"/>
              <a:t>that</a:t>
            </a:r>
            <a:r>
              <a:rPr lang="nl-NL" dirty="0" smtClean="0"/>
              <a:t> </a:t>
            </a:r>
            <a:r>
              <a:rPr lang="nl-NL" dirty="0" err="1" smtClean="0"/>
              <a:t>perform</a:t>
            </a:r>
            <a:r>
              <a:rPr lang="nl-NL" dirty="0" smtClean="0"/>
              <a:t> </a:t>
            </a:r>
            <a:r>
              <a:rPr lang="nl-NL" dirty="0" err="1" smtClean="0"/>
              <a:t>measurements</a:t>
            </a:r>
            <a:endParaRPr lang="nl-NL" dirty="0" smtClean="0"/>
          </a:p>
          <a:p>
            <a:pPr marL="342900" indent="-342900">
              <a:buFont typeface="+mj-lt"/>
              <a:buAutoNum type="arabicPeriod"/>
              <a:defRPr/>
            </a:pPr>
            <a:r>
              <a:rPr lang="nl-NL" dirty="0" err="1" smtClean="0"/>
              <a:t>Medical</a:t>
            </a:r>
            <a:r>
              <a:rPr lang="nl-NL" dirty="0" smtClean="0"/>
              <a:t> </a:t>
            </a:r>
            <a:r>
              <a:rPr lang="nl-NL" dirty="0" err="1" smtClean="0"/>
              <a:t>imaging</a:t>
            </a:r>
            <a:endParaRPr lang="nl-NL" dirty="0" smtClean="0"/>
          </a:p>
          <a:p>
            <a:pPr marL="342900" indent="-342900">
              <a:buFont typeface="+mj-lt"/>
              <a:buAutoNum type="arabicPeriod"/>
              <a:defRPr/>
            </a:pPr>
            <a:r>
              <a:rPr lang="nl-NL" dirty="0" err="1" smtClean="0"/>
              <a:t>Apps</a:t>
            </a:r>
            <a:r>
              <a:rPr lang="nl-NL" dirty="0" smtClean="0"/>
              <a:t> as </a:t>
            </a:r>
            <a:r>
              <a:rPr lang="nl-NL" dirty="0" err="1" smtClean="0"/>
              <a:t>accessory</a:t>
            </a:r>
            <a:r>
              <a:rPr lang="nl-NL" dirty="0" smtClean="0"/>
              <a:t> </a:t>
            </a:r>
            <a:endParaRPr lang="nl-NL" dirty="0"/>
          </a:p>
        </p:txBody>
      </p:sp>
      <p:sp>
        <p:nvSpPr>
          <p:cNvPr id="15364" name="Tijdelijke aanduiding voor dianummer 3"/>
          <p:cNvSpPr>
            <a:spLocks noGrp="1"/>
          </p:cNvSpPr>
          <p:nvPr>
            <p:ph type="sldNum" sz="quarter" idx="10"/>
          </p:nvPr>
        </p:nvSpPr>
        <p:spPr>
          <a:noFill/>
        </p:spPr>
        <p:txBody>
          <a:bodyPr/>
          <a:lstStyle/>
          <a:p>
            <a:fld id="{B1A904D4-8126-4927-AC1B-014A94A12140}" type="slidenum">
              <a:rPr lang="nl-NL" smtClean="0"/>
              <a:pPr/>
              <a:t>22</a:t>
            </a:fld>
            <a:endParaRPr lang="nl-NL" smtClean="0"/>
          </a:p>
        </p:txBody>
      </p:sp>
      <p:sp>
        <p:nvSpPr>
          <p:cNvPr id="15365" name="Tijdelijke aanduiding voor datum 4"/>
          <p:cNvSpPr>
            <a:spLocks noGrp="1"/>
          </p:cNvSpPr>
          <p:nvPr>
            <p:ph type="dt" sz="quarter" idx="11"/>
          </p:nvPr>
        </p:nvSpPr>
        <p:spPr>
          <a:noFill/>
        </p:spPr>
        <p:txBody>
          <a:bodyPr/>
          <a:lstStyle/>
          <a:p>
            <a:r>
              <a:rPr lang="nl-NL" smtClean="0"/>
              <a:t>Healthcare ICT subject to regulation | April 9, 2013</a:t>
            </a:r>
          </a:p>
          <a:p>
            <a:endParaRPr lang="nl-NL" smtClean="0"/>
          </a:p>
        </p:txBody>
      </p:sp>
      <p:pic>
        <p:nvPicPr>
          <p:cNvPr id="15366" name="Picture 4" descr="http://www.woodleyequipment.com/images/Image/Image/Veterinary/CM_Alivecor_HeroV2_335_w6_ksh-300px.jpg"/>
          <p:cNvPicPr>
            <a:picLocks noChangeAspect="1" noChangeArrowheads="1"/>
          </p:cNvPicPr>
          <p:nvPr/>
        </p:nvPicPr>
        <p:blipFill>
          <a:blip r:embed="rId2" cstate="print"/>
          <a:srcRect t="8900" r="7056" b="15858"/>
          <a:stretch>
            <a:fillRect/>
          </a:stretch>
        </p:blipFill>
        <p:spPr bwMode="auto">
          <a:xfrm>
            <a:off x="6297613" y="1800225"/>
            <a:ext cx="2655887" cy="1476375"/>
          </a:xfrm>
          <a:prstGeom prst="rect">
            <a:avLst/>
          </a:prstGeom>
          <a:noFill/>
          <a:ln w="9525">
            <a:noFill/>
            <a:miter lim="800000"/>
            <a:headEnd/>
            <a:tailEnd/>
          </a:ln>
        </p:spPr>
      </p:pic>
      <p:pic>
        <p:nvPicPr>
          <p:cNvPr id="15367" name="Picture 6" descr="http://www.healthinformer.net/wp-content/uploads/2012/05/AliveCor-smartphone-ECG.jpg"/>
          <p:cNvPicPr>
            <a:picLocks noChangeAspect="1" noChangeArrowheads="1"/>
          </p:cNvPicPr>
          <p:nvPr/>
        </p:nvPicPr>
        <p:blipFill>
          <a:blip r:embed="rId3" cstate="print"/>
          <a:srcRect/>
          <a:stretch>
            <a:fillRect/>
          </a:stretch>
        </p:blipFill>
        <p:spPr bwMode="auto">
          <a:xfrm>
            <a:off x="3497263" y="3487738"/>
            <a:ext cx="4381500" cy="2228850"/>
          </a:xfrm>
          <a:prstGeom prst="rect">
            <a:avLst/>
          </a:prstGeom>
          <a:noFill/>
          <a:ln w="9525">
            <a:noFill/>
            <a:miter lim="800000"/>
            <a:headEnd/>
            <a:tailEnd/>
          </a:ln>
        </p:spPr>
      </p:pic>
      <p:sp>
        <p:nvSpPr>
          <p:cNvPr id="15368" name="Rechthoek 8"/>
          <p:cNvSpPr>
            <a:spLocks noChangeArrowheads="1"/>
          </p:cNvSpPr>
          <p:nvPr/>
        </p:nvSpPr>
        <p:spPr bwMode="auto">
          <a:xfrm>
            <a:off x="523875" y="5754688"/>
            <a:ext cx="8143875" cy="492125"/>
          </a:xfrm>
          <a:prstGeom prst="rect">
            <a:avLst/>
          </a:prstGeom>
          <a:noFill/>
          <a:ln w="9525">
            <a:noFill/>
            <a:miter lim="800000"/>
            <a:headEnd/>
            <a:tailEnd/>
          </a:ln>
        </p:spPr>
        <p:txBody>
          <a:bodyPr>
            <a:spAutoFit/>
          </a:bodyPr>
          <a:lstStyle/>
          <a:p>
            <a:r>
              <a:rPr lang="nl-NL"/>
              <a:t>BYOMD – bring your own medical device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8299" y="1233039"/>
            <a:ext cx="8336313" cy="571504"/>
          </a:xfrm>
        </p:spPr>
        <p:txBody>
          <a:bodyPr>
            <a:normAutofit fontScale="90000"/>
          </a:bodyPr>
          <a:lstStyle/>
          <a:p>
            <a:r>
              <a:rPr lang="nl-NL" dirty="0" err="1" smtClean="0"/>
              <a:t>Requirements</a:t>
            </a:r>
            <a:r>
              <a:rPr lang="nl-NL" dirty="0" smtClean="0"/>
              <a:t> </a:t>
            </a:r>
            <a:r>
              <a:rPr lang="nl-NL" dirty="0" err="1" smtClean="0"/>
              <a:t>for</a:t>
            </a:r>
            <a:r>
              <a:rPr lang="nl-NL" dirty="0" smtClean="0"/>
              <a:t> </a:t>
            </a:r>
            <a:r>
              <a:rPr lang="nl-NL" dirty="0" err="1" smtClean="0"/>
              <a:t>Medical</a:t>
            </a:r>
            <a:r>
              <a:rPr lang="nl-NL" dirty="0" smtClean="0"/>
              <a:t> </a:t>
            </a:r>
            <a:r>
              <a:rPr lang="nl-NL" dirty="0" err="1" smtClean="0"/>
              <a:t>Apps</a:t>
            </a:r>
            <a:r>
              <a:rPr lang="nl-NL" dirty="0" smtClean="0"/>
              <a:t> in case of </a:t>
            </a:r>
            <a:r>
              <a:rPr lang="nl-NL" dirty="0" err="1" smtClean="0"/>
              <a:t>Medical</a:t>
            </a:r>
            <a:r>
              <a:rPr lang="nl-NL" dirty="0" smtClean="0"/>
              <a:t> </a:t>
            </a:r>
            <a:r>
              <a:rPr lang="nl-NL" dirty="0" err="1" smtClean="0"/>
              <a:t>Device</a:t>
            </a:r>
            <a:endParaRPr lang="nl-NL" dirty="0"/>
          </a:p>
        </p:txBody>
      </p:sp>
      <p:sp>
        <p:nvSpPr>
          <p:cNvPr id="3" name="Tijdelijke aanduiding voor inhoud 2"/>
          <p:cNvSpPr>
            <a:spLocks noGrp="1"/>
          </p:cNvSpPr>
          <p:nvPr>
            <p:ph idx="1"/>
          </p:nvPr>
        </p:nvSpPr>
        <p:spPr/>
        <p:txBody>
          <a:bodyPr>
            <a:normAutofit/>
          </a:bodyPr>
          <a:lstStyle/>
          <a:p>
            <a:endParaRPr lang="nl-NL" dirty="0" smtClean="0"/>
          </a:p>
          <a:p>
            <a:r>
              <a:rPr lang="en-US" b="1" dirty="0" smtClean="0"/>
              <a:t>GUIDELINES ON THE QUALIFICATION AND CLASSIFICATION OF STAND ALONE SOFTWARE USED IN HEALTHCARE WITHIN THE</a:t>
            </a:r>
          </a:p>
          <a:p>
            <a:r>
              <a:rPr lang="en-US" b="1" dirty="0" smtClean="0"/>
              <a:t>REGULATORY FRAMEWORK OF MEDICAL DEVICES</a:t>
            </a:r>
            <a:endParaRPr lang="nl-NL" dirty="0" smtClean="0"/>
          </a:p>
          <a:p>
            <a:endParaRPr lang="nl-NL" dirty="0" smtClean="0"/>
          </a:p>
          <a:p>
            <a:pPr>
              <a:buFont typeface="Arial" pitchFamily="34" charset="0"/>
              <a:buChar char="•"/>
            </a:pPr>
            <a:r>
              <a:rPr lang="en-US" dirty="0" smtClean="0"/>
              <a:t>The modules which are subject to the medical device Directives ) must comply with the requirements of the medical device Directives and must carry the CE marking. </a:t>
            </a:r>
          </a:p>
          <a:p>
            <a:pPr>
              <a:buFont typeface="Arial" pitchFamily="34" charset="0"/>
              <a:buChar char="•"/>
            </a:pPr>
            <a:r>
              <a:rPr lang="nl-NL" dirty="0" smtClean="0"/>
              <a:t>Risk </a:t>
            </a:r>
            <a:r>
              <a:rPr lang="nl-NL" dirty="0" err="1" smtClean="0"/>
              <a:t>analysis</a:t>
            </a:r>
            <a:endParaRPr lang="nl-NL" dirty="0" smtClean="0"/>
          </a:p>
          <a:p>
            <a:pPr>
              <a:buFont typeface="Arial" pitchFamily="34" charset="0"/>
              <a:buChar char="•"/>
            </a:pPr>
            <a:r>
              <a:rPr lang="nl-NL" dirty="0" err="1" smtClean="0"/>
              <a:t>Clinical</a:t>
            </a:r>
            <a:r>
              <a:rPr lang="nl-NL" dirty="0" smtClean="0"/>
              <a:t> </a:t>
            </a:r>
            <a:r>
              <a:rPr lang="nl-NL" dirty="0" err="1" smtClean="0"/>
              <a:t>evaluation</a:t>
            </a:r>
            <a:endParaRPr lang="nl-NL" dirty="0" smtClean="0"/>
          </a:p>
          <a:p>
            <a:endParaRPr lang="nl-NL" dirty="0" smtClean="0"/>
          </a:p>
          <a:p>
            <a:r>
              <a:rPr lang="nl-NL" dirty="0" err="1" smtClean="0"/>
              <a:t>Registration</a:t>
            </a:r>
            <a:r>
              <a:rPr lang="nl-NL" dirty="0" smtClean="0"/>
              <a:t> of </a:t>
            </a:r>
            <a:r>
              <a:rPr lang="nl-NL" dirty="0" err="1" smtClean="0"/>
              <a:t>medical</a:t>
            </a:r>
            <a:r>
              <a:rPr lang="nl-NL" dirty="0" smtClean="0"/>
              <a:t> </a:t>
            </a:r>
            <a:r>
              <a:rPr lang="nl-NL" dirty="0" err="1" smtClean="0"/>
              <a:t>apps</a:t>
            </a:r>
            <a:r>
              <a:rPr lang="nl-NL" dirty="0" smtClean="0"/>
              <a:t> at the Dutch </a:t>
            </a:r>
            <a:r>
              <a:rPr lang="nl-NL" dirty="0" err="1" smtClean="0"/>
              <a:t>Ministry</a:t>
            </a:r>
            <a:r>
              <a:rPr lang="nl-NL" dirty="0" smtClean="0"/>
              <a:t> of Healthcare</a:t>
            </a:r>
          </a:p>
          <a:p>
            <a:endParaRPr lang="nl-NL" dirty="0"/>
          </a:p>
        </p:txBody>
      </p:sp>
      <p:sp>
        <p:nvSpPr>
          <p:cNvPr id="4" name="Tijdelijke aanduiding voor datum 3"/>
          <p:cNvSpPr>
            <a:spLocks noGrp="1"/>
          </p:cNvSpPr>
          <p:nvPr>
            <p:ph type="dt" sz="half" idx="10"/>
          </p:nvPr>
        </p:nvSpPr>
        <p:spPr/>
        <p:txBody>
          <a:bodyPr/>
          <a:lstStyle/>
          <a:p>
            <a:pPr>
              <a:defRPr/>
            </a:pPr>
            <a:r>
              <a:rPr lang="nl-NL" altLang="nl-NL" smtClean="0"/>
              <a:t>Titel van presentatie | datum van presentatie</a:t>
            </a:r>
            <a:endParaRPr lang="nl-NL" altLang="nl-NL"/>
          </a:p>
        </p:txBody>
      </p:sp>
      <p:sp>
        <p:nvSpPr>
          <p:cNvPr id="5" name="Tijdelijke aanduiding voor dianummer 4"/>
          <p:cNvSpPr>
            <a:spLocks noGrp="1"/>
          </p:cNvSpPr>
          <p:nvPr>
            <p:ph type="sldNum" sz="quarter" idx="11"/>
          </p:nvPr>
        </p:nvSpPr>
        <p:spPr/>
        <p:txBody>
          <a:bodyPr/>
          <a:lstStyle/>
          <a:p>
            <a:fld id="{3673C7FF-546B-41A1-B77C-E5EB019239CA}" type="slidenum">
              <a:rPr lang="nl-NL" altLang="nl-NL" smtClean="0"/>
              <a:pPr/>
              <a:t>23</a:t>
            </a:fld>
            <a:endParaRPr lang="nl-NL" altLang="nl-NL"/>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Inspections</a:t>
            </a:r>
            <a:r>
              <a:rPr lang="nl-NL" dirty="0" smtClean="0"/>
              <a:t> in The </a:t>
            </a:r>
            <a:r>
              <a:rPr lang="nl-NL" dirty="0" err="1" smtClean="0"/>
              <a:t>Netherlands</a:t>
            </a:r>
            <a:endParaRPr lang="nl-NL" dirty="0"/>
          </a:p>
        </p:txBody>
      </p:sp>
      <p:sp>
        <p:nvSpPr>
          <p:cNvPr id="3" name="Tijdelijke aanduiding voor inhoud 2"/>
          <p:cNvSpPr>
            <a:spLocks noGrp="1"/>
          </p:cNvSpPr>
          <p:nvPr>
            <p:ph idx="1"/>
          </p:nvPr>
        </p:nvSpPr>
        <p:spPr>
          <a:xfrm>
            <a:off x="369858" y="2315688"/>
            <a:ext cx="7858180" cy="3756518"/>
          </a:xfrm>
        </p:spPr>
        <p:txBody>
          <a:bodyPr/>
          <a:lstStyle/>
          <a:p>
            <a:r>
              <a:rPr lang="nl-NL" dirty="0" smtClean="0"/>
              <a:t>50 </a:t>
            </a:r>
            <a:r>
              <a:rPr lang="nl-NL" dirty="0" err="1" smtClean="0"/>
              <a:t>Inspections</a:t>
            </a:r>
            <a:r>
              <a:rPr lang="nl-NL" dirty="0" smtClean="0"/>
              <a:t> </a:t>
            </a:r>
            <a:r>
              <a:rPr lang="nl-NL" dirty="0" err="1" smtClean="0"/>
              <a:t>on</a:t>
            </a:r>
            <a:r>
              <a:rPr lang="nl-NL" dirty="0" smtClean="0"/>
              <a:t> Software </a:t>
            </a:r>
            <a:r>
              <a:rPr lang="nl-NL" dirty="0" err="1" smtClean="0"/>
              <a:t>Products</a:t>
            </a:r>
            <a:r>
              <a:rPr lang="nl-NL" dirty="0" smtClean="0"/>
              <a:t> </a:t>
            </a:r>
            <a:r>
              <a:rPr lang="nl-NL" dirty="0" err="1" smtClean="0"/>
              <a:t>since</a:t>
            </a:r>
            <a:r>
              <a:rPr lang="nl-NL" dirty="0" smtClean="0"/>
              <a:t> </a:t>
            </a:r>
            <a:r>
              <a:rPr lang="nl-NL" dirty="0" err="1" smtClean="0"/>
              <a:t>January</a:t>
            </a:r>
            <a:r>
              <a:rPr lang="nl-NL" dirty="0" smtClean="0"/>
              <a:t> 2014</a:t>
            </a:r>
          </a:p>
          <a:p>
            <a:r>
              <a:rPr lang="nl-NL" dirty="0" smtClean="0"/>
              <a:t>12 </a:t>
            </a:r>
            <a:r>
              <a:rPr lang="nl-NL" dirty="0" err="1" smtClean="0"/>
              <a:t>Inspections</a:t>
            </a:r>
            <a:r>
              <a:rPr lang="nl-NL" dirty="0" smtClean="0"/>
              <a:t> </a:t>
            </a:r>
            <a:r>
              <a:rPr lang="nl-NL" dirty="0" err="1" smtClean="0"/>
              <a:t>on</a:t>
            </a:r>
            <a:r>
              <a:rPr lang="nl-NL" dirty="0" smtClean="0"/>
              <a:t> </a:t>
            </a:r>
            <a:r>
              <a:rPr lang="nl-NL" dirty="0" err="1" smtClean="0"/>
              <a:t>Medical</a:t>
            </a:r>
            <a:r>
              <a:rPr lang="nl-NL" dirty="0" smtClean="0"/>
              <a:t> </a:t>
            </a:r>
            <a:r>
              <a:rPr lang="nl-NL" dirty="0" err="1" smtClean="0"/>
              <a:t>Apps</a:t>
            </a:r>
            <a:endParaRPr lang="nl-NL" dirty="0" smtClean="0"/>
          </a:p>
          <a:p>
            <a:r>
              <a:rPr lang="nl-NL" dirty="0" err="1" smtClean="0"/>
              <a:t>Many</a:t>
            </a:r>
            <a:r>
              <a:rPr lang="nl-NL" dirty="0" smtClean="0"/>
              <a:t> software </a:t>
            </a:r>
            <a:r>
              <a:rPr lang="nl-NL" dirty="0" err="1" smtClean="0"/>
              <a:t>companies</a:t>
            </a:r>
            <a:r>
              <a:rPr lang="nl-NL" dirty="0" smtClean="0"/>
              <a:t> </a:t>
            </a:r>
            <a:r>
              <a:rPr lang="nl-NL" dirty="0" err="1" smtClean="0"/>
              <a:t>with</a:t>
            </a:r>
            <a:r>
              <a:rPr lang="nl-NL" dirty="0" smtClean="0"/>
              <a:t> </a:t>
            </a:r>
            <a:r>
              <a:rPr lang="nl-NL" dirty="0" err="1" smtClean="0"/>
              <a:t>only</a:t>
            </a:r>
            <a:r>
              <a:rPr lang="nl-NL" dirty="0" smtClean="0"/>
              <a:t> </a:t>
            </a:r>
            <a:r>
              <a:rPr lang="nl-NL" dirty="0" err="1" smtClean="0"/>
              <a:t>two</a:t>
            </a:r>
            <a:r>
              <a:rPr lang="nl-NL" dirty="0" smtClean="0"/>
              <a:t> employees</a:t>
            </a:r>
          </a:p>
          <a:p>
            <a:pPr lvl="2"/>
            <a:r>
              <a:rPr lang="nl-NL" dirty="0" err="1" smtClean="0"/>
              <a:t>Pharmaceutical</a:t>
            </a:r>
            <a:r>
              <a:rPr lang="nl-NL" dirty="0" smtClean="0"/>
              <a:t> </a:t>
            </a:r>
            <a:r>
              <a:rPr lang="nl-NL" dirty="0" err="1" smtClean="0"/>
              <a:t>Industry</a:t>
            </a:r>
            <a:r>
              <a:rPr lang="nl-NL" dirty="0" smtClean="0"/>
              <a:t> as sponsor</a:t>
            </a:r>
          </a:p>
          <a:p>
            <a:pPr lvl="2"/>
            <a:r>
              <a:rPr lang="nl-NL" dirty="0" smtClean="0"/>
              <a:t>Health care </a:t>
            </a:r>
            <a:r>
              <a:rPr lang="nl-NL" dirty="0" err="1" smtClean="0"/>
              <a:t>institutes</a:t>
            </a:r>
            <a:r>
              <a:rPr lang="nl-NL" dirty="0" smtClean="0"/>
              <a:t> as sponsor</a:t>
            </a:r>
          </a:p>
          <a:p>
            <a:pPr lvl="2"/>
            <a:r>
              <a:rPr lang="nl-NL" dirty="0" smtClean="0"/>
              <a:t>Health care professionals as </a:t>
            </a:r>
            <a:r>
              <a:rPr lang="nl-NL" dirty="0" err="1" smtClean="0"/>
              <a:t>external</a:t>
            </a:r>
            <a:r>
              <a:rPr lang="nl-NL" dirty="0" smtClean="0"/>
              <a:t> experts</a:t>
            </a:r>
          </a:p>
          <a:p>
            <a:pPr lvl="2">
              <a:buNone/>
            </a:pPr>
            <a:endParaRPr lang="nl-NL" dirty="0" smtClean="0"/>
          </a:p>
          <a:p>
            <a:pPr lvl="2">
              <a:buNone/>
            </a:pPr>
            <a:r>
              <a:rPr lang="nl-NL" dirty="0" smtClean="0"/>
              <a:t>In </a:t>
            </a:r>
            <a:r>
              <a:rPr lang="nl-NL" dirty="0" err="1" smtClean="0"/>
              <a:t>many</a:t>
            </a:r>
            <a:r>
              <a:rPr lang="nl-NL" dirty="0" smtClean="0"/>
              <a:t> cases </a:t>
            </a:r>
            <a:r>
              <a:rPr lang="nl-NL" dirty="0" err="1" smtClean="0"/>
              <a:t>it</a:t>
            </a:r>
            <a:r>
              <a:rPr lang="nl-NL" dirty="0" smtClean="0"/>
              <a:t> is </a:t>
            </a:r>
            <a:r>
              <a:rPr lang="nl-NL" dirty="0" err="1" smtClean="0"/>
              <a:t>not</a:t>
            </a:r>
            <a:r>
              <a:rPr lang="nl-NL" dirty="0" smtClean="0"/>
              <a:t> </a:t>
            </a:r>
            <a:r>
              <a:rPr lang="nl-NL" dirty="0" err="1" smtClean="0"/>
              <a:t>clear</a:t>
            </a:r>
            <a:r>
              <a:rPr lang="nl-NL" dirty="0" smtClean="0"/>
              <a:t> </a:t>
            </a:r>
            <a:r>
              <a:rPr lang="nl-NL" dirty="0" err="1" smtClean="0"/>
              <a:t>that</a:t>
            </a:r>
            <a:r>
              <a:rPr lang="nl-NL" dirty="0" smtClean="0"/>
              <a:t> IEC 62304 </a:t>
            </a:r>
            <a:r>
              <a:rPr lang="nl-NL" dirty="0" err="1" smtClean="0"/>
              <a:t>should</a:t>
            </a:r>
            <a:r>
              <a:rPr lang="nl-NL" dirty="0" smtClean="0"/>
              <a:t> </a:t>
            </a:r>
            <a:r>
              <a:rPr lang="nl-NL" dirty="0" err="1" smtClean="0"/>
              <a:t>be</a:t>
            </a:r>
            <a:r>
              <a:rPr lang="nl-NL" dirty="0" smtClean="0"/>
              <a:t> </a:t>
            </a:r>
            <a:r>
              <a:rPr lang="nl-NL" dirty="0" err="1" smtClean="0"/>
              <a:t>followed</a:t>
            </a:r>
            <a:endParaRPr lang="nl-NL" dirty="0" smtClean="0"/>
          </a:p>
          <a:p>
            <a:pPr lvl="2">
              <a:buNone/>
            </a:pPr>
            <a:r>
              <a:rPr lang="nl-NL" dirty="0" err="1" smtClean="0"/>
              <a:t>Many</a:t>
            </a:r>
            <a:r>
              <a:rPr lang="nl-NL" dirty="0" smtClean="0"/>
              <a:t> cases </a:t>
            </a:r>
            <a:r>
              <a:rPr lang="nl-NL" dirty="0" err="1" smtClean="0"/>
              <a:t>no</a:t>
            </a:r>
            <a:r>
              <a:rPr lang="nl-NL" dirty="0" smtClean="0"/>
              <a:t> proper risk </a:t>
            </a:r>
            <a:r>
              <a:rPr lang="nl-NL" dirty="0" err="1" smtClean="0"/>
              <a:t>analysis</a:t>
            </a:r>
            <a:endParaRPr lang="nl-NL" dirty="0" smtClean="0"/>
          </a:p>
          <a:p>
            <a:pPr lvl="2">
              <a:buNone/>
            </a:pPr>
            <a:r>
              <a:rPr lang="nl-NL" dirty="0" err="1" smtClean="0"/>
              <a:t>Difficult</a:t>
            </a:r>
            <a:r>
              <a:rPr lang="nl-NL" dirty="0" smtClean="0"/>
              <a:t> to do a </a:t>
            </a:r>
            <a:r>
              <a:rPr lang="nl-NL" dirty="0" err="1" smtClean="0"/>
              <a:t>clinical</a:t>
            </a:r>
            <a:r>
              <a:rPr lang="nl-NL" dirty="0" smtClean="0"/>
              <a:t> </a:t>
            </a:r>
            <a:r>
              <a:rPr lang="nl-NL" dirty="0" err="1" smtClean="0"/>
              <a:t>evaluation</a:t>
            </a:r>
            <a:r>
              <a:rPr lang="nl-NL" dirty="0" smtClean="0"/>
              <a:t> (</a:t>
            </a:r>
            <a:r>
              <a:rPr lang="nl-NL" dirty="0" err="1" smtClean="0"/>
              <a:t>developed</a:t>
            </a:r>
            <a:r>
              <a:rPr lang="nl-NL" dirty="0" smtClean="0"/>
              <a:t> </a:t>
            </a:r>
            <a:r>
              <a:rPr lang="nl-NL" dirty="0" err="1" smtClean="0"/>
              <a:t>by</a:t>
            </a:r>
            <a:r>
              <a:rPr lang="nl-NL" dirty="0" smtClean="0"/>
              <a:t> IMDRF) </a:t>
            </a:r>
          </a:p>
          <a:p>
            <a:pPr lvl="2">
              <a:buNone/>
            </a:pPr>
            <a:endParaRPr lang="nl-NL" dirty="0" smtClean="0"/>
          </a:p>
          <a:p>
            <a:pPr lvl="2"/>
            <a:endParaRPr lang="nl-NL" dirty="0" smtClean="0"/>
          </a:p>
          <a:p>
            <a:endParaRPr lang="nl-NL" dirty="0" smtClean="0"/>
          </a:p>
          <a:p>
            <a:endParaRPr lang="nl-NL" dirty="0" smtClean="0"/>
          </a:p>
        </p:txBody>
      </p:sp>
      <p:sp>
        <p:nvSpPr>
          <p:cNvPr id="4" name="Tijdelijke aanduiding voor datum 3"/>
          <p:cNvSpPr>
            <a:spLocks noGrp="1"/>
          </p:cNvSpPr>
          <p:nvPr>
            <p:ph type="dt" sz="half" idx="10"/>
          </p:nvPr>
        </p:nvSpPr>
        <p:spPr/>
        <p:txBody>
          <a:bodyPr/>
          <a:lstStyle/>
          <a:p>
            <a:pPr>
              <a:defRPr/>
            </a:pPr>
            <a:r>
              <a:rPr lang="nl-NL" altLang="nl-NL" smtClean="0"/>
              <a:t>Titel van presentatie | datum van presentatie</a:t>
            </a:r>
            <a:endParaRPr lang="nl-NL" altLang="nl-NL"/>
          </a:p>
        </p:txBody>
      </p:sp>
      <p:sp>
        <p:nvSpPr>
          <p:cNvPr id="5" name="Tijdelijke aanduiding voor dianummer 4"/>
          <p:cNvSpPr>
            <a:spLocks noGrp="1"/>
          </p:cNvSpPr>
          <p:nvPr>
            <p:ph type="sldNum" sz="quarter" idx="11"/>
          </p:nvPr>
        </p:nvSpPr>
        <p:spPr/>
        <p:txBody>
          <a:bodyPr/>
          <a:lstStyle/>
          <a:p>
            <a:fld id="{3673C7FF-546B-41A1-B77C-E5EB019239CA}" type="slidenum">
              <a:rPr lang="nl-NL" altLang="nl-NL" smtClean="0"/>
              <a:pPr/>
              <a:t>24</a:t>
            </a:fld>
            <a:endParaRPr lang="nl-NL" altLang="nl-NL"/>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Risk </a:t>
            </a:r>
            <a:r>
              <a:rPr lang="nl-NL" dirty="0" err="1" smtClean="0"/>
              <a:t>Framework</a:t>
            </a:r>
            <a:r>
              <a:rPr lang="nl-NL" dirty="0" smtClean="0"/>
              <a:t> </a:t>
            </a:r>
            <a:r>
              <a:rPr lang="nl-NL" dirty="0" err="1" smtClean="0"/>
              <a:t>by</a:t>
            </a:r>
            <a:r>
              <a:rPr lang="nl-NL" dirty="0" smtClean="0"/>
              <a:t> IMDRF</a:t>
            </a:r>
            <a:endParaRPr lang="nl-NL" dirty="0"/>
          </a:p>
        </p:txBody>
      </p:sp>
      <p:sp>
        <p:nvSpPr>
          <p:cNvPr id="4" name="Tijdelijke aanduiding voor datum 3"/>
          <p:cNvSpPr>
            <a:spLocks noGrp="1"/>
          </p:cNvSpPr>
          <p:nvPr>
            <p:ph type="dt" sz="half" idx="10"/>
          </p:nvPr>
        </p:nvSpPr>
        <p:spPr/>
        <p:txBody>
          <a:bodyPr/>
          <a:lstStyle/>
          <a:p>
            <a:pPr>
              <a:defRPr/>
            </a:pPr>
            <a:r>
              <a:rPr lang="nl-NL" altLang="nl-NL" smtClean="0"/>
              <a:t>Titel van presentatie | datum van presentatie</a:t>
            </a:r>
            <a:endParaRPr lang="nl-NL" altLang="nl-NL"/>
          </a:p>
        </p:txBody>
      </p:sp>
      <p:sp>
        <p:nvSpPr>
          <p:cNvPr id="5" name="Tijdelijke aanduiding voor dianummer 4"/>
          <p:cNvSpPr>
            <a:spLocks noGrp="1"/>
          </p:cNvSpPr>
          <p:nvPr>
            <p:ph type="sldNum" sz="quarter" idx="11"/>
          </p:nvPr>
        </p:nvSpPr>
        <p:spPr/>
        <p:txBody>
          <a:bodyPr/>
          <a:lstStyle/>
          <a:p>
            <a:fld id="{3673C7FF-546B-41A1-B77C-E5EB019239CA}" type="slidenum">
              <a:rPr lang="nl-NL" altLang="nl-NL" smtClean="0"/>
              <a:pPr/>
              <a:t>25</a:t>
            </a:fld>
            <a:endParaRPr lang="nl-NL" altLang="nl-NL"/>
          </a:p>
        </p:txBody>
      </p:sp>
      <p:pic>
        <p:nvPicPr>
          <p:cNvPr id="11266" name="Picture 2"/>
          <p:cNvPicPr>
            <a:picLocks noGrp="1" noChangeAspect="1" noChangeArrowheads="1"/>
          </p:cNvPicPr>
          <p:nvPr>
            <p:ph idx="1"/>
          </p:nvPr>
        </p:nvPicPr>
        <p:blipFill>
          <a:blip r:embed="rId2" cstate="print"/>
          <a:srcRect/>
          <a:stretch>
            <a:fillRect/>
          </a:stretch>
        </p:blipFill>
        <p:spPr bwMode="auto">
          <a:xfrm>
            <a:off x="369888" y="2355213"/>
            <a:ext cx="7858125" cy="31603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Supervision</a:t>
            </a:r>
            <a:r>
              <a:rPr lang="nl-NL" dirty="0" smtClean="0"/>
              <a:t> </a:t>
            </a:r>
            <a:r>
              <a:rPr lang="nl-NL" dirty="0" err="1" smtClean="0"/>
              <a:t>on</a:t>
            </a:r>
            <a:r>
              <a:rPr lang="nl-NL" dirty="0" smtClean="0"/>
              <a:t> </a:t>
            </a:r>
            <a:r>
              <a:rPr lang="nl-NL" dirty="0" err="1" smtClean="0"/>
              <a:t>medical</a:t>
            </a:r>
            <a:r>
              <a:rPr lang="nl-NL" dirty="0" smtClean="0"/>
              <a:t> </a:t>
            </a:r>
            <a:r>
              <a:rPr lang="nl-NL" dirty="0" err="1" smtClean="0"/>
              <a:t>apps</a:t>
            </a:r>
            <a:r>
              <a:rPr lang="nl-NL" dirty="0" smtClean="0"/>
              <a:t> in The </a:t>
            </a:r>
            <a:r>
              <a:rPr lang="nl-NL" dirty="0" err="1" smtClean="0"/>
              <a:t>Netherlands</a:t>
            </a:r>
            <a:endParaRPr lang="nl-NL" dirty="0"/>
          </a:p>
        </p:txBody>
      </p:sp>
      <p:sp>
        <p:nvSpPr>
          <p:cNvPr id="3" name="Tijdelijke aanduiding voor inhoud 2"/>
          <p:cNvSpPr>
            <a:spLocks noGrp="1"/>
          </p:cNvSpPr>
          <p:nvPr>
            <p:ph idx="1"/>
          </p:nvPr>
        </p:nvSpPr>
        <p:spPr>
          <a:xfrm>
            <a:off x="369858" y="2196935"/>
            <a:ext cx="7858180" cy="3875271"/>
          </a:xfrm>
        </p:spPr>
        <p:txBody>
          <a:bodyPr/>
          <a:lstStyle/>
          <a:p>
            <a:r>
              <a:rPr lang="nl-NL" dirty="0" err="1" smtClean="0"/>
              <a:t>Analysis</a:t>
            </a:r>
            <a:r>
              <a:rPr lang="nl-NL" dirty="0" smtClean="0"/>
              <a:t> of Software </a:t>
            </a:r>
            <a:r>
              <a:rPr lang="nl-NL" dirty="0" err="1" smtClean="0"/>
              <a:t>Market</a:t>
            </a:r>
            <a:r>
              <a:rPr lang="nl-NL" dirty="0" smtClean="0"/>
              <a:t> as </a:t>
            </a:r>
            <a:r>
              <a:rPr lang="nl-NL" dirty="0" err="1" smtClean="0"/>
              <a:t>Medical</a:t>
            </a:r>
            <a:r>
              <a:rPr lang="nl-NL" dirty="0" smtClean="0"/>
              <a:t> </a:t>
            </a:r>
            <a:r>
              <a:rPr lang="nl-NL" dirty="0" err="1" smtClean="0"/>
              <a:t>Device</a:t>
            </a:r>
            <a:endParaRPr lang="nl-NL" dirty="0" smtClean="0"/>
          </a:p>
          <a:p>
            <a:r>
              <a:rPr lang="nl-NL" dirty="0" err="1" smtClean="0"/>
              <a:t>Published</a:t>
            </a:r>
            <a:r>
              <a:rPr lang="nl-NL" dirty="0" smtClean="0"/>
              <a:t> </a:t>
            </a:r>
            <a:r>
              <a:rPr lang="nl-NL" dirty="0" err="1" smtClean="0"/>
              <a:t>on</a:t>
            </a:r>
            <a:r>
              <a:rPr lang="nl-NL" dirty="0" smtClean="0"/>
              <a:t> IGZ website</a:t>
            </a:r>
          </a:p>
          <a:p>
            <a:endParaRPr lang="nl-NL" dirty="0" smtClean="0"/>
          </a:p>
          <a:p>
            <a:endParaRPr lang="nl-NL" dirty="0" smtClean="0"/>
          </a:p>
          <a:p>
            <a:endParaRPr lang="nl-NL" dirty="0" smtClean="0"/>
          </a:p>
          <a:p>
            <a:endParaRPr lang="nl-NL" dirty="0" smtClean="0"/>
          </a:p>
          <a:p>
            <a:endParaRPr lang="nl-NL" dirty="0" smtClean="0"/>
          </a:p>
          <a:p>
            <a:endParaRPr lang="nl-NL" dirty="0" smtClean="0"/>
          </a:p>
          <a:p>
            <a:endParaRPr lang="nl-NL" dirty="0" smtClean="0"/>
          </a:p>
          <a:p>
            <a:endParaRPr lang="nl-NL" dirty="0" smtClean="0"/>
          </a:p>
          <a:p>
            <a:r>
              <a:rPr lang="nl-NL" dirty="0" err="1" smtClean="0"/>
              <a:t>Sanctions</a:t>
            </a:r>
            <a:r>
              <a:rPr lang="nl-NL" dirty="0" smtClean="0"/>
              <a:t> </a:t>
            </a:r>
            <a:r>
              <a:rPr lang="nl-NL" dirty="0" err="1" smtClean="0"/>
              <a:t>for</a:t>
            </a:r>
            <a:r>
              <a:rPr lang="nl-NL" dirty="0" smtClean="0"/>
              <a:t> </a:t>
            </a:r>
            <a:r>
              <a:rPr lang="nl-NL" dirty="0" err="1" smtClean="0"/>
              <a:t>two</a:t>
            </a:r>
            <a:r>
              <a:rPr lang="nl-NL" dirty="0" smtClean="0"/>
              <a:t> software </a:t>
            </a:r>
            <a:r>
              <a:rPr lang="nl-NL" dirty="0" err="1" smtClean="0"/>
              <a:t>developers</a:t>
            </a:r>
            <a:r>
              <a:rPr lang="nl-NL" dirty="0" smtClean="0"/>
              <a:t> (</a:t>
            </a:r>
            <a:r>
              <a:rPr lang="nl-NL" dirty="0" err="1" smtClean="0"/>
              <a:t>fines</a:t>
            </a:r>
            <a:r>
              <a:rPr lang="nl-NL" dirty="0" smtClean="0"/>
              <a:t>)</a:t>
            </a:r>
          </a:p>
          <a:p>
            <a:endParaRPr lang="nl-NL" dirty="0" smtClean="0"/>
          </a:p>
          <a:p>
            <a:endParaRPr lang="nl-NL" dirty="0"/>
          </a:p>
        </p:txBody>
      </p:sp>
      <p:sp>
        <p:nvSpPr>
          <p:cNvPr id="4" name="Tijdelijke aanduiding voor datum 3"/>
          <p:cNvSpPr>
            <a:spLocks noGrp="1"/>
          </p:cNvSpPr>
          <p:nvPr>
            <p:ph type="dt" sz="half" idx="10"/>
          </p:nvPr>
        </p:nvSpPr>
        <p:spPr/>
        <p:txBody>
          <a:bodyPr/>
          <a:lstStyle/>
          <a:p>
            <a:pPr>
              <a:defRPr/>
            </a:pPr>
            <a:r>
              <a:rPr lang="nl-NL" altLang="nl-NL" smtClean="0"/>
              <a:t>Titel van presentatie | datum van presentatie</a:t>
            </a:r>
            <a:endParaRPr lang="nl-NL" altLang="nl-NL"/>
          </a:p>
        </p:txBody>
      </p:sp>
      <p:sp>
        <p:nvSpPr>
          <p:cNvPr id="5" name="Tijdelijke aanduiding voor dianummer 4"/>
          <p:cNvSpPr>
            <a:spLocks noGrp="1"/>
          </p:cNvSpPr>
          <p:nvPr>
            <p:ph type="sldNum" sz="quarter" idx="11"/>
          </p:nvPr>
        </p:nvSpPr>
        <p:spPr/>
        <p:txBody>
          <a:bodyPr/>
          <a:lstStyle/>
          <a:p>
            <a:fld id="{3673C7FF-546B-41A1-B77C-E5EB019239CA}" type="slidenum">
              <a:rPr lang="nl-NL" altLang="nl-NL" smtClean="0"/>
              <a:pPr/>
              <a:t>26</a:t>
            </a:fld>
            <a:endParaRPr lang="nl-NL" altLang="nl-NL"/>
          </a:p>
        </p:txBody>
      </p:sp>
      <p:pic>
        <p:nvPicPr>
          <p:cNvPr id="12292" name="Picture 4"/>
          <p:cNvPicPr>
            <a:picLocks noChangeAspect="1" noChangeArrowheads="1"/>
          </p:cNvPicPr>
          <p:nvPr/>
        </p:nvPicPr>
        <p:blipFill>
          <a:blip r:embed="rId2" cstate="print"/>
          <a:srcRect/>
          <a:stretch>
            <a:fillRect/>
          </a:stretch>
        </p:blipFill>
        <p:spPr bwMode="auto">
          <a:xfrm>
            <a:off x="1689883" y="3155715"/>
            <a:ext cx="5459062" cy="21818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4" name="Tijdelijke aanduiding voor datum 3"/>
          <p:cNvSpPr>
            <a:spLocks noGrp="1"/>
          </p:cNvSpPr>
          <p:nvPr>
            <p:ph type="dt" sz="half" idx="10"/>
          </p:nvPr>
        </p:nvSpPr>
        <p:spPr/>
        <p:txBody>
          <a:bodyPr/>
          <a:lstStyle/>
          <a:p>
            <a:pPr>
              <a:defRPr/>
            </a:pPr>
            <a:r>
              <a:rPr lang="nl-NL" altLang="nl-NL" smtClean="0"/>
              <a:t>Titel van presentatie | datum van presentatie</a:t>
            </a:r>
            <a:endParaRPr lang="nl-NL" altLang="nl-NL"/>
          </a:p>
        </p:txBody>
      </p:sp>
      <p:sp>
        <p:nvSpPr>
          <p:cNvPr id="5" name="Tijdelijke aanduiding voor dianummer 4"/>
          <p:cNvSpPr>
            <a:spLocks noGrp="1"/>
          </p:cNvSpPr>
          <p:nvPr>
            <p:ph type="sldNum" sz="quarter" idx="11"/>
          </p:nvPr>
        </p:nvSpPr>
        <p:spPr/>
        <p:txBody>
          <a:bodyPr/>
          <a:lstStyle/>
          <a:p>
            <a:fld id="{3673C7FF-546B-41A1-B77C-E5EB019239CA}" type="slidenum">
              <a:rPr lang="nl-NL" altLang="nl-NL" smtClean="0"/>
              <a:pPr/>
              <a:t>27</a:t>
            </a:fld>
            <a:endParaRPr lang="nl-NL" altLang="nl-NL"/>
          </a:p>
        </p:txBody>
      </p:sp>
      <p:pic>
        <p:nvPicPr>
          <p:cNvPr id="13314" name="Picture 2"/>
          <p:cNvPicPr>
            <a:picLocks noGrp="1" noChangeAspect="1" noChangeArrowheads="1"/>
          </p:cNvPicPr>
          <p:nvPr>
            <p:ph idx="1"/>
          </p:nvPr>
        </p:nvPicPr>
        <p:blipFill>
          <a:blip r:embed="rId2" cstate="print"/>
          <a:srcRect/>
          <a:stretch>
            <a:fillRect/>
          </a:stretch>
        </p:blipFill>
        <p:spPr bwMode="auto">
          <a:xfrm>
            <a:off x="369888" y="2285121"/>
            <a:ext cx="7858125" cy="33005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Conclusions</a:t>
            </a:r>
            <a:endParaRPr lang="nl-NL" dirty="0"/>
          </a:p>
        </p:txBody>
      </p:sp>
      <p:sp>
        <p:nvSpPr>
          <p:cNvPr id="3" name="Tijdelijke aanduiding voor inhoud 2"/>
          <p:cNvSpPr>
            <a:spLocks noGrp="1"/>
          </p:cNvSpPr>
          <p:nvPr>
            <p:ph idx="1"/>
          </p:nvPr>
        </p:nvSpPr>
        <p:spPr>
          <a:xfrm>
            <a:off x="369858" y="2529444"/>
            <a:ext cx="7858180" cy="3542762"/>
          </a:xfrm>
        </p:spPr>
        <p:txBody>
          <a:bodyPr/>
          <a:lstStyle/>
          <a:p>
            <a:pPr>
              <a:buFont typeface="Arial" pitchFamily="34" charset="0"/>
              <a:buChar char="•"/>
            </a:pPr>
            <a:r>
              <a:rPr lang="nl-NL" dirty="0" smtClean="0"/>
              <a:t>The </a:t>
            </a:r>
            <a:r>
              <a:rPr lang="nl-NL" dirty="0" err="1" smtClean="0"/>
              <a:t>use</a:t>
            </a:r>
            <a:r>
              <a:rPr lang="nl-NL" dirty="0" smtClean="0"/>
              <a:t> of </a:t>
            </a:r>
            <a:r>
              <a:rPr lang="nl-NL" dirty="0" err="1" smtClean="0"/>
              <a:t>medical</a:t>
            </a:r>
            <a:r>
              <a:rPr lang="nl-NL" dirty="0" smtClean="0"/>
              <a:t> </a:t>
            </a:r>
            <a:r>
              <a:rPr lang="nl-NL" dirty="0" err="1" smtClean="0"/>
              <a:t>apps</a:t>
            </a:r>
            <a:r>
              <a:rPr lang="nl-NL" dirty="0" smtClean="0"/>
              <a:t> is </a:t>
            </a:r>
            <a:r>
              <a:rPr lang="nl-NL" dirty="0" err="1" smtClean="0"/>
              <a:t>increasing</a:t>
            </a:r>
            <a:r>
              <a:rPr lang="nl-NL" dirty="0" smtClean="0"/>
              <a:t> </a:t>
            </a:r>
            <a:r>
              <a:rPr lang="nl-NL" dirty="0" err="1" smtClean="0"/>
              <a:t>enormously</a:t>
            </a:r>
            <a:r>
              <a:rPr lang="nl-NL" dirty="0" smtClean="0"/>
              <a:t>. </a:t>
            </a:r>
          </a:p>
          <a:p>
            <a:pPr>
              <a:buFont typeface="Arial" pitchFamily="34" charset="0"/>
              <a:buChar char="•"/>
            </a:pPr>
            <a:r>
              <a:rPr lang="nl-NL" dirty="0" err="1" smtClean="0"/>
              <a:t>Use</a:t>
            </a:r>
            <a:r>
              <a:rPr lang="nl-NL" dirty="0" smtClean="0"/>
              <a:t> </a:t>
            </a:r>
            <a:r>
              <a:rPr lang="nl-NL" dirty="0" err="1" smtClean="0"/>
              <a:t>by</a:t>
            </a:r>
            <a:r>
              <a:rPr lang="nl-NL" dirty="0" smtClean="0"/>
              <a:t> </a:t>
            </a:r>
            <a:r>
              <a:rPr lang="nl-NL" dirty="0" err="1" smtClean="0"/>
              <a:t>health</a:t>
            </a:r>
            <a:r>
              <a:rPr lang="nl-NL" dirty="0" smtClean="0"/>
              <a:t> care professionals and </a:t>
            </a:r>
            <a:r>
              <a:rPr lang="nl-NL" dirty="0" err="1" smtClean="0"/>
              <a:t>by</a:t>
            </a:r>
            <a:r>
              <a:rPr lang="nl-NL" dirty="0" smtClean="0"/>
              <a:t> </a:t>
            </a:r>
            <a:r>
              <a:rPr lang="nl-NL" dirty="0" err="1" smtClean="0"/>
              <a:t>patients</a:t>
            </a:r>
            <a:endParaRPr lang="nl-NL" dirty="0" smtClean="0"/>
          </a:p>
          <a:p>
            <a:pPr>
              <a:buFont typeface="Arial" pitchFamily="34" charset="0"/>
              <a:buChar char="•"/>
            </a:pPr>
            <a:r>
              <a:rPr lang="nl-NL" dirty="0" err="1" smtClean="0"/>
              <a:t>There</a:t>
            </a:r>
            <a:r>
              <a:rPr lang="nl-NL" dirty="0" smtClean="0"/>
              <a:t> is </a:t>
            </a:r>
            <a:r>
              <a:rPr lang="nl-NL" dirty="0" err="1" smtClean="0"/>
              <a:t>serious</a:t>
            </a:r>
            <a:r>
              <a:rPr lang="nl-NL" dirty="0" smtClean="0"/>
              <a:t> risk in software as </a:t>
            </a:r>
            <a:r>
              <a:rPr lang="nl-NL" dirty="0" err="1" smtClean="0"/>
              <a:t>medical</a:t>
            </a:r>
            <a:r>
              <a:rPr lang="nl-NL" dirty="0" smtClean="0"/>
              <a:t> </a:t>
            </a:r>
            <a:r>
              <a:rPr lang="nl-NL" dirty="0" err="1" smtClean="0"/>
              <a:t>device</a:t>
            </a:r>
            <a:endParaRPr lang="nl-NL" dirty="0" smtClean="0"/>
          </a:p>
          <a:p>
            <a:pPr>
              <a:buFont typeface="Arial" pitchFamily="34" charset="0"/>
              <a:buChar char="•"/>
            </a:pPr>
            <a:r>
              <a:rPr lang="nl-NL" dirty="0" smtClean="0"/>
              <a:t>In the </a:t>
            </a:r>
            <a:r>
              <a:rPr lang="nl-NL" dirty="0" err="1" smtClean="0"/>
              <a:t>development</a:t>
            </a:r>
            <a:r>
              <a:rPr lang="nl-NL" dirty="0" smtClean="0"/>
              <a:t> of </a:t>
            </a:r>
            <a:r>
              <a:rPr lang="nl-NL" dirty="0" err="1" smtClean="0"/>
              <a:t>medical</a:t>
            </a:r>
            <a:r>
              <a:rPr lang="nl-NL" dirty="0" smtClean="0"/>
              <a:t> </a:t>
            </a:r>
            <a:r>
              <a:rPr lang="nl-NL" dirty="0" err="1" smtClean="0"/>
              <a:t>apps</a:t>
            </a:r>
            <a:r>
              <a:rPr lang="nl-NL" dirty="0" smtClean="0"/>
              <a:t> Risk analyses and </a:t>
            </a:r>
            <a:r>
              <a:rPr lang="nl-NL" dirty="0" err="1" smtClean="0"/>
              <a:t>Clinical</a:t>
            </a:r>
            <a:r>
              <a:rPr lang="nl-NL" dirty="0" smtClean="0"/>
              <a:t> </a:t>
            </a:r>
            <a:r>
              <a:rPr lang="nl-NL" dirty="0" err="1" smtClean="0"/>
              <a:t>evaluations</a:t>
            </a:r>
            <a:r>
              <a:rPr lang="nl-NL" dirty="0" smtClean="0"/>
              <a:t> </a:t>
            </a:r>
            <a:r>
              <a:rPr lang="nl-NL" dirty="0" err="1" smtClean="0"/>
              <a:t>appear</a:t>
            </a:r>
            <a:r>
              <a:rPr lang="nl-NL" dirty="0" smtClean="0"/>
              <a:t> to </a:t>
            </a:r>
            <a:r>
              <a:rPr lang="nl-NL" dirty="0" err="1" smtClean="0"/>
              <a:t>be</a:t>
            </a:r>
            <a:r>
              <a:rPr lang="nl-NL" dirty="0" smtClean="0"/>
              <a:t> </a:t>
            </a:r>
            <a:r>
              <a:rPr lang="nl-NL" dirty="0" err="1" smtClean="0"/>
              <a:t>difficult</a:t>
            </a:r>
            <a:endParaRPr lang="nl-NL" dirty="0" smtClean="0"/>
          </a:p>
          <a:p>
            <a:pPr>
              <a:buFont typeface="Arial" pitchFamily="34" charset="0"/>
              <a:buChar char="•"/>
            </a:pPr>
            <a:r>
              <a:rPr lang="nl-NL" dirty="0" smtClean="0"/>
              <a:t>IEC 62304 is </a:t>
            </a:r>
            <a:r>
              <a:rPr lang="nl-NL" dirty="0" err="1" smtClean="0"/>
              <a:t>not</a:t>
            </a:r>
            <a:r>
              <a:rPr lang="nl-NL" dirty="0" smtClean="0"/>
              <a:t> </a:t>
            </a:r>
            <a:r>
              <a:rPr lang="nl-NL" dirty="0" err="1" smtClean="0"/>
              <a:t>familiar</a:t>
            </a:r>
            <a:r>
              <a:rPr lang="nl-NL" dirty="0" smtClean="0"/>
              <a:t> at all software </a:t>
            </a:r>
            <a:r>
              <a:rPr lang="nl-NL" dirty="0" err="1" smtClean="0"/>
              <a:t>development</a:t>
            </a:r>
            <a:r>
              <a:rPr lang="nl-NL" dirty="0" smtClean="0"/>
              <a:t> sites</a:t>
            </a:r>
          </a:p>
        </p:txBody>
      </p:sp>
      <p:sp>
        <p:nvSpPr>
          <p:cNvPr id="4" name="Tijdelijke aanduiding voor datum 3"/>
          <p:cNvSpPr>
            <a:spLocks noGrp="1"/>
          </p:cNvSpPr>
          <p:nvPr>
            <p:ph type="dt" sz="half" idx="10"/>
          </p:nvPr>
        </p:nvSpPr>
        <p:spPr/>
        <p:txBody>
          <a:bodyPr/>
          <a:lstStyle/>
          <a:p>
            <a:pPr>
              <a:defRPr/>
            </a:pPr>
            <a:r>
              <a:rPr lang="nl-NL" altLang="nl-NL" smtClean="0"/>
              <a:t>Titel van presentatie | datum van presentatie</a:t>
            </a:r>
            <a:endParaRPr lang="nl-NL" altLang="nl-NL"/>
          </a:p>
        </p:txBody>
      </p:sp>
      <p:sp>
        <p:nvSpPr>
          <p:cNvPr id="5" name="Tijdelijke aanduiding voor dianummer 4"/>
          <p:cNvSpPr>
            <a:spLocks noGrp="1"/>
          </p:cNvSpPr>
          <p:nvPr>
            <p:ph type="sldNum" sz="quarter" idx="11"/>
          </p:nvPr>
        </p:nvSpPr>
        <p:spPr/>
        <p:txBody>
          <a:bodyPr/>
          <a:lstStyle/>
          <a:p>
            <a:fld id="{3673C7FF-546B-41A1-B77C-E5EB019239CA}" type="slidenum">
              <a:rPr lang="nl-NL" altLang="nl-NL" smtClean="0"/>
              <a:pPr/>
              <a:t>28</a:t>
            </a:fld>
            <a:endParaRPr lang="nl-NL" altLang="nl-NL"/>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Future</a:t>
            </a:r>
            <a:endParaRPr lang="nl-NL" dirty="0"/>
          </a:p>
        </p:txBody>
      </p:sp>
      <p:sp>
        <p:nvSpPr>
          <p:cNvPr id="3" name="Tijdelijke aanduiding voor inhoud 2"/>
          <p:cNvSpPr>
            <a:spLocks noGrp="1"/>
          </p:cNvSpPr>
          <p:nvPr>
            <p:ph idx="1"/>
          </p:nvPr>
        </p:nvSpPr>
        <p:spPr>
          <a:xfrm>
            <a:off x="369858" y="2956956"/>
            <a:ext cx="7858180" cy="3115250"/>
          </a:xfrm>
        </p:spPr>
        <p:txBody>
          <a:bodyPr/>
          <a:lstStyle/>
          <a:p>
            <a:pPr>
              <a:buFont typeface="Arial" pitchFamily="34" charset="0"/>
              <a:buChar char="•"/>
            </a:pPr>
            <a:r>
              <a:rPr lang="nl-NL" dirty="0" err="1" smtClean="0"/>
              <a:t>Patients</a:t>
            </a:r>
            <a:r>
              <a:rPr lang="nl-NL" dirty="0" smtClean="0"/>
              <a:t> </a:t>
            </a:r>
            <a:r>
              <a:rPr lang="nl-NL" dirty="0" err="1" smtClean="0"/>
              <a:t>will</a:t>
            </a:r>
            <a:r>
              <a:rPr lang="nl-NL" dirty="0" smtClean="0"/>
              <a:t> </a:t>
            </a:r>
            <a:r>
              <a:rPr lang="nl-NL" dirty="0" err="1" smtClean="0"/>
              <a:t>be</a:t>
            </a:r>
            <a:r>
              <a:rPr lang="nl-NL" dirty="0" smtClean="0"/>
              <a:t> more in </a:t>
            </a:r>
            <a:r>
              <a:rPr lang="nl-NL" dirty="0" err="1" smtClean="0"/>
              <a:t>control</a:t>
            </a:r>
            <a:r>
              <a:rPr lang="nl-NL" dirty="0" smtClean="0"/>
              <a:t> over </a:t>
            </a:r>
            <a:r>
              <a:rPr lang="nl-NL" dirty="0" err="1" smtClean="0"/>
              <a:t>personal</a:t>
            </a:r>
            <a:r>
              <a:rPr lang="nl-NL" dirty="0" smtClean="0"/>
              <a:t> </a:t>
            </a:r>
            <a:r>
              <a:rPr lang="nl-NL" dirty="0" err="1" smtClean="0"/>
              <a:t>health</a:t>
            </a:r>
            <a:endParaRPr lang="nl-NL" dirty="0" smtClean="0"/>
          </a:p>
          <a:p>
            <a:pPr>
              <a:buFont typeface="Arial" pitchFamily="34" charset="0"/>
              <a:buChar char="•"/>
            </a:pPr>
            <a:r>
              <a:rPr lang="nl-NL" dirty="0" smtClean="0"/>
              <a:t>The </a:t>
            </a:r>
            <a:r>
              <a:rPr lang="nl-NL" dirty="0" err="1" smtClean="0"/>
              <a:t>quality</a:t>
            </a:r>
            <a:r>
              <a:rPr lang="nl-NL" dirty="0" smtClean="0"/>
              <a:t> of </a:t>
            </a:r>
            <a:r>
              <a:rPr lang="nl-NL" dirty="0" err="1" smtClean="0"/>
              <a:t>medical</a:t>
            </a:r>
            <a:r>
              <a:rPr lang="nl-NL" dirty="0" smtClean="0"/>
              <a:t> </a:t>
            </a:r>
            <a:r>
              <a:rPr lang="nl-NL" dirty="0" err="1" smtClean="0"/>
              <a:t>apps</a:t>
            </a:r>
            <a:r>
              <a:rPr lang="nl-NL" dirty="0" smtClean="0"/>
              <a:t> </a:t>
            </a:r>
            <a:r>
              <a:rPr lang="nl-NL" dirty="0" err="1" smtClean="0"/>
              <a:t>will</a:t>
            </a:r>
            <a:r>
              <a:rPr lang="nl-NL" dirty="0" smtClean="0"/>
              <a:t> </a:t>
            </a:r>
            <a:r>
              <a:rPr lang="nl-NL" dirty="0" err="1" smtClean="0"/>
              <a:t>be</a:t>
            </a:r>
            <a:r>
              <a:rPr lang="nl-NL" dirty="0" smtClean="0"/>
              <a:t> </a:t>
            </a:r>
            <a:r>
              <a:rPr lang="nl-NL" dirty="0" err="1" smtClean="0"/>
              <a:t>increasingly</a:t>
            </a:r>
            <a:r>
              <a:rPr lang="nl-NL" dirty="0" smtClean="0"/>
              <a:t> important</a:t>
            </a:r>
          </a:p>
          <a:p>
            <a:pPr>
              <a:buFont typeface="Arial" pitchFamily="34" charset="0"/>
              <a:buChar char="•"/>
            </a:pPr>
            <a:r>
              <a:rPr lang="nl-NL" dirty="0" smtClean="0"/>
              <a:t>IGZ </a:t>
            </a:r>
            <a:r>
              <a:rPr lang="nl-NL" dirty="0" err="1" smtClean="0"/>
              <a:t>will</a:t>
            </a:r>
            <a:r>
              <a:rPr lang="nl-NL" dirty="0" smtClean="0"/>
              <a:t> continue to </a:t>
            </a:r>
            <a:r>
              <a:rPr lang="nl-NL" dirty="0" err="1" smtClean="0"/>
              <a:t>perform</a:t>
            </a:r>
            <a:r>
              <a:rPr lang="nl-NL" dirty="0" smtClean="0"/>
              <a:t> </a:t>
            </a:r>
            <a:r>
              <a:rPr lang="nl-NL" dirty="0" err="1" smtClean="0"/>
              <a:t>inspections</a:t>
            </a:r>
            <a:r>
              <a:rPr lang="nl-NL" dirty="0" smtClean="0"/>
              <a:t> </a:t>
            </a:r>
            <a:r>
              <a:rPr lang="nl-NL" dirty="0" err="1" smtClean="0"/>
              <a:t>on</a:t>
            </a:r>
            <a:r>
              <a:rPr lang="nl-NL" dirty="0" smtClean="0"/>
              <a:t> software </a:t>
            </a:r>
            <a:r>
              <a:rPr lang="nl-NL" dirty="0" err="1" smtClean="0"/>
              <a:t>developers</a:t>
            </a:r>
            <a:endParaRPr lang="nl-NL" dirty="0" smtClean="0"/>
          </a:p>
          <a:p>
            <a:pPr>
              <a:buFont typeface="Arial" pitchFamily="34" charset="0"/>
              <a:buChar char="•"/>
            </a:pPr>
            <a:r>
              <a:rPr lang="nl-NL" dirty="0" smtClean="0">
                <a:solidFill>
                  <a:srgbClr val="00B050"/>
                </a:solidFill>
              </a:rPr>
              <a:t>IGZ </a:t>
            </a:r>
            <a:r>
              <a:rPr lang="nl-NL" dirty="0" err="1" smtClean="0">
                <a:solidFill>
                  <a:srgbClr val="00B050"/>
                </a:solidFill>
              </a:rPr>
              <a:t>will</a:t>
            </a:r>
            <a:r>
              <a:rPr lang="nl-NL" dirty="0" smtClean="0">
                <a:solidFill>
                  <a:srgbClr val="00B050"/>
                </a:solidFill>
              </a:rPr>
              <a:t> </a:t>
            </a:r>
            <a:r>
              <a:rPr lang="nl-NL" dirty="0" err="1" smtClean="0">
                <a:solidFill>
                  <a:srgbClr val="00B050"/>
                </a:solidFill>
              </a:rPr>
              <a:t>work</a:t>
            </a:r>
            <a:r>
              <a:rPr lang="nl-NL" dirty="0" smtClean="0">
                <a:solidFill>
                  <a:srgbClr val="00B050"/>
                </a:solidFill>
              </a:rPr>
              <a:t> </a:t>
            </a:r>
            <a:r>
              <a:rPr lang="nl-NL" dirty="0" err="1" smtClean="0">
                <a:solidFill>
                  <a:srgbClr val="00B050"/>
                </a:solidFill>
              </a:rPr>
              <a:t>towards</a:t>
            </a:r>
            <a:r>
              <a:rPr lang="nl-NL" dirty="0" smtClean="0">
                <a:solidFill>
                  <a:srgbClr val="00B050"/>
                </a:solidFill>
              </a:rPr>
              <a:t> </a:t>
            </a:r>
            <a:r>
              <a:rPr lang="nl-NL" dirty="0" err="1" smtClean="0">
                <a:solidFill>
                  <a:srgbClr val="00B050"/>
                </a:solidFill>
              </a:rPr>
              <a:t>supervision</a:t>
            </a:r>
            <a:r>
              <a:rPr lang="nl-NL" dirty="0" smtClean="0">
                <a:solidFill>
                  <a:srgbClr val="00B050"/>
                </a:solidFill>
              </a:rPr>
              <a:t> </a:t>
            </a:r>
            <a:r>
              <a:rPr lang="nl-NL" dirty="0" err="1" smtClean="0">
                <a:solidFill>
                  <a:srgbClr val="00B050"/>
                </a:solidFill>
              </a:rPr>
              <a:t>on</a:t>
            </a:r>
            <a:r>
              <a:rPr lang="nl-NL" dirty="0" smtClean="0">
                <a:solidFill>
                  <a:srgbClr val="00B050"/>
                </a:solidFill>
              </a:rPr>
              <a:t> </a:t>
            </a:r>
            <a:r>
              <a:rPr lang="nl-NL" dirty="0" err="1" smtClean="0">
                <a:solidFill>
                  <a:srgbClr val="00B050"/>
                </a:solidFill>
              </a:rPr>
              <a:t>eHealth</a:t>
            </a:r>
            <a:r>
              <a:rPr lang="nl-NL" dirty="0" smtClean="0">
                <a:solidFill>
                  <a:srgbClr val="00B050"/>
                </a:solidFill>
              </a:rPr>
              <a:t> </a:t>
            </a:r>
            <a:r>
              <a:rPr lang="nl-NL" dirty="0" err="1" smtClean="0">
                <a:solidFill>
                  <a:srgbClr val="00B050"/>
                </a:solidFill>
              </a:rPr>
              <a:t>within</a:t>
            </a:r>
            <a:r>
              <a:rPr lang="nl-NL" dirty="0" smtClean="0">
                <a:solidFill>
                  <a:srgbClr val="00B050"/>
                </a:solidFill>
              </a:rPr>
              <a:t> </a:t>
            </a:r>
            <a:r>
              <a:rPr lang="nl-NL" dirty="0" err="1" smtClean="0">
                <a:solidFill>
                  <a:srgbClr val="00B050"/>
                </a:solidFill>
              </a:rPr>
              <a:t>healthcare</a:t>
            </a:r>
            <a:r>
              <a:rPr lang="nl-NL" dirty="0" smtClean="0">
                <a:solidFill>
                  <a:srgbClr val="00B050"/>
                </a:solidFill>
              </a:rPr>
              <a:t> </a:t>
            </a:r>
            <a:r>
              <a:rPr lang="nl-NL" dirty="0" err="1" smtClean="0">
                <a:solidFill>
                  <a:srgbClr val="00B050"/>
                </a:solidFill>
              </a:rPr>
              <a:t>institutes</a:t>
            </a:r>
            <a:endParaRPr lang="nl-NL" dirty="0">
              <a:solidFill>
                <a:srgbClr val="00B050"/>
              </a:solidFill>
            </a:endParaRPr>
          </a:p>
        </p:txBody>
      </p:sp>
      <p:sp>
        <p:nvSpPr>
          <p:cNvPr id="4" name="Tijdelijke aanduiding voor datum 3"/>
          <p:cNvSpPr>
            <a:spLocks noGrp="1"/>
          </p:cNvSpPr>
          <p:nvPr>
            <p:ph type="dt" sz="half" idx="10"/>
          </p:nvPr>
        </p:nvSpPr>
        <p:spPr/>
        <p:txBody>
          <a:bodyPr/>
          <a:lstStyle/>
          <a:p>
            <a:pPr>
              <a:defRPr/>
            </a:pPr>
            <a:r>
              <a:rPr lang="nl-NL" altLang="nl-NL" smtClean="0"/>
              <a:t>Titel van presentatie | datum van presentatie</a:t>
            </a:r>
            <a:endParaRPr lang="nl-NL" altLang="nl-NL"/>
          </a:p>
        </p:txBody>
      </p:sp>
      <p:sp>
        <p:nvSpPr>
          <p:cNvPr id="5" name="Tijdelijke aanduiding voor dianummer 4"/>
          <p:cNvSpPr>
            <a:spLocks noGrp="1"/>
          </p:cNvSpPr>
          <p:nvPr>
            <p:ph type="sldNum" sz="quarter" idx="11"/>
          </p:nvPr>
        </p:nvSpPr>
        <p:spPr/>
        <p:txBody>
          <a:bodyPr/>
          <a:lstStyle/>
          <a:p>
            <a:fld id="{3673C7FF-546B-41A1-B77C-E5EB019239CA}" type="slidenum">
              <a:rPr lang="nl-NL" altLang="nl-NL" smtClean="0"/>
              <a:pPr/>
              <a:t>29</a:t>
            </a:fld>
            <a:endParaRPr lang="nl-NL" altLang="nl-NL"/>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6927" y="1129522"/>
            <a:ext cx="7847038" cy="571504"/>
          </a:xfrm>
        </p:spPr>
        <p:txBody>
          <a:bodyPr/>
          <a:lstStyle/>
          <a:p>
            <a:r>
              <a:rPr lang="nl-NL" dirty="0" err="1" smtClean="0"/>
              <a:t>Skinvision</a:t>
            </a:r>
            <a:endParaRPr lang="nl-NL" dirty="0"/>
          </a:p>
        </p:txBody>
      </p:sp>
      <p:sp>
        <p:nvSpPr>
          <p:cNvPr id="4" name="Tijdelijke aanduiding voor datum 3"/>
          <p:cNvSpPr>
            <a:spLocks noGrp="1"/>
          </p:cNvSpPr>
          <p:nvPr>
            <p:ph type="dt" sz="half" idx="10"/>
          </p:nvPr>
        </p:nvSpPr>
        <p:spPr/>
        <p:txBody>
          <a:bodyPr/>
          <a:lstStyle/>
          <a:p>
            <a:pPr>
              <a:defRPr/>
            </a:pPr>
            <a:r>
              <a:rPr lang="nl-NL" altLang="nl-NL" smtClean="0"/>
              <a:t>Titel van presentatie | datum van presentatie</a:t>
            </a:r>
            <a:endParaRPr lang="nl-NL" altLang="nl-NL"/>
          </a:p>
        </p:txBody>
      </p:sp>
      <p:sp>
        <p:nvSpPr>
          <p:cNvPr id="5" name="Tijdelijke aanduiding voor dianummer 4"/>
          <p:cNvSpPr>
            <a:spLocks noGrp="1"/>
          </p:cNvSpPr>
          <p:nvPr>
            <p:ph type="sldNum" sz="quarter" idx="11"/>
          </p:nvPr>
        </p:nvSpPr>
        <p:spPr/>
        <p:txBody>
          <a:bodyPr/>
          <a:lstStyle/>
          <a:p>
            <a:fld id="{3673C7FF-546B-41A1-B77C-E5EB019239CA}" type="slidenum">
              <a:rPr lang="nl-NL" altLang="nl-NL" smtClean="0"/>
              <a:pPr/>
              <a:t>3</a:t>
            </a:fld>
            <a:endParaRPr lang="nl-NL" altLang="nl-NL"/>
          </a:p>
        </p:txBody>
      </p:sp>
      <p:pic>
        <p:nvPicPr>
          <p:cNvPr id="1027" name="Picture 3"/>
          <p:cNvPicPr>
            <a:picLocks noGrp="1" noChangeAspect="1" noChangeArrowheads="1"/>
          </p:cNvPicPr>
          <p:nvPr>
            <p:ph idx="1"/>
          </p:nvPr>
        </p:nvPicPr>
        <p:blipFill>
          <a:blip r:embed="rId2" cstate="print"/>
          <a:srcRect/>
          <a:stretch>
            <a:fillRect/>
          </a:stretch>
        </p:blipFill>
        <p:spPr bwMode="auto">
          <a:xfrm>
            <a:off x="1379348" y="1798638"/>
            <a:ext cx="5839205" cy="4273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Easy diabetes</a:t>
            </a:r>
            <a:endParaRPr lang="nl-NL" dirty="0"/>
          </a:p>
        </p:txBody>
      </p:sp>
      <p:sp>
        <p:nvSpPr>
          <p:cNvPr id="4" name="Tijdelijke aanduiding voor datum 3"/>
          <p:cNvSpPr>
            <a:spLocks noGrp="1"/>
          </p:cNvSpPr>
          <p:nvPr>
            <p:ph type="dt" sz="half" idx="10"/>
          </p:nvPr>
        </p:nvSpPr>
        <p:spPr/>
        <p:txBody>
          <a:bodyPr/>
          <a:lstStyle/>
          <a:p>
            <a:pPr>
              <a:defRPr/>
            </a:pPr>
            <a:r>
              <a:rPr lang="nl-NL" altLang="nl-NL" smtClean="0"/>
              <a:t>Titel van presentatie | datum van presentatie</a:t>
            </a:r>
            <a:endParaRPr lang="nl-NL" altLang="nl-NL"/>
          </a:p>
        </p:txBody>
      </p:sp>
      <p:sp>
        <p:nvSpPr>
          <p:cNvPr id="5" name="Tijdelijke aanduiding voor dianummer 4"/>
          <p:cNvSpPr>
            <a:spLocks noGrp="1"/>
          </p:cNvSpPr>
          <p:nvPr>
            <p:ph type="sldNum" sz="quarter" idx="11"/>
          </p:nvPr>
        </p:nvSpPr>
        <p:spPr/>
        <p:txBody>
          <a:bodyPr/>
          <a:lstStyle/>
          <a:p>
            <a:fld id="{3673C7FF-546B-41A1-B77C-E5EB019239CA}" type="slidenum">
              <a:rPr lang="nl-NL" altLang="nl-NL" smtClean="0"/>
              <a:pPr/>
              <a:t>4</a:t>
            </a:fld>
            <a:endParaRPr lang="nl-NL" altLang="nl-NL"/>
          </a:p>
        </p:txBody>
      </p:sp>
      <p:pic>
        <p:nvPicPr>
          <p:cNvPr id="2051" name="Picture 3"/>
          <p:cNvPicPr>
            <a:picLocks noGrp="1" noChangeAspect="1" noChangeArrowheads="1"/>
          </p:cNvPicPr>
          <p:nvPr>
            <p:ph idx="1"/>
          </p:nvPr>
        </p:nvPicPr>
        <p:blipFill>
          <a:blip r:embed="rId2" cstate="print"/>
          <a:srcRect/>
          <a:stretch>
            <a:fillRect/>
          </a:stretch>
        </p:blipFill>
        <p:spPr bwMode="auto">
          <a:xfrm>
            <a:off x="1634018" y="1798637"/>
            <a:ext cx="5591596" cy="448340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EMR </a:t>
            </a:r>
            <a:r>
              <a:rPr lang="nl-NL" dirty="0" err="1" smtClean="0"/>
              <a:t>Antibiotic</a:t>
            </a:r>
            <a:r>
              <a:rPr lang="nl-NL" dirty="0" smtClean="0"/>
              <a:t> </a:t>
            </a:r>
            <a:r>
              <a:rPr lang="nl-NL" dirty="0" err="1" smtClean="0"/>
              <a:t>Guide</a:t>
            </a:r>
            <a:endParaRPr lang="nl-NL" dirty="0"/>
          </a:p>
        </p:txBody>
      </p:sp>
      <p:sp>
        <p:nvSpPr>
          <p:cNvPr id="4" name="Tijdelijke aanduiding voor datum 3"/>
          <p:cNvSpPr>
            <a:spLocks noGrp="1"/>
          </p:cNvSpPr>
          <p:nvPr>
            <p:ph type="dt" sz="half" idx="10"/>
          </p:nvPr>
        </p:nvSpPr>
        <p:spPr/>
        <p:txBody>
          <a:bodyPr/>
          <a:lstStyle/>
          <a:p>
            <a:pPr>
              <a:defRPr/>
            </a:pPr>
            <a:r>
              <a:rPr lang="nl-NL" altLang="nl-NL" smtClean="0"/>
              <a:t>Titel van presentatie | datum van presentatie</a:t>
            </a:r>
            <a:endParaRPr lang="nl-NL" altLang="nl-NL"/>
          </a:p>
        </p:txBody>
      </p:sp>
      <p:sp>
        <p:nvSpPr>
          <p:cNvPr id="5" name="Tijdelijke aanduiding voor dianummer 4"/>
          <p:cNvSpPr>
            <a:spLocks noGrp="1"/>
          </p:cNvSpPr>
          <p:nvPr>
            <p:ph type="sldNum" sz="quarter" idx="11"/>
          </p:nvPr>
        </p:nvSpPr>
        <p:spPr/>
        <p:txBody>
          <a:bodyPr/>
          <a:lstStyle/>
          <a:p>
            <a:fld id="{3673C7FF-546B-41A1-B77C-E5EB019239CA}" type="slidenum">
              <a:rPr lang="nl-NL" altLang="nl-NL" smtClean="0"/>
              <a:pPr/>
              <a:t>5</a:t>
            </a:fld>
            <a:endParaRPr lang="nl-NL" altLang="nl-NL"/>
          </a:p>
        </p:txBody>
      </p:sp>
      <p:pic>
        <p:nvPicPr>
          <p:cNvPr id="15362" name="Picture 2"/>
          <p:cNvPicPr>
            <a:picLocks noGrp="1" noChangeAspect="1" noChangeArrowheads="1"/>
          </p:cNvPicPr>
          <p:nvPr>
            <p:ph idx="1"/>
          </p:nvPr>
        </p:nvPicPr>
        <p:blipFill>
          <a:blip r:embed="rId2" cstate="print"/>
          <a:srcRect/>
          <a:stretch>
            <a:fillRect/>
          </a:stretch>
        </p:blipFill>
        <p:spPr bwMode="auto">
          <a:xfrm>
            <a:off x="1867931" y="1798638"/>
            <a:ext cx="4862039" cy="4273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Vaccine </a:t>
            </a:r>
            <a:r>
              <a:rPr lang="nl-NL" dirty="0" err="1" smtClean="0"/>
              <a:t>schedules</a:t>
            </a:r>
            <a:endParaRPr lang="nl-NL" dirty="0"/>
          </a:p>
        </p:txBody>
      </p:sp>
      <p:sp>
        <p:nvSpPr>
          <p:cNvPr id="4" name="Tijdelijke aanduiding voor datum 3"/>
          <p:cNvSpPr>
            <a:spLocks noGrp="1"/>
          </p:cNvSpPr>
          <p:nvPr>
            <p:ph type="dt" sz="half" idx="10"/>
          </p:nvPr>
        </p:nvSpPr>
        <p:spPr/>
        <p:txBody>
          <a:bodyPr/>
          <a:lstStyle/>
          <a:p>
            <a:pPr>
              <a:defRPr/>
            </a:pPr>
            <a:r>
              <a:rPr lang="nl-NL" altLang="nl-NL" smtClean="0"/>
              <a:t>Titel van presentatie | datum van presentatie</a:t>
            </a:r>
            <a:endParaRPr lang="nl-NL" altLang="nl-NL"/>
          </a:p>
        </p:txBody>
      </p:sp>
      <p:sp>
        <p:nvSpPr>
          <p:cNvPr id="5" name="Tijdelijke aanduiding voor dianummer 4"/>
          <p:cNvSpPr>
            <a:spLocks noGrp="1"/>
          </p:cNvSpPr>
          <p:nvPr>
            <p:ph type="sldNum" sz="quarter" idx="11"/>
          </p:nvPr>
        </p:nvSpPr>
        <p:spPr/>
        <p:txBody>
          <a:bodyPr/>
          <a:lstStyle/>
          <a:p>
            <a:fld id="{3673C7FF-546B-41A1-B77C-E5EB019239CA}" type="slidenum">
              <a:rPr lang="nl-NL" altLang="nl-NL" smtClean="0"/>
              <a:pPr/>
              <a:t>6</a:t>
            </a:fld>
            <a:endParaRPr lang="nl-NL" altLang="nl-NL"/>
          </a:p>
        </p:txBody>
      </p:sp>
      <p:pic>
        <p:nvPicPr>
          <p:cNvPr id="16386" name="Picture 2"/>
          <p:cNvPicPr>
            <a:picLocks noGrp="1" noChangeAspect="1" noChangeArrowheads="1"/>
          </p:cNvPicPr>
          <p:nvPr>
            <p:ph idx="1"/>
          </p:nvPr>
        </p:nvPicPr>
        <p:blipFill>
          <a:blip r:embed="rId2" cstate="print"/>
          <a:srcRect/>
          <a:stretch>
            <a:fillRect/>
          </a:stretch>
        </p:blipFill>
        <p:spPr bwMode="auto">
          <a:xfrm>
            <a:off x="3084513" y="1987550"/>
            <a:ext cx="2657939" cy="4263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Seasonal</a:t>
            </a:r>
            <a:r>
              <a:rPr lang="nl-NL" dirty="0" smtClean="0"/>
              <a:t> Influenza</a:t>
            </a:r>
            <a:endParaRPr lang="nl-NL" dirty="0"/>
          </a:p>
        </p:txBody>
      </p:sp>
      <p:sp>
        <p:nvSpPr>
          <p:cNvPr id="4" name="Tijdelijke aanduiding voor datum 3"/>
          <p:cNvSpPr>
            <a:spLocks noGrp="1"/>
          </p:cNvSpPr>
          <p:nvPr>
            <p:ph type="dt" sz="half" idx="10"/>
          </p:nvPr>
        </p:nvSpPr>
        <p:spPr/>
        <p:txBody>
          <a:bodyPr/>
          <a:lstStyle/>
          <a:p>
            <a:pPr>
              <a:defRPr/>
            </a:pPr>
            <a:r>
              <a:rPr lang="nl-NL" altLang="nl-NL" smtClean="0"/>
              <a:t>Titel van presentatie | datum van presentatie</a:t>
            </a:r>
            <a:endParaRPr lang="nl-NL" altLang="nl-NL"/>
          </a:p>
        </p:txBody>
      </p:sp>
      <p:sp>
        <p:nvSpPr>
          <p:cNvPr id="5" name="Tijdelijke aanduiding voor dianummer 4"/>
          <p:cNvSpPr>
            <a:spLocks noGrp="1"/>
          </p:cNvSpPr>
          <p:nvPr>
            <p:ph type="sldNum" sz="quarter" idx="11"/>
          </p:nvPr>
        </p:nvSpPr>
        <p:spPr/>
        <p:txBody>
          <a:bodyPr/>
          <a:lstStyle/>
          <a:p>
            <a:fld id="{3673C7FF-546B-41A1-B77C-E5EB019239CA}" type="slidenum">
              <a:rPr lang="nl-NL" altLang="nl-NL" smtClean="0"/>
              <a:pPr/>
              <a:t>7</a:t>
            </a:fld>
            <a:endParaRPr lang="nl-NL" altLang="nl-NL"/>
          </a:p>
        </p:txBody>
      </p:sp>
      <p:pic>
        <p:nvPicPr>
          <p:cNvPr id="17410" name="Picture 2"/>
          <p:cNvPicPr>
            <a:picLocks noGrp="1" noChangeAspect="1" noChangeArrowheads="1"/>
          </p:cNvPicPr>
          <p:nvPr>
            <p:ph idx="1"/>
          </p:nvPr>
        </p:nvPicPr>
        <p:blipFill>
          <a:blip r:embed="rId2" cstate="print"/>
          <a:srcRect/>
          <a:stretch>
            <a:fillRect/>
          </a:stretch>
        </p:blipFill>
        <p:spPr bwMode="auto">
          <a:xfrm>
            <a:off x="1843679" y="2003355"/>
            <a:ext cx="5019725" cy="4273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4549" y="1066784"/>
            <a:ext cx="7847038" cy="571504"/>
          </a:xfrm>
        </p:spPr>
        <p:txBody>
          <a:bodyPr/>
          <a:lstStyle/>
          <a:p>
            <a:r>
              <a:rPr lang="nl-NL" dirty="0" smtClean="0"/>
              <a:t>And </a:t>
            </a:r>
            <a:r>
              <a:rPr lang="nl-NL" dirty="0" err="1" smtClean="0"/>
              <a:t>many</a:t>
            </a:r>
            <a:r>
              <a:rPr lang="nl-NL" dirty="0" smtClean="0"/>
              <a:t> more….</a:t>
            </a:r>
            <a:endParaRPr lang="nl-NL" dirty="0"/>
          </a:p>
        </p:txBody>
      </p:sp>
      <p:sp>
        <p:nvSpPr>
          <p:cNvPr id="4" name="Tijdelijke aanduiding voor datum 3"/>
          <p:cNvSpPr>
            <a:spLocks noGrp="1"/>
          </p:cNvSpPr>
          <p:nvPr>
            <p:ph type="dt" sz="half" idx="10"/>
          </p:nvPr>
        </p:nvSpPr>
        <p:spPr/>
        <p:txBody>
          <a:bodyPr/>
          <a:lstStyle/>
          <a:p>
            <a:pPr>
              <a:defRPr/>
            </a:pPr>
            <a:r>
              <a:rPr lang="nl-NL" altLang="nl-NL" smtClean="0"/>
              <a:t>Titel van presentatie | datum van presentatie</a:t>
            </a:r>
            <a:endParaRPr lang="nl-NL" altLang="nl-NL"/>
          </a:p>
        </p:txBody>
      </p:sp>
      <p:sp>
        <p:nvSpPr>
          <p:cNvPr id="5" name="Tijdelijke aanduiding voor dianummer 4"/>
          <p:cNvSpPr>
            <a:spLocks noGrp="1"/>
          </p:cNvSpPr>
          <p:nvPr>
            <p:ph type="sldNum" sz="quarter" idx="11"/>
          </p:nvPr>
        </p:nvSpPr>
        <p:spPr/>
        <p:txBody>
          <a:bodyPr/>
          <a:lstStyle/>
          <a:p>
            <a:fld id="{3673C7FF-546B-41A1-B77C-E5EB019239CA}" type="slidenum">
              <a:rPr lang="nl-NL" altLang="nl-NL" smtClean="0"/>
              <a:pPr/>
              <a:t>8</a:t>
            </a:fld>
            <a:endParaRPr lang="nl-NL" altLang="nl-NL"/>
          </a:p>
        </p:txBody>
      </p:sp>
      <p:pic>
        <p:nvPicPr>
          <p:cNvPr id="8" name="Tijdelijke aanduiding voor inhoud 7" descr="Screen-Shot-2013-02-14-at-12_46_19.png"/>
          <p:cNvPicPr>
            <a:picLocks noGrp="1" noChangeAspect="1"/>
          </p:cNvPicPr>
          <p:nvPr>
            <p:ph idx="1"/>
          </p:nvPr>
        </p:nvPicPr>
        <p:blipFill>
          <a:blip r:embed="rId2" cstate="print"/>
          <a:stretch>
            <a:fillRect/>
          </a:stretch>
        </p:blipFill>
        <p:spPr>
          <a:xfrm>
            <a:off x="397633" y="1668010"/>
            <a:ext cx="8338606" cy="491092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And </a:t>
            </a:r>
            <a:r>
              <a:rPr lang="nl-NL" dirty="0" err="1" smtClean="0"/>
              <a:t>many</a:t>
            </a:r>
            <a:r>
              <a:rPr lang="nl-NL" dirty="0" smtClean="0"/>
              <a:t> </a:t>
            </a:r>
            <a:r>
              <a:rPr lang="nl-NL" dirty="0" err="1" smtClean="0"/>
              <a:t>medical</a:t>
            </a:r>
            <a:r>
              <a:rPr lang="nl-NL" dirty="0" smtClean="0"/>
              <a:t> </a:t>
            </a:r>
            <a:r>
              <a:rPr lang="nl-NL" dirty="0" err="1" smtClean="0"/>
              <a:t>apps</a:t>
            </a:r>
            <a:r>
              <a:rPr lang="nl-NL" dirty="0" smtClean="0"/>
              <a:t> </a:t>
            </a:r>
            <a:r>
              <a:rPr lang="nl-NL" dirty="0" err="1" smtClean="0"/>
              <a:t>for</a:t>
            </a:r>
            <a:r>
              <a:rPr lang="nl-NL" dirty="0" smtClean="0"/>
              <a:t> </a:t>
            </a:r>
            <a:r>
              <a:rPr lang="nl-NL" dirty="0" err="1" smtClean="0"/>
              <a:t>patients</a:t>
            </a:r>
            <a:endParaRPr lang="nl-NL" dirty="0"/>
          </a:p>
        </p:txBody>
      </p:sp>
      <p:sp>
        <p:nvSpPr>
          <p:cNvPr id="4" name="Tijdelijke aanduiding voor datum 3"/>
          <p:cNvSpPr>
            <a:spLocks noGrp="1"/>
          </p:cNvSpPr>
          <p:nvPr>
            <p:ph type="dt" sz="half" idx="10"/>
          </p:nvPr>
        </p:nvSpPr>
        <p:spPr/>
        <p:txBody>
          <a:bodyPr/>
          <a:lstStyle/>
          <a:p>
            <a:pPr>
              <a:defRPr/>
            </a:pPr>
            <a:r>
              <a:rPr lang="nl-NL" altLang="nl-NL" smtClean="0"/>
              <a:t>Titel van presentatie | datum van presentatie</a:t>
            </a:r>
            <a:endParaRPr lang="nl-NL" altLang="nl-NL"/>
          </a:p>
        </p:txBody>
      </p:sp>
      <p:sp>
        <p:nvSpPr>
          <p:cNvPr id="5" name="Tijdelijke aanduiding voor dianummer 4"/>
          <p:cNvSpPr>
            <a:spLocks noGrp="1"/>
          </p:cNvSpPr>
          <p:nvPr>
            <p:ph type="sldNum" sz="quarter" idx="11"/>
          </p:nvPr>
        </p:nvSpPr>
        <p:spPr/>
        <p:txBody>
          <a:bodyPr/>
          <a:lstStyle/>
          <a:p>
            <a:fld id="{3673C7FF-546B-41A1-B77C-E5EB019239CA}" type="slidenum">
              <a:rPr lang="nl-NL" altLang="nl-NL" smtClean="0"/>
              <a:pPr/>
              <a:t>9</a:t>
            </a:fld>
            <a:endParaRPr lang="nl-NL" altLang="nl-NL"/>
          </a:p>
        </p:txBody>
      </p:sp>
      <p:pic>
        <p:nvPicPr>
          <p:cNvPr id="7171" name="Picture 3"/>
          <p:cNvPicPr>
            <a:picLocks noGrp="1" noChangeAspect="1" noChangeArrowheads="1"/>
          </p:cNvPicPr>
          <p:nvPr>
            <p:ph idx="1"/>
          </p:nvPr>
        </p:nvPicPr>
        <p:blipFill>
          <a:blip r:embed="rId2" cstate="print"/>
          <a:srcRect/>
          <a:stretch>
            <a:fillRect/>
          </a:stretch>
        </p:blipFill>
        <p:spPr bwMode="auto">
          <a:xfrm>
            <a:off x="956165" y="1798638"/>
            <a:ext cx="6685571" cy="4273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Presentatie IGZ-huisstijl Engelse versie">
  <a:themeElements>
    <a:clrScheme name="">
      <a:dk1>
        <a:srgbClr val="000000"/>
      </a:dk1>
      <a:lt1>
        <a:srgbClr val="FFFFFF"/>
      </a:lt1>
      <a:dk2>
        <a:srgbClr val="046F96"/>
      </a:dk2>
      <a:lt2>
        <a:srgbClr val="EEECE1"/>
      </a:lt2>
      <a:accent1>
        <a:srgbClr val="046F96"/>
      </a:accent1>
      <a:accent2>
        <a:srgbClr val="9ACCD4"/>
      </a:accent2>
      <a:accent3>
        <a:srgbClr val="FFFFFF"/>
      </a:accent3>
      <a:accent4>
        <a:srgbClr val="000000"/>
      </a:accent4>
      <a:accent5>
        <a:srgbClr val="AABBC9"/>
      </a:accent5>
      <a:accent6>
        <a:srgbClr val="8BB9C0"/>
      </a:accent6>
      <a:hlink>
        <a:srgbClr val="ED8FBB"/>
      </a:hlink>
      <a:folHlink>
        <a:srgbClr val="900079"/>
      </a:folHlink>
    </a:clrScheme>
    <a:fontScheme name="Standaard Engelse presentatie">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l-NL" altLang="nl-NL" sz="2600" b="0" i="0" u="none" strike="noStrike" cap="none" normalizeH="0" baseline="0" smtClean="0">
            <a:ln>
              <a:noFill/>
            </a:ln>
            <a:solidFill>
              <a:srgbClr val="000000"/>
            </a:solidFill>
            <a:effectLst/>
            <a:latin typeface="Verdana" panose="020B0604030504040204" pitchFamily="34" charset="0"/>
            <a:cs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l-NL" altLang="nl-NL" sz="2600" b="0" i="0" u="none" strike="noStrike" cap="none" normalizeH="0" baseline="0" smtClean="0">
            <a:ln>
              <a:noFill/>
            </a:ln>
            <a:solidFill>
              <a:srgbClr val="000000"/>
            </a:solidFill>
            <a:effectLst/>
            <a:latin typeface="Verdana" panose="020B0604030504040204" pitchFamily="34" charset="0"/>
            <a:cs typeface="Arial" panose="020B0604020202020204" pitchFamily="34" charset="0"/>
          </a:defRPr>
        </a:defPPr>
      </a:lstStyle>
    </a:lnDef>
  </a:objectDefaults>
  <a:extraClrSchemeLst>
    <a:extraClrScheme>
      <a:clrScheme name="Standaard Engelse presentatie 1">
        <a:dk1>
          <a:srgbClr val="000000"/>
        </a:dk1>
        <a:lt1>
          <a:srgbClr val="FFFFFF"/>
        </a:lt1>
        <a:dk2>
          <a:srgbClr val="529D26"/>
        </a:dk2>
        <a:lt2>
          <a:srgbClr val="EEECE1"/>
        </a:lt2>
        <a:accent1>
          <a:srgbClr val="529D26"/>
        </a:accent1>
        <a:accent2>
          <a:srgbClr val="24C2B0"/>
        </a:accent2>
        <a:accent3>
          <a:srgbClr val="FFFFFF"/>
        </a:accent3>
        <a:accent4>
          <a:srgbClr val="000000"/>
        </a:accent4>
        <a:accent5>
          <a:srgbClr val="B3CCAC"/>
        </a:accent5>
        <a:accent6>
          <a:srgbClr val="20B09F"/>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Standaard Engelse presentatie 2">
        <a:dk1>
          <a:srgbClr val="000000"/>
        </a:dk1>
        <a:lt1>
          <a:srgbClr val="FFFFFF"/>
        </a:lt1>
        <a:dk2>
          <a:srgbClr val="529D26"/>
        </a:dk2>
        <a:lt2>
          <a:srgbClr val="EEECE1"/>
        </a:lt2>
        <a:accent1>
          <a:srgbClr val="58AE8B"/>
        </a:accent1>
        <a:accent2>
          <a:srgbClr val="2494C5"/>
        </a:accent2>
        <a:accent3>
          <a:srgbClr val="FFFFFF"/>
        </a:accent3>
        <a:accent4>
          <a:srgbClr val="000000"/>
        </a:accent4>
        <a:accent5>
          <a:srgbClr val="B4D3C4"/>
        </a:accent5>
        <a:accent6>
          <a:srgbClr val="2086B2"/>
        </a:accent6>
        <a:hlink>
          <a:srgbClr val="9ACCD4"/>
        </a:hlink>
        <a:folHlink>
          <a:srgbClr val="A10086"/>
        </a:folHlink>
      </a:clrScheme>
      <a:clrMap bg1="lt1" tx1="dk1" bg2="lt2" tx2="dk2" accent1="accent1" accent2="accent2" accent3="accent3" accent4="accent4" accent5="accent5" accent6="accent6" hlink="hlink" folHlink="folHlink"/>
    </a:extraClrScheme>
    <a:extraClrScheme>
      <a:clrScheme name="Standaard Engelse presentatie 3">
        <a:dk1>
          <a:srgbClr val="000000"/>
        </a:dk1>
        <a:lt1>
          <a:srgbClr val="FFFFFF"/>
        </a:lt1>
        <a:dk2>
          <a:srgbClr val="529D26"/>
        </a:dk2>
        <a:lt2>
          <a:srgbClr val="EEECE1"/>
        </a:lt2>
        <a:accent1>
          <a:srgbClr val="529D26"/>
        </a:accent1>
        <a:accent2>
          <a:srgbClr val="58AE8B"/>
        </a:accent2>
        <a:accent3>
          <a:srgbClr val="FFFFFF"/>
        </a:accent3>
        <a:accent4>
          <a:srgbClr val="000000"/>
        </a:accent4>
        <a:accent5>
          <a:srgbClr val="B3CCAC"/>
        </a:accent5>
        <a:accent6>
          <a:srgbClr val="4F9D7D"/>
        </a:accent6>
        <a:hlink>
          <a:srgbClr val="2494C5"/>
        </a:hlink>
        <a:folHlink>
          <a:srgbClr val="9ACCD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Presentatie IGZ-huisstijl Engelse versie [Compatibiliteitsmodus]" id="{4A624A3D-95B8-42A8-B83B-BC85487C4BD7}" vid="{C4B7E416-4E23-474C-ADEC-5C7EF3350207}"/>
    </a:ext>
  </a:extLst>
</a:theme>
</file>

<file path=ppt/theme/theme2.xml><?xml version="1.0" encoding="utf-8"?>
<a:theme xmlns:a="http://schemas.openxmlformats.org/drawingml/2006/main" name="1_Standaardontwerp">
  <a:themeElements>
    <a:clrScheme name="">
      <a:dk1>
        <a:srgbClr val="000000"/>
      </a:dk1>
      <a:lt1>
        <a:srgbClr val="FFFFFF"/>
      </a:lt1>
      <a:dk2>
        <a:srgbClr val="046F96"/>
      </a:dk2>
      <a:lt2>
        <a:srgbClr val="EEECE1"/>
      </a:lt2>
      <a:accent1>
        <a:srgbClr val="046F96"/>
      </a:accent1>
      <a:accent2>
        <a:srgbClr val="9ACCD4"/>
      </a:accent2>
      <a:accent3>
        <a:srgbClr val="FFFFFF"/>
      </a:accent3>
      <a:accent4>
        <a:srgbClr val="000000"/>
      </a:accent4>
      <a:accent5>
        <a:srgbClr val="AABBC9"/>
      </a:accent5>
      <a:accent6>
        <a:srgbClr val="8BB9C0"/>
      </a:accent6>
      <a:hlink>
        <a:srgbClr val="ED8FBB"/>
      </a:hlink>
      <a:folHlink>
        <a:srgbClr val="900079"/>
      </a:folHlink>
    </a:clrScheme>
    <a:fontScheme name="1_2 kolommen">
      <a:majorFont>
        <a:latin typeface="Verdana"/>
        <a:ea typeface="Verdana"/>
        <a:cs typeface="Verdana"/>
      </a:majorFont>
      <a:minorFont>
        <a:latin typeface="Verdana"/>
        <a:ea typeface="Verdana"/>
        <a:cs typeface="Verdana"/>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l-NL" altLang="nl-NL" sz="2600" b="0" i="0" u="none" strike="noStrike" cap="none" normalizeH="0" baseline="0" smtClean="0">
            <a:ln>
              <a:noFill/>
            </a:ln>
            <a:solidFill>
              <a:srgbClr val="000000"/>
            </a:solidFill>
            <a:effectLst/>
            <a:latin typeface="Verdana" panose="020B0604030504040204" pitchFamily="34" charset="0"/>
            <a:cs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l-NL" altLang="nl-NL" sz="2600" b="0" i="0" u="none" strike="noStrike" cap="none" normalizeH="0" baseline="0" smtClean="0">
            <a:ln>
              <a:noFill/>
            </a:ln>
            <a:solidFill>
              <a:srgbClr val="000000"/>
            </a:solidFill>
            <a:effectLst/>
            <a:latin typeface="Verdana" panose="020B0604030504040204" pitchFamily="34" charset="0"/>
            <a:cs typeface="Arial" panose="020B0604020202020204" pitchFamily="34" charset="0"/>
          </a:defRPr>
        </a:defPPr>
      </a:lstStyle>
    </a:lnDef>
  </a:objectDefaults>
  <a:extraClrSchemeLst>
    <a:extraClrScheme>
      <a:clrScheme name="2 kolommen 1">
        <a:dk1>
          <a:srgbClr val="000000"/>
        </a:dk1>
        <a:lt1>
          <a:srgbClr val="FFFFFF"/>
        </a:lt1>
        <a:dk2>
          <a:srgbClr val="529D26"/>
        </a:dk2>
        <a:lt2>
          <a:srgbClr val="EEECE1"/>
        </a:lt2>
        <a:accent1>
          <a:srgbClr val="529D26"/>
        </a:accent1>
        <a:accent2>
          <a:srgbClr val="24C2B0"/>
        </a:accent2>
        <a:accent3>
          <a:srgbClr val="FFFFFF"/>
        </a:accent3>
        <a:accent4>
          <a:srgbClr val="000000"/>
        </a:accent4>
        <a:accent5>
          <a:srgbClr val="B3CCAC"/>
        </a:accent5>
        <a:accent6>
          <a:srgbClr val="20B09F"/>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2 kolommen 2">
        <a:dk1>
          <a:srgbClr val="000000"/>
        </a:dk1>
        <a:lt1>
          <a:srgbClr val="FFFFFF"/>
        </a:lt1>
        <a:dk2>
          <a:srgbClr val="529D26"/>
        </a:dk2>
        <a:lt2>
          <a:srgbClr val="EEECE1"/>
        </a:lt2>
        <a:accent1>
          <a:srgbClr val="58AE8B"/>
        </a:accent1>
        <a:accent2>
          <a:srgbClr val="2494C5"/>
        </a:accent2>
        <a:accent3>
          <a:srgbClr val="FFFFFF"/>
        </a:accent3>
        <a:accent4>
          <a:srgbClr val="000000"/>
        </a:accent4>
        <a:accent5>
          <a:srgbClr val="B4D3C4"/>
        </a:accent5>
        <a:accent6>
          <a:srgbClr val="2086B2"/>
        </a:accent6>
        <a:hlink>
          <a:srgbClr val="9ACCD4"/>
        </a:hlink>
        <a:folHlink>
          <a:srgbClr val="A10086"/>
        </a:folHlink>
      </a:clrScheme>
      <a:clrMap bg1="lt1" tx1="dk1" bg2="lt2" tx2="dk2" accent1="accent1" accent2="accent2" accent3="accent3" accent4="accent4" accent5="accent5" accent6="accent6" hlink="hlink" folHlink="folHlink"/>
    </a:extraClrScheme>
    <a:extraClrScheme>
      <a:clrScheme name="2 kolommen 3">
        <a:dk1>
          <a:srgbClr val="000000"/>
        </a:dk1>
        <a:lt1>
          <a:srgbClr val="FFFFFF"/>
        </a:lt1>
        <a:dk2>
          <a:srgbClr val="529D26"/>
        </a:dk2>
        <a:lt2>
          <a:srgbClr val="EEECE1"/>
        </a:lt2>
        <a:accent1>
          <a:srgbClr val="529D26"/>
        </a:accent1>
        <a:accent2>
          <a:srgbClr val="58AE8B"/>
        </a:accent2>
        <a:accent3>
          <a:srgbClr val="FFFFFF"/>
        </a:accent3>
        <a:accent4>
          <a:srgbClr val="000000"/>
        </a:accent4>
        <a:accent5>
          <a:srgbClr val="B3CCAC"/>
        </a:accent5>
        <a:accent6>
          <a:srgbClr val="4F9D7D"/>
        </a:accent6>
        <a:hlink>
          <a:srgbClr val="2494C5"/>
        </a:hlink>
        <a:folHlink>
          <a:srgbClr val="9ACCD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Presentatie IGZ-huisstijl Engelse versie [Compatibiliteitsmodus]" id="{4A624A3D-95B8-42A8-B83B-BC85487C4BD7}" vid="{7CB9A611-E1AE-46A7-85D9-FA27F46FC955}"/>
    </a:ext>
  </a:ext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Presentatie IGZ-huisstijl Engelse versie</Template>
  <TotalTime>300</TotalTime>
  <Words>1142</Words>
  <Application>Microsoft Office PowerPoint</Application>
  <PresentationFormat>Diavoorstelling (4:3)</PresentationFormat>
  <Paragraphs>226</Paragraphs>
  <Slides>29</Slides>
  <Notes>3</Notes>
  <HiddenSlides>0</HiddenSlides>
  <MMClips>0</MMClips>
  <ScaleCrop>false</ScaleCrop>
  <HeadingPairs>
    <vt:vector size="4" baseType="variant">
      <vt:variant>
        <vt:lpstr>Thema</vt:lpstr>
      </vt:variant>
      <vt:variant>
        <vt:i4>2</vt:i4>
      </vt:variant>
      <vt:variant>
        <vt:lpstr>Diatitels</vt:lpstr>
      </vt:variant>
      <vt:variant>
        <vt:i4>29</vt:i4>
      </vt:variant>
    </vt:vector>
  </HeadingPairs>
  <TitlesOfParts>
    <vt:vector size="31" baseType="lpstr">
      <vt:lpstr>Presentatie IGZ-huisstijl Engelse versie</vt:lpstr>
      <vt:lpstr>1_Standaardontwerp</vt:lpstr>
      <vt:lpstr>Supervision on medical apps</vt:lpstr>
      <vt:lpstr>Outline</vt:lpstr>
      <vt:lpstr>Skinvision</vt:lpstr>
      <vt:lpstr>Easy diabetes</vt:lpstr>
      <vt:lpstr>EMR Antibiotic Guide</vt:lpstr>
      <vt:lpstr>Vaccine schedules</vt:lpstr>
      <vt:lpstr>Seasonal Influenza</vt:lpstr>
      <vt:lpstr>And many more….</vt:lpstr>
      <vt:lpstr>And many medical apps for patients</vt:lpstr>
      <vt:lpstr>Overview of approved apps (by the field)</vt:lpstr>
      <vt:lpstr>Increasing use of medical apps by physicians</vt:lpstr>
      <vt:lpstr>Risks (1)</vt:lpstr>
      <vt:lpstr> </vt:lpstr>
      <vt:lpstr>Risks (2)</vt:lpstr>
      <vt:lpstr>Why supervision on eHealth / mHealth?</vt:lpstr>
      <vt:lpstr>IGZ Activities on medical apps</vt:lpstr>
      <vt:lpstr>IGZ Contacts with Microsoft and Apple</vt:lpstr>
      <vt:lpstr>1. Introduction     What regulations?</vt:lpstr>
      <vt:lpstr>PowerPoint-presentatie</vt:lpstr>
      <vt:lpstr>2. More about….</vt:lpstr>
      <vt:lpstr>Decision tree MEDDEV 2.1/6</vt:lpstr>
      <vt:lpstr>Medical apps/ mHealth</vt:lpstr>
      <vt:lpstr>Requirements for Medical Apps in case of Medical Device</vt:lpstr>
      <vt:lpstr>Inspections in The Netherlands</vt:lpstr>
      <vt:lpstr>Risk Framework by IMDRF</vt:lpstr>
      <vt:lpstr>Supervision on medical apps in The Netherlands</vt:lpstr>
      <vt:lpstr>PowerPoint-presentatie</vt:lpstr>
      <vt:lpstr>Conclusions</vt:lpstr>
      <vt:lpstr>Future</vt:lpstr>
    </vt:vector>
  </TitlesOfParts>
  <Company>Rijksoverheid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CORDEWENER</dc:creator>
  <cp:lastModifiedBy>Mari Murel</cp:lastModifiedBy>
  <cp:revision>32</cp:revision>
  <dcterms:created xsi:type="dcterms:W3CDTF">2016-01-29T09:42:19Z</dcterms:created>
  <dcterms:modified xsi:type="dcterms:W3CDTF">2016-05-30T10:17:07Z</dcterms:modified>
</cp:coreProperties>
</file>