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30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2C531-45D6-4A65-877B-A56E3137342F}" type="datetimeFigureOut">
              <a:rPr lang="en-GB" smtClean="0"/>
              <a:t>30/05/2016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4F33A-1FF1-4690-8CF6-ED50D395DE37}" type="slidenum">
              <a:rPr lang="en-GB" smtClean="0"/>
              <a:t>‹nr.›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2C531-45D6-4A65-877B-A56E3137342F}" type="datetimeFigureOut">
              <a:rPr lang="en-GB" smtClean="0"/>
              <a:t>30/05/2016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4F33A-1FF1-4690-8CF6-ED50D395DE37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2C531-45D6-4A65-877B-A56E3137342F}" type="datetimeFigureOut">
              <a:rPr lang="en-GB" smtClean="0"/>
              <a:t>30/05/2016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4F33A-1FF1-4690-8CF6-ED50D395DE37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2C531-45D6-4A65-877B-A56E3137342F}" type="datetimeFigureOut">
              <a:rPr lang="en-GB" smtClean="0"/>
              <a:t>30/05/2016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4F33A-1FF1-4690-8CF6-ED50D395DE37}" type="slidenum">
              <a:rPr lang="en-GB" smtClean="0"/>
              <a:t>‹nr.›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2C531-45D6-4A65-877B-A56E3137342F}" type="datetimeFigureOut">
              <a:rPr lang="en-GB" smtClean="0"/>
              <a:t>30/05/2016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4F33A-1FF1-4690-8CF6-ED50D395DE37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2C531-45D6-4A65-877B-A56E3137342F}" type="datetimeFigureOut">
              <a:rPr lang="en-GB" smtClean="0"/>
              <a:t>30/05/2016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4F33A-1FF1-4690-8CF6-ED50D395DE37}" type="slidenum">
              <a:rPr lang="en-GB" smtClean="0"/>
              <a:t>‹nr.›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2C531-45D6-4A65-877B-A56E3137342F}" type="datetimeFigureOut">
              <a:rPr lang="en-GB" smtClean="0"/>
              <a:t>30/05/2016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4F33A-1FF1-4690-8CF6-ED50D395DE37}" type="slidenum">
              <a:rPr lang="en-GB" smtClean="0"/>
              <a:t>‹nr.›</a:t>
            </a:fld>
            <a:endParaRPr lang="en-GB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2C531-45D6-4A65-877B-A56E3137342F}" type="datetimeFigureOut">
              <a:rPr lang="en-GB" smtClean="0"/>
              <a:t>30/05/2016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4F33A-1FF1-4690-8CF6-ED50D395DE37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2C531-45D6-4A65-877B-A56E3137342F}" type="datetimeFigureOut">
              <a:rPr lang="en-GB" smtClean="0"/>
              <a:t>30/05/2016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4F33A-1FF1-4690-8CF6-ED50D395DE37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2C531-45D6-4A65-877B-A56E3137342F}" type="datetimeFigureOut">
              <a:rPr lang="en-GB" smtClean="0"/>
              <a:t>30/05/2016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4F33A-1FF1-4690-8CF6-ED50D395DE37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2C531-45D6-4A65-877B-A56E3137342F}" type="datetimeFigureOut">
              <a:rPr lang="en-GB" smtClean="0"/>
              <a:t>30/05/2016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4F33A-1FF1-4690-8CF6-ED50D395DE37}" type="slidenum">
              <a:rPr lang="en-GB" smtClean="0"/>
              <a:t>‹nr.›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172C531-45D6-4A65-877B-A56E3137342F}" type="datetimeFigureOut">
              <a:rPr lang="en-GB" smtClean="0"/>
              <a:t>30/05/2016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C54F33A-1FF1-4690-8CF6-ED50D395DE37}" type="slidenum">
              <a:rPr lang="en-GB" smtClean="0"/>
              <a:t>‹nr.›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000" dirty="0" smtClean="0"/>
              <a:t>David Francis</a:t>
            </a:r>
            <a:endParaRPr lang="en-GB" sz="4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548680"/>
            <a:ext cx="7175351" cy="1793167"/>
          </a:xfrm>
        </p:spPr>
        <p:txBody>
          <a:bodyPr/>
          <a:lstStyle/>
          <a:p>
            <a:pPr algn="ctr"/>
            <a:r>
              <a:rPr lang="en-GB" sz="8000" dirty="0" err="1" smtClean="0"/>
              <a:t>Sofi</a:t>
            </a:r>
            <a:endParaRPr lang="en-GB" sz="8000" dirty="0"/>
          </a:p>
        </p:txBody>
      </p:sp>
      <p:sp>
        <p:nvSpPr>
          <p:cNvPr id="4" name="TextBox 3"/>
          <p:cNvSpPr txBox="1"/>
          <p:nvPr/>
        </p:nvSpPr>
        <p:spPr>
          <a:xfrm>
            <a:off x="1115616" y="2420888"/>
            <a:ext cx="662473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Short</a:t>
            </a:r>
          </a:p>
          <a:p>
            <a:r>
              <a:rPr lang="en-GB" sz="3200" dirty="0" smtClean="0"/>
              <a:t>Observational</a:t>
            </a:r>
          </a:p>
          <a:p>
            <a:r>
              <a:rPr lang="en-GB" sz="3200" dirty="0" smtClean="0"/>
              <a:t>Framework for</a:t>
            </a:r>
          </a:p>
          <a:p>
            <a:r>
              <a:rPr lang="en-GB" sz="3200" dirty="0" smtClean="0"/>
              <a:t>Inspection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056942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04648" y="4293096"/>
            <a:ext cx="997496" cy="11430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87624" y="1556792"/>
            <a:ext cx="6400800" cy="347472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GB" sz="5400" dirty="0" smtClean="0"/>
              <a:t>Thank you</a:t>
            </a:r>
          </a:p>
          <a:p>
            <a:pPr marL="45720" indent="0" algn="ctr">
              <a:buNone/>
            </a:pPr>
            <a:endParaRPr lang="en-GB" sz="5400" dirty="0"/>
          </a:p>
          <a:p>
            <a:pPr marL="45720" indent="0" algn="ctr">
              <a:buNone/>
            </a:pPr>
            <a:r>
              <a:rPr lang="en-GB" sz="5400" dirty="0" smtClean="0"/>
              <a:t>Questions?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2392124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9792" y="476672"/>
            <a:ext cx="5648415" cy="1512168"/>
          </a:xfrm>
        </p:spPr>
        <p:txBody>
          <a:bodyPr/>
          <a:lstStyle/>
          <a:p>
            <a:pPr marL="0" indent="0" algn="l">
              <a:buNone/>
            </a:pP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Need  eyes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pic>
        <p:nvPicPr>
          <p:cNvPr id="1026" name="Picture 2" descr="C:\Program Files (x86)\Microsoft Office\MEDIA\CAGCAT10\j0090070.wmf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6"/>
            <a:ext cx="2014396" cy="2500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95936" y="3429000"/>
            <a:ext cx="33123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dirty="0" smtClean="0"/>
              <a:t>?</a:t>
            </a:r>
            <a:endParaRPr lang="en-GB" sz="9600" dirty="0"/>
          </a:p>
        </p:txBody>
      </p:sp>
    </p:spTree>
    <p:extLst>
      <p:ext uri="{BB962C8B-B14F-4D97-AF65-F5344CB8AC3E}">
        <p14:creationId xmlns:p14="http://schemas.microsoft.com/office/powerpoint/2010/main" val="2970364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645024"/>
            <a:ext cx="7550224" cy="164912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/>
            </a:r>
            <a:br>
              <a:rPr lang="en-GB" dirty="0" smtClean="0"/>
            </a:br>
            <a:r>
              <a:rPr lang="en-GB" i="1" dirty="0" smtClean="0"/>
              <a:t>Plus inspection powers to look at other evidence</a:t>
            </a:r>
            <a:endParaRPr lang="en-GB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GB" sz="4400" dirty="0" smtClean="0"/>
              <a:t>“DCM plus”:</a:t>
            </a:r>
          </a:p>
          <a:p>
            <a:r>
              <a:rPr lang="en-GB" sz="4400" dirty="0" smtClean="0"/>
              <a:t>Mood state;</a:t>
            </a:r>
          </a:p>
          <a:p>
            <a:r>
              <a:rPr lang="en-GB" sz="4400" dirty="0" smtClean="0"/>
              <a:t>Engagement and</a:t>
            </a:r>
          </a:p>
          <a:p>
            <a:r>
              <a:rPr lang="en-GB" sz="4400" dirty="0" smtClean="0"/>
              <a:t>Staff interaction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2640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1" y="4372168"/>
            <a:ext cx="73342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GB" sz="3600" dirty="0" smtClean="0"/>
              <a:t>Smell the coffee, </a:t>
            </a:r>
            <a:br>
              <a:rPr lang="en-GB" sz="3600" dirty="0" smtClean="0"/>
            </a:br>
            <a:r>
              <a:rPr lang="en-GB" sz="3600" dirty="0" smtClean="0"/>
              <a:t>follow the smoke 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pPr marL="45720" indent="0">
              <a:buNone/>
            </a:pPr>
            <a:endParaRPr lang="en-GB" dirty="0" smtClean="0"/>
          </a:p>
          <a:p>
            <a:pPr marL="45720" indent="0">
              <a:buNone/>
            </a:pPr>
            <a:r>
              <a:rPr lang="en-GB" dirty="0"/>
              <a:t> </a:t>
            </a:r>
            <a:r>
              <a:rPr lang="en-GB" dirty="0" smtClean="0"/>
              <a:t>                      	            </a:t>
            </a:r>
            <a:r>
              <a:rPr lang="en-GB" sz="3200" dirty="0" smtClean="0"/>
              <a:t>See</a:t>
            </a:r>
          </a:p>
          <a:p>
            <a:pPr marL="45720" indent="0">
              <a:buNone/>
            </a:pPr>
            <a:endParaRPr lang="en-GB" dirty="0"/>
          </a:p>
          <a:p>
            <a:pPr marL="45720" indent="0">
              <a:buNone/>
            </a:pPr>
            <a:endParaRPr lang="en-GB" dirty="0" smtClean="0"/>
          </a:p>
          <a:p>
            <a:pPr marL="45720" indent="0">
              <a:buNone/>
            </a:pPr>
            <a:endParaRPr lang="en-GB" dirty="0"/>
          </a:p>
          <a:p>
            <a:pPr marL="45720" indent="0">
              <a:buNone/>
            </a:pPr>
            <a:endParaRPr lang="en-GB" dirty="0" smtClean="0"/>
          </a:p>
          <a:p>
            <a:pPr marL="45720" indent="0">
              <a:buNone/>
            </a:pPr>
            <a:r>
              <a:rPr lang="en-GB" dirty="0" smtClean="0"/>
              <a:t>	</a:t>
            </a:r>
            <a:r>
              <a:rPr lang="en-GB" sz="3200" dirty="0" smtClean="0"/>
              <a:t>Told </a:t>
            </a:r>
            <a:r>
              <a:rPr lang="en-GB" dirty="0" smtClean="0"/>
              <a:t>                                  </a:t>
            </a:r>
            <a:r>
              <a:rPr lang="en-GB" sz="3200" dirty="0" smtClean="0"/>
              <a:t>Recorded</a:t>
            </a:r>
            <a:endParaRPr lang="en-GB" sz="3200" dirty="0"/>
          </a:p>
          <a:p>
            <a:pPr marL="45720" indent="0">
              <a:buNone/>
            </a:pPr>
            <a:endParaRPr lang="en-GB" dirty="0"/>
          </a:p>
        </p:txBody>
      </p:sp>
      <p:sp>
        <p:nvSpPr>
          <p:cNvPr id="4" name="Isosceles Triangle 3"/>
          <p:cNvSpPr/>
          <p:nvPr/>
        </p:nvSpPr>
        <p:spPr>
          <a:xfrm>
            <a:off x="3347864" y="1628800"/>
            <a:ext cx="2068816" cy="1800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23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43608" y="692696"/>
            <a:ext cx="6669360" cy="5073744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GB" sz="3600" b="1" dirty="0" smtClean="0"/>
              <a:t>Personhood:</a:t>
            </a:r>
          </a:p>
          <a:p>
            <a:pPr marL="45720" indent="0">
              <a:buNone/>
            </a:pPr>
            <a:r>
              <a:rPr lang="en-GB" sz="3600" dirty="0" smtClean="0"/>
              <a:t>“It is the standing or status bestowed  upon one human being by others… it implies recognition, respect and trust.”             Tom Kitwood</a:t>
            </a:r>
          </a:p>
          <a:p>
            <a:pPr marL="45720" indent="0">
              <a:buNone/>
            </a:pPr>
            <a:endParaRPr lang="en-GB" sz="1400" dirty="0" smtClean="0"/>
          </a:p>
          <a:p>
            <a:r>
              <a:rPr lang="en-GB" sz="3200" i="1" dirty="0" smtClean="0"/>
              <a:t>Perspective of people with dementia</a:t>
            </a:r>
          </a:p>
          <a:p>
            <a:r>
              <a:rPr lang="en-GB" sz="3200" i="1" dirty="0" smtClean="0"/>
              <a:t>Malignant social psychology </a:t>
            </a:r>
            <a:endParaRPr lang="en-GB" sz="3200" i="1" dirty="0"/>
          </a:p>
        </p:txBody>
      </p:sp>
    </p:spTree>
    <p:extLst>
      <p:ext uri="{BB962C8B-B14F-4D97-AF65-F5344CB8AC3E}">
        <p14:creationId xmlns:p14="http://schemas.microsoft.com/office/powerpoint/2010/main" val="2474666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3861048"/>
            <a:ext cx="7478216" cy="2086168"/>
          </a:xfrm>
        </p:spPr>
        <p:txBody>
          <a:bodyPr/>
          <a:lstStyle/>
          <a:p>
            <a:pPr marL="0" indent="0" algn="l">
              <a:buNone/>
            </a:pPr>
            <a:r>
              <a:rPr lang="en-GB" sz="3600" dirty="0" smtClean="0">
                <a:latin typeface="+mn-lt"/>
              </a:rPr>
              <a:t>Five petals of psychological well being:</a:t>
            </a:r>
            <a:br>
              <a:rPr lang="en-GB" sz="3600" dirty="0" smtClean="0">
                <a:latin typeface="+mn-lt"/>
              </a:rPr>
            </a:br>
            <a:r>
              <a:rPr lang="en-GB" sz="3600" dirty="0" smtClean="0">
                <a:latin typeface="+mn-lt"/>
              </a:rPr>
              <a:t>Identity</a:t>
            </a:r>
            <a:r>
              <a:rPr lang="en-GB" sz="3600" dirty="0" smtClean="0"/>
              <a:t>, comfort, occupation, inclusion and attachment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GB" sz="4400" dirty="0" err="1" smtClean="0"/>
              <a:t>Kitwood’s</a:t>
            </a:r>
            <a:r>
              <a:rPr lang="en-GB" sz="4400" dirty="0" smtClean="0"/>
              <a:t> Flower :   </a:t>
            </a:r>
            <a:endParaRPr lang="en-GB" sz="4400" dirty="0"/>
          </a:p>
        </p:txBody>
      </p:sp>
      <p:pic>
        <p:nvPicPr>
          <p:cNvPr id="2050" name="Picture 2" descr="C:\Program Files (x86)\Microsoft Office\MEDIA\CAGCAT10\j0281904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628800"/>
            <a:ext cx="1825142" cy="1725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8957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5856" y="7029400"/>
            <a:ext cx="6912768" cy="4001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93784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GB" sz="4000" dirty="0" smtClean="0"/>
              <a:t>Study: See me not just the dementia.</a:t>
            </a:r>
          </a:p>
          <a:p>
            <a:pPr marL="45720" indent="0">
              <a:buNone/>
            </a:pPr>
            <a:endParaRPr lang="en-GB" sz="1200" dirty="0" smtClean="0"/>
          </a:p>
          <a:p>
            <a:pPr marL="45720" indent="0">
              <a:buNone/>
            </a:pPr>
            <a:r>
              <a:rPr lang="en-GB" sz="4000" dirty="0" smtClean="0"/>
              <a:t>Importance of leadership</a:t>
            </a:r>
          </a:p>
          <a:p>
            <a:pPr marL="45720" indent="0">
              <a:buNone/>
            </a:pPr>
            <a:endParaRPr lang="en-GB" sz="4000" dirty="0" smtClean="0"/>
          </a:p>
          <a:p>
            <a:pPr marL="45720" indent="0">
              <a:buNone/>
            </a:pPr>
            <a:r>
              <a:rPr lang="en-GB" sz="4000" dirty="0" smtClean="0"/>
              <a:t>Other applications: </a:t>
            </a:r>
          </a:p>
          <a:p>
            <a:r>
              <a:rPr lang="en-GB" sz="4000" dirty="0" smtClean="0"/>
              <a:t>Children’s day care</a:t>
            </a:r>
          </a:p>
          <a:p>
            <a:r>
              <a:rPr lang="en-GB" sz="4000" dirty="0" smtClean="0"/>
              <a:t>Hospitals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424733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04648" y="4077072"/>
            <a:ext cx="421432" cy="11430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620688"/>
            <a:ext cx="6400800" cy="550579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GB" sz="4000" dirty="0" smtClean="0"/>
              <a:t>Practical things:</a:t>
            </a:r>
          </a:p>
          <a:p>
            <a:pPr marL="45720" indent="0">
              <a:buNone/>
            </a:pPr>
            <a:endParaRPr lang="en-GB" sz="1000" dirty="0" smtClean="0"/>
          </a:p>
          <a:p>
            <a:r>
              <a:rPr lang="en-GB" sz="4000" dirty="0" smtClean="0"/>
              <a:t>Training</a:t>
            </a:r>
            <a:r>
              <a:rPr lang="en-GB" sz="4000" dirty="0"/>
              <a:t>:</a:t>
            </a:r>
            <a:r>
              <a:rPr lang="en-GB" sz="4000" dirty="0" smtClean="0"/>
              <a:t> support and sign off</a:t>
            </a:r>
          </a:p>
          <a:p>
            <a:r>
              <a:rPr lang="en-GB" sz="4000" dirty="0" smtClean="0"/>
              <a:t>Peer support</a:t>
            </a:r>
          </a:p>
          <a:p>
            <a:r>
              <a:rPr lang="en-GB" sz="4000" dirty="0" smtClean="0"/>
              <a:t>Data handling and collation</a:t>
            </a:r>
          </a:p>
          <a:p>
            <a:r>
              <a:rPr lang="en-GB" sz="4000" dirty="0" smtClean="0"/>
              <a:t>Feedback and reporting</a:t>
            </a:r>
          </a:p>
          <a:p>
            <a:endParaRPr lang="en-GB" sz="4000" dirty="0" smtClean="0"/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749078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GB" dirty="0" err="1" smtClean="0"/>
              <a:t>Sofi</a:t>
            </a:r>
            <a:r>
              <a:rPr lang="en-GB" dirty="0" smtClean="0"/>
              <a:t> eyes give you powerful vision …</a:t>
            </a:r>
            <a:endParaRPr lang="en-GB" dirty="0"/>
          </a:p>
        </p:txBody>
      </p:sp>
      <p:pic>
        <p:nvPicPr>
          <p:cNvPr id="3074" name="Picture 2" descr="C:\Program Files (x86)\Microsoft Office\MEDIA\CAGCAT10\j0090070.wmf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6202" y="1219224"/>
            <a:ext cx="2014396" cy="2500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9101933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213</TotalTime>
  <Words>120</Words>
  <Application>Microsoft Office PowerPoint</Application>
  <PresentationFormat>Diavoorstelling (4:3)</PresentationFormat>
  <Paragraphs>45</Paragraphs>
  <Slides>10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1" baseType="lpstr">
      <vt:lpstr>Slipstream</vt:lpstr>
      <vt:lpstr>Sofi</vt:lpstr>
      <vt:lpstr>Need  eyes </vt:lpstr>
      <vt:lpstr> Plus inspection powers to look at other evidence</vt:lpstr>
      <vt:lpstr>Smell the coffee,  follow the smoke </vt:lpstr>
      <vt:lpstr>PowerPoint-presentatie</vt:lpstr>
      <vt:lpstr>Five petals of psychological well being: Identity, comfort, occupation, inclusion and attachment</vt:lpstr>
      <vt:lpstr>PowerPoint-presentatie</vt:lpstr>
      <vt:lpstr>PowerPoint-presentatie</vt:lpstr>
      <vt:lpstr>Sofi eyes give you powerful vision …</vt:lpstr>
      <vt:lpstr>PowerPoint-presentatie</vt:lpstr>
    </vt:vector>
  </TitlesOfParts>
  <Company>Welsh Government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Sofi</dc:title>
  <dc:creator>FrancisD</dc:creator>
  <cp:lastModifiedBy>Mari Murel</cp:lastModifiedBy>
  <cp:revision>7</cp:revision>
  <dcterms:created xsi:type="dcterms:W3CDTF">2016-05-26T19:44:11Z</dcterms:created>
  <dcterms:modified xsi:type="dcterms:W3CDTF">2016-05-30T10:15:03Z</dcterms:modified>
</cp:coreProperties>
</file>