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8.xml" ContentType="application/vnd.openxmlformats-officedocument.presentationml.slideLayout+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4" r:id="rId3"/>
    <p:sldMasterId id="2147483733" r:id="rId4"/>
  </p:sldMasterIdLst>
  <p:notesMasterIdLst>
    <p:notesMasterId r:id="rId16"/>
  </p:notesMasterIdLst>
  <p:handoutMasterIdLst>
    <p:handoutMasterId r:id="rId17"/>
  </p:handoutMasterIdLst>
  <p:sldIdLst>
    <p:sldId id="411" r:id="rId5"/>
    <p:sldId id="489" r:id="rId6"/>
    <p:sldId id="490" r:id="rId7"/>
    <p:sldId id="505" r:id="rId8"/>
    <p:sldId id="497" r:id="rId9"/>
    <p:sldId id="479" r:id="rId10"/>
    <p:sldId id="498" r:id="rId11"/>
    <p:sldId id="499" r:id="rId12"/>
    <p:sldId id="494" r:id="rId13"/>
    <p:sldId id="504" r:id="rId14"/>
    <p:sldId id="459" r:id="rId15"/>
  </p:sldIdLst>
  <p:sldSz cx="9144000" cy="6858000" type="screen4x3"/>
  <p:notesSz cx="6669088" cy="9775825"/>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et Buckingham" initials="H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2861"/>
    <a:srgbClr val="EEEBBF"/>
    <a:srgbClr val="DFEBF9"/>
    <a:srgbClr val="743669"/>
    <a:srgbClr val="FDE5C5"/>
    <a:srgbClr val="3C5A93"/>
    <a:srgbClr val="D5D9DE"/>
    <a:srgbClr val="D5EEEA"/>
    <a:srgbClr val="F4C8D0"/>
    <a:srgbClr val="87C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344" autoAdjust="0"/>
    <p:restoredTop sz="88632" autoAdjust="0"/>
  </p:normalViewPr>
  <p:slideViewPr>
    <p:cSldViewPr>
      <p:cViewPr>
        <p:scale>
          <a:sx n="60" d="100"/>
          <a:sy n="60" d="100"/>
        </p:scale>
        <p:origin x="-142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4164"/>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89261"/>
          </a:xfrm>
          <a:prstGeom prst="rect">
            <a:avLst/>
          </a:prstGeom>
        </p:spPr>
        <p:txBody>
          <a:bodyPr vert="horz" lIns="89896" tIns="44948" rIns="89896" bIns="44948"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sz="quarter" idx="1"/>
          </p:nvPr>
        </p:nvSpPr>
        <p:spPr>
          <a:xfrm>
            <a:off x="3776867" y="1"/>
            <a:ext cx="2890665" cy="489261"/>
          </a:xfrm>
          <a:prstGeom prst="rect">
            <a:avLst/>
          </a:prstGeom>
        </p:spPr>
        <p:txBody>
          <a:bodyPr vert="horz" lIns="89896" tIns="44948" rIns="89896" bIns="44948" rtlCol="0"/>
          <a:lstStyle>
            <a:lvl1pPr algn="r" fontAlgn="auto">
              <a:spcBef>
                <a:spcPts val="0"/>
              </a:spcBef>
              <a:spcAft>
                <a:spcPts val="0"/>
              </a:spcAft>
              <a:defRPr sz="1200">
                <a:latin typeface="+mn-lt"/>
                <a:ea typeface="+mn-ea"/>
                <a:cs typeface="+mn-cs"/>
              </a:defRPr>
            </a:lvl1pPr>
          </a:lstStyle>
          <a:p>
            <a:pPr>
              <a:defRPr/>
            </a:pPr>
            <a:fld id="{F2E9DF95-D39B-2C45-8F0A-5266E0D4A7E6}" type="datetimeFigureOut">
              <a:rPr lang="en-GB"/>
              <a:pPr>
                <a:defRPr/>
              </a:pPr>
              <a:t>21/04/2017</a:t>
            </a:fld>
            <a:endParaRPr lang="en-GB" dirty="0"/>
          </a:p>
        </p:txBody>
      </p:sp>
      <p:sp>
        <p:nvSpPr>
          <p:cNvPr id="4" name="Footer Placeholder 3"/>
          <p:cNvSpPr>
            <a:spLocks noGrp="1"/>
          </p:cNvSpPr>
          <p:nvPr>
            <p:ph type="ftr" sz="quarter" idx="2"/>
          </p:nvPr>
        </p:nvSpPr>
        <p:spPr>
          <a:xfrm>
            <a:off x="0" y="9285003"/>
            <a:ext cx="2890665" cy="489261"/>
          </a:xfrm>
          <a:prstGeom prst="rect">
            <a:avLst/>
          </a:prstGeom>
        </p:spPr>
        <p:txBody>
          <a:bodyPr vert="horz" lIns="89896" tIns="44948" rIns="89896" bIns="44948" rtlCol="0" anchor="b"/>
          <a:lstStyle>
            <a:lvl1pPr algn="l" fontAlgn="auto">
              <a:spcBef>
                <a:spcPts val="0"/>
              </a:spcBef>
              <a:spcAft>
                <a:spcPts val="0"/>
              </a:spcAft>
              <a:defRPr sz="1200">
                <a:latin typeface="+mn-lt"/>
                <a:ea typeface="+mn-ea"/>
                <a:cs typeface="+mn-cs"/>
              </a:defRPr>
            </a:lvl1pPr>
          </a:lstStyle>
          <a:p>
            <a:pPr>
              <a:defRPr/>
            </a:pPr>
            <a:r>
              <a:rPr lang="en-GB" dirty="0" smtClean="0"/>
              <a:t>Strategy Slides - 24 May 2016 - MASTER</a:t>
            </a:r>
            <a:endParaRPr lang="en-GB" dirty="0"/>
          </a:p>
        </p:txBody>
      </p:sp>
      <p:sp>
        <p:nvSpPr>
          <p:cNvPr id="5" name="Slide Number Placeholder 4"/>
          <p:cNvSpPr>
            <a:spLocks noGrp="1"/>
          </p:cNvSpPr>
          <p:nvPr>
            <p:ph type="sldNum" sz="quarter" idx="3"/>
          </p:nvPr>
        </p:nvSpPr>
        <p:spPr>
          <a:xfrm>
            <a:off x="3776867" y="9285003"/>
            <a:ext cx="2890665" cy="489261"/>
          </a:xfrm>
          <a:prstGeom prst="rect">
            <a:avLst/>
          </a:prstGeom>
        </p:spPr>
        <p:txBody>
          <a:bodyPr vert="horz" lIns="89896" tIns="44948" rIns="89896" bIns="44948" rtlCol="0" anchor="b"/>
          <a:lstStyle>
            <a:lvl1pPr algn="r" fontAlgn="auto">
              <a:spcBef>
                <a:spcPts val="0"/>
              </a:spcBef>
              <a:spcAft>
                <a:spcPts val="0"/>
              </a:spcAft>
              <a:defRPr sz="1200">
                <a:latin typeface="+mn-lt"/>
                <a:ea typeface="+mn-ea"/>
                <a:cs typeface="+mn-cs"/>
              </a:defRPr>
            </a:lvl1pPr>
          </a:lstStyle>
          <a:p>
            <a:pPr>
              <a:defRPr/>
            </a:pPr>
            <a:fld id="{874F5F69-DB42-EB4F-A49E-F2797EE787A1}" type="slidenum">
              <a:rPr lang="en-GB"/>
              <a:pPr>
                <a:defRPr/>
              </a:pPr>
              <a:t>‹#›</a:t>
            </a:fld>
            <a:endParaRPr lang="en-GB" dirty="0"/>
          </a:p>
        </p:txBody>
      </p:sp>
    </p:spTree>
    <p:extLst>
      <p:ext uri="{BB962C8B-B14F-4D97-AF65-F5344CB8AC3E}">
        <p14:creationId xmlns:p14="http://schemas.microsoft.com/office/powerpoint/2010/main" val="21075617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89261"/>
          </a:xfrm>
          <a:prstGeom prst="rect">
            <a:avLst/>
          </a:prstGeom>
        </p:spPr>
        <p:txBody>
          <a:bodyPr vert="horz" lIns="89896" tIns="44948" rIns="89896" bIns="44948" rtlCol="0"/>
          <a:lstStyle>
            <a:lvl1pPr algn="l" fontAlgn="auto">
              <a:spcBef>
                <a:spcPts val="0"/>
              </a:spcBef>
              <a:spcAft>
                <a:spcPts val="0"/>
              </a:spcAft>
              <a:defRPr sz="1200">
                <a:latin typeface="+mn-lt"/>
                <a:ea typeface="+mn-ea"/>
                <a:cs typeface="+mn-cs"/>
              </a:defRPr>
            </a:lvl1pPr>
          </a:lstStyle>
          <a:p>
            <a:pPr>
              <a:defRPr/>
            </a:pPr>
            <a:endParaRPr lang="en-GB" dirty="0"/>
          </a:p>
        </p:txBody>
      </p:sp>
      <p:sp>
        <p:nvSpPr>
          <p:cNvPr id="3" name="Date Placeholder 2"/>
          <p:cNvSpPr>
            <a:spLocks noGrp="1"/>
          </p:cNvSpPr>
          <p:nvPr>
            <p:ph type="dt" idx="1"/>
          </p:nvPr>
        </p:nvSpPr>
        <p:spPr>
          <a:xfrm>
            <a:off x="3776867" y="1"/>
            <a:ext cx="2890665" cy="489261"/>
          </a:xfrm>
          <a:prstGeom prst="rect">
            <a:avLst/>
          </a:prstGeom>
        </p:spPr>
        <p:txBody>
          <a:bodyPr vert="horz" lIns="89896" tIns="44948" rIns="89896" bIns="44948" rtlCol="0"/>
          <a:lstStyle>
            <a:lvl1pPr algn="r" fontAlgn="auto">
              <a:spcBef>
                <a:spcPts val="0"/>
              </a:spcBef>
              <a:spcAft>
                <a:spcPts val="0"/>
              </a:spcAft>
              <a:defRPr sz="1200">
                <a:latin typeface="+mn-lt"/>
                <a:ea typeface="+mn-ea"/>
                <a:cs typeface="+mn-cs"/>
              </a:defRPr>
            </a:lvl1pPr>
          </a:lstStyle>
          <a:p>
            <a:pPr>
              <a:defRPr/>
            </a:pPr>
            <a:fld id="{0CD74968-B679-254D-92B2-CDCE84822F0B}" type="datetimeFigureOut">
              <a:rPr lang="en-GB"/>
              <a:pPr>
                <a:defRPr/>
              </a:pPr>
              <a:t>21/04/2017</a:t>
            </a:fld>
            <a:endParaRPr lang="en-GB" dirty="0"/>
          </a:p>
        </p:txBody>
      </p:sp>
      <p:sp>
        <p:nvSpPr>
          <p:cNvPr id="4" name="Slide Image Placeholder 3"/>
          <p:cNvSpPr>
            <a:spLocks noGrp="1" noRot="1" noChangeAspect="1"/>
          </p:cNvSpPr>
          <p:nvPr>
            <p:ph type="sldImg" idx="2"/>
          </p:nvPr>
        </p:nvSpPr>
        <p:spPr>
          <a:xfrm>
            <a:off x="890588" y="733425"/>
            <a:ext cx="4887912" cy="3665538"/>
          </a:xfrm>
          <a:prstGeom prst="rect">
            <a:avLst/>
          </a:prstGeom>
          <a:noFill/>
          <a:ln w="12700">
            <a:solidFill>
              <a:prstClr val="black"/>
            </a:solidFill>
          </a:ln>
        </p:spPr>
        <p:txBody>
          <a:bodyPr vert="horz" lIns="89896" tIns="44948" rIns="89896" bIns="44948" rtlCol="0" anchor="ctr"/>
          <a:lstStyle/>
          <a:p>
            <a:pPr lvl="0"/>
            <a:endParaRPr lang="en-GB" noProof="0" dirty="0"/>
          </a:p>
        </p:txBody>
      </p:sp>
      <p:sp>
        <p:nvSpPr>
          <p:cNvPr id="5" name="Notes Placeholder 4"/>
          <p:cNvSpPr>
            <a:spLocks noGrp="1"/>
          </p:cNvSpPr>
          <p:nvPr>
            <p:ph type="body" sz="quarter" idx="3"/>
          </p:nvPr>
        </p:nvSpPr>
        <p:spPr>
          <a:xfrm>
            <a:off x="666598" y="4644065"/>
            <a:ext cx="5335893" cy="4398652"/>
          </a:xfrm>
          <a:prstGeom prst="rect">
            <a:avLst/>
          </a:prstGeom>
        </p:spPr>
        <p:txBody>
          <a:bodyPr vert="horz" lIns="89896" tIns="44948" rIns="89896" bIns="4494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285003"/>
            <a:ext cx="2890665" cy="489261"/>
          </a:xfrm>
          <a:prstGeom prst="rect">
            <a:avLst/>
          </a:prstGeom>
        </p:spPr>
        <p:txBody>
          <a:bodyPr vert="horz" lIns="89896" tIns="44948" rIns="89896" bIns="44948" rtlCol="0" anchor="b"/>
          <a:lstStyle>
            <a:lvl1pPr algn="l" fontAlgn="auto">
              <a:spcBef>
                <a:spcPts val="0"/>
              </a:spcBef>
              <a:spcAft>
                <a:spcPts val="0"/>
              </a:spcAft>
              <a:defRPr sz="1200">
                <a:latin typeface="+mn-lt"/>
                <a:ea typeface="+mn-ea"/>
                <a:cs typeface="+mn-cs"/>
              </a:defRPr>
            </a:lvl1pPr>
          </a:lstStyle>
          <a:p>
            <a:pPr>
              <a:defRPr/>
            </a:pPr>
            <a:r>
              <a:rPr lang="en-GB" dirty="0" smtClean="0"/>
              <a:t>Strategy Slides - 24 May 2016 - MASTER</a:t>
            </a:r>
            <a:endParaRPr lang="en-GB" dirty="0"/>
          </a:p>
        </p:txBody>
      </p:sp>
      <p:sp>
        <p:nvSpPr>
          <p:cNvPr id="7" name="Slide Number Placeholder 6"/>
          <p:cNvSpPr>
            <a:spLocks noGrp="1"/>
          </p:cNvSpPr>
          <p:nvPr>
            <p:ph type="sldNum" sz="quarter" idx="5"/>
          </p:nvPr>
        </p:nvSpPr>
        <p:spPr>
          <a:xfrm>
            <a:off x="3776867" y="9285003"/>
            <a:ext cx="2890665" cy="489261"/>
          </a:xfrm>
          <a:prstGeom prst="rect">
            <a:avLst/>
          </a:prstGeom>
        </p:spPr>
        <p:txBody>
          <a:bodyPr vert="horz" lIns="89896" tIns="44948" rIns="89896" bIns="44948" rtlCol="0" anchor="b"/>
          <a:lstStyle>
            <a:lvl1pPr algn="r" fontAlgn="auto">
              <a:spcBef>
                <a:spcPts val="0"/>
              </a:spcBef>
              <a:spcAft>
                <a:spcPts val="0"/>
              </a:spcAft>
              <a:defRPr sz="1200">
                <a:latin typeface="+mn-lt"/>
                <a:ea typeface="+mn-ea"/>
                <a:cs typeface="+mn-cs"/>
              </a:defRPr>
            </a:lvl1pPr>
          </a:lstStyle>
          <a:p>
            <a:pPr>
              <a:defRPr/>
            </a:pPr>
            <a:fld id="{C7217926-C966-E542-B6B0-814AD7C259B2}" type="slidenum">
              <a:rPr lang="en-GB"/>
              <a:pPr>
                <a:defRPr/>
              </a:pPr>
              <a:t>‹#›</a:t>
            </a:fld>
            <a:endParaRPr lang="en-GB" dirty="0"/>
          </a:p>
        </p:txBody>
      </p:sp>
    </p:spTree>
    <p:extLst>
      <p:ext uri="{BB962C8B-B14F-4D97-AF65-F5344CB8AC3E}">
        <p14:creationId xmlns:p14="http://schemas.microsoft.com/office/powerpoint/2010/main" val="324235166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776665" y="9285288"/>
            <a:ext cx="28908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76" tIns="44588" rIns="89176" bIns="44588" anchor="b"/>
          <a:lstStyle>
            <a:lvl1pPr defTabSz="908050" eaLnBrk="0" hangingPunct="0">
              <a:spcBef>
                <a:spcPct val="30000"/>
              </a:spcBef>
              <a:defRPr sz="1200">
                <a:solidFill>
                  <a:schemeClr val="tx1"/>
                </a:solidFill>
                <a:latin typeface="Calibri" pitchFamily="34" charset="0"/>
              </a:defRPr>
            </a:lvl1pPr>
            <a:lvl2pPr marL="742950" indent="-285750" defTabSz="908050" eaLnBrk="0" hangingPunct="0">
              <a:spcBef>
                <a:spcPct val="30000"/>
              </a:spcBef>
              <a:defRPr sz="1200">
                <a:solidFill>
                  <a:schemeClr val="tx1"/>
                </a:solidFill>
                <a:latin typeface="Calibri" pitchFamily="34" charset="0"/>
              </a:defRPr>
            </a:lvl2pPr>
            <a:lvl3pPr marL="1143000" indent="-228600" defTabSz="908050" eaLnBrk="0" hangingPunct="0">
              <a:spcBef>
                <a:spcPct val="30000"/>
              </a:spcBef>
              <a:defRPr sz="1200">
                <a:solidFill>
                  <a:schemeClr val="tx1"/>
                </a:solidFill>
                <a:latin typeface="Calibri" pitchFamily="34" charset="0"/>
              </a:defRPr>
            </a:lvl3pPr>
            <a:lvl4pPr marL="1600200" indent="-228600" defTabSz="908050" eaLnBrk="0" hangingPunct="0">
              <a:spcBef>
                <a:spcPct val="30000"/>
              </a:spcBef>
              <a:defRPr sz="1200">
                <a:solidFill>
                  <a:schemeClr val="tx1"/>
                </a:solidFill>
                <a:latin typeface="Calibri" pitchFamily="34" charset="0"/>
              </a:defRPr>
            </a:lvl4pPr>
            <a:lvl5pPr marL="2057400" indent="-228600" defTabSz="908050" eaLnBrk="0" hangingPunct="0">
              <a:spcBef>
                <a:spcPct val="30000"/>
              </a:spcBef>
              <a:defRPr sz="1200">
                <a:solidFill>
                  <a:schemeClr val="tx1"/>
                </a:solidFill>
                <a:latin typeface="Calibri" pitchFamily="34" charset="0"/>
              </a:defRPr>
            </a:lvl5pPr>
            <a:lvl6pPr marL="2514600" indent="-228600" defTabSz="908050" eaLnBrk="0" fontAlgn="base" hangingPunct="0">
              <a:spcBef>
                <a:spcPct val="30000"/>
              </a:spcBef>
              <a:spcAft>
                <a:spcPct val="0"/>
              </a:spcAft>
              <a:defRPr sz="1200">
                <a:solidFill>
                  <a:schemeClr val="tx1"/>
                </a:solidFill>
                <a:latin typeface="Calibri" pitchFamily="34" charset="0"/>
              </a:defRPr>
            </a:lvl6pPr>
            <a:lvl7pPr marL="2971800" indent="-228600" defTabSz="908050" eaLnBrk="0" fontAlgn="base" hangingPunct="0">
              <a:spcBef>
                <a:spcPct val="30000"/>
              </a:spcBef>
              <a:spcAft>
                <a:spcPct val="0"/>
              </a:spcAft>
              <a:defRPr sz="1200">
                <a:solidFill>
                  <a:schemeClr val="tx1"/>
                </a:solidFill>
                <a:latin typeface="Calibri" pitchFamily="34" charset="0"/>
              </a:defRPr>
            </a:lvl7pPr>
            <a:lvl8pPr marL="3429000" indent="-228600" defTabSz="908050" eaLnBrk="0" fontAlgn="base" hangingPunct="0">
              <a:spcBef>
                <a:spcPct val="30000"/>
              </a:spcBef>
              <a:spcAft>
                <a:spcPct val="0"/>
              </a:spcAft>
              <a:defRPr sz="1200">
                <a:solidFill>
                  <a:schemeClr val="tx1"/>
                </a:solidFill>
                <a:latin typeface="Calibri" pitchFamily="34" charset="0"/>
              </a:defRPr>
            </a:lvl8pPr>
            <a:lvl9pPr marL="3886200" indent="-228600" defTabSz="90805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3F9594AD-415C-4118-BE2D-C6720880FE00}" type="slidenum">
              <a:rPr lang="en-GB" altLang="en-US">
                <a:solidFill>
                  <a:srgbClr val="000000"/>
                </a:solidFill>
                <a:latin typeface="Arial" charset="0"/>
                <a:cs typeface="Arial" charset="0"/>
              </a:rPr>
              <a:pPr algn="r" eaLnBrk="1" hangingPunct="1">
                <a:spcBef>
                  <a:spcPct val="0"/>
                </a:spcBef>
              </a:pPr>
              <a:t>1</a:t>
            </a:fld>
            <a:endParaRPr lang="en-GB" altLang="en-US" dirty="0">
              <a:solidFill>
                <a:srgbClr val="000000"/>
              </a:solidFill>
              <a:latin typeface="Arial" charset="0"/>
              <a:cs typeface="Arial" charset="0"/>
            </a:endParaRPr>
          </a:p>
        </p:txBody>
      </p:sp>
      <p:sp>
        <p:nvSpPr>
          <p:cNvPr id="41987" name="Rectangle 2"/>
          <p:cNvSpPr>
            <a:spLocks noGrp="1" noRot="1" noChangeAspect="1" noChangeArrowheads="1" noTextEdit="1"/>
          </p:cNvSpPr>
          <p:nvPr>
            <p:ph type="sldImg"/>
          </p:nvPr>
        </p:nvSpPr>
        <p:spPr bwMode="auto">
          <a:xfrm>
            <a:off x="890588" y="731838"/>
            <a:ext cx="4892675" cy="3668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176" tIns="44588" rIns="89176" bIns="44588" numCol="1" anchor="t" anchorCtr="0" compatLnSpc="1">
            <a:prstTxWarp prst="textNoShape">
              <a:avLst/>
            </a:prstTxWarp>
          </a:bodyPr>
          <a:lstStyle/>
          <a:p>
            <a:pPr defTabSz="898960" eaLnBrk="1" hangingPunct="1">
              <a:lnSpc>
                <a:spcPct val="90000"/>
              </a:lnSpc>
              <a:defRPr/>
            </a:pPr>
            <a:endParaRPr lang="en-GB" altLang="en-US" dirty="0" smtClean="0">
              <a:latin typeface="Arial" charset="0"/>
            </a:endParaRPr>
          </a:p>
        </p:txBody>
      </p:sp>
      <p:sp>
        <p:nvSpPr>
          <p:cNvPr id="2" name="Footer Placeholder 1"/>
          <p:cNvSpPr>
            <a:spLocks noGrp="1"/>
          </p:cNvSpPr>
          <p:nvPr>
            <p:ph type="ftr" sz="quarter" idx="10"/>
          </p:nvPr>
        </p:nvSpPr>
        <p:spPr/>
        <p:txBody>
          <a:bodyPr/>
          <a:lstStyle/>
          <a:p>
            <a:pPr>
              <a:defRPr/>
            </a:pPr>
            <a:r>
              <a:rPr lang="en-GB" dirty="0" smtClean="0"/>
              <a:t>Strategy Slides - 24 May 2016 - MASTER</a:t>
            </a: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33796" name="Footer Placeholder 1"/>
          <p:cNvSpPr>
            <a:spLocks noGrp="1"/>
          </p:cNvSpPr>
          <p:nvPr>
            <p:ph type="ftr" sz="quarter" idx="4"/>
          </p:nvPr>
        </p:nvSpPr>
        <p:spPr>
          <a:noFill/>
        </p:spPr>
        <p:txBody>
          <a:bodyPr/>
          <a:lstStyle>
            <a:lvl1pPr>
              <a:defRPr sz="2400">
                <a:solidFill>
                  <a:schemeClr val="tx1"/>
                </a:solidFill>
                <a:latin typeface="Arial" charset="0"/>
                <a:ea typeface="ヒラギノ角ゴ Pro W3" pitchFamily="-16" charset="-128"/>
              </a:defRPr>
            </a:lvl1pPr>
            <a:lvl2pPr marL="742822" indent="-285702">
              <a:defRPr sz="2400">
                <a:solidFill>
                  <a:schemeClr val="tx1"/>
                </a:solidFill>
                <a:latin typeface="Arial" charset="0"/>
                <a:ea typeface="ヒラギノ角ゴ Pro W3" pitchFamily="-16" charset="-128"/>
              </a:defRPr>
            </a:lvl2pPr>
            <a:lvl3pPr marL="1142802" indent="-228560">
              <a:defRPr sz="2400">
                <a:solidFill>
                  <a:schemeClr val="tx1"/>
                </a:solidFill>
                <a:latin typeface="Arial" charset="0"/>
                <a:ea typeface="ヒラギノ角ゴ Pro W3" pitchFamily="-16" charset="-128"/>
              </a:defRPr>
            </a:lvl3pPr>
            <a:lvl4pPr marL="1599922" indent="-228560">
              <a:defRPr sz="2400">
                <a:solidFill>
                  <a:schemeClr val="tx1"/>
                </a:solidFill>
                <a:latin typeface="Arial" charset="0"/>
                <a:ea typeface="ヒラギノ角ゴ Pro W3" pitchFamily="-16" charset="-128"/>
              </a:defRPr>
            </a:lvl4pPr>
            <a:lvl5pPr marL="2057044" indent="-228560">
              <a:defRPr sz="2400">
                <a:solidFill>
                  <a:schemeClr val="tx1"/>
                </a:solidFill>
                <a:latin typeface="Arial" charset="0"/>
                <a:ea typeface="ヒラギノ角ゴ Pro W3" pitchFamily="-16" charset="-128"/>
              </a:defRPr>
            </a:lvl5pPr>
            <a:lvl6pPr marL="2514164" indent="-228560" eaLnBrk="0" fontAlgn="base" hangingPunct="0">
              <a:spcBef>
                <a:spcPct val="0"/>
              </a:spcBef>
              <a:spcAft>
                <a:spcPct val="0"/>
              </a:spcAft>
              <a:defRPr sz="2400">
                <a:solidFill>
                  <a:schemeClr val="tx1"/>
                </a:solidFill>
                <a:latin typeface="Arial" charset="0"/>
                <a:ea typeface="ヒラギノ角ゴ Pro W3" pitchFamily="-16" charset="-128"/>
              </a:defRPr>
            </a:lvl6pPr>
            <a:lvl7pPr marL="2971286" indent="-228560" eaLnBrk="0" fontAlgn="base" hangingPunct="0">
              <a:spcBef>
                <a:spcPct val="0"/>
              </a:spcBef>
              <a:spcAft>
                <a:spcPct val="0"/>
              </a:spcAft>
              <a:defRPr sz="2400">
                <a:solidFill>
                  <a:schemeClr val="tx1"/>
                </a:solidFill>
                <a:latin typeface="Arial" charset="0"/>
                <a:ea typeface="ヒラギノ角ゴ Pro W3" pitchFamily="-16" charset="-128"/>
              </a:defRPr>
            </a:lvl7pPr>
            <a:lvl8pPr marL="3428406" indent="-228560" eaLnBrk="0" fontAlgn="base" hangingPunct="0">
              <a:spcBef>
                <a:spcPct val="0"/>
              </a:spcBef>
              <a:spcAft>
                <a:spcPct val="0"/>
              </a:spcAft>
              <a:defRPr sz="2400">
                <a:solidFill>
                  <a:schemeClr val="tx1"/>
                </a:solidFill>
                <a:latin typeface="Arial" charset="0"/>
                <a:ea typeface="ヒラギノ角ゴ Pro W3" pitchFamily="-16" charset="-128"/>
              </a:defRPr>
            </a:lvl8pPr>
            <a:lvl9pPr marL="3885527" indent="-228560" eaLnBrk="0" fontAlgn="base" hangingPunct="0">
              <a:spcBef>
                <a:spcPct val="0"/>
              </a:spcBef>
              <a:spcAft>
                <a:spcPct val="0"/>
              </a:spcAft>
              <a:defRPr sz="2400">
                <a:solidFill>
                  <a:schemeClr val="tx1"/>
                </a:solidFill>
                <a:latin typeface="Arial" charset="0"/>
                <a:ea typeface="ヒラギノ角ゴ Pro W3" pitchFamily="-16" charset="-128"/>
              </a:defRPr>
            </a:lvl9pPr>
          </a:lstStyle>
          <a:p>
            <a:r>
              <a:rPr lang="en-GB" altLang="en-US" sz="1200" dirty="0">
                <a:solidFill>
                  <a:srgbClr val="000000"/>
                </a:solidFill>
              </a:rPr>
              <a:t>Strategy Slides - 24 May 2016 - MASTER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147" indent="-170147">
              <a:buFont typeface="Arial" panose="020B0604020202020204" pitchFamily="34" charset="0"/>
              <a:buChar char="•"/>
            </a:pPr>
            <a:endParaRPr lang="en-GB" altLang="en-US" b="1" dirty="0" smtClean="0">
              <a:latin typeface="Arial" charset="0"/>
              <a:ea typeface="ヒラギノ角ゴ Pro W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ＭＳ Ｐゴシック" charset="0"/>
                <a:cs typeface="ＭＳ Ｐゴシック" charset="0"/>
              </a:rPr>
              <a:t>Work with new and innovative care models to make sure we adapt our approach so we can register and inspect them effectively </a:t>
            </a:r>
          </a:p>
          <a:p>
            <a:pPr marL="171450" lvl="0" indent="-171450">
              <a:buFont typeface="Arial" panose="020B0604020202020204" pitchFamily="34" charset="0"/>
              <a:buChar char="•"/>
            </a:pPr>
            <a:r>
              <a:rPr lang="en-GB" sz="1200" kern="1200" dirty="0" smtClean="0">
                <a:solidFill>
                  <a:schemeClr val="tx1"/>
                </a:solidFill>
                <a:effectLst/>
                <a:latin typeface="+mn-lt"/>
                <a:ea typeface="ＭＳ Ｐゴシック" charset="0"/>
                <a:cs typeface="ＭＳ Ｐゴシック" charset="0"/>
              </a:rPr>
              <a:t>Do more to assess quality for population groups and to assess how well care is coordinated across organisations, through our provider inspections and our thematic work</a:t>
            </a:r>
          </a:p>
          <a:p>
            <a:pPr>
              <a:spcBef>
                <a:spcPts val="589"/>
              </a:spcBef>
              <a:spcAft>
                <a:spcPts val="0"/>
              </a:spcAft>
              <a:buFont typeface="Arial" panose="020B0604020202020204" pitchFamily="34" charset="0"/>
              <a:buNone/>
              <a:tabLst>
                <a:tab pos="259076" algn="l"/>
              </a:tabLst>
            </a:pPr>
            <a:endParaRPr lang="en-GB" dirty="0" smtClean="0"/>
          </a:p>
        </p:txBody>
      </p:sp>
      <p:sp>
        <p:nvSpPr>
          <p:cNvPr id="4" name="Slide Number Placeholder 3"/>
          <p:cNvSpPr>
            <a:spLocks noGrp="1"/>
          </p:cNvSpPr>
          <p:nvPr>
            <p:ph type="sldNum" sz="quarter" idx="10"/>
          </p:nvPr>
        </p:nvSpPr>
        <p:spPr/>
        <p:txBody>
          <a:bodyPr/>
          <a:lstStyle/>
          <a:p>
            <a:pPr>
              <a:defRPr/>
            </a:pPr>
            <a:fld id="{C7217926-C966-E542-B6B0-814AD7C259B2}" type="slidenum">
              <a:rPr lang="en-GB" smtClean="0"/>
              <a:pPr>
                <a:defRPr/>
              </a:pPr>
              <a:t>6</a:t>
            </a:fld>
            <a:endParaRPr lang="en-GB" dirty="0"/>
          </a:p>
        </p:txBody>
      </p:sp>
      <p:sp>
        <p:nvSpPr>
          <p:cNvPr id="5" name="Footer Placeholder 4"/>
          <p:cNvSpPr>
            <a:spLocks noGrp="1"/>
          </p:cNvSpPr>
          <p:nvPr>
            <p:ph type="ftr" sz="quarter" idx="11"/>
          </p:nvPr>
        </p:nvSpPr>
        <p:spPr/>
        <p:txBody>
          <a:bodyPr/>
          <a:lstStyle/>
          <a:p>
            <a:pPr>
              <a:defRPr/>
            </a:pPr>
            <a:r>
              <a:rPr lang="en-GB" dirty="0" smtClean="0"/>
              <a:t>Strategy Slides - 24 May 2016 - MASTER</a:t>
            </a:r>
            <a:endParaRPr lang="en-GB" dirty="0"/>
          </a:p>
        </p:txBody>
      </p:sp>
    </p:spTree>
    <p:extLst>
      <p:ext uri="{BB962C8B-B14F-4D97-AF65-F5344CB8AC3E}">
        <p14:creationId xmlns:p14="http://schemas.microsoft.com/office/powerpoint/2010/main" val="584730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p:txBody>
          <a:bodyPr/>
          <a:lstStyle/>
          <a:p>
            <a:endParaRPr lang="en-GB" altLang="en-US" sz="1400" b="1" dirty="0" smtClean="0">
              <a:latin typeface="Calibri" pitchFamily="34" charset="0"/>
            </a:endParaRPr>
          </a:p>
          <a:p>
            <a:endParaRPr lang="en-GB" altLang="en-US" sz="1400" b="1" dirty="0" smtClean="0">
              <a:latin typeface="Calibri" pitchFamily="34" charset="0"/>
            </a:endParaRPr>
          </a:p>
          <a:p>
            <a:r>
              <a:rPr lang="en-GB" altLang="en-US" sz="1400" b="1" dirty="0" smtClean="0">
                <a:latin typeface="Calibri" pitchFamily="34" charset="0"/>
              </a:rPr>
              <a:t>Celebrating </a:t>
            </a:r>
            <a:r>
              <a:rPr lang="en-GB" altLang="en-US" sz="1400" b="1" dirty="0">
                <a:latin typeface="Calibri" pitchFamily="34" charset="0"/>
              </a:rPr>
              <a:t>good care, championing outstanding care </a:t>
            </a:r>
            <a:r>
              <a:rPr lang="en-GB" altLang="en-US" sz="1400" b="1" dirty="0" smtClean="0">
                <a:latin typeface="Calibri" pitchFamily="34" charset="0"/>
              </a:rPr>
              <a:t>– March 2015 </a:t>
            </a:r>
          </a:p>
          <a:p>
            <a:r>
              <a:rPr lang="en-GB" sz="1200" b="0" i="0" kern="1200" dirty="0" smtClean="0">
                <a:solidFill>
                  <a:schemeClr val="tx1"/>
                </a:solidFill>
                <a:effectLst/>
                <a:latin typeface="+mn-lt"/>
                <a:ea typeface="+mn-ea"/>
                <a:cs typeface="+mn-cs"/>
              </a:rPr>
              <a:t>This report shares good practice and includes a collection of short case studies illustrating some of the qualities shown by care providers that are rated good or outstanding overall. It also shares the views of some people responsible for care quality and what they do to drive improvement.</a:t>
            </a:r>
          </a:p>
          <a:p>
            <a:endParaRPr lang="en-GB" altLang="en-US" sz="1400" b="0" dirty="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400" b="1" dirty="0" smtClean="0">
                <a:latin typeface="Calibri" pitchFamily="34" charset="0"/>
              </a:rPr>
              <a:t>Right here, right now – June 2015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mn-lt"/>
                <a:ea typeface="+mn-ea"/>
                <a:cs typeface="+mn-cs"/>
              </a:rPr>
              <a:t>A national report looking at people’s experiences of help, care and support during a mental health crisis. The report is based on feedback from almost 1,800 people with experience of a mental health crisis, along with local area inspections looking at how services work together, surveys of service providers and a review of national data.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4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400" b="1" dirty="0" smtClean="0">
                <a:latin typeface="Calibri" pitchFamily="34" charset="0"/>
              </a:rPr>
              <a:t>Better care in my hands – how people are involved in their care – May</a:t>
            </a:r>
            <a:r>
              <a:rPr lang="en-GB" altLang="en-US" sz="1400" b="1" baseline="0" dirty="0" smtClean="0">
                <a:latin typeface="Calibri" pitchFamily="34" charset="0"/>
              </a:rPr>
              <a:t> 2016 </a:t>
            </a:r>
            <a:endParaRPr lang="en-GB" altLang="en-US" sz="1400" b="1" dirty="0" smtClean="0">
              <a:latin typeface="Calibri" pitchFamily="34" charset="0"/>
            </a:endParaRPr>
          </a:p>
          <a:p>
            <a:r>
              <a:rPr lang="en-GB" sz="1200" b="0" i="0" kern="1200" dirty="0" smtClean="0">
                <a:solidFill>
                  <a:schemeClr val="tx1"/>
                </a:solidFill>
                <a:effectLst/>
                <a:latin typeface="+mn-lt"/>
                <a:ea typeface="+mn-ea"/>
                <a:cs typeface="+mn-cs"/>
              </a:rPr>
              <a:t>People’s right to being involved in their own care is enshrined in law in the fundamental standards of care. It is an essential part of person-centred care and leads to better and often more cost effective outcomes.</a:t>
            </a:r>
          </a:p>
          <a:p>
            <a:r>
              <a:rPr lang="en-GB" sz="1200" b="0" i="0" kern="1200" dirty="0" smtClean="0">
                <a:solidFill>
                  <a:schemeClr val="tx1"/>
                </a:solidFill>
                <a:effectLst/>
                <a:latin typeface="+mn-lt"/>
                <a:ea typeface="+mn-ea"/>
                <a:cs typeface="+mn-cs"/>
              </a:rPr>
              <a:t>This report is based on newly analysed evidence from our national reports and inspection findings, as well as national patient surveys and a literature review. It identifies what enables people and their families to work in partnership with health and social care staff and illustrates this with good practice examples from our inspection findings.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4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400" b="1" dirty="0" smtClean="0">
                <a:latin typeface="Calibri" pitchFamily="34" charset="0"/>
              </a:rPr>
              <a:t>A different ending – addressing inequalities in end of life care – May 2016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mn-lt"/>
                <a:ea typeface="+mn-ea"/>
                <a:cs typeface="+mn-cs"/>
              </a:rPr>
              <a:t>We spoke with people who may be less likely to receive good care – whether because of diagnosis, age, ethnic background, sexual orientation, gender identity, disability or social circumstances – to tell us about their experience of end of life care, and the barriers which may prevent them from experiencing good, personalised care at the end of life.</a:t>
            </a:r>
            <a:endParaRPr lang="en-GB" altLang="en-US" sz="14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4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sz="1400" b="1" dirty="0" smtClean="0">
                <a:latin typeface="Calibri" pitchFamily="34" charset="0"/>
              </a:rPr>
              <a:t>Building bridges, breaking barriers – July 2016</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mn-lt"/>
                <a:ea typeface="+mn-ea"/>
                <a:cs typeface="+mn-cs"/>
              </a:rPr>
              <a:t>Building bridges, breaking barriers looks at how well care for older people is integrated across health and social care, as well as the impact on older people who use services and their families and carers.</a:t>
            </a:r>
            <a:endParaRPr lang="en-GB" altLang="en-US" sz="1400" b="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sz="1400" b="0" dirty="0" smtClean="0">
              <a:latin typeface="Calibri" pitchFamily="34" charset="0"/>
            </a:endParaRPr>
          </a:p>
          <a:p>
            <a:r>
              <a:rPr lang="en-GB" altLang="en-US" sz="1400" b="1" dirty="0" smtClean="0">
                <a:latin typeface="Calibri" pitchFamily="34" charset="0"/>
              </a:rPr>
              <a:t>Not </a:t>
            </a:r>
            <a:r>
              <a:rPr lang="en-GB" altLang="en-US" sz="1400" b="1" dirty="0">
                <a:latin typeface="Calibri" pitchFamily="34" charset="0"/>
              </a:rPr>
              <a:t>seen, not heard </a:t>
            </a:r>
            <a:r>
              <a:rPr lang="en-GB" altLang="en-US" sz="1400" b="1" dirty="0" smtClean="0">
                <a:latin typeface="Calibri" pitchFamily="34" charset="0"/>
              </a:rPr>
              <a:t>– July 2016 </a:t>
            </a:r>
          </a:p>
          <a:p>
            <a:r>
              <a:rPr lang="en-GB" sz="1200" b="0" i="0" kern="1200" dirty="0" smtClean="0">
                <a:solidFill>
                  <a:schemeClr val="tx1"/>
                </a:solidFill>
                <a:effectLst/>
                <a:latin typeface="+mn-lt"/>
                <a:ea typeface="+mn-ea"/>
                <a:cs typeface="+mn-cs"/>
              </a:rPr>
              <a:t>We're calling on health services to do more for children at risk of harm. Children and young people have the right to get the care that they need, when and where they need it.  </a:t>
            </a:r>
          </a:p>
          <a:p>
            <a:endParaRPr lang="en-GB" altLang="en-US" sz="1400" b="0" dirty="0">
              <a:latin typeface="Calibri" pitchFamily="34" charset="0"/>
            </a:endParaRPr>
          </a:p>
          <a:p>
            <a:r>
              <a:rPr lang="en-GB" altLang="en-US" sz="1400" b="1" dirty="0" smtClean="0">
                <a:latin typeface="Calibri" pitchFamily="34" charset="0"/>
              </a:rPr>
              <a:t>Identifying</a:t>
            </a:r>
            <a:r>
              <a:rPr lang="en-GB" altLang="en-US" sz="1400" b="1" baseline="0" dirty="0" smtClean="0">
                <a:latin typeface="Calibri" pitchFamily="34" charset="0"/>
              </a:rPr>
              <a:t> and managing clinical risks in new-born babies and infants who need respiratory support – July 2016</a:t>
            </a:r>
          </a:p>
          <a:p>
            <a:r>
              <a:rPr lang="en-GB" sz="1200" b="0" i="0" kern="1200" dirty="0" smtClean="0">
                <a:solidFill>
                  <a:schemeClr val="tx1"/>
                </a:solidFill>
                <a:effectLst/>
                <a:latin typeface="+mn-lt"/>
                <a:ea typeface="+mn-ea"/>
                <a:cs typeface="+mn-cs"/>
              </a:rPr>
              <a:t>For this review, we have focused on the quality and variability of NHS care, to help us identify if there are gaps that need to be addressed. By doing this, we aim to identify opportunities for improvement and influence the development of clear national guidelines.</a:t>
            </a:r>
            <a:endParaRPr lang="en-GB" altLang="en-US" sz="1400" b="0" baseline="0" dirty="0" smtClean="0">
              <a:latin typeface="Calibri" pitchFamily="34" charset="0"/>
            </a:endParaRPr>
          </a:p>
          <a:p>
            <a:endParaRPr lang="en-GB" altLang="en-US" sz="1400" b="0" dirty="0">
              <a:latin typeface="Calibri" pitchFamily="34" charset="0"/>
            </a:endParaRPr>
          </a:p>
          <a:p>
            <a:pPr eaLnBrk="1" hangingPunct="1">
              <a:spcBef>
                <a:spcPct val="0"/>
              </a:spcBef>
            </a:pPr>
            <a:r>
              <a:rPr lang="en-GB" altLang="en-US" sz="1500" b="1" dirty="0" smtClean="0"/>
              <a:t>My </a:t>
            </a:r>
            <a:r>
              <a:rPr lang="en-GB" altLang="en-US" sz="1500" b="1" dirty="0"/>
              <a:t>diabetes, my care </a:t>
            </a:r>
            <a:r>
              <a:rPr lang="en-GB" altLang="en-US" sz="1500" b="1" dirty="0" smtClean="0"/>
              <a:t>– September 2016</a:t>
            </a:r>
            <a:endParaRPr lang="en-GB" altLang="en-US" sz="1400" b="1" dirty="0">
              <a:solidFill>
                <a:srgbClr val="00B050"/>
              </a:solidFill>
              <a:latin typeface="Calibri" pitchFamily="34" charset="0"/>
            </a:endParaRPr>
          </a:p>
          <a:p>
            <a:r>
              <a:rPr lang="en-GB" sz="1200" b="0" i="0" kern="1200" dirty="0" smtClean="0">
                <a:solidFill>
                  <a:schemeClr val="tx1"/>
                </a:solidFill>
                <a:effectLst/>
                <a:latin typeface="+mn-lt"/>
                <a:ea typeface="+mn-ea"/>
                <a:cs typeface="+mn-cs"/>
              </a:rPr>
              <a:t>This review considers how well care services work together to deliver high-quality diabetes care. It also makes a number of recommendations for how health and social care commissioners, providers and professionals should work together to improve diabetes care and prevention.</a:t>
            </a:r>
            <a:endParaRPr lang="en-GB" altLang="en-US" sz="1400" dirty="0" smtClean="0">
              <a:latin typeface="Calibri" pitchFamily="34" charset="0"/>
            </a:endParaRPr>
          </a:p>
          <a:p>
            <a:endParaRPr lang="en-GB" altLang="en-US" sz="14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24D9A7E2-0C34-4FC6-8631-9A56D811172E}" type="slidenum">
              <a:rPr lang="en-GB" smtClean="0">
                <a:solidFill>
                  <a:prstClr val="black"/>
                </a:solidFill>
              </a:rPr>
              <a:pPr/>
              <a:t>11</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Strategy Slides - 24 May 2016 - MASTER</a:t>
            </a:r>
            <a:endParaRPr lang="en-GB" dirty="0">
              <a:solidFill>
                <a:prstClr val="black"/>
              </a:solidFill>
            </a:endParaRPr>
          </a:p>
        </p:txBody>
      </p:sp>
    </p:spTree>
    <p:extLst>
      <p:ext uri="{BB962C8B-B14F-4D97-AF65-F5344CB8AC3E}">
        <p14:creationId xmlns:p14="http://schemas.microsoft.com/office/powerpoint/2010/main" val="2273928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AutoShape 145"/>
          <p:cNvSpPr>
            <a:spLocks noChangeArrowheads="1"/>
          </p:cNvSpPr>
          <p:nvPr/>
        </p:nvSpPr>
        <p:spPr bwMode="ltGray">
          <a:xfrm flipV="1">
            <a:off x="449263" y="2043112"/>
            <a:ext cx="3978721" cy="2970063"/>
          </a:xfrm>
          <a:prstGeom prst="roundRect">
            <a:avLst>
              <a:gd name="adj" fmla="val 4407"/>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600" dirty="0">
              <a:solidFill>
                <a:srgbClr val="000000"/>
              </a:solidFill>
            </a:endParaRPr>
          </a:p>
        </p:txBody>
      </p:sp>
      <p:pic>
        <p:nvPicPr>
          <p:cNvPr id="5" name="Picture 146" descr="CQC_logo_CMY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700" y="971550"/>
            <a:ext cx="27051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cK Title Elements" hidden="1"/>
          <p:cNvGrpSpPr>
            <a:grpSpLocks/>
          </p:cNvGrpSpPr>
          <p:nvPr/>
        </p:nvGrpSpPr>
        <p:grpSpPr bwMode="auto">
          <a:xfrm>
            <a:off x="647700" y="5246688"/>
            <a:ext cx="5035550" cy="493712"/>
            <a:chOff x="1663" y="3106"/>
            <a:chExt cx="3109" cy="305"/>
          </a:xfrm>
        </p:grpSpPr>
        <p:sp>
          <p:nvSpPr>
            <p:cNvPr id="7" name="McK Document type"/>
            <p:cNvSpPr txBox="1">
              <a:spLocks noChangeArrowheads="1"/>
            </p:cNvSpPr>
            <p:nvPr/>
          </p:nvSpPr>
          <p:spPr bwMode="gray">
            <a:xfrm>
              <a:off x="1663" y="3106"/>
              <a:ext cx="3109" cy="136"/>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ea typeface="+mn-ea"/>
                  <a:cs typeface="+mn-cs"/>
                </a:rPr>
                <a:t>Document type</a:t>
              </a:r>
            </a:p>
          </p:txBody>
        </p:sp>
        <p:sp>
          <p:nvSpPr>
            <p:cNvPr id="8" name="McK Date"/>
            <p:cNvSpPr txBox="1">
              <a:spLocks noChangeArrowheads="1"/>
            </p:cNvSpPr>
            <p:nvPr/>
          </p:nvSpPr>
          <p:spPr bwMode="gray">
            <a:xfrm>
              <a:off x="1663" y="3275"/>
              <a:ext cx="3109" cy="136"/>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ea typeface="+mn-ea"/>
                  <a:cs typeface="+mn-cs"/>
                </a:rPr>
                <a:t>Date</a:t>
              </a:r>
            </a:p>
          </p:txBody>
        </p:sp>
      </p:grpSp>
      <p:sp>
        <p:nvSpPr>
          <p:cNvPr id="13315" name="Rectangle 1027"/>
          <p:cNvSpPr>
            <a:spLocks noGrp="1" noChangeArrowheads="1"/>
          </p:cNvSpPr>
          <p:nvPr>
            <p:ph type="subTitle" idx="1"/>
          </p:nvPr>
        </p:nvSpPr>
        <p:spPr bwMode="auto">
          <a:xfrm>
            <a:off x="647701" y="3391906"/>
            <a:ext cx="3492252" cy="325126"/>
          </a:xfrm>
        </p:spPr>
        <p:txBody>
          <a:bodyPr/>
          <a:lstStyle>
            <a:lvl1pPr>
              <a:defRPr sz="2000" baseline="0">
                <a:solidFill>
                  <a:schemeClr val="bg1"/>
                </a:solidFill>
                <a:latin typeface="+mj-lt"/>
                <a:ea typeface="+mj-ea"/>
              </a:defRPr>
            </a:lvl1pPr>
          </a:lstStyle>
          <a:p>
            <a:pPr lvl="0"/>
            <a:r>
              <a:rPr lang="en-GB" noProof="0" dirty="0" smtClean="0"/>
              <a:t>Click to edit Master subtitle style</a:t>
            </a:r>
            <a:endParaRPr lang="en-US" noProof="0" dirty="0" smtClean="0"/>
          </a:p>
        </p:txBody>
      </p:sp>
      <p:sp>
        <p:nvSpPr>
          <p:cNvPr id="13314" name="Rectangle 1026"/>
          <p:cNvSpPr>
            <a:spLocks noGrp="1" noChangeArrowheads="1"/>
          </p:cNvSpPr>
          <p:nvPr>
            <p:ph type="ctrTitle"/>
          </p:nvPr>
        </p:nvSpPr>
        <p:spPr bwMode="auto">
          <a:xfrm>
            <a:off x="647701" y="2190588"/>
            <a:ext cx="3492252" cy="538609"/>
          </a:xfrm>
          <a:prstGeom prst="rect">
            <a:avLst/>
          </a:prstGeom>
        </p:spPr>
        <p:txBody>
          <a:bodyPr anchor="t"/>
          <a:lstStyle>
            <a:lvl1pPr>
              <a:defRPr sz="3500" b="0" baseline="0">
                <a:solidFill>
                  <a:schemeClr val="bg1"/>
                </a:solidFill>
                <a:latin typeface="+mj-lt"/>
                <a:ea typeface="+mj-ea"/>
              </a:defRPr>
            </a:lvl1pPr>
          </a:lstStyle>
          <a:p>
            <a:pPr lvl="0"/>
            <a:r>
              <a:rPr lang="en-GB" noProof="0" dirty="0" smtClean="0"/>
              <a:t>Click to edit Master title style</a:t>
            </a:r>
            <a:endParaRPr lang="en-US" noProof="0" dirty="0" smtClean="0"/>
          </a:p>
        </p:txBody>
      </p:sp>
    </p:spTree>
    <p:extLst>
      <p:ext uri="{BB962C8B-B14F-4D97-AF65-F5344CB8AC3E}">
        <p14:creationId xmlns:p14="http://schemas.microsoft.com/office/powerpoint/2010/main" val="39165092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75BEBA1-7E28-4A1B-8C9C-8CBE1B2310FD}"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97125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B9D241E-7381-46B2-B169-53B73000782E}"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234712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F5F4FF62-8ECD-441E-8F95-479126AF6D6F}"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667111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A48230F-66C0-4BD5-82FE-3D6D99FE410B}"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03006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0C0C2E7-7B68-4ED7-9E85-46C0632ECF7A}"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750672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2A4FB43-AF01-4AB7-9385-56F04F2578C8}"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000970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38B2AA7-5090-4ED1-9604-5FACBEDED40D}"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70181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5ECC180-9630-4CE9-B0BE-27EC308A08AE}"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967549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5E0BF33-E66E-44DC-98D2-C3F0C6B1696F}"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673859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053ED6A1-E046-4690-8309-0F3023FFEC77}"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69989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449263"/>
            <a:ext cx="8189664" cy="649287"/>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67630" y="1769877"/>
            <a:ext cx="2618325" cy="861774"/>
          </a:xfrm>
          <a:ln>
            <a:noFill/>
          </a:ln>
        </p:spPr>
        <p:txBody>
          <a:bodyPr/>
          <a:lstStyle>
            <a:lvl2pPr>
              <a:defRPr sz="1400"/>
            </a:lvl2pPr>
            <a:lvl3pPr>
              <a:defRPr sz="1400"/>
            </a:lvl3pPr>
            <a:lvl4pPr>
              <a:defRPr sz="1400"/>
            </a:lvl4pPr>
            <a:lvl5pPr>
              <a:defRPr sz="14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4" name="Content Placeholder 2"/>
          <p:cNvSpPr>
            <a:spLocks noGrp="1"/>
          </p:cNvSpPr>
          <p:nvPr>
            <p:ph idx="10"/>
          </p:nvPr>
        </p:nvSpPr>
        <p:spPr>
          <a:xfrm>
            <a:off x="3177811" y="1775138"/>
            <a:ext cx="2618325" cy="861774"/>
          </a:xfrm>
        </p:spPr>
        <p:txBody>
          <a:bodyPr/>
          <a:lstStyle>
            <a:lvl2pPr>
              <a:defRPr sz="1400"/>
            </a:lvl2pPr>
            <a:lvl3pPr>
              <a:defRPr sz="1400"/>
            </a:lvl3pPr>
            <a:lvl4pPr>
              <a:defRPr sz="1400"/>
            </a:lvl4pPr>
            <a:lvl5pPr>
              <a:defRPr sz="14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5" name="Content Placeholder 2"/>
          <p:cNvSpPr>
            <a:spLocks noGrp="1"/>
          </p:cNvSpPr>
          <p:nvPr>
            <p:ph idx="11"/>
          </p:nvPr>
        </p:nvSpPr>
        <p:spPr>
          <a:xfrm>
            <a:off x="5986123" y="1775138"/>
            <a:ext cx="2618325" cy="861774"/>
          </a:xfrm>
        </p:spPr>
        <p:txBody>
          <a:bodyPr/>
          <a:lstStyle>
            <a:lvl2pPr>
              <a:defRPr sz="1400"/>
            </a:lvl2pPr>
            <a:lvl3pPr>
              <a:defRPr sz="1400"/>
            </a:lvl3pPr>
            <a:lvl4pPr>
              <a:defRPr sz="1400"/>
            </a:lvl4pPr>
            <a:lvl5pPr>
              <a:defRPr sz="14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0" name="Text Placeholder 9"/>
          <p:cNvSpPr>
            <a:spLocks noGrp="1"/>
          </p:cNvSpPr>
          <p:nvPr>
            <p:ph type="body" sz="quarter" idx="12"/>
          </p:nvPr>
        </p:nvSpPr>
        <p:spPr>
          <a:xfrm>
            <a:off x="367604" y="1277434"/>
            <a:ext cx="2617788" cy="492443"/>
          </a:xfrm>
          <a:solidFill>
            <a:schemeClr val="accent2"/>
          </a:solidFill>
        </p:spPr>
        <p:txBody>
          <a:bodyPr/>
          <a:lstStyle>
            <a:lvl1pPr algn="ctr">
              <a:buNone/>
              <a:defRPr b="1"/>
            </a:lvl1pPr>
          </a:lstStyle>
          <a:p>
            <a:pPr lvl="0"/>
            <a:r>
              <a:rPr lang="en-GB" smtClean="0"/>
              <a:t>Click to edit Master text styles</a:t>
            </a:r>
          </a:p>
        </p:txBody>
      </p:sp>
      <p:sp>
        <p:nvSpPr>
          <p:cNvPr id="12" name="Text Placeholder 9"/>
          <p:cNvSpPr>
            <a:spLocks noGrp="1"/>
          </p:cNvSpPr>
          <p:nvPr>
            <p:ph type="body" sz="quarter" idx="13"/>
          </p:nvPr>
        </p:nvSpPr>
        <p:spPr>
          <a:xfrm>
            <a:off x="3203848" y="1277434"/>
            <a:ext cx="2617788" cy="492443"/>
          </a:xfrm>
          <a:solidFill>
            <a:schemeClr val="accent2"/>
          </a:solidFill>
        </p:spPr>
        <p:txBody>
          <a:bodyPr/>
          <a:lstStyle>
            <a:lvl1pPr algn="ctr">
              <a:buNone/>
              <a:defRPr b="1"/>
            </a:lvl1pPr>
          </a:lstStyle>
          <a:p>
            <a:pPr lvl="0"/>
            <a:r>
              <a:rPr lang="en-GB" smtClean="0"/>
              <a:t>Click to edit Master text styles</a:t>
            </a:r>
          </a:p>
        </p:txBody>
      </p:sp>
      <p:sp>
        <p:nvSpPr>
          <p:cNvPr id="13" name="Text Placeholder 9"/>
          <p:cNvSpPr>
            <a:spLocks noGrp="1"/>
          </p:cNvSpPr>
          <p:nvPr>
            <p:ph type="body" sz="quarter" idx="14"/>
          </p:nvPr>
        </p:nvSpPr>
        <p:spPr>
          <a:xfrm>
            <a:off x="6012160" y="1277434"/>
            <a:ext cx="2617788" cy="492443"/>
          </a:xfrm>
          <a:solidFill>
            <a:schemeClr val="accent2"/>
          </a:solidFill>
        </p:spPr>
        <p:txBody>
          <a:bodyPr/>
          <a:lstStyle>
            <a:lvl1pPr algn="ctr">
              <a:buNone/>
              <a:defRPr b="1"/>
            </a:lvl1pPr>
          </a:lstStyle>
          <a:p>
            <a:pPr lvl="0"/>
            <a:r>
              <a:rPr lang="en-GB" smtClean="0"/>
              <a:t>Click to edit Master text styles</a:t>
            </a:r>
          </a:p>
        </p:txBody>
      </p:sp>
    </p:spTree>
    <p:extLst>
      <p:ext uri="{BB962C8B-B14F-4D97-AF65-F5344CB8AC3E}">
        <p14:creationId xmlns:p14="http://schemas.microsoft.com/office/powerpoint/2010/main" val="41332720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7882936B-5854-4EFF-915A-3D3B2FDA7D59}"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20178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3F1A9C0-EEAF-4180-A95D-C9CA90BA486A}"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473561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1A360E04-5FFD-4463-840C-477DD78649D1}" type="slidenum">
              <a:rPr/>
              <a:pPr>
                <a:defRPr/>
              </a:pPr>
              <a:t>‹#›</a:t>
            </a:fld>
            <a:endParaRPr dirty="0"/>
          </a:p>
        </p:txBody>
      </p:sp>
    </p:spTree>
    <p:extLst>
      <p:ext uri="{BB962C8B-B14F-4D97-AF65-F5344CB8AC3E}">
        <p14:creationId xmlns:p14="http://schemas.microsoft.com/office/powerpoint/2010/main" val="404274696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4" name="Text Placeholder 3"/>
          <p:cNvSpPr>
            <a:spLocks noGrp="1"/>
          </p:cNvSpPr>
          <p:nvPr>
            <p:ph type="body" sz="quarter" idx="10"/>
          </p:nvPr>
        </p:nvSpPr>
        <p:spPr>
          <a:xfrm>
            <a:off x="395486" y="1268760"/>
            <a:ext cx="8208962" cy="43910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Slide Number Placeholder 1"/>
          <p:cNvSpPr>
            <a:spLocks noGrp="1"/>
          </p:cNvSpPr>
          <p:nvPr>
            <p:ph type="sldNum" sz="quarter" idx="11"/>
          </p:nvPr>
        </p:nvSpPr>
        <p:spPr>
          <a:xfrm>
            <a:off x="6821488" y="6248400"/>
            <a:ext cx="1905000" cy="457200"/>
          </a:xfrm>
        </p:spPr>
        <p:txBody>
          <a:bodyPr/>
          <a:lstStyle/>
          <a:p>
            <a:pPr>
              <a:defRPr/>
            </a:pPr>
            <a:fld id="{41AEE8D6-8C0D-40F8-9DFD-01B434B75694}" type="slidenum">
              <a:rPr lang="en-GB" smtClean="0"/>
              <a:pPr>
                <a:defRPr/>
              </a:pPr>
              <a:t>‹#›</a:t>
            </a:fld>
            <a:endParaRPr lang="en-GB" dirty="0"/>
          </a:p>
        </p:txBody>
      </p:sp>
    </p:spTree>
    <p:extLst>
      <p:ext uri="{BB962C8B-B14F-4D97-AF65-F5344CB8AC3E}">
        <p14:creationId xmlns:p14="http://schemas.microsoft.com/office/powerpoint/2010/main" val="360678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449263"/>
            <a:ext cx="8189664" cy="649287"/>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67630" y="1697869"/>
            <a:ext cx="3890103" cy="861774"/>
          </a:xfrm>
          <a:ln>
            <a:noFill/>
          </a:ln>
        </p:spPr>
        <p:txBody>
          <a:bodyPr/>
          <a:lstStyle>
            <a:lvl2pPr>
              <a:defRPr sz="1400"/>
            </a:lvl2pPr>
            <a:lvl3pPr>
              <a:defRPr sz="1400"/>
            </a:lvl3pPr>
            <a:lvl4pPr>
              <a:defRPr sz="1400"/>
            </a:lvl4pPr>
            <a:lvl5pPr>
              <a:defRPr sz="14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4" name="Content Placeholder 2"/>
          <p:cNvSpPr>
            <a:spLocks noGrp="1"/>
          </p:cNvSpPr>
          <p:nvPr>
            <p:ph idx="10"/>
          </p:nvPr>
        </p:nvSpPr>
        <p:spPr>
          <a:xfrm>
            <a:off x="4689979" y="1703130"/>
            <a:ext cx="3890103" cy="861774"/>
          </a:xfrm>
        </p:spPr>
        <p:txBody>
          <a:bodyPr/>
          <a:lstStyle>
            <a:lvl2pPr>
              <a:defRPr sz="1400"/>
            </a:lvl2pPr>
            <a:lvl3pPr>
              <a:defRPr sz="1400"/>
            </a:lvl3pPr>
            <a:lvl4pPr>
              <a:defRPr sz="1400"/>
            </a:lvl4pPr>
            <a:lvl5pPr>
              <a:defRPr sz="14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9" name="Text Placeholder 9"/>
          <p:cNvSpPr>
            <a:spLocks noGrp="1"/>
          </p:cNvSpPr>
          <p:nvPr>
            <p:ph type="body" sz="quarter" idx="12"/>
          </p:nvPr>
        </p:nvSpPr>
        <p:spPr>
          <a:xfrm>
            <a:off x="367604" y="1454587"/>
            <a:ext cx="3916364" cy="246221"/>
          </a:xfrm>
          <a:solidFill>
            <a:schemeClr val="accent2"/>
          </a:solidFill>
        </p:spPr>
        <p:txBody>
          <a:bodyPr/>
          <a:lstStyle>
            <a:lvl1pPr algn="ctr">
              <a:buNone/>
              <a:defRPr b="1"/>
            </a:lvl1pPr>
          </a:lstStyle>
          <a:p>
            <a:pPr lvl="0"/>
            <a:r>
              <a:rPr lang="en-GB" smtClean="0"/>
              <a:t>Click to edit Master text styles</a:t>
            </a:r>
          </a:p>
        </p:txBody>
      </p:sp>
      <p:sp>
        <p:nvSpPr>
          <p:cNvPr id="10" name="Text Placeholder 9"/>
          <p:cNvSpPr>
            <a:spLocks noGrp="1"/>
          </p:cNvSpPr>
          <p:nvPr>
            <p:ph type="body" sz="quarter" idx="13"/>
          </p:nvPr>
        </p:nvSpPr>
        <p:spPr>
          <a:xfrm>
            <a:off x="4663718" y="1454587"/>
            <a:ext cx="3916364" cy="246221"/>
          </a:xfrm>
          <a:solidFill>
            <a:schemeClr val="accent2"/>
          </a:solidFill>
        </p:spPr>
        <p:txBody>
          <a:bodyPr/>
          <a:lstStyle>
            <a:lvl1pPr algn="ctr">
              <a:buNone/>
              <a:defRPr b="1"/>
            </a:lvl1pPr>
          </a:lstStyle>
          <a:p>
            <a:pPr lvl="0"/>
            <a:r>
              <a:rPr lang="en-GB" smtClean="0"/>
              <a:t>Click to edit Master text styles</a:t>
            </a:r>
          </a:p>
        </p:txBody>
      </p:sp>
    </p:spTree>
    <p:extLst>
      <p:ext uri="{BB962C8B-B14F-4D97-AF65-F5344CB8AC3E}">
        <p14:creationId xmlns:p14="http://schemas.microsoft.com/office/powerpoint/2010/main" val="13283988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0"/>
            </a:lvl1pPr>
          </a:lstStyle>
          <a:p>
            <a:r>
              <a:rPr lang="en-GB" dirty="0" smtClean="0"/>
              <a:t>Click to edit Master title style</a:t>
            </a:r>
            <a:endParaRPr lang="en-US" dirty="0"/>
          </a:p>
        </p:txBody>
      </p:sp>
      <p:sp>
        <p:nvSpPr>
          <p:cNvPr id="4" name="Text Placeholder 3"/>
          <p:cNvSpPr>
            <a:spLocks noGrp="1"/>
          </p:cNvSpPr>
          <p:nvPr>
            <p:ph type="body" sz="quarter" idx="10"/>
          </p:nvPr>
        </p:nvSpPr>
        <p:spPr>
          <a:xfrm>
            <a:off x="395486" y="1268760"/>
            <a:ext cx="8208962" cy="43910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147162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AutoShape 145"/>
          <p:cNvSpPr>
            <a:spLocks noChangeArrowheads="1"/>
          </p:cNvSpPr>
          <p:nvPr/>
        </p:nvSpPr>
        <p:spPr bwMode="ltGray">
          <a:xfrm flipV="1">
            <a:off x="449263" y="2043113"/>
            <a:ext cx="6118225"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600" dirty="0">
              <a:solidFill>
                <a:srgbClr val="000000"/>
              </a:solidFill>
            </a:endParaRPr>
          </a:p>
        </p:txBody>
      </p:sp>
      <p:pic>
        <p:nvPicPr>
          <p:cNvPr id="5" name="Picture 146" descr="CQC_logo_CMY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700" y="971550"/>
            <a:ext cx="27051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cK Title Elements" hidden="1"/>
          <p:cNvGrpSpPr>
            <a:grpSpLocks/>
          </p:cNvGrpSpPr>
          <p:nvPr/>
        </p:nvGrpSpPr>
        <p:grpSpPr bwMode="auto">
          <a:xfrm>
            <a:off x="647700" y="5246688"/>
            <a:ext cx="5035550" cy="493712"/>
            <a:chOff x="1663" y="3106"/>
            <a:chExt cx="3109" cy="305"/>
          </a:xfrm>
        </p:grpSpPr>
        <p:sp>
          <p:nvSpPr>
            <p:cNvPr id="7" name="McK Document type"/>
            <p:cNvSpPr txBox="1">
              <a:spLocks noChangeArrowheads="1"/>
            </p:cNvSpPr>
            <p:nvPr/>
          </p:nvSpPr>
          <p:spPr bwMode="gray">
            <a:xfrm>
              <a:off x="1663" y="3106"/>
              <a:ext cx="3109" cy="136"/>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ea typeface="+mn-ea"/>
                  <a:cs typeface="+mn-cs"/>
                </a:rPr>
                <a:t>Document type</a:t>
              </a:r>
            </a:p>
          </p:txBody>
        </p:sp>
        <p:sp>
          <p:nvSpPr>
            <p:cNvPr id="8" name="McK Date"/>
            <p:cNvSpPr txBox="1">
              <a:spLocks noChangeArrowheads="1"/>
            </p:cNvSpPr>
            <p:nvPr/>
          </p:nvSpPr>
          <p:spPr bwMode="gray">
            <a:xfrm>
              <a:off x="1663" y="3275"/>
              <a:ext cx="3109" cy="136"/>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ea typeface="+mn-ea"/>
                  <a:cs typeface="+mn-cs"/>
                </a:rPr>
                <a:t>Date</a:t>
              </a:r>
            </a:p>
          </p:txBody>
        </p:sp>
      </p:grpSp>
      <p:sp>
        <p:nvSpPr>
          <p:cNvPr id="13315" name="Rectangle 1027"/>
          <p:cNvSpPr>
            <a:spLocks noGrp="1" noChangeArrowheads="1"/>
          </p:cNvSpPr>
          <p:nvPr>
            <p:ph type="subTitle" idx="1"/>
          </p:nvPr>
        </p:nvSpPr>
        <p:spPr bwMode="auto">
          <a:xfrm>
            <a:off x="647700" y="3391906"/>
            <a:ext cx="5708275" cy="307777"/>
          </a:xfrm>
        </p:spPr>
        <p:txBody>
          <a:bodyPr/>
          <a:lstStyle>
            <a:lvl1pPr>
              <a:defRPr sz="2000" baseline="0">
                <a:solidFill>
                  <a:schemeClr val="bg1"/>
                </a:solidFill>
                <a:latin typeface="+mj-lt"/>
                <a:ea typeface="+mj-ea"/>
              </a:defRPr>
            </a:lvl1pPr>
          </a:lstStyle>
          <a:p>
            <a:pPr lvl="0"/>
            <a:r>
              <a:rPr lang="en-US" noProof="0" smtClean="0"/>
              <a:t>Click to edit Master subtitle style</a:t>
            </a:r>
            <a:endParaRPr lang="en-US" noProof="0" dirty="0" smtClean="0"/>
          </a:p>
        </p:txBody>
      </p:sp>
      <p:sp>
        <p:nvSpPr>
          <p:cNvPr id="13314" name="Rectangle 1026"/>
          <p:cNvSpPr>
            <a:spLocks noGrp="1" noChangeArrowheads="1"/>
          </p:cNvSpPr>
          <p:nvPr>
            <p:ph type="ctrTitle"/>
          </p:nvPr>
        </p:nvSpPr>
        <p:spPr bwMode="auto">
          <a:xfrm>
            <a:off x="647700" y="2190588"/>
            <a:ext cx="5708275" cy="538609"/>
          </a:xfrm>
          <a:prstGeom prst="rect">
            <a:avLst/>
          </a:prstGeom>
        </p:spPr>
        <p:txBody>
          <a:bodyPr anchor="t"/>
          <a:lstStyle>
            <a:lvl1pPr>
              <a:defRPr sz="35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9" name="TextBox 8"/>
          <p:cNvSpPr txBox="1"/>
          <p:nvPr userDrawn="1"/>
        </p:nvSpPr>
        <p:spPr>
          <a:xfrm>
            <a:off x="5868144" y="6371093"/>
            <a:ext cx="2592288" cy="369332"/>
          </a:xfrm>
          <a:prstGeom prst="rect">
            <a:avLst/>
          </a:prstGeom>
          <a:noFill/>
        </p:spPr>
        <p:txBody>
          <a:bodyPr wrap="square" rtlCol="0">
            <a:spAutoFit/>
          </a:bodyPr>
          <a:lstStyle/>
          <a:p>
            <a:r>
              <a:rPr lang="en-GB" b="1" dirty="0" smtClean="0">
                <a:solidFill>
                  <a:schemeClr val="tx2"/>
                </a:solidFill>
              </a:rPr>
              <a:t>CONFIDENTIAL</a:t>
            </a:r>
            <a:endParaRPr lang="en-GB" b="1" dirty="0">
              <a:solidFill>
                <a:schemeClr val="tx2"/>
              </a:solidFill>
            </a:endParaRPr>
          </a:p>
        </p:txBody>
      </p:sp>
    </p:spTree>
    <p:extLst>
      <p:ext uri="{BB962C8B-B14F-4D97-AF65-F5344CB8AC3E}">
        <p14:creationId xmlns:p14="http://schemas.microsoft.com/office/powerpoint/2010/main" val="20158667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AutoShape 145"/>
          <p:cNvSpPr>
            <a:spLocks noChangeArrowheads="1"/>
          </p:cNvSpPr>
          <p:nvPr/>
        </p:nvSpPr>
        <p:spPr bwMode="ltGray">
          <a:xfrm flipV="1">
            <a:off x="449263" y="2060575"/>
            <a:ext cx="8226425" cy="738188"/>
          </a:xfrm>
          <a:prstGeom prst="roundRect">
            <a:avLst>
              <a:gd name="adj" fmla="val 4407"/>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600" dirty="0">
              <a:solidFill>
                <a:srgbClr val="000000"/>
              </a:solidFill>
            </a:endParaRPr>
          </a:p>
        </p:txBody>
      </p:sp>
      <p:pic>
        <p:nvPicPr>
          <p:cNvPr id="5" name="Picture 146" descr="CQC_logo_CMY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850" y="333375"/>
            <a:ext cx="20526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cK Title Elements" hidden="1"/>
          <p:cNvGrpSpPr>
            <a:grpSpLocks/>
          </p:cNvGrpSpPr>
          <p:nvPr/>
        </p:nvGrpSpPr>
        <p:grpSpPr bwMode="auto">
          <a:xfrm>
            <a:off x="647700" y="5246688"/>
            <a:ext cx="5035550" cy="493712"/>
            <a:chOff x="1663" y="3106"/>
            <a:chExt cx="3109" cy="305"/>
          </a:xfrm>
        </p:grpSpPr>
        <p:sp>
          <p:nvSpPr>
            <p:cNvPr id="7" name="McK Document type"/>
            <p:cNvSpPr txBox="1">
              <a:spLocks noChangeArrowheads="1"/>
            </p:cNvSpPr>
            <p:nvPr/>
          </p:nvSpPr>
          <p:spPr bwMode="gray">
            <a:xfrm>
              <a:off x="1663" y="3106"/>
              <a:ext cx="3109" cy="136"/>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ea typeface="+mn-ea"/>
                  <a:cs typeface="+mn-cs"/>
                </a:rPr>
                <a:t>Document type</a:t>
              </a:r>
            </a:p>
          </p:txBody>
        </p:sp>
        <p:sp>
          <p:nvSpPr>
            <p:cNvPr id="8" name="McK Date"/>
            <p:cNvSpPr txBox="1">
              <a:spLocks noChangeArrowheads="1"/>
            </p:cNvSpPr>
            <p:nvPr/>
          </p:nvSpPr>
          <p:spPr bwMode="gray">
            <a:xfrm>
              <a:off x="1663" y="3275"/>
              <a:ext cx="3109" cy="136"/>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ea typeface="+mn-ea"/>
                  <a:cs typeface="+mn-cs"/>
                </a:rPr>
                <a:t>Date</a:t>
              </a:r>
            </a:p>
          </p:txBody>
        </p:sp>
      </p:grpSp>
      <p:sp>
        <p:nvSpPr>
          <p:cNvPr id="9" name="Line 182"/>
          <p:cNvSpPr>
            <a:spLocks noChangeShapeType="1"/>
          </p:cNvSpPr>
          <p:nvPr/>
        </p:nvSpPr>
        <p:spPr bwMode="auto">
          <a:xfrm flipH="1">
            <a:off x="433388"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 name="Slide Number"/>
          <p:cNvSpPr txBox="1">
            <a:spLocks/>
          </p:cNvSpPr>
          <p:nvPr/>
        </p:nvSpPr>
        <p:spPr bwMode="auto">
          <a:xfrm>
            <a:off x="8585200" y="6615113"/>
            <a:ext cx="141288" cy="139700"/>
          </a:xfrm>
          <a:prstGeom prst="rect">
            <a:avLst/>
          </a:prstGeom>
        </p:spPr>
        <p:txBody>
          <a:bodyPr wrap="none" lIns="0" tIns="0" rIns="0" bIns="0" anchor="ctr">
            <a:spAutoFit/>
          </a:bodyPr>
          <a:lstStyle>
            <a:defPPr>
              <a:defRPr lang="en-US"/>
            </a:defPPr>
            <a:lvl1pPr>
              <a:defRPr sz="1000" baseline="0">
                <a:latin typeface="+mn-lt"/>
              </a:defRPr>
            </a:lvl1pPr>
          </a:lstStyle>
          <a:p>
            <a:pPr algn="r">
              <a:defRPr/>
            </a:pPr>
            <a:fld id="{F1074DB8-154D-3C4A-9698-D7598DE8EE0C}" type="slidenum">
              <a:rPr lang="en-US" sz="900" smtClean="0">
                <a:solidFill>
                  <a:srgbClr val="651863"/>
                </a:solidFill>
                <a:ea typeface="+mn-ea"/>
                <a:cs typeface="+mn-cs"/>
              </a:rPr>
              <a:pPr algn="r">
                <a:defRPr/>
              </a:pPr>
              <a:t>‹#›</a:t>
            </a:fld>
            <a:endParaRPr lang="en-US" sz="900" dirty="0">
              <a:solidFill>
                <a:srgbClr val="651863"/>
              </a:solidFill>
              <a:ea typeface="+mn-ea"/>
              <a:cs typeface="+mn-cs"/>
            </a:endParaRPr>
          </a:p>
        </p:txBody>
      </p:sp>
      <p:pic>
        <p:nvPicPr>
          <p:cNvPr id="1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t="-4266"/>
          <a:stretch>
            <a:fillRect/>
          </a:stretch>
        </p:blipFill>
        <p:spPr bwMode="auto">
          <a:xfrm>
            <a:off x="395288" y="6345238"/>
            <a:ext cx="1087437" cy="358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5" name="Rectangle 1027"/>
          <p:cNvSpPr>
            <a:spLocks noGrp="1" noChangeArrowheads="1"/>
          </p:cNvSpPr>
          <p:nvPr>
            <p:ph type="subTitle" idx="1"/>
          </p:nvPr>
        </p:nvSpPr>
        <p:spPr bwMode="auto">
          <a:xfrm>
            <a:off x="647700" y="3068960"/>
            <a:ext cx="5708275" cy="276999"/>
          </a:xfrm>
        </p:spPr>
        <p:txBody>
          <a:bodyPr/>
          <a:lstStyle>
            <a:lvl1pPr>
              <a:defRPr sz="2000" baseline="0">
                <a:solidFill>
                  <a:schemeClr val="tx1"/>
                </a:solidFill>
                <a:latin typeface="+mj-lt"/>
                <a:ea typeface="+mj-ea"/>
              </a:defRPr>
            </a:lvl1pPr>
            <a:lvl2pPr>
              <a:defRPr sz="1800"/>
            </a:lvl2pPr>
          </a:lstStyle>
          <a:p>
            <a:pPr lvl="1"/>
            <a:r>
              <a:rPr lang="en-US" noProof="0" dirty="0" smtClean="0"/>
              <a:t>Click to edit Master subtitle style</a:t>
            </a:r>
          </a:p>
        </p:txBody>
      </p:sp>
      <p:sp>
        <p:nvSpPr>
          <p:cNvPr id="13314" name="Rectangle 1026"/>
          <p:cNvSpPr>
            <a:spLocks noGrp="1" noChangeArrowheads="1"/>
          </p:cNvSpPr>
          <p:nvPr>
            <p:ph type="ctrTitle"/>
          </p:nvPr>
        </p:nvSpPr>
        <p:spPr bwMode="auto">
          <a:xfrm>
            <a:off x="647700" y="2190588"/>
            <a:ext cx="5708275" cy="538609"/>
          </a:xfrm>
          <a:prstGeom prst="rect">
            <a:avLst/>
          </a:prstGeom>
        </p:spPr>
        <p:txBody>
          <a:bodyPr anchor="t"/>
          <a:lstStyle>
            <a:lvl1pPr>
              <a:defRPr sz="3500" b="0" baseline="0">
                <a:solidFill>
                  <a:schemeClr val="bg1"/>
                </a:solidFill>
                <a:latin typeface="+mj-lt"/>
                <a:ea typeface="+mj-ea"/>
              </a:defRPr>
            </a:lvl1pPr>
          </a:lstStyle>
          <a:p>
            <a:pPr lvl="0"/>
            <a:r>
              <a:rPr lang="en-US" noProof="0" dirty="0" smtClean="0"/>
              <a:t>Click to edit Master title style</a:t>
            </a:r>
          </a:p>
        </p:txBody>
      </p:sp>
    </p:spTree>
    <p:extLst>
      <p:ext uri="{BB962C8B-B14F-4D97-AF65-F5344CB8AC3E}">
        <p14:creationId xmlns:p14="http://schemas.microsoft.com/office/powerpoint/2010/main" val="274823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449263"/>
            <a:ext cx="8189664" cy="649287"/>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67630" y="1697869"/>
            <a:ext cx="3890103" cy="861774"/>
          </a:xfrm>
          <a:ln>
            <a:noFill/>
          </a:ln>
        </p:spPr>
        <p:txBody>
          <a:bodyPr/>
          <a:lstStyle>
            <a:lvl2pPr>
              <a:defRPr sz="1400"/>
            </a:lvl2pPr>
            <a:lvl3pPr>
              <a:defRPr sz="1400"/>
            </a:lvl3pPr>
            <a:lvl4pPr>
              <a:defRPr sz="1400"/>
            </a:lvl4pPr>
            <a:lvl5pPr>
              <a:defRPr sz="14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4" name="Content Placeholder 2"/>
          <p:cNvSpPr>
            <a:spLocks noGrp="1"/>
          </p:cNvSpPr>
          <p:nvPr>
            <p:ph idx="10"/>
          </p:nvPr>
        </p:nvSpPr>
        <p:spPr>
          <a:xfrm>
            <a:off x="4689979" y="1703130"/>
            <a:ext cx="3890103" cy="861774"/>
          </a:xfrm>
        </p:spPr>
        <p:txBody>
          <a:bodyPr/>
          <a:lstStyle>
            <a:lvl2pPr>
              <a:defRPr sz="1400"/>
            </a:lvl2pPr>
            <a:lvl3pPr>
              <a:defRPr sz="1400"/>
            </a:lvl3pPr>
            <a:lvl4pPr>
              <a:defRPr sz="1400"/>
            </a:lvl4pPr>
            <a:lvl5pPr>
              <a:defRPr sz="14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9" name="Text Placeholder 9"/>
          <p:cNvSpPr>
            <a:spLocks noGrp="1"/>
          </p:cNvSpPr>
          <p:nvPr>
            <p:ph type="body" sz="quarter" idx="12"/>
          </p:nvPr>
        </p:nvSpPr>
        <p:spPr>
          <a:xfrm>
            <a:off x="367604" y="1454587"/>
            <a:ext cx="3916364" cy="246221"/>
          </a:xfrm>
          <a:solidFill>
            <a:schemeClr val="accent2"/>
          </a:solidFill>
        </p:spPr>
        <p:txBody>
          <a:bodyPr/>
          <a:lstStyle>
            <a:lvl1pPr algn="ctr">
              <a:buNone/>
              <a:defRPr b="1"/>
            </a:lvl1pPr>
          </a:lstStyle>
          <a:p>
            <a:pPr lvl="0"/>
            <a:r>
              <a:rPr lang="en-US" dirty="0" smtClean="0"/>
              <a:t>Click to edit Master text styles</a:t>
            </a:r>
            <a:endParaRPr lang="en-GB" dirty="0"/>
          </a:p>
        </p:txBody>
      </p:sp>
      <p:sp>
        <p:nvSpPr>
          <p:cNvPr id="10" name="Text Placeholder 9"/>
          <p:cNvSpPr>
            <a:spLocks noGrp="1"/>
          </p:cNvSpPr>
          <p:nvPr>
            <p:ph type="body" sz="quarter" idx="13"/>
          </p:nvPr>
        </p:nvSpPr>
        <p:spPr>
          <a:xfrm>
            <a:off x="4663718" y="1454587"/>
            <a:ext cx="3916364" cy="246221"/>
          </a:xfrm>
          <a:solidFill>
            <a:schemeClr val="accent2"/>
          </a:solidFill>
        </p:spPr>
        <p:txBody>
          <a:bodyPr/>
          <a:lstStyle>
            <a:lvl1pPr algn="ctr">
              <a:buNone/>
              <a:defRPr b="1"/>
            </a:lvl1pPr>
          </a:lstStyle>
          <a:p>
            <a:pPr lvl="0"/>
            <a:r>
              <a:rPr lang="en-US" dirty="0" smtClean="0"/>
              <a:t>Click to edit Master text styles</a:t>
            </a:r>
            <a:endParaRPr lang="en-GB" dirty="0"/>
          </a:p>
        </p:txBody>
      </p:sp>
      <p:sp>
        <p:nvSpPr>
          <p:cNvPr id="7" name="TextBox 6"/>
          <p:cNvSpPr txBox="1"/>
          <p:nvPr userDrawn="1"/>
        </p:nvSpPr>
        <p:spPr>
          <a:xfrm>
            <a:off x="5868144" y="6485855"/>
            <a:ext cx="2592288" cy="307777"/>
          </a:xfrm>
          <a:prstGeom prst="rect">
            <a:avLst/>
          </a:prstGeom>
          <a:noFill/>
        </p:spPr>
        <p:txBody>
          <a:bodyPr wrap="square" rtlCol="0">
            <a:spAutoFit/>
          </a:bodyPr>
          <a:lstStyle/>
          <a:p>
            <a:r>
              <a:rPr lang="en-GB" sz="1400" b="1" dirty="0" smtClean="0">
                <a:solidFill>
                  <a:schemeClr val="tx2"/>
                </a:solidFill>
              </a:rPr>
              <a:t>For internal use only</a:t>
            </a:r>
            <a:endParaRPr lang="en-GB" sz="1400" b="1" dirty="0">
              <a:solidFill>
                <a:schemeClr val="tx2"/>
              </a:solidFill>
            </a:endParaRPr>
          </a:p>
        </p:txBody>
      </p:sp>
    </p:spTree>
    <p:extLst>
      <p:ext uri="{BB962C8B-B14F-4D97-AF65-F5344CB8AC3E}">
        <p14:creationId xmlns:p14="http://schemas.microsoft.com/office/powerpoint/2010/main" val="288171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AutoShape 145"/>
          <p:cNvSpPr>
            <a:spLocks noChangeArrowheads="1"/>
          </p:cNvSpPr>
          <p:nvPr/>
        </p:nvSpPr>
        <p:spPr bwMode="ltGray">
          <a:xfrm flipV="1">
            <a:off x="449263" y="2043113"/>
            <a:ext cx="6118225" cy="2159000"/>
          </a:xfrm>
          <a:prstGeom prst="roundRect">
            <a:avLst>
              <a:gd name="adj" fmla="val 4407"/>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600" dirty="0">
              <a:solidFill>
                <a:srgbClr val="000000"/>
              </a:solidFill>
            </a:endParaRPr>
          </a:p>
        </p:txBody>
      </p:sp>
      <p:pic>
        <p:nvPicPr>
          <p:cNvPr id="5" name="Picture 146" descr="CQC_logo_CMY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700" y="971550"/>
            <a:ext cx="27051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cK Title Elements" hidden="1"/>
          <p:cNvGrpSpPr>
            <a:grpSpLocks/>
          </p:cNvGrpSpPr>
          <p:nvPr/>
        </p:nvGrpSpPr>
        <p:grpSpPr bwMode="auto">
          <a:xfrm>
            <a:off x="647700" y="5246688"/>
            <a:ext cx="5035550" cy="493712"/>
            <a:chOff x="1663" y="3106"/>
            <a:chExt cx="3109" cy="305"/>
          </a:xfrm>
        </p:grpSpPr>
        <p:sp>
          <p:nvSpPr>
            <p:cNvPr id="7" name="McK Document type"/>
            <p:cNvSpPr txBox="1">
              <a:spLocks noChangeArrowheads="1"/>
            </p:cNvSpPr>
            <p:nvPr/>
          </p:nvSpPr>
          <p:spPr bwMode="gray">
            <a:xfrm>
              <a:off x="1663" y="3106"/>
              <a:ext cx="3109" cy="136"/>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ea typeface="+mn-ea"/>
                  <a:cs typeface="+mn-cs"/>
                </a:rPr>
                <a:t>Document type</a:t>
              </a:r>
            </a:p>
          </p:txBody>
        </p:sp>
        <p:sp>
          <p:nvSpPr>
            <p:cNvPr id="8" name="McK Date"/>
            <p:cNvSpPr txBox="1">
              <a:spLocks noChangeArrowheads="1"/>
            </p:cNvSpPr>
            <p:nvPr/>
          </p:nvSpPr>
          <p:spPr bwMode="gray">
            <a:xfrm>
              <a:off x="1663" y="3275"/>
              <a:ext cx="3109" cy="136"/>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ea typeface="+mn-ea"/>
                  <a:cs typeface="+mn-cs"/>
                </a:rPr>
                <a:t>Date</a:t>
              </a:r>
            </a:p>
          </p:txBody>
        </p:sp>
      </p:grpSp>
      <p:sp>
        <p:nvSpPr>
          <p:cNvPr id="13315" name="Rectangle 1027"/>
          <p:cNvSpPr>
            <a:spLocks noGrp="1" noChangeArrowheads="1"/>
          </p:cNvSpPr>
          <p:nvPr>
            <p:ph type="subTitle" idx="1"/>
          </p:nvPr>
        </p:nvSpPr>
        <p:spPr bwMode="auto">
          <a:xfrm>
            <a:off x="647700" y="3391906"/>
            <a:ext cx="5708275" cy="307777"/>
          </a:xfrm>
        </p:spPr>
        <p:txBody>
          <a:bodyPr/>
          <a:lstStyle>
            <a:lvl1pPr>
              <a:defRPr sz="2000" baseline="0">
                <a:solidFill>
                  <a:schemeClr val="bg1"/>
                </a:solidFill>
                <a:latin typeface="+mj-lt"/>
                <a:ea typeface="+mj-ea"/>
              </a:defRPr>
            </a:lvl1pPr>
          </a:lstStyle>
          <a:p>
            <a:pPr lvl="0"/>
            <a:r>
              <a:rPr lang="en-US" noProof="0" smtClean="0"/>
              <a:t>Click to edit Master subtitle style</a:t>
            </a:r>
            <a:endParaRPr lang="en-US" noProof="0" dirty="0" smtClean="0"/>
          </a:p>
        </p:txBody>
      </p:sp>
      <p:sp>
        <p:nvSpPr>
          <p:cNvPr id="13314" name="Rectangle 1026"/>
          <p:cNvSpPr>
            <a:spLocks noGrp="1" noChangeArrowheads="1"/>
          </p:cNvSpPr>
          <p:nvPr>
            <p:ph type="ctrTitle"/>
          </p:nvPr>
        </p:nvSpPr>
        <p:spPr bwMode="auto">
          <a:xfrm>
            <a:off x="647700" y="2190588"/>
            <a:ext cx="5708275" cy="538609"/>
          </a:xfrm>
          <a:prstGeom prst="rect">
            <a:avLst/>
          </a:prstGeom>
        </p:spPr>
        <p:txBody>
          <a:bodyPr anchor="t"/>
          <a:lstStyle>
            <a:lvl1pPr>
              <a:defRPr sz="35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9" name="TextBox 8"/>
          <p:cNvSpPr txBox="1"/>
          <p:nvPr userDrawn="1"/>
        </p:nvSpPr>
        <p:spPr>
          <a:xfrm>
            <a:off x="5868144" y="6485855"/>
            <a:ext cx="2592288" cy="307777"/>
          </a:xfrm>
          <a:prstGeom prst="rect">
            <a:avLst/>
          </a:prstGeom>
          <a:noFill/>
        </p:spPr>
        <p:txBody>
          <a:bodyPr wrap="square" rtlCol="0">
            <a:spAutoFit/>
          </a:bodyPr>
          <a:lstStyle/>
          <a:p>
            <a:r>
              <a:rPr lang="en-GB" sz="1400" b="1" dirty="0" smtClean="0">
                <a:solidFill>
                  <a:schemeClr val="tx2"/>
                </a:solidFill>
              </a:rPr>
              <a:t>For internal use only</a:t>
            </a:r>
            <a:endParaRPr lang="en-GB" sz="1400" b="1" dirty="0">
              <a:solidFill>
                <a:schemeClr val="tx2"/>
              </a:solidFill>
            </a:endParaRPr>
          </a:p>
        </p:txBody>
      </p:sp>
    </p:spTree>
    <p:extLst>
      <p:ext uri="{BB962C8B-B14F-4D97-AF65-F5344CB8AC3E}">
        <p14:creationId xmlns:p14="http://schemas.microsoft.com/office/powerpoint/2010/main" val="82404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8AE29E-1597-4A94-8CEE-81C720C2A132}"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70214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3" Type="http://schemas.openxmlformats.org/officeDocument/2006/relationships/slideLayout" Target="../slideLayouts/slideLayout3.xml"/><Relationship Id="rId21" Type="http://schemas.openxmlformats.org/officeDocument/2006/relationships/tags" Target="../tags/tag15.xml"/><Relationship Id="rId7" Type="http://schemas.openxmlformats.org/officeDocument/2006/relationships/tags" Target="../tags/tag1.xml"/><Relationship Id="rId12" Type="http://schemas.openxmlformats.org/officeDocument/2006/relationships/tags" Target="../tags/tag6.xml"/><Relationship Id="rId17" Type="http://schemas.openxmlformats.org/officeDocument/2006/relationships/tags" Target="../tags/tag11.xml"/><Relationship Id="rId2" Type="http://schemas.openxmlformats.org/officeDocument/2006/relationships/slideLayout" Target="../slideLayouts/slideLayout2.xml"/><Relationship Id="rId16" Type="http://schemas.openxmlformats.org/officeDocument/2006/relationships/tags" Target="../tags/tag10.xml"/><Relationship Id="rId20"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tags" Target="../tags/tag5.xml"/><Relationship Id="rId24" Type="http://schemas.openxmlformats.org/officeDocument/2006/relationships/image" Target="../media/image2.emf"/><Relationship Id="rId5" Type="http://schemas.openxmlformats.org/officeDocument/2006/relationships/theme" Target="../theme/theme1.xml"/><Relationship Id="rId15" Type="http://schemas.openxmlformats.org/officeDocument/2006/relationships/tags" Target="../tags/tag9.xml"/><Relationship Id="rId23" Type="http://schemas.openxmlformats.org/officeDocument/2006/relationships/image" Target="../media/image1.emf"/><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3" Type="http://schemas.openxmlformats.org/officeDocument/2006/relationships/slideLayout" Target="../slideLayouts/slideLayout7.xml"/><Relationship Id="rId21" Type="http://schemas.openxmlformats.org/officeDocument/2006/relationships/oleObject" Target="../embeddings/oleObject2.bin"/><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 Type="http://schemas.openxmlformats.org/officeDocument/2006/relationships/slideLayout" Target="../slideLayouts/slideLayout6.xml"/><Relationship Id="rId16" Type="http://schemas.openxmlformats.org/officeDocument/2006/relationships/tags" Target="../tags/tag26.xml"/><Relationship Id="rId20" Type="http://schemas.openxmlformats.org/officeDocument/2006/relationships/tags" Target="../tags/tag30.xml"/><Relationship Id="rId1" Type="http://schemas.openxmlformats.org/officeDocument/2006/relationships/slideLayout" Target="../slideLayouts/slideLayout5.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vmlDrawing" Target="../drawings/vmlDrawing2.vml"/><Relationship Id="rId15" Type="http://schemas.openxmlformats.org/officeDocument/2006/relationships/tags" Target="../tags/tag25.xml"/><Relationship Id="rId23" Type="http://schemas.openxmlformats.org/officeDocument/2006/relationships/image" Target="../media/image2.emf"/><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heme" Target="../theme/theme2.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3" Type="http://schemas.openxmlformats.org/officeDocument/2006/relationships/vmlDrawing" Target="../drawings/vmlDrawing3.vml"/><Relationship Id="rId21" Type="http://schemas.openxmlformats.org/officeDocument/2006/relationships/image" Target="../media/image2.emf"/><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 Type="http://schemas.openxmlformats.org/officeDocument/2006/relationships/theme" Target="../theme/theme3.xml"/><Relationship Id="rId16" Type="http://schemas.openxmlformats.org/officeDocument/2006/relationships/tags" Target="../tags/tag43.xml"/><Relationship Id="rId20" Type="http://schemas.openxmlformats.org/officeDocument/2006/relationships/image" Target="../media/image1.emf"/><Relationship Id="rId1" Type="http://schemas.openxmlformats.org/officeDocument/2006/relationships/slideLayout" Target="../slideLayouts/slideLayout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tags" Target="../tags/tag42.xml"/><Relationship Id="rId10" Type="http://schemas.openxmlformats.org/officeDocument/2006/relationships/tags" Target="../tags/tag37.xml"/><Relationship Id="rId19" Type="http://schemas.openxmlformats.org/officeDocument/2006/relationships/oleObject" Target="../embeddings/oleObject3.bin"/><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2.emf"/><Relationship Id="rId2" Type="http://schemas.openxmlformats.org/officeDocument/2006/relationships/slideLayout" Target="../slideLayouts/slideLayout10.xml"/><Relationship Id="rId16" Type="http://schemas.openxmlformats.org/officeDocument/2006/relationships/theme" Target="../theme/theme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Object 620"/>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1701" name="think-cell Slide" r:id="rId22" imgW="38100" imgH="38100" progId="">
                  <p:embed/>
                </p:oleObj>
              </mc:Choice>
              <mc:Fallback>
                <p:oleObj name="think-cell Slide" r:id="rId22" imgW="38100" imgH="38100" progId="">
                  <p:embed/>
                  <p:pic>
                    <p:nvPicPr>
                      <p:cNvPr id="0" name="Object 620"/>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AutoShape 181"/>
          <p:cNvSpPr>
            <a:spLocks noChangeArrowheads="1"/>
          </p:cNvSpPr>
          <p:nvPr/>
        </p:nvSpPr>
        <p:spPr bwMode="ltGray">
          <a:xfrm>
            <a:off x="433388" y="449263"/>
            <a:ext cx="8277225" cy="990600"/>
          </a:xfrm>
          <a:prstGeom prst="roundRect">
            <a:avLst>
              <a:gd name="adj" fmla="val 721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600" dirty="0">
              <a:solidFill>
                <a:srgbClr val="000000"/>
              </a:solidFill>
            </a:endParaRPr>
          </a:p>
        </p:txBody>
      </p:sp>
      <p:sp>
        <p:nvSpPr>
          <p:cNvPr id="1028" name="Line 182"/>
          <p:cNvSpPr>
            <a:spLocks noChangeShapeType="1"/>
          </p:cNvSpPr>
          <p:nvPr/>
        </p:nvSpPr>
        <p:spPr bwMode="auto">
          <a:xfrm flipH="1">
            <a:off x="433388"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29" name="Rectangle 286"/>
          <p:cNvSpPr>
            <a:spLocks noGrp="1" noChangeArrowheads="1"/>
          </p:cNvSpPr>
          <p:nvPr>
            <p:ph type="body" idx="1"/>
          </p:nvPr>
        </p:nvSpPr>
        <p:spPr bwMode="auto">
          <a:xfrm>
            <a:off x="369888" y="1335088"/>
            <a:ext cx="821531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1"/>
            <a:r>
              <a:rPr lang="en-US"/>
              <a:t>Second level</a:t>
            </a:r>
          </a:p>
          <a:p>
            <a:pPr lvl="2"/>
            <a:r>
              <a:rPr lang="en-US"/>
              <a:t>Third level</a:t>
            </a:r>
          </a:p>
          <a:p>
            <a:pPr lvl="3"/>
            <a:r>
              <a:rPr lang="en-US"/>
              <a:t>Fourth level</a:t>
            </a:r>
          </a:p>
          <a:p>
            <a:pPr lvl="4"/>
            <a:r>
              <a:rPr lang="en-US"/>
              <a:t>Fifth level</a:t>
            </a:r>
          </a:p>
        </p:txBody>
      </p:sp>
      <p:sp>
        <p:nvSpPr>
          <p:cNvPr id="1030" name="McK 1. On-page tracker" hidden="1"/>
          <p:cNvSpPr>
            <a:spLocks noChangeArrowheads="1"/>
          </p:cNvSpPr>
          <p:nvPr/>
        </p:nvSpPr>
        <p:spPr bwMode="gray">
          <a:xfrm>
            <a:off x="628650" y="214313"/>
            <a:ext cx="876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808080"/>
                </a:solidFill>
              </a:rPr>
              <a:t>TRACKER</a:t>
            </a:r>
          </a:p>
        </p:txBody>
      </p:sp>
      <p:sp>
        <p:nvSpPr>
          <p:cNvPr id="11" name="McK 3. Unit of measure" hidden="1"/>
          <p:cNvSpPr txBox="1">
            <a:spLocks noChangeArrowheads="1"/>
          </p:cNvSpPr>
          <p:nvPr/>
        </p:nvSpPr>
        <p:spPr bwMode="gray">
          <a:xfrm>
            <a:off x="628650" y="1449388"/>
            <a:ext cx="4392613" cy="250825"/>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ea typeface="+mn-ea"/>
                <a:cs typeface="+mn-cs"/>
              </a:rPr>
              <a:t>Unit of measure</a:t>
            </a:r>
          </a:p>
        </p:txBody>
      </p:sp>
      <p:grpSp>
        <p:nvGrpSpPr>
          <p:cNvPr id="1032" name="ACET" hidden="1"/>
          <p:cNvGrpSpPr>
            <a:grpSpLocks/>
          </p:cNvGrpSpPr>
          <p:nvPr/>
        </p:nvGrpSpPr>
        <p:grpSpPr bwMode="auto">
          <a:xfrm>
            <a:off x="1482725" y="2333625"/>
            <a:ext cx="4349750" cy="517525"/>
            <a:chOff x="915" y="710"/>
            <a:chExt cx="2686" cy="320"/>
          </a:xfrm>
        </p:grpSpPr>
        <p:cxnSp>
          <p:nvCxnSpPr>
            <p:cNvPr id="1081" name="AutoShape 249"/>
            <p:cNvCxnSpPr>
              <a:cxnSpLocks noChangeShapeType="1"/>
              <a:stCxn id="1082" idx="4"/>
              <a:endCxn id="1082" idx="6"/>
            </p:cNvCxnSpPr>
            <p:nvPr/>
          </p:nvCxnSpPr>
          <p:spPr bwMode="gray">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sp>
          <p:nvSpPr>
            <p:cNvPr id="1082" name="AutoShape 250"/>
            <p:cNvSpPr>
              <a:spLocks noChangeArrowheads="1"/>
            </p:cNvSpPr>
            <p:nvPr/>
          </p:nvSpPr>
          <p:spPr bwMode="gray">
            <a:xfrm>
              <a:off x="915" y="710"/>
              <a:ext cx="2686" cy="32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p>
              <a:r>
                <a:rPr lang="en-US" sz="1600" b="1" dirty="0">
                  <a:solidFill>
                    <a:srgbClr val="000000"/>
                  </a:solidFill>
                </a:rPr>
                <a:t>Title</a:t>
              </a:r>
            </a:p>
            <a:p>
              <a:r>
                <a:rPr lang="en-US" sz="1600" dirty="0">
                  <a:solidFill>
                    <a:srgbClr val="808080"/>
                  </a:solidFill>
                </a:rPr>
                <a:t>Unit of measure</a:t>
              </a:r>
            </a:p>
          </p:txBody>
        </p:sp>
      </p:grpSp>
      <p:sp>
        <p:nvSpPr>
          <p:cNvPr id="23" name="Slide Number"/>
          <p:cNvSpPr txBox="1">
            <a:spLocks/>
          </p:cNvSpPr>
          <p:nvPr/>
        </p:nvSpPr>
        <p:spPr bwMode="auto">
          <a:xfrm>
            <a:off x="8585200" y="6615113"/>
            <a:ext cx="141288" cy="139700"/>
          </a:xfrm>
          <a:prstGeom prst="rect">
            <a:avLst/>
          </a:prstGeom>
        </p:spPr>
        <p:txBody>
          <a:bodyPr wrap="none" lIns="0" tIns="0" rIns="0" bIns="0" anchor="ctr">
            <a:spAutoFit/>
          </a:bodyPr>
          <a:lstStyle>
            <a:defPPr>
              <a:defRPr lang="en-US"/>
            </a:defPPr>
            <a:lvl1pPr>
              <a:defRPr sz="1000" baseline="0">
                <a:latin typeface="+mn-lt"/>
              </a:defRPr>
            </a:lvl1pPr>
          </a:lstStyle>
          <a:p>
            <a:pPr algn="r">
              <a:defRPr/>
            </a:pPr>
            <a:fld id="{776F11EB-490B-5A44-B1E2-FD00F8071778}" type="slidenum">
              <a:rPr lang="en-US" sz="900" smtClean="0">
                <a:solidFill>
                  <a:srgbClr val="651863"/>
                </a:solidFill>
                <a:ea typeface="+mn-ea"/>
                <a:cs typeface="+mn-cs"/>
              </a:rPr>
              <a:pPr algn="r">
                <a:defRPr/>
              </a:pPr>
              <a:t>‹#›</a:t>
            </a:fld>
            <a:endParaRPr lang="en-US" sz="900" dirty="0">
              <a:solidFill>
                <a:srgbClr val="651863"/>
              </a:solidFill>
              <a:ea typeface="+mn-ea"/>
              <a:cs typeface="+mn-cs"/>
            </a:endParaRPr>
          </a:p>
        </p:txBody>
      </p:sp>
      <p:grpSp>
        <p:nvGrpSpPr>
          <p:cNvPr id="1034" name="McK Slide Elements" hidden="1"/>
          <p:cNvGrpSpPr>
            <a:grpSpLocks/>
          </p:cNvGrpSpPr>
          <p:nvPr/>
        </p:nvGrpSpPr>
        <p:grpSpPr bwMode="auto">
          <a:xfrm>
            <a:off x="628650" y="6323013"/>
            <a:ext cx="8023225" cy="444500"/>
            <a:chOff x="75" y="3891"/>
            <a:chExt cx="5583" cy="274"/>
          </a:xfrm>
        </p:grpSpPr>
        <p:sp>
          <p:nvSpPr>
            <p:cNvPr id="13" name="McK 4. Footnote"/>
            <p:cNvSpPr txBox="1">
              <a:spLocks noChangeArrowheads="1"/>
            </p:cNvSpPr>
            <p:nvPr/>
          </p:nvSpPr>
          <p:spPr bwMode="gray">
            <a:xfrm>
              <a:off x="75" y="3891"/>
              <a:ext cx="5583" cy="95"/>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0000"/>
                  </a:solidFill>
                  <a:latin typeface="Arial"/>
                  <a:ea typeface="+mn-ea"/>
                  <a:cs typeface="+mn-cs"/>
                </a:rPr>
                <a:t>1 Footnote</a:t>
              </a:r>
            </a:p>
          </p:txBody>
        </p:sp>
        <p:sp>
          <p:nvSpPr>
            <p:cNvPr id="1080" name="McK 5. Source"/>
            <p:cNvSpPr>
              <a:spLocks noChangeArrowheads="1"/>
            </p:cNvSpPr>
            <p:nvPr/>
          </p:nvSpPr>
          <p:spPr bwMode="gray">
            <a:xfrm>
              <a:off x="75" y="4070"/>
              <a:ext cx="53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marL="609600" indent="-609600" defTabSz="912813"/>
              <a:r>
                <a:rPr lang="en-US" sz="1000" dirty="0">
                  <a:solidFill>
                    <a:srgbClr val="000000"/>
                  </a:solidFill>
                </a:rPr>
                <a:t>SOURCE: Source</a:t>
              </a:r>
            </a:p>
          </p:txBody>
        </p:sp>
      </p:grpSp>
      <p:grpSp>
        <p:nvGrpSpPr>
          <p:cNvPr id="1035" name="LegendBoxes" hidden="1"/>
          <p:cNvGrpSpPr>
            <a:grpSpLocks/>
          </p:cNvGrpSpPr>
          <p:nvPr/>
        </p:nvGrpSpPr>
        <p:grpSpPr bwMode="auto">
          <a:xfrm>
            <a:off x="7756525" y="1512888"/>
            <a:ext cx="774700" cy="1016000"/>
            <a:chOff x="4936" y="176"/>
            <a:chExt cx="478" cy="627"/>
          </a:xfrm>
        </p:grpSpPr>
        <p:sp>
          <p:nvSpPr>
            <p:cNvPr id="1071" name="Legend1"/>
            <p:cNvSpPr>
              <a:spLocks noChangeArrowheads="1"/>
            </p:cNvSpPr>
            <p:nvPr/>
          </p:nvSpPr>
          <p:spPr bwMode="gray">
            <a:xfrm>
              <a:off x="5096" y="17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72"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1073" name="Legend2"/>
            <p:cNvSpPr>
              <a:spLocks noChangeArrowheads="1"/>
            </p:cNvSpPr>
            <p:nvPr/>
          </p:nvSpPr>
          <p:spPr bwMode="gray">
            <a:xfrm>
              <a:off x="5096" y="34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74"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1075" name="Legend3"/>
            <p:cNvSpPr>
              <a:spLocks noChangeArrowheads="1"/>
            </p:cNvSpPr>
            <p:nvPr/>
          </p:nvSpPr>
          <p:spPr bwMode="gray">
            <a:xfrm>
              <a:off x="5096" y="517"/>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76"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1077" name="Legend4"/>
            <p:cNvSpPr>
              <a:spLocks noChangeArrowheads="1"/>
            </p:cNvSpPr>
            <p:nvPr/>
          </p:nvSpPr>
          <p:spPr bwMode="gray">
            <a:xfrm>
              <a:off x="5096" y="688"/>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78"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p:spPr>
          <p:txBody>
            <a:bodyPr wrap="none" anchor="ctr"/>
            <a:lstStyle/>
            <a:p>
              <a:endParaRPr lang="en-US" sz="1600" dirty="0">
                <a:solidFill>
                  <a:srgbClr val="000000"/>
                </a:solidFill>
              </a:endParaRPr>
            </a:p>
          </p:txBody>
        </p:sp>
      </p:grpSp>
      <p:grpSp>
        <p:nvGrpSpPr>
          <p:cNvPr id="1036" name="LegendLines" hidden="1"/>
          <p:cNvGrpSpPr>
            <a:grpSpLocks/>
          </p:cNvGrpSpPr>
          <p:nvPr/>
        </p:nvGrpSpPr>
        <p:grpSpPr bwMode="auto">
          <a:xfrm>
            <a:off x="7442200" y="1512888"/>
            <a:ext cx="1089025" cy="744537"/>
            <a:chOff x="4750" y="176"/>
            <a:chExt cx="672" cy="459"/>
          </a:xfrm>
        </p:grpSpPr>
        <p:sp>
          <p:nvSpPr>
            <p:cNvPr id="40"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p:spPr>
          <p:txBody>
            <a:bodyPr/>
            <a:lstStyle/>
            <a:p>
              <a:pPr>
                <a:defRPr/>
              </a:pPr>
              <a:endParaRPr lang="en-US" sz="1600" dirty="0">
                <a:solidFill>
                  <a:srgbClr val="000000"/>
                </a:solidFill>
                <a:latin typeface="+mn-lt"/>
                <a:ea typeface="+mn-ea"/>
                <a:cs typeface="+mn-cs"/>
              </a:endParaRPr>
            </a:p>
          </p:txBody>
        </p:sp>
        <p:sp>
          <p:nvSpPr>
            <p:cNvPr id="41"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p:spPr>
          <p:txBody>
            <a:bodyPr/>
            <a:lstStyle/>
            <a:p>
              <a:pPr>
                <a:defRPr/>
              </a:pPr>
              <a:endParaRPr lang="en-US" sz="1600" dirty="0">
                <a:solidFill>
                  <a:srgbClr val="000000"/>
                </a:solidFill>
                <a:latin typeface="+mn-lt"/>
                <a:ea typeface="+mn-ea"/>
                <a:cs typeface="+mn-cs"/>
              </a:endParaRPr>
            </a:p>
          </p:txBody>
        </p:sp>
        <p:sp>
          <p:nvSpPr>
            <p:cNvPr id="42"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p:spPr>
          <p:txBody>
            <a:bodyPr/>
            <a:lstStyle/>
            <a:p>
              <a:pPr>
                <a:defRPr/>
              </a:pPr>
              <a:endParaRPr lang="en-US" sz="1600" dirty="0">
                <a:solidFill>
                  <a:srgbClr val="000000"/>
                </a:solidFill>
                <a:latin typeface="+mn-lt"/>
                <a:ea typeface="+mn-ea"/>
                <a:cs typeface="+mn-cs"/>
              </a:endParaRPr>
            </a:p>
          </p:txBody>
        </p:sp>
        <p:sp>
          <p:nvSpPr>
            <p:cNvPr id="1068" name="Legend1"/>
            <p:cNvSpPr>
              <a:spLocks noChangeArrowheads="1"/>
            </p:cNvSpPr>
            <p:nvPr/>
          </p:nvSpPr>
          <p:spPr bwMode="gray">
            <a:xfrm>
              <a:off x="5104" y="17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69" name="Legend2"/>
            <p:cNvSpPr>
              <a:spLocks noChangeArrowheads="1"/>
            </p:cNvSpPr>
            <p:nvPr/>
          </p:nvSpPr>
          <p:spPr bwMode="gray">
            <a:xfrm>
              <a:off x="5104" y="344"/>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70" name="Legend3"/>
            <p:cNvSpPr>
              <a:spLocks noChangeArrowheads="1"/>
            </p:cNvSpPr>
            <p:nvPr/>
          </p:nvSpPr>
          <p:spPr bwMode="gray">
            <a:xfrm>
              <a:off x="5104" y="520"/>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grpSp>
      <p:grpSp>
        <p:nvGrpSpPr>
          <p:cNvPr id="1037" name="McKSticker" hidden="1"/>
          <p:cNvGrpSpPr>
            <a:grpSpLocks/>
          </p:cNvGrpSpPr>
          <p:nvPr/>
        </p:nvGrpSpPr>
        <p:grpSpPr bwMode="auto">
          <a:xfrm>
            <a:off x="7451725" y="1512888"/>
            <a:ext cx="1079500" cy="214312"/>
            <a:chOff x="7681913" y="285750"/>
            <a:chExt cx="1058862" cy="209550"/>
          </a:xfrm>
        </p:grpSpPr>
        <p:sp>
          <p:nvSpPr>
            <p:cNvPr id="1062" name="StickerRectangle"/>
            <p:cNvSpPr>
              <a:spLocks noChangeArrowheads="1"/>
            </p:cNvSpPr>
            <p:nvPr/>
          </p:nvSpPr>
          <p:spPr bwMode="gray">
            <a:xfrm>
              <a:off x="7681913" y="285750"/>
              <a:ext cx="1058862" cy="20955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432" tIns="0" rIns="0" bIns="27432">
              <a:spAutoFit/>
            </a:bodyPr>
            <a:lstStyle/>
            <a:p>
              <a:pPr algn="r" defTabSz="912813">
                <a:buClr>
                  <a:srgbClr val="651863"/>
                </a:buClr>
              </a:pPr>
              <a:r>
                <a:rPr lang="en-US" sz="1200" dirty="0">
                  <a:solidFill>
                    <a:srgbClr val="808080"/>
                  </a:solidFill>
                </a:rPr>
                <a:t>PRELIMINARY</a:t>
              </a:r>
            </a:p>
          </p:txBody>
        </p:sp>
        <p:cxnSp>
          <p:nvCxnSpPr>
            <p:cNvPr id="1063" name="AutoShape 31"/>
            <p:cNvCxnSpPr>
              <a:cxnSpLocks noChangeShapeType="1"/>
              <a:stCxn id="1062" idx="2"/>
              <a:endCxn id="1062" idx="4"/>
            </p:cNvCxnSpPr>
            <p:nvPr/>
          </p:nvCxnSpPr>
          <p:spPr bwMode="gray">
            <a:xfrm>
              <a:off x="7681913" y="285750"/>
              <a:ext cx="0" cy="20955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064" name="AutoShape 32"/>
            <p:cNvCxnSpPr>
              <a:cxnSpLocks noChangeShapeType="1"/>
              <a:stCxn id="1062" idx="4"/>
              <a:endCxn id="1062" idx="6"/>
            </p:cNvCxnSpPr>
            <p:nvPr/>
          </p:nvCxnSpPr>
          <p:spPr bwMode="gray">
            <a:xfrm>
              <a:off x="7681913" y="495300"/>
              <a:ext cx="1058862"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038" name="LegendMoons" hidden="1"/>
          <p:cNvGrpSpPr>
            <a:grpSpLocks/>
          </p:cNvGrpSpPr>
          <p:nvPr/>
        </p:nvGrpSpPr>
        <p:grpSpPr bwMode="auto">
          <a:xfrm>
            <a:off x="7689850" y="1512888"/>
            <a:ext cx="841375" cy="1333500"/>
            <a:chOff x="6655594" y="273840"/>
            <a:chExt cx="825500" cy="1306516"/>
          </a:xfrm>
        </p:grpSpPr>
        <p:grpSp>
          <p:nvGrpSpPr>
            <p:cNvPr id="1042" name="MoonLegend1"/>
            <p:cNvGrpSpPr>
              <a:grpSpLocks noChangeAspect="1"/>
            </p:cNvGrpSpPr>
            <p:nvPr>
              <p:custDataLst>
                <p:tags r:id="rId7"/>
              </p:custDataLst>
            </p:nvPr>
          </p:nvGrpSpPr>
          <p:grpSpPr bwMode="auto">
            <a:xfrm>
              <a:off x="6655594" y="273840"/>
              <a:ext cx="209550" cy="209551"/>
              <a:chOff x="4533" y="183"/>
              <a:chExt cx="144" cy="144"/>
            </a:xfrm>
          </p:grpSpPr>
          <p:sp>
            <p:nvSpPr>
              <p:cNvPr id="69"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sp>
            <p:nvSpPr>
              <p:cNvPr id="70"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grpSp>
        <p:grpSp>
          <p:nvGrpSpPr>
            <p:cNvPr id="1043" name="MoonLegend2"/>
            <p:cNvGrpSpPr>
              <a:grpSpLocks noChangeAspect="1"/>
            </p:cNvGrpSpPr>
            <p:nvPr>
              <p:custDataLst>
                <p:tags r:id="rId8"/>
              </p:custDataLst>
            </p:nvPr>
          </p:nvGrpSpPr>
          <p:grpSpPr bwMode="auto">
            <a:xfrm>
              <a:off x="6655594" y="548081"/>
              <a:ext cx="209550" cy="209551"/>
              <a:chOff x="1694" y="2044"/>
              <a:chExt cx="160" cy="160"/>
            </a:xfrm>
          </p:grpSpPr>
          <p:sp>
            <p:nvSpPr>
              <p:cNvPr id="67" name="Oval 41"/>
              <p:cNvSpPr>
                <a:spLocks noChangeAspect="1" noChangeArrowheads="1"/>
              </p:cNvSpPr>
              <p:nvPr>
                <p:custDataLst>
                  <p:tags r:id="rId18"/>
                </p:custDataLst>
              </p:nvPr>
            </p:nvSpPr>
            <p:spPr bwMode="gray">
              <a:xfrm>
                <a:off x="1694" y="2044"/>
                <a:ext cx="164" cy="160"/>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sp>
            <p:nvSpPr>
              <p:cNvPr id="68" name="Arc 42"/>
              <p:cNvSpPr>
                <a:spLocks noChangeAspect="1"/>
              </p:cNvSpPr>
              <p:nvPr>
                <p:custDataLst>
                  <p:tags r:id="rId19"/>
                </p:custDataLst>
              </p:nvPr>
            </p:nvSpPr>
            <p:spPr bwMode="gray">
              <a:xfrm>
                <a:off x="1694" y="2044"/>
                <a:ext cx="164" cy="160"/>
              </a:xfrm>
              <a:prstGeom prst="arc">
                <a:avLst/>
              </a:prstGeom>
              <a:solidFill>
                <a:schemeClr val="folHlink"/>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grpSp>
        <p:grpSp>
          <p:nvGrpSpPr>
            <p:cNvPr id="1044" name="MoonLegend4"/>
            <p:cNvGrpSpPr>
              <a:grpSpLocks noChangeAspect="1"/>
            </p:cNvGrpSpPr>
            <p:nvPr>
              <p:custDataLst>
                <p:tags r:id="rId9"/>
              </p:custDataLst>
            </p:nvPr>
          </p:nvGrpSpPr>
          <p:grpSpPr bwMode="auto">
            <a:xfrm>
              <a:off x="6655594" y="1096563"/>
              <a:ext cx="209550" cy="209551"/>
              <a:chOff x="4495" y="1198"/>
              <a:chExt cx="160" cy="160"/>
            </a:xfrm>
          </p:grpSpPr>
          <p:sp>
            <p:nvSpPr>
              <p:cNvPr id="65" name="Oval 47"/>
              <p:cNvSpPr>
                <a:spLocks noChangeAspect="1" noChangeArrowheads="1"/>
              </p:cNvSpPr>
              <p:nvPr>
                <p:custDataLst>
                  <p:tags r:id="rId16"/>
                </p:custDataLst>
              </p:nvPr>
            </p:nvSpPr>
            <p:spPr bwMode="gray">
              <a:xfrm>
                <a:off x="4495" y="1198"/>
                <a:ext cx="164" cy="160"/>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sp>
            <p:nvSpPr>
              <p:cNvPr id="66" name="Arc 48"/>
              <p:cNvSpPr>
                <a:spLocks noChangeAspect="1"/>
              </p:cNvSpPr>
              <p:nvPr>
                <p:custDataLst>
                  <p:tags r:id="rId17"/>
                </p:custDataLst>
              </p:nvPr>
            </p:nvSpPr>
            <p:spPr bwMode="gray">
              <a:xfrm>
                <a:off x="4495" y="1198"/>
                <a:ext cx="164" cy="160"/>
              </a:xfrm>
              <a:prstGeom prst="arc">
                <a:avLst>
                  <a:gd name="adj1" fmla="val 16200000"/>
                  <a:gd name="adj2" fmla="val 10800000"/>
                </a:avLst>
              </a:prstGeom>
              <a:solidFill>
                <a:schemeClr val="folHlink"/>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grpSp>
        <p:grpSp>
          <p:nvGrpSpPr>
            <p:cNvPr id="1045" name="MoonLegend5"/>
            <p:cNvGrpSpPr>
              <a:grpSpLocks noChangeAspect="1"/>
            </p:cNvGrpSpPr>
            <p:nvPr>
              <p:custDataLst>
                <p:tags r:id="rId10"/>
              </p:custDataLst>
            </p:nvPr>
          </p:nvGrpSpPr>
          <p:grpSpPr bwMode="auto">
            <a:xfrm>
              <a:off x="6655594" y="1370805"/>
              <a:ext cx="209550" cy="209551"/>
              <a:chOff x="4495" y="1440"/>
              <a:chExt cx="160" cy="160"/>
            </a:xfrm>
          </p:grpSpPr>
          <p:sp>
            <p:nvSpPr>
              <p:cNvPr id="63" name="Oval 50"/>
              <p:cNvSpPr>
                <a:spLocks noChangeAspect="1" noChangeArrowheads="1"/>
              </p:cNvSpPr>
              <p:nvPr>
                <p:custDataLst>
                  <p:tags r:id="rId14"/>
                </p:custDataLst>
              </p:nvPr>
            </p:nvSpPr>
            <p:spPr bwMode="gray">
              <a:xfrm>
                <a:off x="4495" y="1440"/>
                <a:ext cx="164" cy="160"/>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sp>
            <p:nvSpPr>
              <p:cNvPr id="64" name="Oval 51"/>
              <p:cNvSpPr>
                <a:spLocks noChangeAspect="1" noChangeArrowheads="1"/>
              </p:cNvSpPr>
              <p:nvPr>
                <p:custDataLst>
                  <p:tags r:id="rId15"/>
                </p:custDataLst>
              </p:nvPr>
            </p:nvSpPr>
            <p:spPr bwMode="gray">
              <a:xfrm>
                <a:off x="4495" y="1440"/>
                <a:ext cx="164" cy="160"/>
              </a:xfrm>
              <a:prstGeom prst="arc">
                <a:avLst>
                  <a:gd name="adj1" fmla="val 16200000"/>
                  <a:gd name="adj2" fmla="val 16200000"/>
                </a:avLst>
              </a:prstGeom>
              <a:solidFill>
                <a:schemeClr val="folHlink"/>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grpSp>
        <p:sp>
          <p:nvSpPr>
            <p:cNvPr id="1046" name="Legend1"/>
            <p:cNvSpPr>
              <a:spLocks noChangeArrowheads="1"/>
            </p:cNvSpPr>
            <p:nvPr/>
          </p:nvSpPr>
          <p:spPr bwMode="gray">
            <a:xfrm>
              <a:off x="6976449" y="286283"/>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47" name="Legend2"/>
            <p:cNvSpPr>
              <a:spLocks noChangeArrowheads="1"/>
            </p:cNvSpPr>
            <p:nvPr/>
          </p:nvSpPr>
          <p:spPr bwMode="gray">
            <a:xfrm>
              <a:off x="6976449" y="561584"/>
              <a:ext cx="504645" cy="18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48" name="Legend3"/>
            <p:cNvSpPr>
              <a:spLocks noChangeArrowheads="1"/>
            </p:cNvSpPr>
            <p:nvPr/>
          </p:nvSpPr>
          <p:spPr bwMode="gray">
            <a:xfrm>
              <a:off x="6976449" y="835330"/>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49" name="Legend4"/>
            <p:cNvSpPr>
              <a:spLocks noChangeArrowheads="1"/>
            </p:cNvSpPr>
            <p:nvPr/>
          </p:nvSpPr>
          <p:spPr bwMode="gray">
            <a:xfrm>
              <a:off x="6976449" y="1107522"/>
              <a:ext cx="504645" cy="18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1050" name="Legend5"/>
            <p:cNvSpPr>
              <a:spLocks noChangeArrowheads="1"/>
            </p:cNvSpPr>
            <p:nvPr/>
          </p:nvSpPr>
          <p:spPr bwMode="gray">
            <a:xfrm>
              <a:off x="6976449" y="1382823"/>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grpSp>
          <p:nvGrpSpPr>
            <p:cNvPr id="1051" name="MoonLegend3"/>
            <p:cNvGrpSpPr>
              <a:grpSpLocks noChangeAspect="1"/>
            </p:cNvGrpSpPr>
            <p:nvPr>
              <p:custDataLst>
                <p:tags r:id="rId11"/>
              </p:custDataLst>
            </p:nvPr>
          </p:nvGrpSpPr>
          <p:grpSpPr bwMode="auto">
            <a:xfrm>
              <a:off x="6655594" y="822322"/>
              <a:ext cx="209550" cy="209551"/>
              <a:chOff x="4495" y="1198"/>
              <a:chExt cx="160" cy="160"/>
            </a:xfrm>
          </p:grpSpPr>
          <p:sp>
            <p:nvSpPr>
              <p:cNvPr id="61" name="Oval 47"/>
              <p:cNvSpPr>
                <a:spLocks noChangeAspect="1" noChangeArrowheads="1"/>
              </p:cNvSpPr>
              <p:nvPr>
                <p:custDataLst>
                  <p:tags r:id="rId12"/>
                </p:custDataLst>
              </p:nvPr>
            </p:nvSpPr>
            <p:spPr bwMode="gray">
              <a:xfrm>
                <a:off x="4495" y="1198"/>
                <a:ext cx="164" cy="156"/>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sp>
            <p:nvSpPr>
              <p:cNvPr id="62" name="Arc 48"/>
              <p:cNvSpPr>
                <a:spLocks noChangeAspect="1"/>
              </p:cNvSpPr>
              <p:nvPr>
                <p:custDataLst>
                  <p:tags r:id="rId13"/>
                </p:custDataLst>
              </p:nvPr>
            </p:nvSpPr>
            <p:spPr bwMode="gray">
              <a:xfrm>
                <a:off x="4495" y="1198"/>
                <a:ext cx="164" cy="156"/>
              </a:xfrm>
              <a:prstGeom prst="arc">
                <a:avLst>
                  <a:gd name="adj1" fmla="val 16200000"/>
                  <a:gd name="adj2" fmla="val 5400000"/>
                </a:avLst>
              </a:prstGeom>
              <a:solidFill>
                <a:schemeClr val="folHlink"/>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grpSp>
      </p:grpSp>
      <p:pic>
        <p:nvPicPr>
          <p:cNvPr id="1039" name="Picture 4"/>
          <p:cNvPicPr>
            <a:picLocks noChangeAspect="1" noChangeArrowheads="1"/>
          </p:cNvPicPr>
          <p:nvPr/>
        </p:nvPicPr>
        <p:blipFill>
          <a:blip r:embed="rId24" cstate="email">
            <a:extLst>
              <a:ext uri="{28A0092B-C50C-407E-A947-70E740481C1C}">
                <a14:useLocalDpi xmlns:a14="http://schemas.microsoft.com/office/drawing/2010/main" val="0"/>
              </a:ext>
            </a:extLst>
          </a:blip>
          <a:srcRect t="-4266"/>
          <a:stretch>
            <a:fillRect/>
          </a:stretch>
        </p:blipFill>
        <p:spPr bwMode="auto">
          <a:xfrm>
            <a:off x="395288" y="6345238"/>
            <a:ext cx="1087437" cy="358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40" name="Title Placeholder 2"/>
          <p:cNvSpPr>
            <a:spLocks noGrp="1" noChangeArrowheads="1"/>
          </p:cNvSpPr>
          <p:nvPr>
            <p:ph type="title"/>
          </p:nvPr>
        </p:nvSpPr>
        <p:spPr bwMode="auto">
          <a:xfrm>
            <a:off x="395288" y="449263"/>
            <a:ext cx="818991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GB" smtClean="0"/>
              <a:t>Click to edit Master title style</a:t>
            </a:r>
            <a:endParaRPr lang="en-US"/>
          </a:p>
        </p:txBody>
      </p:sp>
      <p:sp>
        <p:nvSpPr>
          <p:cNvPr id="1041" name="Line 182"/>
          <p:cNvSpPr>
            <a:spLocks noChangeShapeType="1"/>
          </p:cNvSpPr>
          <p:nvPr/>
        </p:nvSpPr>
        <p:spPr bwMode="auto">
          <a:xfrm flipH="1">
            <a:off x="379413" y="1125538"/>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06" r:id="rId2"/>
    <p:sldLayoutId id="2147483707" r:id="rId3"/>
    <p:sldLayoutId id="2147483713" r:id="rId4"/>
  </p:sldLayoutIdLst>
  <p:timing>
    <p:tnLst>
      <p:par>
        <p:cTn id="1" dur="indefinite" restart="never" nodeType="tmRoot"/>
      </p:par>
    </p:tnLst>
  </p:timing>
  <p:hf hdr="0" ftr="0" dt="0"/>
  <p:txStyles>
    <p:titleStyle>
      <a:lvl1pPr algn="l" defTabSz="912813" rtl="0" eaLnBrk="1" fontAlgn="base" hangingPunct="1">
        <a:spcBef>
          <a:spcPct val="0"/>
        </a:spcBef>
        <a:spcAft>
          <a:spcPct val="0"/>
        </a:spcAft>
        <a:tabLst>
          <a:tab pos="274638" algn="l"/>
        </a:tabLst>
        <a:defRPr sz="2000" b="1">
          <a:solidFill>
            <a:schemeClr val="tx1"/>
          </a:solidFill>
          <a:latin typeface="+mj-lt"/>
          <a:ea typeface="+mj-ea"/>
          <a:cs typeface="ＭＳ Ｐゴシック"/>
        </a:defRPr>
      </a:lvl1pPr>
      <a:lvl2pPr algn="l" defTabSz="912813" rtl="0" eaLnBrk="1" fontAlgn="base" hangingPunct="1">
        <a:spcBef>
          <a:spcPct val="0"/>
        </a:spcBef>
        <a:spcAft>
          <a:spcPct val="0"/>
        </a:spcAft>
        <a:tabLst>
          <a:tab pos="274638" algn="l"/>
        </a:tabLst>
        <a:defRPr sz="2000" b="1">
          <a:solidFill>
            <a:schemeClr val="tx1"/>
          </a:solidFill>
          <a:latin typeface="Arial" charset="0"/>
          <a:ea typeface="ＭＳ Ｐゴシック"/>
          <a:cs typeface="ＭＳ Ｐゴシック"/>
        </a:defRPr>
      </a:lvl2pPr>
      <a:lvl3pPr algn="l" defTabSz="912813" rtl="0" eaLnBrk="1" fontAlgn="base" hangingPunct="1">
        <a:spcBef>
          <a:spcPct val="0"/>
        </a:spcBef>
        <a:spcAft>
          <a:spcPct val="0"/>
        </a:spcAft>
        <a:tabLst>
          <a:tab pos="274638" algn="l"/>
        </a:tabLst>
        <a:defRPr sz="2000" b="1">
          <a:solidFill>
            <a:schemeClr val="tx1"/>
          </a:solidFill>
          <a:latin typeface="Arial" charset="0"/>
          <a:ea typeface="ＭＳ Ｐゴシック"/>
          <a:cs typeface="ＭＳ Ｐゴシック"/>
        </a:defRPr>
      </a:lvl3pPr>
      <a:lvl4pPr algn="l" defTabSz="912813" rtl="0" eaLnBrk="1" fontAlgn="base" hangingPunct="1">
        <a:spcBef>
          <a:spcPct val="0"/>
        </a:spcBef>
        <a:spcAft>
          <a:spcPct val="0"/>
        </a:spcAft>
        <a:tabLst>
          <a:tab pos="274638" algn="l"/>
        </a:tabLst>
        <a:defRPr sz="2000" b="1">
          <a:solidFill>
            <a:schemeClr val="tx1"/>
          </a:solidFill>
          <a:latin typeface="Arial" charset="0"/>
          <a:ea typeface="ＭＳ Ｐゴシック"/>
          <a:cs typeface="ＭＳ Ｐゴシック"/>
        </a:defRPr>
      </a:lvl4pPr>
      <a:lvl5pPr algn="l" defTabSz="912813" rtl="0" eaLnBrk="1" fontAlgn="base" hangingPunct="1">
        <a:spcBef>
          <a:spcPct val="0"/>
        </a:spcBef>
        <a:spcAft>
          <a:spcPct val="0"/>
        </a:spcAft>
        <a:tabLst>
          <a:tab pos="274638" algn="l"/>
        </a:tabLst>
        <a:defRPr sz="2000" b="1">
          <a:solidFill>
            <a:schemeClr val="tx1"/>
          </a:solidFill>
          <a:latin typeface="Arial" charset="0"/>
          <a:ea typeface="ＭＳ Ｐゴシック"/>
          <a:cs typeface="ＭＳ Ｐゴシック"/>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342900" indent="-342900" algn="l" defTabSz="912813" rtl="0" eaLnBrk="1" fontAlgn="base" hangingPunct="1">
        <a:spcBef>
          <a:spcPct val="0"/>
        </a:spcBef>
        <a:spcAft>
          <a:spcPct val="0"/>
        </a:spcAft>
        <a:buClr>
          <a:schemeClr val="tx2"/>
        </a:buClr>
        <a:buChar char="•"/>
        <a:defRPr sz="1600">
          <a:solidFill>
            <a:schemeClr val="tx1"/>
          </a:solidFill>
          <a:latin typeface="+mn-lt"/>
          <a:ea typeface="+mn-ea"/>
          <a:cs typeface="ＭＳ Ｐゴシック"/>
        </a:defRPr>
      </a:lvl1pPr>
      <a:lvl2pPr marL="196850" indent="-195263" algn="l" defTabSz="912813" rtl="0" eaLnBrk="1" fontAlgn="base" hangingPunct="1">
        <a:spcBef>
          <a:spcPct val="0"/>
        </a:spcBef>
        <a:spcAft>
          <a:spcPct val="0"/>
        </a:spcAft>
        <a:buClr>
          <a:schemeClr val="tx2"/>
        </a:buClr>
        <a:buSzPct val="125000"/>
        <a:buFont typeface="Arial" charset="0"/>
        <a:buChar char="•"/>
        <a:defRPr sz="1600">
          <a:solidFill>
            <a:schemeClr val="tx1"/>
          </a:solidFill>
          <a:latin typeface="+mn-lt"/>
          <a:ea typeface="ＭＳ Ｐゴシック"/>
          <a:cs typeface="ＭＳ Ｐゴシック"/>
        </a:defRPr>
      </a:lvl2pPr>
      <a:lvl3pPr marL="465138" indent="-266700" algn="l" defTabSz="912813" rtl="0" eaLnBrk="1" fontAlgn="base" hangingPunct="1">
        <a:spcBef>
          <a:spcPct val="0"/>
        </a:spcBef>
        <a:spcAft>
          <a:spcPct val="0"/>
        </a:spcAft>
        <a:buClr>
          <a:schemeClr val="tx2"/>
        </a:buClr>
        <a:buSzPct val="120000"/>
        <a:buFont typeface="Arial" charset="0"/>
        <a:buChar char="–"/>
        <a:defRPr sz="1600">
          <a:solidFill>
            <a:schemeClr val="tx1"/>
          </a:solidFill>
          <a:latin typeface="+mn-lt"/>
          <a:ea typeface="ＭＳ Ｐゴシック"/>
          <a:cs typeface="ＭＳ Ｐゴシック"/>
        </a:defRPr>
      </a:lvl3pPr>
      <a:lvl4pPr marL="625475" indent="-157163" algn="l" defTabSz="912813" rtl="0" eaLnBrk="1" fontAlgn="base" hangingPunct="1">
        <a:spcBef>
          <a:spcPct val="0"/>
        </a:spcBef>
        <a:spcAft>
          <a:spcPct val="0"/>
        </a:spcAft>
        <a:buClr>
          <a:schemeClr val="tx2"/>
        </a:buClr>
        <a:buSzPct val="90000"/>
        <a:buFont typeface="Arial" charset="0"/>
        <a:buChar char="•"/>
        <a:defRPr sz="1600">
          <a:solidFill>
            <a:schemeClr val="tx1"/>
          </a:solidFill>
          <a:latin typeface="+mn-lt"/>
          <a:ea typeface="ＭＳ Ｐゴシック"/>
          <a:cs typeface="ＭＳ Ｐゴシック"/>
        </a:defRPr>
      </a:lvl4pPr>
      <a:lvl5pPr marL="763588" indent="-131763" algn="l" defTabSz="912813" rtl="0" eaLnBrk="1" fontAlgn="base" hangingPunct="1">
        <a:spcBef>
          <a:spcPct val="0"/>
        </a:spcBef>
        <a:spcAft>
          <a:spcPct val="0"/>
        </a:spcAft>
        <a:buClr>
          <a:schemeClr val="tx2"/>
        </a:buClr>
        <a:buSzPct val="89000"/>
        <a:buFont typeface="Arial" charset="0"/>
        <a:buChar char="-"/>
        <a:defRPr sz="1600">
          <a:solidFill>
            <a:schemeClr val="tx1"/>
          </a:solidFill>
          <a:latin typeface="+mn-lt"/>
          <a:ea typeface="ＭＳ Ｐゴシック"/>
          <a:cs typeface="ＭＳ Ｐゴシック"/>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074" name="Object 620"/>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3748" name="think-cell Slide" r:id="rId21" imgW="38100" imgH="38100" progId="">
                  <p:embed/>
                </p:oleObj>
              </mc:Choice>
              <mc:Fallback>
                <p:oleObj name="think-cell Slide" r:id="rId21" imgW="38100" imgH="38100" progId="">
                  <p:embed/>
                  <p:pic>
                    <p:nvPicPr>
                      <p:cNvPr id="0" name="Object 620"/>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 name="Line 182"/>
          <p:cNvSpPr>
            <a:spLocks noChangeShapeType="1"/>
          </p:cNvSpPr>
          <p:nvPr/>
        </p:nvSpPr>
        <p:spPr bwMode="auto">
          <a:xfrm flipH="1">
            <a:off x="433388"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076" name="Rectangle 286"/>
          <p:cNvSpPr>
            <a:spLocks noGrp="1" noChangeArrowheads="1"/>
          </p:cNvSpPr>
          <p:nvPr>
            <p:ph type="body" idx="1"/>
          </p:nvPr>
        </p:nvSpPr>
        <p:spPr bwMode="auto">
          <a:xfrm>
            <a:off x="433388" y="1304925"/>
            <a:ext cx="815181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1"/>
            <a:r>
              <a:rPr lang="en-US"/>
              <a:t>Second level</a:t>
            </a:r>
          </a:p>
          <a:p>
            <a:pPr lvl="2"/>
            <a:r>
              <a:rPr lang="en-US"/>
              <a:t>Third level</a:t>
            </a:r>
          </a:p>
          <a:p>
            <a:pPr lvl="3"/>
            <a:r>
              <a:rPr lang="en-US"/>
              <a:t>Fourth level</a:t>
            </a:r>
          </a:p>
          <a:p>
            <a:pPr lvl="4"/>
            <a:r>
              <a:rPr lang="en-US"/>
              <a:t>Fifth level</a:t>
            </a:r>
          </a:p>
        </p:txBody>
      </p:sp>
      <p:sp>
        <p:nvSpPr>
          <p:cNvPr id="3077" name="McK 1. On-page tracker" hidden="1"/>
          <p:cNvSpPr>
            <a:spLocks noChangeArrowheads="1"/>
          </p:cNvSpPr>
          <p:nvPr/>
        </p:nvSpPr>
        <p:spPr bwMode="gray">
          <a:xfrm>
            <a:off x="628650" y="214313"/>
            <a:ext cx="876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808080"/>
                </a:solidFill>
              </a:rPr>
              <a:t>TRACKER</a:t>
            </a:r>
          </a:p>
        </p:txBody>
      </p:sp>
      <p:sp>
        <p:nvSpPr>
          <p:cNvPr id="11" name="McK 3. Unit of measure" hidden="1"/>
          <p:cNvSpPr txBox="1">
            <a:spLocks noChangeArrowheads="1"/>
          </p:cNvSpPr>
          <p:nvPr/>
        </p:nvSpPr>
        <p:spPr bwMode="gray">
          <a:xfrm>
            <a:off x="628650" y="1449388"/>
            <a:ext cx="4392613" cy="250825"/>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ea typeface="+mn-ea"/>
                <a:cs typeface="+mn-cs"/>
              </a:rPr>
              <a:t>Unit of measure</a:t>
            </a:r>
          </a:p>
        </p:txBody>
      </p:sp>
      <p:grpSp>
        <p:nvGrpSpPr>
          <p:cNvPr id="3079" name="ACET" hidden="1"/>
          <p:cNvGrpSpPr>
            <a:grpSpLocks/>
          </p:cNvGrpSpPr>
          <p:nvPr/>
        </p:nvGrpSpPr>
        <p:grpSpPr bwMode="auto">
          <a:xfrm>
            <a:off x="1482725" y="2333625"/>
            <a:ext cx="4349750" cy="517525"/>
            <a:chOff x="915" y="710"/>
            <a:chExt cx="2686" cy="320"/>
          </a:xfrm>
        </p:grpSpPr>
        <p:cxnSp>
          <p:nvCxnSpPr>
            <p:cNvPr id="3129" name="AutoShape 249"/>
            <p:cNvCxnSpPr>
              <a:cxnSpLocks noChangeShapeType="1"/>
              <a:stCxn id="3130" idx="4"/>
              <a:endCxn id="3130" idx="6"/>
            </p:cNvCxnSpPr>
            <p:nvPr/>
          </p:nvCxnSpPr>
          <p:spPr bwMode="gray">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sp>
          <p:nvSpPr>
            <p:cNvPr id="3130" name="AutoShape 250"/>
            <p:cNvSpPr>
              <a:spLocks noChangeArrowheads="1"/>
            </p:cNvSpPr>
            <p:nvPr/>
          </p:nvSpPr>
          <p:spPr bwMode="gray">
            <a:xfrm>
              <a:off x="915" y="710"/>
              <a:ext cx="2686" cy="32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p>
              <a:r>
                <a:rPr lang="en-US" sz="1600" b="1" dirty="0">
                  <a:solidFill>
                    <a:srgbClr val="000000"/>
                  </a:solidFill>
                </a:rPr>
                <a:t>Title</a:t>
              </a:r>
            </a:p>
            <a:p>
              <a:r>
                <a:rPr lang="en-US" sz="1600" dirty="0">
                  <a:solidFill>
                    <a:srgbClr val="808080"/>
                  </a:solidFill>
                </a:rPr>
                <a:t>Unit of measure</a:t>
              </a:r>
            </a:p>
          </p:txBody>
        </p:sp>
      </p:grpSp>
      <p:sp>
        <p:nvSpPr>
          <p:cNvPr id="23" name="Slide Number"/>
          <p:cNvSpPr txBox="1">
            <a:spLocks/>
          </p:cNvSpPr>
          <p:nvPr/>
        </p:nvSpPr>
        <p:spPr bwMode="auto">
          <a:xfrm>
            <a:off x="8585200" y="6615113"/>
            <a:ext cx="141288" cy="139700"/>
          </a:xfrm>
          <a:prstGeom prst="rect">
            <a:avLst/>
          </a:prstGeom>
        </p:spPr>
        <p:txBody>
          <a:bodyPr wrap="none" lIns="0" tIns="0" rIns="0" bIns="0" anchor="ctr">
            <a:spAutoFit/>
          </a:bodyPr>
          <a:lstStyle>
            <a:defPPr>
              <a:defRPr lang="en-US"/>
            </a:defPPr>
            <a:lvl1pPr>
              <a:defRPr sz="1000" baseline="0">
                <a:latin typeface="+mn-lt"/>
              </a:defRPr>
            </a:lvl1pPr>
          </a:lstStyle>
          <a:p>
            <a:pPr algn="r">
              <a:defRPr/>
            </a:pPr>
            <a:fld id="{45AB34A3-AA30-0D4F-8456-C6F40FFE500F}" type="slidenum">
              <a:rPr lang="en-US" sz="900" smtClean="0">
                <a:solidFill>
                  <a:srgbClr val="651863"/>
                </a:solidFill>
                <a:ea typeface="+mn-ea"/>
                <a:cs typeface="+mn-cs"/>
              </a:rPr>
              <a:pPr algn="r">
                <a:defRPr/>
              </a:pPr>
              <a:t>‹#›</a:t>
            </a:fld>
            <a:endParaRPr lang="en-US" sz="900" dirty="0">
              <a:solidFill>
                <a:srgbClr val="651863"/>
              </a:solidFill>
              <a:ea typeface="+mn-ea"/>
              <a:cs typeface="+mn-cs"/>
            </a:endParaRPr>
          </a:p>
        </p:txBody>
      </p:sp>
      <p:grpSp>
        <p:nvGrpSpPr>
          <p:cNvPr id="3081" name="McK Slide Elements" hidden="1"/>
          <p:cNvGrpSpPr>
            <a:grpSpLocks/>
          </p:cNvGrpSpPr>
          <p:nvPr/>
        </p:nvGrpSpPr>
        <p:grpSpPr bwMode="auto">
          <a:xfrm>
            <a:off x="628650" y="6323013"/>
            <a:ext cx="8023225" cy="444500"/>
            <a:chOff x="75" y="3891"/>
            <a:chExt cx="5583" cy="274"/>
          </a:xfrm>
        </p:grpSpPr>
        <p:sp>
          <p:nvSpPr>
            <p:cNvPr id="13" name="McK 4. Footnote"/>
            <p:cNvSpPr txBox="1">
              <a:spLocks noChangeArrowheads="1"/>
            </p:cNvSpPr>
            <p:nvPr/>
          </p:nvSpPr>
          <p:spPr bwMode="gray">
            <a:xfrm>
              <a:off x="75" y="3891"/>
              <a:ext cx="5583" cy="95"/>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0000"/>
                  </a:solidFill>
                  <a:latin typeface="Arial"/>
                  <a:ea typeface="+mn-ea"/>
                  <a:cs typeface="+mn-cs"/>
                </a:rPr>
                <a:t>1 Footnote</a:t>
              </a:r>
            </a:p>
          </p:txBody>
        </p:sp>
        <p:sp>
          <p:nvSpPr>
            <p:cNvPr id="3128" name="McK 5. Source"/>
            <p:cNvSpPr>
              <a:spLocks noChangeArrowheads="1"/>
            </p:cNvSpPr>
            <p:nvPr/>
          </p:nvSpPr>
          <p:spPr bwMode="gray">
            <a:xfrm>
              <a:off x="75" y="4070"/>
              <a:ext cx="53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marL="609600" indent="-609600" defTabSz="912813"/>
              <a:r>
                <a:rPr lang="en-US" sz="1000" dirty="0">
                  <a:solidFill>
                    <a:srgbClr val="000000"/>
                  </a:solidFill>
                </a:rPr>
                <a:t>SOURCE: Source</a:t>
              </a:r>
            </a:p>
          </p:txBody>
        </p:sp>
      </p:grpSp>
      <p:grpSp>
        <p:nvGrpSpPr>
          <p:cNvPr id="3082" name="LegendBoxes" hidden="1"/>
          <p:cNvGrpSpPr>
            <a:grpSpLocks/>
          </p:cNvGrpSpPr>
          <p:nvPr/>
        </p:nvGrpSpPr>
        <p:grpSpPr bwMode="auto">
          <a:xfrm>
            <a:off x="7756525" y="1512888"/>
            <a:ext cx="774700" cy="1016000"/>
            <a:chOff x="4936" y="176"/>
            <a:chExt cx="478" cy="627"/>
          </a:xfrm>
        </p:grpSpPr>
        <p:sp>
          <p:nvSpPr>
            <p:cNvPr id="3119" name="Legend1"/>
            <p:cNvSpPr>
              <a:spLocks noChangeArrowheads="1"/>
            </p:cNvSpPr>
            <p:nvPr/>
          </p:nvSpPr>
          <p:spPr bwMode="gray">
            <a:xfrm>
              <a:off x="5096" y="17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1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3121" name="Legend2"/>
            <p:cNvSpPr>
              <a:spLocks noChangeArrowheads="1"/>
            </p:cNvSpPr>
            <p:nvPr/>
          </p:nvSpPr>
          <p:spPr bwMode="gray">
            <a:xfrm>
              <a:off x="5096" y="34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1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3123" name="Legend3"/>
            <p:cNvSpPr>
              <a:spLocks noChangeArrowheads="1"/>
            </p:cNvSpPr>
            <p:nvPr/>
          </p:nvSpPr>
          <p:spPr bwMode="gray">
            <a:xfrm>
              <a:off x="5096" y="517"/>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1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3125" name="Legend4"/>
            <p:cNvSpPr>
              <a:spLocks noChangeArrowheads="1"/>
            </p:cNvSpPr>
            <p:nvPr/>
          </p:nvSpPr>
          <p:spPr bwMode="gray">
            <a:xfrm>
              <a:off x="5096" y="688"/>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1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p:spPr>
          <p:txBody>
            <a:bodyPr wrap="none" anchor="ctr"/>
            <a:lstStyle/>
            <a:p>
              <a:endParaRPr lang="en-US" sz="1600" dirty="0">
                <a:solidFill>
                  <a:srgbClr val="000000"/>
                </a:solidFill>
              </a:endParaRPr>
            </a:p>
          </p:txBody>
        </p:sp>
      </p:grpSp>
      <p:grpSp>
        <p:nvGrpSpPr>
          <p:cNvPr id="3083" name="LegendLines" hidden="1"/>
          <p:cNvGrpSpPr>
            <a:grpSpLocks/>
          </p:cNvGrpSpPr>
          <p:nvPr/>
        </p:nvGrpSpPr>
        <p:grpSpPr bwMode="auto">
          <a:xfrm>
            <a:off x="7442200" y="1512888"/>
            <a:ext cx="1089025" cy="744537"/>
            <a:chOff x="4750" y="176"/>
            <a:chExt cx="672" cy="459"/>
          </a:xfrm>
        </p:grpSpPr>
        <p:sp>
          <p:nvSpPr>
            <p:cNvPr id="40"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p:spPr>
          <p:txBody>
            <a:bodyPr/>
            <a:lstStyle/>
            <a:p>
              <a:pPr>
                <a:defRPr/>
              </a:pPr>
              <a:endParaRPr lang="en-US" sz="1600" dirty="0">
                <a:solidFill>
                  <a:srgbClr val="000000"/>
                </a:solidFill>
                <a:latin typeface="+mn-lt"/>
                <a:ea typeface="+mn-ea"/>
                <a:cs typeface="+mn-cs"/>
              </a:endParaRPr>
            </a:p>
          </p:txBody>
        </p:sp>
        <p:sp>
          <p:nvSpPr>
            <p:cNvPr id="41"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p:spPr>
          <p:txBody>
            <a:bodyPr/>
            <a:lstStyle/>
            <a:p>
              <a:pPr>
                <a:defRPr/>
              </a:pPr>
              <a:endParaRPr lang="en-US" sz="1600" dirty="0">
                <a:solidFill>
                  <a:srgbClr val="000000"/>
                </a:solidFill>
                <a:latin typeface="+mn-lt"/>
                <a:ea typeface="+mn-ea"/>
                <a:cs typeface="+mn-cs"/>
              </a:endParaRPr>
            </a:p>
          </p:txBody>
        </p:sp>
        <p:sp>
          <p:nvSpPr>
            <p:cNvPr id="42"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p:spPr>
          <p:txBody>
            <a:bodyPr/>
            <a:lstStyle/>
            <a:p>
              <a:pPr>
                <a:defRPr/>
              </a:pPr>
              <a:endParaRPr lang="en-US" sz="1600" dirty="0">
                <a:solidFill>
                  <a:srgbClr val="000000"/>
                </a:solidFill>
                <a:latin typeface="+mn-lt"/>
                <a:ea typeface="+mn-ea"/>
                <a:cs typeface="+mn-cs"/>
              </a:endParaRPr>
            </a:p>
          </p:txBody>
        </p:sp>
        <p:sp>
          <p:nvSpPr>
            <p:cNvPr id="3116" name="Legend1"/>
            <p:cNvSpPr>
              <a:spLocks noChangeArrowheads="1"/>
            </p:cNvSpPr>
            <p:nvPr/>
          </p:nvSpPr>
          <p:spPr bwMode="gray">
            <a:xfrm>
              <a:off x="5104" y="17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117" name="Legend2"/>
            <p:cNvSpPr>
              <a:spLocks noChangeArrowheads="1"/>
            </p:cNvSpPr>
            <p:nvPr/>
          </p:nvSpPr>
          <p:spPr bwMode="gray">
            <a:xfrm>
              <a:off x="5104" y="344"/>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118" name="Legend3"/>
            <p:cNvSpPr>
              <a:spLocks noChangeArrowheads="1"/>
            </p:cNvSpPr>
            <p:nvPr/>
          </p:nvSpPr>
          <p:spPr bwMode="gray">
            <a:xfrm>
              <a:off x="5104" y="520"/>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grpSp>
      <p:grpSp>
        <p:nvGrpSpPr>
          <p:cNvPr id="3084" name="McKSticker" hidden="1"/>
          <p:cNvGrpSpPr>
            <a:grpSpLocks/>
          </p:cNvGrpSpPr>
          <p:nvPr/>
        </p:nvGrpSpPr>
        <p:grpSpPr bwMode="auto">
          <a:xfrm>
            <a:off x="7451725" y="1512888"/>
            <a:ext cx="1079500" cy="214312"/>
            <a:chOff x="7681913" y="285750"/>
            <a:chExt cx="1058862" cy="209550"/>
          </a:xfrm>
        </p:grpSpPr>
        <p:sp>
          <p:nvSpPr>
            <p:cNvPr id="3110" name="StickerRectangle"/>
            <p:cNvSpPr>
              <a:spLocks noChangeArrowheads="1"/>
            </p:cNvSpPr>
            <p:nvPr/>
          </p:nvSpPr>
          <p:spPr bwMode="gray">
            <a:xfrm>
              <a:off x="7681913" y="285750"/>
              <a:ext cx="1058862" cy="20955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432" tIns="0" rIns="0" bIns="27432">
              <a:spAutoFit/>
            </a:bodyPr>
            <a:lstStyle/>
            <a:p>
              <a:pPr algn="r" defTabSz="912813">
                <a:buClr>
                  <a:srgbClr val="651863"/>
                </a:buClr>
              </a:pPr>
              <a:r>
                <a:rPr lang="en-US" sz="1200" dirty="0">
                  <a:solidFill>
                    <a:srgbClr val="808080"/>
                  </a:solidFill>
                </a:rPr>
                <a:t>PRELIMINARY</a:t>
              </a:r>
            </a:p>
          </p:txBody>
        </p:sp>
        <p:cxnSp>
          <p:nvCxnSpPr>
            <p:cNvPr id="3111" name="AutoShape 31"/>
            <p:cNvCxnSpPr>
              <a:cxnSpLocks noChangeShapeType="1"/>
              <a:stCxn id="3110" idx="2"/>
              <a:endCxn id="3110" idx="4"/>
            </p:cNvCxnSpPr>
            <p:nvPr/>
          </p:nvCxnSpPr>
          <p:spPr bwMode="gray">
            <a:xfrm>
              <a:off x="7681913" y="285750"/>
              <a:ext cx="0" cy="20955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3112" name="AutoShape 32"/>
            <p:cNvCxnSpPr>
              <a:cxnSpLocks noChangeShapeType="1"/>
              <a:stCxn id="3110" idx="4"/>
              <a:endCxn id="3110" idx="6"/>
            </p:cNvCxnSpPr>
            <p:nvPr/>
          </p:nvCxnSpPr>
          <p:spPr bwMode="gray">
            <a:xfrm>
              <a:off x="7681913" y="495300"/>
              <a:ext cx="1058862"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3085" name="LegendMoons" hidden="1"/>
          <p:cNvGrpSpPr>
            <a:grpSpLocks/>
          </p:cNvGrpSpPr>
          <p:nvPr/>
        </p:nvGrpSpPr>
        <p:grpSpPr bwMode="auto">
          <a:xfrm>
            <a:off x="7689850" y="1512888"/>
            <a:ext cx="841375" cy="1333500"/>
            <a:chOff x="6655594" y="273840"/>
            <a:chExt cx="825500" cy="1306516"/>
          </a:xfrm>
        </p:grpSpPr>
        <p:grpSp>
          <p:nvGrpSpPr>
            <p:cNvPr id="3090" name="MoonLegend1"/>
            <p:cNvGrpSpPr>
              <a:grpSpLocks noChangeAspect="1"/>
            </p:cNvGrpSpPr>
            <p:nvPr>
              <p:custDataLst>
                <p:tags r:id="rId6"/>
              </p:custDataLst>
            </p:nvPr>
          </p:nvGrpSpPr>
          <p:grpSpPr bwMode="auto">
            <a:xfrm>
              <a:off x="6655594" y="273840"/>
              <a:ext cx="209550" cy="209551"/>
              <a:chOff x="4533" y="183"/>
              <a:chExt cx="144" cy="144"/>
            </a:xfrm>
          </p:grpSpPr>
          <p:sp>
            <p:nvSpPr>
              <p:cNvPr id="69" name="Oval 38"/>
              <p:cNvSpPr>
                <a:spLocks noChangeAspect="1" noChangeArrowheads="1"/>
              </p:cNvSpPr>
              <p:nvPr>
                <p:custDataLst>
                  <p:tags r:id="rId19"/>
                </p:custDataLst>
              </p:nvPr>
            </p:nvSpPr>
            <p:spPr bwMode="gray">
              <a:xfrm>
                <a:off x="4533" y="183"/>
                <a:ext cx="144" cy="144"/>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sp>
            <p:nvSpPr>
              <p:cNvPr id="70" name="Arc 39"/>
              <p:cNvSpPr>
                <a:spLocks noChangeAspect="1"/>
              </p:cNvSpPr>
              <p:nvPr>
                <p:custDataLst>
                  <p:tags r:id="rId20"/>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grpSp>
        <p:grpSp>
          <p:nvGrpSpPr>
            <p:cNvPr id="3091" name="MoonLegend2"/>
            <p:cNvGrpSpPr>
              <a:grpSpLocks noChangeAspect="1"/>
            </p:cNvGrpSpPr>
            <p:nvPr>
              <p:custDataLst>
                <p:tags r:id="rId7"/>
              </p:custDataLst>
            </p:nvPr>
          </p:nvGrpSpPr>
          <p:grpSpPr bwMode="auto">
            <a:xfrm>
              <a:off x="6655594" y="548081"/>
              <a:ext cx="209550" cy="209551"/>
              <a:chOff x="1694" y="2044"/>
              <a:chExt cx="160" cy="160"/>
            </a:xfrm>
          </p:grpSpPr>
          <p:sp>
            <p:nvSpPr>
              <p:cNvPr id="67" name="Oval 41"/>
              <p:cNvSpPr>
                <a:spLocks noChangeAspect="1" noChangeArrowheads="1"/>
              </p:cNvSpPr>
              <p:nvPr>
                <p:custDataLst>
                  <p:tags r:id="rId17"/>
                </p:custDataLst>
              </p:nvPr>
            </p:nvSpPr>
            <p:spPr bwMode="gray">
              <a:xfrm>
                <a:off x="1694" y="2044"/>
                <a:ext cx="164" cy="160"/>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sp>
            <p:nvSpPr>
              <p:cNvPr id="68" name="Arc 42"/>
              <p:cNvSpPr>
                <a:spLocks noChangeAspect="1"/>
              </p:cNvSpPr>
              <p:nvPr>
                <p:custDataLst>
                  <p:tags r:id="rId18"/>
                </p:custDataLst>
              </p:nvPr>
            </p:nvSpPr>
            <p:spPr bwMode="gray">
              <a:xfrm>
                <a:off x="1694" y="2044"/>
                <a:ext cx="164" cy="160"/>
              </a:xfrm>
              <a:prstGeom prst="arc">
                <a:avLst/>
              </a:prstGeom>
              <a:solidFill>
                <a:schemeClr val="folHlink"/>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grpSp>
        <p:grpSp>
          <p:nvGrpSpPr>
            <p:cNvPr id="3092" name="MoonLegend4"/>
            <p:cNvGrpSpPr>
              <a:grpSpLocks noChangeAspect="1"/>
            </p:cNvGrpSpPr>
            <p:nvPr>
              <p:custDataLst>
                <p:tags r:id="rId8"/>
              </p:custDataLst>
            </p:nvPr>
          </p:nvGrpSpPr>
          <p:grpSpPr bwMode="auto">
            <a:xfrm>
              <a:off x="6655594" y="1096563"/>
              <a:ext cx="209550" cy="209551"/>
              <a:chOff x="4495" y="1198"/>
              <a:chExt cx="160" cy="160"/>
            </a:xfrm>
          </p:grpSpPr>
          <p:sp>
            <p:nvSpPr>
              <p:cNvPr id="65" name="Oval 47"/>
              <p:cNvSpPr>
                <a:spLocks noChangeAspect="1" noChangeArrowheads="1"/>
              </p:cNvSpPr>
              <p:nvPr>
                <p:custDataLst>
                  <p:tags r:id="rId15"/>
                </p:custDataLst>
              </p:nvPr>
            </p:nvSpPr>
            <p:spPr bwMode="gray">
              <a:xfrm>
                <a:off x="4495" y="1198"/>
                <a:ext cx="164" cy="160"/>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sp>
            <p:nvSpPr>
              <p:cNvPr id="66" name="Arc 48"/>
              <p:cNvSpPr>
                <a:spLocks noChangeAspect="1"/>
              </p:cNvSpPr>
              <p:nvPr>
                <p:custDataLst>
                  <p:tags r:id="rId16"/>
                </p:custDataLst>
              </p:nvPr>
            </p:nvSpPr>
            <p:spPr bwMode="gray">
              <a:xfrm>
                <a:off x="4495" y="1198"/>
                <a:ext cx="164" cy="160"/>
              </a:xfrm>
              <a:prstGeom prst="arc">
                <a:avLst>
                  <a:gd name="adj1" fmla="val 16200000"/>
                  <a:gd name="adj2" fmla="val 10800000"/>
                </a:avLst>
              </a:prstGeom>
              <a:solidFill>
                <a:schemeClr val="folHlink"/>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grpSp>
        <p:grpSp>
          <p:nvGrpSpPr>
            <p:cNvPr id="3093" name="MoonLegend5"/>
            <p:cNvGrpSpPr>
              <a:grpSpLocks noChangeAspect="1"/>
            </p:cNvGrpSpPr>
            <p:nvPr>
              <p:custDataLst>
                <p:tags r:id="rId9"/>
              </p:custDataLst>
            </p:nvPr>
          </p:nvGrpSpPr>
          <p:grpSpPr bwMode="auto">
            <a:xfrm>
              <a:off x="6655594" y="1370805"/>
              <a:ext cx="209550" cy="209551"/>
              <a:chOff x="4495" y="1440"/>
              <a:chExt cx="160" cy="160"/>
            </a:xfrm>
          </p:grpSpPr>
          <p:sp>
            <p:nvSpPr>
              <p:cNvPr id="63" name="Oval 50"/>
              <p:cNvSpPr>
                <a:spLocks noChangeAspect="1" noChangeArrowheads="1"/>
              </p:cNvSpPr>
              <p:nvPr>
                <p:custDataLst>
                  <p:tags r:id="rId13"/>
                </p:custDataLst>
              </p:nvPr>
            </p:nvSpPr>
            <p:spPr bwMode="gray">
              <a:xfrm>
                <a:off x="4495" y="1440"/>
                <a:ext cx="164" cy="160"/>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sp>
            <p:nvSpPr>
              <p:cNvPr id="64" name="Oval 51"/>
              <p:cNvSpPr>
                <a:spLocks noChangeAspect="1" noChangeArrowheads="1"/>
              </p:cNvSpPr>
              <p:nvPr>
                <p:custDataLst>
                  <p:tags r:id="rId14"/>
                </p:custDataLst>
              </p:nvPr>
            </p:nvSpPr>
            <p:spPr bwMode="gray">
              <a:xfrm>
                <a:off x="4495" y="1440"/>
                <a:ext cx="164" cy="160"/>
              </a:xfrm>
              <a:prstGeom prst="arc">
                <a:avLst>
                  <a:gd name="adj1" fmla="val 16200000"/>
                  <a:gd name="adj2" fmla="val 16200000"/>
                </a:avLst>
              </a:prstGeom>
              <a:solidFill>
                <a:schemeClr val="folHlink"/>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grpSp>
        <p:sp>
          <p:nvSpPr>
            <p:cNvPr id="3094" name="Legend1"/>
            <p:cNvSpPr>
              <a:spLocks noChangeArrowheads="1"/>
            </p:cNvSpPr>
            <p:nvPr/>
          </p:nvSpPr>
          <p:spPr bwMode="gray">
            <a:xfrm>
              <a:off x="6976449" y="286283"/>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095" name="Legend2"/>
            <p:cNvSpPr>
              <a:spLocks noChangeArrowheads="1"/>
            </p:cNvSpPr>
            <p:nvPr/>
          </p:nvSpPr>
          <p:spPr bwMode="gray">
            <a:xfrm>
              <a:off x="6976449" y="561584"/>
              <a:ext cx="504645" cy="18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096" name="Legend3"/>
            <p:cNvSpPr>
              <a:spLocks noChangeArrowheads="1"/>
            </p:cNvSpPr>
            <p:nvPr/>
          </p:nvSpPr>
          <p:spPr bwMode="gray">
            <a:xfrm>
              <a:off x="6976449" y="835330"/>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097" name="Legend4"/>
            <p:cNvSpPr>
              <a:spLocks noChangeArrowheads="1"/>
            </p:cNvSpPr>
            <p:nvPr/>
          </p:nvSpPr>
          <p:spPr bwMode="gray">
            <a:xfrm>
              <a:off x="6976449" y="1107522"/>
              <a:ext cx="504645" cy="18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3098" name="Legend5"/>
            <p:cNvSpPr>
              <a:spLocks noChangeArrowheads="1"/>
            </p:cNvSpPr>
            <p:nvPr/>
          </p:nvSpPr>
          <p:spPr bwMode="gray">
            <a:xfrm>
              <a:off x="6976449" y="1382823"/>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grpSp>
          <p:nvGrpSpPr>
            <p:cNvPr id="3099" name="MoonLegend3"/>
            <p:cNvGrpSpPr>
              <a:grpSpLocks noChangeAspect="1"/>
            </p:cNvGrpSpPr>
            <p:nvPr>
              <p:custDataLst>
                <p:tags r:id="rId10"/>
              </p:custDataLst>
            </p:nvPr>
          </p:nvGrpSpPr>
          <p:grpSpPr bwMode="auto">
            <a:xfrm>
              <a:off x="6655594" y="822322"/>
              <a:ext cx="209550" cy="209551"/>
              <a:chOff x="4495" y="1198"/>
              <a:chExt cx="160" cy="160"/>
            </a:xfrm>
          </p:grpSpPr>
          <p:sp>
            <p:nvSpPr>
              <p:cNvPr id="61" name="Oval 47"/>
              <p:cNvSpPr>
                <a:spLocks noChangeAspect="1" noChangeArrowheads="1"/>
              </p:cNvSpPr>
              <p:nvPr>
                <p:custDataLst>
                  <p:tags r:id="rId11"/>
                </p:custDataLst>
              </p:nvPr>
            </p:nvSpPr>
            <p:spPr bwMode="gray">
              <a:xfrm>
                <a:off x="4495" y="1198"/>
                <a:ext cx="164" cy="156"/>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sp>
            <p:nvSpPr>
              <p:cNvPr id="62" name="Arc 48"/>
              <p:cNvSpPr>
                <a:spLocks noChangeAspect="1"/>
              </p:cNvSpPr>
              <p:nvPr>
                <p:custDataLst>
                  <p:tags r:id="rId12"/>
                </p:custDataLst>
              </p:nvPr>
            </p:nvSpPr>
            <p:spPr bwMode="gray">
              <a:xfrm>
                <a:off x="4495" y="1198"/>
                <a:ext cx="164" cy="156"/>
              </a:xfrm>
              <a:prstGeom prst="arc">
                <a:avLst>
                  <a:gd name="adj1" fmla="val 16200000"/>
                  <a:gd name="adj2" fmla="val 5400000"/>
                </a:avLst>
              </a:prstGeom>
              <a:solidFill>
                <a:schemeClr val="folHlink"/>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grpSp>
      </p:grpSp>
      <p:pic>
        <p:nvPicPr>
          <p:cNvPr id="3086" name="Picture 4"/>
          <p:cNvPicPr>
            <a:picLocks noChangeAspect="1" noChangeArrowheads="1"/>
          </p:cNvPicPr>
          <p:nvPr/>
        </p:nvPicPr>
        <p:blipFill>
          <a:blip r:embed="rId23" cstate="email">
            <a:extLst>
              <a:ext uri="{28A0092B-C50C-407E-A947-70E740481C1C}">
                <a14:useLocalDpi xmlns:a14="http://schemas.microsoft.com/office/drawing/2010/main" val="0"/>
              </a:ext>
            </a:extLst>
          </a:blip>
          <a:srcRect t="-4266"/>
          <a:stretch>
            <a:fillRect/>
          </a:stretch>
        </p:blipFill>
        <p:spPr bwMode="auto">
          <a:xfrm>
            <a:off x="395288" y="6345238"/>
            <a:ext cx="1087437" cy="358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87" name="Title Placeholder 2"/>
          <p:cNvSpPr>
            <a:spLocks noGrp="1" noChangeArrowheads="1"/>
          </p:cNvSpPr>
          <p:nvPr>
            <p:ph type="title"/>
          </p:nvPr>
        </p:nvSpPr>
        <p:spPr bwMode="auto">
          <a:xfrm>
            <a:off x="395288" y="449263"/>
            <a:ext cx="818991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2064" name="Rectangle 29"/>
          <p:cNvSpPr txBox="1">
            <a:spLocks noChangeArrowheads="1"/>
          </p:cNvSpPr>
          <p:nvPr/>
        </p:nvSpPr>
        <p:spPr bwMode="auto">
          <a:xfrm>
            <a:off x="5184775" y="200025"/>
            <a:ext cx="3762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1400" b="1" i="1" dirty="0" smtClean="0">
                <a:solidFill>
                  <a:srgbClr val="000000"/>
                </a:solidFill>
              </a:rPr>
              <a:t>WORKING DRAFT – FOR DISCUSSION</a:t>
            </a:r>
            <a:endParaRPr lang="en-GB" sz="1400" i="1" dirty="0" smtClean="0">
              <a:solidFill>
                <a:srgbClr val="000000"/>
              </a:solidFill>
            </a:endParaRPr>
          </a:p>
        </p:txBody>
      </p:sp>
      <p:sp>
        <p:nvSpPr>
          <p:cNvPr id="3089" name="Line 182"/>
          <p:cNvSpPr>
            <a:spLocks noChangeShapeType="1"/>
          </p:cNvSpPr>
          <p:nvPr/>
        </p:nvSpPr>
        <p:spPr bwMode="auto">
          <a:xfrm flipH="1">
            <a:off x="379413" y="1125538"/>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08" r:id="rId3"/>
  </p:sldLayoutIdLst>
  <p:timing>
    <p:tnLst>
      <p:par>
        <p:cTn id="1" dur="indefinite" restart="never" nodeType="tmRoot"/>
      </p:par>
    </p:tnLst>
  </p:timing>
  <p:hf hdr="0" ftr="0" dt="0"/>
  <p:txStyles>
    <p:titleStyle>
      <a:lvl1pPr algn="l" defTabSz="912813" rtl="0" eaLnBrk="0" fontAlgn="base" hangingPunct="0">
        <a:spcBef>
          <a:spcPct val="0"/>
        </a:spcBef>
        <a:spcAft>
          <a:spcPct val="0"/>
        </a:spcAft>
        <a:tabLst>
          <a:tab pos="274638" algn="l"/>
        </a:tabLst>
        <a:defRPr sz="2000" b="1">
          <a:solidFill>
            <a:schemeClr val="tx1"/>
          </a:solidFill>
          <a:latin typeface="+mj-lt"/>
          <a:ea typeface="+mj-ea"/>
          <a:cs typeface="ＭＳ Ｐゴシック"/>
        </a:defRPr>
      </a:lvl1pPr>
      <a:lvl2pPr algn="l" defTabSz="912813" rtl="0" eaLnBrk="0" fontAlgn="base" hangingPunct="0">
        <a:spcBef>
          <a:spcPct val="0"/>
        </a:spcBef>
        <a:spcAft>
          <a:spcPct val="0"/>
        </a:spcAft>
        <a:tabLst>
          <a:tab pos="274638" algn="l"/>
        </a:tabLst>
        <a:defRPr sz="2000" b="1">
          <a:solidFill>
            <a:schemeClr val="tx1"/>
          </a:solidFill>
          <a:latin typeface="Arial" charset="0"/>
          <a:ea typeface="ＭＳ Ｐゴシック"/>
          <a:cs typeface="ＭＳ Ｐゴシック"/>
        </a:defRPr>
      </a:lvl2pPr>
      <a:lvl3pPr algn="l" defTabSz="912813" rtl="0" eaLnBrk="0" fontAlgn="base" hangingPunct="0">
        <a:spcBef>
          <a:spcPct val="0"/>
        </a:spcBef>
        <a:spcAft>
          <a:spcPct val="0"/>
        </a:spcAft>
        <a:tabLst>
          <a:tab pos="274638" algn="l"/>
        </a:tabLst>
        <a:defRPr sz="2000" b="1">
          <a:solidFill>
            <a:schemeClr val="tx1"/>
          </a:solidFill>
          <a:latin typeface="Arial" charset="0"/>
          <a:ea typeface="ＭＳ Ｐゴシック"/>
          <a:cs typeface="ＭＳ Ｐゴシック"/>
        </a:defRPr>
      </a:lvl3pPr>
      <a:lvl4pPr algn="l" defTabSz="912813" rtl="0" eaLnBrk="0" fontAlgn="base" hangingPunct="0">
        <a:spcBef>
          <a:spcPct val="0"/>
        </a:spcBef>
        <a:spcAft>
          <a:spcPct val="0"/>
        </a:spcAft>
        <a:tabLst>
          <a:tab pos="274638" algn="l"/>
        </a:tabLst>
        <a:defRPr sz="2000" b="1">
          <a:solidFill>
            <a:schemeClr val="tx1"/>
          </a:solidFill>
          <a:latin typeface="Arial" charset="0"/>
          <a:ea typeface="ＭＳ Ｐゴシック"/>
          <a:cs typeface="ＭＳ Ｐゴシック"/>
        </a:defRPr>
      </a:lvl4pPr>
      <a:lvl5pPr algn="l" defTabSz="912813" rtl="0" eaLnBrk="0" fontAlgn="base" hangingPunct="0">
        <a:spcBef>
          <a:spcPct val="0"/>
        </a:spcBef>
        <a:spcAft>
          <a:spcPct val="0"/>
        </a:spcAft>
        <a:tabLst>
          <a:tab pos="274638" algn="l"/>
        </a:tabLst>
        <a:defRPr sz="2000" b="1">
          <a:solidFill>
            <a:schemeClr val="tx1"/>
          </a:solidFill>
          <a:latin typeface="Arial" charset="0"/>
          <a:ea typeface="ＭＳ Ｐゴシック"/>
          <a:cs typeface="ＭＳ Ｐゴシック"/>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342900" indent="-342900" algn="l" defTabSz="912813" rtl="0" eaLnBrk="0" fontAlgn="base" hangingPunct="0">
        <a:spcBef>
          <a:spcPct val="0"/>
        </a:spcBef>
        <a:spcAft>
          <a:spcPct val="0"/>
        </a:spcAft>
        <a:buClr>
          <a:schemeClr val="tx2"/>
        </a:buClr>
        <a:buChar char="•"/>
        <a:defRPr sz="1600">
          <a:solidFill>
            <a:schemeClr val="tx1"/>
          </a:solidFill>
          <a:latin typeface="+mn-lt"/>
          <a:ea typeface="+mn-ea"/>
          <a:cs typeface="ＭＳ Ｐゴシック"/>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a:cs typeface="ＭＳ Ｐゴシック"/>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a:cs typeface="ＭＳ Ｐゴシック"/>
        </a:defRPr>
      </a:lvl3pPr>
      <a:lvl4pPr marL="625475" indent="-157163" algn="l" defTabSz="912813" rtl="0" eaLnBrk="0" fontAlgn="base" hangingPunct="0">
        <a:spcBef>
          <a:spcPct val="0"/>
        </a:spcBef>
        <a:spcAft>
          <a:spcPct val="0"/>
        </a:spcAft>
        <a:buClr>
          <a:schemeClr val="tx2"/>
        </a:buClr>
        <a:buSzPct val="90000"/>
        <a:buFont typeface="Arial" charset="0"/>
        <a:buChar char="•"/>
        <a:defRPr sz="1600">
          <a:solidFill>
            <a:schemeClr val="tx1"/>
          </a:solidFill>
          <a:latin typeface="+mn-lt"/>
          <a:ea typeface="ＭＳ Ｐゴシック"/>
          <a:cs typeface="ＭＳ Ｐゴシック"/>
        </a:defRPr>
      </a:lvl4pPr>
      <a:lvl5pPr marL="763588"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a:cs typeface="ＭＳ Ｐゴシック"/>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6146" name="Object 620"/>
          <p:cNvGraphicFramePr>
            <a:graphicFrameLocks/>
          </p:cNvGraphicFramePr>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6821" name="think-cell Slide" r:id="rId19" imgW="38100" imgH="38100" progId="">
                  <p:embed/>
                </p:oleObj>
              </mc:Choice>
              <mc:Fallback>
                <p:oleObj name="think-cell Slide" r:id="rId19" imgW="38100" imgH="38100" progId="">
                  <p:embed/>
                  <p:pic>
                    <p:nvPicPr>
                      <p:cNvPr id="0" name="Object 620"/>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7" name="AutoShape 181"/>
          <p:cNvSpPr>
            <a:spLocks noChangeArrowheads="1"/>
          </p:cNvSpPr>
          <p:nvPr/>
        </p:nvSpPr>
        <p:spPr bwMode="ltGray">
          <a:xfrm>
            <a:off x="433388" y="449263"/>
            <a:ext cx="8277225" cy="990600"/>
          </a:xfrm>
          <a:prstGeom prst="roundRect">
            <a:avLst>
              <a:gd name="adj" fmla="val 721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600" dirty="0">
              <a:solidFill>
                <a:srgbClr val="000000"/>
              </a:solidFill>
            </a:endParaRPr>
          </a:p>
        </p:txBody>
      </p:sp>
      <p:sp>
        <p:nvSpPr>
          <p:cNvPr id="6148" name="Line 182"/>
          <p:cNvSpPr>
            <a:spLocks noChangeShapeType="1"/>
          </p:cNvSpPr>
          <p:nvPr/>
        </p:nvSpPr>
        <p:spPr bwMode="auto">
          <a:xfrm flipH="1">
            <a:off x="433388"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149" name="Rectangle 286"/>
          <p:cNvSpPr>
            <a:spLocks noGrp="1" noChangeArrowheads="1"/>
          </p:cNvSpPr>
          <p:nvPr>
            <p:ph type="body" idx="1"/>
          </p:nvPr>
        </p:nvSpPr>
        <p:spPr bwMode="auto">
          <a:xfrm>
            <a:off x="1482725" y="2989263"/>
            <a:ext cx="4389438"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McK 1. On-page tracker" hidden="1"/>
          <p:cNvSpPr>
            <a:spLocks noChangeArrowheads="1"/>
          </p:cNvSpPr>
          <p:nvPr/>
        </p:nvSpPr>
        <p:spPr bwMode="gray">
          <a:xfrm>
            <a:off x="628650" y="214313"/>
            <a:ext cx="876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solidFill>
                  <a:srgbClr val="808080"/>
                </a:solidFill>
              </a:rPr>
              <a:t>TRACKER</a:t>
            </a:r>
          </a:p>
        </p:txBody>
      </p:sp>
      <p:sp>
        <p:nvSpPr>
          <p:cNvPr id="11" name="McK 3. Unit of measure" hidden="1"/>
          <p:cNvSpPr txBox="1">
            <a:spLocks noChangeArrowheads="1"/>
          </p:cNvSpPr>
          <p:nvPr/>
        </p:nvSpPr>
        <p:spPr bwMode="gray">
          <a:xfrm>
            <a:off x="628650" y="1449388"/>
            <a:ext cx="4392613" cy="250825"/>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ea typeface="+mn-ea"/>
                <a:cs typeface="+mn-cs"/>
              </a:rPr>
              <a:t>Unit of measure</a:t>
            </a:r>
          </a:p>
        </p:txBody>
      </p:sp>
      <p:grpSp>
        <p:nvGrpSpPr>
          <p:cNvPr id="6152" name="ACET" hidden="1"/>
          <p:cNvGrpSpPr>
            <a:grpSpLocks/>
          </p:cNvGrpSpPr>
          <p:nvPr/>
        </p:nvGrpSpPr>
        <p:grpSpPr bwMode="auto">
          <a:xfrm>
            <a:off x="1482725" y="2333625"/>
            <a:ext cx="4349750" cy="517525"/>
            <a:chOff x="915" y="710"/>
            <a:chExt cx="2686" cy="320"/>
          </a:xfrm>
        </p:grpSpPr>
        <p:cxnSp>
          <p:nvCxnSpPr>
            <p:cNvPr id="6202" name="AutoShape 249"/>
            <p:cNvCxnSpPr>
              <a:cxnSpLocks noChangeShapeType="1"/>
              <a:stCxn id="6203" idx="4"/>
              <a:endCxn id="6203" idx="6"/>
            </p:cNvCxnSpPr>
            <p:nvPr/>
          </p:nvCxnSpPr>
          <p:spPr bwMode="gray">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sp>
          <p:nvSpPr>
            <p:cNvPr id="6203" name="AutoShape 250"/>
            <p:cNvSpPr>
              <a:spLocks noChangeArrowheads="1"/>
            </p:cNvSpPr>
            <p:nvPr/>
          </p:nvSpPr>
          <p:spPr bwMode="gray">
            <a:xfrm>
              <a:off x="915" y="710"/>
              <a:ext cx="2686" cy="32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p>
              <a:r>
                <a:rPr lang="en-US" sz="1600" b="1" dirty="0">
                  <a:solidFill>
                    <a:srgbClr val="000000"/>
                  </a:solidFill>
                </a:rPr>
                <a:t>Title</a:t>
              </a:r>
            </a:p>
            <a:p>
              <a:r>
                <a:rPr lang="en-US" sz="1600" dirty="0">
                  <a:solidFill>
                    <a:srgbClr val="808080"/>
                  </a:solidFill>
                </a:rPr>
                <a:t>Unit of measure</a:t>
              </a:r>
            </a:p>
          </p:txBody>
        </p:sp>
      </p:grpSp>
      <p:sp>
        <p:nvSpPr>
          <p:cNvPr id="23" name="Slide Number"/>
          <p:cNvSpPr txBox="1">
            <a:spLocks/>
          </p:cNvSpPr>
          <p:nvPr/>
        </p:nvSpPr>
        <p:spPr bwMode="auto">
          <a:xfrm>
            <a:off x="8585200" y="6615113"/>
            <a:ext cx="141288" cy="139700"/>
          </a:xfrm>
          <a:prstGeom prst="rect">
            <a:avLst/>
          </a:prstGeom>
        </p:spPr>
        <p:txBody>
          <a:bodyPr wrap="none" lIns="0" tIns="0" rIns="0" bIns="0" anchor="ctr">
            <a:spAutoFit/>
          </a:bodyPr>
          <a:lstStyle>
            <a:defPPr>
              <a:defRPr lang="en-US"/>
            </a:defPPr>
            <a:lvl1pPr>
              <a:defRPr sz="1000" baseline="0">
                <a:latin typeface="+mn-lt"/>
              </a:defRPr>
            </a:lvl1pPr>
          </a:lstStyle>
          <a:p>
            <a:pPr algn="r">
              <a:defRPr/>
            </a:pPr>
            <a:fld id="{16C289C6-A1AC-694F-A38C-651E095FCDE3}" type="slidenum">
              <a:rPr lang="en-US" sz="900" smtClean="0">
                <a:solidFill>
                  <a:srgbClr val="651863"/>
                </a:solidFill>
                <a:ea typeface="+mn-ea"/>
                <a:cs typeface="+mn-cs"/>
              </a:rPr>
              <a:pPr algn="r">
                <a:defRPr/>
              </a:pPr>
              <a:t>‹#›</a:t>
            </a:fld>
            <a:endParaRPr lang="en-US" sz="900" dirty="0">
              <a:solidFill>
                <a:srgbClr val="651863"/>
              </a:solidFill>
              <a:ea typeface="+mn-ea"/>
              <a:cs typeface="+mn-cs"/>
            </a:endParaRPr>
          </a:p>
        </p:txBody>
      </p:sp>
      <p:grpSp>
        <p:nvGrpSpPr>
          <p:cNvPr id="6154" name="McK Slide Elements" hidden="1"/>
          <p:cNvGrpSpPr>
            <a:grpSpLocks/>
          </p:cNvGrpSpPr>
          <p:nvPr/>
        </p:nvGrpSpPr>
        <p:grpSpPr bwMode="auto">
          <a:xfrm>
            <a:off x="628650" y="6323013"/>
            <a:ext cx="8023225" cy="444500"/>
            <a:chOff x="75" y="3891"/>
            <a:chExt cx="5583" cy="274"/>
          </a:xfrm>
        </p:grpSpPr>
        <p:sp>
          <p:nvSpPr>
            <p:cNvPr id="13" name="McK 4. Footnote"/>
            <p:cNvSpPr txBox="1">
              <a:spLocks noChangeArrowheads="1"/>
            </p:cNvSpPr>
            <p:nvPr/>
          </p:nvSpPr>
          <p:spPr bwMode="gray">
            <a:xfrm>
              <a:off x="75" y="3891"/>
              <a:ext cx="5583" cy="95"/>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0000"/>
                  </a:solidFill>
                  <a:latin typeface="Arial"/>
                  <a:ea typeface="+mn-ea"/>
                  <a:cs typeface="+mn-cs"/>
                </a:rPr>
                <a:t>1 Footnote</a:t>
              </a:r>
            </a:p>
          </p:txBody>
        </p:sp>
        <p:sp>
          <p:nvSpPr>
            <p:cNvPr id="6201" name="McK 5. Source"/>
            <p:cNvSpPr>
              <a:spLocks noChangeArrowheads="1"/>
            </p:cNvSpPr>
            <p:nvPr/>
          </p:nvSpPr>
          <p:spPr bwMode="gray">
            <a:xfrm>
              <a:off x="75" y="4070"/>
              <a:ext cx="538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marL="609600" indent="-609600" defTabSz="912813"/>
              <a:r>
                <a:rPr lang="en-US" sz="1000" dirty="0">
                  <a:solidFill>
                    <a:srgbClr val="000000"/>
                  </a:solidFill>
                </a:rPr>
                <a:t>SOURCE: Source</a:t>
              </a:r>
            </a:p>
          </p:txBody>
        </p:sp>
      </p:grpSp>
      <p:grpSp>
        <p:nvGrpSpPr>
          <p:cNvPr id="6155" name="LegendBoxes" hidden="1"/>
          <p:cNvGrpSpPr>
            <a:grpSpLocks/>
          </p:cNvGrpSpPr>
          <p:nvPr/>
        </p:nvGrpSpPr>
        <p:grpSpPr bwMode="auto">
          <a:xfrm>
            <a:off x="7756525" y="1512888"/>
            <a:ext cx="774700" cy="1016000"/>
            <a:chOff x="4936" y="176"/>
            <a:chExt cx="478" cy="627"/>
          </a:xfrm>
        </p:grpSpPr>
        <p:sp>
          <p:nvSpPr>
            <p:cNvPr id="6192" name="Legend1"/>
            <p:cNvSpPr>
              <a:spLocks noChangeArrowheads="1"/>
            </p:cNvSpPr>
            <p:nvPr/>
          </p:nvSpPr>
          <p:spPr bwMode="gray">
            <a:xfrm>
              <a:off x="5096" y="17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93"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6194" name="Legend2"/>
            <p:cNvSpPr>
              <a:spLocks noChangeArrowheads="1"/>
            </p:cNvSpPr>
            <p:nvPr/>
          </p:nvSpPr>
          <p:spPr bwMode="gray">
            <a:xfrm>
              <a:off x="5096" y="34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95"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6196" name="Legend3"/>
            <p:cNvSpPr>
              <a:spLocks noChangeArrowheads="1"/>
            </p:cNvSpPr>
            <p:nvPr/>
          </p:nvSpPr>
          <p:spPr bwMode="gray">
            <a:xfrm>
              <a:off x="5096" y="517"/>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97"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p:spPr>
          <p:txBody>
            <a:bodyPr wrap="none" anchor="ctr"/>
            <a:lstStyle/>
            <a:p>
              <a:endParaRPr lang="en-US" sz="1600" dirty="0">
                <a:solidFill>
                  <a:srgbClr val="000000"/>
                </a:solidFill>
              </a:endParaRPr>
            </a:p>
          </p:txBody>
        </p:sp>
        <p:sp>
          <p:nvSpPr>
            <p:cNvPr id="6198" name="Legend4"/>
            <p:cNvSpPr>
              <a:spLocks noChangeArrowheads="1"/>
            </p:cNvSpPr>
            <p:nvPr/>
          </p:nvSpPr>
          <p:spPr bwMode="gray">
            <a:xfrm>
              <a:off x="5096" y="688"/>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99"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p:spPr>
          <p:txBody>
            <a:bodyPr wrap="none" anchor="ctr"/>
            <a:lstStyle/>
            <a:p>
              <a:endParaRPr lang="en-US" sz="1600" dirty="0">
                <a:solidFill>
                  <a:srgbClr val="000000"/>
                </a:solidFill>
              </a:endParaRPr>
            </a:p>
          </p:txBody>
        </p:sp>
      </p:grpSp>
      <p:grpSp>
        <p:nvGrpSpPr>
          <p:cNvPr id="6156" name="LegendLines" hidden="1"/>
          <p:cNvGrpSpPr>
            <a:grpSpLocks/>
          </p:cNvGrpSpPr>
          <p:nvPr/>
        </p:nvGrpSpPr>
        <p:grpSpPr bwMode="auto">
          <a:xfrm>
            <a:off x="7442200" y="1512888"/>
            <a:ext cx="1089025" cy="744537"/>
            <a:chOff x="4750" y="176"/>
            <a:chExt cx="672" cy="459"/>
          </a:xfrm>
        </p:grpSpPr>
        <p:sp>
          <p:nvSpPr>
            <p:cNvPr id="40"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p:spPr>
          <p:txBody>
            <a:bodyPr/>
            <a:lstStyle/>
            <a:p>
              <a:pPr>
                <a:defRPr/>
              </a:pPr>
              <a:endParaRPr lang="en-US" sz="1600" dirty="0">
                <a:solidFill>
                  <a:srgbClr val="000000"/>
                </a:solidFill>
                <a:latin typeface="+mn-lt"/>
                <a:ea typeface="+mn-ea"/>
                <a:cs typeface="+mn-cs"/>
              </a:endParaRPr>
            </a:p>
          </p:txBody>
        </p:sp>
        <p:sp>
          <p:nvSpPr>
            <p:cNvPr id="41"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p:spPr>
          <p:txBody>
            <a:bodyPr/>
            <a:lstStyle/>
            <a:p>
              <a:pPr>
                <a:defRPr/>
              </a:pPr>
              <a:endParaRPr lang="en-US" sz="1600" dirty="0">
                <a:solidFill>
                  <a:srgbClr val="000000"/>
                </a:solidFill>
                <a:latin typeface="+mn-lt"/>
                <a:ea typeface="+mn-ea"/>
                <a:cs typeface="+mn-cs"/>
              </a:endParaRPr>
            </a:p>
          </p:txBody>
        </p:sp>
        <p:sp>
          <p:nvSpPr>
            <p:cNvPr id="42"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p:spPr>
          <p:txBody>
            <a:bodyPr/>
            <a:lstStyle/>
            <a:p>
              <a:pPr>
                <a:defRPr/>
              </a:pPr>
              <a:endParaRPr lang="en-US" sz="1600" dirty="0">
                <a:solidFill>
                  <a:srgbClr val="000000"/>
                </a:solidFill>
                <a:latin typeface="+mn-lt"/>
                <a:ea typeface="+mn-ea"/>
                <a:cs typeface="+mn-cs"/>
              </a:endParaRPr>
            </a:p>
          </p:txBody>
        </p:sp>
        <p:sp>
          <p:nvSpPr>
            <p:cNvPr id="6189" name="Legend1"/>
            <p:cNvSpPr>
              <a:spLocks noChangeArrowheads="1"/>
            </p:cNvSpPr>
            <p:nvPr/>
          </p:nvSpPr>
          <p:spPr bwMode="gray">
            <a:xfrm>
              <a:off x="5104" y="176"/>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90" name="Legend2"/>
            <p:cNvSpPr>
              <a:spLocks noChangeArrowheads="1"/>
            </p:cNvSpPr>
            <p:nvPr/>
          </p:nvSpPr>
          <p:spPr bwMode="gray">
            <a:xfrm>
              <a:off x="5104" y="344"/>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91" name="Legend3"/>
            <p:cNvSpPr>
              <a:spLocks noChangeArrowheads="1"/>
            </p:cNvSpPr>
            <p:nvPr/>
          </p:nvSpPr>
          <p:spPr bwMode="gray">
            <a:xfrm>
              <a:off x="5104" y="520"/>
              <a:ext cx="31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grpSp>
      <p:grpSp>
        <p:nvGrpSpPr>
          <p:cNvPr id="6157" name="McKSticker" hidden="1"/>
          <p:cNvGrpSpPr>
            <a:grpSpLocks/>
          </p:cNvGrpSpPr>
          <p:nvPr/>
        </p:nvGrpSpPr>
        <p:grpSpPr bwMode="auto">
          <a:xfrm>
            <a:off x="7451725" y="1512888"/>
            <a:ext cx="1079500" cy="214312"/>
            <a:chOff x="7681913" y="285750"/>
            <a:chExt cx="1058862" cy="209550"/>
          </a:xfrm>
        </p:grpSpPr>
        <p:sp>
          <p:nvSpPr>
            <p:cNvPr id="6183" name="StickerRectangle"/>
            <p:cNvSpPr>
              <a:spLocks noChangeArrowheads="1"/>
            </p:cNvSpPr>
            <p:nvPr/>
          </p:nvSpPr>
          <p:spPr bwMode="gray">
            <a:xfrm>
              <a:off x="7681913" y="285750"/>
              <a:ext cx="1058862" cy="20955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432" tIns="0" rIns="0" bIns="27432">
              <a:spAutoFit/>
            </a:bodyPr>
            <a:lstStyle/>
            <a:p>
              <a:pPr algn="r" defTabSz="912813">
                <a:buClr>
                  <a:srgbClr val="651863"/>
                </a:buClr>
              </a:pPr>
              <a:r>
                <a:rPr lang="en-US" sz="1200" dirty="0">
                  <a:solidFill>
                    <a:srgbClr val="808080"/>
                  </a:solidFill>
                </a:rPr>
                <a:t>PRELIMINARY</a:t>
              </a:r>
            </a:p>
          </p:txBody>
        </p:sp>
        <p:cxnSp>
          <p:nvCxnSpPr>
            <p:cNvPr id="6184" name="AutoShape 31"/>
            <p:cNvCxnSpPr>
              <a:cxnSpLocks noChangeShapeType="1"/>
              <a:stCxn id="6183" idx="2"/>
              <a:endCxn id="6183" idx="4"/>
            </p:cNvCxnSpPr>
            <p:nvPr/>
          </p:nvCxnSpPr>
          <p:spPr bwMode="gray">
            <a:xfrm>
              <a:off x="7681913" y="285750"/>
              <a:ext cx="0" cy="20955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6185" name="AutoShape 32"/>
            <p:cNvCxnSpPr>
              <a:cxnSpLocks noChangeShapeType="1"/>
              <a:stCxn id="6183" idx="4"/>
              <a:endCxn id="6183" idx="6"/>
            </p:cNvCxnSpPr>
            <p:nvPr/>
          </p:nvCxnSpPr>
          <p:spPr bwMode="gray">
            <a:xfrm>
              <a:off x="7681913" y="495300"/>
              <a:ext cx="1058862"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6158" name="LegendMoons" hidden="1"/>
          <p:cNvGrpSpPr>
            <a:grpSpLocks/>
          </p:cNvGrpSpPr>
          <p:nvPr/>
        </p:nvGrpSpPr>
        <p:grpSpPr bwMode="auto">
          <a:xfrm>
            <a:off x="7689850" y="1512888"/>
            <a:ext cx="841375" cy="1333500"/>
            <a:chOff x="6655594" y="273840"/>
            <a:chExt cx="825500" cy="1306516"/>
          </a:xfrm>
        </p:grpSpPr>
        <p:grpSp>
          <p:nvGrpSpPr>
            <p:cNvPr id="6163" name="MoonLegend1"/>
            <p:cNvGrpSpPr>
              <a:grpSpLocks noChangeAspect="1"/>
            </p:cNvGrpSpPr>
            <p:nvPr>
              <p:custDataLst>
                <p:tags r:id="rId4"/>
              </p:custDataLst>
            </p:nvPr>
          </p:nvGrpSpPr>
          <p:grpSpPr bwMode="auto">
            <a:xfrm>
              <a:off x="6655594" y="273840"/>
              <a:ext cx="209550" cy="209551"/>
              <a:chOff x="4533" y="183"/>
              <a:chExt cx="144" cy="144"/>
            </a:xfrm>
          </p:grpSpPr>
          <p:sp>
            <p:nvSpPr>
              <p:cNvPr id="69" name="Oval 38"/>
              <p:cNvSpPr>
                <a:spLocks noChangeAspect="1" noChangeArrowheads="1"/>
              </p:cNvSpPr>
              <p:nvPr>
                <p:custDataLst>
                  <p:tags r:id="rId17"/>
                </p:custDataLst>
              </p:nvPr>
            </p:nvSpPr>
            <p:spPr bwMode="gray">
              <a:xfrm>
                <a:off x="4533" y="183"/>
                <a:ext cx="144" cy="144"/>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sp>
            <p:nvSpPr>
              <p:cNvPr id="70" name="Arc 39"/>
              <p:cNvSpPr>
                <a:spLocks noChangeAspect="1"/>
              </p:cNvSpPr>
              <p:nvPr>
                <p:custDataLst>
                  <p:tags r:id="rId18"/>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grpSp>
        <p:grpSp>
          <p:nvGrpSpPr>
            <p:cNvPr id="6164" name="MoonLegend2"/>
            <p:cNvGrpSpPr>
              <a:grpSpLocks noChangeAspect="1"/>
            </p:cNvGrpSpPr>
            <p:nvPr>
              <p:custDataLst>
                <p:tags r:id="rId5"/>
              </p:custDataLst>
            </p:nvPr>
          </p:nvGrpSpPr>
          <p:grpSpPr bwMode="auto">
            <a:xfrm>
              <a:off x="6655594" y="548081"/>
              <a:ext cx="209550" cy="209551"/>
              <a:chOff x="1694" y="2044"/>
              <a:chExt cx="160" cy="160"/>
            </a:xfrm>
          </p:grpSpPr>
          <p:sp>
            <p:nvSpPr>
              <p:cNvPr id="67" name="Oval 41"/>
              <p:cNvSpPr>
                <a:spLocks noChangeAspect="1" noChangeArrowheads="1"/>
              </p:cNvSpPr>
              <p:nvPr>
                <p:custDataLst>
                  <p:tags r:id="rId15"/>
                </p:custDataLst>
              </p:nvPr>
            </p:nvSpPr>
            <p:spPr bwMode="gray">
              <a:xfrm>
                <a:off x="1694" y="2044"/>
                <a:ext cx="164" cy="160"/>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sp>
            <p:nvSpPr>
              <p:cNvPr id="68" name="Arc 42"/>
              <p:cNvSpPr>
                <a:spLocks noChangeAspect="1"/>
              </p:cNvSpPr>
              <p:nvPr>
                <p:custDataLst>
                  <p:tags r:id="rId16"/>
                </p:custDataLst>
              </p:nvPr>
            </p:nvSpPr>
            <p:spPr bwMode="gray">
              <a:xfrm>
                <a:off x="1694" y="2044"/>
                <a:ext cx="164" cy="160"/>
              </a:xfrm>
              <a:prstGeom prst="arc">
                <a:avLst/>
              </a:prstGeom>
              <a:solidFill>
                <a:schemeClr val="folHlink"/>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grpSp>
        <p:grpSp>
          <p:nvGrpSpPr>
            <p:cNvPr id="6165" name="MoonLegend4"/>
            <p:cNvGrpSpPr>
              <a:grpSpLocks noChangeAspect="1"/>
            </p:cNvGrpSpPr>
            <p:nvPr>
              <p:custDataLst>
                <p:tags r:id="rId6"/>
              </p:custDataLst>
            </p:nvPr>
          </p:nvGrpSpPr>
          <p:grpSpPr bwMode="auto">
            <a:xfrm>
              <a:off x="6655594" y="1096563"/>
              <a:ext cx="209550" cy="209551"/>
              <a:chOff x="4495" y="1198"/>
              <a:chExt cx="160" cy="160"/>
            </a:xfrm>
          </p:grpSpPr>
          <p:sp>
            <p:nvSpPr>
              <p:cNvPr id="65" name="Oval 47"/>
              <p:cNvSpPr>
                <a:spLocks noChangeAspect="1" noChangeArrowheads="1"/>
              </p:cNvSpPr>
              <p:nvPr>
                <p:custDataLst>
                  <p:tags r:id="rId13"/>
                </p:custDataLst>
              </p:nvPr>
            </p:nvSpPr>
            <p:spPr bwMode="gray">
              <a:xfrm>
                <a:off x="4495" y="1198"/>
                <a:ext cx="164" cy="160"/>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sp>
            <p:nvSpPr>
              <p:cNvPr id="66" name="Arc 48"/>
              <p:cNvSpPr>
                <a:spLocks noChangeAspect="1"/>
              </p:cNvSpPr>
              <p:nvPr>
                <p:custDataLst>
                  <p:tags r:id="rId14"/>
                </p:custDataLst>
              </p:nvPr>
            </p:nvSpPr>
            <p:spPr bwMode="gray">
              <a:xfrm>
                <a:off x="4495" y="1198"/>
                <a:ext cx="164" cy="160"/>
              </a:xfrm>
              <a:prstGeom prst="arc">
                <a:avLst>
                  <a:gd name="adj1" fmla="val 16200000"/>
                  <a:gd name="adj2" fmla="val 10800000"/>
                </a:avLst>
              </a:prstGeom>
              <a:solidFill>
                <a:schemeClr val="folHlink"/>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grpSp>
        <p:grpSp>
          <p:nvGrpSpPr>
            <p:cNvPr id="6166" name="MoonLegend5"/>
            <p:cNvGrpSpPr>
              <a:grpSpLocks noChangeAspect="1"/>
            </p:cNvGrpSpPr>
            <p:nvPr>
              <p:custDataLst>
                <p:tags r:id="rId7"/>
              </p:custDataLst>
            </p:nvPr>
          </p:nvGrpSpPr>
          <p:grpSpPr bwMode="auto">
            <a:xfrm>
              <a:off x="6655594" y="1370805"/>
              <a:ext cx="209550" cy="209551"/>
              <a:chOff x="4495" y="1440"/>
              <a:chExt cx="160" cy="160"/>
            </a:xfrm>
          </p:grpSpPr>
          <p:sp>
            <p:nvSpPr>
              <p:cNvPr id="63" name="Oval 50"/>
              <p:cNvSpPr>
                <a:spLocks noChangeAspect="1" noChangeArrowheads="1"/>
              </p:cNvSpPr>
              <p:nvPr>
                <p:custDataLst>
                  <p:tags r:id="rId11"/>
                </p:custDataLst>
              </p:nvPr>
            </p:nvSpPr>
            <p:spPr bwMode="gray">
              <a:xfrm>
                <a:off x="4495" y="1440"/>
                <a:ext cx="164" cy="160"/>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sp>
            <p:nvSpPr>
              <p:cNvPr id="64" name="Oval 51"/>
              <p:cNvSpPr>
                <a:spLocks noChangeAspect="1" noChangeArrowheads="1"/>
              </p:cNvSpPr>
              <p:nvPr>
                <p:custDataLst>
                  <p:tags r:id="rId12"/>
                </p:custDataLst>
              </p:nvPr>
            </p:nvSpPr>
            <p:spPr bwMode="gray">
              <a:xfrm>
                <a:off x="4495" y="1440"/>
                <a:ext cx="164" cy="160"/>
              </a:xfrm>
              <a:prstGeom prst="arc">
                <a:avLst>
                  <a:gd name="adj1" fmla="val 16200000"/>
                  <a:gd name="adj2" fmla="val 16200000"/>
                </a:avLst>
              </a:prstGeom>
              <a:solidFill>
                <a:schemeClr val="folHlink"/>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grpSp>
        <p:sp>
          <p:nvSpPr>
            <p:cNvPr id="6167" name="Legend1"/>
            <p:cNvSpPr>
              <a:spLocks noChangeArrowheads="1"/>
            </p:cNvSpPr>
            <p:nvPr/>
          </p:nvSpPr>
          <p:spPr bwMode="gray">
            <a:xfrm>
              <a:off x="6976449" y="286283"/>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68" name="Legend2"/>
            <p:cNvSpPr>
              <a:spLocks noChangeArrowheads="1"/>
            </p:cNvSpPr>
            <p:nvPr/>
          </p:nvSpPr>
          <p:spPr bwMode="gray">
            <a:xfrm>
              <a:off x="6976449" y="561584"/>
              <a:ext cx="504645" cy="18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69" name="Legend3"/>
            <p:cNvSpPr>
              <a:spLocks noChangeArrowheads="1"/>
            </p:cNvSpPr>
            <p:nvPr/>
          </p:nvSpPr>
          <p:spPr bwMode="gray">
            <a:xfrm>
              <a:off x="6976449" y="835330"/>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70" name="Legend4"/>
            <p:cNvSpPr>
              <a:spLocks noChangeArrowheads="1"/>
            </p:cNvSpPr>
            <p:nvPr/>
          </p:nvSpPr>
          <p:spPr bwMode="gray">
            <a:xfrm>
              <a:off x="6976449" y="1107522"/>
              <a:ext cx="504645" cy="18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sp>
          <p:nvSpPr>
            <p:cNvPr id="6171" name="Legend5"/>
            <p:cNvSpPr>
              <a:spLocks noChangeArrowheads="1"/>
            </p:cNvSpPr>
            <p:nvPr/>
          </p:nvSpPr>
          <p:spPr bwMode="gray">
            <a:xfrm>
              <a:off x="6976449" y="1382823"/>
              <a:ext cx="504645" cy="18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buClr>
                  <a:srgbClr val="651863"/>
                </a:buClr>
              </a:pPr>
              <a:r>
                <a:rPr lang="en-US" sz="1200" dirty="0">
                  <a:solidFill>
                    <a:srgbClr val="000000"/>
                  </a:solidFill>
                </a:rPr>
                <a:t>Legend</a:t>
              </a:r>
            </a:p>
          </p:txBody>
        </p:sp>
        <p:grpSp>
          <p:nvGrpSpPr>
            <p:cNvPr id="6172" name="MoonLegend3"/>
            <p:cNvGrpSpPr>
              <a:grpSpLocks noChangeAspect="1"/>
            </p:cNvGrpSpPr>
            <p:nvPr>
              <p:custDataLst>
                <p:tags r:id="rId8"/>
              </p:custDataLst>
            </p:nvPr>
          </p:nvGrpSpPr>
          <p:grpSpPr bwMode="auto">
            <a:xfrm>
              <a:off x="6655594" y="822322"/>
              <a:ext cx="209550" cy="209551"/>
              <a:chOff x="4495" y="1198"/>
              <a:chExt cx="160" cy="160"/>
            </a:xfrm>
          </p:grpSpPr>
          <p:sp>
            <p:nvSpPr>
              <p:cNvPr id="61" name="Oval 47"/>
              <p:cNvSpPr>
                <a:spLocks noChangeAspect="1" noChangeArrowheads="1"/>
              </p:cNvSpPr>
              <p:nvPr>
                <p:custDataLst>
                  <p:tags r:id="rId9"/>
                </p:custDataLst>
              </p:nvPr>
            </p:nvSpPr>
            <p:spPr bwMode="gray">
              <a:xfrm>
                <a:off x="4495" y="1198"/>
                <a:ext cx="164" cy="156"/>
              </a:xfrm>
              <a:prstGeom prst="ellipse">
                <a:avLst/>
              </a:prstGeom>
              <a:solidFill>
                <a:schemeClr val="accent1"/>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sp>
            <p:nvSpPr>
              <p:cNvPr id="62" name="Arc 48"/>
              <p:cNvSpPr>
                <a:spLocks noChangeAspect="1"/>
              </p:cNvSpPr>
              <p:nvPr>
                <p:custDataLst>
                  <p:tags r:id="rId10"/>
                </p:custDataLst>
              </p:nvPr>
            </p:nvSpPr>
            <p:spPr bwMode="gray">
              <a:xfrm>
                <a:off x="4495" y="1198"/>
                <a:ext cx="164" cy="156"/>
              </a:xfrm>
              <a:prstGeom prst="arc">
                <a:avLst>
                  <a:gd name="adj1" fmla="val 16200000"/>
                  <a:gd name="adj2" fmla="val 5400000"/>
                </a:avLst>
              </a:prstGeom>
              <a:solidFill>
                <a:schemeClr val="folHlink"/>
              </a:solidFill>
              <a:ln w="9525">
                <a:solidFill>
                  <a:schemeClr val="accent6"/>
                </a:solidFill>
                <a:round/>
                <a:headEnd/>
                <a:tailEnd/>
              </a:ln>
              <a:effectLst/>
              <a:extLst/>
            </p:spPr>
            <p:txBody>
              <a:bodyPr wrap="none" anchor="ctr"/>
              <a:lstStyle/>
              <a:p>
                <a:pPr>
                  <a:defRPr/>
                </a:pPr>
                <a:endParaRPr lang="en-US" sz="1600" dirty="0">
                  <a:solidFill>
                    <a:srgbClr val="000000"/>
                  </a:solidFill>
                  <a:latin typeface="+mn-lt"/>
                  <a:ea typeface="+mn-ea"/>
                  <a:cs typeface="+mn-cs"/>
                </a:endParaRPr>
              </a:p>
            </p:txBody>
          </p:sp>
        </p:grpSp>
      </p:grpSp>
      <p:pic>
        <p:nvPicPr>
          <p:cNvPr id="6159" name="Picture 4"/>
          <p:cNvPicPr>
            <a:picLocks noChangeAspect="1" noChangeArrowheads="1"/>
          </p:cNvPicPr>
          <p:nvPr/>
        </p:nvPicPr>
        <p:blipFill>
          <a:blip r:embed="rId21" cstate="email">
            <a:extLst>
              <a:ext uri="{28A0092B-C50C-407E-A947-70E740481C1C}">
                <a14:useLocalDpi xmlns:a14="http://schemas.microsoft.com/office/drawing/2010/main" val="0"/>
              </a:ext>
            </a:extLst>
          </a:blip>
          <a:srcRect t="-4266"/>
          <a:stretch>
            <a:fillRect/>
          </a:stretch>
        </p:blipFill>
        <p:spPr bwMode="auto">
          <a:xfrm>
            <a:off x="395288" y="6345238"/>
            <a:ext cx="1087437" cy="358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60" name="Title Placeholder 2"/>
          <p:cNvSpPr>
            <a:spLocks noGrp="1" noChangeArrowheads="1"/>
          </p:cNvSpPr>
          <p:nvPr>
            <p:ph type="title"/>
          </p:nvPr>
        </p:nvSpPr>
        <p:spPr bwMode="auto">
          <a:xfrm>
            <a:off x="628650" y="449263"/>
            <a:ext cx="79565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3089" name="Rectangle 29"/>
          <p:cNvSpPr txBox="1">
            <a:spLocks noChangeArrowheads="1"/>
          </p:cNvSpPr>
          <p:nvPr/>
        </p:nvSpPr>
        <p:spPr bwMode="auto">
          <a:xfrm>
            <a:off x="5184775" y="200025"/>
            <a:ext cx="3762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GB" sz="1400" b="1" i="1" dirty="0" smtClean="0">
                <a:solidFill>
                  <a:srgbClr val="000000"/>
                </a:solidFill>
              </a:rPr>
              <a:t>WORKING DRAFT – FOR DISCUSSION</a:t>
            </a:r>
            <a:endParaRPr lang="en-GB" sz="1400" i="1" dirty="0" smtClean="0">
              <a:solidFill>
                <a:srgbClr val="000000"/>
              </a:solidFill>
            </a:endParaRPr>
          </a:p>
        </p:txBody>
      </p:sp>
      <p:sp>
        <p:nvSpPr>
          <p:cNvPr id="6162" name="Line 182"/>
          <p:cNvSpPr>
            <a:spLocks noChangeShapeType="1"/>
          </p:cNvSpPr>
          <p:nvPr/>
        </p:nvSpPr>
        <p:spPr bwMode="auto">
          <a:xfrm flipH="1">
            <a:off x="379413" y="1125538"/>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1" name="TextBox 70"/>
          <p:cNvSpPr txBox="1"/>
          <p:nvPr userDrawn="1"/>
        </p:nvSpPr>
        <p:spPr>
          <a:xfrm>
            <a:off x="5868144" y="6485855"/>
            <a:ext cx="2592288" cy="307777"/>
          </a:xfrm>
          <a:prstGeom prst="rect">
            <a:avLst/>
          </a:prstGeom>
          <a:noFill/>
        </p:spPr>
        <p:txBody>
          <a:bodyPr wrap="square" rtlCol="0">
            <a:spAutoFit/>
          </a:bodyPr>
          <a:lstStyle/>
          <a:p>
            <a:r>
              <a:rPr lang="en-GB" sz="1400" b="1" dirty="0" smtClean="0">
                <a:solidFill>
                  <a:schemeClr val="tx2"/>
                </a:solidFill>
              </a:rPr>
              <a:t>For internal use only</a:t>
            </a:r>
            <a:endParaRPr lang="en-GB" sz="1400" b="1"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hf hdr="0" ftr="0" dt="0"/>
  <p:txStyles>
    <p:titleStyle>
      <a:lvl1pPr algn="l" defTabSz="912813" rtl="0" eaLnBrk="0" fontAlgn="base" hangingPunct="0">
        <a:spcBef>
          <a:spcPct val="0"/>
        </a:spcBef>
        <a:spcAft>
          <a:spcPct val="0"/>
        </a:spcAft>
        <a:tabLst>
          <a:tab pos="274638" algn="l"/>
        </a:tabLst>
        <a:defRPr sz="2000">
          <a:solidFill>
            <a:schemeClr val="tx1"/>
          </a:solidFill>
          <a:latin typeface="+mj-lt"/>
          <a:ea typeface="+mj-ea"/>
          <a:cs typeface="ＭＳ Ｐゴシック"/>
        </a:defRPr>
      </a:lvl1pPr>
      <a:lvl2pPr algn="l" defTabSz="912813" rtl="0" eaLnBrk="0" fontAlgn="base" hangingPunct="0">
        <a:spcBef>
          <a:spcPct val="0"/>
        </a:spcBef>
        <a:spcAft>
          <a:spcPct val="0"/>
        </a:spcAft>
        <a:tabLst>
          <a:tab pos="274638" algn="l"/>
        </a:tabLst>
        <a:defRPr sz="2000">
          <a:solidFill>
            <a:schemeClr val="tx1"/>
          </a:solidFill>
          <a:latin typeface="Arial" charset="0"/>
          <a:ea typeface="ＭＳ Ｐゴシック"/>
          <a:cs typeface="ＭＳ Ｐゴシック"/>
        </a:defRPr>
      </a:lvl2pPr>
      <a:lvl3pPr algn="l" defTabSz="912813" rtl="0" eaLnBrk="0" fontAlgn="base" hangingPunct="0">
        <a:spcBef>
          <a:spcPct val="0"/>
        </a:spcBef>
        <a:spcAft>
          <a:spcPct val="0"/>
        </a:spcAft>
        <a:tabLst>
          <a:tab pos="274638" algn="l"/>
        </a:tabLst>
        <a:defRPr sz="2000">
          <a:solidFill>
            <a:schemeClr val="tx1"/>
          </a:solidFill>
          <a:latin typeface="Arial" charset="0"/>
          <a:ea typeface="ＭＳ Ｐゴシック"/>
          <a:cs typeface="ＭＳ Ｐゴシック"/>
        </a:defRPr>
      </a:lvl3pPr>
      <a:lvl4pPr algn="l" defTabSz="912813" rtl="0" eaLnBrk="0" fontAlgn="base" hangingPunct="0">
        <a:spcBef>
          <a:spcPct val="0"/>
        </a:spcBef>
        <a:spcAft>
          <a:spcPct val="0"/>
        </a:spcAft>
        <a:tabLst>
          <a:tab pos="274638" algn="l"/>
        </a:tabLst>
        <a:defRPr sz="2000">
          <a:solidFill>
            <a:schemeClr val="tx1"/>
          </a:solidFill>
          <a:latin typeface="Arial" charset="0"/>
          <a:ea typeface="ＭＳ Ｐゴシック"/>
          <a:cs typeface="ＭＳ Ｐゴシック"/>
        </a:defRPr>
      </a:lvl4pPr>
      <a:lvl5pPr algn="l" defTabSz="912813" rtl="0" eaLnBrk="0" fontAlgn="base" hangingPunct="0">
        <a:spcBef>
          <a:spcPct val="0"/>
        </a:spcBef>
        <a:spcAft>
          <a:spcPct val="0"/>
        </a:spcAft>
        <a:tabLst>
          <a:tab pos="274638" algn="l"/>
        </a:tabLst>
        <a:defRPr sz="2000">
          <a:solidFill>
            <a:schemeClr val="tx1"/>
          </a:solidFill>
          <a:latin typeface="Arial" charset="0"/>
          <a:ea typeface="ＭＳ Ｐゴシック"/>
          <a:cs typeface="ＭＳ Ｐゴシック"/>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342900" indent="-342900" algn="l" defTabSz="912813" rtl="0" eaLnBrk="0" fontAlgn="base" hangingPunct="0">
        <a:spcBef>
          <a:spcPct val="0"/>
        </a:spcBef>
        <a:spcAft>
          <a:spcPct val="0"/>
        </a:spcAft>
        <a:buClr>
          <a:schemeClr val="tx2"/>
        </a:buClr>
        <a:buChar char="•"/>
        <a:defRPr sz="1600">
          <a:solidFill>
            <a:schemeClr val="tx1"/>
          </a:solidFill>
          <a:latin typeface="+mn-lt"/>
          <a:ea typeface="+mn-ea"/>
          <a:cs typeface="ＭＳ Ｐゴシック"/>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mn-lt"/>
          <a:ea typeface="ＭＳ Ｐゴシック"/>
          <a:cs typeface="ＭＳ Ｐゴシック"/>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mn-lt"/>
          <a:ea typeface="ＭＳ Ｐゴシック"/>
          <a:cs typeface="ＭＳ Ｐゴシック"/>
        </a:defRPr>
      </a:lvl3pPr>
      <a:lvl4pPr marL="625475" indent="-157163" algn="l" defTabSz="912813" rtl="0" eaLnBrk="0" fontAlgn="base" hangingPunct="0">
        <a:spcBef>
          <a:spcPct val="0"/>
        </a:spcBef>
        <a:spcAft>
          <a:spcPct val="0"/>
        </a:spcAft>
        <a:buClr>
          <a:schemeClr val="tx2"/>
        </a:buClr>
        <a:buSzPct val="90000"/>
        <a:buFont typeface="Arial" charset="0"/>
        <a:buChar char="•"/>
        <a:defRPr sz="1600">
          <a:solidFill>
            <a:schemeClr val="tx1"/>
          </a:solidFill>
          <a:latin typeface="+mn-lt"/>
          <a:ea typeface="ＭＳ Ｐゴシック"/>
          <a:cs typeface="ＭＳ Ｐゴシック"/>
        </a:defRPr>
      </a:lvl4pPr>
      <a:lvl5pPr marL="763588"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mn-lt"/>
          <a:ea typeface="ＭＳ Ｐゴシック"/>
          <a:cs typeface="ＭＳ Ｐゴシック"/>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a:cs typeface="ヒラギノ角ゴ Pro W3"/>
              </a:defRPr>
            </a:lvl1pPr>
            <a:lvl2pPr marL="742950" indent="-285750">
              <a:defRPr sz="2400">
                <a:solidFill>
                  <a:schemeClr val="tx1"/>
                </a:solidFill>
                <a:latin typeface="Arial" charset="0"/>
                <a:ea typeface="ヒラギノ角ゴ Pro W3"/>
                <a:cs typeface="ヒラギノ角ゴ Pro W3"/>
              </a:defRPr>
            </a:lvl2pPr>
            <a:lvl3pPr marL="1143000" indent="-228600">
              <a:defRPr sz="2400">
                <a:solidFill>
                  <a:schemeClr val="tx1"/>
                </a:solidFill>
                <a:latin typeface="Arial" charset="0"/>
                <a:ea typeface="ヒラギノ角ゴ Pro W3"/>
                <a:cs typeface="ヒラギノ角ゴ Pro W3"/>
              </a:defRPr>
            </a:lvl3pPr>
            <a:lvl4pPr marL="1600200" indent="-228600">
              <a:defRPr sz="2400">
                <a:solidFill>
                  <a:schemeClr val="tx1"/>
                </a:solidFill>
                <a:latin typeface="Arial" charset="0"/>
                <a:ea typeface="ヒラギノ角ゴ Pro W3"/>
                <a:cs typeface="ヒラギノ角ゴ Pro W3"/>
              </a:defRPr>
            </a:lvl4pPr>
            <a:lvl5pPr marL="2057400" indent="-228600">
              <a:defRPr sz="2400">
                <a:solidFill>
                  <a:schemeClr val="tx1"/>
                </a:solidFill>
                <a:latin typeface="Arial"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9pPr>
          </a:lstStyle>
          <a:p>
            <a:pPr eaLnBrk="0" hangingPunct="0">
              <a:defRPr/>
            </a:pPr>
            <a:endParaRPr lang="en-GB" altLang="en-US" dirty="0"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eaLnBrk="0" hangingPunct="0">
              <a:defRPr/>
            </a:pPr>
            <a:fld id="{E677F28E-CCA1-4655-A438-CE0930E82F28}" type="slidenum">
              <a:rPr lang="en-US"/>
              <a:pPr eaLnBrk="0" hangingPunct="0">
                <a:defRPr/>
              </a:pPr>
              <a:t>‹#›</a:t>
            </a:fld>
            <a:endParaRPr lang="en-US" sz="1400" dirty="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GB" sz="2400" dirty="0" smtClean="0">
              <a:solidFill>
                <a:srgbClr val="000000"/>
              </a:solidFill>
              <a:latin typeface="Arial"/>
              <a:ea typeface="ＭＳ Ｐゴシック"/>
            </a:endParaRPr>
          </a:p>
        </p:txBody>
      </p:sp>
      <p:pic>
        <p:nvPicPr>
          <p:cNvPr id="1031" name="Picture 4"/>
          <p:cNvPicPr>
            <a:picLocks noChangeAspect="1" noChangeArrowheads="1"/>
          </p:cNvPicPr>
          <p:nvPr userDrawn="1"/>
        </p:nvPicPr>
        <p:blipFill>
          <a:blip r:embed="rId17">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4861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91" r:id="rId14"/>
    <p:sldLayoutId id="2147483798" r:id="rId15"/>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lnSpc>
                <a:spcPct val="90000"/>
              </a:lnSpc>
              <a:spcBef>
                <a:spcPct val="60000"/>
              </a:spcBef>
              <a:buClr>
                <a:srgbClr val="5F2861"/>
              </a:buClr>
              <a:buSzPct val="120000"/>
              <a:buChar char="•"/>
              <a:defRPr sz="2000">
                <a:solidFill>
                  <a:schemeClr val="tx1"/>
                </a:solidFill>
                <a:latin typeface="Arial" charset="0"/>
                <a:ea typeface="MS PGothic"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MS PGothic"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MS PGothic"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MS PGothic"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9pPr>
          </a:lstStyle>
          <a:p>
            <a:pPr algn="r" eaLnBrk="1" hangingPunct="1">
              <a:lnSpc>
                <a:spcPct val="100000"/>
              </a:lnSpc>
              <a:spcBef>
                <a:spcPct val="0"/>
              </a:spcBef>
              <a:buClrTx/>
              <a:buSzTx/>
              <a:buFontTx/>
              <a:buNone/>
            </a:pPr>
            <a:fld id="{B9645BCF-9F49-4C7A-A507-87BE066798A9}" type="slidenum">
              <a:rPr lang="en-US" altLang="en-US" sz="900">
                <a:solidFill>
                  <a:srgbClr val="5F2861"/>
                </a:solidFill>
                <a:cs typeface="Arial" charset="0"/>
              </a:rPr>
              <a:pPr algn="r" eaLnBrk="1" hangingPunct="1">
                <a:lnSpc>
                  <a:spcPct val="100000"/>
                </a:lnSpc>
                <a:spcBef>
                  <a:spcPct val="0"/>
                </a:spcBef>
                <a:buClrTx/>
                <a:buSzTx/>
                <a:buFontTx/>
                <a:buNone/>
              </a:pPr>
              <a:t>1</a:t>
            </a:fld>
            <a:endParaRPr lang="en-US" altLang="en-US" sz="1400" dirty="0">
              <a:solidFill>
                <a:srgbClr val="6D2E69"/>
              </a:solidFill>
              <a:cs typeface="Arial" charset="0"/>
            </a:endParaRPr>
          </a:p>
        </p:txBody>
      </p:sp>
      <p:sp>
        <p:nvSpPr>
          <p:cNvPr id="23555" name="AutoShape 3"/>
          <p:cNvSpPr>
            <a:spLocks noChangeArrowheads="1"/>
          </p:cNvSpPr>
          <p:nvPr/>
        </p:nvSpPr>
        <p:spPr bwMode="auto">
          <a:xfrm flipV="1">
            <a:off x="444500" y="1527175"/>
            <a:ext cx="8299450" cy="4822825"/>
          </a:xfrm>
          <a:prstGeom prst="roundRect">
            <a:avLst>
              <a:gd name="adj" fmla="val 1676"/>
            </a:avLst>
          </a:prstGeom>
          <a:solidFill>
            <a:srgbClr val="D0BDD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lnSpc>
                <a:spcPct val="90000"/>
              </a:lnSpc>
              <a:spcBef>
                <a:spcPct val="60000"/>
              </a:spcBef>
              <a:buClr>
                <a:srgbClr val="5F2861"/>
              </a:buClr>
              <a:buSzPct val="120000"/>
              <a:buChar char="•"/>
              <a:defRPr sz="2000">
                <a:solidFill>
                  <a:schemeClr val="tx1"/>
                </a:solidFill>
                <a:latin typeface="Arial" charset="0"/>
                <a:ea typeface="MS PGothic"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MS PGothic"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MS PGothic"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MS PGothic"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9pPr>
          </a:lstStyle>
          <a:p>
            <a:pPr eaLnBrk="1" hangingPunct="1">
              <a:lnSpc>
                <a:spcPct val="100000"/>
              </a:lnSpc>
              <a:spcBef>
                <a:spcPct val="0"/>
              </a:spcBef>
              <a:buClrTx/>
              <a:buSzTx/>
              <a:buFontTx/>
              <a:buNone/>
            </a:pPr>
            <a:endParaRPr lang="en-GB" altLang="en-US" sz="2400" dirty="0">
              <a:solidFill>
                <a:srgbClr val="000000"/>
              </a:solidFill>
              <a:ea typeface="ヒラギノ角ゴ Pro W3" charset="-128"/>
              <a:cs typeface="Arial" charset="0"/>
            </a:endParaRPr>
          </a:p>
        </p:txBody>
      </p:sp>
      <p:sp>
        <p:nvSpPr>
          <p:cNvPr id="9" name="TextBox 1"/>
          <p:cNvSpPr txBox="1">
            <a:spLocks noChangeArrowheads="1"/>
          </p:cNvSpPr>
          <p:nvPr/>
        </p:nvSpPr>
        <p:spPr bwMode="auto">
          <a:xfrm>
            <a:off x="560015" y="1340769"/>
            <a:ext cx="797242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60000"/>
              </a:spcBef>
              <a:buClr>
                <a:srgbClr val="5F2861"/>
              </a:buClr>
              <a:buSzPct val="120000"/>
              <a:buChar char="•"/>
              <a:defRPr sz="2000">
                <a:solidFill>
                  <a:schemeClr val="tx1"/>
                </a:solidFill>
                <a:latin typeface="Arial" charset="0"/>
                <a:ea typeface="MS PGothic"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MS PGothic"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MS PGothic"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MS PGothic"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MS PGothic" pitchFamily="34" charset="-128"/>
              </a:defRPr>
            </a:lvl9pPr>
          </a:lstStyle>
          <a:p>
            <a:pPr>
              <a:lnSpc>
                <a:spcPct val="100000"/>
              </a:lnSpc>
              <a:spcBef>
                <a:spcPts val="0"/>
              </a:spcBef>
              <a:buNone/>
            </a:pPr>
            <a:endParaRPr lang="en-GB" altLang="en-US" sz="2400" i="1" dirty="0" smtClean="0">
              <a:solidFill>
                <a:srgbClr val="743669"/>
              </a:solidFill>
            </a:endParaRPr>
          </a:p>
          <a:p>
            <a:pPr>
              <a:lnSpc>
                <a:spcPct val="100000"/>
              </a:lnSpc>
              <a:spcBef>
                <a:spcPts val="0"/>
              </a:spcBef>
              <a:buNone/>
            </a:pPr>
            <a:endParaRPr lang="en-GB" altLang="en-US" sz="2400" i="1" dirty="0" smtClean="0">
              <a:solidFill>
                <a:srgbClr val="743669"/>
              </a:solidFill>
            </a:endParaRPr>
          </a:p>
          <a:p>
            <a:pPr>
              <a:lnSpc>
                <a:spcPct val="100000"/>
              </a:lnSpc>
              <a:spcBef>
                <a:spcPts val="0"/>
              </a:spcBef>
              <a:buNone/>
            </a:pPr>
            <a:endParaRPr lang="en-GB" altLang="en-US" sz="2400" i="1" dirty="0">
              <a:solidFill>
                <a:srgbClr val="743669"/>
              </a:solidFill>
            </a:endParaRPr>
          </a:p>
          <a:p>
            <a:pPr>
              <a:lnSpc>
                <a:spcPct val="100000"/>
              </a:lnSpc>
              <a:spcBef>
                <a:spcPts val="0"/>
              </a:spcBef>
              <a:buNone/>
            </a:pPr>
            <a:r>
              <a:rPr lang="en-GB" altLang="en-US" sz="7200" i="1" dirty="0" smtClean="0">
                <a:solidFill>
                  <a:srgbClr val="743669"/>
                </a:solidFill>
              </a:rPr>
              <a:t>	Integrated Care</a:t>
            </a:r>
            <a:endParaRPr lang="en-GB" altLang="en-US" sz="2400" i="1" dirty="0" smtClean="0">
              <a:solidFill>
                <a:srgbClr val="743669"/>
              </a:solidFill>
            </a:endParaRPr>
          </a:p>
          <a:p>
            <a:pPr>
              <a:lnSpc>
                <a:spcPct val="100000"/>
              </a:lnSpc>
              <a:spcBef>
                <a:spcPts val="0"/>
              </a:spcBef>
              <a:buNone/>
            </a:pPr>
            <a:endParaRPr lang="en-GB" altLang="en-US" sz="2400" i="1" dirty="0">
              <a:solidFill>
                <a:srgbClr val="743669"/>
              </a:solidFill>
            </a:endParaRPr>
          </a:p>
          <a:p>
            <a:pPr>
              <a:lnSpc>
                <a:spcPct val="100000"/>
              </a:lnSpc>
              <a:spcBef>
                <a:spcPts val="0"/>
              </a:spcBef>
              <a:buNone/>
            </a:pPr>
            <a:endParaRPr lang="en-GB" altLang="en-US" sz="2400" i="1" dirty="0">
              <a:solidFill>
                <a:srgbClr val="743669"/>
              </a:solidFill>
            </a:endParaRPr>
          </a:p>
          <a:p>
            <a:pPr>
              <a:lnSpc>
                <a:spcPct val="100000"/>
              </a:lnSpc>
              <a:spcBef>
                <a:spcPts val="0"/>
              </a:spcBef>
              <a:buNone/>
            </a:pPr>
            <a:r>
              <a:rPr lang="en-GB" altLang="en-US" sz="2400" i="1" dirty="0" smtClean="0">
                <a:solidFill>
                  <a:srgbClr val="743669"/>
                </a:solidFill>
              </a:rPr>
              <a:t>European Partnership for Supervisory Organisations</a:t>
            </a:r>
          </a:p>
          <a:p>
            <a:pPr>
              <a:lnSpc>
                <a:spcPct val="100000"/>
              </a:lnSpc>
              <a:spcBef>
                <a:spcPts val="0"/>
              </a:spcBef>
              <a:buNone/>
            </a:pPr>
            <a:r>
              <a:rPr lang="en-GB" altLang="en-US" sz="2400" i="1" dirty="0" smtClean="0">
                <a:solidFill>
                  <a:srgbClr val="743669"/>
                </a:solidFill>
              </a:rPr>
              <a:t>24 April 2017</a:t>
            </a:r>
          </a:p>
          <a:p>
            <a:pPr>
              <a:lnSpc>
                <a:spcPct val="100000"/>
              </a:lnSpc>
              <a:spcBef>
                <a:spcPts val="0"/>
              </a:spcBef>
              <a:buNone/>
            </a:pPr>
            <a:endParaRPr lang="en-GB" altLang="en-US" sz="2400" i="1" dirty="0" smtClean="0">
              <a:solidFill>
                <a:srgbClr val="743669"/>
              </a:solidFill>
            </a:endParaRPr>
          </a:p>
          <a:p>
            <a:pPr>
              <a:lnSpc>
                <a:spcPct val="100000"/>
              </a:lnSpc>
              <a:spcBef>
                <a:spcPts val="0"/>
              </a:spcBef>
              <a:buNone/>
            </a:pPr>
            <a:r>
              <a:rPr lang="en-GB" altLang="en-US" sz="2400" i="1" dirty="0" smtClean="0">
                <a:solidFill>
                  <a:srgbClr val="743669"/>
                </a:solidFill>
              </a:rPr>
              <a:t>Janet Ortega</a:t>
            </a:r>
          </a:p>
          <a:p>
            <a:pPr>
              <a:lnSpc>
                <a:spcPct val="100000"/>
              </a:lnSpc>
              <a:spcBef>
                <a:spcPts val="0"/>
              </a:spcBef>
              <a:buNone/>
            </a:pPr>
            <a:r>
              <a:rPr lang="en-GB" altLang="en-US" sz="2400" i="1" dirty="0" smtClean="0">
                <a:solidFill>
                  <a:srgbClr val="743669"/>
                </a:solidFill>
              </a:rPr>
              <a:t>Head of Integration, Care Quality Commission</a:t>
            </a:r>
          </a:p>
        </p:txBody>
      </p:sp>
    </p:spTree>
    <p:extLst>
      <p:ext uri="{BB962C8B-B14F-4D97-AF65-F5344CB8AC3E}">
        <p14:creationId xmlns:p14="http://schemas.microsoft.com/office/powerpoint/2010/main" val="294739730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challenge?</a:t>
            </a:r>
            <a:endParaRPr lang="en-GB" dirty="0"/>
          </a:p>
        </p:txBody>
      </p:sp>
      <p:sp>
        <p:nvSpPr>
          <p:cNvPr id="3" name="Content Placeholder 2"/>
          <p:cNvSpPr>
            <a:spLocks noGrp="1"/>
          </p:cNvSpPr>
          <p:nvPr>
            <p:ph idx="1"/>
          </p:nvPr>
        </p:nvSpPr>
        <p:spPr/>
        <p:txBody>
          <a:bodyPr/>
          <a:lstStyle/>
          <a:p>
            <a:pPr marL="360363" indent="1588" algn="just">
              <a:lnSpc>
                <a:spcPct val="100000"/>
              </a:lnSpc>
              <a:spcBef>
                <a:spcPct val="0"/>
              </a:spcBef>
              <a:tabLst/>
            </a:pPr>
            <a:r>
              <a:rPr lang="en-GB" altLang="en-US" sz="4000" b="1" i="1" dirty="0">
                <a:latin typeface="Bradley Hand ITC" pitchFamily="66" charset="0"/>
              </a:rPr>
              <a:t>“I can plan my care with people who work together to understand me and my carer(s), allowing me control and bringing together services to achieve the outcomes that are important to me”</a:t>
            </a:r>
          </a:p>
          <a:p>
            <a:pPr marL="360363" indent="1588" algn="just">
              <a:lnSpc>
                <a:spcPct val="100000"/>
              </a:lnSpc>
              <a:spcBef>
                <a:spcPct val="0"/>
              </a:spcBef>
              <a:tabLst/>
            </a:pPr>
            <a:endParaRPr lang="en-GB" altLang="en-US" sz="2800" dirty="0" smtClean="0"/>
          </a:p>
          <a:p>
            <a:pPr marL="360363" indent="1588" algn="just">
              <a:lnSpc>
                <a:spcPct val="100000"/>
              </a:lnSpc>
              <a:spcBef>
                <a:spcPct val="0"/>
              </a:spcBef>
              <a:tabLst/>
            </a:pPr>
            <a:r>
              <a:rPr lang="en-GB" altLang="en-US" sz="2800" dirty="0" smtClean="0"/>
              <a:t>(</a:t>
            </a:r>
            <a:r>
              <a:rPr lang="en-GB" altLang="en-US" sz="2800" dirty="0"/>
              <a:t>National Voices)</a:t>
            </a:r>
          </a:p>
          <a:p>
            <a:endParaRPr lang="en-GB" dirty="0"/>
          </a:p>
        </p:txBody>
      </p:sp>
      <p:sp>
        <p:nvSpPr>
          <p:cNvPr id="4" name="Slide Number Placeholder 3"/>
          <p:cNvSpPr>
            <a:spLocks noGrp="1"/>
          </p:cNvSpPr>
          <p:nvPr>
            <p:ph type="sldNum" sz="quarter" idx="10"/>
          </p:nvPr>
        </p:nvSpPr>
        <p:spPr/>
        <p:txBody>
          <a:bodyPr/>
          <a:lstStyle/>
          <a:p>
            <a:pPr>
              <a:defRPr/>
            </a:pPr>
            <a:fld id="{258AE29E-1597-4A94-8CEE-81C720C2A132}" type="slidenum">
              <a:rPr lang="en-US" smtClean="0"/>
              <a:pPr>
                <a:defRPr/>
              </a:pPr>
              <a:t>10</a:t>
            </a:fld>
            <a:endParaRPr lang="en-US" sz="1400" dirty="0">
              <a:solidFill>
                <a:srgbClr val="6D2E69"/>
              </a:solidFill>
            </a:endParaRPr>
          </a:p>
        </p:txBody>
      </p:sp>
    </p:spTree>
    <p:extLst>
      <p:ext uri="{BB962C8B-B14F-4D97-AF65-F5344CB8AC3E}">
        <p14:creationId xmlns:p14="http://schemas.microsoft.com/office/powerpoint/2010/main" val="1337563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9"/>
          <p:cNvSpPr>
            <a:spLocks noChangeArrowheads="1"/>
          </p:cNvSpPr>
          <p:nvPr/>
        </p:nvSpPr>
        <p:spPr bwMode="auto">
          <a:xfrm flipV="1">
            <a:off x="449263" y="1630363"/>
            <a:ext cx="8277225" cy="4822825"/>
          </a:xfrm>
          <a:prstGeom prst="roundRect">
            <a:avLst>
              <a:gd name="adj" fmla="val 2167"/>
            </a:avLst>
          </a:prstGeom>
          <a:solidFill>
            <a:srgbClr val="D0BDD0"/>
          </a:solidFill>
          <a:ln>
            <a:noFill/>
          </a:ln>
          <a:extLst/>
        </p:spPr>
        <p:txBody>
          <a:bodyPr lIns="0" tIns="0" rIns="0" bIns="0" anchor="ctr"/>
          <a:lstStyle>
            <a:lvl1pPr defTabSz="457200" eaLnBrk="0" hangingPunct="0">
              <a:lnSpc>
                <a:spcPct val="90000"/>
              </a:lnSpc>
              <a:spcBef>
                <a:spcPct val="60000"/>
              </a:spcBef>
              <a:buClr>
                <a:srgbClr val="5F2861"/>
              </a:buClr>
              <a:buSzPct val="120000"/>
              <a:defRPr sz="2000">
                <a:solidFill>
                  <a:schemeClr val="tx1"/>
                </a:solidFill>
                <a:latin typeface="Arial" pitchFamily="34" charset="0"/>
                <a:ea typeface="ＭＳ Ｐゴシック"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eaLnBrk="1" hangingPunct="1">
              <a:lnSpc>
                <a:spcPct val="100000"/>
              </a:lnSpc>
              <a:spcBef>
                <a:spcPct val="0"/>
              </a:spcBef>
              <a:buClrTx/>
              <a:buSzTx/>
            </a:pPr>
            <a:endParaRPr lang="en-US" altLang="en-US" sz="1800" dirty="0">
              <a:solidFill>
                <a:srgbClr val="000000"/>
              </a:solidFill>
              <a:ea typeface="ヒラギノ角ゴ Pro W3" charset="-128"/>
            </a:endParaRPr>
          </a:p>
        </p:txBody>
      </p:sp>
      <p:sp>
        <p:nvSpPr>
          <p:cNvPr id="2" name="Slide Number Placeholder 1"/>
          <p:cNvSpPr>
            <a:spLocks noGrp="1"/>
          </p:cNvSpPr>
          <p:nvPr>
            <p:ph type="sldNum" sz="quarter" idx="10"/>
          </p:nvPr>
        </p:nvSpPr>
        <p:spPr/>
        <p:txBody>
          <a:bodyPr/>
          <a:lstStyle/>
          <a:p>
            <a:pPr>
              <a:defRPr/>
            </a:pPr>
            <a:fld id="{2CDFC59F-7FD3-4981-88C1-003940B5C03E}" type="slidenum">
              <a:rPr lang="en-US" smtClean="0"/>
              <a:pPr>
                <a:defRPr/>
              </a:pPr>
              <a:t>11</a:t>
            </a:fld>
            <a:endParaRPr lang="en-US" sz="1400" dirty="0">
              <a:solidFill>
                <a:srgbClr val="6D2E69"/>
              </a:solidFill>
            </a:endParaRPr>
          </a:p>
        </p:txBody>
      </p:sp>
      <p:pic>
        <p:nvPicPr>
          <p:cNvPr id="3" name="Picture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17900" y="1617663"/>
            <a:ext cx="21399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01874" y="4016191"/>
            <a:ext cx="5006429" cy="2272417"/>
          </a:xfrm>
          <a:prstGeom prst="rect">
            <a:avLst/>
          </a:prstGeom>
        </p:spPr>
        <p:txBody>
          <a:bodyPr wrap="square">
            <a:spAutoFit/>
          </a:bodyPr>
          <a:lstStyle/>
          <a:p>
            <a:pPr algn="ctr" eaLnBrk="0" hangingPunct="0">
              <a:spcAft>
                <a:spcPts val="600"/>
              </a:spcAft>
            </a:pPr>
            <a:r>
              <a:rPr lang="en-GB" altLang="en-US" sz="2400" kern="0" dirty="0" smtClean="0">
                <a:solidFill>
                  <a:srgbClr val="672861"/>
                </a:solidFill>
                <a:latin typeface="Helvetica"/>
                <a:ea typeface="ヒラギノ角ゴ Pro W3" charset="-128"/>
                <a:cs typeface="Helvetica"/>
                <a:sym typeface="Arial"/>
              </a:rPr>
              <a:t>www.cqc.org.uk </a:t>
            </a:r>
            <a:endParaRPr lang="en-GB" altLang="en-US" sz="2400" kern="0" dirty="0">
              <a:solidFill>
                <a:srgbClr val="672861"/>
              </a:solidFill>
              <a:latin typeface="Helvetica"/>
              <a:ea typeface="ヒラギノ角ゴ Pro W3" charset="-128"/>
              <a:cs typeface="Helvetica"/>
              <a:sym typeface="Arial"/>
            </a:endParaRPr>
          </a:p>
          <a:p>
            <a:pPr algn="ctr" eaLnBrk="0" hangingPunct="0">
              <a:spcAft>
                <a:spcPts val="1000"/>
              </a:spcAft>
              <a:buSzPct val="100000"/>
            </a:pPr>
            <a:r>
              <a:rPr lang="en-GB" altLang="en-US" sz="2400" kern="0" dirty="0" smtClean="0">
                <a:solidFill>
                  <a:srgbClr val="6C276A"/>
                </a:solidFill>
                <a:latin typeface="Helvetica"/>
                <a:ea typeface="ヒラギノ角ゴ Pro W3" charset="-128"/>
                <a:cs typeface="Helvetica"/>
                <a:sym typeface="Arial"/>
              </a:rPr>
              <a:t>@CareQualityComm</a:t>
            </a:r>
          </a:p>
          <a:p>
            <a:pPr algn="ctr" eaLnBrk="0" hangingPunct="0">
              <a:spcAft>
                <a:spcPts val="1000"/>
              </a:spcAft>
              <a:buSzPct val="100000"/>
            </a:pPr>
            <a:r>
              <a:rPr lang="en-GB" altLang="en-US" sz="2400" kern="0" dirty="0" smtClean="0">
                <a:solidFill>
                  <a:srgbClr val="6C276A"/>
                </a:solidFill>
                <a:latin typeface="Helvetica"/>
                <a:ea typeface="ヒラギノ角ゴ Pro W3" charset="-128"/>
                <a:cs typeface="Helvetica"/>
                <a:sym typeface="Arial"/>
              </a:rPr>
              <a:t>enquiries@cqc.org.uk</a:t>
            </a:r>
            <a:endParaRPr lang="en-GB" altLang="en-US" sz="2400" kern="0" dirty="0">
              <a:solidFill>
                <a:srgbClr val="6C276A"/>
              </a:solidFill>
              <a:latin typeface="Helvetica"/>
              <a:ea typeface="ヒラギノ角ゴ Pro W3" charset="-128"/>
              <a:cs typeface="Helvetica"/>
              <a:sym typeface="Arial"/>
            </a:endParaRPr>
          </a:p>
          <a:p>
            <a:pPr algn="ctr" eaLnBrk="0" hangingPunct="0"/>
            <a:r>
              <a:rPr lang="en-GB" altLang="en-US" sz="2400" kern="0" dirty="0" smtClean="0">
                <a:solidFill>
                  <a:srgbClr val="672861"/>
                </a:solidFill>
                <a:latin typeface="Helvetica"/>
                <a:ea typeface="ヒラギノ角ゴ Pro W3" charset="-128"/>
                <a:cs typeface="Helvetica"/>
                <a:sym typeface="Arial"/>
              </a:rPr>
              <a:t>Janet Ortega</a:t>
            </a:r>
            <a:endParaRPr lang="en-GB" altLang="en-US" sz="2400" kern="0" dirty="0">
              <a:solidFill>
                <a:srgbClr val="672861"/>
              </a:solidFill>
              <a:latin typeface="Helvetica"/>
              <a:ea typeface="ヒラギノ角ゴ Pro W3" charset="-128"/>
              <a:cs typeface="Helvetica"/>
              <a:sym typeface="Arial"/>
            </a:endParaRPr>
          </a:p>
          <a:p>
            <a:pPr algn="ctr" eaLnBrk="0" hangingPunct="0"/>
            <a:r>
              <a:rPr lang="en-GB" altLang="en-US" sz="2400" kern="0" dirty="0" smtClean="0">
                <a:solidFill>
                  <a:srgbClr val="672861"/>
                </a:solidFill>
                <a:latin typeface="Helvetica"/>
                <a:ea typeface="ヒラギノ角ゴ Pro W3" charset="-128"/>
                <a:cs typeface="Helvetica"/>
                <a:sym typeface="Arial"/>
              </a:rPr>
              <a:t>Head of Integration</a:t>
            </a:r>
            <a:endParaRPr lang="en-GB" altLang="en-US" sz="2400" kern="0" dirty="0">
              <a:solidFill>
                <a:srgbClr val="672861"/>
              </a:solidFill>
              <a:latin typeface="Helvetica"/>
              <a:ea typeface="ヒラギノ角ゴ Pro W3" charset="-128"/>
              <a:cs typeface="Helvetica"/>
              <a:sym typeface="Arial"/>
            </a:endParaRPr>
          </a:p>
        </p:txBody>
      </p:sp>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50463" y="4588414"/>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525463" y="688975"/>
            <a:ext cx="583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eaLnBrk="0" hangingPunct="0">
              <a:lnSpc>
                <a:spcPct val="90000"/>
              </a:lnSpc>
              <a:spcBef>
                <a:spcPct val="60000"/>
              </a:spcBef>
              <a:buClr>
                <a:srgbClr val="5F2861"/>
              </a:buClr>
              <a:buSzPct val="120000"/>
              <a:buChar char="•"/>
              <a:defRPr sz="2000">
                <a:solidFill>
                  <a:schemeClr val="tx1"/>
                </a:solidFill>
                <a:latin typeface="Arial" pitchFamily="34" charset="0"/>
                <a:ea typeface="ＭＳ Ｐゴシック" pitchFamily="34" charset="-128"/>
              </a:defRPr>
            </a:lvl1pPr>
            <a:lvl2pPr eaLnBrk="0" hangingPunct="0">
              <a:lnSpc>
                <a:spcPct val="90000"/>
              </a:lnSpc>
              <a:spcBef>
                <a:spcPct val="50000"/>
              </a:spcBef>
              <a:buClr>
                <a:srgbClr val="5F2861"/>
              </a:buClr>
              <a:buSzPct val="120000"/>
              <a:buChar char="•"/>
              <a:defRPr sz="2000">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ＭＳ Ｐゴシック" pitchFamily="34" charset="-128"/>
              </a:defRPr>
            </a:lvl9pPr>
          </a:lstStyle>
          <a:p>
            <a:pPr marL="0" lvl="1" eaLnBrk="1" hangingPunct="1">
              <a:lnSpc>
                <a:spcPct val="100000"/>
              </a:lnSpc>
              <a:spcBef>
                <a:spcPct val="0"/>
              </a:spcBef>
              <a:spcAft>
                <a:spcPts val="900"/>
              </a:spcAft>
              <a:buClrTx/>
              <a:buSzTx/>
              <a:buFontTx/>
              <a:buNone/>
            </a:pPr>
            <a:r>
              <a:rPr lang="en-GB" altLang="en-US" sz="2800" dirty="0">
                <a:solidFill>
                  <a:srgbClr val="FFFFFF"/>
                </a:solidFill>
                <a:ea typeface="ヒラギノ角ゴ Pro W3" charset="-128"/>
              </a:rPr>
              <a:t>Thank you</a:t>
            </a:r>
          </a:p>
        </p:txBody>
      </p:sp>
    </p:spTree>
    <p:extLst>
      <p:ext uri="{BB962C8B-B14F-4D97-AF65-F5344CB8AC3E}">
        <p14:creationId xmlns:p14="http://schemas.microsoft.com/office/powerpoint/2010/main" val="986584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22"/>
          <p:cNvSpPr>
            <a:spLocks noChangeArrowheads="1"/>
          </p:cNvSpPr>
          <p:nvPr/>
        </p:nvSpPr>
        <p:spPr bwMode="auto">
          <a:xfrm>
            <a:off x="628650" y="736600"/>
            <a:ext cx="5600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50" indent="-285750" defTabSz="457200">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3000" indent="-228600" defTabSz="457200">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2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4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a:lnSpc>
                <a:spcPct val="85000"/>
              </a:lnSpc>
              <a:spcBef>
                <a:spcPct val="0"/>
              </a:spcBef>
              <a:buClrTx/>
              <a:buSzTx/>
            </a:pPr>
            <a:r>
              <a:rPr lang="en-US" altLang="en-US" sz="2800" dirty="0" smtClean="0">
                <a:solidFill>
                  <a:srgbClr val="FFFFFF"/>
                </a:solidFill>
                <a:ea typeface="ヒラギノ角ゴ Pro W3" pitchFamily="-16" charset="-128"/>
              </a:rPr>
              <a:t>Our purpose</a:t>
            </a:r>
          </a:p>
        </p:txBody>
      </p:sp>
      <p:sp>
        <p:nvSpPr>
          <p:cNvPr id="9219" name="Shape 23"/>
          <p:cNvSpPr>
            <a:spLocks noChangeArrowheads="1"/>
          </p:cNvSpPr>
          <p:nvPr/>
        </p:nvSpPr>
        <p:spPr bwMode="auto">
          <a:xfrm>
            <a:off x="539552" y="1556792"/>
            <a:ext cx="4412407"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defTabSz="457200">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50" indent="-285750" defTabSz="457200">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3000" indent="-228600" defTabSz="457200">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2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4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a:lnSpc>
                <a:spcPct val="100000"/>
              </a:lnSpc>
              <a:spcBef>
                <a:spcPts val="1200"/>
              </a:spcBef>
              <a:buClrTx/>
              <a:buSzTx/>
            </a:pPr>
            <a:r>
              <a:rPr lang="en-US" altLang="en-US" sz="2800" dirty="0" smtClean="0">
                <a:solidFill>
                  <a:srgbClr val="743669"/>
                </a:solidFill>
                <a:latin typeface="Arial"/>
                <a:ea typeface="ヒラギノ角ゴ Pro W3" pitchFamily="-16" charset="-128"/>
              </a:rPr>
              <a:t>The Care Quality Commission is the independent regulator of health and adult social care in England.  </a:t>
            </a:r>
          </a:p>
          <a:p>
            <a:pPr>
              <a:lnSpc>
                <a:spcPct val="100000"/>
              </a:lnSpc>
              <a:spcBef>
                <a:spcPts val="1200"/>
              </a:spcBef>
              <a:buClrTx/>
              <a:buSzTx/>
            </a:pPr>
            <a:endParaRPr lang="en-US" altLang="en-US" sz="400" dirty="0">
              <a:solidFill>
                <a:srgbClr val="000000"/>
              </a:solidFill>
              <a:latin typeface="Arial"/>
              <a:ea typeface="ヒラギノ角ゴ Pro W3" pitchFamily="-16" charset="-128"/>
            </a:endParaRPr>
          </a:p>
          <a:p>
            <a:pPr>
              <a:lnSpc>
                <a:spcPct val="100000"/>
              </a:lnSpc>
              <a:spcBef>
                <a:spcPts val="1200"/>
              </a:spcBef>
              <a:buClrTx/>
              <a:buSzTx/>
            </a:pPr>
            <a:r>
              <a:rPr lang="en-US" altLang="en-US" sz="2400" dirty="0" smtClean="0">
                <a:solidFill>
                  <a:srgbClr val="000000"/>
                </a:solidFill>
                <a:latin typeface="Arial"/>
                <a:ea typeface="ヒラギノ角ゴ Pro W3" pitchFamily="-16" charset="-128"/>
              </a:rPr>
              <a:t>We make sure health and social care services provide people with safe, effective, compassionate, high-quality care and we encourage care services to improve.</a:t>
            </a:r>
          </a:p>
        </p:txBody>
      </p:sp>
      <p:sp>
        <p:nvSpPr>
          <p:cNvPr id="9220" name="Slide Number Placeholder 1"/>
          <p:cNvSpPr>
            <a:spLocks noGrp="1"/>
          </p:cNvSpPr>
          <p:nvPr>
            <p:ph type="sldNum" sz="quarter" idx="10"/>
          </p:nvPr>
        </p:nvSpPr>
        <p:spPr>
          <a:xfrm>
            <a:off x="6804025" y="625951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50" indent="-285750">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3000" indent="-228600">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2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4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a:lnSpc>
                <a:spcPct val="100000"/>
              </a:lnSpc>
              <a:spcBef>
                <a:spcPct val="0"/>
              </a:spcBef>
              <a:buClrTx/>
              <a:buSzTx/>
            </a:pPr>
            <a:fld id="{7335B75A-1029-41DD-8090-A27C7BC5955E}" type="slidenum">
              <a:rPr lang="en-GB" altLang="en-US" sz="900" smtClean="0">
                <a:solidFill>
                  <a:srgbClr val="5F2861"/>
                </a:solidFill>
              </a:rPr>
              <a:pPr>
                <a:lnSpc>
                  <a:spcPct val="100000"/>
                </a:lnSpc>
                <a:spcBef>
                  <a:spcPct val="0"/>
                </a:spcBef>
                <a:buClrTx/>
                <a:buSzTx/>
              </a:pPr>
              <a:t>2</a:t>
            </a:fld>
            <a:endParaRPr lang="en-GB" altLang="en-US" sz="900" dirty="0" smtClean="0">
              <a:solidFill>
                <a:srgbClr val="5F2861"/>
              </a:solidFill>
            </a:endParaRPr>
          </a:p>
        </p:txBody>
      </p:sp>
      <p:pic>
        <p:nvPicPr>
          <p:cNvPr id="3" name="Picture 2"/>
          <p:cNvPicPr>
            <a:picLocks noChangeAspect="1"/>
          </p:cNvPicPr>
          <p:nvPr/>
        </p:nvPicPr>
        <p:blipFill>
          <a:blip r:embed="rId3"/>
          <a:stretch>
            <a:fillRect/>
          </a:stretch>
        </p:blipFill>
        <p:spPr>
          <a:xfrm>
            <a:off x="5076056" y="2618571"/>
            <a:ext cx="3600450" cy="2616200"/>
          </a:xfrm>
          <a:prstGeom prst="rect">
            <a:avLst/>
          </a:prstGeom>
          <a:ln w="0">
            <a:solidFill>
              <a:srgbClr val="743669">
                <a:alpha val="39000"/>
              </a:srgbClr>
            </a:solidFill>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70954912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hape 22"/>
          <p:cNvSpPr>
            <a:spLocks noChangeArrowheads="1"/>
          </p:cNvSpPr>
          <p:nvPr/>
        </p:nvSpPr>
        <p:spPr bwMode="auto">
          <a:xfrm>
            <a:off x="599512" y="677832"/>
            <a:ext cx="5600700" cy="46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defTabSz="4572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eaLnBrk="1" hangingPunct="1">
              <a:lnSpc>
                <a:spcPct val="85000"/>
              </a:lnSpc>
              <a:spcBef>
                <a:spcPct val="0"/>
              </a:spcBef>
              <a:buClrTx/>
              <a:buSzTx/>
            </a:pPr>
            <a:r>
              <a:rPr lang="en-US" altLang="en-US" sz="2800" dirty="0" smtClean="0">
                <a:solidFill>
                  <a:srgbClr val="FFFFFF"/>
                </a:solidFill>
                <a:ea typeface="ヒラギノ角ゴ Pro W3" charset="-128"/>
              </a:rPr>
              <a:t>Our current model of regulation</a:t>
            </a:r>
            <a:endParaRPr lang="en-US" altLang="en-US" sz="2800" dirty="0">
              <a:solidFill>
                <a:srgbClr val="FFFFFF"/>
              </a:solidFill>
              <a:ea typeface="ヒラギノ角ゴ Pro W3" charset="-128"/>
            </a:endParaRPr>
          </a:p>
        </p:txBody>
      </p:sp>
      <p:sp>
        <p:nvSpPr>
          <p:cNvPr id="9221" name="Slide Number Placeholder 1"/>
          <p:cNvSpPr>
            <a:spLocks noGrp="1"/>
          </p:cNvSpPr>
          <p:nvPr>
            <p:ph type="sldNum" sz="quarter" idx="10"/>
          </p:nvPr>
        </p:nvSpPr>
        <p:spPr>
          <a:xfrm>
            <a:off x="6804025" y="6543675"/>
            <a:ext cx="1922463" cy="198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eaLnBrk="0" hangingPunct="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a:lnSpc>
                <a:spcPct val="100000"/>
              </a:lnSpc>
              <a:spcBef>
                <a:spcPct val="0"/>
              </a:spcBef>
              <a:buClrTx/>
              <a:buSzTx/>
            </a:pPr>
            <a:fld id="{1E05B6AC-C0AD-47EC-AC36-D9CEC3823BF8}" type="slidenum">
              <a:rPr lang="en-GB" altLang="en-US" sz="900" smtClean="0">
                <a:solidFill>
                  <a:srgbClr val="5F2861"/>
                </a:solidFill>
              </a:rPr>
              <a:pPr>
                <a:lnSpc>
                  <a:spcPct val="100000"/>
                </a:lnSpc>
                <a:spcBef>
                  <a:spcPct val="0"/>
                </a:spcBef>
                <a:buClrTx/>
                <a:buSzTx/>
              </a:pPr>
              <a:t>3</a:t>
            </a:fld>
            <a:endParaRPr lang="en-GB" altLang="en-US" sz="900" dirty="0" smtClean="0">
              <a:solidFill>
                <a:srgbClr val="5F2861"/>
              </a:solidFill>
            </a:endParaRPr>
          </a:p>
        </p:txBody>
      </p:sp>
      <p:sp>
        <p:nvSpPr>
          <p:cNvPr id="2" name="Rounded Rectangle 1"/>
          <p:cNvSpPr/>
          <p:nvPr/>
        </p:nvSpPr>
        <p:spPr bwMode="auto">
          <a:xfrm>
            <a:off x="467543" y="1628800"/>
            <a:ext cx="1944217" cy="1224136"/>
          </a:xfrm>
          <a:prstGeom prst="roundRect">
            <a:avLst/>
          </a:prstGeom>
          <a:solidFill>
            <a:srgbClr val="3C5A93"/>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GB" sz="2400" b="1" dirty="0" smtClean="0">
                <a:solidFill>
                  <a:srgbClr val="FFFFFF"/>
                </a:solidFill>
                <a:latin typeface="Arial"/>
                <a:ea typeface="ヒラギノ角ゴ Pro W3" pitchFamily="1" charset="-128"/>
                <a:cs typeface="ヒラギノ角ゴ Pro W3" pitchFamily="1" charset="-128"/>
              </a:rPr>
              <a:t>Register</a:t>
            </a:r>
            <a:endParaRPr lang="en-GB" sz="2400" b="1" dirty="0">
              <a:solidFill>
                <a:srgbClr val="FFFFFF"/>
              </a:solidFill>
              <a:latin typeface="Arial"/>
              <a:ea typeface="ヒラギノ角ゴ Pro W3" pitchFamily="1" charset="-128"/>
              <a:cs typeface="ヒラギノ角ゴ Pro W3" pitchFamily="1" charset="-128"/>
            </a:endParaRPr>
          </a:p>
        </p:txBody>
      </p:sp>
      <p:sp>
        <p:nvSpPr>
          <p:cNvPr id="7" name="Rounded Rectangle 6"/>
          <p:cNvSpPr/>
          <p:nvPr/>
        </p:nvSpPr>
        <p:spPr bwMode="auto">
          <a:xfrm>
            <a:off x="2555776" y="1628800"/>
            <a:ext cx="1944216" cy="1224136"/>
          </a:xfrm>
          <a:prstGeom prst="roundRect">
            <a:avLst/>
          </a:prstGeom>
          <a:solidFill>
            <a:srgbClr val="743669"/>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GB" sz="2400" b="1" dirty="0" smtClean="0">
                <a:solidFill>
                  <a:srgbClr val="FFFFFF"/>
                </a:solidFill>
                <a:latin typeface="Arial"/>
                <a:ea typeface="ヒラギノ角ゴ Pro W3" pitchFamily="1" charset="-128"/>
                <a:cs typeface="ヒラギノ角ゴ Pro W3" pitchFamily="1" charset="-128"/>
              </a:rPr>
              <a:t>Monitor, inspect and rate</a:t>
            </a:r>
            <a:endParaRPr lang="en-GB" sz="2400" b="1" dirty="0">
              <a:solidFill>
                <a:srgbClr val="FFFFFF"/>
              </a:solidFill>
              <a:latin typeface="Arial"/>
              <a:ea typeface="ヒラギノ角ゴ Pro W3" pitchFamily="1" charset="-128"/>
              <a:cs typeface="ヒラギノ角ゴ Pro W3" pitchFamily="1" charset="-128"/>
            </a:endParaRPr>
          </a:p>
        </p:txBody>
      </p:sp>
      <p:sp>
        <p:nvSpPr>
          <p:cNvPr id="8" name="Rounded Rectangle 7"/>
          <p:cNvSpPr/>
          <p:nvPr/>
        </p:nvSpPr>
        <p:spPr bwMode="auto">
          <a:xfrm>
            <a:off x="4644008" y="1628800"/>
            <a:ext cx="1944216" cy="1224136"/>
          </a:xfrm>
          <a:prstGeom prst="roundRect">
            <a:avLst/>
          </a:prstGeom>
          <a:solidFill>
            <a:srgbClr val="D52866"/>
          </a:solidFill>
          <a:ln w="9525" cap="flat" cmpd="sng" algn="ctr">
            <a:solidFill>
              <a:srgbClr val="FF006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GB" sz="2400" b="1" dirty="0" smtClean="0">
                <a:solidFill>
                  <a:srgbClr val="FFFFFF"/>
                </a:solidFill>
                <a:latin typeface="Arial"/>
                <a:ea typeface="ヒラギノ角ゴ Pro W3" pitchFamily="1" charset="-128"/>
                <a:cs typeface="ヒラギノ角ゴ Pro W3" pitchFamily="1" charset="-128"/>
              </a:rPr>
              <a:t>Enforce</a:t>
            </a:r>
            <a:endParaRPr lang="en-GB" sz="2400" b="1" dirty="0">
              <a:solidFill>
                <a:srgbClr val="FFFFFF"/>
              </a:solidFill>
              <a:latin typeface="Arial"/>
              <a:ea typeface="ヒラギノ角ゴ Pro W3" pitchFamily="1" charset="-128"/>
              <a:cs typeface="ヒラギノ角ゴ Pro W3" pitchFamily="1" charset="-128"/>
            </a:endParaRPr>
          </a:p>
        </p:txBody>
      </p:sp>
      <p:sp>
        <p:nvSpPr>
          <p:cNvPr id="9" name="Rounded Rectangle 8"/>
          <p:cNvSpPr/>
          <p:nvPr/>
        </p:nvSpPr>
        <p:spPr bwMode="auto">
          <a:xfrm>
            <a:off x="6732240" y="1628800"/>
            <a:ext cx="1944216" cy="1224136"/>
          </a:xfrm>
          <a:prstGeom prst="roundRect">
            <a:avLst/>
          </a:prstGeom>
          <a:solidFill>
            <a:srgbClr val="87CFC5"/>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GB" sz="2100" b="1" dirty="0" smtClean="0">
                <a:solidFill>
                  <a:srgbClr val="FFFFFF"/>
                </a:solidFill>
                <a:latin typeface="Arial"/>
                <a:ea typeface="ヒラギノ角ゴ Pro W3" pitchFamily="1" charset="-128"/>
                <a:cs typeface="ヒラギノ角ゴ Pro W3" pitchFamily="1" charset="-128"/>
              </a:rPr>
              <a:t>Independent voice</a:t>
            </a:r>
            <a:endParaRPr lang="en-GB" sz="2100" b="1" dirty="0">
              <a:solidFill>
                <a:srgbClr val="FFFFFF"/>
              </a:solidFill>
              <a:latin typeface="Arial"/>
              <a:ea typeface="ヒラギノ角ゴ Pro W3" pitchFamily="1" charset="-128"/>
              <a:cs typeface="ヒラギノ角ゴ Pro W3" pitchFamily="1" charset="-128"/>
            </a:endParaRPr>
          </a:p>
        </p:txBody>
      </p:sp>
      <p:sp>
        <p:nvSpPr>
          <p:cNvPr id="3" name="TextBox 2"/>
          <p:cNvSpPr txBox="1"/>
          <p:nvPr/>
        </p:nvSpPr>
        <p:spPr>
          <a:xfrm>
            <a:off x="467544" y="2852935"/>
            <a:ext cx="1944217" cy="3408319"/>
          </a:xfrm>
          <a:prstGeom prst="roundRect">
            <a:avLst/>
          </a:prstGeom>
          <a:noFill/>
          <a:ln>
            <a:solidFill>
              <a:srgbClr val="3C5A93"/>
            </a:solidFill>
          </a:ln>
        </p:spPr>
        <p:txBody>
          <a:bodyPr wrap="square" rtlCol="0">
            <a:noAutofit/>
          </a:bodyPr>
          <a:lstStyle/>
          <a:p>
            <a:r>
              <a:rPr lang="en-GB" dirty="0" smtClean="0">
                <a:solidFill>
                  <a:srgbClr val="000000"/>
                </a:solidFill>
                <a:latin typeface="Arial"/>
                <a:ea typeface="ＭＳ Ｐゴシック"/>
              </a:rPr>
              <a:t>We </a:t>
            </a:r>
            <a:r>
              <a:rPr lang="en-GB" b="1" dirty="0">
                <a:solidFill>
                  <a:srgbClr val="000000"/>
                </a:solidFill>
                <a:latin typeface="Arial"/>
                <a:ea typeface="ＭＳ Ｐゴシック"/>
              </a:rPr>
              <a:t>register </a:t>
            </a:r>
            <a:r>
              <a:rPr lang="en-GB" dirty="0">
                <a:solidFill>
                  <a:srgbClr val="000000"/>
                </a:solidFill>
                <a:latin typeface="Arial"/>
                <a:ea typeface="ＭＳ Ｐゴシック"/>
              </a:rPr>
              <a:t>those who apply to CQC </a:t>
            </a:r>
            <a:r>
              <a:rPr lang="en-GB" dirty="0" smtClean="0">
                <a:solidFill>
                  <a:srgbClr val="000000"/>
                </a:solidFill>
                <a:latin typeface="Arial"/>
                <a:ea typeface="ＭＳ Ｐゴシック"/>
              </a:rPr>
              <a:t>to provide </a:t>
            </a:r>
            <a:r>
              <a:rPr lang="en-GB" dirty="0">
                <a:solidFill>
                  <a:srgbClr val="000000"/>
                </a:solidFill>
                <a:latin typeface="Arial"/>
                <a:ea typeface="ＭＳ Ｐゴシック"/>
              </a:rPr>
              <a:t>health and adult social care </a:t>
            </a:r>
            <a:r>
              <a:rPr lang="en-GB" dirty="0" smtClean="0">
                <a:solidFill>
                  <a:srgbClr val="000000"/>
                </a:solidFill>
                <a:latin typeface="Arial"/>
                <a:ea typeface="ＭＳ Ｐゴシック"/>
              </a:rPr>
              <a:t>services</a:t>
            </a:r>
            <a:endParaRPr lang="en-GB" dirty="0">
              <a:solidFill>
                <a:srgbClr val="000000"/>
              </a:solidFill>
              <a:latin typeface="Arial"/>
              <a:ea typeface="ＭＳ Ｐゴシック"/>
            </a:endParaRPr>
          </a:p>
        </p:txBody>
      </p:sp>
      <p:sp>
        <p:nvSpPr>
          <p:cNvPr id="11" name="TextBox 10"/>
          <p:cNvSpPr txBox="1"/>
          <p:nvPr/>
        </p:nvSpPr>
        <p:spPr>
          <a:xfrm>
            <a:off x="2541328" y="2852936"/>
            <a:ext cx="1958664" cy="3408319"/>
          </a:xfrm>
          <a:prstGeom prst="roundRect">
            <a:avLst/>
          </a:prstGeom>
          <a:noFill/>
          <a:ln>
            <a:solidFill>
              <a:srgbClr val="743669"/>
            </a:solidFill>
          </a:ln>
        </p:spPr>
        <p:txBody>
          <a:bodyPr wrap="square" rtlCol="0">
            <a:noAutofit/>
          </a:bodyPr>
          <a:lstStyle/>
          <a:p>
            <a:r>
              <a:rPr lang="en-GB" dirty="0">
                <a:solidFill>
                  <a:srgbClr val="000000"/>
                </a:solidFill>
                <a:latin typeface="Arial"/>
                <a:ea typeface="ＭＳ Ｐゴシック"/>
              </a:rPr>
              <a:t>We </a:t>
            </a:r>
            <a:r>
              <a:rPr lang="en-GB" b="1" dirty="0" smtClean="0">
                <a:solidFill>
                  <a:srgbClr val="000000"/>
                </a:solidFill>
                <a:latin typeface="Arial"/>
                <a:ea typeface="ＭＳ Ｐゴシック"/>
              </a:rPr>
              <a:t>monitor</a:t>
            </a:r>
            <a:endParaRPr lang="en-GB" b="1" dirty="0">
              <a:solidFill>
                <a:srgbClr val="000000"/>
              </a:solidFill>
              <a:latin typeface="Arial"/>
              <a:ea typeface="ＭＳ Ｐゴシック"/>
            </a:endParaRPr>
          </a:p>
          <a:p>
            <a:r>
              <a:rPr lang="en-GB" dirty="0">
                <a:solidFill>
                  <a:srgbClr val="000000"/>
                </a:solidFill>
                <a:latin typeface="Arial"/>
                <a:ea typeface="ＭＳ Ｐゴシック"/>
              </a:rPr>
              <a:t>services, </a:t>
            </a:r>
            <a:r>
              <a:rPr lang="en-GB" dirty="0" smtClean="0">
                <a:solidFill>
                  <a:srgbClr val="000000"/>
                </a:solidFill>
                <a:latin typeface="Arial"/>
                <a:ea typeface="ＭＳ Ｐゴシック"/>
              </a:rPr>
              <a:t>carry </a:t>
            </a:r>
            <a:r>
              <a:rPr lang="en-GB" dirty="0">
                <a:solidFill>
                  <a:srgbClr val="000000"/>
                </a:solidFill>
                <a:latin typeface="Arial"/>
                <a:ea typeface="ＭＳ Ｐゴシック"/>
              </a:rPr>
              <a:t>out expert</a:t>
            </a:r>
          </a:p>
          <a:p>
            <a:r>
              <a:rPr lang="en-GB" b="1" dirty="0">
                <a:solidFill>
                  <a:srgbClr val="000000"/>
                </a:solidFill>
                <a:latin typeface="Arial"/>
                <a:ea typeface="ＭＳ Ｐゴシック"/>
              </a:rPr>
              <a:t>inspections</a:t>
            </a:r>
            <a:r>
              <a:rPr lang="en-GB" dirty="0">
                <a:solidFill>
                  <a:srgbClr val="000000"/>
                </a:solidFill>
                <a:latin typeface="Arial"/>
                <a:ea typeface="ＭＳ Ｐゴシック"/>
              </a:rPr>
              <a:t>, </a:t>
            </a:r>
            <a:r>
              <a:rPr lang="en-GB" dirty="0" smtClean="0">
                <a:solidFill>
                  <a:srgbClr val="000000"/>
                </a:solidFill>
                <a:latin typeface="Arial"/>
                <a:ea typeface="ＭＳ Ｐゴシック"/>
              </a:rPr>
              <a:t>and judge each service, usually to give </a:t>
            </a:r>
            <a:r>
              <a:rPr lang="en-GB" dirty="0">
                <a:solidFill>
                  <a:srgbClr val="000000"/>
                </a:solidFill>
                <a:latin typeface="Arial"/>
                <a:ea typeface="ＭＳ Ｐゴシック"/>
              </a:rPr>
              <a:t>an overall </a:t>
            </a:r>
            <a:r>
              <a:rPr lang="en-GB" b="1" dirty="0" smtClean="0">
                <a:solidFill>
                  <a:srgbClr val="000000"/>
                </a:solidFill>
                <a:latin typeface="Arial"/>
                <a:ea typeface="ＭＳ Ｐゴシック"/>
              </a:rPr>
              <a:t>rating</a:t>
            </a:r>
            <a:r>
              <a:rPr lang="en-GB" dirty="0" smtClean="0">
                <a:solidFill>
                  <a:srgbClr val="000000"/>
                </a:solidFill>
                <a:latin typeface="Arial"/>
                <a:ea typeface="ＭＳ Ｐゴシック"/>
              </a:rPr>
              <a:t>,</a:t>
            </a:r>
            <a:r>
              <a:rPr lang="en-GB" b="1" dirty="0" smtClean="0">
                <a:solidFill>
                  <a:srgbClr val="000000"/>
                </a:solidFill>
                <a:latin typeface="Arial"/>
                <a:ea typeface="ＭＳ Ｐゴシック"/>
              </a:rPr>
              <a:t> </a:t>
            </a:r>
            <a:r>
              <a:rPr lang="en-GB" dirty="0" smtClean="0">
                <a:solidFill>
                  <a:srgbClr val="000000"/>
                </a:solidFill>
                <a:latin typeface="Arial"/>
                <a:ea typeface="ＭＳ Ｐゴシック"/>
              </a:rPr>
              <a:t>and conduct </a:t>
            </a:r>
            <a:r>
              <a:rPr lang="en-GB" b="1" dirty="0" smtClean="0">
                <a:solidFill>
                  <a:srgbClr val="000000"/>
                </a:solidFill>
                <a:latin typeface="Arial"/>
                <a:ea typeface="ＭＳ Ｐゴシック"/>
              </a:rPr>
              <a:t>thematic reviews</a:t>
            </a:r>
            <a:endParaRPr lang="en-GB" dirty="0">
              <a:solidFill>
                <a:srgbClr val="000000"/>
              </a:solidFill>
              <a:latin typeface="Arial"/>
              <a:ea typeface="ＭＳ Ｐゴシック"/>
            </a:endParaRPr>
          </a:p>
        </p:txBody>
      </p:sp>
      <p:sp>
        <p:nvSpPr>
          <p:cNvPr id="12" name="TextBox 11"/>
          <p:cNvSpPr txBox="1"/>
          <p:nvPr/>
        </p:nvSpPr>
        <p:spPr>
          <a:xfrm>
            <a:off x="4644008" y="2852935"/>
            <a:ext cx="1944217" cy="3408320"/>
          </a:xfrm>
          <a:prstGeom prst="roundRect">
            <a:avLst/>
          </a:prstGeom>
          <a:noFill/>
          <a:ln>
            <a:solidFill>
              <a:srgbClr val="D52866"/>
            </a:solidFill>
          </a:ln>
        </p:spPr>
        <p:txBody>
          <a:bodyPr wrap="square" rtlCol="0">
            <a:noAutofit/>
          </a:bodyPr>
          <a:lstStyle/>
          <a:p>
            <a:r>
              <a:rPr lang="en-GB" dirty="0">
                <a:solidFill>
                  <a:srgbClr val="000000"/>
                </a:solidFill>
                <a:latin typeface="Arial"/>
                <a:ea typeface="ＭＳ Ｐゴシック"/>
              </a:rPr>
              <a:t>Where we find poor </a:t>
            </a:r>
            <a:r>
              <a:rPr lang="en-GB" dirty="0" smtClean="0">
                <a:solidFill>
                  <a:srgbClr val="000000"/>
                </a:solidFill>
                <a:latin typeface="Arial"/>
                <a:ea typeface="ＭＳ Ｐゴシック"/>
              </a:rPr>
              <a:t>care, </a:t>
            </a:r>
            <a:r>
              <a:rPr lang="en-GB" dirty="0">
                <a:solidFill>
                  <a:srgbClr val="000000"/>
                </a:solidFill>
                <a:latin typeface="Arial"/>
                <a:ea typeface="ＭＳ Ｐゴシック"/>
              </a:rPr>
              <a:t>we ask providers </a:t>
            </a:r>
            <a:r>
              <a:rPr lang="en-GB" dirty="0" smtClean="0">
                <a:solidFill>
                  <a:srgbClr val="000000"/>
                </a:solidFill>
                <a:latin typeface="Arial"/>
                <a:ea typeface="ＭＳ Ｐゴシック"/>
              </a:rPr>
              <a:t>to improve </a:t>
            </a:r>
            <a:r>
              <a:rPr lang="en-GB" dirty="0">
                <a:solidFill>
                  <a:srgbClr val="000000"/>
                </a:solidFill>
                <a:latin typeface="Arial"/>
                <a:ea typeface="ＭＳ Ｐゴシック"/>
              </a:rPr>
              <a:t>and </a:t>
            </a:r>
            <a:r>
              <a:rPr lang="en-GB" dirty="0" smtClean="0">
                <a:solidFill>
                  <a:srgbClr val="000000"/>
                </a:solidFill>
                <a:latin typeface="Arial"/>
                <a:ea typeface="ＭＳ Ｐゴシック"/>
              </a:rPr>
              <a:t>can </a:t>
            </a:r>
            <a:r>
              <a:rPr lang="en-GB" b="1" dirty="0">
                <a:solidFill>
                  <a:srgbClr val="000000"/>
                </a:solidFill>
                <a:latin typeface="Arial"/>
                <a:ea typeface="ＭＳ Ｐゴシック"/>
              </a:rPr>
              <a:t>enforce </a:t>
            </a:r>
            <a:r>
              <a:rPr lang="en-GB" dirty="0">
                <a:solidFill>
                  <a:srgbClr val="000000"/>
                </a:solidFill>
                <a:latin typeface="Arial"/>
                <a:ea typeface="ＭＳ Ｐゴシック"/>
              </a:rPr>
              <a:t>this if </a:t>
            </a:r>
            <a:r>
              <a:rPr lang="en-GB" dirty="0" smtClean="0">
                <a:solidFill>
                  <a:srgbClr val="000000"/>
                </a:solidFill>
                <a:latin typeface="Arial"/>
                <a:ea typeface="ＭＳ Ｐゴシック"/>
              </a:rPr>
              <a:t>necessary</a:t>
            </a:r>
            <a:endParaRPr lang="en-GB" dirty="0">
              <a:solidFill>
                <a:srgbClr val="000000"/>
              </a:solidFill>
              <a:latin typeface="Arial"/>
              <a:ea typeface="ＭＳ Ｐゴシック"/>
            </a:endParaRPr>
          </a:p>
        </p:txBody>
      </p:sp>
      <p:sp>
        <p:nvSpPr>
          <p:cNvPr id="14" name="TextBox 13"/>
          <p:cNvSpPr txBox="1"/>
          <p:nvPr/>
        </p:nvSpPr>
        <p:spPr>
          <a:xfrm>
            <a:off x="6732240" y="2844935"/>
            <a:ext cx="1944217" cy="3416320"/>
          </a:xfrm>
          <a:prstGeom prst="roundRect">
            <a:avLst/>
          </a:prstGeom>
          <a:noFill/>
          <a:ln>
            <a:solidFill>
              <a:srgbClr val="87CFC5"/>
            </a:solidFill>
          </a:ln>
        </p:spPr>
        <p:txBody>
          <a:bodyPr wrap="square" rtlCol="0">
            <a:noAutofit/>
          </a:bodyPr>
          <a:lstStyle/>
          <a:p>
            <a:r>
              <a:rPr lang="en-GB" sz="1700" dirty="0">
                <a:solidFill>
                  <a:srgbClr val="000000"/>
                </a:solidFill>
                <a:latin typeface="Arial"/>
                <a:ea typeface="ＭＳ Ｐゴシック"/>
              </a:rPr>
              <a:t>We provide an </a:t>
            </a:r>
            <a:r>
              <a:rPr lang="en-GB" sz="1700" b="1" dirty="0">
                <a:solidFill>
                  <a:srgbClr val="000000"/>
                </a:solidFill>
                <a:latin typeface="Arial"/>
                <a:ea typeface="ＭＳ Ｐゴシック"/>
              </a:rPr>
              <a:t>independent voice </a:t>
            </a:r>
            <a:r>
              <a:rPr lang="en-GB" sz="1700" dirty="0">
                <a:solidFill>
                  <a:srgbClr val="000000"/>
                </a:solidFill>
                <a:latin typeface="Arial"/>
                <a:ea typeface="ＭＳ Ｐゴシック"/>
              </a:rPr>
              <a:t>on</a:t>
            </a:r>
          </a:p>
          <a:p>
            <a:r>
              <a:rPr lang="en-GB" sz="1700" dirty="0">
                <a:solidFill>
                  <a:srgbClr val="000000"/>
                </a:solidFill>
                <a:latin typeface="Arial"/>
                <a:ea typeface="ＭＳ Ｐゴシック"/>
              </a:rPr>
              <a:t>the state of health and adult social care</a:t>
            </a:r>
          </a:p>
          <a:p>
            <a:r>
              <a:rPr lang="en-GB" sz="1700" dirty="0">
                <a:solidFill>
                  <a:srgbClr val="000000"/>
                </a:solidFill>
                <a:latin typeface="Arial"/>
                <a:ea typeface="ＭＳ Ｐゴシック"/>
              </a:rPr>
              <a:t>in England on issues that matter to the</a:t>
            </a:r>
          </a:p>
          <a:p>
            <a:r>
              <a:rPr lang="en-GB" sz="1700" dirty="0">
                <a:solidFill>
                  <a:srgbClr val="000000"/>
                </a:solidFill>
                <a:latin typeface="Arial"/>
                <a:ea typeface="ＭＳ Ｐゴシック"/>
              </a:rPr>
              <a:t>public, providers and </a:t>
            </a:r>
            <a:r>
              <a:rPr lang="en-GB" sz="1700" dirty="0" smtClean="0">
                <a:solidFill>
                  <a:srgbClr val="000000"/>
                </a:solidFill>
                <a:latin typeface="Arial"/>
                <a:ea typeface="ＭＳ Ｐゴシック"/>
              </a:rPr>
              <a:t> stakeholders</a:t>
            </a:r>
            <a:endParaRPr lang="en-GB" sz="1700" dirty="0">
              <a:solidFill>
                <a:srgbClr val="000000"/>
              </a:solidFill>
              <a:latin typeface="Arial"/>
              <a:ea typeface="ＭＳ Ｐゴシック"/>
            </a:endParaRPr>
          </a:p>
        </p:txBody>
      </p:sp>
    </p:spTree>
    <p:extLst>
      <p:ext uri="{BB962C8B-B14F-4D97-AF65-F5344CB8AC3E}">
        <p14:creationId xmlns:p14="http://schemas.microsoft.com/office/powerpoint/2010/main" val="270242316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environment: ‘Five Year Forward View’</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2800" dirty="0" smtClean="0"/>
              <a:t>Traditional divide between hospitals, primary care and community care is often a barrier to personalised (integrated) care for people.</a:t>
            </a:r>
          </a:p>
          <a:p>
            <a:pPr>
              <a:buFont typeface="Arial" panose="020B0604020202020204" pitchFamily="34" charset="0"/>
              <a:buChar char="•"/>
            </a:pPr>
            <a:endParaRPr lang="en-GB" sz="2800" dirty="0"/>
          </a:p>
          <a:p>
            <a:pPr>
              <a:buFont typeface="Arial" panose="020B0604020202020204" pitchFamily="34" charset="0"/>
              <a:buChar char="•"/>
            </a:pPr>
            <a:r>
              <a:rPr lang="en-GB" sz="2800" dirty="0" smtClean="0"/>
              <a:t>Need to remove traditional boundaries.</a:t>
            </a:r>
          </a:p>
          <a:p>
            <a:pPr>
              <a:buFont typeface="Arial" panose="020B0604020202020204" pitchFamily="34" charset="0"/>
              <a:buChar char="•"/>
            </a:pPr>
            <a:endParaRPr lang="en-GB" sz="2800" dirty="0"/>
          </a:p>
          <a:p>
            <a:pPr>
              <a:buFont typeface="Arial" panose="020B0604020202020204" pitchFamily="34" charset="0"/>
              <a:buChar char="•"/>
            </a:pPr>
            <a:r>
              <a:rPr lang="en-GB" sz="2800" dirty="0" smtClean="0"/>
              <a:t>Provide care in new ways that are centred on individuals.</a:t>
            </a:r>
          </a:p>
        </p:txBody>
      </p:sp>
      <p:sp>
        <p:nvSpPr>
          <p:cNvPr id="4" name="Slide Number Placeholder 3"/>
          <p:cNvSpPr>
            <a:spLocks noGrp="1"/>
          </p:cNvSpPr>
          <p:nvPr>
            <p:ph type="sldNum" sz="quarter" idx="10"/>
          </p:nvPr>
        </p:nvSpPr>
        <p:spPr/>
        <p:txBody>
          <a:bodyPr/>
          <a:lstStyle/>
          <a:p>
            <a:pPr>
              <a:defRPr/>
            </a:pPr>
            <a:fld id="{258AE29E-1597-4A94-8CEE-81C720C2A132}" type="slidenum">
              <a:rPr lang="en-US" smtClean="0"/>
              <a:pPr>
                <a:defRPr/>
              </a:pPr>
              <a:t>4</a:t>
            </a:fld>
            <a:endParaRPr lang="en-US" sz="1400" dirty="0">
              <a:solidFill>
                <a:srgbClr val="6D2E69"/>
              </a:solidFill>
            </a:endParaRPr>
          </a:p>
        </p:txBody>
      </p:sp>
    </p:spTree>
    <p:extLst>
      <p:ext uri="{BB962C8B-B14F-4D97-AF65-F5344CB8AC3E}">
        <p14:creationId xmlns:p14="http://schemas.microsoft.com/office/powerpoint/2010/main" val="4075503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strategy 2016 - 2020</a:t>
            </a:r>
            <a:endParaRPr lang="en-GB" dirty="0"/>
          </a:p>
        </p:txBody>
      </p:sp>
      <p:sp>
        <p:nvSpPr>
          <p:cNvPr id="4" name="Slide Number Placeholder 3"/>
          <p:cNvSpPr>
            <a:spLocks noGrp="1"/>
          </p:cNvSpPr>
          <p:nvPr>
            <p:ph type="sldNum" sz="quarter" idx="10"/>
          </p:nvPr>
        </p:nvSpPr>
        <p:spPr/>
        <p:txBody>
          <a:bodyPr/>
          <a:lstStyle/>
          <a:p>
            <a:pPr>
              <a:defRPr/>
            </a:pPr>
            <a:fld id="{258AE29E-1597-4A94-8CEE-81C720C2A132}" type="slidenum">
              <a:rPr lang="en-US" smtClean="0"/>
              <a:pPr>
                <a:defRPr/>
              </a:pPr>
              <a:t>5</a:t>
            </a:fld>
            <a:endParaRPr lang="en-US" sz="1400" dirty="0">
              <a:solidFill>
                <a:srgbClr val="6D2E69"/>
              </a:solidFill>
            </a:endParaRPr>
          </a:p>
        </p:txBody>
      </p:sp>
      <p:pic>
        <p:nvPicPr>
          <p:cNvPr id="5" name="Content Placeholder 4"/>
          <p:cNvPicPr>
            <a:picLocks noGrp="1" noChangeAspect="1"/>
          </p:cNvPicPr>
          <p:nvPr>
            <p:ph idx="1"/>
          </p:nvPr>
        </p:nvPicPr>
        <p:blipFill>
          <a:blip r:embed="rId2"/>
          <a:stretch>
            <a:fillRect/>
          </a:stretch>
        </p:blipFill>
        <p:spPr>
          <a:xfrm>
            <a:off x="4860032" y="2768155"/>
            <a:ext cx="3888432" cy="2677070"/>
          </a:xfrm>
          <a:prstGeom prst="rect">
            <a:avLst/>
          </a:prstGeom>
          <a:ln w="0">
            <a:solidFill>
              <a:srgbClr val="743669">
                <a:alpha val="39000"/>
              </a:srgbClr>
            </a:solidFill>
          </a:ln>
          <a:effectLst>
            <a:outerShdw blurRad="76200" dir="18900000" sy="23000" kx="-1200000" algn="bl" rotWithShape="0">
              <a:prstClr val="black">
                <a:alpha val="20000"/>
              </a:prstClr>
            </a:outerShdw>
          </a:effectLst>
        </p:spPr>
      </p:pic>
      <p:sp>
        <p:nvSpPr>
          <p:cNvPr id="6" name="TextBox 5"/>
          <p:cNvSpPr txBox="1"/>
          <p:nvPr/>
        </p:nvSpPr>
        <p:spPr>
          <a:xfrm>
            <a:off x="323528" y="2768154"/>
            <a:ext cx="3960440" cy="4431983"/>
          </a:xfrm>
          <a:prstGeom prst="rect">
            <a:avLst/>
          </a:prstGeom>
          <a:noFill/>
        </p:spPr>
        <p:txBody>
          <a:bodyPr wrap="square" rtlCol="0">
            <a:spAutoFit/>
          </a:bodyPr>
          <a:lstStyle/>
          <a:p>
            <a:pPr lvl="0">
              <a:spcAft>
                <a:spcPts val="600"/>
              </a:spcAft>
              <a:buSzPct val="100000"/>
            </a:pPr>
            <a:r>
              <a:rPr lang="en-GB" b="1" dirty="0" smtClean="0">
                <a:latin typeface="+mn-lt"/>
              </a:rPr>
              <a:t>Four priorities </a:t>
            </a:r>
            <a:r>
              <a:rPr lang="en-GB" dirty="0" smtClean="0">
                <a:latin typeface="+mn-lt"/>
              </a:rPr>
              <a:t>to achieve our strategic ambition:</a:t>
            </a:r>
          </a:p>
          <a:p>
            <a:pPr lvl="0">
              <a:spcAft>
                <a:spcPts val="600"/>
              </a:spcAft>
              <a:buSzPct val="100000"/>
            </a:pPr>
            <a:endParaRPr lang="en-GB" dirty="0" smtClean="0">
              <a:latin typeface="+mn-lt"/>
            </a:endParaRPr>
          </a:p>
          <a:p>
            <a:pPr marL="514350" lvl="0" indent="-514350">
              <a:spcAft>
                <a:spcPts val="600"/>
              </a:spcAft>
              <a:buSzPct val="100000"/>
              <a:buFont typeface="+mj-lt"/>
              <a:buAutoNum type="arabicPeriod"/>
            </a:pPr>
            <a:r>
              <a:rPr lang="en-GB" dirty="0" smtClean="0">
                <a:latin typeface="+mn-lt"/>
              </a:rPr>
              <a:t>Encourage </a:t>
            </a:r>
            <a:r>
              <a:rPr lang="en-GB" dirty="0">
                <a:latin typeface="+mn-lt"/>
              </a:rPr>
              <a:t>improvement, innovation and sustainability in care</a:t>
            </a:r>
          </a:p>
          <a:p>
            <a:pPr marL="514350" lvl="0" indent="-514350">
              <a:spcAft>
                <a:spcPts val="600"/>
              </a:spcAft>
              <a:buSzPct val="100000"/>
              <a:buFont typeface="+mj-lt"/>
              <a:buAutoNum type="arabicPeriod" startAt="2"/>
            </a:pPr>
            <a:r>
              <a:rPr lang="en-GB" dirty="0">
                <a:latin typeface="+mn-lt"/>
              </a:rPr>
              <a:t>Deliver an intelligence-driven approach to regulation</a:t>
            </a:r>
          </a:p>
          <a:p>
            <a:pPr marL="514350" lvl="0" indent="-514350">
              <a:spcAft>
                <a:spcPts val="600"/>
              </a:spcAft>
              <a:buSzPct val="100000"/>
              <a:buFont typeface="+mj-lt"/>
              <a:buAutoNum type="arabicPeriod" startAt="2"/>
            </a:pPr>
            <a:r>
              <a:rPr lang="en-GB" dirty="0">
                <a:latin typeface="+mn-lt"/>
              </a:rPr>
              <a:t>Promote a single shared view of quality</a:t>
            </a:r>
          </a:p>
          <a:p>
            <a:pPr marL="514350" lvl="0" indent="-514350">
              <a:spcAft>
                <a:spcPts val="600"/>
              </a:spcAft>
              <a:buSzPct val="100000"/>
              <a:buFont typeface="+mj-lt"/>
              <a:buAutoNum type="arabicPeriod" startAt="4"/>
            </a:pPr>
            <a:r>
              <a:rPr lang="en-GB" dirty="0">
                <a:latin typeface="+mn-lt"/>
              </a:rPr>
              <a:t>Improve our efficiency and effectiveness</a:t>
            </a:r>
          </a:p>
          <a:p>
            <a:endParaRPr lang="en-GB" dirty="0" smtClean="0"/>
          </a:p>
          <a:p>
            <a:endParaRPr lang="en-GB" dirty="0"/>
          </a:p>
        </p:txBody>
      </p:sp>
      <p:sp>
        <p:nvSpPr>
          <p:cNvPr id="7" name="TextBox 6"/>
          <p:cNvSpPr txBox="1"/>
          <p:nvPr/>
        </p:nvSpPr>
        <p:spPr>
          <a:xfrm>
            <a:off x="611561" y="1844824"/>
            <a:ext cx="8532440" cy="923330"/>
          </a:xfrm>
          <a:prstGeom prst="rect">
            <a:avLst/>
          </a:prstGeom>
          <a:noFill/>
        </p:spPr>
        <p:txBody>
          <a:bodyPr wrap="square" rtlCol="0">
            <a:spAutoFit/>
          </a:bodyPr>
          <a:lstStyle/>
          <a:p>
            <a:r>
              <a:rPr lang="en-GB" b="1" dirty="0" smtClean="0">
                <a:latin typeface="Arial" pitchFamily="1" charset="0"/>
                <a:ea typeface="ヒラギノ角ゴ Pro W3" pitchFamily="1" charset="-128"/>
                <a:cs typeface="ヒラギノ角ゴ Pro W3" pitchFamily="1" charset="-128"/>
              </a:rPr>
              <a:t>Strategic ambition: </a:t>
            </a:r>
            <a:r>
              <a:rPr lang="en-GB" dirty="0" smtClean="0">
                <a:latin typeface="Arial" pitchFamily="1" charset="0"/>
                <a:ea typeface="ヒラギノ角ゴ Pro W3" pitchFamily="1" charset="-128"/>
                <a:cs typeface="ヒラギノ角ゴ Pro W3" pitchFamily="1" charset="-128"/>
              </a:rPr>
              <a:t>A </a:t>
            </a:r>
            <a:r>
              <a:rPr lang="en-GB" dirty="0">
                <a:latin typeface="Arial" pitchFamily="1" charset="0"/>
                <a:ea typeface="ヒラギノ角ゴ Pro W3" pitchFamily="1" charset="-128"/>
                <a:cs typeface="ヒラギノ角ゴ Pro W3" pitchFamily="1" charset="-128"/>
              </a:rPr>
              <a:t>more targeted, responsive and collaborative approach to regulation, so more people get high-quality care</a:t>
            </a:r>
          </a:p>
          <a:p>
            <a:endParaRPr lang="en-GB" dirty="0"/>
          </a:p>
        </p:txBody>
      </p:sp>
    </p:spTree>
    <p:extLst>
      <p:ext uri="{BB962C8B-B14F-4D97-AF65-F5344CB8AC3E}">
        <p14:creationId xmlns:p14="http://schemas.microsoft.com/office/powerpoint/2010/main" val="4088622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33186" y="2324395"/>
            <a:ext cx="2592288" cy="2592288"/>
          </a:xfrm>
          <a:prstGeom prst="rect">
            <a:avLst/>
          </a:prstGeom>
        </p:spPr>
      </p:pic>
      <p:sp>
        <p:nvSpPr>
          <p:cNvPr id="2" name="Title 1"/>
          <p:cNvSpPr>
            <a:spLocks noGrp="1"/>
          </p:cNvSpPr>
          <p:nvPr>
            <p:ph type="title"/>
          </p:nvPr>
        </p:nvSpPr>
        <p:spPr/>
        <p:txBody>
          <a:bodyPr/>
          <a:lstStyle/>
          <a:p>
            <a:r>
              <a:rPr lang="en-GB" sz="2800" dirty="0" smtClean="0"/>
              <a:t>What we will do differently</a:t>
            </a:r>
            <a:endParaRPr lang="en-GB" sz="2800" dirty="0"/>
          </a:p>
        </p:txBody>
      </p:sp>
      <p:sp>
        <p:nvSpPr>
          <p:cNvPr id="3" name="Text Placeholder 2"/>
          <p:cNvSpPr>
            <a:spLocks noGrp="1"/>
          </p:cNvSpPr>
          <p:nvPr>
            <p:ph type="body" sz="quarter" idx="10"/>
          </p:nvPr>
        </p:nvSpPr>
        <p:spPr>
          <a:xfrm>
            <a:off x="383701" y="1505598"/>
            <a:ext cx="5988499" cy="1171629"/>
          </a:xfrm>
        </p:spPr>
        <p:txBody>
          <a:bodyPr/>
          <a:lstStyle/>
          <a:p>
            <a:pPr lvl="0">
              <a:lnSpc>
                <a:spcPct val="100000"/>
              </a:lnSpc>
              <a:spcBef>
                <a:spcPts val="600"/>
              </a:spcBef>
              <a:spcAft>
                <a:spcPts val="0"/>
              </a:spcAft>
              <a:buFont typeface="Arial" panose="020B0604020202020204" pitchFamily="34" charset="0"/>
              <a:buChar char="•"/>
              <a:tabLst>
                <a:tab pos="263525" algn="l"/>
              </a:tabLst>
            </a:pPr>
            <a:endParaRPr lang="en-GB" sz="2400" dirty="0" smtClean="0">
              <a:solidFill>
                <a:srgbClr val="6B2861"/>
              </a:solidFill>
            </a:endParaRPr>
          </a:p>
          <a:p>
            <a:pPr lvl="0">
              <a:lnSpc>
                <a:spcPct val="100000"/>
              </a:lnSpc>
              <a:spcBef>
                <a:spcPts val="600"/>
              </a:spcBef>
              <a:spcAft>
                <a:spcPts val="0"/>
              </a:spcAft>
              <a:buFont typeface="Arial" panose="020B0604020202020204" pitchFamily="34" charset="0"/>
              <a:buChar char="•"/>
              <a:tabLst>
                <a:tab pos="263525" algn="l"/>
              </a:tabLst>
            </a:pPr>
            <a:endParaRPr lang="en-GB" sz="2400" dirty="0" smtClean="0">
              <a:solidFill>
                <a:srgbClr val="6B2861"/>
              </a:solidFill>
            </a:endParaRPr>
          </a:p>
          <a:p>
            <a:pPr lvl="0">
              <a:lnSpc>
                <a:spcPct val="100000"/>
              </a:lnSpc>
              <a:spcBef>
                <a:spcPts val="600"/>
              </a:spcBef>
              <a:spcAft>
                <a:spcPts val="0"/>
              </a:spcAft>
              <a:buFont typeface="Arial" panose="020B0604020202020204" pitchFamily="34" charset="0"/>
              <a:buChar char="•"/>
              <a:tabLst>
                <a:tab pos="263525" algn="l"/>
              </a:tabLst>
            </a:pPr>
            <a:r>
              <a:rPr lang="en-GB" sz="2400" b="1" dirty="0" smtClean="0"/>
              <a:t>Support innovation </a:t>
            </a:r>
            <a:r>
              <a:rPr lang="en-GB" sz="2400" dirty="0" smtClean="0"/>
              <a:t>by working with providers delivering care in new ways</a:t>
            </a:r>
          </a:p>
          <a:p>
            <a:pPr>
              <a:lnSpc>
                <a:spcPct val="100000"/>
              </a:lnSpc>
              <a:spcBef>
                <a:spcPts val="600"/>
              </a:spcBef>
              <a:spcAft>
                <a:spcPts val="0"/>
              </a:spcAft>
              <a:buFont typeface="Arial" panose="020B0604020202020204" pitchFamily="34" charset="0"/>
              <a:buChar char="•"/>
              <a:tabLst>
                <a:tab pos="263525" algn="l"/>
              </a:tabLst>
            </a:pPr>
            <a:endParaRPr lang="en-GB" sz="2400" dirty="0" smtClean="0">
              <a:solidFill>
                <a:srgbClr val="6B2861"/>
              </a:solidFill>
            </a:endParaRPr>
          </a:p>
          <a:p>
            <a:pPr>
              <a:lnSpc>
                <a:spcPct val="100000"/>
              </a:lnSpc>
              <a:spcBef>
                <a:spcPts val="600"/>
              </a:spcBef>
              <a:spcAft>
                <a:spcPts val="0"/>
              </a:spcAft>
              <a:buFont typeface="Arial" panose="020B0604020202020204" pitchFamily="34" charset="0"/>
              <a:buChar char="•"/>
              <a:tabLst>
                <a:tab pos="263525" algn="l"/>
              </a:tabLst>
            </a:pPr>
            <a:r>
              <a:rPr lang="en-GB" sz="2400" b="1" dirty="0" smtClean="0"/>
              <a:t>Focus more on the quality of care </a:t>
            </a:r>
            <a:r>
              <a:rPr lang="en-GB" sz="2400" dirty="0" smtClean="0"/>
              <a:t>for population groups and how well care is coordinated across organisations</a:t>
            </a:r>
          </a:p>
        </p:txBody>
      </p:sp>
      <p:sp>
        <p:nvSpPr>
          <p:cNvPr id="4" name="Slide Number Placeholder 1"/>
          <p:cNvSpPr>
            <a:spLocks noGrp="1"/>
          </p:cNvSpPr>
          <p:nvPr>
            <p:ph type="sldNum" sz="quarter" idx="10"/>
          </p:nvPr>
        </p:nvSpPr>
        <p:spPr>
          <a:xfrm>
            <a:off x="6821488" y="6572200"/>
            <a:ext cx="1905000" cy="457200"/>
          </a:xfrm>
        </p:spPr>
        <p:txBody>
          <a:bodyPr/>
          <a:lstStyle/>
          <a:p>
            <a:pPr algn="r">
              <a:defRPr/>
            </a:pPr>
            <a:fld id="{41AEE8D6-8C0D-40F8-9DFD-01B434B75694}" type="slidenum">
              <a:rPr lang="en-GB" sz="900" smtClean="0">
                <a:solidFill>
                  <a:srgbClr val="743669"/>
                </a:solidFill>
              </a:rPr>
              <a:pPr algn="r">
                <a:defRPr/>
              </a:pPr>
              <a:t>6</a:t>
            </a:fld>
            <a:endParaRPr lang="en-GB" sz="900" dirty="0">
              <a:solidFill>
                <a:srgbClr val="743669"/>
              </a:solidFill>
            </a:endParaRPr>
          </a:p>
        </p:txBody>
      </p:sp>
      <p:sp>
        <p:nvSpPr>
          <p:cNvPr id="11" name="Text Placeholder 2"/>
          <p:cNvSpPr txBox="1">
            <a:spLocks/>
          </p:cNvSpPr>
          <p:nvPr/>
        </p:nvSpPr>
        <p:spPr bwMode="auto">
          <a:xfrm>
            <a:off x="2555776" y="4221088"/>
            <a:ext cx="6369698" cy="128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a:lstStyle>
          <a:p>
            <a:pPr>
              <a:lnSpc>
                <a:spcPct val="100000"/>
              </a:lnSpc>
              <a:spcBef>
                <a:spcPts val="600"/>
              </a:spcBef>
              <a:spcAft>
                <a:spcPts val="0"/>
              </a:spcAft>
              <a:buFont typeface="Arial" panose="020B0604020202020204" pitchFamily="34" charset="0"/>
              <a:buChar char="•"/>
              <a:tabLst>
                <a:tab pos="263525" algn="l"/>
              </a:tabLst>
            </a:pPr>
            <a:endParaRPr lang="en-GB" kern="0" dirty="0"/>
          </a:p>
        </p:txBody>
      </p:sp>
    </p:spTree>
    <p:extLst>
      <p:ext uri="{BB962C8B-B14F-4D97-AF65-F5344CB8AC3E}">
        <p14:creationId xmlns:p14="http://schemas.microsoft.com/office/powerpoint/2010/main" val="1499098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Care Models</a:t>
            </a:r>
            <a:endParaRPr lang="en-GB" dirty="0"/>
          </a:p>
        </p:txBody>
      </p:sp>
      <p:sp>
        <p:nvSpPr>
          <p:cNvPr id="3" name="Text Placeholder 2"/>
          <p:cNvSpPr>
            <a:spLocks noGrp="1"/>
          </p:cNvSpPr>
          <p:nvPr>
            <p:ph type="body" sz="quarter" idx="10"/>
          </p:nvPr>
        </p:nvSpPr>
        <p:spPr>
          <a:xfrm>
            <a:off x="395486" y="1988840"/>
            <a:ext cx="8208962" cy="4032448"/>
          </a:xfrm>
        </p:spPr>
        <p:txBody>
          <a:bodyPr/>
          <a:lstStyle/>
          <a:p>
            <a:r>
              <a:rPr lang="en-GB" sz="2400" dirty="0" smtClean="0"/>
              <a:t>Developments in General Practitioner Practices</a:t>
            </a:r>
          </a:p>
          <a:p>
            <a:endParaRPr lang="en-GB" sz="2400" dirty="0"/>
          </a:p>
          <a:p>
            <a:r>
              <a:rPr lang="en-GB" sz="2400" dirty="0" smtClean="0"/>
              <a:t>New models of care are developing – based on a population</a:t>
            </a:r>
          </a:p>
          <a:p>
            <a:endParaRPr lang="en-GB" sz="2400" dirty="0"/>
          </a:p>
          <a:p>
            <a:r>
              <a:rPr lang="en-GB" sz="2400" dirty="0" smtClean="0"/>
              <a:t>Our commitment: listen and learn; support innovation; work with partners</a:t>
            </a:r>
          </a:p>
          <a:p>
            <a:endParaRPr lang="en-GB" sz="2400" dirty="0" smtClean="0"/>
          </a:p>
          <a:p>
            <a:r>
              <a:rPr lang="en-GB" sz="2400" dirty="0" smtClean="0"/>
              <a:t>Our consultation on our approach to regulating (registering, inspecting and rating) new models of care </a:t>
            </a:r>
          </a:p>
          <a:p>
            <a:endParaRPr lang="en-GB" sz="2400" dirty="0"/>
          </a:p>
          <a:p>
            <a:endParaRPr lang="en-GB" sz="2400" dirty="0"/>
          </a:p>
        </p:txBody>
      </p:sp>
      <p:sp>
        <p:nvSpPr>
          <p:cNvPr id="4" name="Slide Number Placeholder 3"/>
          <p:cNvSpPr>
            <a:spLocks noGrp="1"/>
          </p:cNvSpPr>
          <p:nvPr>
            <p:ph type="sldNum" sz="quarter" idx="11"/>
          </p:nvPr>
        </p:nvSpPr>
        <p:spPr/>
        <p:txBody>
          <a:bodyPr/>
          <a:lstStyle/>
          <a:p>
            <a:pPr>
              <a:defRPr/>
            </a:pPr>
            <a:fld id="{41AEE8D6-8C0D-40F8-9DFD-01B434B75694}" type="slidenum">
              <a:rPr lang="en-GB" smtClean="0"/>
              <a:pPr>
                <a:defRPr/>
              </a:pPr>
              <a:t>7</a:t>
            </a:fld>
            <a:endParaRPr lang="en-GB" dirty="0"/>
          </a:p>
        </p:txBody>
      </p:sp>
    </p:spTree>
    <p:extLst>
      <p:ext uri="{BB962C8B-B14F-4D97-AF65-F5344CB8AC3E}">
        <p14:creationId xmlns:p14="http://schemas.microsoft.com/office/powerpoint/2010/main" val="948875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of Care in a Place</a:t>
            </a:r>
            <a:endParaRPr lang="en-GB" dirty="0"/>
          </a:p>
        </p:txBody>
      </p:sp>
      <p:sp>
        <p:nvSpPr>
          <p:cNvPr id="3" name="Content Placeholder 2"/>
          <p:cNvSpPr>
            <a:spLocks noGrp="1"/>
          </p:cNvSpPr>
          <p:nvPr>
            <p:ph idx="1"/>
          </p:nvPr>
        </p:nvSpPr>
        <p:spPr/>
        <p:txBody>
          <a:bodyPr/>
          <a:lstStyle/>
          <a:p>
            <a:r>
              <a:rPr lang="en-GB" dirty="0" smtClean="0"/>
              <a:t>Reviews of local authority areas – focus on how people move through a system – connections between health and social care</a:t>
            </a:r>
          </a:p>
          <a:p>
            <a:endParaRPr lang="en-GB" dirty="0"/>
          </a:p>
          <a:p>
            <a:r>
              <a:rPr lang="en-GB" dirty="0"/>
              <a:t>Testing an approach to quality of care in a ‘place’ (area)</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258AE29E-1597-4A94-8CEE-81C720C2A132}" type="slidenum">
              <a:rPr lang="en-US" smtClean="0"/>
              <a:pPr>
                <a:defRPr/>
              </a:pPr>
              <a:t>8</a:t>
            </a:fld>
            <a:endParaRPr lang="en-US" sz="1400" dirty="0">
              <a:solidFill>
                <a:srgbClr val="6D2E69"/>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210" y="3560411"/>
            <a:ext cx="1700212" cy="2406650"/>
          </a:xfrm>
          <a:prstGeom prst="rect">
            <a:avLst/>
          </a:prstGeom>
          <a:noFill/>
          <a:ln w="3175">
            <a:solidFill>
              <a:srgbClr val="743669">
                <a:alpha val="56078"/>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594978"/>
            <a:ext cx="1716088" cy="2420938"/>
          </a:xfrm>
          <a:prstGeom prst="rect">
            <a:avLst/>
          </a:prstGeom>
          <a:noFill/>
          <a:ln w="3175">
            <a:solidFill>
              <a:srgbClr val="743669">
                <a:alpha val="56078"/>
              </a:srgbClr>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949348"/>
            <a:ext cx="2282825" cy="1628775"/>
          </a:xfrm>
          <a:prstGeom prst="rect">
            <a:avLst/>
          </a:prstGeom>
          <a:noFill/>
          <a:ln w="3175">
            <a:solidFill>
              <a:srgbClr val="743669">
                <a:alpha val="56078"/>
              </a:srgb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13249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fld id="{CA49B7D6-AAF1-4BCC-B8EB-AA347AE022BF}" type="slidenum">
              <a:rPr lang="en-GB" altLang="en-US" sz="900" smtClean="0">
                <a:solidFill>
                  <a:srgbClr val="5F2861"/>
                </a:solidFill>
                <a:ea typeface="ＭＳ Ｐゴシック" pitchFamily="34" charset="-128"/>
              </a:rPr>
              <a:pPr/>
              <a:t>9</a:t>
            </a:fld>
            <a:endParaRPr lang="en-GB" altLang="en-US" sz="900" dirty="0" smtClean="0">
              <a:solidFill>
                <a:srgbClr val="5F2861"/>
              </a:solidFill>
              <a:ea typeface="ＭＳ Ｐゴシック" pitchFamily="34" charset="-128"/>
            </a:endParaRPr>
          </a:p>
        </p:txBody>
      </p:sp>
      <p:sp>
        <p:nvSpPr>
          <p:cNvPr id="45059" name="Shape 22"/>
          <p:cNvSpPr>
            <a:spLocks noChangeArrowheads="1"/>
          </p:cNvSpPr>
          <p:nvPr/>
        </p:nvSpPr>
        <p:spPr bwMode="auto">
          <a:xfrm>
            <a:off x="628650" y="736600"/>
            <a:ext cx="5600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a:lnSpc>
                <a:spcPct val="90000"/>
              </a:lnSpc>
              <a:spcBef>
                <a:spcPct val="60000"/>
              </a:spcBef>
              <a:buClr>
                <a:srgbClr val="5F2861"/>
              </a:buClr>
              <a:buSzPct val="120000"/>
              <a:defRPr sz="2000">
                <a:solidFill>
                  <a:schemeClr val="tx1"/>
                </a:solidFill>
                <a:latin typeface="Arial" charset="0"/>
                <a:ea typeface="ＭＳ Ｐゴシック" pitchFamily="34" charset="-128"/>
              </a:defRPr>
            </a:lvl1pPr>
            <a:lvl2pPr marL="742950" indent="-285750" defTabSz="457200">
              <a:lnSpc>
                <a:spcPct val="90000"/>
              </a:lnSpc>
              <a:spcBef>
                <a:spcPct val="50000"/>
              </a:spcBef>
              <a:buClr>
                <a:srgbClr val="5F2861"/>
              </a:buClr>
              <a:buSzPct val="120000"/>
              <a:buChar char="•"/>
              <a:defRPr sz="2000">
                <a:solidFill>
                  <a:schemeClr val="tx1"/>
                </a:solidFill>
                <a:latin typeface="Arial" charset="0"/>
                <a:ea typeface="ＭＳ Ｐゴシック" pitchFamily="34" charset="-128"/>
              </a:defRPr>
            </a:lvl2pPr>
            <a:lvl3pPr marL="1143000" indent="-228600" defTabSz="457200">
              <a:lnSpc>
                <a:spcPct val="90000"/>
              </a:lnSpc>
              <a:spcBef>
                <a:spcPct val="50000"/>
              </a:spcBef>
              <a:buFont typeface="Arial" charset="0"/>
              <a:buChar char="-"/>
              <a:defRPr sz="2000">
                <a:solidFill>
                  <a:schemeClr val="tx1"/>
                </a:solidFill>
                <a:latin typeface="Arial" charset="0"/>
                <a:ea typeface="ＭＳ Ｐゴシック" pitchFamily="34" charset="-128"/>
              </a:defRPr>
            </a:lvl3pPr>
            <a:lvl4pPr marL="16002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4pPr>
            <a:lvl5pPr marL="2057400" indent="-228600" defTabSz="457200">
              <a:lnSpc>
                <a:spcPct val="90000"/>
              </a:lnSpc>
              <a:spcBef>
                <a:spcPct val="50000"/>
              </a:spcBef>
              <a:buFont typeface="Wingdings 2" pitchFamily="18" charset="2"/>
              <a:buChar char=""/>
              <a:defRPr sz="2000">
                <a:solidFill>
                  <a:schemeClr val="tx1"/>
                </a:solidFill>
                <a:latin typeface="Arial" charset="0"/>
                <a:ea typeface="ＭＳ Ｐゴシック"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34" charset="-128"/>
              </a:defRPr>
            </a:lvl9pPr>
          </a:lstStyle>
          <a:p>
            <a:pPr>
              <a:lnSpc>
                <a:spcPct val="85000"/>
              </a:lnSpc>
              <a:spcBef>
                <a:spcPct val="0"/>
              </a:spcBef>
              <a:buClrTx/>
              <a:buSzTx/>
            </a:pPr>
            <a:r>
              <a:rPr lang="en-US" altLang="en-US" sz="2800" dirty="0">
                <a:solidFill>
                  <a:srgbClr val="FFFFFF"/>
                </a:solidFill>
                <a:ea typeface="ヒラギノ角ゴ Pro W3" pitchFamily="-16" charset="-128"/>
              </a:rPr>
              <a:t>Reviews of </a:t>
            </a:r>
            <a:r>
              <a:rPr lang="en-US" altLang="en-US" sz="2800" dirty="0" smtClean="0">
                <a:solidFill>
                  <a:srgbClr val="FFFFFF"/>
                </a:solidFill>
                <a:ea typeface="ヒラギノ角ゴ Pro W3" pitchFamily="-16" charset="-128"/>
              </a:rPr>
              <a:t>care</a:t>
            </a:r>
            <a:endParaRPr lang="en-US" altLang="en-US" sz="2800" dirty="0">
              <a:solidFill>
                <a:srgbClr val="FFFFFF"/>
              </a:solidFill>
              <a:ea typeface="ヒラギノ角ゴ Pro W3" pitchFamily="-16" charset="-128"/>
            </a:endParaRPr>
          </a:p>
        </p:txBody>
      </p:sp>
      <p:pic>
        <p:nvPicPr>
          <p:cNvPr id="45061" name="Picture 1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32275" y="4092061"/>
            <a:ext cx="1622425"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867" y="4057650"/>
            <a:ext cx="1624012"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2845" y="4028589"/>
            <a:ext cx="1639887"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4049712"/>
            <a:ext cx="1630362"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4020652"/>
            <a:ext cx="1625600"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2"/>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328434" y="4020652"/>
            <a:ext cx="17018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2868" y="2181656"/>
            <a:ext cx="7971580" cy="1692771"/>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sz="2800" dirty="0" smtClean="0"/>
              <a:t>Focus on a topic</a:t>
            </a:r>
          </a:p>
          <a:p>
            <a:pPr marL="457200" indent="-457200">
              <a:spcAft>
                <a:spcPts val="1200"/>
              </a:spcAft>
              <a:buFont typeface="Arial" panose="020B0604020202020204" pitchFamily="34" charset="0"/>
              <a:buChar char="•"/>
            </a:pPr>
            <a:r>
              <a:rPr lang="en-GB" sz="2800" dirty="0" smtClean="0"/>
              <a:t>Across areas</a:t>
            </a:r>
          </a:p>
          <a:p>
            <a:pPr marL="457200" indent="-457200">
              <a:spcAft>
                <a:spcPts val="1200"/>
              </a:spcAft>
              <a:buFont typeface="Arial" panose="020B0604020202020204" pitchFamily="34" charset="0"/>
              <a:buChar char="•"/>
            </a:pPr>
            <a:r>
              <a:rPr lang="en-GB" sz="2800" dirty="0" smtClean="0"/>
              <a:t>National report with recommendations</a:t>
            </a:r>
            <a:endParaRPr lang="en-GB" dirty="0"/>
          </a:p>
        </p:txBody>
      </p:sp>
    </p:spTree>
    <p:extLst>
      <p:ext uri="{BB962C8B-B14F-4D97-AF65-F5344CB8AC3E}">
        <p14:creationId xmlns:p14="http://schemas.microsoft.com/office/powerpoint/2010/main" val="727487308"/>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oon"/>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1.xml><?xml version="1.0" encoding="utf-8"?>
<p:tagLst xmlns:a="http://schemas.openxmlformats.org/drawingml/2006/main" xmlns:r="http://schemas.openxmlformats.org/officeDocument/2006/relationships" xmlns:p="http://schemas.openxmlformats.org/presentationml/2006/main">
  <p:tag name="NAME" val="Moon"/>
</p:tagLst>
</file>

<file path=ppt/tags/tag32.xml><?xml version="1.0" encoding="utf-8"?>
<p:tagLst xmlns:a="http://schemas.openxmlformats.org/drawingml/2006/main" xmlns:r="http://schemas.openxmlformats.org/officeDocument/2006/relationships" xmlns:p="http://schemas.openxmlformats.org/presentationml/2006/main">
  <p:tag name="NAME" val="Moon"/>
</p:tagLst>
</file>

<file path=ppt/tags/tag33.xml><?xml version="1.0" encoding="utf-8"?>
<p:tagLst xmlns:a="http://schemas.openxmlformats.org/drawingml/2006/main" xmlns:r="http://schemas.openxmlformats.org/officeDocument/2006/relationships" xmlns:p="http://schemas.openxmlformats.org/presentationml/2006/main">
  <p:tag name="NAME" val="Moon"/>
</p:tagLst>
</file>

<file path=ppt/tags/tag34.xml><?xml version="1.0" encoding="utf-8"?>
<p:tagLst xmlns:a="http://schemas.openxmlformats.org/drawingml/2006/main" xmlns:r="http://schemas.openxmlformats.org/officeDocument/2006/relationships" xmlns:p="http://schemas.openxmlformats.org/presentationml/2006/main">
  <p:tag name="NAME" val="Moon"/>
</p:tagLst>
</file>

<file path=ppt/tags/tag35.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heme/theme1.xml><?xml version="1.0" encoding="utf-8"?>
<a:theme xmlns:a="http://schemas.openxmlformats.org/drawingml/2006/main" name="CQC">
  <a:themeElements>
    <a:clrScheme name="Current">
      <a:dk1>
        <a:srgbClr val="000000"/>
      </a:dk1>
      <a:lt1>
        <a:srgbClr val="FFFFFF"/>
      </a:lt1>
      <a:dk2>
        <a:srgbClr val="651863"/>
      </a:dk2>
      <a:lt2>
        <a:srgbClr val="FFFFFF"/>
      </a:lt2>
      <a:accent1>
        <a:srgbClr val="E6E6E6"/>
      </a:accent1>
      <a:accent2>
        <a:srgbClr val="D2B6D3"/>
      </a:accent2>
      <a:accent3>
        <a:srgbClr val="9E63A3"/>
      </a:accent3>
      <a:accent4>
        <a:srgbClr val="754277"/>
      </a:accent4>
      <a:accent5>
        <a:srgbClr val="FF6600"/>
      </a:accent5>
      <a:accent6>
        <a:srgbClr val="808080"/>
      </a:accent6>
      <a:hlink>
        <a:srgbClr val="9E63A3"/>
      </a:hlink>
      <a:folHlink>
        <a:srgbClr val="754277"/>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4">
              <a:lumMod val="75000"/>
            </a:schemeClr>
          </a:solidFill>
        </a:ln>
      </a:spPr>
      <a:bodyPr rtlCol="0" anchor="t" anchorCtr="0"/>
      <a:lstStyle>
        <a:defPPr>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QC_powerpoint template 1">
        <a:dk1>
          <a:srgbClr val="000000"/>
        </a:dk1>
        <a:lt1>
          <a:srgbClr val="FFFFFF"/>
        </a:lt1>
        <a:dk2>
          <a:srgbClr val="651863"/>
        </a:dk2>
        <a:lt2>
          <a:srgbClr val="FFFFFF"/>
        </a:lt2>
        <a:accent1>
          <a:srgbClr val="E6E6E6"/>
        </a:accent1>
        <a:accent2>
          <a:srgbClr val="D2B6D3"/>
        </a:accent2>
        <a:accent3>
          <a:srgbClr val="FFFFFF"/>
        </a:accent3>
        <a:accent4>
          <a:srgbClr val="000000"/>
        </a:accent4>
        <a:accent5>
          <a:srgbClr val="F0F0F0"/>
        </a:accent5>
        <a:accent6>
          <a:srgbClr val="BEA5BF"/>
        </a:accent6>
        <a:hlink>
          <a:srgbClr val="9E63A3"/>
        </a:hlink>
        <a:folHlink>
          <a:srgbClr val="7542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QC_powerpoint template">
  <a:themeElements>
    <a:clrScheme name="Current">
      <a:dk1>
        <a:srgbClr val="000000"/>
      </a:dk1>
      <a:lt1>
        <a:srgbClr val="FFFFFF"/>
      </a:lt1>
      <a:dk2>
        <a:srgbClr val="651863"/>
      </a:dk2>
      <a:lt2>
        <a:srgbClr val="FFFFFF"/>
      </a:lt2>
      <a:accent1>
        <a:srgbClr val="E6E6E6"/>
      </a:accent1>
      <a:accent2>
        <a:srgbClr val="D2B6D3"/>
      </a:accent2>
      <a:accent3>
        <a:srgbClr val="9E63A3"/>
      </a:accent3>
      <a:accent4>
        <a:srgbClr val="754277"/>
      </a:accent4>
      <a:accent5>
        <a:srgbClr val="FF6600"/>
      </a:accent5>
      <a:accent6>
        <a:srgbClr val="808080"/>
      </a:accent6>
      <a:hlink>
        <a:srgbClr val="9E63A3"/>
      </a:hlink>
      <a:folHlink>
        <a:srgbClr val="754277"/>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QC_powerpoint template 1">
        <a:dk1>
          <a:srgbClr val="000000"/>
        </a:dk1>
        <a:lt1>
          <a:srgbClr val="FFFFFF"/>
        </a:lt1>
        <a:dk2>
          <a:srgbClr val="651863"/>
        </a:dk2>
        <a:lt2>
          <a:srgbClr val="FFFFFF"/>
        </a:lt2>
        <a:accent1>
          <a:srgbClr val="E6E6E6"/>
        </a:accent1>
        <a:accent2>
          <a:srgbClr val="D2B6D3"/>
        </a:accent2>
        <a:accent3>
          <a:srgbClr val="FFFFFF"/>
        </a:accent3>
        <a:accent4>
          <a:srgbClr val="000000"/>
        </a:accent4>
        <a:accent5>
          <a:srgbClr val="F0F0F0"/>
        </a:accent5>
        <a:accent6>
          <a:srgbClr val="BEA5BF"/>
        </a:accent6>
        <a:hlink>
          <a:srgbClr val="9E63A3"/>
        </a:hlink>
        <a:folHlink>
          <a:srgbClr val="75427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QC_powerpoint template">
  <a:themeElements>
    <a:clrScheme name="Current">
      <a:dk1>
        <a:srgbClr val="000000"/>
      </a:dk1>
      <a:lt1>
        <a:srgbClr val="FFFFFF"/>
      </a:lt1>
      <a:dk2>
        <a:srgbClr val="651863"/>
      </a:dk2>
      <a:lt2>
        <a:srgbClr val="FFFFFF"/>
      </a:lt2>
      <a:accent1>
        <a:srgbClr val="E6E6E6"/>
      </a:accent1>
      <a:accent2>
        <a:srgbClr val="D2B6D3"/>
      </a:accent2>
      <a:accent3>
        <a:srgbClr val="9E63A3"/>
      </a:accent3>
      <a:accent4>
        <a:srgbClr val="754277"/>
      </a:accent4>
      <a:accent5>
        <a:srgbClr val="FF6600"/>
      </a:accent5>
      <a:accent6>
        <a:srgbClr val="808080"/>
      </a:accent6>
      <a:hlink>
        <a:srgbClr val="9E63A3"/>
      </a:hlink>
      <a:folHlink>
        <a:srgbClr val="754277"/>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QC_powerpoint template 1">
        <a:dk1>
          <a:srgbClr val="000000"/>
        </a:dk1>
        <a:lt1>
          <a:srgbClr val="FFFFFF"/>
        </a:lt1>
        <a:dk2>
          <a:srgbClr val="651863"/>
        </a:dk2>
        <a:lt2>
          <a:srgbClr val="FFFFFF"/>
        </a:lt2>
        <a:accent1>
          <a:srgbClr val="E6E6E6"/>
        </a:accent1>
        <a:accent2>
          <a:srgbClr val="D2B6D3"/>
        </a:accent2>
        <a:accent3>
          <a:srgbClr val="FFFFFF"/>
        </a:accent3>
        <a:accent4>
          <a:srgbClr val="000000"/>
        </a:accent4>
        <a:accent5>
          <a:srgbClr val="F0F0F0"/>
        </a:accent5>
        <a:accent6>
          <a:srgbClr val="BEA5BF"/>
        </a:accent6>
        <a:hlink>
          <a:srgbClr val="9E63A3"/>
        </a:hlink>
        <a:folHlink>
          <a:srgbClr val="75427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CQC.potx</Template>
  <TotalTime>31961</TotalTime>
  <Words>1068</Words>
  <Application>Microsoft Office PowerPoint</Application>
  <PresentationFormat>On-screen Show (4:3)</PresentationFormat>
  <Paragraphs>121</Paragraphs>
  <Slides>11</Slides>
  <Notes>6</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11</vt:i4>
      </vt:variant>
    </vt:vector>
  </HeadingPairs>
  <TitlesOfParts>
    <vt:vector size="16" baseType="lpstr">
      <vt:lpstr>CQC</vt:lpstr>
      <vt:lpstr>4_CQC_powerpoint template</vt:lpstr>
      <vt:lpstr>5_CQC_powerpoint template</vt:lpstr>
      <vt:lpstr>3_20205_CQC_Template</vt:lpstr>
      <vt:lpstr>think-cell Slide</vt:lpstr>
      <vt:lpstr>PowerPoint Presentation</vt:lpstr>
      <vt:lpstr>PowerPoint Presentation</vt:lpstr>
      <vt:lpstr>PowerPoint Presentation</vt:lpstr>
      <vt:lpstr>Our environment: ‘Five Year Forward View’</vt:lpstr>
      <vt:lpstr>Our strategy 2016 - 2020</vt:lpstr>
      <vt:lpstr>What we will do differently</vt:lpstr>
      <vt:lpstr>New Care Models</vt:lpstr>
      <vt:lpstr>Quality of Care in a Place</vt:lpstr>
      <vt:lpstr>PowerPoint Presentation</vt:lpstr>
      <vt:lpstr>Our challenge?</vt:lpstr>
      <vt:lpstr>PowerPoint Presentation</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 Slides - Master Deck</dc:title>
  <dc:creator>Sophie Ure Martin</dc:creator>
  <cp:lastModifiedBy>Ortega, Janet</cp:lastModifiedBy>
  <cp:revision>1179</cp:revision>
  <cp:lastPrinted>2016-05-23T14:10:51Z</cp:lastPrinted>
  <dcterms:created xsi:type="dcterms:W3CDTF">2014-04-01T10:54:32Z</dcterms:created>
  <dcterms:modified xsi:type="dcterms:W3CDTF">2017-04-21T13:24:32Z</dcterms:modified>
</cp:coreProperties>
</file>