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24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22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77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57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62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9103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912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10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555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572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454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409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13F9-AF8B-408F-83E4-069F5B5A8C43}" type="datetimeFigureOut">
              <a:rPr lang="is-IS" smtClean="0"/>
              <a:t>28.6.2017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4DDD-75FF-4BC7-BC2E-32CEA4A2A859}" type="slidenum">
              <a:rPr lang="is-IS" smtClean="0"/>
              <a:t>‹nr.›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561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IFsBBF_KQ0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booking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nordisktillsynskonferens.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trivago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29" y="-16914"/>
            <a:ext cx="10364667" cy="69097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901" y="5781568"/>
            <a:ext cx="9144000" cy="888787"/>
          </a:xfrm>
        </p:spPr>
        <p:txBody>
          <a:bodyPr/>
          <a:lstStyle/>
          <a:p>
            <a:r>
              <a:rPr lang="is-IS" dirty="0" smtClean="0">
                <a:solidFill>
                  <a:schemeClr val="bg1"/>
                </a:solidFill>
              </a:rPr>
              <a:t>Reykjavik, Iceland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25 – 27 September, 2017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3791" y="-517395"/>
            <a:ext cx="9732724" cy="2396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700" b="1" dirty="0" smtClean="0">
                <a:solidFill>
                  <a:schemeClr val="bg1"/>
                </a:solidFill>
              </a:rPr>
              <a:t>Working group meetings and 24th EPSO Conference</a:t>
            </a:r>
            <a:r>
              <a:rPr lang="is-IS" b="1" dirty="0" smtClean="0">
                <a:solidFill>
                  <a:schemeClr val="bg1"/>
                </a:solidFill>
              </a:rPr>
              <a:t/>
            </a:r>
            <a:br>
              <a:rPr lang="is-IS" b="1" dirty="0" smtClean="0">
                <a:solidFill>
                  <a:schemeClr val="bg1"/>
                </a:solidFill>
              </a:rPr>
            </a:b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6" y="-713980"/>
            <a:ext cx="902811" cy="82176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is-IS" sz="8800" dirty="0" smtClean="0">
              <a:solidFill>
                <a:schemeClr val="bg1"/>
              </a:solidFill>
              <a:latin typeface="Stencil" panose="040409050D0802020404" pitchFamily="82" charset="0"/>
            </a:endParaRP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E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P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S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O</a:t>
            </a:r>
          </a:p>
          <a:p>
            <a:endParaRPr lang="is-IS" sz="88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1780" y="-624208"/>
            <a:ext cx="897694" cy="82176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s-IS" sz="8800" dirty="0" smtClean="0">
              <a:solidFill>
                <a:schemeClr val="bg1"/>
              </a:solidFill>
              <a:latin typeface="Stencil" panose="040409050D0802020404" pitchFamily="82" charset="0"/>
            </a:endParaRP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2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1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0</a:t>
            </a:r>
          </a:p>
          <a:p>
            <a:r>
              <a:rPr lang="is-IS" sz="8800" dirty="0" smtClean="0">
                <a:solidFill>
                  <a:schemeClr val="bg1"/>
                </a:solidFill>
                <a:latin typeface="Stencil" panose="040409050D0802020404" pitchFamily="82" charset="0"/>
              </a:rPr>
              <a:t>7</a:t>
            </a:r>
          </a:p>
          <a:p>
            <a:endParaRPr lang="is-IS" sz="88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28" y="-1823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Working Group Meetings</a:t>
            </a:r>
            <a:br>
              <a:rPr lang="en-US" sz="3600" b="1" dirty="0" smtClean="0">
                <a:solidFill>
                  <a:schemeClr val="accent5"/>
                </a:solidFill>
              </a:rPr>
            </a:br>
            <a:r>
              <a:rPr lang="en-US" sz="2400" b="1" dirty="0" smtClean="0">
                <a:solidFill>
                  <a:schemeClr val="accent5"/>
                </a:solidFill>
              </a:rPr>
              <a:t>Day 1 – Monday September 25th</a:t>
            </a:r>
            <a:endParaRPr lang="is-IS" sz="2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02" y="177476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s-IS" dirty="0">
                <a:solidFill>
                  <a:schemeClr val="accent1">
                    <a:lumMod val="75000"/>
                  </a:schemeClr>
                </a:solidFill>
              </a:rPr>
              <a:t>User </a:t>
            </a:r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Participation</a:t>
            </a: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Integrated Care</a:t>
            </a: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Effectiveness</a:t>
            </a:r>
          </a:p>
          <a:p>
            <a:pPr marL="0" indent="0">
              <a:buNone/>
            </a:pPr>
            <a:endParaRPr lang="is-I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dirty="0">
                <a:solidFill>
                  <a:schemeClr val="accent1">
                    <a:lumMod val="75000"/>
                  </a:schemeClr>
                </a:solidFill>
              </a:rPr>
              <a:t>Risk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9" y="1362857"/>
            <a:ext cx="1882101" cy="1077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77" y="2564861"/>
            <a:ext cx="1179687" cy="1174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2" y="3977745"/>
            <a:ext cx="1205470" cy="95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32" y="5173382"/>
            <a:ext cx="1455368" cy="10859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0" y="951978"/>
            <a:ext cx="12192000" cy="1002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553" y="4768712"/>
            <a:ext cx="3655860" cy="15276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7231" y="122880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solidFill>
                  <a:schemeClr val="accent5">
                    <a:lumMod val="75000"/>
                  </a:schemeClr>
                </a:solidFill>
              </a:rPr>
              <a:t>09:00  -  17:00</a:t>
            </a:r>
            <a:endParaRPr lang="is-I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8771" y="4222757"/>
            <a:ext cx="28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solidFill>
                  <a:schemeClr val="accent5">
                    <a:lumMod val="75000"/>
                  </a:schemeClr>
                </a:solidFill>
              </a:rPr>
              <a:t>Evening:  Dinner at own cost</a:t>
            </a:r>
            <a:endParaRPr lang="is-I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124" y="1349390"/>
            <a:ext cx="3788289" cy="2366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8771" y="1345987"/>
            <a:ext cx="1752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dirty="0" smtClean="0">
                <a:solidFill>
                  <a:schemeClr val="bg1"/>
                </a:solidFill>
              </a:rPr>
              <a:t>Venue</a:t>
            </a:r>
          </a:p>
          <a:p>
            <a:r>
              <a:rPr lang="is-IS" sz="1400" b="1" dirty="0" smtClean="0">
                <a:solidFill>
                  <a:schemeClr val="accent5">
                    <a:lumMod val="75000"/>
                  </a:schemeClr>
                </a:solidFill>
              </a:rPr>
              <a:t>Directorate of Health</a:t>
            </a:r>
          </a:p>
          <a:p>
            <a:r>
              <a:rPr lang="is-IS" sz="1400" b="1" dirty="0" smtClean="0">
                <a:solidFill>
                  <a:schemeClr val="accent5">
                    <a:lumMod val="75000"/>
                  </a:schemeClr>
                </a:solidFill>
              </a:rPr>
              <a:t>Barónstígur 47</a:t>
            </a:r>
          </a:p>
          <a:p>
            <a:r>
              <a:rPr lang="is-IS" sz="1400" b="1" dirty="0" smtClean="0">
                <a:solidFill>
                  <a:schemeClr val="accent5">
                    <a:lumMod val="75000"/>
                  </a:schemeClr>
                </a:solidFill>
              </a:rPr>
              <a:t>101 Reykjavík</a:t>
            </a:r>
            <a:endParaRPr lang="is-I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679" y="-170408"/>
            <a:ext cx="5266150" cy="1325563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 smtClean="0">
                <a:solidFill>
                  <a:schemeClr val="accent5">
                    <a:lumMod val="75000"/>
                  </a:schemeClr>
                </a:solidFill>
              </a:rPr>
              <a:t>EPSO Conference </a:t>
            </a:r>
            <a:r>
              <a:rPr lang="is-I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s-I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s-IS" sz="2400" b="1" dirty="0" smtClean="0">
                <a:solidFill>
                  <a:schemeClr val="accent5">
                    <a:lumMod val="75000"/>
                  </a:schemeClr>
                </a:solidFill>
              </a:rPr>
              <a:t>Day 2 – Tuesday  September 26th </a:t>
            </a:r>
            <a:endParaRPr lang="is-I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1227520"/>
            <a:ext cx="10515600" cy="312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2400" b="1" dirty="0">
                <a:solidFill>
                  <a:schemeClr val="accent1">
                    <a:lumMod val="75000"/>
                  </a:schemeClr>
                </a:solidFill>
              </a:rPr>
              <a:t>Main topics</a:t>
            </a:r>
            <a:endParaRPr lang="is-I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Trust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as important  instrument  in supervisory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practice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to increase patient safety by supervisory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organisations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sz="2400" dirty="0">
                <a:solidFill>
                  <a:schemeClr val="accent1">
                    <a:lumMod val="75000"/>
                  </a:schemeClr>
                </a:solidFill>
              </a:rPr>
              <a:t>Change management ( interactive session</a:t>
            </a:r>
            <a:r>
              <a:rPr lang="is-I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Data driven information on patient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to build and improve Effective risk-based supervision ? </a:t>
            </a:r>
            <a:endParaRPr lang="is-I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is-I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413" y="1155155"/>
            <a:ext cx="2283813" cy="1519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13" y="2812384"/>
            <a:ext cx="2310524" cy="1537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413" y="4561056"/>
            <a:ext cx="2364596" cy="1576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8599" y="1124551"/>
            <a:ext cx="205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u="sng" dirty="0" smtClean="0">
                <a:solidFill>
                  <a:schemeClr val="bg1"/>
                </a:solidFill>
              </a:rPr>
              <a:t>Venu: Harpa Concert Hall</a:t>
            </a:r>
            <a:endParaRPr lang="is-IS" sz="1400" b="1" u="sng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951978"/>
            <a:ext cx="12192000" cy="1002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92679" y="124766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08:15  -  17:00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567665" y="4376390"/>
            <a:ext cx="3438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solidFill>
                  <a:schemeClr val="accent5">
                    <a:lumMod val="75000"/>
                  </a:schemeClr>
                </a:solidFill>
                <a:latin typeface="Blackadder ITC" panose="04020505051007020D02" pitchFamily="82" charset="0"/>
              </a:rPr>
              <a:t>Conference dinner  19:00</a:t>
            </a:r>
            <a:endParaRPr lang="is-IS" sz="3200" dirty="0">
              <a:solidFill>
                <a:schemeClr val="accent5">
                  <a:lumMod val="75000"/>
                </a:schemeClr>
              </a:solidFill>
              <a:latin typeface="Blackadder ITC" panose="04020505051007020D02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65" y="5054748"/>
            <a:ext cx="1966284" cy="1308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593" y="5054748"/>
            <a:ext cx="1808569" cy="130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806" y="5054748"/>
            <a:ext cx="2294170" cy="13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679" y="-170408"/>
            <a:ext cx="5266150" cy="1325563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 smtClean="0">
                <a:solidFill>
                  <a:schemeClr val="accent5">
                    <a:lumMod val="75000"/>
                  </a:schemeClr>
                </a:solidFill>
              </a:rPr>
              <a:t>EPSO Conference </a:t>
            </a:r>
            <a:r>
              <a:rPr lang="is-I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s-I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s-IS" sz="2400" b="1" dirty="0" smtClean="0">
                <a:solidFill>
                  <a:schemeClr val="accent5">
                    <a:lumMod val="75000"/>
                  </a:schemeClr>
                </a:solidFill>
              </a:rPr>
              <a:t>Day 3 – Wednesday  September 27th </a:t>
            </a:r>
            <a:endParaRPr lang="is-I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1227520"/>
            <a:ext cx="10515600" cy="312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2400" b="1" dirty="0">
                <a:solidFill>
                  <a:schemeClr val="accent1">
                    <a:lumMod val="75000"/>
                  </a:schemeClr>
                </a:solidFill>
              </a:rPr>
              <a:t>Main topics</a:t>
            </a:r>
            <a:endParaRPr lang="is-I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Trust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as important  instrument  in supervisory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practice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to increase patient safety by supervisory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organisations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sz="2400" dirty="0">
                <a:solidFill>
                  <a:schemeClr val="accent1">
                    <a:lumMod val="75000"/>
                  </a:schemeClr>
                </a:solidFill>
              </a:rPr>
              <a:t>Change management ( interactive session</a:t>
            </a:r>
            <a:r>
              <a:rPr lang="is-I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Data driven information on patient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to build and improve Effective risk-based supervision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Practical issues of EPSO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is-I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is-I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413" y="1155155"/>
            <a:ext cx="2283813" cy="1519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13" y="2812384"/>
            <a:ext cx="2310524" cy="1537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413" y="4561056"/>
            <a:ext cx="2364596" cy="1576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8599" y="1124551"/>
            <a:ext cx="205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b="1" u="sng" dirty="0" smtClean="0">
                <a:solidFill>
                  <a:schemeClr val="bg1"/>
                </a:solidFill>
              </a:rPr>
              <a:t>Venu: Harpa Concert Hall</a:t>
            </a:r>
            <a:endParaRPr lang="is-IS" sz="1400" b="1" u="sng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951978"/>
            <a:ext cx="12192000" cy="1002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2679" y="124766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>
                <a:solidFill>
                  <a:schemeClr val="accent5">
                    <a:lumMod val="75000"/>
                  </a:schemeClr>
                </a:solidFill>
              </a:rPr>
              <a:t>09:00  -  12:00</a:t>
            </a:r>
            <a:endParaRPr lang="is-I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89" y="5125083"/>
            <a:ext cx="1732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u="sng" dirty="0" smtClean="0">
                <a:solidFill>
                  <a:schemeClr val="accent5">
                    <a:lumMod val="75000"/>
                  </a:schemeClr>
                </a:solidFill>
              </a:rPr>
              <a:t>Afternoon</a:t>
            </a:r>
          </a:p>
          <a:p>
            <a:r>
              <a:rPr lang="is-IS" dirty="0" smtClean="0">
                <a:solidFill>
                  <a:schemeClr val="accent5">
                    <a:lumMod val="75000"/>
                  </a:schemeClr>
                </a:solidFill>
              </a:rPr>
              <a:t>Departure from </a:t>
            </a:r>
          </a:p>
          <a:p>
            <a:r>
              <a:rPr lang="is-IS" dirty="0" smtClean="0">
                <a:solidFill>
                  <a:schemeClr val="accent5">
                    <a:lumMod val="75000"/>
                  </a:schemeClr>
                </a:solidFill>
              </a:rPr>
              <a:t>Iceland or ?</a:t>
            </a:r>
            <a:endParaRPr lang="is-I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275" y="3936714"/>
            <a:ext cx="1381256" cy="91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524" y="4903505"/>
            <a:ext cx="1385888" cy="922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524" y="5919749"/>
            <a:ext cx="1382007" cy="919663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2492679" y="4396295"/>
            <a:ext cx="2404174" cy="1190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3"/>
          </p:cNvCxnSpPr>
          <p:nvPr/>
        </p:nvCxnSpPr>
        <p:spPr>
          <a:xfrm>
            <a:off x="2492679" y="5586748"/>
            <a:ext cx="2533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2492679" y="5586748"/>
            <a:ext cx="2533845" cy="792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19021" y="6348835"/>
            <a:ext cx="487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hlinkClick r:id="rId8"/>
              </a:rPr>
              <a:t>https://www.youtube.com/watch?v=_IFsBBF_KQ0</a:t>
            </a: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46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>
                <a:solidFill>
                  <a:schemeClr val="accent5">
                    <a:lumMod val="75000"/>
                  </a:schemeClr>
                </a:solidFill>
              </a:rPr>
              <a:t>Accomodation</a:t>
            </a:r>
            <a:endParaRPr lang="is-I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7754"/>
          </a:xfrm>
        </p:spPr>
        <p:txBody>
          <a:bodyPr/>
          <a:lstStyle/>
          <a:p>
            <a:r>
              <a:rPr lang="is-IS" dirty="0" smtClean="0">
                <a:hlinkClick r:id="rId2"/>
              </a:rPr>
              <a:t>https://nordisktillsynskonferens.is/</a:t>
            </a:r>
            <a:endParaRPr lang="is-IS" dirty="0" smtClean="0"/>
          </a:p>
          <a:p>
            <a:r>
              <a:rPr lang="is-IS" dirty="0" smtClean="0">
                <a:hlinkClick r:id="rId3"/>
              </a:rPr>
              <a:t>https://booking.com</a:t>
            </a:r>
            <a:endParaRPr lang="is-IS" dirty="0" smtClean="0"/>
          </a:p>
          <a:p>
            <a:r>
              <a:rPr lang="is-IS" dirty="0" smtClean="0">
                <a:hlinkClick r:id="rId4"/>
              </a:rPr>
              <a:t>https://trivago.se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612" y="350104"/>
            <a:ext cx="1933114" cy="12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865" y="341786"/>
            <a:ext cx="1616787" cy="1294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574" y="341786"/>
            <a:ext cx="1269331" cy="1294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493" y="350104"/>
            <a:ext cx="1711033" cy="12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101</Words>
  <Application>Microsoft Office PowerPoint</Application>
  <PresentationFormat>Aangepast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 Theme</vt:lpstr>
      <vt:lpstr>PowerPoint-presentatie</vt:lpstr>
      <vt:lpstr>Working Group Meetings Day 1 – Monday September 25th</vt:lpstr>
      <vt:lpstr>EPSO Conference  Day 2 – Tuesday  September 26th </vt:lpstr>
      <vt:lpstr>EPSO Conference  Day 3 – Wednesday  September 27th </vt:lpstr>
      <vt:lpstr>Accomodation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Leifur Bárðarson</dc:creator>
  <cp:lastModifiedBy>Mari Murel</cp:lastModifiedBy>
  <cp:revision>21</cp:revision>
  <dcterms:created xsi:type="dcterms:W3CDTF">2017-06-26T15:37:46Z</dcterms:created>
  <dcterms:modified xsi:type="dcterms:W3CDTF">2017-06-28T14:55:38Z</dcterms:modified>
</cp:coreProperties>
</file>