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651" r:id="rId2"/>
    <p:sldMasterId id="2147483721" r:id="rId3"/>
    <p:sldMasterId id="2147483753" r:id="rId4"/>
    <p:sldMasterId id="2147483761" r:id="rId5"/>
    <p:sldMasterId id="2147483800" r:id="rId6"/>
  </p:sldMasterIdLst>
  <p:notesMasterIdLst>
    <p:notesMasterId r:id="rId20"/>
  </p:notesMasterIdLst>
  <p:handoutMasterIdLst>
    <p:handoutMasterId r:id="rId21"/>
  </p:handoutMasterIdLst>
  <p:sldIdLst>
    <p:sldId id="610" r:id="rId7"/>
    <p:sldId id="1045" r:id="rId8"/>
    <p:sldId id="1046" r:id="rId9"/>
    <p:sldId id="1065" r:id="rId10"/>
    <p:sldId id="1025" r:id="rId11"/>
    <p:sldId id="1032" r:id="rId12"/>
    <p:sldId id="1056" r:id="rId13"/>
    <p:sldId id="1060" r:id="rId14"/>
    <p:sldId id="1061" r:id="rId15"/>
    <p:sldId id="1062" r:id="rId16"/>
    <p:sldId id="1063" r:id="rId17"/>
    <p:sldId id="1064" r:id="rId18"/>
    <p:sldId id="1059" r:id="rId19"/>
  </p:sldIdLst>
  <p:sldSz cx="9144000" cy="6858000" type="screen4x3"/>
  <p:notesSz cx="6724650" cy="987425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5pPr>
    <a:lvl6pPr marL="2286000" algn="l" defTabSz="914400" rtl="0" eaLnBrk="1" latinLnBrk="0" hangingPunct="1">
      <a:defRPr sz="2400" kern="1200">
        <a:solidFill>
          <a:schemeClr val="tx1"/>
        </a:solidFill>
        <a:latin typeface="Arial" pitchFamily="34" charset="0"/>
        <a:ea typeface="ヒラギノ角ゴ Pro W3" charset="-128"/>
        <a:cs typeface="+mn-cs"/>
      </a:defRPr>
    </a:lvl6pPr>
    <a:lvl7pPr marL="2743200" algn="l" defTabSz="914400" rtl="0" eaLnBrk="1" latinLnBrk="0" hangingPunct="1">
      <a:defRPr sz="2400" kern="1200">
        <a:solidFill>
          <a:schemeClr val="tx1"/>
        </a:solidFill>
        <a:latin typeface="Arial" pitchFamily="34" charset="0"/>
        <a:ea typeface="ヒラギノ角ゴ Pro W3" charset="-128"/>
        <a:cs typeface="+mn-cs"/>
      </a:defRPr>
    </a:lvl7pPr>
    <a:lvl8pPr marL="3200400" algn="l" defTabSz="914400" rtl="0" eaLnBrk="1" latinLnBrk="0" hangingPunct="1">
      <a:defRPr sz="2400" kern="1200">
        <a:solidFill>
          <a:schemeClr val="tx1"/>
        </a:solidFill>
        <a:latin typeface="Arial" pitchFamily="34" charset="0"/>
        <a:ea typeface="ヒラギノ角ゴ Pro W3" charset="-128"/>
        <a:cs typeface="+mn-cs"/>
      </a:defRPr>
    </a:lvl8pPr>
    <a:lvl9pPr marL="3657600" algn="l" defTabSz="914400" rtl="0" eaLnBrk="1" latinLnBrk="0" hangingPunct="1">
      <a:defRPr sz="2400" kern="1200">
        <a:solidFill>
          <a:schemeClr val="tx1"/>
        </a:solidFill>
        <a:latin typeface="Arial" pitchFamily="34" charset="0"/>
        <a:ea typeface="ヒラギノ角ゴ Pro W3"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mer, Ayse" initials="OA" lastIdx="6" clrIdx="0"/>
  <p:cmAuthor id="1" name="Ayse Omer" initials="AO"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500"/>
    <a:srgbClr val="BF1000"/>
    <a:srgbClr val="F2EACB"/>
    <a:srgbClr val="743669"/>
    <a:srgbClr val="FDE5C5"/>
    <a:srgbClr val="5F2861"/>
    <a:srgbClr val="712F73"/>
    <a:srgbClr val="D5EEEA"/>
    <a:srgbClr val="D0BDD0"/>
    <a:srgbClr val="D4FE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3" autoAdjust="0"/>
    <p:restoredTop sz="79243" autoAdjust="0"/>
  </p:normalViewPr>
  <p:slideViewPr>
    <p:cSldViewPr>
      <p:cViewPr>
        <p:scale>
          <a:sx n="60" d="100"/>
          <a:sy n="60" d="100"/>
        </p:scale>
        <p:origin x="-145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notesViewPr>
    <p:cSldViewPr>
      <p:cViewPr>
        <p:scale>
          <a:sx n="64" d="100"/>
          <a:sy n="64" d="100"/>
        </p:scale>
        <p:origin x="-2352" y="-402"/>
      </p:cViewPr>
      <p:guideLst>
        <p:guide orient="horz" pos="3110"/>
        <p:guide pos="21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3178" cy="494187"/>
          </a:xfrm>
          <a:prstGeom prst="rect">
            <a:avLst/>
          </a:prstGeom>
        </p:spPr>
        <p:txBody>
          <a:bodyPr vert="horz" lIns="90745" tIns="45373" rIns="90745" bIns="45373" rtlCol="0"/>
          <a:lstStyle>
            <a:lvl1pPr algn="l">
              <a:defRPr sz="1200">
                <a:latin typeface="Arial" pitchFamily="1" charset="0"/>
                <a:ea typeface="ヒラギノ角ゴ Pro W3" pitchFamily="1" charset="-128"/>
                <a:cs typeface="ヒラギノ角ゴ Pro W3" pitchFamily="1" charset="-128"/>
              </a:defRPr>
            </a:lvl1pPr>
          </a:lstStyle>
          <a:p>
            <a:pPr>
              <a:defRPr/>
            </a:pPr>
            <a:endParaRPr lang="en-US"/>
          </a:p>
        </p:txBody>
      </p:sp>
      <p:sp>
        <p:nvSpPr>
          <p:cNvPr id="3" name="Date Placeholder 2"/>
          <p:cNvSpPr>
            <a:spLocks noGrp="1"/>
          </p:cNvSpPr>
          <p:nvPr>
            <p:ph type="dt" sz="quarter" idx="1"/>
          </p:nvPr>
        </p:nvSpPr>
        <p:spPr>
          <a:xfrm>
            <a:off x="3809903" y="0"/>
            <a:ext cx="2913178" cy="494187"/>
          </a:xfrm>
          <a:prstGeom prst="rect">
            <a:avLst/>
          </a:prstGeom>
        </p:spPr>
        <p:txBody>
          <a:bodyPr vert="horz" wrap="square" lIns="90745" tIns="45373" rIns="90745" bIns="45373" numCol="1" anchor="t" anchorCtr="0" compatLnSpc="1">
            <a:prstTxWarp prst="textNoShape">
              <a:avLst/>
            </a:prstTxWarp>
          </a:bodyPr>
          <a:lstStyle>
            <a:lvl1pPr algn="r">
              <a:defRPr sz="1200">
                <a:latin typeface="Arial" pitchFamily="34" charset="0"/>
              </a:defRPr>
            </a:lvl1pPr>
          </a:lstStyle>
          <a:p>
            <a:pPr>
              <a:defRPr/>
            </a:pPr>
            <a:fld id="{A4779A6E-1603-481F-ADAA-CBEE1596619A}" type="datetime1">
              <a:rPr lang="en-US"/>
              <a:pPr>
                <a:defRPr/>
              </a:pPr>
              <a:t>6/29/2017</a:t>
            </a:fld>
            <a:endParaRPr lang="en-US"/>
          </a:p>
        </p:txBody>
      </p:sp>
      <p:sp>
        <p:nvSpPr>
          <p:cNvPr id="4" name="Footer Placeholder 3"/>
          <p:cNvSpPr>
            <a:spLocks noGrp="1"/>
          </p:cNvSpPr>
          <p:nvPr>
            <p:ph type="ftr" sz="quarter" idx="2"/>
          </p:nvPr>
        </p:nvSpPr>
        <p:spPr>
          <a:xfrm>
            <a:off x="0" y="9378485"/>
            <a:ext cx="2913178" cy="494187"/>
          </a:xfrm>
          <a:prstGeom prst="rect">
            <a:avLst/>
          </a:prstGeom>
        </p:spPr>
        <p:txBody>
          <a:bodyPr vert="horz" lIns="90745" tIns="45373" rIns="90745" bIns="45373" rtlCol="0" anchor="b"/>
          <a:lstStyle>
            <a:lvl1pPr algn="l">
              <a:defRPr sz="1200">
                <a:latin typeface="Arial" pitchFamily="1" charset="0"/>
                <a:ea typeface="ヒラギノ角ゴ Pro W3" pitchFamily="1" charset="-128"/>
                <a:cs typeface="ヒラギノ角ゴ Pro W3" pitchFamily="1" charset="-128"/>
              </a:defRPr>
            </a:lvl1pPr>
          </a:lstStyle>
          <a:p>
            <a:pPr>
              <a:defRPr/>
            </a:pPr>
            <a:endParaRPr lang="en-US"/>
          </a:p>
        </p:txBody>
      </p:sp>
      <p:sp>
        <p:nvSpPr>
          <p:cNvPr id="5" name="Slide Number Placeholder 4"/>
          <p:cNvSpPr>
            <a:spLocks noGrp="1"/>
          </p:cNvSpPr>
          <p:nvPr>
            <p:ph type="sldNum" sz="quarter" idx="3"/>
          </p:nvPr>
        </p:nvSpPr>
        <p:spPr>
          <a:xfrm>
            <a:off x="3809903" y="9378485"/>
            <a:ext cx="2913178" cy="494187"/>
          </a:xfrm>
          <a:prstGeom prst="rect">
            <a:avLst/>
          </a:prstGeom>
        </p:spPr>
        <p:txBody>
          <a:bodyPr vert="horz" wrap="square" lIns="90745" tIns="45373" rIns="90745" bIns="45373" numCol="1" anchor="b" anchorCtr="0" compatLnSpc="1">
            <a:prstTxWarp prst="textNoShape">
              <a:avLst/>
            </a:prstTxWarp>
          </a:bodyPr>
          <a:lstStyle>
            <a:lvl1pPr algn="r">
              <a:defRPr sz="1200">
                <a:latin typeface="Arial" pitchFamily="34" charset="0"/>
              </a:defRPr>
            </a:lvl1pPr>
          </a:lstStyle>
          <a:p>
            <a:pPr>
              <a:defRPr/>
            </a:pPr>
            <a:fld id="{A61060FF-1C1B-47A5-8B90-0E42E00B5A58}" type="slidenum">
              <a:rPr lang="en-US"/>
              <a:pPr>
                <a:defRPr/>
              </a:pPr>
              <a:t>‹nr.›</a:t>
            </a:fld>
            <a:endParaRPr lang="en-US"/>
          </a:p>
        </p:txBody>
      </p:sp>
    </p:spTree>
    <p:extLst>
      <p:ext uri="{BB962C8B-B14F-4D97-AF65-F5344CB8AC3E}">
        <p14:creationId xmlns:p14="http://schemas.microsoft.com/office/powerpoint/2010/main" val="2704315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13178" cy="494187"/>
          </a:xfrm>
          <a:prstGeom prst="rect">
            <a:avLst/>
          </a:prstGeom>
          <a:noFill/>
          <a:ln w="9525">
            <a:noFill/>
            <a:miter lim="800000"/>
            <a:headEnd/>
            <a:tailEnd/>
          </a:ln>
          <a:effectLst/>
        </p:spPr>
        <p:txBody>
          <a:bodyPr vert="horz" wrap="square" lIns="90745" tIns="45373" rIns="90745" bIns="45373" numCol="1" anchor="t" anchorCtr="0" compatLnSpc="1">
            <a:prstTxWarp prst="textNoShape">
              <a:avLst/>
            </a:prstTxWarp>
          </a:bodyPr>
          <a:lstStyle>
            <a:lvl1pPr>
              <a:defRPr sz="1200">
                <a:latin typeface="Arial" pitchFamily="1" charset="0"/>
                <a:ea typeface="ヒラギノ角ゴ Pro W3" pitchFamily="1" charset="-128"/>
                <a:cs typeface="ヒラギノ角ゴ Pro W3" pitchFamily="1" charset="-128"/>
              </a:defRPr>
            </a:lvl1pPr>
          </a:lstStyle>
          <a:p>
            <a:pPr>
              <a:defRPr/>
            </a:pPr>
            <a:endParaRPr lang="en-GB"/>
          </a:p>
        </p:txBody>
      </p:sp>
      <p:sp>
        <p:nvSpPr>
          <p:cNvPr id="17411" name="Rectangle 3"/>
          <p:cNvSpPr>
            <a:spLocks noGrp="1" noChangeArrowheads="1"/>
          </p:cNvSpPr>
          <p:nvPr>
            <p:ph type="dt" idx="1"/>
          </p:nvPr>
        </p:nvSpPr>
        <p:spPr bwMode="auto">
          <a:xfrm>
            <a:off x="3809903" y="0"/>
            <a:ext cx="2913178" cy="494187"/>
          </a:xfrm>
          <a:prstGeom prst="rect">
            <a:avLst/>
          </a:prstGeom>
          <a:noFill/>
          <a:ln w="9525">
            <a:noFill/>
            <a:miter lim="800000"/>
            <a:headEnd/>
            <a:tailEnd/>
          </a:ln>
          <a:effectLst/>
        </p:spPr>
        <p:txBody>
          <a:bodyPr vert="horz" wrap="square" lIns="90745" tIns="45373" rIns="90745" bIns="45373" numCol="1" anchor="t" anchorCtr="0" compatLnSpc="1">
            <a:prstTxWarp prst="textNoShape">
              <a:avLst/>
            </a:prstTxWarp>
          </a:bodyPr>
          <a:lstStyle>
            <a:lvl1pPr algn="r">
              <a:defRPr sz="1200">
                <a:latin typeface="Arial" pitchFamily="1" charset="0"/>
                <a:ea typeface="ヒラギノ角ゴ Pro W3" pitchFamily="1" charset="-128"/>
                <a:cs typeface="ヒラギノ角ゴ Pro W3" pitchFamily="1" charset="-128"/>
              </a:defRPr>
            </a:lvl1pPr>
          </a:lstStyle>
          <a:p>
            <a:pPr>
              <a:defRPr/>
            </a:pPr>
            <a:endParaRPr lang="en-GB"/>
          </a:p>
        </p:txBody>
      </p:sp>
      <p:sp>
        <p:nvSpPr>
          <p:cNvPr id="36868" name="Rectangle 4"/>
          <p:cNvSpPr>
            <a:spLocks noGrp="1" noRot="1" noChangeAspect="1" noChangeArrowheads="1" noTextEdit="1"/>
          </p:cNvSpPr>
          <p:nvPr>
            <p:ph type="sldImg" idx="2"/>
          </p:nvPr>
        </p:nvSpPr>
        <p:spPr bwMode="auto">
          <a:xfrm>
            <a:off x="895350" y="739775"/>
            <a:ext cx="4935538" cy="3703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672151" y="4690822"/>
            <a:ext cx="5380348" cy="4442939"/>
          </a:xfrm>
          <a:prstGeom prst="rect">
            <a:avLst/>
          </a:prstGeom>
          <a:noFill/>
          <a:ln w="9525">
            <a:noFill/>
            <a:miter lim="800000"/>
            <a:headEnd/>
            <a:tailEnd/>
          </a:ln>
          <a:effectLst/>
        </p:spPr>
        <p:txBody>
          <a:bodyPr vert="horz" wrap="square" lIns="90745" tIns="45373" rIns="90745" bIns="45373"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414" name="Rectangle 6"/>
          <p:cNvSpPr>
            <a:spLocks noGrp="1" noChangeArrowheads="1"/>
          </p:cNvSpPr>
          <p:nvPr>
            <p:ph type="ftr" sz="quarter" idx="4"/>
          </p:nvPr>
        </p:nvSpPr>
        <p:spPr bwMode="auto">
          <a:xfrm>
            <a:off x="0" y="9378485"/>
            <a:ext cx="2913178" cy="494187"/>
          </a:xfrm>
          <a:prstGeom prst="rect">
            <a:avLst/>
          </a:prstGeom>
          <a:noFill/>
          <a:ln w="9525">
            <a:noFill/>
            <a:miter lim="800000"/>
            <a:headEnd/>
            <a:tailEnd/>
          </a:ln>
          <a:effectLst/>
        </p:spPr>
        <p:txBody>
          <a:bodyPr vert="horz" wrap="square" lIns="90745" tIns="45373" rIns="90745" bIns="45373" numCol="1" anchor="b" anchorCtr="0" compatLnSpc="1">
            <a:prstTxWarp prst="textNoShape">
              <a:avLst/>
            </a:prstTxWarp>
          </a:bodyPr>
          <a:lstStyle>
            <a:lvl1pPr>
              <a:defRPr sz="1200">
                <a:latin typeface="Arial" pitchFamily="1" charset="0"/>
                <a:ea typeface="ヒラギノ角ゴ Pro W3" pitchFamily="1" charset="-128"/>
                <a:cs typeface="ヒラギノ角ゴ Pro W3" pitchFamily="1" charset="-128"/>
              </a:defRPr>
            </a:lvl1pPr>
          </a:lstStyle>
          <a:p>
            <a:pPr>
              <a:defRPr/>
            </a:pPr>
            <a:endParaRPr lang="en-GB"/>
          </a:p>
        </p:txBody>
      </p:sp>
      <p:sp>
        <p:nvSpPr>
          <p:cNvPr id="17415" name="Rectangle 7"/>
          <p:cNvSpPr>
            <a:spLocks noGrp="1" noChangeArrowheads="1"/>
          </p:cNvSpPr>
          <p:nvPr>
            <p:ph type="sldNum" sz="quarter" idx="5"/>
          </p:nvPr>
        </p:nvSpPr>
        <p:spPr bwMode="auto">
          <a:xfrm>
            <a:off x="3809903" y="9378485"/>
            <a:ext cx="2913178" cy="494187"/>
          </a:xfrm>
          <a:prstGeom prst="rect">
            <a:avLst/>
          </a:prstGeom>
          <a:noFill/>
          <a:ln w="9525">
            <a:noFill/>
            <a:miter lim="800000"/>
            <a:headEnd/>
            <a:tailEnd/>
          </a:ln>
          <a:effectLst/>
        </p:spPr>
        <p:txBody>
          <a:bodyPr vert="horz" wrap="square" lIns="90745" tIns="45373" rIns="90745" bIns="45373" numCol="1" anchor="b" anchorCtr="0" compatLnSpc="1">
            <a:prstTxWarp prst="textNoShape">
              <a:avLst/>
            </a:prstTxWarp>
          </a:bodyPr>
          <a:lstStyle>
            <a:lvl1pPr algn="r">
              <a:defRPr sz="1200">
                <a:latin typeface="Arial" pitchFamily="34" charset="0"/>
              </a:defRPr>
            </a:lvl1pPr>
          </a:lstStyle>
          <a:p>
            <a:pPr>
              <a:defRPr/>
            </a:pPr>
            <a:fld id="{4BF8166E-E7D3-47DA-A39A-70504ECD0964}" type="slidenum">
              <a:rPr lang="en-GB"/>
              <a:pPr>
                <a:defRPr/>
              </a:pPr>
              <a:t>‹nr.›</a:t>
            </a:fld>
            <a:endParaRPr lang="en-GB"/>
          </a:p>
        </p:txBody>
      </p:sp>
    </p:spTree>
    <p:extLst>
      <p:ext uri="{BB962C8B-B14F-4D97-AF65-F5344CB8AC3E}">
        <p14:creationId xmlns:p14="http://schemas.microsoft.com/office/powerpoint/2010/main" val="224843182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 charset="0"/>
        <a:ea typeface="ヒラギノ角ゴ Pro W3" pitchFamily="1" charset="-128"/>
        <a:cs typeface="ヒラギノ角ゴ Pro W3" pitchFamily="1" charset="-128"/>
      </a:defRPr>
    </a:lvl1pPr>
    <a:lvl2pPr marL="457200" algn="l" rtl="0" eaLnBrk="0" fontAlgn="base" hangingPunct="0">
      <a:spcBef>
        <a:spcPct val="30000"/>
      </a:spcBef>
      <a:spcAft>
        <a:spcPct val="0"/>
      </a:spcAft>
      <a:defRPr sz="1200" kern="1200">
        <a:solidFill>
          <a:schemeClr val="tx1"/>
        </a:solidFill>
        <a:latin typeface="Arial" pitchFamily="1" charset="0"/>
        <a:ea typeface="ヒラギノ角ゴ Pro W3" pitchFamily="1" charset="-128"/>
        <a:cs typeface="ヒラギノ角ゴ Pro W3" pitchFamily="1" charset="-128"/>
      </a:defRPr>
    </a:lvl2pPr>
    <a:lvl3pPr marL="914400" algn="l" rtl="0" eaLnBrk="0" fontAlgn="base" hangingPunct="0">
      <a:spcBef>
        <a:spcPct val="30000"/>
      </a:spcBef>
      <a:spcAft>
        <a:spcPct val="0"/>
      </a:spcAft>
      <a:defRPr sz="1200" kern="1200">
        <a:solidFill>
          <a:schemeClr val="tx1"/>
        </a:solidFill>
        <a:latin typeface="Arial" pitchFamily="1" charset="0"/>
        <a:ea typeface="ヒラギノ角ゴ Pro W3" pitchFamily="1" charset="-128"/>
        <a:cs typeface="ヒラギノ角ゴ Pro W3" pitchFamily="1" charset="-128"/>
      </a:defRPr>
    </a:lvl3pPr>
    <a:lvl4pPr marL="1371600" algn="l" rtl="0" eaLnBrk="0" fontAlgn="base" hangingPunct="0">
      <a:spcBef>
        <a:spcPct val="30000"/>
      </a:spcBef>
      <a:spcAft>
        <a:spcPct val="0"/>
      </a:spcAft>
      <a:defRPr sz="1200" kern="1200">
        <a:solidFill>
          <a:schemeClr val="tx1"/>
        </a:solidFill>
        <a:latin typeface="Arial" pitchFamily="1" charset="0"/>
        <a:ea typeface="ヒラギノ角ゴ Pro W3" pitchFamily="1" charset="-128"/>
        <a:cs typeface="ヒラギノ角ゴ Pro W3" pitchFamily="1" charset="-128"/>
      </a:defRPr>
    </a:lvl4pPr>
    <a:lvl5pPr marL="1828800" algn="l" rtl="0" eaLnBrk="0" fontAlgn="base" hangingPunct="0">
      <a:spcBef>
        <a:spcPct val="30000"/>
      </a:spcBef>
      <a:spcAft>
        <a:spcPct val="0"/>
      </a:spcAft>
      <a:defRPr sz="1200" kern="1200">
        <a:solidFill>
          <a:schemeClr val="tx1"/>
        </a:solidFill>
        <a:latin typeface="Arial" pitchFamily="1" charset="0"/>
        <a:ea typeface="ヒラギノ角ゴ Pro W3" pitchFamily="1" charset="-128"/>
        <a:cs typeface="ヒラギノ角ゴ Pro W3" pitchFamily="1"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08332" y="9378485"/>
            <a:ext cx="2914748" cy="4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34" tIns="45017" rIns="90034" bIns="45017" anchor="b"/>
          <a:lstStyle>
            <a:lvl1pPr defTabSz="908050">
              <a:defRPr sz="2400">
                <a:solidFill>
                  <a:schemeClr val="tx1"/>
                </a:solidFill>
                <a:latin typeface="Arial" pitchFamily="34" charset="0"/>
                <a:ea typeface="ヒラギノ角ゴ Pro W3" charset="-128"/>
              </a:defRPr>
            </a:lvl1pPr>
            <a:lvl2pPr marL="742950" indent="-285750" defTabSz="908050">
              <a:defRPr sz="2400">
                <a:solidFill>
                  <a:schemeClr val="tx1"/>
                </a:solidFill>
                <a:latin typeface="Arial" pitchFamily="34" charset="0"/>
                <a:ea typeface="ヒラギノ角ゴ Pro W3" charset="-128"/>
              </a:defRPr>
            </a:lvl2pPr>
            <a:lvl3pPr marL="1143000" indent="-228600" defTabSz="908050">
              <a:defRPr sz="2400">
                <a:solidFill>
                  <a:schemeClr val="tx1"/>
                </a:solidFill>
                <a:latin typeface="Arial" pitchFamily="34" charset="0"/>
                <a:ea typeface="ヒラギノ角ゴ Pro W3" charset="-128"/>
              </a:defRPr>
            </a:lvl3pPr>
            <a:lvl4pPr marL="1600200" indent="-228600" defTabSz="908050">
              <a:defRPr sz="2400">
                <a:solidFill>
                  <a:schemeClr val="tx1"/>
                </a:solidFill>
                <a:latin typeface="Arial" pitchFamily="34" charset="0"/>
                <a:ea typeface="ヒラギノ角ゴ Pro W3" charset="-128"/>
              </a:defRPr>
            </a:lvl4pPr>
            <a:lvl5pPr marL="2057400" indent="-228600" defTabSz="908050">
              <a:defRPr sz="2400">
                <a:solidFill>
                  <a:schemeClr val="tx1"/>
                </a:solidFill>
                <a:latin typeface="Arial" pitchFamily="34" charset="0"/>
                <a:ea typeface="ヒラギノ角ゴ Pro W3" charset="-128"/>
              </a:defRPr>
            </a:lvl5pPr>
            <a:lvl6pPr marL="2514600" indent="-228600" defTabSz="90805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defTabSz="90805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defTabSz="90805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defTabSz="90805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a:fld id="{7839C77F-BE7F-48C6-9F3A-B32706149243}" type="slidenum">
              <a:rPr lang="en-GB" altLang="en-US" sz="1200"/>
              <a:pPr algn="r"/>
              <a:t>1</a:t>
            </a:fld>
            <a:endParaRPr lang="en-GB" altLang="en-US" sz="1200"/>
          </a:p>
        </p:txBody>
      </p:sp>
      <p:sp>
        <p:nvSpPr>
          <p:cNvPr id="37891" name="Rectangle 2"/>
          <p:cNvSpPr>
            <a:spLocks noGrp="1" noRot="1" noChangeAspect="1" noChangeArrowheads="1" noTextEdit="1"/>
          </p:cNvSpPr>
          <p:nvPr>
            <p:ph type="sldImg"/>
          </p:nvPr>
        </p:nvSpPr>
        <p:spPr>
          <a:xfrm>
            <a:off x="893763" y="738188"/>
            <a:ext cx="4941887" cy="3706812"/>
          </a:xfrm>
          <a:ln/>
        </p:spPr>
      </p:sp>
      <p:sp>
        <p:nvSpPr>
          <p:cNvPr id="38916" name="Rectangle 3"/>
          <p:cNvSpPr>
            <a:spLocks noGrp="1" noChangeArrowheads="1"/>
          </p:cNvSpPr>
          <p:nvPr>
            <p:ph type="body" idx="1"/>
          </p:nvPr>
        </p:nvSpPr>
        <p:spPr>
          <a:xfrm>
            <a:off x="672151" y="4690822"/>
            <a:ext cx="5380348" cy="444451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34" tIns="45017" rIns="90034" bIns="45017"/>
          <a:lstStyle/>
          <a:p>
            <a:pPr eaLnBrk="1" hangingPunct="1">
              <a:lnSpc>
                <a:spcPct val="90000"/>
              </a:lnSpc>
              <a:defRPr/>
            </a:pPr>
            <a:endParaRPr lang="en-GB" altLang="en-US" dirty="0" smtClean="0">
              <a:latin typeface="Arial" charset="0"/>
              <a:ea typeface="ヒラギノ角ゴ Pro W3"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en-US" smtClean="0">
              <a:latin typeface="Arial" pitchFamily="34" charset="0"/>
              <a:ea typeface="ヒラギノ角ゴ Pro W3" charset="-128"/>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charset="-128"/>
              </a:defRPr>
            </a:lvl1pPr>
            <a:lvl2pPr marL="737304" indent="-283578">
              <a:defRPr sz="2400">
                <a:solidFill>
                  <a:schemeClr val="tx1"/>
                </a:solidFill>
                <a:latin typeface="Arial" pitchFamily="34" charset="0"/>
                <a:ea typeface="ヒラギノ角ゴ Pro W3" charset="-128"/>
              </a:defRPr>
            </a:lvl2pPr>
            <a:lvl3pPr marL="1134313" indent="-226863">
              <a:defRPr sz="2400">
                <a:solidFill>
                  <a:schemeClr val="tx1"/>
                </a:solidFill>
                <a:latin typeface="Arial" pitchFamily="34" charset="0"/>
                <a:ea typeface="ヒラギノ角ゴ Pro W3" charset="-128"/>
              </a:defRPr>
            </a:lvl3pPr>
            <a:lvl4pPr marL="1588038" indent="-226863">
              <a:defRPr sz="2400">
                <a:solidFill>
                  <a:schemeClr val="tx1"/>
                </a:solidFill>
                <a:latin typeface="Arial" pitchFamily="34" charset="0"/>
                <a:ea typeface="ヒラギノ角ゴ Pro W3" charset="-128"/>
              </a:defRPr>
            </a:lvl4pPr>
            <a:lvl5pPr marL="2041764" indent="-226863">
              <a:defRPr sz="2400">
                <a:solidFill>
                  <a:schemeClr val="tx1"/>
                </a:solidFill>
                <a:latin typeface="Arial" pitchFamily="34" charset="0"/>
                <a:ea typeface="ヒラギノ角ゴ Pro W3" charset="-128"/>
              </a:defRPr>
            </a:lvl5pPr>
            <a:lvl6pPr marL="2495489" indent="-226863" eaLnBrk="0" fontAlgn="base" hangingPunct="0">
              <a:spcBef>
                <a:spcPct val="0"/>
              </a:spcBef>
              <a:spcAft>
                <a:spcPct val="0"/>
              </a:spcAft>
              <a:defRPr sz="2400">
                <a:solidFill>
                  <a:schemeClr val="tx1"/>
                </a:solidFill>
                <a:latin typeface="Arial" pitchFamily="34" charset="0"/>
                <a:ea typeface="ヒラギノ角ゴ Pro W3" charset="-128"/>
              </a:defRPr>
            </a:lvl6pPr>
            <a:lvl7pPr marL="2949214" indent="-226863" eaLnBrk="0" fontAlgn="base" hangingPunct="0">
              <a:spcBef>
                <a:spcPct val="0"/>
              </a:spcBef>
              <a:spcAft>
                <a:spcPct val="0"/>
              </a:spcAft>
              <a:defRPr sz="2400">
                <a:solidFill>
                  <a:schemeClr val="tx1"/>
                </a:solidFill>
                <a:latin typeface="Arial" pitchFamily="34" charset="0"/>
                <a:ea typeface="ヒラギノ角ゴ Pro W3" charset="-128"/>
              </a:defRPr>
            </a:lvl7pPr>
            <a:lvl8pPr marL="3402940" indent="-226863" eaLnBrk="0" fontAlgn="base" hangingPunct="0">
              <a:spcBef>
                <a:spcPct val="0"/>
              </a:spcBef>
              <a:spcAft>
                <a:spcPct val="0"/>
              </a:spcAft>
              <a:defRPr sz="2400">
                <a:solidFill>
                  <a:schemeClr val="tx1"/>
                </a:solidFill>
                <a:latin typeface="Arial" pitchFamily="34" charset="0"/>
                <a:ea typeface="ヒラギノ角ゴ Pro W3" charset="-128"/>
              </a:defRPr>
            </a:lvl8pPr>
            <a:lvl9pPr marL="3856665" indent="-226863"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396175BD-1B42-41BE-A592-A89970E4AC07}" type="slidenum">
              <a:rPr lang="en-GB" altLang="en-US" sz="1200">
                <a:solidFill>
                  <a:srgbClr val="000000"/>
                </a:solidFill>
                <a:latin typeface="Calibri" pitchFamily="34" charset="0"/>
              </a:rPr>
              <a:pPr/>
              <a:t>12</a:t>
            </a:fld>
            <a:endParaRPr lang="en-GB" altLang="en-US" sz="1200">
              <a:solidFill>
                <a:srgbClr val="000000"/>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pPr marL="171450" lvl="1" indent="-171450" eaLnBrk="1" hangingPunct="1">
              <a:lnSpc>
                <a:spcPct val="100000"/>
              </a:lnSpc>
              <a:spcBef>
                <a:spcPts val="0"/>
              </a:spcBef>
              <a:tabLst>
                <a:tab pos="0" algn="l"/>
              </a:tabLst>
            </a:pPr>
            <a:endParaRPr lang="en-GB" altLang="en-US" sz="1100" dirty="0" smtClean="0"/>
          </a:p>
        </p:txBody>
      </p:sp>
      <p:sp>
        <p:nvSpPr>
          <p:cNvPr id="4" name="Slide Number Placeholder 3"/>
          <p:cNvSpPr>
            <a:spLocks noGrp="1"/>
          </p:cNvSpPr>
          <p:nvPr>
            <p:ph type="sldNum" sz="quarter" idx="5"/>
          </p:nvPr>
        </p:nvSpPr>
        <p:spPr/>
        <p:txBody>
          <a:bodyPr/>
          <a:lstStyle/>
          <a:p>
            <a:pPr>
              <a:defRPr/>
            </a:pPr>
            <a:fld id="{2A5DD392-0C56-4A2B-BF29-BB70149AC60A}" type="slidenum">
              <a:rPr lang="en-GB" altLang="en-US">
                <a:solidFill>
                  <a:prstClr val="black"/>
                </a:solidFill>
              </a:rPr>
              <a:pPr>
                <a:defRPr/>
              </a:pPr>
              <a:t>13</a:t>
            </a:fld>
            <a:endParaRPr lang="en-GB"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33796" name="Footer Placeholder 1"/>
          <p:cNvSpPr>
            <a:spLocks noGrp="1"/>
          </p:cNvSpPr>
          <p:nvPr>
            <p:ph type="ftr" sz="quarter" idx="4"/>
          </p:nvPr>
        </p:nvSpPr>
        <p:spPr>
          <a:noFill/>
        </p:spPr>
        <p:txBody>
          <a:bodyPr/>
          <a:lstStyle>
            <a:lvl1pPr>
              <a:defRPr sz="2400">
                <a:solidFill>
                  <a:schemeClr val="tx1"/>
                </a:solidFill>
                <a:latin typeface="Arial" charset="0"/>
                <a:ea typeface="ヒラギノ角ゴ Pro W3" pitchFamily="-16" charset="-128"/>
              </a:defRPr>
            </a:lvl1pPr>
            <a:lvl2pPr marL="742822" indent="-285702">
              <a:defRPr sz="2400">
                <a:solidFill>
                  <a:schemeClr val="tx1"/>
                </a:solidFill>
                <a:latin typeface="Arial" charset="0"/>
                <a:ea typeface="ヒラギノ角ゴ Pro W3" pitchFamily="-16" charset="-128"/>
              </a:defRPr>
            </a:lvl2pPr>
            <a:lvl3pPr marL="1142802" indent="-228560">
              <a:defRPr sz="2400">
                <a:solidFill>
                  <a:schemeClr val="tx1"/>
                </a:solidFill>
                <a:latin typeface="Arial" charset="0"/>
                <a:ea typeface="ヒラギノ角ゴ Pro W3" pitchFamily="-16" charset="-128"/>
              </a:defRPr>
            </a:lvl3pPr>
            <a:lvl4pPr marL="1599922" indent="-228560">
              <a:defRPr sz="2400">
                <a:solidFill>
                  <a:schemeClr val="tx1"/>
                </a:solidFill>
                <a:latin typeface="Arial" charset="0"/>
                <a:ea typeface="ヒラギノ角ゴ Pro W3" pitchFamily="-16" charset="-128"/>
              </a:defRPr>
            </a:lvl4pPr>
            <a:lvl5pPr marL="2057044" indent="-228560">
              <a:defRPr sz="2400">
                <a:solidFill>
                  <a:schemeClr val="tx1"/>
                </a:solidFill>
                <a:latin typeface="Arial" charset="0"/>
                <a:ea typeface="ヒラギノ角ゴ Pro W3" pitchFamily="-16" charset="-128"/>
              </a:defRPr>
            </a:lvl5pPr>
            <a:lvl6pPr marL="2514164" indent="-228560" eaLnBrk="0" fontAlgn="base" hangingPunct="0">
              <a:spcBef>
                <a:spcPct val="0"/>
              </a:spcBef>
              <a:spcAft>
                <a:spcPct val="0"/>
              </a:spcAft>
              <a:defRPr sz="2400">
                <a:solidFill>
                  <a:schemeClr val="tx1"/>
                </a:solidFill>
                <a:latin typeface="Arial" charset="0"/>
                <a:ea typeface="ヒラギノ角ゴ Pro W3" pitchFamily="-16" charset="-128"/>
              </a:defRPr>
            </a:lvl6pPr>
            <a:lvl7pPr marL="2971286" indent="-228560" eaLnBrk="0" fontAlgn="base" hangingPunct="0">
              <a:spcBef>
                <a:spcPct val="0"/>
              </a:spcBef>
              <a:spcAft>
                <a:spcPct val="0"/>
              </a:spcAft>
              <a:defRPr sz="2400">
                <a:solidFill>
                  <a:schemeClr val="tx1"/>
                </a:solidFill>
                <a:latin typeface="Arial" charset="0"/>
                <a:ea typeface="ヒラギノ角ゴ Pro W3" pitchFamily="-16" charset="-128"/>
              </a:defRPr>
            </a:lvl7pPr>
            <a:lvl8pPr marL="3428406" indent="-228560" eaLnBrk="0" fontAlgn="base" hangingPunct="0">
              <a:spcBef>
                <a:spcPct val="0"/>
              </a:spcBef>
              <a:spcAft>
                <a:spcPct val="0"/>
              </a:spcAft>
              <a:defRPr sz="2400">
                <a:solidFill>
                  <a:schemeClr val="tx1"/>
                </a:solidFill>
                <a:latin typeface="Arial" charset="0"/>
                <a:ea typeface="ヒラギノ角ゴ Pro W3" pitchFamily="-16" charset="-128"/>
              </a:defRPr>
            </a:lvl8pPr>
            <a:lvl9pPr marL="3885527" indent="-228560" eaLnBrk="0" fontAlgn="base" hangingPunct="0">
              <a:spcBef>
                <a:spcPct val="0"/>
              </a:spcBef>
              <a:spcAft>
                <a:spcPct val="0"/>
              </a:spcAft>
              <a:defRPr sz="2400">
                <a:solidFill>
                  <a:schemeClr val="tx1"/>
                </a:solidFill>
                <a:latin typeface="Arial" charset="0"/>
                <a:ea typeface="ヒラギノ角ゴ Pro W3" pitchFamily="-16" charset="-128"/>
              </a:defRPr>
            </a:lvl9pPr>
          </a:lstStyle>
          <a:p>
            <a:r>
              <a:rPr lang="en-GB" altLang="en-US" sz="1200" dirty="0">
                <a:solidFill>
                  <a:srgbClr val="000000"/>
                </a:solidFill>
              </a:rPr>
              <a:t>Strategy Slides - 24 May 2016 - MASTER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0147" indent="-170147">
              <a:buFont typeface="Arial" panose="020B0604020202020204" pitchFamily="34" charset="0"/>
              <a:buChar char="•"/>
            </a:pPr>
            <a:r>
              <a:rPr lang="en-GB" dirty="0"/>
              <a:t>In 2013 we introduced fundamental changes to our model of regulation. </a:t>
            </a:r>
          </a:p>
          <a:p>
            <a:pPr marL="170147" indent="-170147">
              <a:buFont typeface="Arial" panose="020B0604020202020204" pitchFamily="34" charset="0"/>
              <a:buChar char="•"/>
            </a:pPr>
            <a:r>
              <a:rPr lang="en-GB" dirty="0"/>
              <a:t>We know we still have work to do to deliver this approach consistently and to a high standard. </a:t>
            </a:r>
          </a:p>
          <a:p>
            <a:pPr marL="170147" indent="-170147">
              <a:buFont typeface="Arial" panose="020B0604020202020204" pitchFamily="34" charset="0"/>
              <a:buChar char="•"/>
            </a:pPr>
            <a:r>
              <a:rPr lang="en-GB" dirty="0"/>
              <a:t>Over the next five years we will continue to focus on the aspects of our model that people have said make the greatest difference – taking action swiftly when we find poor care and publishing independent expert ratings of quality.</a:t>
            </a:r>
          </a:p>
          <a:p>
            <a:pPr marL="170147" indent="-170147">
              <a:buFont typeface="Arial" panose="020B0604020202020204" pitchFamily="34" charset="0"/>
              <a:buChar char="•"/>
            </a:pPr>
            <a:r>
              <a:rPr lang="en-GB" b="1" dirty="0"/>
              <a:t>Our core operating model will stay the same and we will ensure we continually improve how we deliver our four main functions.</a:t>
            </a:r>
            <a:endParaRPr lang="en-GB" altLang="en-US" b="1" dirty="0" smtClean="0">
              <a:latin typeface="Arial" charset="0"/>
              <a:ea typeface="ヒラギノ角ゴ Pro W3"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itchFamily="34" charset="0"/>
              <a:ea typeface="ヒラギノ角ゴ Pro W3" charset="-128"/>
            </a:endParaRPr>
          </a:p>
        </p:txBody>
      </p:sp>
      <p:sp>
        <p:nvSpPr>
          <p:cNvPr id="31748" name="Slide Number Placeholder 3"/>
          <p:cNvSpPr>
            <a:spLocks noGrp="1"/>
          </p:cNvSpPr>
          <p:nvPr>
            <p:ph type="sldNum" sz="quarter" idx="5"/>
          </p:nvPr>
        </p:nvSpPr>
        <p:spPr>
          <a:xfrm>
            <a:off x="3808334" y="9378486"/>
            <a:ext cx="2914748" cy="494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0" tIns="46140" rIns="92280" bIns="46140"/>
          <a:lstStyle>
            <a:lvl1pPr>
              <a:defRPr sz="2400">
                <a:solidFill>
                  <a:schemeClr val="tx1"/>
                </a:solidFill>
                <a:latin typeface="Arial" pitchFamily="34" charset="0"/>
                <a:ea typeface="ヒラギノ角ゴ Pro W3" charset="-128"/>
              </a:defRPr>
            </a:lvl1pPr>
            <a:lvl2pPr marL="746655" indent="-285203">
              <a:defRPr sz="2400">
                <a:solidFill>
                  <a:schemeClr val="tx1"/>
                </a:solidFill>
                <a:latin typeface="Arial" pitchFamily="34" charset="0"/>
                <a:ea typeface="ヒラギノ角ゴ Pro W3" charset="-128"/>
              </a:defRPr>
            </a:lvl2pPr>
            <a:lvl3pPr marL="1150425" indent="-227521">
              <a:defRPr sz="2400">
                <a:solidFill>
                  <a:schemeClr val="tx1"/>
                </a:solidFill>
                <a:latin typeface="Arial" pitchFamily="34" charset="0"/>
                <a:ea typeface="ヒラギノ角ゴ Pro W3" charset="-128"/>
              </a:defRPr>
            </a:lvl3pPr>
            <a:lvl4pPr marL="1611877" indent="-227521">
              <a:defRPr sz="2400">
                <a:solidFill>
                  <a:schemeClr val="tx1"/>
                </a:solidFill>
                <a:latin typeface="Arial" pitchFamily="34" charset="0"/>
                <a:ea typeface="ヒラギノ角ゴ Pro W3" charset="-128"/>
              </a:defRPr>
            </a:lvl4pPr>
            <a:lvl5pPr marL="2073329" indent="-227521">
              <a:defRPr sz="2400">
                <a:solidFill>
                  <a:schemeClr val="tx1"/>
                </a:solidFill>
                <a:latin typeface="Arial" pitchFamily="34" charset="0"/>
                <a:ea typeface="ヒラギノ角ゴ Pro W3" charset="-128"/>
              </a:defRPr>
            </a:lvl5pPr>
            <a:lvl6pPr marL="2534781" indent="-227521" eaLnBrk="0" fontAlgn="base" hangingPunct="0">
              <a:spcBef>
                <a:spcPct val="0"/>
              </a:spcBef>
              <a:spcAft>
                <a:spcPct val="0"/>
              </a:spcAft>
              <a:defRPr sz="2400">
                <a:solidFill>
                  <a:schemeClr val="tx1"/>
                </a:solidFill>
                <a:latin typeface="Arial" pitchFamily="34" charset="0"/>
                <a:ea typeface="ヒラギノ角ゴ Pro W3" charset="-128"/>
              </a:defRPr>
            </a:lvl6pPr>
            <a:lvl7pPr marL="2996233" indent="-227521" eaLnBrk="0" fontAlgn="base" hangingPunct="0">
              <a:spcBef>
                <a:spcPct val="0"/>
              </a:spcBef>
              <a:spcAft>
                <a:spcPct val="0"/>
              </a:spcAft>
              <a:defRPr sz="2400">
                <a:solidFill>
                  <a:schemeClr val="tx1"/>
                </a:solidFill>
                <a:latin typeface="Arial" pitchFamily="34" charset="0"/>
                <a:ea typeface="ヒラギノ角ゴ Pro W3" charset="-128"/>
              </a:defRPr>
            </a:lvl7pPr>
            <a:lvl8pPr marL="3457685" indent="-227521" eaLnBrk="0" fontAlgn="base" hangingPunct="0">
              <a:spcBef>
                <a:spcPct val="0"/>
              </a:spcBef>
              <a:spcAft>
                <a:spcPct val="0"/>
              </a:spcAft>
              <a:defRPr sz="2400">
                <a:solidFill>
                  <a:schemeClr val="tx1"/>
                </a:solidFill>
                <a:latin typeface="Arial" pitchFamily="34" charset="0"/>
                <a:ea typeface="ヒラギノ角ゴ Pro W3" charset="-128"/>
              </a:defRPr>
            </a:lvl8pPr>
            <a:lvl9pPr marL="3919137" indent="-227521"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C9078FEF-AA9D-4486-A93C-F994E5449A73}" type="slidenum">
              <a:rPr lang="en-GB" altLang="en-US" sz="1200">
                <a:solidFill>
                  <a:prstClr val="black"/>
                </a:solidFill>
              </a:rPr>
              <a:pPr/>
              <a:t>4</a:t>
            </a:fld>
            <a:endParaRPr lang="en-GB" altLang="en-US" sz="1200">
              <a:solidFill>
                <a:prstClr val="black"/>
              </a:solidFill>
            </a:endParaRPr>
          </a:p>
        </p:txBody>
      </p:sp>
      <p:sp>
        <p:nvSpPr>
          <p:cNvPr id="2" name="Footer Placeholder 1"/>
          <p:cNvSpPr>
            <a:spLocks noGrp="1"/>
          </p:cNvSpPr>
          <p:nvPr>
            <p:ph type="ftr" sz="quarter" idx="10"/>
          </p:nvPr>
        </p:nvSpPr>
        <p:spPr/>
        <p:txBody>
          <a:bodyPr/>
          <a:lstStyle/>
          <a:p>
            <a:r>
              <a:rPr lang="en-GB" smtClean="0"/>
              <a:t>Generic ASC deck (June Final)</a:t>
            </a:r>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100" b="0" i="0" dirty="0" smtClean="0">
                <a:solidFill>
                  <a:srgbClr val="3E3E35"/>
                </a:solidFill>
                <a:effectLst/>
                <a:latin typeface="+mn-lt"/>
              </a:rPr>
              <a:t>From 1 April 2015, if you have been awarded CQC ratings you must display them in each and every premises where a regulated activity is being delivered, in your main place of business and on your website(s) if you have any. This includes community premises and other premises which might not necessarily be registered with CQC (for example, premises from which you provide occasional clinics and therefore may not be registered with us as separate locations). You must always display your most up-to-date ratings.</a:t>
            </a:r>
          </a:p>
          <a:p>
            <a:pPr algn="l"/>
            <a:r>
              <a:rPr lang="en-GB" sz="1100" b="0" i="0" dirty="0" smtClean="0">
                <a:solidFill>
                  <a:srgbClr val="3E3E35"/>
                </a:solidFill>
                <a:effectLst/>
                <a:latin typeface="+mn-lt"/>
              </a:rPr>
              <a:t>Ratings must be displayed legibly and conspicuously to make sure the public, and in particular the people who use your services, can see them.</a:t>
            </a:r>
          </a:p>
          <a:p>
            <a:pPr algn="l"/>
            <a:r>
              <a:rPr lang="en-GB" sz="1100" b="0" i="0" dirty="0" smtClean="0">
                <a:solidFill>
                  <a:srgbClr val="3E3E35"/>
                </a:solidFill>
                <a:effectLst/>
                <a:latin typeface="+mn-lt"/>
              </a:rPr>
              <a:t>We also encourage you to raise awareness of your most recent ratings when communicating with people who use your services, by letter, email or other means.</a:t>
            </a:r>
          </a:p>
          <a:p>
            <a:endParaRPr lang="en-GB" dirty="0"/>
          </a:p>
        </p:txBody>
      </p:sp>
      <p:sp>
        <p:nvSpPr>
          <p:cNvPr id="4" name="Footer Placeholder 3"/>
          <p:cNvSpPr>
            <a:spLocks noGrp="1"/>
          </p:cNvSpPr>
          <p:nvPr>
            <p:ph type="ftr" sz="quarter" idx="10"/>
          </p:nvPr>
        </p:nvSpPr>
        <p:spPr/>
        <p:txBody>
          <a:bodyPr/>
          <a:lstStyle/>
          <a:p>
            <a:r>
              <a:rPr lang="en-GB" smtClean="0">
                <a:solidFill>
                  <a:prstClr val="black"/>
                </a:solidFill>
              </a:rPr>
              <a:t>Generic ASC deck (June Final)</a:t>
            </a:r>
            <a:endParaRPr lang="en-GB">
              <a:solidFill>
                <a:prstClr val="black"/>
              </a:solidFill>
            </a:endParaRPr>
          </a:p>
        </p:txBody>
      </p:sp>
      <p:sp>
        <p:nvSpPr>
          <p:cNvPr id="5" name="Slide Number Placeholder 4"/>
          <p:cNvSpPr>
            <a:spLocks noGrp="1"/>
          </p:cNvSpPr>
          <p:nvPr>
            <p:ph type="sldNum" sz="quarter" idx="11"/>
          </p:nvPr>
        </p:nvSpPr>
        <p:spPr/>
        <p:txBody>
          <a:bodyPr/>
          <a:lstStyle/>
          <a:p>
            <a:fld id="{24D9A7E2-0C34-4FC6-8631-9A56D811172E}"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50320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en-US" smtClean="0">
              <a:latin typeface="Arial" pitchFamily="34" charset="0"/>
              <a:ea typeface="ヒラギノ角ゴ Pro W3" charset="-128"/>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charset="-128"/>
              </a:defRPr>
            </a:lvl1pPr>
            <a:lvl2pPr marL="737304" indent="-283578">
              <a:defRPr sz="2400">
                <a:solidFill>
                  <a:schemeClr val="tx1"/>
                </a:solidFill>
                <a:latin typeface="Arial" pitchFamily="34" charset="0"/>
                <a:ea typeface="ヒラギノ角ゴ Pro W3" charset="-128"/>
              </a:defRPr>
            </a:lvl2pPr>
            <a:lvl3pPr marL="1134313" indent="-226863">
              <a:defRPr sz="2400">
                <a:solidFill>
                  <a:schemeClr val="tx1"/>
                </a:solidFill>
                <a:latin typeface="Arial" pitchFamily="34" charset="0"/>
                <a:ea typeface="ヒラギノ角ゴ Pro W3" charset="-128"/>
              </a:defRPr>
            </a:lvl3pPr>
            <a:lvl4pPr marL="1588038" indent="-226863">
              <a:defRPr sz="2400">
                <a:solidFill>
                  <a:schemeClr val="tx1"/>
                </a:solidFill>
                <a:latin typeface="Arial" pitchFamily="34" charset="0"/>
                <a:ea typeface="ヒラギノ角ゴ Pro W3" charset="-128"/>
              </a:defRPr>
            </a:lvl4pPr>
            <a:lvl5pPr marL="2041764" indent="-226863">
              <a:defRPr sz="2400">
                <a:solidFill>
                  <a:schemeClr val="tx1"/>
                </a:solidFill>
                <a:latin typeface="Arial" pitchFamily="34" charset="0"/>
                <a:ea typeface="ヒラギノ角ゴ Pro W3" charset="-128"/>
              </a:defRPr>
            </a:lvl5pPr>
            <a:lvl6pPr marL="2495489" indent="-226863" eaLnBrk="0" fontAlgn="base" hangingPunct="0">
              <a:spcBef>
                <a:spcPct val="0"/>
              </a:spcBef>
              <a:spcAft>
                <a:spcPct val="0"/>
              </a:spcAft>
              <a:defRPr sz="2400">
                <a:solidFill>
                  <a:schemeClr val="tx1"/>
                </a:solidFill>
                <a:latin typeface="Arial" pitchFamily="34" charset="0"/>
                <a:ea typeface="ヒラギノ角ゴ Pro W3" charset="-128"/>
              </a:defRPr>
            </a:lvl6pPr>
            <a:lvl7pPr marL="2949214" indent="-226863" eaLnBrk="0" fontAlgn="base" hangingPunct="0">
              <a:spcBef>
                <a:spcPct val="0"/>
              </a:spcBef>
              <a:spcAft>
                <a:spcPct val="0"/>
              </a:spcAft>
              <a:defRPr sz="2400">
                <a:solidFill>
                  <a:schemeClr val="tx1"/>
                </a:solidFill>
                <a:latin typeface="Arial" pitchFamily="34" charset="0"/>
                <a:ea typeface="ヒラギノ角ゴ Pro W3" charset="-128"/>
              </a:defRPr>
            </a:lvl7pPr>
            <a:lvl8pPr marL="3402940" indent="-226863" eaLnBrk="0" fontAlgn="base" hangingPunct="0">
              <a:spcBef>
                <a:spcPct val="0"/>
              </a:spcBef>
              <a:spcAft>
                <a:spcPct val="0"/>
              </a:spcAft>
              <a:defRPr sz="2400">
                <a:solidFill>
                  <a:schemeClr val="tx1"/>
                </a:solidFill>
                <a:latin typeface="Arial" pitchFamily="34" charset="0"/>
                <a:ea typeface="ヒラギノ角ゴ Pro W3" charset="-128"/>
              </a:defRPr>
            </a:lvl8pPr>
            <a:lvl9pPr marL="3856665" indent="-226863"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963F755E-123E-4C9C-B250-D4AE8C1A067F}" type="slidenum">
              <a:rPr lang="en-GB" altLang="en-US" sz="1200">
                <a:solidFill>
                  <a:srgbClr val="000000"/>
                </a:solidFill>
                <a:latin typeface="Calibri" pitchFamily="34" charset="0"/>
              </a:rPr>
              <a:pPr/>
              <a:t>8</a:t>
            </a:fld>
            <a:endParaRPr lang="en-GB" altLang="en-US" sz="1200">
              <a:solidFill>
                <a:srgbClr val="000000"/>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en-US" smtClean="0">
              <a:latin typeface="Arial" pitchFamily="34" charset="0"/>
              <a:ea typeface="ヒラギノ角ゴ Pro W3" charset="-128"/>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charset="-128"/>
              </a:defRPr>
            </a:lvl1pPr>
            <a:lvl2pPr marL="737304" indent="-283578">
              <a:defRPr sz="2400">
                <a:solidFill>
                  <a:schemeClr val="tx1"/>
                </a:solidFill>
                <a:latin typeface="Arial" pitchFamily="34" charset="0"/>
                <a:ea typeface="ヒラギノ角ゴ Pro W3" charset="-128"/>
              </a:defRPr>
            </a:lvl2pPr>
            <a:lvl3pPr marL="1134313" indent="-226863">
              <a:defRPr sz="2400">
                <a:solidFill>
                  <a:schemeClr val="tx1"/>
                </a:solidFill>
                <a:latin typeface="Arial" pitchFamily="34" charset="0"/>
                <a:ea typeface="ヒラギノ角ゴ Pro W3" charset="-128"/>
              </a:defRPr>
            </a:lvl3pPr>
            <a:lvl4pPr marL="1588038" indent="-226863">
              <a:defRPr sz="2400">
                <a:solidFill>
                  <a:schemeClr val="tx1"/>
                </a:solidFill>
                <a:latin typeface="Arial" pitchFamily="34" charset="0"/>
                <a:ea typeface="ヒラギノ角ゴ Pro W3" charset="-128"/>
              </a:defRPr>
            </a:lvl4pPr>
            <a:lvl5pPr marL="2041764" indent="-226863">
              <a:defRPr sz="2400">
                <a:solidFill>
                  <a:schemeClr val="tx1"/>
                </a:solidFill>
                <a:latin typeface="Arial" pitchFamily="34" charset="0"/>
                <a:ea typeface="ヒラギノ角ゴ Pro W3" charset="-128"/>
              </a:defRPr>
            </a:lvl5pPr>
            <a:lvl6pPr marL="2495489" indent="-226863" eaLnBrk="0" fontAlgn="base" hangingPunct="0">
              <a:spcBef>
                <a:spcPct val="0"/>
              </a:spcBef>
              <a:spcAft>
                <a:spcPct val="0"/>
              </a:spcAft>
              <a:defRPr sz="2400">
                <a:solidFill>
                  <a:schemeClr val="tx1"/>
                </a:solidFill>
                <a:latin typeface="Arial" pitchFamily="34" charset="0"/>
                <a:ea typeface="ヒラギノ角ゴ Pro W3" charset="-128"/>
              </a:defRPr>
            </a:lvl6pPr>
            <a:lvl7pPr marL="2949214" indent="-226863" eaLnBrk="0" fontAlgn="base" hangingPunct="0">
              <a:spcBef>
                <a:spcPct val="0"/>
              </a:spcBef>
              <a:spcAft>
                <a:spcPct val="0"/>
              </a:spcAft>
              <a:defRPr sz="2400">
                <a:solidFill>
                  <a:schemeClr val="tx1"/>
                </a:solidFill>
                <a:latin typeface="Arial" pitchFamily="34" charset="0"/>
                <a:ea typeface="ヒラギノ角ゴ Pro W3" charset="-128"/>
              </a:defRPr>
            </a:lvl7pPr>
            <a:lvl8pPr marL="3402940" indent="-226863" eaLnBrk="0" fontAlgn="base" hangingPunct="0">
              <a:spcBef>
                <a:spcPct val="0"/>
              </a:spcBef>
              <a:spcAft>
                <a:spcPct val="0"/>
              </a:spcAft>
              <a:defRPr sz="2400">
                <a:solidFill>
                  <a:schemeClr val="tx1"/>
                </a:solidFill>
                <a:latin typeface="Arial" pitchFamily="34" charset="0"/>
                <a:ea typeface="ヒラギノ角ゴ Pro W3" charset="-128"/>
              </a:defRPr>
            </a:lvl8pPr>
            <a:lvl9pPr marL="3856665" indent="-226863"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71EBC473-2E78-4BD7-A812-AB22B62FC57C}" type="slidenum">
              <a:rPr lang="en-GB" altLang="en-US" sz="1200">
                <a:solidFill>
                  <a:srgbClr val="000000"/>
                </a:solidFill>
                <a:latin typeface="Calibri" pitchFamily="34" charset="0"/>
              </a:rPr>
              <a:pPr/>
              <a:t>9</a:t>
            </a:fld>
            <a:endParaRPr lang="en-GB" altLang="en-US" sz="1200">
              <a:solidFill>
                <a:srgbClr val="000000"/>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en-US" smtClean="0">
              <a:latin typeface="Arial" pitchFamily="34" charset="0"/>
              <a:ea typeface="ヒラギノ角ゴ Pro W3" charset="-128"/>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charset="-128"/>
              </a:defRPr>
            </a:lvl1pPr>
            <a:lvl2pPr marL="737304" indent="-283578">
              <a:defRPr sz="2400">
                <a:solidFill>
                  <a:schemeClr val="tx1"/>
                </a:solidFill>
                <a:latin typeface="Arial" pitchFamily="34" charset="0"/>
                <a:ea typeface="ヒラギノ角ゴ Pro W3" charset="-128"/>
              </a:defRPr>
            </a:lvl2pPr>
            <a:lvl3pPr marL="1134313" indent="-226863">
              <a:defRPr sz="2400">
                <a:solidFill>
                  <a:schemeClr val="tx1"/>
                </a:solidFill>
                <a:latin typeface="Arial" pitchFamily="34" charset="0"/>
                <a:ea typeface="ヒラギノ角ゴ Pro W3" charset="-128"/>
              </a:defRPr>
            </a:lvl3pPr>
            <a:lvl4pPr marL="1588038" indent="-226863">
              <a:defRPr sz="2400">
                <a:solidFill>
                  <a:schemeClr val="tx1"/>
                </a:solidFill>
                <a:latin typeface="Arial" pitchFamily="34" charset="0"/>
                <a:ea typeface="ヒラギノ角ゴ Pro W3" charset="-128"/>
              </a:defRPr>
            </a:lvl4pPr>
            <a:lvl5pPr marL="2041764" indent="-226863">
              <a:defRPr sz="2400">
                <a:solidFill>
                  <a:schemeClr val="tx1"/>
                </a:solidFill>
                <a:latin typeface="Arial" pitchFamily="34" charset="0"/>
                <a:ea typeface="ヒラギノ角ゴ Pro W3" charset="-128"/>
              </a:defRPr>
            </a:lvl5pPr>
            <a:lvl6pPr marL="2495489" indent="-226863" eaLnBrk="0" fontAlgn="base" hangingPunct="0">
              <a:spcBef>
                <a:spcPct val="0"/>
              </a:spcBef>
              <a:spcAft>
                <a:spcPct val="0"/>
              </a:spcAft>
              <a:defRPr sz="2400">
                <a:solidFill>
                  <a:schemeClr val="tx1"/>
                </a:solidFill>
                <a:latin typeface="Arial" pitchFamily="34" charset="0"/>
                <a:ea typeface="ヒラギノ角ゴ Pro W3" charset="-128"/>
              </a:defRPr>
            </a:lvl6pPr>
            <a:lvl7pPr marL="2949214" indent="-226863" eaLnBrk="0" fontAlgn="base" hangingPunct="0">
              <a:spcBef>
                <a:spcPct val="0"/>
              </a:spcBef>
              <a:spcAft>
                <a:spcPct val="0"/>
              </a:spcAft>
              <a:defRPr sz="2400">
                <a:solidFill>
                  <a:schemeClr val="tx1"/>
                </a:solidFill>
                <a:latin typeface="Arial" pitchFamily="34" charset="0"/>
                <a:ea typeface="ヒラギノ角ゴ Pro W3" charset="-128"/>
              </a:defRPr>
            </a:lvl7pPr>
            <a:lvl8pPr marL="3402940" indent="-226863" eaLnBrk="0" fontAlgn="base" hangingPunct="0">
              <a:spcBef>
                <a:spcPct val="0"/>
              </a:spcBef>
              <a:spcAft>
                <a:spcPct val="0"/>
              </a:spcAft>
              <a:defRPr sz="2400">
                <a:solidFill>
                  <a:schemeClr val="tx1"/>
                </a:solidFill>
                <a:latin typeface="Arial" pitchFamily="34" charset="0"/>
                <a:ea typeface="ヒラギノ角ゴ Pro W3" charset="-128"/>
              </a:defRPr>
            </a:lvl8pPr>
            <a:lvl9pPr marL="3856665" indent="-226863"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2BC913E3-DA58-42E0-B239-491B85819417}" type="slidenum">
              <a:rPr lang="en-GB" altLang="en-US" sz="1200">
                <a:solidFill>
                  <a:srgbClr val="000000"/>
                </a:solidFill>
                <a:latin typeface="Calibri" pitchFamily="34" charset="0"/>
              </a:rPr>
              <a:pPr/>
              <a:t>10</a:t>
            </a:fld>
            <a:endParaRPr lang="en-GB" altLang="en-US" sz="1200">
              <a:solidFill>
                <a:srgbClr val="000000"/>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en-US" dirty="0" smtClean="0">
              <a:latin typeface="Arial" pitchFamily="34" charset="0"/>
              <a:ea typeface="ヒラギノ角ゴ Pro W3" charset="-128"/>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charset="-128"/>
              </a:defRPr>
            </a:lvl1pPr>
            <a:lvl2pPr marL="737304" indent="-283578">
              <a:defRPr sz="2400">
                <a:solidFill>
                  <a:schemeClr val="tx1"/>
                </a:solidFill>
                <a:latin typeface="Arial" pitchFamily="34" charset="0"/>
                <a:ea typeface="ヒラギノ角ゴ Pro W3" charset="-128"/>
              </a:defRPr>
            </a:lvl2pPr>
            <a:lvl3pPr marL="1134313" indent="-226863">
              <a:defRPr sz="2400">
                <a:solidFill>
                  <a:schemeClr val="tx1"/>
                </a:solidFill>
                <a:latin typeface="Arial" pitchFamily="34" charset="0"/>
                <a:ea typeface="ヒラギノ角ゴ Pro W3" charset="-128"/>
              </a:defRPr>
            </a:lvl3pPr>
            <a:lvl4pPr marL="1588038" indent="-226863">
              <a:defRPr sz="2400">
                <a:solidFill>
                  <a:schemeClr val="tx1"/>
                </a:solidFill>
                <a:latin typeface="Arial" pitchFamily="34" charset="0"/>
                <a:ea typeface="ヒラギノ角ゴ Pro W3" charset="-128"/>
              </a:defRPr>
            </a:lvl4pPr>
            <a:lvl5pPr marL="2041764" indent="-226863">
              <a:defRPr sz="2400">
                <a:solidFill>
                  <a:schemeClr val="tx1"/>
                </a:solidFill>
                <a:latin typeface="Arial" pitchFamily="34" charset="0"/>
                <a:ea typeface="ヒラギノ角ゴ Pro W3" charset="-128"/>
              </a:defRPr>
            </a:lvl5pPr>
            <a:lvl6pPr marL="2495489" indent="-226863" eaLnBrk="0" fontAlgn="base" hangingPunct="0">
              <a:spcBef>
                <a:spcPct val="0"/>
              </a:spcBef>
              <a:spcAft>
                <a:spcPct val="0"/>
              </a:spcAft>
              <a:defRPr sz="2400">
                <a:solidFill>
                  <a:schemeClr val="tx1"/>
                </a:solidFill>
                <a:latin typeface="Arial" pitchFamily="34" charset="0"/>
                <a:ea typeface="ヒラギノ角ゴ Pro W3" charset="-128"/>
              </a:defRPr>
            </a:lvl6pPr>
            <a:lvl7pPr marL="2949214" indent="-226863" eaLnBrk="0" fontAlgn="base" hangingPunct="0">
              <a:spcBef>
                <a:spcPct val="0"/>
              </a:spcBef>
              <a:spcAft>
                <a:spcPct val="0"/>
              </a:spcAft>
              <a:defRPr sz="2400">
                <a:solidFill>
                  <a:schemeClr val="tx1"/>
                </a:solidFill>
                <a:latin typeface="Arial" pitchFamily="34" charset="0"/>
                <a:ea typeface="ヒラギノ角ゴ Pro W3" charset="-128"/>
              </a:defRPr>
            </a:lvl7pPr>
            <a:lvl8pPr marL="3402940" indent="-226863" eaLnBrk="0" fontAlgn="base" hangingPunct="0">
              <a:spcBef>
                <a:spcPct val="0"/>
              </a:spcBef>
              <a:spcAft>
                <a:spcPct val="0"/>
              </a:spcAft>
              <a:defRPr sz="2400">
                <a:solidFill>
                  <a:schemeClr val="tx1"/>
                </a:solidFill>
                <a:latin typeface="Arial" pitchFamily="34" charset="0"/>
                <a:ea typeface="ヒラギノ角ゴ Pro W3" charset="-128"/>
              </a:defRPr>
            </a:lvl8pPr>
            <a:lvl9pPr marL="3856665" indent="-226863"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F35B6741-AFC2-41C6-A3B9-20D1EAD55C7B}" type="slidenum">
              <a:rPr lang="en-GB" altLang="en-US" sz="1200">
                <a:solidFill>
                  <a:srgbClr val="000000"/>
                </a:solidFill>
                <a:latin typeface="Calibri" pitchFamily="34" charset="0"/>
              </a:rPr>
              <a:pPr/>
              <a:t>11</a:t>
            </a:fld>
            <a:endParaRPr lang="en-GB" altLang="en-US" sz="1200">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44AF0110-5BEF-4394-93A2-1800AA0561D1}" type="slidenum">
              <a:rPr lang="en-US"/>
              <a:pPr>
                <a:defRPr/>
              </a:pPr>
              <a:t>‹nr.›</a:t>
            </a:fld>
            <a:endParaRPr lang="en-US" sz="1400">
              <a:solidFill>
                <a:srgbClr val="6D2E69"/>
              </a:solidFill>
            </a:endParaRPr>
          </a:p>
        </p:txBody>
      </p:sp>
    </p:spTree>
    <p:extLst>
      <p:ext uri="{BB962C8B-B14F-4D97-AF65-F5344CB8AC3E}">
        <p14:creationId xmlns:p14="http://schemas.microsoft.com/office/powerpoint/2010/main" val="281561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1600" y="485775"/>
            <a:ext cx="1933575" cy="563086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47700" y="485775"/>
            <a:ext cx="5651500" cy="56308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F29E312F-B4EA-4B90-B837-7B4BC193B02A}" type="slidenum">
              <a:rPr lang="en-US"/>
              <a:pPr>
                <a:defRPr/>
              </a:pPr>
              <a:t>‹nr.›</a:t>
            </a:fld>
            <a:endParaRPr lang="en-US" sz="1400">
              <a:solidFill>
                <a:srgbClr val="6D2E69"/>
              </a:solidFill>
            </a:endParaRPr>
          </a:p>
        </p:txBody>
      </p:sp>
    </p:spTree>
    <p:extLst>
      <p:ext uri="{BB962C8B-B14F-4D97-AF65-F5344CB8AC3E}">
        <p14:creationId xmlns:p14="http://schemas.microsoft.com/office/powerpoint/2010/main" val="3741927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47700" y="485775"/>
            <a:ext cx="7737475" cy="56308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525CBBFF-FC5B-4697-8488-E492E9275DB4}" type="slidenum">
              <a:rPr lang="en-US"/>
              <a:pPr>
                <a:defRPr/>
              </a:pPr>
              <a:t>‹nr.›</a:t>
            </a:fld>
            <a:endParaRPr lang="en-US" sz="1400">
              <a:solidFill>
                <a:srgbClr val="6D2E69"/>
              </a:solidFill>
            </a:endParaRPr>
          </a:p>
        </p:txBody>
      </p:sp>
    </p:spTree>
    <p:extLst>
      <p:ext uri="{BB962C8B-B14F-4D97-AF65-F5344CB8AC3E}">
        <p14:creationId xmlns:p14="http://schemas.microsoft.com/office/powerpoint/2010/main" val="2908705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647700" y="1798638"/>
            <a:ext cx="7737475" cy="4318000"/>
          </a:xfrm>
        </p:spPr>
        <p:txBody>
          <a:bodyPr/>
          <a:lstStyle/>
          <a:p>
            <a:pPr lvl="0"/>
            <a:endParaRPr lang="en-US" noProof="0"/>
          </a:p>
        </p:txBody>
      </p:sp>
      <p:sp>
        <p:nvSpPr>
          <p:cNvPr id="4" name="Rectangle 5"/>
          <p:cNvSpPr>
            <a:spLocks noGrp="1" noChangeArrowheads="1"/>
          </p:cNvSpPr>
          <p:nvPr>
            <p:ph type="sldNum" sz="quarter" idx="10"/>
          </p:nvPr>
        </p:nvSpPr>
        <p:spPr>
          <a:ln/>
        </p:spPr>
        <p:txBody>
          <a:bodyPr/>
          <a:lstStyle>
            <a:lvl1pPr>
              <a:defRPr/>
            </a:lvl1pPr>
          </a:lstStyle>
          <a:p>
            <a:pPr>
              <a:defRPr/>
            </a:pPr>
            <a:fld id="{214F0F3A-AFCF-4439-83BA-5843F564C9E6}" type="slidenum">
              <a:rPr lang="en-US"/>
              <a:pPr>
                <a:defRPr/>
              </a:pPr>
              <a:t>‹nr.›</a:t>
            </a:fld>
            <a:endParaRPr lang="en-US" sz="1400">
              <a:solidFill>
                <a:srgbClr val="6D2E69"/>
              </a:solidFill>
            </a:endParaRPr>
          </a:p>
        </p:txBody>
      </p:sp>
    </p:spTree>
    <p:extLst>
      <p:ext uri="{BB962C8B-B14F-4D97-AF65-F5344CB8AC3E}">
        <p14:creationId xmlns:p14="http://schemas.microsoft.com/office/powerpoint/2010/main" val="3561285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647700" y="1798638"/>
            <a:ext cx="3792538" cy="4318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2638" y="1798638"/>
            <a:ext cx="3792537" cy="4318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C2EC7D72-8F3F-4784-A386-3D4B91E7809C}" type="slidenum">
              <a:rPr lang="en-US"/>
              <a:pPr>
                <a:defRPr/>
              </a:pPr>
              <a:t>‹nr.›</a:t>
            </a:fld>
            <a:endParaRPr lang="en-US" sz="1400">
              <a:solidFill>
                <a:srgbClr val="6D2E69"/>
              </a:solidFill>
            </a:endParaRPr>
          </a:p>
        </p:txBody>
      </p:sp>
    </p:spTree>
    <p:extLst>
      <p:ext uri="{BB962C8B-B14F-4D97-AF65-F5344CB8AC3E}">
        <p14:creationId xmlns:p14="http://schemas.microsoft.com/office/powerpoint/2010/main" val="1992428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1960113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275928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3582649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752764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032282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Tree>
    <p:extLst>
      <p:ext uri="{BB962C8B-B14F-4D97-AF65-F5344CB8AC3E}">
        <p14:creationId xmlns:p14="http://schemas.microsoft.com/office/powerpoint/2010/main" val="3982158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32EEF6D0-E0F9-4BA9-8B1A-67A5EC137C20}" type="slidenum">
              <a:rPr lang="en-US"/>
              <a:pPr>
                <a:defRPr/>
              </a:pPr>
              <a:t>‹nr.›</a:t>
            </a:fld>
            <a:endParaRPr lang="en-US" sz="1400">
              <a:solidFill>
                <a:srgbClr val="6D2E69"/>
              </a:solidFill>
            </a:endParaRPr>
          </a:p>
        </p:txBody>
      </p:sp>
    </p:spTree>
    <p:extLst>
      <p:ext uri="{BB962C8B-B14F-4D97-AF65-F5344CB8AC3E}">
        <p14:creationId xmlns:p14="http://schemas.microsoft.com/office/powerpoint/2010/main" val="41951647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9026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506327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904276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753430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4614859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258AE29E-1597-4A94-8CEE-81C720C2A132}" type="slidenum">
              <a:rPr lang="en-US"/>
              <a:pPr>
                <a:defRPr/>
              </a:pPr>
              <a:t>‹nr.›</a:t>
            </a:fld>
            <a:endParaRPr lang="en-US" sz="1400" dirty="0">
              <a:solidFill>
                <a:srgbClr val="6D2E69"/>
              </a:solidFill>
            </a:endParaRPr>
          </a:p>
        </p:txBody>
      </p:sp>
    </p:spTree>
    <p:extLst>
      <p:ext uri="{BB962C8B-B14F-4D97-AF65-F5344CB8AC3E}">
        <p14:creationId xmlns:p14="http://schemas.microsoft.com/office/powerpoint/2010/main" val="28614234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775BEBA1-7E28-4A1B-8C9C-8CBE1B2310FD}" type="slidenum">
              <a:rPr lang="en-US"/>
              <a:pPr>
                <a:defRPr/>
              </a:pPr>
              <a:t>‹nr.›</a:t>
            </a:fld>
            <a:endParaRPr lang="en-US" sz="1400" dirty="0">
              <a:solidFill>
                <a:srgbClr val="6D2E69"/>
              </a:solidFill>
            </a:endParaRPr>
          </a:p>
        </p:txBody>
      </p:sp>
    </p:spTree>
    <p:extLst>
      <p:ext uri="{BB962C8B-B14F-4D97-AF65-F5344CB8AC3E}">
        <p14:creationId xmlns:p14="http://schemas.microsoft.com/office/powerpoint/2010/main" val="2224776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47700" y="1798638"/>
            <a:ext cx="3792538"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2638" y="1798638"/>
            <a:ext cx="379253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6B9D241E-7381-46B2-B169-53B73000782E}" type="slidenum">
              <a:rPr lang="en-US"/>
              <a:pPr>
                <a:defRPr/>
              </a:pPr>
              <a:t>‹nr.›</a:t>
            </a:fld>
            <a:endParaRPr lang="en-US" sz="1400" dirty="0">
              <a:solidFill>
                <a:srgbClr val="6D2E69"/>
              </a:solidFill>
            </a:endParaRPr>
          </a:p>
        </p:txBody>
      </p:sp>
    </p:spTree>
    <p:extLst>
      <p:ext uri="{BB962C8B-B14F-4D97-AF65-F5344CB8AC3E}">
        <p14:creationId xmlns:p14="http://schemas.microsoft.com/office/powerpoint/2010/main" val="2791431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F5F4FF62-8ECD-441E-8F95-479126AF6D6F}" type="slidenum">
              <a:rPr lang="en-US"/>
              <a:pPr>
                <a:defRPr/>
              </a:pPr>
              <a:t>‹nr.›</a:t>
            </a:fld>
            <a:endParaRPr lang="en-US" sz="1400" dirty="0">
              <a:solidFill>
                <a:srgbClr val="6D2E69"/>
              </a:solidFill>
            </a:endParaRPr>
          </a:p>
        </p:txBody>
      </p:sp>
    </p:spTree>
    <p:extLst>
      <p:ext uri="{BB962C8B-B14F-4D97-AF65-F5344CB8AC3E}">
        <p14:creationId xmlns:p14="http://schemas.microsoft.com/office/powerpoint/2010/main" val="696916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8A48230F-66C0-4BD5-82FE-3D6D99FE410B}" type="slidenum">
              <a:rPr lang="en-US"/>
              <a:pPr>
                <a:defRPr/>
              </a:pPr>
              <a:t>‹nr.›</a:t>
            </a:fld>
            <a:endParaRPr lang="en-US" sz="1400" dirty="0">
              <a:solidFill>
                <a:srgbClr val="6D2E69"/>
              </a:solidFill>
            </a:endParaRPr>
          </a:p>
        </p:txBody>
      </p:sp>
    </p:spTree>
    <p:extLst>
      <p:ext uri="{BB962C8B-B14F-4D97-AF65-F5344CB8AC3E}">
        <p14:creationId xmlns:p14="http://schemas.microsoft.com/office/powerpoint/2010/main" val="912620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47700" y="1798638"/>
            <a:ext cx="3792538"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2638" y="1798638"/>
            <a:ext cx="379253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0ADCA781-5186-4802-8EFC-793DA91DC7DD}" type="slidenum">
              <a:rPr lang="en-US"/>
              <a:pPr>
                <a:defRPr/>
              </a:pPr>
              <a:t>‹nr.›</a:t>
            </a:fld>
            <a:endParaRPr lang="en-US" sz="1400">
              <a:solidFill>
                <a:srgbClr val="6D2E69"/>
              </a:solidFill>
            </a:endParaRPr>
          </a:p>
        </p:txBody>
      </p:sp>
    </p:spTree>
    <p:extLst>
      <p:ext uri="{BB962C8B-B14F-4D97-AF65-F5344CB8AC3E}">
        <p14:creationId xmlns:p14="http://schemas.microsoft.com/office/powerpoint/2010/main" val="40709507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E0C0C2E7-7B68-4ED7-9E85-46C0632ECF7A}" type="slidenum">
              <a:rPr lang="en-US"/>
              <a:pPr>
                <a:defRPr/>
              </a:pPr>
              <a:t>‹nr.›</a:t>
            </a:fld>
            <a:endParaRPr lang="en-US" sz="1400" dirty="0">
              <a:solidFill>
                <a:srgbClr val="6D2E69"/>
              </a:solidFill>
            </a:endParaRPr>
          </a:p>
        </p:txBody>
      </p:sp>
    </p:spTree>
    <p:extLst>
      <p:ext uri="{BB962C8B-B14F-4D97-AF65-F5344CB8AC3E}">
        <p14:creationId xmlns:p14="http://schemas.microsoft.com/office/powerpoint/2010/main" val="30168568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02A4FB43-AF01-4AB7-9385-56F04F2578C8}" type="slidenum">
              <a:rPr lang="en-US"/>
              <a:pPr>
                <a:defRPr/>
              </a:pPr>
              <a:t>‹nr.›</a:t>
            </a:fld>
            <a:endParaRPr lang="en-US" sz="1400" dirty="0">
              <a:solidFill>
                <a:srgbClr val="6D2E69"/>
              </a:solidFill>
            </a:endParaRPr>
          </a:p>
        </p:txBody>
      </p:sp>
    </p:spTree>
    <p:extLst>
      <p:ext uri="{BB962C8B-B14F-4D97-AF65-F5344CB8AC3E}">
        <p14:creationId xmlns:p14="http://schemas.microsoft.com/office/powerpoint/2010/main" val="16080290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538B2AA7-5090-4ED1-9604-5FACBEDED40D}" type="slidenum">
              <a:rPr lang="en-US"/>
              <a:pPr>
                <a:defRPr/>
              </a:pPr>
              <a:t>‹nr.›</a:t>
            </a:fld>
            <a:endParaRPr lang="en-US" sz="1400" dirty="0">
              <a:solidFill>
                <a:srgbClr val="6D2E69"/>
              </a:solidFill>
            </a:endParaRPr>
          </a:p>
        </p:txBody>
      </p:sp>
    </p:spTree>
    <p:extLst>
      <p:ext uri="{BB962C8B-B14F-4D97-AF65-F5344CB8AC3E}">
        <p14:creationId xmlns:p14="http://schemas.microsoft.com/office/powerpoint/2010/main" val="27978973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65ECC180-9630-4CE9-B0BE-27EC308A08AE}" type="slidenum">
              <a:rPr lang="en-US"/>
              <a:pPr>
                <a:defRPr/>
              </a:pPr>
              <a:t>‹nr.›</a:t>
            </a:fld>
            <a:endParaRPr lang="en-US" sz="1400" dirty="0">
              <a:solidFill>
                <a:srgbClr val="6D2E69"/>
              </a:solidFill>
            </a:endParaRPr>
          </a:p>
        </p:txBody>
      </p:sp>
    </p:spTree>
    <p:extLst>
      <p:ext uri="{BB962C8B-B14F-4D97-AF65-F5344CB8AC3E}">
        <p14:creationId xmlns:p14="http://schemas.microsoft.com/office/powerpoint/2010/main" val="40551752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1600" y="485775"/>
            <a:ext cx="1933575" cy="563086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47700" y="485775"/>
            <a:ext cx="5651500" cy="56308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45E0BF33-E66E-44DC-98D2-C3F0C6B1696F}" type="slidenum">
              <a:rPr lang="en-US"/>
              <a:pPr>
                <a:defRPr/>
              </a:pPr>
              <a:t>‹nr.›</a:t>
            </a:fld>
            <a:endParaRPr lang="en-US" sz="1400" dirty="0">
              <a:solidFill>
                <a:srgbClr val="6D2E69"/>
              </a:solidFill>
            </a:endParaRPr>
          </a:p>
        </p:txBody>
      </p:sp>
    </p:spTree>
    <p:extLst>
      <p:ext uri="{BB962C8B-B14F-4D97-AF65-F5344CB8AC3E}">
        <p14:creationId xmlns:p14="http://schemas.microsoft.com/office/powerpoint/2010/main" val="19255334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47700" y="485775"/>
            <a:ext cx="7737475" cy="56308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053ED6A1-E046-4690-8309-0F3023FFEC77}" type="slidenum">
              <a:rPr lang="en-US"/>
              <a:pPr>
                <a:defRPr/>
              </a:pPr>
              <a:t>‹nr.›</a:t>
            </a:fld>
            <a:endParaRPr lang="en-US" sz="1400" dirty="0">
              <a:solidFill>
                <a:srgbClr val="6D2E69"/>
              </a:solidFill>
            </a:endParaRPr>
          </a:p>
        </p:txBody>
      </p:sp>
    </p:spTree>
    <p:extLst>
      <p:ext uri="{BB962C8B-B14F-4D97-AF65-F5344CB8AC3E}">
        <p14:creationId xmlns:p14="http://schemas.microsoft.com/office/powerpoint/2010/main" val="66481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647700" y="1798638"/>
            <a:ext cx="7737475" cy="4318000"/>
          </a:xfrm>
        </p:spPr>
        <p:txBody>
          <a:bodyPr/>
          <a:lstStyle/>
          <a:p>
            <a:pPr lvl="0"/>
            <a:endParaRPr lang="en-US" noProof="0" dirty="0"/>
          </a:p>
        </p:txBody>
      </p:sp>
      <p:sp>
        <p:nvSpPr>
          <p:cNvPr id="4" name="Rectangle 5"/>
          <p:cNvSpPr>
            <a:spLocks noGrp="1" noChangeArrowheads="1"/>
          </p:cNvSpPr>
          <p:nvPr>
            <p:ph type="sldNum" sz="quarter" idx="10"/>
          </p:nvPr>
        </p:nvSpPr>
        <p:spPr>
          <a:ln/>
        </p:spPr>
        <p:txBody>
          <a:bodyPr/>
          <a:lstStyle>
            <a:lvl1pPr>
              <a:defRPr/>
            </a:lvl1pPr>
          </a:lstStyle>
          <a:p>
            <a:pPr>
              <a:defRPr/>
            </a:pPr>
            <a:fld id="{7882936B-5854-4EFF-915A-3D3B2FDA7D59}" type="slidenum">
              <a:rPr lang="en-US"/>
              <a:pPr>
                <a:defRPr/>
              </a:pPr>
              <a:t>‹nr.›</a:t>
            </a:fld>
            <a:endParaRPr lang="en-US" sz="1400" dirty="0">
              <a:solidFill>
                <a:srgbClr val="6D2E69"/>
              </a:solidFill>
            </a:endParaRPr>
          </a:p>
        </p:txBody>
      </p:sp>
    </p:spTree>
    <p:extLst>
      <p:ext uri="{BB962C8B-B14F-4D97-AF65-F5344CB8AC3E}">
        <p14:creationId xmlns:p14="http://schemas.microsoft.com/office/powerpoint/2010/main" val="31294288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647700" y="1798638"/>
            <a:ext cx="3792538" cy="4318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2638" y="1798638"/>
            <a:ext cx="3792537" cy="4318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83F1A9C0-EEAF-4180-A95D-C9CA90BA486A}" type="slidenum">
              <a:rPr lang="en-US"/>
              <a:pPr>
                <a:defRPr/>
              </a:pPr>
              <a:t>‹nr.›</a:t>
            </a:fld>
            <a:endParaRPr lang="en-US" sz="1400" dirty="0">
              <a:solidFill>
                <a:srgbClr val="6D2E69"/>
              </a:solidFill>
            </a:endParaRPr>
          </a:p>
        </p:txBody>
      </p:sp>
    </p:spTree>
    <p:extLst>
      <p:ext uri="{BB962C8B-B14F-4D97-AF65-F5344CB8AC3E}">
        <p14:creationId xmlns:p14="http://schemas.microsoft.com/office/powerpoint/2010/main" val="42701188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7"/>
          <p:cNvSpPr>
            <a:spLocks noGrp="1"/>
          </p:cNvSpPr>
          <p:nvPr>
            <p:ph type="sldNum" sz="quarter" idx="10"/>
          </p:nvPr>
        </p:nvSpPr>
        <p:spPr/>
        <p:txBody>
          <a:bodyPr/>
          <a:lstStyle>
            <a:lvl1pPr>
              <a:defRPr/>
            </a:lvl1pPr>
          </a:lstStyle>
          <a:p>
            <a:pPr>
              <a:defRPr/>
            </a:pPr>
            <a:fld id="{1A360E04-5FFD-4463-840C-477DD78649D1}" type="slidenum">
              <a:rPr/>
              <a:pPr>
                <a:defRPr/>
              </a:pPr>
              <a:t>‹nr.›</a:t>
            </a:fld>
            <a:endParaRPr dirty="0"/>
          </a:p>
        </p:txBody>
      </p:sp>
    </p:spTree>
    <p:extLst>
      <p:ext uri="{BB962C8B-B14F-4D97-AF65-F5344CB8AC3E}">
        <p14:creationId xmlns:p14="http://schemas.microsoft.com/office/powerpoint/2010/main" val="1872545245"/>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1_Default">
    <p:spTree>
      <p:nvGrpSpPr>
        <p:cNvPr id="1" name=""/>
        <p:cNvGrpSpPr/>
        <p:nvPr/>
      </p:nvGrpSpPr>
      <p:grpSpPr>
        <a:xfrm>
          <a:off x="0" y="0"/>
          <a:ext cx="0" cy="0"/>
          <a:chOff x="0" y="0"/>
          <a:chExt cx="0" cy="0"/>
        </a:xfrm>
      </p:grpSpPr>
      <p:pic>
        <p:nvPicPr>
          <p:cNvPr id="9" name="CQC_logo_CMYK.png" descr="CQC_logo_CMYK"/>
          <p:cNvPicPr/>
          <p:nvPr/>
        </p:nvPicPr>
        <p:blipFill>
          <a:blip r:embed="rId2">
            <a:extLst/>
          </a:blip>
          <a:stretch>
            <a:fillRect/>
          </a:stretch>
        </p:blipFill>
        <p:spPr>
          <a:xfrm>
            <a:off x="647700" y="647700"/>
            <a:ext cx="1981200" cy="625475"/>
          </a:xfrm>
          <a:prstGeom prst="rect">
            <a:avLst/>
          </a:prstGeom>
          <a:ln w="12700">
            <a:miter lim="400000"/>
          </a:ln>
        </p:spPr>
      </p:pic>
    </p:spTree>
    <p:extLst>
      <p:ext uri="{BB962C8B-B14F-4D97-AF65-F5344CB8AC3E}">
        <p14:creationId xmlns:p14="http://schemas.microsoft.com/office/powerpoint/2010/main" val="403417776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64F9A736-2733-4861-9D63-BB5DC5BAB054}" type="slidenum">
              <a:rPr lang="en-US"/>
              <a:pPr>
                <a:defRPr/>
              </a:pPr>
              <a:t>‹nr.›</a:t>
            </a:fld>
            <a:endParaRPr lang="en-US" sz="1400">
              <a:solidFill>
                <a:srgbClr val="6D2E69"/>
              </a:solidFill>
            </a:endParaRPr>
          </a:p>
        </p:txBody>
      </p:sp>
    </p:spTree>
    <p:extLst>
      <p:ext uri="{BB962C8B-B14F-4D97-AF65-F5344CB8AC3E}">
        <p14:creationId xmlns:p14="http://schemas.microsoft.com/office/powerpoint/2010/main" val="11664786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DA77538D-431E-4D92-A812-FC68DE879AD8}" type="slidenum">
              <a:rPr lang="en-US"/>
              <a:pPr>
                <a:defRPr/>
              </a:pPr>
              <a:t>‹nr.›</a:t>
            </a:fld>
            <a:endParaRPr lang="en-US" sz="1400" dirty="0">
              <a:solidFill>
                <a:srgbClr val="6D2E69"/>
              </a:solidFill>
            </a:endParaRPr>
          </a:p>
        </p:txBody>
      </p:sp>
    </p:spTree>
    <p:extLst>
      <p:ext uri="{BB962C8B-B14F-4D97-AF65-F5344CB8AC3E}">
        <p14:creationId xmlns:p14="http://schemas.microsoft.com/office/powerpoint/2010/main" val="7857848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a:prstGeom prst="rect">
            <a:avLst/>
          </a:prstGeom>
        </p:spPr>
        <p:txBody>
          <a:bodyPr/>
          <a:lstStyle/>
          <a:p>
            <a:r>
              <a:rPr lang="en-GB"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31D6C8DB-23C8-4751-A674-FAF8F63AE1B5}" type="slidenum">
              <a:rPr lang="en-US"/>
              <a:pPr>
                <a:defRPr/>
              </a:pPr>
              <a:t>‹nr.›</a:t>
            </a:fld>
            <a:endParaRPr lang="en-US" sz="1400" dirty="0">
              <a:solidFill>
                <a:srgbClr val="6D2E69"/>
              </a:solidFill>
            </a:endParaRPr>
          </a:p>
        </p:txBody>
      </p:sp>
    </p:spTree>
    <p:extLst>
      <p:ext uri="{BB962C8B-B14F-4D97-AF65-F5344CB8AC3E}">
        <p14:creationId xmlns:p14="http://schemas.microsoft.com/office/powerpoint/2010/main" val="21105715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a:prstGeom prst="rect">
            <a:avLst/>
          </a:prstGeom>
        </p:spPr>
        <p:txBody>
          <a:bodyPr/>
          <a:lstStyle/>
          <a:p>
            <a:r>
              <a:rPr lang="en-GB" smtClean="0"/>
              <a:t>Click to edit Master title style</a:t>
            </a:r>
            <a:endParaRPr lang="en-US"/>
          </a:p>
        </p:txBody>
      </p:sp>
      <p:sp>
        <p:nvSpPr>
          <p:cNvPr id="4" name="Text Placeholder 3"/>
          <p:cNvSpPr>
            <a:spLocks noGrp="1"/>
          </p:cNvSpPr>
          <p:nvPr>
            <p:ph type="body" sz="quarter" idx="10"/>
          </p:nvPr>
        </p:nvSpPr>
        <p:spPr>
          <a:xfrm>
            <a:off x="395486" y="1268760"/>
            <a:ext cx="8208962" cy="4391025"/>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Slide Number Placeholder 1"/>
          <p:cNvSpPr>
            <a:spLocks noGrp="1"/>
          </p:cNvSpPr>
          <p:nvPr>
            <p:ph type="sldNum" sz="quarter" idx="11"/>
          </p:nvPr>
        </p:nvSpPr>
        <p:spPr>
          <a:xfrm>
            <a:off x="6821488" y="6248400"/>
            <a:ext cx="1905000" cy="457200"/>
          </a:xfrm>
        </p:spPr>
        <p:txBody>
          <a:bodyPr/>
          <a:lstStyle/>
          <a:p>
            <a:pPr>
              <a:defRPr/>
            </a:pPr>
            <a:fld id="{41AEE8D6-8C0D-40F8-9DFD-01B434B75694}" type="slidenum">
              <a:rPr lang="en-GB" smtClean="0"/>
              <a:pPr>
                <a:defRPr/>
              </a:pPr>
              <a:t>‹nr.›</a:t>
            </a:fld>
            <a:endParaRPr lang="en-GB" dirty="0"/>
          </a:p>
        </p:txBody>
      </p:sp>
    </p:spTree>
    <p:extLst>
      <p:ext uri="{BB962C8B-B14F-4D97-AF65-F5344CB8AC3E}">
        <p14:creationId xmlns:p14="http://schemas.microsoft.com/office/powerpoint/2010/main" val="7588770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5"/>
          <p:cNvSpPr>
            <a:spLocks noGrp="1" noChangeArrowheads="1"/>
          </p:cNvSpPr>
          <p:nvPr>
            <p:ph type="sldNum" sz="quarter" idx="10"/>
          </p:nvPr>
        </p:nvSpPr>
        <p:spPr/>
        <p:txBody>
          <a:bodyPr/>
          <a:lstStyle>
            <a:lvl1pPr eaLnBrk="1" hangingPunct="1">
              <a:defRPr/>
            </a:lvl1pPr>
          </a:lstStyle>
          <a:p>
            <a:pPr>
              <a:defRPr/>
            </a:pPr>
            <a:fld id="{4C166B42-A4B5-4AE5-A936-7CBA313912CD}" type="slidenum">
              <a:rPr lang="en-US" altLang="en-US"/>
              <a:pPr>
                <a:defRPr/>
              </a:pPr>
              <a:t>‹nr.›</a:t>
            </a:fld>
            <a:endParaRPr lang="en-US" altLang="en-US" sz="1400" dirty="0">
              <a:solidFill>
                <a:srgbClr val="6D2E69"/>
              </a:solidFill>
            </a:endParaRPr>
          </a:p>
        </p:txBody>
      </p:sp>
    </p:spTree>
    <p:extLst>
      <p:ext uri="{BB962C8B-B14F-4D97-AF65-F5344CB8AC3E}">
        <p14:creationId xmlns:p14="http://schemas.microsoft.com/office/powerpoint/2010/main" val="36750462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Slide Number Placeholder 2"/>
          <p:cNvSpPr>
            <a:spLocks noGrp="1"/>
          </p:cNvSpPr>
          <p:nvPr>
            <p:ph type="sldNum" sz="quarter" idx="10"/>
          </p:nvPr>
        </p:nvSpPr>
        <p:spPr>
          <a:ln/>
        </p:spPr>
        <p:txBody>
          <a:bodyPr/>
          <a:lstStyle>
            <a:lvl1pPr>
              <a:defRPr/>
            </a:lvl1pPr>
          </a:lstStyle>
          <a:p>
            <a:pPr>
              <a:defRPr/>
            </a:pPr>
            <a:fld id="{6636E3B2-B0C1-41B4-8A46-320A752106C8}" type="slidenum">
              <a:rPr lang="en-US"/>
              <a:pPr>
                <a:defRPr/>
              </a:pPr>
              <a:t>‹nr.›</a:t>
            </a:fld>
            <a:endParaRPr lang="en-US" sz="1400" dirty="0">
              <a:solidFill>
                <a:srgbClr val="6D2E69"/>
              </a:solidFill>
            </a:endParaRPr>
          </a:p>
        </p:txBody>
      </p:sp>
    </p:spTree>
    <p:extLst>
      <p:ext uri="{BB962C8B-B14F-4D97-AF65-F5344CB8AC3E}">
        <p14:creationId xmlns:p14="http://schemas.microsoft.com/office/powerpoint/2010/main" val="28029717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2"/>
          <p:cNvSpPr>
            <a:spLocks noGrp="1"/>
          </p:cNvSpPr>
          <p:nvPr>
            <p:ph type="sldNum" sz="quarter" idx="10"/>
          </p:nvPr>
        </p:nvSpPr>
        <p:spPr>
          <a:ln/>
        </p:spPr>
        <p:txBody>
          <a:bodyPr/>
          <a:lstStyle>
            <a:lvl1pPr>
              <a:defRPr/>
            </a:lvl1pPr>
          </a:lstStyle>
          <a:p>
            <a:pPr>
              <a:defRPr/>
            </a:pPr>
            <a:fld id="{DE981E3F-3141-46CD-AE86-6120B3C434C4}" type="slidenum">
              <a:rPr lang="en-US"/>
              <a:pPr>
                <a:defRPr/>
              </a:pPr>
              <a:t>‹nr.›</a:t>
            </a:fld>
            <a:endParaRPr lang="en-US" sz="1400" dirty="0">
              <a:solidFill>
                <a:srgbClr val="6D2E69"/>
              </a:solidFill>
            </a:endParaRPr>
          </a:p>
        </p:txBody>
      </p:sp>
    </p:spTree>
    <p:extLst>
      <p:ext uri="{BB962C8B-B14F-4D97-AF65-F5344CB8AC3E}">
        <p14:creationId xmlns:p14="http://schemas.microsoft.com/office/powerpoint/2010/main" val="11805207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2"/>
          <p:cNvSpPr>
            <a:spLocks noGrp="1"/>
          </p:cNvSpPr>
          <p:nvPr>
            <p:ph type="sldNum" sz="quarter" idx="10"/>
          </p:nvPr>
        </p:nvSpPr>
        <p:spPr>
          <a:ln/>
        </p:spPr>
        <p:txBody>
          <a:bodyPr/>
          <a:lstStyle>
            <a:lvl1pPr>
              <a:defRPr/>
            </a:lvl1pPr>
          </a:lstStyle>
          <a:p>
            <a:pPr>
              <a:defRPr/>
            </a:pPr>
            <a:fld id="{AB483BD4-E1C4-4E5D-9150-3E662C4B51EC}" type="slidenum">
              <a:rPr lang="en-US"/>
              <a:pPr>
                <a:defRPr/>
              </a:pPr>
              <a:t>‹nr.›</a:t>
            </a:fld>
            <a:endParaRPr lang="en-US" sz="1400" dirty="0">
              <a:solidFill>
                <a:srgbClr val="6D2E69"/>
              </a:solidFill>
            </a:endParaRPr>
          </a:p>
        </p:txBody>
      </p:sp>
    </p:spTree>
    <p:extLst>
      <p:ext uri="{BB962C8B-B14F-4D97-AF65-F5344CB8AC3E}">
        <p14:creationId xmlns:p14="http://schemas.microsoft.com/office/powerpoint/2010/main" val="2389358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47700" y="1798638"/>
            <a:ext cx="3792538"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92638" y="1798638"/>
            <a:ext cx="379253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2"/>
          <p:cNvSpPr>
            <a:spLocks noGrp="1"/>
          </p:cNvSpPr>
          <p:nvPr>
            <p:ph type="sldNum" sz="quarter" idx="10"/>
          </p:nvPr>
        </p:nvSpPr>
        <p:spPr>
          <a:ln/>
        </p:spPr>
        <p:txBody>
          <a:bodyPr/>
          <a:lstStyle>
            <a:lvl1pPr>
              <a:defRPr/>
            </a:lvl1pPr>
          </a:lstStyle>
          <a:p>
            <a:pPr>
              <a:defRPr/>
            </a:pPr>
            <a:fld id="{6057FCF7-CCA0-4449-A1C0-B9F1ADE3C984}" type="slidenum">
              <a:rPr lang="en-US"/>
              <a:pPr>
                <a:defRPr/>
              </a:pPr>
              <a:t>‹nr.›</a:t>
            </a:fld>
            <a:endParaRPr lang="en-US" sz="1400" dirty="0">
              <a:solidFill>
                <a:srgbClr val="6D2E69"/>
              </a:solidFill>
            </a:endParaRPr>
          </a:p>
        </p:txBody>
      </p:sp>
    </p:spTree>
    <p:extLst>
      <p:ext uri="{BB962C8B-B14F-4D97-AF65-F5344CB8AC3E}">
        <p14:creationId xmlns:p14="http://schemas.microsoft.com/office/powerpoint/2010/main" val="34340986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2"/>
          <p:cNvSpPr>
            <a:spLocks noGrp="1"/>
          </p:cNvSpPr>
          <p:nvPr>
            <p:ph type="sldNum" sz="quarter" idx="10"/>
          </p:nvPr>
        </p:nvSpPr>
        <p:spPr>
          <a:ln/>
        </p:spPr>
        <p:txBody>
          <a:bodyPr/>
          <a:lstStyle>
            <a:lvl1pPr>
              <a:defRPr/>
            </a:lvl1pPr>
          </a:lstStyle>
          <a:p>
            <a:pPr>
              <a:defRPr/>
            </a:pPr>
            <a:fld id="{8EEB7EF8-BEC1-4315-9F62-B1B876E2E511}" type="slidenum">
              <a:rPr lang="en-US"/>
              <a:pPr>
                <a:defRPr/>
              </a:pPr>
              <a:t>‹nr.›</a:t>
            </a:fld>
            <a:endParaRPr lang="en-US" sz="1400" dirty="0">
              <a:solidFill>
                <a:srgbClr val="6D2E69"/>
              </a:solidFill>
            </a:endParaRPr>
          </a:p>
        </p:txBody>
      </p:sp>
    </p:spTree>
    <p:extLst>
      <p:ext uri="{BB962C8B-B14F-4D97-AF65-F5344CB8AC3E}">
        <p14:creationId xmlns:p14="http://schemas.microsoft.com/office/powerpoint/2010/main" val="26810314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a:ln/>
        </p:spPr>
        <p:txBody>
          <a:bodyPr/>
          <a:lstStyle>
            <a:lvl1pPr>
              <a:defRPr/>
            </a:lvl1pPr>
          </a:lstStyle>
          <a:p>
            <a:pPr>
              <a:defRPr/>
            </a:pPr>
            <a:fld id="{90FCE308-4E08-46C9-B08A-3EA3BA9EA879}" type="slidenum">
              <a:rPr lang="en-US"/>
              <a:pPr>
                <a:defRPr/>
              </a:pPr>
              <a:t>‹nr.›</a:t>
            </a:fld>
            <a:endParaRPr lang="en-US" sz="1400" dirty="0">
              <a:solidFill>
                <a:srgbClr val="6D2E69"/>
              </a:solidFill>
            </a:endParaRPr>
          </a:p>
        </p:txBody>
      </p:sp>
    </p:spTree>
    <p:extLst>
      <p:ext uri="{BB962C8B-B14F-4D97-AF65-F5344CB8AC3E}">
        <p14:creationId xmlns:p14="http://schemas.microsoft.com/office/powerpoint/2010/main" val="2801949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97698406-8241-4F28-B249-9BE5987FD5E6}" type="slidenum">
              <a:rPr lang="en-US"/>
              <a:pPr>
                <a:defRPr/>
              </a:pPr>
              <a:t>‹nr.›</a:t>
            </a:fld>
            <a:endParaRPr lang="en-US" sz="1400">
              <a:solidFill>
                <a:srgbClr val="6D2E69"/>
              </a:solidFill>
            </a:endParaRPr>
          </a:p>
        </p:txBody>
      </p:sp>
    </p:spTree>
    <p:extLst>
      <p:ext uri="{BB962C8B-B14F-4D97-AF65-F5344CB8AC3E}">
        <p14:creationId xmlns:p14="http://schemas.microsoft.com/office/powerpoint/2010/main" val="7963321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ln/>
        </p:spPr>
        <p:txBody>
          <a:bodyPr/>
          <a:lstStyle>
            <a:lvl1pPr>
              <a:defRPr/>
            </a:lvl1pPr>
          </a:lstStyle>
          <a:p>
            <a:pPr>
              <a:defRPr/>
            </a:pPr>
            <a:fld id="{2CDFC59F-7FD3-4981-88C1-003940B5C03E}" type="slidenum">
              <a:rPr lang="en-US"/>
              <a:pPr>
                <a:defRPr/>
              </a:pPr>
              <a:t>‹nr.›</a:t>
            </a:fld>
            <a:endParaRPr lang="en-US" sz="1400" dirty="0">
              <a:solidFill>
                <a:srgbClr val="6D2E69"/>
              </a:solidFill>
            </a:endParaRPr>
          </a:p>
        </p:txBody>
      </p:sp>
    </p:spTree>
    <p:extLst>
      <p:ext uri="{BB962C8B-B14F-4D97-AF65-F5344CB8AC3E}">
        <p14:creationId xmlns:p14="http://schemas.microsoft.com/office/powerpoint/2010/main" val="28247827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2"/>
          <p:cNvSpPr>
            <a:spLocks noGrp="1"/>
          </p:cNvSpPr>
          <p:nvPr>
            <p:ph type="sldNum" sz="quarter" idx="10"/>
          </p:nvPr>
        </p:nvSpPr>
        <p:spPr>
          <a:ln/>
        </p:spPr>
        <p:txBody>
          <a:bodyPr/>
          <a:lstStyle>
            <a:lvl1pPr>
              <a:defRPr/>
            </a:lvl1pPr>
          </a:lstStyle>
          <a:p>
            <a:pPr>
              <a:defRPr/>
            </a:pPr>
            <a:fld id="{0CA41B0F-F75C-4AF2-8845-2654F4B2EE13}" type="slidenum">
              <a:rPr lang="en-US"/>
              <a:pPr>
                <a:defRPr/>
              </a:pPr>
              <a:t>‹nr.›</a:t>
            </a:fld>
            <a:endParaRPr lang="en-US" sz="1400" dirty="0">
              <a:solidFill>
                <a:srgbClr val="6D2E69"/>
              </a:solidFill>
            </a:endParaRPr>
          </a:p>
        </p:txBody>
      </p:sp>
    </p:spTree>
    <p:extLst>
      <p:ext uri="{BB962C8B-B14F-4D97-AF65-F5344CB8AC3E}">
        <p14:creationId xmlns:p14="http://schemas.microsoft.com/office/powerpoint/2010/main" val="17902903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2"/>
          <p:cNvSpPr>
            <a:spLocks noGrp="1"/>
          </p:cNvSpPr>
          <p:nvPr>
            <p:ph type="sldNum" sz="quarter" idx="10"/>
          </p:nvPr>
        </p:nvSpPr>
        <p:spPr>
          <a:ln/>
        </p:spPr>
        <p:txBody>
          <a:bodyPr/>
          <a:lstStyle>
            <a:lvl1pPr>
              <a:defRPr/>
            </a:lvl1pPr>
          </a:lstStyle>
          <a:p>
            <a:pPr>
              <a:defRPr/>
            </a:pPr>
            <a:fld id="{CCF19712-56EC-498D-86A5-9F66FD4C8044}" type="slidenum">
              <a:rPr lang="en-US"/>
              <a:pPr>
                <a:defRPr/>
              </a:pPr>
              <a:t>‹nr.›</a:t>
            </a:fld>
            <a:endParaRPr lang="en-US" sz="1400" dirty="0">
              <a:solidFill>
                <a:srgbClr val="6D2E69"/>
              </a:solidFill>
            </a:endParaRPr>
          </a:p>
        </p:txBody>
      </p:sp>
    </p:spTree>
    <p:extLst>
      <p:ext uri="{BB962C8B-B14F-4D97-AF65-F5344CB8AC3E}">
        <p14:creationId xmlns:p14="http://schemas.microsoft.com/office/powerpoint/2010/main" val="22302440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2"/>
          <p:cNvSpPr>
            <a:spLocks noGrp="1"/>
          </p:cNvSpPr>
          <p:nvPr>
            <p:ph type="sldNum" sz="quarter" idx="10"/>
          </p:nvPr>
        </p:nvSpPr>
        <p:spPr>
          <a:ln/>
        </p:spPr>
        <p:txBody>
          <a:bodyPr/>
          <a:lstStyle>
            <a:lvl1pPr>
              <a:defRPr/>
            </a:lvl1pPr>
          </a:lstStyle>
          <a:p>
            <a:pPr>
              <a:defRPr/>
            </a:pPr>
            <a:fld id="{F516B441-01CA-4DC5-AC1A-E7CF6B819083}" type="slidenum">
              <a:rPr lang="en-US"/>
              <a:pPr>
                <a:defRPr/>
              </a:pPr>
              <a:t>‹nr.›</a:t>
            </a:fld>
            <a:endParaRPr lang="en-US" sz="1400" dirty="0">
              <a:solidFill>
                <a:srgbClr val="6D2E69"/>
              </a:solidFill>
            </a:endParaRPr>
          </a:p>
        </p:txBody>
      </p:sp>
    </p:spTree>
    <p:extLst>
      <p:ext uri="{BB962C8B-B14F-4D97-AF65-F5344CB8AC3E}">
        <p14:creationId xmlns:p14="http://schemas.microsoft.com/office/powerpoint/2010/main" val="18209622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1600" y="485775"/>
            <a:ext cx="1933575" cy="56308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47700" y="485775"/>
            <a:ext cx="5651500" cy="5630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2"/>
          <p:cNvSpPr>
            <a:spLocks noGrp="1"/>
          </p:cNvSpPr>
          <p:nvPr>
            <p:ph type="sldNum" sz="quarter" idx="10"/>
          </p:nvPr>
        </p:nvSpPr>
        <p:spPr>
          <a:ln/>
        </p:spPr>
        <p:txBody>
          <a:bodyPr/>
          <a:lstStyle>
            <a:lvl1pPr>
              <a:defRPr/>
            </a:lvl1pPr>
          </a:lstStyle>
          <a:p>
            <a:pPr>
              <a:defRPr/>
            </a:pPr>
            <a:fld id="{33B3BB00-0C6B-4C07-AFD1-578779FBC793}" type="slidenum">
              <a:rPr lang="en-US"/>
              <a:pPr>
                <a:defRPr/>
              </a:pPr>
              <a:t>‹nr.›</a:t>
            </a:fld>
            <a:endParaRPr lang="en-US" sz="1400" dirty="0">
              <a:solidFill>
                <a:srgbClr val="6D2E69"/>
              </a:solidFill>
            </a:endParaRPr>
          </a:p>
        </p:txBody>
      </p:sp>
    </p:spTree>
    <p:extLst>
      <p:ext uri="{BB962C8B-B14F-4D97-AF65-F5344CB8AC3E}">
        <p14:creationId xmlns:p14="http://schemas.microsoft.com/office/powerpoint/2010/main" val="1494876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47700" y="1798638"/>
            <a:ext cx="3792538"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92638" y="1798638"/>
            <a:ext cx="3792537"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2"/>
          <p:cNvSpPr>
            <a:spLocks noGrp="1"/>
          </p:cNvSpPr>
          <p:nvPr>
            <p:ph type="sldNum" sz="quarter" idx="10"/>
          </p:nvPr>
        </p:nvSpPr>
        <p:spPr>
          <a:ln/>
        </p:spPr>
        <p:txBody>
          <a:bodyPr/>
          <a:lstStyle>
            <a:lvl1pPr>
              <a:defRPr/>
            </a:lvl1pPr>
          </a:lstStyle>
          <a:p>
            <a:pPr>
              <a:defRPr/>
            </a:pPr>
            <a:fld id="{0A32DB33-FB3C-49EE-B0FF-ABA834E2E475}" type="slidenum">
              <a:rPr lang="en-US"/>
              <a:pPr>
                <a:defRPr/>
              </a:pPr>
              <a:t>‹nr.›</a:t>
            </a:fld>
            <a:endParaRPr lang="en-US" sz="1400" dirty="0">
              <a:solidFill>
                <a:srgbClr val="6D2E69"/>
              </a:solidFill>
            </a:endParaRPr>
          </a:p>
        </p:txBody>
      </p:sp>
    </p:spTree>
    <p:extLst>
      <p:ext uri="{BB962C8B-B14F-4D97-AF65-F5344CB8AC3E}">
        <p14:creationId xmlns:p14="http://schemas.microsoft.com/office/powerpoint/2010/main" val="411172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7"/>
          <p:cNvSpPr>
            <a:spLocks noGrp="1"/>
          </p:cNvSpPr>
          <p:nvPr>
            <p:ph type="sldNum" sz="quarter" idx="10"/>
          </p:nvPr>
        </p:nvSpPr>
        <p:spPr/>
        <p:txBody>
          <a:bodyPr/>
          <a:lstStyle>
            <a:lvl1pPr>
              <a:defRPr/>
            </a:lvl1pPr>
          </a:lstStyle>
          <a:p>
            <a:pPr>
              <a:defRPr/>
            </a:pPr>
            <a:fld id="{5FC7B738-675E-4074-8F87-939256548B1A}" type="slidenum">
              <a:rPr/>
              <a:pPr>
                <a:defRPr/>
              </a:pPr>
              <a:t>‹nr.›</a:t>
            </a:fld>
            <a:endParaRPr dirty="0"/>
          </a:p>
        </p:txBody>
      </p:sp>
    </p:spTree>
    <p:extLst>
      <p:ext uri="{BB962C8B-B14F-4D97-AF65-F5344CB8AC3E}">
        <p14:creationId xmlns:p14="http://schemas.microsoft.com/office/powerpoint/2010/main" val="3674332976"/>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flipV="1">
            <a:off x="449263" y="1528763"/>
            <a:ext cx="6118225" cy="2159000"/>
          </a:xfrm>
          <a:prstGeom prst="roundRect">
            <a:avLst>
              <a:gd name="adj" fmla="val 4407"/>
            </a:avLst>
          </a:prstGeom>
          <a:solidFill>
            <a:srgbClr val="5F286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a:defRPr/>
            </a:pPr>
            <a:endParaRPr lang="en-GB" altLang="en-US" smtClean="0">
              <a:solidFill>
                <a:srgbClr val="000000"/>
              </a:solidFill>
            </a:endParaRPr>
          </a:p>
        </p:txBody>
      </p:sp>
      <p:pic>
        <p:nvPicPr>
          <p:cNvPr id="5" name="Picture 8" descr="CQC_logo_CMY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 y="457200"/>
            <a:ext cx="27051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647700" y="1676400"/>
            <a:ext cx="5715000" cy="990600"/>
          </a:xfrm>
        </p:spPr>
        <p:txBody>
          <a:bodyPr anchor="t"/>
          <a:lstStyle>
            <a:lvl1pPr>
              <a:defRPr sz="3500"/>
            </a:lvl1pPr>
          </a:lstStyle>
          <a:p>
            <a:pPr lvl="0"/>
            <a:r>
              <a:rPr lang="en-US" altLang="en-US" noProof="0" smtClean="0"/>
              <a:t>Click to edit Master title style</a:t>
            </a:r>
          </a:p>
        </p:txBody>
      </p:sp>
      <p:sp>
        <p:nvSpPr>
          <p:cNvPr id="7173" name="Rectangle 5"/>
          <p:cNvSpPr>
            <a:spLocks noGrp="1" noChangeArrowheads="1"/>
          </p:cNvSpPr>
          <p:nvPr>
            <p:ph type="subTitle" sz="quarter" idx="1"/>
          </p:nvPr>
        </p:nvSpPr>
        <p:spPr>
          <a:xfrm>
            <a:off x="647700" y="2895600"/>
            <a:ext cx="3657600" cy="3810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lvl="0"/>
            <a:r>
              <a:rPr lang="en-US" altLang="en-US" noProof="0" smtClean="0"/>
              <a:t>Click to edit Master subtitle style</a:t>
            </a:r>
          </a:p>
        </p:txBody>
      </p:sp>
    </p:spTree>
    <p:extLst>
      <p:ext uri="{BB962C8B-B14F-4D97-AF65-F5344CB8AC3E}">
        <p14:creationId xmlns:p14="http://schemas.microsoft.com/office/powerpoint/2010/main" val="16433333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CC6FFD6C-9E13-4618-A813-F743734454B9}" type="slidenum">
              <a:rPr lang="en-US" altLang="en-US"/>
              <a:pPr>
                <a:defRPr/>
              </a:pPr>
              <a:t>‹nr.›</a:t>
            </a:fld>
            <a:endParaRPr lang="en-US" altLang="en-US" sz="1400">
              <a:solidFill>
                <a:srgbClr val="6D2E69"/>
              </a:solidFill>
            </a:endParaRPr>
          </a:p>
        </p:txBody>
      </p:sp>
    </p:spTree>
    <p:extLst>
      <p:ext uri="{BB962C8B-B14F-4D97-AF65-F5344CB8AC3E}">
        <p14:creationId xmlns:p14="http://schemas.microsoft.com/office/powerpoint/2010/main" val="34630620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21DA5DD6-2213-44F2-84EB-CBB522552680}" type="slidenum">
              <a:rPr lang="en-US" altLang="en-US"/>
              <a:pPr>
                <a:defRPr/>
              </a:pPr>
              <a:t>‹nr.›</a:t>
            </a:fld>
            <a:endParaRPr lang="en-US" altLang="en-US" sz="1400">
              <a:solidFill>
                <a:srgbClr val="6D2E69"/>
              </a:solidFill>
            </a:endParaRPr>
          </a:p>
        </p:txBody>
      </p:sp>
    </p:spTree>
    <p:extLst>
      <p:ext uri="{BB962C8B-B14F-4D97-AF65-F5344CB8AC3E}">
        <p14:creationId xmlns:p14="http://schemas.microsoft.com/office/powerpoint/2010/main" val="2158365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641FA5EA-AF02-44BA-991B-87FB7AE40748}" type="slidenum">
              <a:rPr lang="en-US"/>
              <a:pPr>
                <a:defRPr/>
              </a:pPr>
              <a:t>‹nr.›</a:t>
            </a:fld>
            <a:endParaRPr lang="en-US" sz="1400">
              <a:solidFill>
                <a:srgbClr val="6D2E69"/>
              </a:solidFill>
            </a:endParaRPr>
          </a:p>
        </p:txBody>
      </p:sp>
    </p:spTree>
    <p:extLst>
      <p:ext uri="{BB962C8B-B14F-4D97-AF65-F5344CB8AC3E}">
        <p14:creationId xmlns:p14="http://schemas.microsoft.com/office/powerpoint/2010/main" val="39458283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47700" y="1798638"/>
            <a:ext cx="3792538"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92638" y="1798638"/>
            <a:ext cx="379253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sz="quarter" idx="10"/>
          </p:nvPr>
        </p:nvSpPr>
        <p:spPr>
          <a:ln/>
        </p:spPr>
        <p:txBody>
          <a:bodyPr/>
          <a:lstStyle>
            <a:lvl1pPr>
              <a:defRPr/>
            </a:lvl1pPr>
          </a:lstStyle>
          <a:p>
            <a:pPr>
              <a:defRPr/>
            </a:pPr>
            <a:fld id="{5CA23314-0E74-4258-AA9C-ECB4736DCB08}" type="slidenum">
              <a:rPr lang="en-US" altLang="en-US"/>
              <a:pPr>
                <a:defRPr/>
              </a:pPr>
              <a:t>‹nr.›</a:t>
            </a:fld>
            <a:endParaRPr lang="en-US" altLang="en-US" sz="1400">
              <a:solidFill>
                <a:srgbClr val="6D2E69"/>
              </a:solidFill>
            </a:endParaRPr>
          </a:p>
        </p:txBody>
      </p:sp>
    </p:spTree>
    <p:extLst>
      <p:ext uri="{BB962C8B-B14F-4D97-AF65-F5344CB8AC3E}">
        <p14:creationId xmlns:p14="http://schemas.microsoft.com/office/powerpoint/2010/main" val="49580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sldNum" sz="quarter" idx="10"/>
          </p:nvPr>
        </p:nvSpPr>
        <p:spPr>
          <a:ln/>
        </p:spPr>
        <p:txBody>
          <a:bodyPr/>
          <a:lstStyle>
            <a:lvl1pPr>
              <a:defRPr/>
            </a:lvl1pPr>
          </a:lstStyle>
          <a:p>
            <a:pPr>
              <a:defRPr/>
            </a:pPr>
            <a:fld id="{570D4572-812A-46F5-9B88-A7FE711A8A26}" type="slidenum">
              <a:rPr lang="en-US" altLang="en-US"/>
              <a:pPr>
                <a:defRPr/>
              </a:pPr>
              <a:t>‹nr.›</a:t>
            </a:fld>
            <a:endParaRPr lang="en-US" altLang="en-US" sz="1400">
              <a:solidFill>
                <a:srgbClr val="6D2E69"/>
              </a:solidFill>
            </a:endParaRPr>
          </a:p>
        </p:txBody>
      </p:sp>
    </p:spTree>
    <p:extLst>
      <p:ext uri="{BB962C8B-B14F-4D97-AF65-F5344CB8AC3E}">
        <p14:creationId xmlns:p14="http://schemas.microsoft.com/office/powerpoint/2010/main" val="36600312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sldNum" sz="quarter" idx="10"/>
          </p:nvPr>
        </p:nvSpPr>
        <p:spPr>
          <a:ln/>
        </p:spPr>
        <p:txBody>
          <a:bodyPr/>
          <a:lstStyle>
            <a:lvl1pPr>
              <a:defRPr/>
            </a:lvl1pPr>
          </a:lstStyle>
          <a:p>
            <a:pPr>
              <a:defRPr/>
            </a:pPr>
            <a:fld id="{76C80387-3758-40CF-9214-29A6C059CF6C}" type="slidenum">
              <a:rPr lang="en-US" altLang="en-US"/>
              <a:pPr>
                <a:defRPr/>
              </a:pPr>
              <a:t>‹nr.›</a:t>
            </a:fld>
            <a:endParaRPr lang="en-US" altLang="en-US" sz="1400">
              <a:solidFill>
                <a:srgbClr val="6D2E69"/>
              </a:solidFill>
            </a:endParaRPr>
          </a:p>
        </p:txBody>
      </p:sp>
    </p:spTree>
    <p:extLst>
      <p:ext uri="{BB962C8B-B14F-4D97-AF65-F5344CB8AC3E}">
        <p14:creationId xmlns:p14="http://schemas.microsoft.com/office/powerpoint/2010/main" val="33341828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ABCE92DE-05BE-4440-92DD-5D5DF8EA00E9}" type="slidenum">
              <a:rPr lang="en-US" altLang="en-US"/>
              <a:pPr>
                <a:defRPr/>
              </a:pPr>
              <a:t>‹nr.›</a:t>
            </a:fld>
            <a:endParaRPr lang="en-US" altLang="en-US" sz="1400">
              <a:solidFill>
                <a:srgbClr val="6D2E69"/>
              </a:solidFill>
            </a:endParaRPr>
          </a:p>
        </p:txBody>
      </p:sp>
    </p:spTree>
    <p:extLst>
      <p:ext uri="{BB962C8B-B14F-4D97-AF65-F5344CB8AC3E}">
        <p14:creationId xmlns:p14="http://schemas.microsoft.com/office/powerpoint/2010/main" val="25213035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AE8F0401-A482-4719-852C-66B2BB48DA14}" type="slidenum">
              <a:rPr lang="en-US" altLang="en-US"/>
              <a:pPr>
                <a:defRPr/>
              </a:pPr>
              <a:t>‹nr.›</a:t>
            </a:fld>
            <a:endParaRPr lang="en-US" altLang="en-US" sz="1400">
              <a:solidFill>
                <a:srgbClr val="6D2E69"/>
              </a:solidFill>
            </a:endParaRPr>
          </a:p>
        </p:txBody>
      </p:sp>
    </p:spTree>
    <p:extLst>
      <p:ext uri="{BB962C8B-B14F-4D97-AF65-F5344CB8AC3E}">
        <p14:creationId xmlns:p14="http://schemas.microsoft.com/office/powerpoint/2010/main" val="15706087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CAABC02F-CF36-47B4-9BAC-B88DC23DDE5E}" type="slidenum">
              <a:rPr lang="en-US" altLang="en-US"/>
              <a:pPr>
                <a:defRPr/>
              </a:pPr>
              <a:t>‹nr.›</a:t>
            </a:fld>
            <a:endParaRPr lang="en-US" altLang="en-US" sz="1400">
              <a:solidFill>
                <a:srgbClr val="6D2E69"/>
              </a:solidFill>
            </a:endParaRPr>
          </a:p>
        </p:txBody>
      </p:sp>
    </p:spTree>
    <p:extLst>
      <p:ext uri="{BB962C8B-B14F-4D97-AF65-F5344CB8AC3E}">
        <p14:creationId xmlns:p14="http://schemas.microsoft.com/office/powerpoint/2010/main" val="17004482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FF1A42CE-9ED8-4C96-8544-5A1DB96B9035}" type="slidenum">
              <a:rPr lang="en-US" altLang="en-US"/>
              <a:pPr>
                <a:defRPr/>
              </a:pPr>
              <a:t>‹nr.›</a:t>
            </a:fld>
            <a:endParaRPr lang="en-US" altLang="en-US" sz="1400">
              <a:solidFill>
                <a:srgbClr val="6D2E69"/>
              </a:solidFill>
            </a:endParaRPr>
          </a:p>
        </p:txBody>
      </p:sp>
    </p:spTree>
    <p:extLst>
      <p:ext uri="{BB962C8B-B14F-4D97-AF65-F5344CB8AC3E}">
        <p14:creationId xmlns:p14="http://schemas.microsoft.com/office/powerpoint/2010/main" val="34358652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1600" y="485775"/>
            <a:ext cx="1933575" cy="56308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47700" y="485775"/>
            <a:ext cx="5651500" cy="5630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971A61BE-D591-41F8-8A47-B6044D68EC4F}" type="slidenum">
              <a:rPr lang="en-US" altLang="en-US"/>
              <a:pPr>
                <a:defRPr/>
              </a:pPr>
              <a:t>‹nr.›</a:t>
            </a:fld>
            <a:endParaRPr lang="en-US" altLang="en-US" sz="1400">
              <a:solidFill>
                <a:srgbClr val="6D2E69"/>
              </a:solidFill>
            </a:endParaRPr>
          </a:p>
        </p:txBody>
      </p:sp>
    </p:spTree>
    <p:extLst>
      <p:ext uri="{BB962C8B-B14F-4D97-AF65-F5344CB8AC3E}">
        <p14:creationId xmlns:p14="http://schemas.microsoft.com/office/powerpoint/2010/main" val="557261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05360905-449B-433A-9641-5DF6AB19C502}" type="slidenum">
              <a:rPr lang="en-US"/>
              <a:pPr>
                <a:defRPr/>
              </a:pPr>
              <a:t>‹nr.›</a:t>
            </a:fld>
            <a:endParaRPr lang="en-US" sz="1400">
              <a:solidFill>
                <a:srgbClr val="6D2E69"/>
              </a:solidFill>
            </a:endParaRPr>
          </a:p>
        </p:txBody>
      </p:sp>
    </p:spTree>
    <p:extLst>
      <p:ext uri="{BB962C8B-B14F-4D97-AF65-F5344CB8AC3E}">
        <p14:creationId xmlns:p14="http://schemas.microsoft.com/office/powerpoint/2010/main" val="3645080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17ED58EE-5E35-4D1C-A1AF-C89451FAE989}" type="slidenum">
              <a:rPr lang="en-US"/>
              <a:pPr>
                <a:defRPr/>
              </a:pPr>
              <a:t>‹nr.›</a:t>
            </a:fld>
            <a:endParaRPr lang="en-US" sz="1400">
              <a:solidFill>
                <a:srgbClr val="6D2E69"/>
              </a:solidFill>
            </a:endParaRPr>
          </a:p>
        </p:txBody>
      </p:sp>
    </p:spTree>
    <p:extLst>
      <p:ext uri="{BB962C8B-B14F-4D97-AF65-F5344CB8AC3E}">
        <p14:creationId xmlns:p14="http://schemas.microsoft.com/office/powerpoint/2010/main" val="186954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93BE612E-8E16-4322-BB4B-8099409E5FB3}" type="slidenum">
              <a:rPr lang="en-US"/>
              <a:pPr>
                <a:defRPr/>
              </a:pPr>
              <a:t>‹nr.›</a:t>
            </a:fld>
            <a:endParaRPr lang="en-US" sz="1400">
              <a:solidFill>
                <a:srgbClr val="6D2E69"/>
              </a:solidFill>
            </a:endParaRPr>
          </a:p>
        </p:txBody>
      </p:sp>
    </p:spTree>
    <p:extLst>
      <p:ext uri="{BB962C8B-B14F-4D97-AF65-F5344CB8AC3E}">
        <p14:creationId xmlns:p14="http://schemas.microsoft.com/office/powerpoint/2010/main" val="1909989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1.em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image" Target="../media/image3.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1.emf"/><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emf"/><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449263" y="449263"/>
            <a:ext cx="8277225"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defRPr/>
            </a:pPr>
            <a:endParaRPr lang="en-GB" altLang="en-US" smtClean="0"/>
          </a:p>
        </p:txBody>
      </p:sp>
      <p:sp>
        <p:nvSpPr>
          <p:cNvPr id="1027" name="Rectangle 3"/>
          <p:cNvSpPr>
            <a:spLocks noGrp="1" noChangeArrowheads="1"/>
          </p:cNvSpPr>
          <p:nvPr>
            <p:ph type="title"/>
          </p:nvPr>
        </p:nvSpPr>
        <p:spPr bwMode="auto">
          <a:xfrm>
            <a:off x="647700" y="485775"/>
            <a:ext cx="557847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539750" y="1628775"/>
            <a:ext cx="8135938"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6149" name="Rectangle 5"/>
          <p:cNvSpPr>
            <a:spLocks noGrp="1" noChangeArrowheads="1"/>
          </p:cNvSpPr>
          <p:nvPr>
            <p:ph type="sldNum" sz="quarter" idx="4"/>
          </p:nvPr>
        </p:nvSpPr>
        <p:spPr bwMode="auto">
          <a:xfrm>
            <a:off x="6821488" y="6248400"/>
            <a:ext cx="1905000" cy="457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a:defRPr sz="900">
                <a:solidFill>
                  <a:srgbClr val="5F2861"/>
                </a:solidFill>
                <a:latin typeface="Arial" pitchFamily="34" charset="0"/>
                <a:ea typeface="ＭＳ Ｐゴシック" pitchFamily="34" charset="-128"/>
              </a:defRPr>
            </a:lvl1pPr>
          </a:lstStyle>
          <a:p>
            <a:pPr>
              <a:defRPr/>
            </a:pPr>
            <a:fld id="{31B1D1AA-5A0E-4AFB-80C8-14F63B7AC39F}" type="slidenum">
              <a:rPr lang="en-US"/>
              <a:pPr>
                <a:defRPr/>
              </a:pPr>
              <a:t>‹nr.›</a:t>
            </a:fld>
            <a:endParaRPr lang="en-US" sz="1400">
              <a:solidFill>
                <a:srgbClr val="6D2E69"/>
              </a:solidFill>
            </a:endParaRPr>
          </a:p>
        </p:txBody>
      </p:sp>
      <p:sp>
        <p:nvSpPr>
          <p:cNvPr id="1030" name="Line 6"/>
          <p:cNvSpPr>
            <a:spLocks noChangeShapeType="1"/>
          </p:cNvSpPr>
          <p:nvPr/>
        </p:nvSpPr>
        <p:spPr bwMode="auto">
          <a:xfrm flipH="1">
            <a:off x="449263" y="6505575"/>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pic>
        <p:nvPicPr>
          <p:cNvPr id="1031" name="Picture 4"/>
          <p:cNvPicPr>
            <a:picLocks noChangeAspect="1" noChangeArrowheads="1"/>
          </p:cNvPicPr>
          <p:nvPr userDrawn="1"/>
        </p:nvPicPr>
        <p:blipFill>
          <a:blip r:embed="rId15">
            <a:extLst>
              <a:ext uri="{28A0092B-C50C-407E-A947-70E740481C1C}">
                <a14:useLocalDpi xmlns:a14="http://schemas.microsoft.com/office/drawing/2010/main" val="0"/>
              </a:ext>
            </a:extLst>
          </a:blip>
          <a:srcRect t="-4266"/>
          <a:stretch>
            <a:fillRect/>
          </a:stretch>
        </p:blipFill>
        <p:spPr bwMode="auto">
          <a:xfrm>
            <a:off x="6530975" y="620713"/>
            <a:ext cx="19970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ransition spd="med">
    <p:fade/>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2pPr>
      <a:lvl3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3pPr>
      <a:lvl4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4pPr>
      <a:lvl5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5pPr>
      <a:lvl6pPr marL="4572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6pPr>
      <a:lvl7pPr marL="9144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7pPr>
      <a:lvl8pPr marL="13716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8pPr>
      <a:lvl9pPr marL="18288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9pPr>
    </p:titleStyle>
    <p:bodyStyle>
      <a:lvl1pPr marL="342900" indent="-342900" algn="l" rtl="0" eaLnBrk="0" fontAlgn="base" hangingPunct="0">
        <a:lnSpc>
          <a:spcPct val="90000"/>
        </a:lnSpc>
        <a:spcBef>
          <a:spcPct val="60000"/>
        </a:spcBef>
        <a:spcAft>
          <a:spcPct val="0"/>
        </a:spcAft>
        <a:buClr>
          <a:srgbClr val="5F2861"/>
        </a:buClr>
        <a:buSzPct val="120000"/>
        <a:tabLst>
          <a:tab pos="261938" algn="l"/>
        </a:tabLst>
        <a:defRPr sz="2000">
          <a:solidFill>
            <a:schemeClr val="tx1"/>
          </a:solidFill>
          <a:latin typeface="+mn-lt"/>
          <a:ea typeface="MS PGothic" pitchFamily="34" charset="-128"/>
          <a:cs typeface="+mn-cs"/>
        </a:defRPr>
      </a:lvl1pPr>
      <a:lvl2pPr marL="700088" indent="-258763"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mn-lt"/>
          <a:ea typeface="MS PGothic" pitchFamily="34" charset="-128"/>
        </a:defRPr>
      </a:lvl2pPr>
      <a:lvl3pPr marL="1162050" indent="-282575" algn="l" rtl="0" eaLnBrk="0" fontAlgn="base" hangingPunct="0">
        <a:lnSpc>
          <a:spcPct val="90000"/>
        </a:lnSpc>
        <a:spcBef>
          <a:spcPct val="50000"/>
        </a:spcBef>
        <a:spcAft>
          <a:spcPct val="0"/>
        </a:spcAft>
        <a:buFont typeface="Arial" pitchFamily="34" charset="0"/>
        <a:buChar char="-"/>
        <a:tabLst>
          <a:tab pos="261938" algn="l"/>
        </a:tabLst>
        <a:defRPr sz="2000">
          <a:solidFill>
            <a:schemeClr val="tx1"/>
          </a:solidFill>
          <a:latin typeface="+mn-lt"/>
          <a:ea typeface="MS PGothic" pitchFamily="34" charset="-128"/>
        </a:defRPr>
      </a:lvl3pPr>
      <a:lvl4pPr marL="1627188" indent="-28575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4pPr>
      <a:lvl5pPr marL="20875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5pPr>
      <a:lvl6pPr marL="25447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6pPr>
      <a:lvl7pPr marL="30019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7pPr>
      <a:lvl8pPr marL="34591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8pPr>
      <a:lvl9pPr marL="39163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CQC_logo_CMYK"/>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47700" y="647700"/>
            <a:ext cx="19812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spd="med">
    <p:fade/>
  </p:transition>
  <p:hf hdr="0" ft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1" charset="-128"/>
        </a:defRPr>
      </a:lvl1pPr>
      <a:lvl2pPr algn="ctr" rtl="0" eaLnBrk="0" fontAlgn="base" hangingPunct="0">
        <a:spcBef>
          <a:spcPct val="0"/>
        </a:spcBef>
        <a:spcAft>
          <a:spcPct val="0"/>
        </a:spcAft>
        <a:defRPr sz="4400">
          <a:solidFill>
            <a:schemeClr val="tx2"/>
          </a:solidFill>
          <a:latin typeface="Arial" pitchFamily="1" charset="0"/>
          <a:ea typeface="MS PGothic" pitchFamily="34" charset="-128"/>
          <a:cs typeface="ＭＳ Ｐゴシック" pitchFamily="1" charset="-128"/>
        </a:defRPr>
      </a:lvl2pPr>
      <a:lvl3pPr algn="ctr" rtl="0" eaLnBrk="0" fontAlgn="base" hangingPunct="0">
        <a:spcBef>
          <a:spcPct val="0"/>
        </a:spcBef>
        <a:spcAft>
          <a:spcPct val="0"/>
        </a:spcAft>
        <a:defRPr sz="4400">
          <a:solidFill>
            <a:schemeClr val="tx2"/>
          </a:solidFill>
          <a:latin typeface="Arial" pitchFamily="1" charset="0"/>
          <a:ea typeface="MS PGothic" pitchFamily="34" charset="-128"/>
          <a:cs typeface="ＭＳ Ｐゴシック" pitchFamily="1" charset="-128"/>
        </a:defRPr>
      </a:lvl3pPr>
      <a:lvl4pPr algn="ctr" rtl="0" eaLnBrk="0" fontAlgn="base" hangingPunct="0">
        <a:spcBef>
          <a:spcPct val="0"/>
        </a:spcBef>
        <a:spcAft>
          <a:spcPct val="0"/>
        </a:spcAft>
        <a:defRPr sz="4400">
          <a:solidFill>
            <a:schemeClr val="tx2"/>
          </a:solidFill>
          <a:latin typeface="Arial" pitchFamily="1" charset="0"/>
          <a:ea typeface="MS PGothic" pitchFamily="34" charset="-128"/>
          <a:cs typeface="ＭＳ Ｐゴシック" pitchFamily="1" charset="-128"/>
        </a:defRPr>
      </a:lvl4pPr>
      <a:lvl5pPr algn="ctr" rtl="0" eaLnBrk="0" fontAlgn="base" hangingPunct="0">
        <a:spcBef>
          <a:spcPct val="0"/>
        </a:spcBef>
        <a:spcAft>
          <a:spcPct val="0"/>
        </a:spcAft>
        <a:defRPr sz="4400">
          <a:solidFill>
            <a:schemeClr val="tx2"/>
          </a:solidFill>
          <a:latin typeface="Arial" pitchFamily="1" charset="0"/>
          <a:ea typeface="MS PGothic" pitchFamily="34" charset="-128"/>
          <a:cs typeface="ＭＳ Ｐゴシック" pitchFamily="1" charset="-128"/>
        </a:defRPr>
      </a:lvl5pPr>
      <a:lvl6pPr marL="457200" algn="ctr" rtl="0" fontAlgn="base">
        <a:spcBef>
          <a:spcPct val="0"/>
        </a:spcBef>
        <a:spcAft>
          <a:spcPct val="0"/>
        </a:spcAft>
        <a:defRPr sz="4400">
          <a:solidFill>
            <a:schemeClr val="tx2"/>
          </a:solidFill>
          <a:latin typeface="Arial" pitchFamily="1" charset="0"/>
        </a:defRPr>
      </a:lvl6pPr>
      <a:lvl7pPr marL="914400" algn="ctr" rtl="0" fontAlgn="base">
        <a:spcBef>
          <a:spcPct val="0"/>
        </a:spcBef>
        <a:spcAft>
          <a:spcPct val="0"/>
        </a:spcAft>
        <a:defRPr sz="4400">
          <a:solidFill>
            <a:schemeClr val="tx2"/>
          </a:solidFill>
          <a:latin typeface="Arial" pitchFamily="1" charset="0"/>
        </a:defRPr>
      </a:lvl7pPr>
      <a:lvl8pPr marL="1371600" algn="ctr" rtl="0" fontAlgn="base">
        <a:spcBef>
          <a:spcPct val="0"/>
        </a:spcBef>
        <a:spcAft>
          <a:spcPct val="0"/>
        </a:spcAft>
        <a:defRPr sz="4400">
          <a:solidFill>
            <a:schemeClr val="tx2"/>
          </a:solidFill>
          <a:latin typeface="Arial" pitchFamily="1" charset="0"/>
        </a:defRPr>
      </a:lvl8pPr>
      <a:lvl9pPr marL="1828800" algn="ctr" rtl="0" fontAlgn="base">
        <a:spcBef>
          <a:spcPct val="0"/>
        </a:spcBef>
        <a:spcAft>
          <a:spcPct val="0"/>
        </a:spcAft>
        <a:defRPr sz="4400">
          <a:solidFill>
            <a:schemeClr val="tx2"/>
          </a:solidFill>
          <a:latin typeface="Arial"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1"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449263" y="449263"/>
            <a:ext cx="8277225"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ヒラギノ角ゴ Pro W3"/>
                <a:cs typeface="ヒラギノ角ゴ Pro W3"/>
              </a:defRPr>
            </a:lvl1pPr>
            <a:lvl2pPr marL="742950" indent="-285750">
              <a:defRPr sz="2400">
                <a:solidFill>
                  <a:schemeClr val="tx1"/>
                </a:solidFill>
                <a:latin typeface="Arial" charset="0"/>
                <a:ea typeface="ヒラギノ角ゴ Pro W3"/>
                <a:cs typeface="ヒラギノ角ゴ Pro W3"/>
              </a:defRPr>
            </a:lvl2pPr>
            <a:lvl3pPr marL="1143000" indent="-228600">
              <a:defRPr sz="2400">
                <a:solidFill>
                  <a:schemeClr val="tx1"/>
                </a:solidFill>
                <a:latin typeface="Arial" charset="0"/>
                <a:ea typeface="ヒラギノ角ゴ Pro W3"/>
                <a:cs typeface="ヒラギノ角ゴ Pro W3"/>
              </a:defRPr>
            </a:lvl3pPr>
            <a:lvl4pPr marL="1600200" indent="-228600">
              <a:defRPr sz="2400">
                <a:solidFill>
                  <a:schemeClr val="tx1"/>
                </a:solidFill>
                <a:latin typeface="Arial" charset="0"/>
                <a:ea typeface="ヒラギノ角ゴ Pro W3"/>
                <a:cs typeface="ヒラギノ角ゴ Pro W3"/>
              </a:defRPr>
            </a:lvl4pPr>
            <a:lvl5pPr marL="2057400" indent="-228600">
              <a:defRPr sz="2400">
                <a:solidFill>
                  <a:schemeClr val="tx1"/>
                </a:solidFill>
                <a:latin typeface="Arial"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charset="0"/>
                <a:ea typeface="ヒラギノ角ゴ Pro W3"/>
                <a:cs typeface="ヒラギノ角ゴ Pro W3"/>
              </a:defRPr>
            </a:lvl9pPr>
          </a:lstStyle>
          <a:p>
            <a:pPr>
              <a:defRPr/>
            </a:pPr>
            <a:endParaRPr lang="en-GB" altLang="en-US" dirty="0" smtClean="0">
              <a:solidFill>
                <a:srgbClr val="000000"/>
              </a:solidFill>
            </a:endParaRPr>
          </a:p>
        </p:txBody>
      </p:sp>
      <p:sp>
        <p:nvSpPr>
          <p:cNvPr id="1027" name="Rectangle 3"/>
          <p:cNvSpPr>
            <a:spLocks noGrp="1" noChangeArrowheads="1"/>
          </p:cNvSpPr>
          <p:nvPr>
            <p:ph type="title"/>
          </p:nvPr>
        </p:nvSpPr>
        <p:spPr bwMode="auto">
          <a:xfrm>
            <a:off x="647700" y="485775"/>
            <a:ext cx="557847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647700" y="1798638"/>
            <a:ext cx="7737475"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6149" name="Rectangle 5"/>
          <p:cNvSpPr>
            <a:spLocks noGrp="1" noChangeArrowheads="1"/>
          </p:cNvSpPr>
          <p:nvPr>
            <p:ph type="sldNum" sz="quarter" idx="4"/>
          </p:nvPr>
        </p:nvSpPr>
        <p:spPr bwMode="auto">
          <a:xfrm>
            <a:off x="6821488" y="6248400"/>
            <a:ext cx="1905000" cy="457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a:defRPr sz="900">
                <a:solidFill>
                  <a:srgbClr val="5F2861"/>
                </a:solidFill>
                <a:latin typeface="Arial" pitchFamily="34" charset="0"/>
                <a:ea typeface="ＭＳ Ｐゴシック" pitchFamily="34" charset="-128"/>
                <a:cs typeface="+mn-cs"/>
              </a:defRPr>
            </a:lvl1pPr>
          </a:lstStyle>
          <a:p>
            <a:pPr>
              <a:defRPr/>
            </a:pPr>
            <a:fld id="{E677F28E-CCA1-4655-A438-CE0930E82F28}" type="slidenum">
              <a:rPr lang="en-US"/>
              <a:pPr>
                <a:defRPr/>
              </a:pPr>
              <a:t>‹nr.›</a:t>
            </a:fld>
            <a:endParaRPr lang="en-US" sz="1400" dirty="0">
              <a:solidFill>
                <a:srgbClr val="6D2E69"/>
              </a:solidFill>
            </a:endParaRPr>
          </a:p>
        </p:txBody>
      </p:sp>
      <p:sp>
        <p:nvSpPr>
          <p:cNvPr id="1030" name="Line 6"/>
          <p:cNvSpPr>
            <a:spLocks noChangeShapeType="1"/>
          </p:cNvSpPr>
          <p:nvPr/>
        </p:nvSpPr>
        <p:spPr bwMode="auto">
          <a:xfrm flipH="1">
            <a:off x="449263" y="6505575"/>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endParaRPr lang="en-GB" dirty="0" smtClean="0">
              <a:solidFill>
                <a:srgbClr val="000000"/>
              </a:solidFill>
              <a:latin typeface="Arial"/>
              <a:ea typeface="ＭＳ Ｐゴシック"/>
            </a:endParaRPr>
          </a:p>
        </p:txBody>
      </p:sp>
      <p:pic>
        <p:nvPicPr>
          <p:cNvPr id="1031" name="Picture 4"/>
          <p:cNvPicPr>
            <a:picLocks noChangeAspect="1" noChangeArrowheads="1"/>
          </p:cNvPicPr>
          <p:nvPr userDrawn="1"/>
        </p:nvPicPr>
        <p:blipFill>
          <a:blip r:embed="rId16">
            <a:extLst>
              <a:ext uri="{28A0092B-C50C-407E-A947-70E740481C1C}">
                <a14:useLocalDpi xmlns:a14="http://schemas.microsoft.com/office/drawing/2010/main" val="0"/>
              </a:ext>
            </a:extLst>
          </a:blip>
          <a:srcRect t="-4266"/>
          <a:stretch>
            <a:fillRect/>
          </a:stretch>
        </p:blipFill>
        <p:spPr bwMode="auto">
          <a:xfrm>
            <a:off x="6530975" y="620713"/>
            <a:ext cx="19970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811359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Lst>
  <p:transition spd="med">
    <p:fade/>
  </p:transition>
  <p:hf hdr="0" ftr="0" dt="0"/>
  <p:txStyles>
    <p:title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2pPr>
      <a:lvl3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3pPr>
      <a:lvl4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4pPr>
      <a:lvl5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5pPr>
      <a:lvl6pPr marL="4572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6pPr>
      <a:lvl7pPr marL="9144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7pPr>
      <a:lvl8pPr marL="13716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8pPr>
      <a:lvl9pPr marL="18288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9pPr>
    </p:titleStyle>
    <p:bodyStyle>
      <a:lvl1pPr marL="342900" indent="-342900" algn="l" rtl="0" eaLnBrk="0" fontAlgn="base" hangingPunct="0">
        <a:lnSpc>
          <a:spcPct val="90000"/>
        </a:lnSpc>
        <a:spcBef>
          <a:spcPct val="60000"/>
        </a:spcBef>
        <a:spcAft>
          <a:spcPct val="0"/>
        </a:spcAft>
        <a:buClr>
          <a:srgbClr val="5F2861"/>
        </a:buClr>
        <a:buSzPct val="120000"/>
        <a:tabLst>
          <a:tab pos="261938" algn="l"/>
        </a:tabLst>
        <a:defRPr sz="2000">
          <a:solidFill>
            <a:schemeClr val="tx1"/>
          </a:solidFill>
          <a:latin typeface="+mn-lt"/>
          <a:ea typeface="MS PGothic" pitchFamily="34" charset="-128"/>
          <a:cs typeface="+mn-cs"/>
        </a:defRPr>
      </a:lvl1pPr>
      <a:lvl2pPr marL="700088" indent="-258763"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mn-lt"/>
          <a:ea typeface="MS PGothic" pitchFamily="34" charset="-128"/>
        </a:defRPr>
      </a:lvl2pPr>
      <a:lvl3pPr marL="1162050" indent="-282575" algn="l" rtl="0" eaLnBrk="0" fontAlgn="base" hangingPunct="0">
        <a:lnSpc>
          <a:spcPct val="90000"/>
        </a:lnSpc>
        <a:spcBef>
          <a:spcPct val="50000"/>
        </a:spcBef>
        <a:spcAft>
          <a:spcPct val="0"/>
        </a:spcAft>
        <a:buFont typeface="Arial" pitchFamily="34" charset="0"/>
        <a:buChar char="-"/>
        <a:tabLst>
          <a:tab pos="261938" algn="l"/>
        </a:tabLst>
        <a:defRPr sz="2000">
          <a:solidFill>
            <a:schemeClr val="tx1"/>
          </a:solidFill>
          <a:latin typeface="+mn-lt"/>
          <a:ea typeface="MS PGothic" pitchFamily="34" charset="-128"/>
        </a:defRPr>
      </a:lvl3pPr>
      <a:lvl4pPr marL="1627188" indent="-28575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4pPr>
      <a:lvl5pPr marL="20875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5pPr>
      <a:lvl6pPr marL="25447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6pPr>
      <a:lvl7pPr marL="30019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7pPr>
      <a:lvl8pPr marL="34591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8pPr>
      <a:lvl9pPr marL="39163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449262" y="449262"/>
            <a:ext cx="8277226" cy="990601"/>
          </a:xfrm>
          <a:prstGeom prst="roundRect">
            <a:avLst>
              <a:gd name="adj" fmla="val 7213"/>
            </a:avLst>
          </a:prstGeom>
          <a:solidFill>
            <a:srgbClr val="5F2861"/>
          </a:solidFill>
          <a:ln w="12700">
            <a:miter lim="400000"/>
          </a:ln>
        </p:spPr>
        <p:txBody>
          <a:bodyPr lIns="0" tIns="0" rIns="0" bIns="0" anchor="ctr"/>
          <a:lstStyle/>
          <a:p>
            <a:pPr defTabSz="457200" eaLnBrk="1" fontAlgn="auto" hangingPunct="1">
              <a:spcBef>
                <a:spcPts val="0"/>
              </a:spcBef>
              <a:spcAft>
                <a:spcPts val="0"/>
              </a:spcAft>
              <a:defRPr sz="1800"/>
            </a:pPr>
            <a:endParaRPr sz="1800" kern="0" dirty="0">
              <a:solidFill>
                <a:sysClr val="windowText" lastClr="000000"/>
              </a:solidFill>
              <a:latin typeface="Arial"/>
              <a:cs typeface="Arial"/>
              <a:sym typeface="Arial"/>
            </a:endParaRPr>
          </a:p>
        </p:txBody>
      </p:sp>
      <p:sp>
        <p:nvSpPr>
          <p:cNvPr id="3" name="Shape 3"/>
          <p:cNvSpPr/>
          <p:nvPr/>
        </p:nvSpPr>
        <p:spPr>
          <a:xfrm flipH="1" flipV="1">
            <a:off x="449262" y="6505574"/>
            <a:ext cx="8277226" cy="1"/>
          </a:xfrm>
          <a:prstGeom prst="line">
            <a:avLst/>
          </a:prstGeom>
          <a:ln w="12700">
            <a:solidFill>
              <a:srgbClr val="5F2861"/>
            </a:solidFill>
            <a:round/>
          </a:ln>
        </p:spPr>
        <p:txBody>
          <a:bodyPr lIns="0" tIns="0" rIns="0" bIns="0"/>
          <a:lstStyle/>
          <a:p>
            <a:pPr defTabSz="457200" eaLnBrk="1" fontAlgn="auto" hangingPunct="1">
              <a:spcBef>
                <a:spcPts val="0"/>
              </a:spcBef>
              <a:spcAft>
                <a:spcPts val="0"/>
              </a:spcAft>
              <a:defRPr sz="1200">
                <a:latin typeface="+mn-lt"/>
                <a:ea typeface="+mn-ea"/>
                <a:cs typeface="+mn-cs"/>
                <a:sym typeface="Helvetica"/>
              </a:defRPr>
            </a:pPr>
            <a:endParaRPr sz="1200" kern="0" dirty="0">
              <a:solidFill>
                <a:sysClr val="windowText" lastClr="000000"/>
              </a:solidFill>
              <a:latin typeface="Helvetica"/>
              <a:ea typeface="+mn-ea"/>
              <a:sym typeface="Helvetica"/>
            </a:endParaRPr>
          </a:p>
        </p:txBody>
      </p:sp>
      <p:pic>
        <p:nvPicPr>
          <p:cNvPr id="4" name="image.pdf"/>
          <p:cNvPicPr/>
          <p:nvPr/>
        </p:nvPicPr>
        <p:blipFill>
          <a:blip r:embed="rId7">
            <a:extLst/>
          </a:blip>
          <a:stretch>
            <a:fillRect/>
          </a:stretch>
        </p:blipFill>
        <p:spPr>
          <a:xfrm>
            <a:off x="6530975" y="647604"/>
            <a:ext cx="1997075" cy="630334"/>
          </a:xfrm>
          <a:prstGeom prst="rect">
            <a:avLst/>
          </a:prstGeom>
          <a:ln w="12700">
            <a:miter lim="400000"/>
          </a:ln>
        </p:spPr>
      </p:pic>
      <p:sp>
        <p:nvSpPr>
          <p:cNvPr id="5" name="Shape 5"/>
          <p:cNvSpPr>
            <a:spLocks noGrp="1"/>
          </p:cNvSpPr>
          <p:nvPr>
            <p:ph type="sldNum" sz="quarter" idx="2"/>
          </p:nvPr>
        </p:nvSpPr>
        <p:spPr>
          <a:xfrm>
            <a:off x="6821487" y="6578599"/>
            <a:ext cx="1905001" cy="127001"/>
          </a:xfrm>
          <a:prstGeom prst="rect">
            <a:avLst/>
          </a:prstGeom>
          <a:ln w="12700">
            <a:miter lim="400000"/>
          </a:ln>
        </p:spPr>
        <p:txBody>
          <a:bodyPr lIns="0" tIns="0" rIns="0" bIns="0" anchor="b">
            <a:spAutoFit/>
          </a:bodyPr>
          <a:lstStyle>
            <a:lvl1pPr algn="r" defTabSz="457200">
              <a:defRPr sz="900">
                <a:solidFill>
                  <a:srgbClr val="5F2861"/>
                </a:solidFill>
              </a:defRPr>
            </a:lvl1pPr>
          </a:lstStyle>
          <a:p>
            <a:pPr eaLnBrk="1" fontAlgn="auto" hangingPunct="1">
              <a:spcBef>
                <a:spcPts val="0"/>
              </a:spcBef>
              <a:spcAft>
                <a:spcPts val="0"/>
              </a:spcAft>
            </a:pPr>
            <a:fld id="{86CB4B4D-7CA3-9044-876B-883B54F8677D}" type="slidenum">
              <a:rPr kern="0">
                <a:latin typeface="Arial"/>
                <a:cs typeface="Arial"/>
                <a:sym typeface="Arial"/>
              </a:rPr>
              <a:pPr eaLnBrk="1" fontAlgn="auto" hangingPunct="1">
                <a:spcBef>
                  <a:spcPts val="0"/>
                </a:spcBef>
                <a:spcAft>
                  <a:spcPts val="0"/>
                </a:spcAft>
              </a:pPr>
              <a:t>‹nr.›</a:t>
            </a:fld>
            <a:endParaRPr kern="0" dirty="0">
              <a:latin typeface="Arial"/>
              <a:cs typeface="Arial"/>
              <a:sym typeface="Arial"/>
            </a:endParaRPr>
          </a:p>
        </p:txBody>
      </p:sp>
    </p:spTree>
    <p:extLst>
      <p:ext uri="{BB962C8B-B14F-4D97-AF65-F5344CB8AC3E}">
        <p14:creationId xmlns:p14="http://schemas.microsoft.com/office/powerpoint/2010/main" val="1615585412"/>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8" r:id="rId3"/>
    <p:sldLayoutId id="2147483759" r:id="rId4"/>
    <p:sldLayoutId id="2147483760" r:id="rId5"/>
  </p:sldLayoutIdLst>
  <p:transition spd="med"/>
  <p:txStyles>
    <p:titleStyle>
      <a:lvl1pPr>
        <a:lnSpc>
          <a:spcPct val="85000"/>
        </a:lnSpc>
        <a:defRPr sz="2600">
          <a:solidFill>
            <a:srgbClr val="FFFFFF"/>
          </a:solidFill>
          <a:latin typeface="Arial"/>
          <a:ea typeface="Arial"/>
          <a:cs typeface="Arial"/>
          <a:sym typeface="Arial"/>
        </a:defRPr>
      </a:lvl1pPr>
      <a:lvl2pPr>
        <a:lnSpc>
          <a:spcPct val="85000"/>
        </a:lnSpc>
        <a:defRPr sz="2600">
          <a:solidFill>
            <a:srgbClr val="FFFFFF"/>
          </a:solidFill>
          <a:latin typeface="Arial"/>
          <a:ea typeface="Arial"/>
          <a:cs typeface="Arial"/>
          <a:sym typeface="Arial"/>
        </a:defRPr>
      </a:lvl2pPr>
      <a:lvl3pPr>
        <a:lnSpc>
          <a:spcPct val="85000"/>
        </a:lnSpc>
        <a:defRPr sz="2600">
          <a:solidFill>
            <a:srgbClr val="FFFFFF"/>
          </a:solidFill>
          <a:latin typeface="Arial"/>
          <a:ea typeface="Arial"/>
          <a:cs typeface="Arial"/>
          <a:sym typeface="Arial"/>
        </a:defRPr>
      </a:lvl3pPr>
      <a:lvl4pPr>
        <a:lnSpc>
          <a:spcPct val="85000"/>
        </a:lnSpc>
        <a:defRPr sz="2600">
          <a:solidFill>
            <a:srgbClr val="FFFFFF"/>
          </a:solidFill>
          <a:latin typeface="Arial"/>
          <a:ea typeface="Arial"/>
          <a:cs typeface="Arial"/>
          <a:sym typeface="Arial"/>
        </a:defRPr>
      </a:lvl4pPr>
      <a:lvl5pPr>
        <a:lnSpc>
          <a:spcPct val="85000"/>
        </a:lnSpc>
        <a:defRPr sz="2600">
          <a:solidFill>
            <a:srgbClr val="FFFFFF"/>
          </a:solidFill>
          <a:latin typeface="Arial"/>
          <a:ea typeface="Arial"/>
          <a:cs typeface="Arial"/>
          <a:sym typeface="Arial"/>
        </a:defRPr>
      </a:lvl5pPr>
      <a:lvl6pPr indent="457200">
        <a:lnSpc>
          <a:spcPct val="85000"/>
        </a:lnSpc>
        <a:defRPr sz="2600">
          <a:solidFill>
            <a:srgbClr val="FFFFFF"/>
          </a:solidFill>
          <a:latin typeface="Arial"/>
          <a:ea typeface="Arial"/>
          <a:cs typeface="Arial"/>
          <a:sym typeface="Arial"/>
        </a:defRPr>
      </a:lvl6pPr>
      <a:lvl7pPr indent="914400">
        <a:lnSpc>
          <a:spcPct val="85000"/>
        </a:lnSpc>
        <a:defRPr sz="2600">
          <a:solidFill>
            <a:srgbClr val="FFFFFF"/>
          </a:solidFill>
          <a:latin typeface="Arial"/>
          <a:ea typeface="Arial"/>
          <a:cs typeface="Arial"/>
          <a:sym typeface="Arial"/>
        </a:defRPr>
      </a:lvl7pPr>
      <a:lvl8pPr indent="1371600">
        <a:lnSpc>
          <a:spcPct val="85000"/>
        </a:lnSpc>
        <a:defRPr sz="2600">
          <a:solidFill>
            <a:srgbClr val="FFFFFF"/>
          </a:solidFill>
          <a:latin typeface="Arial"/>
          <a:ea typeface="Arial"/>
          <a:cs typeface="Arial"/>
          <a:sym typeface="Arial"/>
        </a:defRPr>
      </a:lvl8pPr>
      <a:lvl9pPr indent="1828800">
        <a:lnSpc>
          <a:spcPct val="85000"/>
        </a:lnSpc>
        <a:defRPr sz="2600">
          <a:solidFill>
            <a:srgbClr val="FFFFFF"/>
          </a:solidFill>
          <a:latin typeface="Arial"/>
          <a:ea typeface="Arial"/>
          <a:cs typeface="Arial"/>
          <a:sym typeface="Arial"/>
        </a:defRPr>
      </a:lvl9pPr>
    </p:titleStyle>
    <p:bodyStyle>
      <a:lvl1pPr marL="342900" indent="-342900">
        <a:lnSpc>
          <a:spcPct val="90000"/>
        </a:lnSpc>
        <a:spcBef>
          <a:spcPts val="1400"/>
        </a:spcBef>
        <a:tabLst>
          <a:tab pos="254000" algn="l"/>
        </a:tabLst>
        <a:defRPr sz="2000">
          <a:latin typeface="Arial"/>
          <a:ea typeface="Arial"/>
          <a:cs typeface="Arial"/>
          <a:sym typeface="Arial"/>
        </a:defRPr>
      </a:lvl1pPr>
      <a:lvl2pPr marL="728838" indent="-287513">
        <a:lnSpc>
          <a:spcPct val="90000"/>
        </a:lnSpc>
        <a:spcBef>
          <a:spcPts val="1400"/>
        </a:spcBef>
        <a:buSzPct val="120000"/>
        <a:buChar char="•"/>
        <a:tabLst>
          <a:tab pos="254000" algn="l"/>
        </a:tabLst>
        <a:defRPr sz="2000">
          <a:latin typeface="Arial"/>
          <a:ea typeface="Arial"/>
          <a:cs typeface="Arial"/>
          <a:sym typeface="Arial"/>
        </a:defRPr>
      </a:lvl2pPr>
      <a:lvl3pPr marL="1193447" indent="-313972">
        <a:lnSpc>
          <a:spcPct val="90000"/>
        </a:lnSpc>
        <a:spcBef>
          <a:spcPts val="1400"/>
        </a:spcBef>
        <a:buSzPct val="100000"/>
        <a:buChar char="-"/>
        <a:tabLst>
          <a:tab pos="254000" algn="l"/>
        </a:tabLst>
        <a:defRPr sz="2000">
          <a:latin typeface="Arial"/>
          <a:ea typeface="Arial"/>
          <a:cs typeface="Arial"/>
          <a:sym typeface="Arial"/>
        </a:defRPr>
      </a:lvl3pPr>
      <a:lvl4pPr marL="1658937" indent="-317500">
        <a:lnSpc>
          <a:spcPct val="90000"/>
        </a:lnSpc>
        <a:spcBef>
          <a:spcPts val="1400"/>
        </a:spcBef>
        <a:buSzPct val="100000"/>
        <a:buChar char="⬤"/>
        <a:tabLst>
          <a:tab pos="254000" algn="l"/>
        </a:tabLst>
        <a:defRPr sz="2000">
          <a:latin typeface="Arial"/>
          <a:ea typeface="Arial"/>
          <a:cs typeface="Arial"/>
          <a:sym typeface="Arial"/>
        </a:defRPr>
      </a:lvl4pPr>
      <a:lvl5pPr marL="2118783" indent="-312208">
        <a:lnSpc>
          <a:spcPct val="90000"/>
        </a:lnSpc>
        <a:spcBef>
          <a:spcPts val="1400"/>
        </a:spcBef>
        <a:buSzPct val="100000"/>
        <a:buChar char="⬤"/>
        <a:tabLst>
          <a:tab pos="254000" algn="l"/>
        </a:tabLst>
        <a:defRPr sz="2000">
          <a:latin typeface="Arial"/>
          <a:ea typeface="Arial"/>
          <a:cs typeface="Arial"/>
          <a:sym typeface="Arial"/>
        </a:defRPr>
      </a:lvl5pPr>
      <a:lvl6pPr marL="2575983" indent="-312208">
        <a:lnSpc>
          <a:spcPct val="90000"/>
        </a:lnSpc>
        <a:spcBef>
          <a:spcPts val="1400"/>
        </a:spcBef>
        <a:buSzPct val="100000"/>
        <a:buChar char="•"/>
        <a:tabLst>
          <a:tab pos="254000" algn="l"/>
        </a:tabLst>
        <a:defRPr sz="2000">
          <a:latin typeface="Arial"/>
          <a:ea typeface="Arial"/>
          <a:cs typeface="Arial"/>
          <a:sym typeface="Arial"/>
        </a:defRPr>
      </a:lvl6pPr>
      <a:lvl7pPr marL="3033183" indent="-312208">
        <a:lnSpc>
          <a:spcPct val="90000"/>
        </a:lnSpc>
        <a:spcBef>
          <a:spcPts val="1400"/>
        </a:spcBef>
        <a:buSzPct val="100000"/>
        <a:buChar char="•"/>
        <a:tabLst>
          <a:tab pos="254000" algn="l"/>
        </a:tabLst>
        <a:defRPr sz="2000">
          <a:latin typeface="Arial"/>
          <a:ea typeface="Arial"/>
          <a:cs typeface="Arial"/>
          <a:sym typeface="Arial"/>
        </a:defRPr>
      </a:lvl7pPr>
      <a:lvl8pPr marL="3490383" indent="-312208">
        <a:lnSpc>
          <a:spcPct val="90000"/>
        </a:lnSpc>
        <a:spcBef>
          <a:spcPts val="1400"/>
        </a:spcBef>
        <a:buSzPct val="100000"/>
        <a:buChar char="•"/>
        <a:tabLst>
          <a:tab pos="254000" algn="l"/>
        </a:tabLst>
        <a:defRPr sz="2000">
          <a:latin typeface="Arial"/>
          <a:ea typeface="Arial"/>
          <a:cs typeface="Arial"/>
          <a:sym typeface="Arial"/>
        </a:defRPr>
      </a:lvl8pPr>
      <a:lvl9pPr marL="3947583" indent="-312208">
        <a:lnSpc>
          <a:spcPct val="90000"/>
        </a:lnSpc>
        <a:spcBef>
          <a:spcPts val="1400"/>
        </a:spcBef>
        <a:buSzPct val="100000"/>
        <a:buChar char="•"/>
        <a:tabLst>
          <a:tab pos="254000" algn="l"/>
        </a:tabLst>
        <a:defRPr sz="2000">
          <a:latin typeface="Arial"/>
          <a:ea typeface="Arial"/>
          <a:cs typeface="Arial"/>
          <a:sym typeface="Arial"/>
        </a:defRPr>
      </a:lvl9pPr>
    </p:bodyStyle>
    <p:otherStyle>
      <a:lvl1pPr algn="r" defTabSz="457200">
        <a:defRPr sz="900">
          <a:solidFill>
            <a:schemeClr val="tx1"/>
          </a:solidFill>
          <a:latin typeface="+mn-lt"/>
          <a:ea typeface="+mn-ea"/>
          <a:cs typeface="+mn-cs"/>
          <a:sym typeface="Arial"/>
        </a:defRPr>
      </a:lvl1pPr>
      <a:lvl2pPr indent="457200" algn="r" defTabSz="457200">
        <a:defRPr sz="900">
          <a:solidFill>
            <a:schemeClr val="tx1"/>
          </a:solidFill>
          <a:latin typeface="+mn-lt"/>
          <a:ea typeface="+mn-ea"/>
          <a:cs typeface="+mn-cs"/>
          <a:sym typeface="Arial"/>
        </a:defRPr>
      </a:lvl2pPr>
      <a:lvl3pPr indent="914400" algn="r" defTabSz="457200">
        <a:defRPr sz="900">
          <a:solidFill>
            <a:schemeClr val="tx1"/>
          </a:solidFill>
          <a:latin typeface="+mn-lt"/>
          <a:ea typeface="+mn-ea"/>
          <a:cs typeface="+mn-cs"/>
          <a:sym typeface="Arial"/>
        </a:defRPr>
      </a:lvl3pPr>
      <a:lvl4pPr indent="1371600" algn="r" defTabSz="457200">
        <a:defRPr sz="900">
          <a:solidFill>
            <a:schemeClr val="tx1"/>
          </a:solidFill>
          <a:latin typeface="+mn-lt"/>
          <a:ea typeface="+mn-ea"/>
          <a:cs typeface="+mn-cs"/>
          <a:sym typeface="Arial"/>
        </a:defRPr>
      </a:lvl4pPr>
      <a:lvl5pPr indent="1828800" algn="r" defTabSz="457200">
        <a:defRPr sz="900">
          <a:solidFill>
            <a:schemeClr val="tx1"/>
          </a:solidFill>
          <a:latin typeface="+mn-lt"/>
          <a:ea typeface="+mn-ea"/>
          <a:cs typeface="+mn-cs"/>
          <a:sym typeface="Arial"/>
        </a:defRPr>
      </a:lvl5pPr>
      <a:lvl6pPr algn="r" defTabSz="457200">
        <a:defRPr sz="900">
          <a:solidFill>
            <a:schemeClr val="tx1"/>
          </a:solidFill>
          <a:latin typeface="+mn-lt"/>
          <a:ea typeface="+mn-ea"/>
          <a:cs typeface="+mn-cs"/>
          <a:sym typeface="Arial"/>
        </a:defRPr>
      </a:lvl6pPr>
      <a:lvl7pPr algn="r" defTabSz="457200">
        <a:defRPr sz="900">
          <a:solidFill>
            <a:schemeClr val="tx1"/>
          </a:solidFill>
          <a:latin typeface="+mn-lt"/>
          <a:ea typeface="+mn-ea"/>
          <a:cs typeface="+mn-cs"/>
          <a:sym typeface="Arial"/>
        </a:defRPr>
      </a:lvl7pPr>
      <a:lvl8pPr algn="r" defTabSz="457200">
        <a:defRPr sz="900">
          <a:solidFill>
            <a:schemeClr val="tx1"/>
          </a:solidFill>
          <a:latin typeface="+mn-lt"/>
          <a:ea typeface="+mn-ea"/>
          <a:cs typeface="+mn-cs"/>
          <a:sym typeface="Arial"/>
        </a:defRPr>
      </a:lvl8pPr>
      <a:lvl9pPr algn="r" defTabSz="457200">
        <a:defRPr sz="900">
          <a:solidFill>
            <a:schemeClr val="tx1"/>
          </a:solidFill>
          <a:latin typeface="+mn-lt"/>
          <a:ea typeface="+mn-ea"/>
          <a:cs typeface="+mn-cs"/>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AutoShape 2"/>
          <p:cNvSpPr>
            <a:spLocks noChangeArrowheads="1"/>
          </p:cNvSpPr>
          <p:nvPr/>
        </p:nvSpPr>
        <p:spPr bwMode="auto">
          <a:xfrm>
            <a:off x="449263" y="449263"/>
            <a:ext cx="8277225"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defRPr/>
            </a:pPr>
            <a:endParaRPr lang="en-US" altLang="en-US" sz="1100" dirty="0" smtClean="0">
              <a:solidFill>
                <a:srgbClr val="000000"/>
              </a:solidFill>
            </a:endParaRPr>
          </a:p>
        </p:txBody>
      </p:sp>
      <p:sp>
        <p:nvSpPr>
          <p:cNvPr id="2051" name="Line 6"/>
          <p:cNvSpPr>
            <a:spLocks noChangeShapeType="1"/>
          </p:cNvSpPr>
          <p:nvPr/>
        </p:nvSpPr>
        <p:spPr bwMode="auto">
          <a:xfrm flipH="1">
            <a:off x="449263" y="6505575"/>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pPr eaLnBrk="1" hangingPunct="1"/>
            <a:endParaRPr lang="en-GB">
              <a:solidFill>
                <a:srgbClr val="000000"/>
              </a:solidFill>
              <a:latin typeface="Arial"/>
              <a:ea typeface="ＭＳ Ｐゴシック"/>
            </a:endParaRPr>
          </a:p>
        </p:txBody>
      </p:sp>
      <p:pic>
        <p:nvPicPr>
          <p:cNvPr id="2052" name="Picture 4"/>
          <p:cNvPicPr>
            <a:picLocks noChangeAspect="1" noChangeArrowheads="1"/>
          </p:cNvPicPr>
          <p:nvPr/>
        </p:nvPicPr>
        <p:blipFill>
          <a:blip r:embed="rId15">
            <a:extLst>
              <a:ext uri="{28A0092B-C50C-407E-A947-70E740481C1C}">
                <a14:useLocalDpi xmlns:a14="http://schemas.microsoft.com/office/drawing/2010/main" val="0"/>
              </a:ext>
            </a:extLst>
          </a:blip>
          <a:srcRect t="-4266"/>
          <a:stretch>
            <a:fillRect/>
          </a:stretch>
        </p:blipFill>
        <p:spPr bwMode="auto">
          <a:xfrm>
            <a:off x="6400800" y="620713"/>
            <a:ext cx="20510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AutoShape 5"/>
          <p:cNvSpPr>
            <a:spLocks noChangeArrowheads="1"/>
          </p:cNvSpPr>
          <p:nvPr/>
        </p:nvSpPr>
        <p:spPr bwMode="auto">
          <a:xfrm flipV="1">
            <a:off x="457200" y="1600200"/>
            <a:ext cx="8229600" cy="4724400"/>
          </a:xfrm>
          <a:prstGeom prst="roundRect">
            <a:avLst>
              <a:gd name="adj" fmla="val 1579"/>
            </a:avLst>
          </a:prstGeom>
          <a:solidFill>
            <a:srgbClr val="59B6AD">
              <a:alpha val="34901"/>
            </a:srgbClr>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eaLnBrk="1" hangingPunct="1">
              <a:lnSpc>
                <a:spcPct val="90000"/>
              </a:lnSpc>
              <a:defRPr/>
            </a:pPr>
            <a:endParaRPr lang="en-GB" altLang="en-US" sz="1400" dirty="0" smtClean="0">
              <a:solidFill>
                <a:srgbClr val="000000"/>
              </a:solidFill>
              <a:ea typeface="ＭＳ Ｐゴシック" pitchFamily="34" charset="-128"/>
            </a:endParaRPr>
          </a:p>
        </p:txBody>
      </p:sp>
      <p:sp>
        <p:nvSpPr>
          <p:cNvPr id="2054" name="Rectangle 3"/>
          <p:cNvSpPr>
            <a:spLocks noGrp="1" noChangeArrowheads="1"/>
          </p:cNvSpPr>
          <p:nvPr>
            <p:ph type="title"/>
          </p:nvPr>
        </p:nvSpPr>
        <p:spPr bwMode="auto">
          <a:xfrm>
            <a:off x="647700" y="485775"/>
            <a:ext cx="557847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2055" name="Rectangle 4"/>
          <p:cNvSpPr>
            <a:spLocks noGrp="1" noChangeArrowheads="1"/>
          </p:cNvSpPr>
          <p:nvPr>
            <p:ph type="body" idx="1"/>
          </p:nvPr>
        </p:nvSpPr>
        <p:spPr bwMode="auto">
          <a:xfrm>
            <a:off x="647700" y="1798638"/>
            <a:ext cx="7737475"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 name="Slide Number Placeholder 2"/>
          <p:cNvSpPr>
            <a:spLocks noGrp="1"/>
          </p:cNvSpPr>
          <p:nvPr>
            <p:ph type="sldNum" sz="quarter" idx="4"/>
          </p:nvPr>
        </p:nvSpPr>
        <p:spPr bwMode="auto">
          <a:xfrm>
            <a:off x="6821488" y="6248400"/>
            <a:ext cx="1905000" cy="457200"/>
          </a:xfrm>
          <a:prstGeom prst="rect">
            <a:avLst/>
          </a:prstGeom>
          <a:ln>
            <a:miter lim="800000"/>
            <a:headEnd/>
            <a:tailEnd/>
          </a:ln>
        </p:spPr>
        <p:txBody>
          <a:bodyPr vert="horz" wrap="square" lIns="0" tIns="0" rIns="0" bIns="0" numCol="1" anchor="b" anchorCtr="0" compatLnSpc="1">
            <a:prstTxWarp prst="textNoShape">
              <a:avLst/>
            </a:prstTxWarp>
          </a:bodyPr>
          <a:lstStyle>
            <a:lvl1pPr algn="r" eaLnBrk="0" hangingPunct="0">
              <a:defRPr sz="900">
                <a:solidFill>
                  <a:srgbClr val="5F2861"/>
                </a:solidFill>
                <a:latin typeface="Arial" charset="0"/>
                <a:ea typeface="+mn-ea"/>
                <a:cs typeface="+mn-cs"/>
              </a:defRPr>
            </a:lvl1pPr>
          </a:lstStyle>
          <a:p>
            <a:pPr>
              <a:defRPr/>
            </a:pPr>
            <a:fld id="{949870C1-5D29-4469-AA11-F0C721494C99}" type="slidenum">
              <a:rPr lang="en-US"/>
              <a:pPr>
                <a:defRPr/>
              </a:pPr>
              <a:t>‹nr.›</a:t>
            </a:fld>
            <a:endParaRPr lang="en-US" sz="1400" dirty="0">
              <a:solidFill>
                <a:srgbClr val="6D2E69"/>
              </a:solidFill>
            </a:endParaRPr>
          </a:p>
        </p:txBody>
      </p:sp>
      <p:pic>
        <p:nvPicPr>
          <p:cNvPr id="2057" name="Picture 4"/>
          <p:cNvPicPr>
            <a:picLocks noChangeAspect="1" noChangeArrowheads="1"/>
          </p:cNvPicPr>
          <p:nvPr/>
        </p:nvPicPr>
        <p:blipFill>
          <a:blip r:embed="rId15">
            <a:extLst>
              <a:ext uri="{28A0092B-C50C-407E-A947-70E740481C1C}">
                <a14:useLocalDpi xmlns:a14="http://schemas.microsoft.com/office/drawing/2010/main" val="0"/>
              </a:ext>
            </a:extLst>
          </a:blip>
          <a:srcRect t="-4266"/>
          <a:stretch>
            <a:fillRect/>
          </a:stretch>
        </p:blipFill>
        <p:spPr bwMode="auto">
          <a:xfrm>
            <a:off x="6400800" y="620713"/>
            <a:ext cx="20510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AutoShape 5"/>
          <p:cNvSpPr>
            <a:spLocks noChangeArrowheads="1"/>
          </p:cNvSpPr>
          <p:nvPr/>
        </p:nvSpPr>
        <p:spPr bwMode="auto">
          <a:xfrm flipV="1">
            <a:off x="457200" y="1600200"/>
            <a:ext cx="8229600" cy="4724400"/>
          </a:xfrm>
          <a:prstGeom prst="roundRect">
            <a:avLst>
              <a:gd name="adj" fmla="val 1579"/>
            </a:avLst>
          </a:prstGeom>
          <a:solidFill>
            <a:srgbClr val="5C93C2">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eaLnBrk="1" hangingPunct="1">
              <a:lnSpc>
                <a:spcPct val="90000"/>
              </a:lnSpc>
              <a:defRPr/>
            </a:pPr>
            <a:endParaRPr lang="en-GB" altLang="en-US" sz="1400" dirty="0" smtClean="0">
              <a:solidFill>
                <a:srgbClr val="000000"/>
              </a:solidFill>
              <a:ea typeface="ＭＳ Ｐゴシック" pitchFamily="34" charset="-128"/>
            </a:endParaRPr>
          </a:p>
        </p:txBody>
      </p:sp>
    </p:spTree>
    <p:extLst>
      <p:ext uri="{BB962C8B-B14F-4D97-AF65-F5344CB8AC3E}">
        <p14:creationId xmlns:p14="http://schemas.microsoft.com/office/powerpoint/2010/main" val="274915003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Lst>
  <p:hf hdr="0" ftr="0" dt="0"/>
  <p:txStyles>
    <p:title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2pPr>
      <a:lvl3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3pPr>
      <a:lvl4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4pPr>
      <a:lvl5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5pPr>
      <a:lvl6pPr marL="4572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6pPr>
      <a:lvl7pPr marL="9144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7pPr>
      <a:lvl8pPr marL="13716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8pPr>
      <a:lvl9pPr marL="18288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9pPr>
    </p:titleStyle>
    <p:bodyStyle>
      <a:lvl1pPr marL="342900" indent="-342900" algn="l" rtl="0" eaLnBrk="0" fontAlgn="base" hangingPunct="0">
        <a:lnSpc>
          <a:spcPct val="90000"/>
        </a:lnSpc>
        <a:spcBef>
          <a:spcPct val="60000"/>
        </a:spcBef>
        <a:spcAft>
          <a:spcPct val="0"/>
        </a:spcAft>
        <a:buClr>
          <a:srgbClr val="5F2861"/>
        </a:buClr>
        <a:buSzPct val="120000"/>
        <a:buChar char="•"/>
        <a:tabLst>
          <a:tab pos="261938" algn="l"/>
        </a:tabLst>
        <a:defRPr sz="2000">
          <a:solidFill>
            <a:schemeClr val="tx1"/>
          </a:solidFill>
          <a:latin typeface="+mn-lt"/>
          <a:ea typeface="MS PGothic" pitchFamily="34" charset="-128"/>
          <a:cs typeface="+mn-cs"/>
        </a:defRPr>
      </a:lvl1pPr>
      <a:lvl2pPr marL="700088" indent="-258763"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mn-lt"/>
          <a:ea typeface="MS PGothic" pitchFamily="34" charset="-128"/>
        </a:defRPr>
      </a:lvl2pPr>
      <a:lvl3pPr marL="1162050" indent="-282575" algn="l" rtl="0" eaLnBrk="0" fontAlgn="base" hangingPunct="0">
        <a:lnSpc>
          <a:spcPct val="90000"/>
        </a:lnSpc>
        <a:spcBef>
          <a:spcPct val="50000"/>
        </a:spcBef>
        <a:spcAft>
          <a:spcPct val="0"/>
        </a:spcAft>
        <a:buFont typeface="Arial" pitchFamily="34" charset="0"/>
        <a:buChar char="-"/>
        <a:tabLst>
          <a:tab pos="261938" algn="l"/>
        </a:tabLst>
        <a:defRPr sz="2000">
          <a:solidFill>
            <a:schemeClr val="tx1"/>
          </a:solidFill>
          <a:latin typeface="+mn-lt"/>
          <a:ea typeface="MS PGothic" pitchFamily="34" charset="-128"/>
        </a:defRPr>
      </a:lvl3pPr>
      <a:lvl4pPr marL="1627188" indent="-28575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4pPr>
      <a:lvl5pPr marL="20875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5pPr>
      <a:lvl6pPr marL="25447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6pPr>
      <a:lvl7pPr marL="30019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7pPr>
      <a:lvl8pPr marL="34591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8pPr>
      <a:lvl9pPr marL="39163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449263" y="449263"/>
            <a:ext cx="8277225"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a:defRPr/>
            </a:pPr>
            <a:endParaRPr lang="en-GB" altLang="en-US" smtClean="0">
              <a:solidFill>
                <a:srgbClr val="000000"/>
              </a:solidFill>
            </a:endParaRPr>
          </a:p>
        </p:txBody>
      </p:sp>
      <p:sp>
        <p:nvSpPr>
          <p:cNvPr id="1027" name="Rectangle 3"/>
          <p:cNvSpPr>
            <a:spLocks noGrp="1" noChangeArrowheads="1"/>
          </p:cNvSpPr>
          <p:nvPr>
            <p:ph type="title"/>
          </p:nvPr>
        </p:nvSpPr>
        <p:spPr bwMode="auto">
          <a:xfrm>
            <a:off x="647700" y="485775"/>
            <a:ext cx="5578475" cy="90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647700" y="1798638"/>
            <a:ext cx="7737475" cy="431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6149" name="Rectangle 5"/>
          <p:cNvSpPr>
            <a:spLocks noGrp="1" noChangeArrowheads="1"/>
          </p:cNvSpPr>
          <p:nvPr>
            <p:ph type="sldNum" sz="quarter" idx="4"/>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r">
              <a:defRPr sz="900">
                <a:solidFill>
                  <a:srgbClr val="5F2861"/>
                </a:solidFill>
                <a:latin typeface="Arial" charset="0"/>
                <a:ea typeface="+mn-ea"/>
                <a:cs typeface="+mn-cs"/>
              </a:defRPr>
            </a:lvl1pPr>
          </a:lstStyle>
          <a:p>
            <a:pPr>
              <a:defRPr/>
            </a:pPr>
            <a:fld id="{5EDADA7F-533A-46C7-8B5C-A6E0ABBD0E6A}" type="slidenum">
              <a:rPr lang="en-US" altLang="en-US"/>
              <a:pPr>
                <a:defRPr/>
              </a:pPr>
              <a:t>‹nr.›</a:t>
            </a:fld>
            <a:endParaRPr lang="en-US" altLang="en-US" sz="1400">
              <a:solidFill>
                <a:srgbClr val="6D2E69"/>
              </a:solidFill>
            </a:endParaRPr>
          </a:p>
        </p:txBody>
      </p:sp>
      <p:sp>
        <p:nvSpPr>
          <p:cNvPr id="1030" name="Line 6"/>
          <p:cNvSpPr>
            <a:spLocks noChangeShapeType="1"/>
          </p:cNvSpPr>
          <p:nvPr/>
        </p:nvSpPr>
        <p:spPr bwMode="auto">
          <a:xfrm flipH="1">
            <a:off x="449263" y="6505575"/>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endParaRPr lang="en-GB">
              <a:solidFill>
                <a:srgbClr val="000000"/>
              </a:solidFill>
              <a:latin typeface="Arial"/>
              <a:ea typeface="ヒラギノ角ゴ Pro W3"/>
            </a:endParaRPr>
          </a:p>
        </p:txBody>
      </p:sp>
      <p:pic>
        <p:nvPicPr>
          <p:cNvPr id="1031" name="Picture 4"/>
          <p:cNvPicPr>
            <a:picLocks noChangeAspect="1" noChangeArrowheads="1"/>
          </p:cNvPicPr>
          <p:nvPr userDrawn="1"/>
        </p:nvPicPr>
        <p:blipFill>
          <a:blip r:embed="rId13">
            <a:extLst>
              <a:ext uri="{28A0092B-C50C-407E-A947-70E740481C1C}">
                <a14:useLocalDpi xmlns:a14="http://schemas.microsoft.com/office/drawing/2010/main" val="0"/>
              </a:ext>
            </a:extLst>
          </a:blip>
          <a:srcRect t="-4266"/>
          <a:stretch>
            <a:fillRect/>
          </a:stretch>
        </p:blipFill>
        <p:spPr bwMode="auto">
          <a:xfrm>
            <a:off x="6530975" y="620713"/>
            <a:ext cx="19970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9267649"/>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hf hdr="0" ftr="0" dt="0"/>
  <p:txStyles>
    <p:title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2pPr>
      <a:lvl3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3pPr>
      <a:lvl4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4pPr>
      <a:lvl5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5pPr>
      <a:lvl6pPr marL="457200" algn="l" rtl="0" fontAlgn="base">
        <a:lnSpc>
          <a:spcPct val="85000"/>
        </a:lnSpc>
        <a:spcBef>
          <a:spcPct val="0"/>
        </a:spcBef>
        <a:spcAft>
          <a:spcPct val="0"/>
        </a:spcAft>
        <a:defRPr sz="2600">
          <a:solidFill>
            <a:schemeClr val="bg1"/>
          </a:solidFill>
          <a:latin typeface="Arial" charset="0"/>
          <a:ea typeface="ＭＳ Ｐゴシック" pitchFamily="-16" charset="-128"/>
        </a:defRPr>
      </a:lvl6pPr>
      <a:lvl7pPr marL="914400" algn="l" rtl="0" fontAlgn="base">
        <a:lnSpc>
          <a:spcPct val="85000"/>
        </a:lnSpc>
        <a:spcBef>
          <a:spcPct val="0"/>
        </a:spcBef>
        <a:spcAft>
          <a:spcPct val="0"/>
        </a:spcAft>
        <a:defRPr sz="2600">
          <a:solidFill>
            <a:schemeClr val="bg1"/>
          </a:solidFill>
          <a:latin typeface="Arial" charset="0"/>
          <a:ea typeface="ＭＳ Ｐゴシック" pitchFamily="-16" charset="-128"/>
        </a:defRPr>
      </a:lvl7pPr>
      <a:lvl8pPr marL="1371600" algn="l" rtl="0" fontAlgn="base">
        <a:lnSpc>
          <a:spcPct val="85000"/>
        </a:lnSpc>
        <a:spcBef>
          <a:spcPct val="0"/>
        </a:spcBef>
        <a:spcAft>
          <a:spcPct val="0"/>
        </a:spcAft>
        <a:defRPr sz="2600">
          <a:solidFill>
            <a:schemeClr val="bg1"/>
          </a:solidFill>
          <a:latin typeface="Arial" charset="0"/>
          <a:ea typeface="ＭＳ Ｐゴシック" pitchFamily="-16" charset="-128"/>
        </a:defRPr>
      </a:lvl8pPr>
      <a:lvl9pPr marL="1828800" algn="l" rtl="0" fontAlgn="base">
        <a:lnSpc>
          <a:spcPct val="85000"/>
        </a:lnSpc>
        <a:spcBef>
          <a:spcPct val="0"/>
        </a:spcBef>
        <a:spcAft>
          <a:spcPct val="0"/>
        </a:spcAft>
        <a:defRPr sz="2600">
          <a:solidFill>
            <a:schemeClr val="bg1"/>
          </a:solidFill>
          <a:latin typeface="Arial" charset="0"/>
          <a:ea typeface="ＭＳ Ｐゴシック" pitchFamily="-16" charset="-128"/>
        </a:defRPr>
      </a:lvl9pPr>
    </p:titleStyle>
    <p:bodyStyle>
      <a:lvl1pPr algn="l" rtl="0" eaLnBrk="0" fontAlgn="base" hangingPunct="0">
        <a:lnSpc>
          <a:spcPct val="90000"/>
        </a:lnSpc>
        <a:spcBef>
          <a:spcPct val="60000"/>
        </a:spcBef>
        <a:spcAft>
          <a:spcPct val="0"/>
        </a:spcAft>
        <a:buClr>
          <a:srgbClr val="5F2861"/>
        </a:buClr>
        <a:buSzPct val="120000"/>
        <a:tabLst>
          <a:tab pos="261938" algn="l"/>
        </a:tabLst>
        <a:defRPr sz="2000">
          <a:solidFill>
            <a:schemeClr val="tx1"/>
          </a:solidFill>
          <a:latin typeface="+mn-lt"/>
          <a:ea typeface="MS PGothic" pitchFamily="34" charset="-128"/>
          <a:cs typeface="+mn-cs"/>
        </a:defRPr>
      </a:lvl1pPr>
      <a:lvl2pPr marL="700088" indent="-258763"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mn-lt"/>
          <a:ea typeface="MS PGothic" pitchFamily="34" charset="-128"/>
        </a:defRPr>
      </a:lvl2pPr>
      <a:lvl3pPr marL="1162050" indent="-282575" algn="l" rtl="0" eaLnBrk="0" fontAlgn="base" hangingPunct="0">
        <a:lnSpc>
          <a:spcPct val="90000"/>
        </a:lnSpc>
        <a:spcBef>
          <a:spcPct val="50000"/>
        </a:spcBef>
        <a:spcAft>
          <a:spcPct val="0"/>
        </a:spcAft>
        <a:buFont typeface="Arial" pitchFamily="34" charset="0"/>
        <a:buChar char="-"/>
        <a:tabLst>
          <a:tab pos="261938" algn="l"/>
        </a:tabLst>
        <a:defRPr sz="2000">
          <a:solidFill>
            <a:schemeClr val="tx1"/>
          </a:solidFill>
          <a:latin typeface="+mn-lt"/>
          <a:ea typeface="MS PGothic" pitchFamily="34" charset="-128"/>
        </a:defRPr>
      </a:lvl3pPr>
      <a:lvl4pPr marL="1627188" indent="-28575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4pPr>
      <a:lvl5pPr marL="20875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5pPr>
      <a:lvl6pPr marL="2544763" indent="-280988" algn="l" rtl="0" fontAlgn="base">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6pPr>
      <a:lvl7pPr marL="3001963" indent="-280988" algn="l" rtl="0" fontAlgn="base">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7pPr>
      <a:lvl8pPr marL="3459163" indent="-280988" algn="l" rtl="0" fontAlgn="base">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8pPr>
      <a:lvl9pPr marL="3916363" indent="-280988" algn="l" rtl="0" fontAlgn="base">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3" Type="http://schemas.openxmlformats.org/officeDocument/2006/relationships/hyperlink" Target="http://intranetplus.cqc.local/About%20CQC/Strategy%20and%20business%20plans/Pages/Strategy2016.aspx" TargetMode="External"/><Relationship Id="rId2" Type="http://schemas.openxmlformats.org/officeDocument/2006/relationships/notesSlide" Target="../notesSlides/notesSlide11.xml"/><Relationship Id="rId1" Type="http://schemas.openxmlformats.org/officeDocument/2006/relationships/slideLayout" Target="../slideLayouts/slideLayout58.xml"/><Relationship Id="rId4" Type="http://schemas.openxmlformats.org/officeDocument/2006/relationships/hyperlink" Target="http://intranetplus.cqc.local/Latest%20News/News/Pages/nextphase2016.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a:fld id="{3F6D33DC-0147-451F-8D44-9C891B08DAD2}" type="slidenum">
              <a:rPr lang="en-US" altLang="en-US" sz="900">
                <a:solidFill>
                  <a:srgbClr val="5F2861"/>
                </a:solidFill>
                <a:ea typeface="MS PGothic" pitchFamily="34" charset="-128"/>
              </a:rPr>
              <a:pPr algn="r"/>
              <a:t>1</a:t>
            </a:fld>
            <a:endParaRPr lang="en-US" altLang="en-US" sz="1400">
              <a:solidFill>
                <a:srgbClr val="6D2E69"/>
              </a:solidFill>
              <a:ea typeface="MS PGothic" pitchFamily="34" charset="-128"/>
            </a:endParaRPr>
          </a:p>
        </p:txBody>
      </p:sp>
      <p:sp>
        <p:nvSpPr>
          <p:cNvPr id="4099" name="AutoShape 3"/>
          <p:cNvSpPr>
            <a:spLocks noChangeArrowheads="1"/>
          </p:cNvSpPr>
          <p:nvPr/>
        </p:nvSpPr>
        <p:spPr bwMode="auto">
          <a:xfrm flipV="1">
            <a:off x="466725" y="1557338"/>
            <a:ext cx="8277225" cy="4822825"/>
          </a:xfrm>
          <a:prstGeom prst="roundRect">
            <a:avLst>
              <a:gd name="adj" fmla="val 1676"/>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endParaRPr lang="en-GB" altLang="en-US"/>
          </a:p>
        </p:txBody>
      </p:sp>
      <p:sp>
        <p:nvSpPr>
          <p:cNvPr id="4100" name="Text Box 4"/>
          <p:cNvSpPr txBox="1">
            <a:spLocks noChangeArrowheads="1"/>
          </p:cNvSpPr>
          <p:nvPr/>
        </p:nvSpPr>
        <p:spPr bwMode="auto">
          <a:xfrm>
            <a:off x="619125" y="1844675"/>
            <a:ext cx="3376613"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spcBef>
                <a:spcPts val="1800"/>
              </a:spcBef>
            </a:pPr>
            <a:r>
              <a:rPr lang="en-GB" altLang="en-US" sz="3600" dirty="0" smtClean="0">
                <a:solidFill>
                  <a:schemeClr val="bg1"/>
                </a:solidFill>
              </a:rPr>
              <a:t>CQC’s </a:t>
            </a:r>
            <a:r>
              <a:rPr lang="en-GB" altLang="en-US" sz="3600" dirty="0">
                <a:solidFill>
                  <a:schemeClr val="bg1"/>
                </a:solidFill>
              </a:rPr>
              <a:t>approach to inspection and </a:t>
            </a:r>
            <a:r>
              <a:rPr lang="en-GB" altLang="en-US" sz="3600" dirty="0" smtClean="0">
                <a:solidFill>
                  <a:schemeClr val="bg1"/>
                </a:solidFill>
              </a:rPr>
              <a:t>regulation of General Practitioners</a:t>
            </a:r>
          </a:p>
          <a:p>
            <a:pPr>
              <a:spcBef>
                <a:spcPts val="1800"/>
              </a:spcBef>
            </a:pPr>
            <a:endParaRPr lang="en-GB" altLang="en-US" sz="3600" dirty="0" smtClean="0">
              <a:solidFill>
                <a:schemeClr val="bg1"/>
              </a:solidFill>
            </a:endParaRPr>
          </a:p>
          <a:p>
            <a:pPr>
              <a:spcBef>
                <a:spcPts val="1800"/>
              </a:spcBef>
            </a:pPr>
            <a:endParaRPr lang="en-GB" altLang="en-US" sz="3600" dirty="0">
              <a:solidFill>
                <a:schemeClr val="bg1"/>
              </a:solidFill>
            </a:endParaRPr>
          </a:p>
        </p:txBody>
      </p:sp>
      <p:pic>
        <p:nvPicPr>
          <p:cNvPr id="4101" name="Picture 9"/>
          <p:cNvPicPr>
            <a:picLocks noChangeAspect="1" noChangeArrowheads="1"/>
          </p:cNvPicPr>
          <p:nvPr/>
        </p:nvPicPr>
        <p:blipFill>
          <a:blip r:embed="rId3">
            <a:extLst>
              <a:ext uri="{28A0092B-C50C-407E-A947-70E740481C1C}">
                <a14:useLocalDpi xmlns:a14="http://schemas.microsoft.com/office/drawing/2010/main" val="0"/>
              </a:ext>
            </a:extLst>
          </a:blip>
          <a:srcRect l="2840" t="53818" r="3140" b="3128"/>
          <a:stretch>
            <a:fillRect/>
          </a:stretch>
        </p:blipFill>
        <p:spPr bwMode="auto">
          <a:xfrm>
            <a:off x="4086225" y="1773238"/>
            <a:ext cx="4446588" cy="287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2" name="TextBox 1"/>
          <p:cNvSpPr txBox="1">
            <a:spLocks noChangeArrowheads="1"/>
          </p:cNvSpPr>
          <p:nvPr/>
        </p:nvSpPr>
        <p:spPr bwMode="auto">
          <a:xfrm>
            <a:off x="681038" y="4776788"/>
            <a:ext cx="4467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60000"/>
              </a:spcBef>
              <a:buClr>
                <a:srgbClr val="5F2861"/>
              </a:buClr>
              <a:buSzPct val="120000"/>
              <a:defRPr sz="2000">
                <a:solidFill>
                  <a:schemeClr val="tx1"/>
                </a:solidFill>
                <a:latin typeface="Arial" pitchFamily="34" charset="0"/>
                <a:ea typeface="MS PGothic" pitchFamily="34" charset="-128"/>
              </a:defRPr>
            </a:lvl1pPr>
            <a:lvl2pPr marL="742950" indent="-28575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eaLnBrk="1" hangingPunct="1">
              <a:lnSpc>
                <a:spcPct val="100000"/>
              </a:lnSpc>
              <a:spcBef>
                <a:spcPct val="20000"/>
              </a:spcBef>
              <a:buClrTx/>
              <a:buSzTx/>
            </a:pPr>
            <a:r>
              <a:rPr lang="en-GB" altLang="en-US" sz="3200" dirty="0" smtClean="0">
                <a:solidFill>
                  <a:schemeClr val="bg1"/>
                </a:solidFill>
                <a:ea typeface="ヒラギノ角ゴ Pro W3" charset="-128"/>
              </a:rPr>
              <a:t>Paul Burdon, CQC</a:t>
            </a:r>
            <a:endParaRPr lang="en-GB" altLang="en-US" sz="3200" dirty="0">
              <a:solidFill>
                <a:schemeClr val="bg1"/>
              </a:solidFill>
              <a:ea typeface="ヒラギノ角ゴ Pro W3" charset="-128"/>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755650" y="692150"/>
            <a:ext cx="6769100" cy="538163"/>
          </a:xfrm>
        </p:spPr>
        <p:txBody>
          <a:bodyPr/>
          <a:lstStyle/>
          <a:p>
            <a:r>
              <a:rPr lang="en-GB" altLang="en-US" sz="2800" dirty="0" smtClean="0"/>
              <a:t>Caring: key themes in good and </a:t>
            </a:r>
            <a:br>
              <a:rPr lang="en-GB" altLang="en-US" sz="2800" dirty="0" smtClean="0"/>
            </a:br>
            <a:r>
              <a:rPr lang="en-GB" altLang="en-US" sz="2800" dirty="0" smtClean="0"/>
              <a:t>poor care</a:t>
            </a:r>
            <a:endParaRPr lang="en-GB" altLang="en-US" sz="2800" i="1" dirty="0" smtClean="0"/>
          </a:p>
        </p:txBody>
      </p:sp>
      <p:sp>
        <p:nvSpPr>
          <p:cNvPr id="4" name="TextBox 3"/>
          <p:cNvSpPr txBox="1"/>
          <p:nvPr/>
        </p:nvSpPr>
        <p:spPr>
          <a:xfrm>
            <a:off x="425919" y="1700808"/>
            <a:ext cx="8280920" cy="4154951"/>
          </a:xfrm>
          <a:prstGeom prst="rect">
            <a:avLst/>
          </a:prstGeom>
          <a:noFill/>
        </p:spPr>
        <p:txBody>
          <a:bodyPr wrap="square" lIns="91408" tIns="45704" rIns="91408" bIns="45704">
            <a:spAutoFit/>
          </a:bodyPr>
          <a:lstStyle/>
          <a:p>
            <a:pPr marL="285750" indent="-285750" eaLnBrk="1" hangingPunct="1">
              <a:spcBef>
                <a:spcPts val="0"/>
              </a:spcBef>
              <a:spcAft>
                <a:spcPts val="0"/>
              </a:spcAft>
              <a:buClr>
                <a:srgbClr val="712F73"/>
              </a:buClr>
              <a:buSzPct val="120000"/>
              <a:buFont typeface="Arial" pitchFamily="34" charset="0"/>
              <a:buChar char="•"/>
              <a:tabLst>
                <a:tab pos="261938" algn="l"/>
              </a:tabLst>
              <a:defRPr/>
            </a:pPr>
            <a:r>
              <a:rPr lang="en-GB" kern="0" dirty="0">
                <a:solidFill>
                  <a:srgbClr val="000000"/>
                </a:solidFill>
                <a:latin typeface="Arial"/>
                <a:ea typeface="ＭＳ Ｐゴシック"/>
              </a:rPr>
              <a:t>Outstanding practices were able to demonstrate, for example: </a:t>
            </a:r>
          </a:p>
          <a:p>
            <a:pPr marL="742950" lvl="1" indent="-285750" eaLnBrk="1" hangingPunct="1">
              <a:spcBef>
                <a:spcPts val="0"/>
              </a:spcBef>
              <a:spcAft>
                <a:spcPts val="0"/>
              </a:spcAft>
              <a:buClr>
                <a:srgbClr val="712F73"/>
              </a:buClr>
              <a:buSzPct val="120000"/>
              <a:buFont typeface="Arial" pitchFamily="34" charset="0"/>
              <a:buChar char="•"/>
              <a:tabLst>
                <a:tab pos="261938" algn="l"/>
              </a:tabLst>
              <a:defRPr/>
            </a:pPr>
            <a:r>
              <a:rPr lang="en-GB" kern="0" dirty="0">
                <a:solidFill>
                  <a:srgbClr val="000000"/>
                </a:solidFill>
                <a:latin typeface="Arial"/>
                <a:ea typeface="ＭＳ Ｐゴシック"/>
              </a:rPr>
              <a:t>Specific support for </a:t>
            </a:r>
            <a:r>
              <a:rPr lang="en-GB" kern="0" dirty="0">
                <a:solidFill>
                  <a:srgbClr val="459500"/>
                </a:solidFill>
                <a:latin typeface="Arial"/>
                <a:ea typeface="ＭＳ Ｐゴシック"/>
              </a:rPr>
              <a:t>individual population groups</a:t>
            </a:r>
          </a:p>
          <a:p>
            <a:pPr marL="742950" lvl="1" indent="-285750" eaLnBrk="1" hangingPunct="1">
              <a:spcBef>
                <a:spcPts val="0"/>
              </a:spcBef>
              <a:spcAft>
                <a:spcPts val="0"/>
              </a:spcAft>
              <a:buClr>
                <a:srgbClr val="712F73"/>
              </a:buClr>
              <a:buSzPct val="120000"/>
              <a:buFont typeface="Arial" pitchFamily="34" charset="0"/>
              <a:buChar char="•"/>
              <a:tabLst>
                <a:tab pos="261938" algn="l"/>
              </a:tabLst>
              <a:defRPr/>
            </a:pPr>
            <a:r>
              <a:rPr lang="en-GB" kern="0" dirty="0">
                <a:solidFill>
                  <a:srgbClr val="459500"/>
                </a:solidFill>
                <a:latin typeface="Arial"/>
                <a:ea typeface="ＭＳ Ｐゴシック"/>
              </a:rPr>
              <a:t>Innovative programmes </a:t>
            </a:r>
            <a:r>
              <a:rPr lang="en-GB" kern="0" dirty="0">
                <a:solidFill>
                  <a:srgbClr val="000000"/>
                </a:solidFill>
                <a:latin typeface="Arial"/>
                <a:ea typeface="ＭＳ Ｐゴシック"/>
              </a:rPr>
              <a:t>for certain health conditions</a:t>
            </a:r>
          </a:p>
          <a:p>
            <a:pPr marL="742950" lvl="1" indent="-285750" eaLnBrk="1" hangingPunct="1">
              <a:spcBef>
                <a:spcPts val="0"/>
              </a:spcBef>
              <a:spcAft>
                <a:spcPts val="0"/>
              </a:spcAft>
              <a:buClr>
                <a:srgbClr val="712F73"/>
              </a:buClr>
              <a:buSzPct val="120000"/>
              <a:buFont typeface="Arial" pitchFamily="34" charset="0"/>
              <a:buChar char="•"/>
              <a:tabLst>
                <a:tab pos="261938" algn="l"/>
              </a:tabLst>
              <a:defRPr/>
            </a:pPr>
            <a:r>
              <a:rPr lang="en-GB" kern="0" dirty="0">
                <a:solidFill>
                  <a:srgbClr val="459500"/>
                </a:solidFill>
                <a:latin typeface="Arial"/>
                <a:ea typeface="ＭＳ Ｐゴシック"/>
              </a:rPr>
              <a:t>Flexible access </a:t>
            </a:r>
            <a:r>
              <a:rPr lang="en-GB" kern="0" dirty="0">
                <a:solidFill>
                  <a:srgbClr val="000000"/>
                </a:solidFill>
                <a:latin typeface="Arial"/>
                <a:ea typeface="ＭＳ Ｐゴシック"/>
              </a:rPr>
              <a:t>to </a:t>
            </a:r>
            <a:r>
              <a:rPr lang="en-GB" kern="0" dirty="0" smtClean="0">
                <a:solidFill>
                  <a:srgbClr val="000000"/>
                </a:solidFill>
                <a:latin typeface="Arial"/>
                <a:ea typeface="ＭＳ Ｐゴシック"/>
              </a:rPr>
              <a:t>services</a:t>
            </a:r>
          </a:p>
          <a:p>
            <a:pPr marL="742950" lvl="1" indent="-285750" eaLnBrk="1" hangingPunct="1">
              <a:spcBef>
                <a:spcPts val="0"/>
              </a:spcBef>
              <a:spcAft>
                <a:spcPts val="0"/>
              </a:spcAft>
              <a:buClr>
                <a:srgbClr val="712F73"/>
              </a:buClr>
              <a:buSzPct val="120000"/>
              <a:buFont typeface="Arial" pitchFamily="34" charset="0"/>
              <a:buChar char="•"/>
              <a:tabLst>
                <a:tab pos="261938" algn="l"/>
              </a:tabLst>
              <a:defRPr/>
            </a:pPr>
            <a:endParaRPr lang="en-GB" kern="0" dirty="0">
              <a:solidFill>
                <a:srgbClr val="000000"/>
              </a:solidFill>
              <a:latin typeface="Arial"/>
              <a:ea typeface="ＭＳ Ｐゴシック"/>
            </a:endParaRPr>
          </a:p>
          <a:p>
            <a:pPr marL="285750" indent="-285750" eaLnBrk="1" hangingPunct="1">
              <a:spcBef>
                <a:spcPts val="0"/>
              </a:spcBef>
              <a:spcAft>
                <a:spcPts val="0"/>
              </a:spcAft>
              <a:buClr>
                <a:srgbClr val="712F73"/>
              </a:buClr>
              <a:buSzPct val="120000"/>
              <a:buFont typeface="Arial" panose="020B0604020202020204" pitchFamily="34" charset="0"/>
              <a:buChar char="•"/>
              <a:tabLst>
                <a:tab pos="261938" algn="l"/>
              </a:tabLst>
              <a:defRPr/>
            </a:pPr>
            <a:r>
              <a:rPr lang="en-GB" kern="0" dirty="0">
                <a:solidFill>
                  <a:srgbClr val="000000"/>
                </a:solidFill>
                <a:latin typeface="Arial"/>
                <a:ea typeface="ＭＳ Ｐゴシック"/>
              </a:rPr>
              <a:t>Of the small (but still concerning) number of practices we found to be Inadequate for caring we found: </a:t>
            </a:r>
          </a:p>
          <a:p>
            <a:pPr marL="742950" lvl="1" indent="-285750" eaLnBrk="1" hangingPunct="1">
              <a:spcBef>
                <a:spcPts val="0"/>
              </a:spcBef>
              <a:spcAft>
                <a:spcPts val="0"/>
              </a:spcAft>
              <a:buClr>
                <a:srgbClr val="712F73"/>
              </a:buClr>
              <a:buSzPct val="120000"/>
              <a:buFont typeface="Arial" pitchFamily="34" charset="0"/>
              <a:buChar char="•"/>
              <a:tabLst>
                <a:tab pos="261938" algn="l"/>
              </a:tabLst>
              <a:defRPr/>
            </a:pPr>
            <a:r>
              <a:rPr lang="en-GB" kern="0" dirty="0">
                <a:solidFill>
                  <a:srgbClr val="000000"/>
                </a:solidFill>
                <a:latin typeface="Arial"/>
                <a:ea typeface="ＭＳ Ｐゴシック"/>
              </a:rPr>
              <a:t>Staff to </a:t>
            </a:r>
            <a:r>
              <a:rPr lang="en-GB" kern="0" dirty="0">
                <a:solidFill>
                  <a:srgbClr val="C00000"/>
                </a:solidFill>
                <a:latin typeface="Arial"/>
                <a:ea typeface="ＭＳ Ｐゴシック"/>
              </a:rPr>
              <a:t>lack compassion and respect </a:t>
            </a:r>
            <a:r>
              <a:rPr lang="en-GB" kern="0" dirty="0">
                <a:solidFill>
                  <a:srgbClr val="000000"/>
                </a:solidFill>
                <a:latin typeface="Arial"/>
                <a:ea typeface="ＭＳ Ｐゴシック"/>
              </a:rPr>
              <a:t>for patients</a:t>
            </a:r>
          </a:p>
          <a:p>
            <a:pPr marL="742950" lvl="1" indent="-285750" eaLnBrk="1" hangingPunct="1">
              <a:spcBef>
                <a:spcPts val="0"/>
              </a:spcBef>
              <a:spcAft>
                <a:spcPts val="0"/>
              </a:spcAft>
              <a:buClr>
                <a:srgbClr val="712F73"/>
              </a:buClr>
              <a:buSzPct val="120000"/>
              <a:buFont typeface="Arial" pitchFamily="34" charset="0"/>
              <a:buChar char="•"/>
              <a:tabLst>
                <a:tab pos="261938" algn="l"/>
              </a:tabLst>
              <a:defRPr/>
            </a:pPr>
            <a:r>
              <a:rPr lang="en-GB" kern="0" dirty="0">
                <a:solidFill>
                  <a:srgbClr val="000000"/>
                </a:solidFill>
                <a:latin typeface="Arial"/>
                <a:ea typeface="ＭＳ Ｐゴシック"/>
              </a:rPr>
              <a:t>Poor concern for </a:t>
            </a:r>
            <a:r>
              <a:rPr lang="en-GB" kern="0" dirty="0">
                <a:solidFill>
                  <a:srgbClr val="C00000"/>
                </a:solidFill>
                <a:latin typeface="Arial"/>
                <a:ea typeface="ＭＳ Ｐゴシック"/>
              </a:rPr>
              <a:t>patients’ privacy and dignity </a:t>
            </a:r>
            <a:r>
              <a:rPr lang="en-GB" kern="0" dirty="0">
                <a:solidFill>
                  <a:srgbClr val="000000"/>
                </a:solidFill>
                <a:latin typeface="Arial"/>
                <a:ea typeface="ＭＳ Ｐゴシック"/>
              </a:rPr>
              <a:t>at the reception desk/waiting </a:t>
            </a:r>
            <a:r>
              <a:rPr lang="en-GB" kern="0" dirty="0" smtClean="0">
                <a:solidFill>
                  <a:srgbClr val="000000"/>
                </a:solidFill>
                <a:latin typeface="Arial"/>
                <a:ea typeface="ＭＳ Ｐゴシック"/>
              </a:rPr>
              <a:t>area</a:t>
            </a:r>
            <a:endParaRPr lang="en-GB" kern="0" dirty="0">
              <a:solidFill>
                <a:srgbClr val="000000"/>
              </a:solidFill>
              <a:latin typeface="Arial"/>
              <a:ea typeface="ＭＳ Ｐゴシック"/>
            </a:endParaRPr>
          </a:p>
        </p:txBody>
      </p:sp>
      <p:sp>
        <p:nvSpPr>
          <p:cNvPr id="23556"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a:fld id="{01660CD0-572C-4A56-AACC-D6E075B9A2F9}" type="slidenum">
              <a:rPr lang="en-US" altLang="en-US" sz="900">
                <a:solidFill>
                  <a:srgbClr val="5F2861"/>
                </a:solidFill>
                <a:ea typeface="MS PGothic" pitchFamily="34" charset="-128"/>
              </a:rPr>
              <a:pPr algn="r"/>
              <a:t>10</a:t>
            </a:fld>
            <a:endParaRPr lang="en-US" altLang="en-US" sz="1400">
              <a:solidFill>
                <a:srgbClr val="6D2E69"/>
              </a:solidFill>
              <a:ea typeface="MS PGothic" pitchFamily="34" charset="-128"/>
            </a:endParaRPr>
          </a:p>
        </p:txBody>
      </p:sp>
    </p:spTree>
    <p:extLst>
      <p:ext uri="{BB962C8B-B14F-4D97-AF65-F5344CB8AC3E}">
        <p14:creationId xmlns:p14="http://schemas.microsoft.com/office/powerpoint/2010/main" val="3228170403"/>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55650" y="692150"/>
            <a:ext cx="6769100" cy="538163"/>
          </a:xfrm>
        </p:spPr>
        <p:txBody>
          <a:bodyPr/>
          <a:lstStyle/>
          <a:p>
            <a:r>
              <a:rPr lang="en-GB" altLang="en-US" sz="2800" dirty="0" smtClean="0"/>
              <a:t>Responsive: key themes in good </a:t>
            </a:r>
            <a:br>
              <a:rPr lang="en-GB" altLang="en-US" sz="2800" dirty="0" smtClean="0"/>
            </a:br>
            <a:r>
              <a:rPr lang="en-GB" altLang="en-US" sz="2800" dirty="0" smtClean="0"/>
              <a:t>care</a:t>
            </a:r>
            <a:endParaRPr lang="en-GB" altLang="en-US" sz="2800" i="1" dirty="0" smtClean="0"/>
          </a:p>
        </p:txBody>
      </p:sp>
      <p:sp>
        <p:nvSpPr>
          <p:cNvPr id="4" name="TextBox 3"/>
          <p:cNvSpPr txBox="1"/>
          <p:nvPr/>
        </p:nvSpPr>
        <p:spPr>
          <a:xfrm>
            <a:off x="468313" y="1557338"/>
            <a:ext cx="8258175" cy="5016726"/>
          </a:xfrm>
          <a:prstGeom prst="rect">
            <a:avLst/>
          </a:prstGeom>
          <a:noFill/>
        </p:spPr>
        <p:txBody>
          <a:bodyPr lIns="91408" tIns="45704" rIns="91408" bIns="45704">
            <a:spAutoFit/>
          </a:bodyPr>
          <a:lstStyle/>
          <a:p>
            <a:pPr marL="285750" indent="-285750" eaLnBrk="1" hangingPunct="1">
              <a:spcBef>
                <a:spcPts val="0"/>
              </a:spcBef>
              <a:spcAft>
                <a:spcPts val="0"/>
              </a:spcAft>
              <a:buClr>
                <a:srgbClr val="712F73"/>
              </a:buClr>
              <a:buSzPct val="120000"/>
              <a:buFont typeface="Arial" pitchFamily="34" charset="0"/>
              <a:buChar char="•"/>
              <a:tabLst>
                <a:tab pos="261938" algn="l"/>
              </a:tabLst>
              <a:defRPr/>
            </a:pPr>
            <a:r>
              <a:rPr lang="en-GB" sz="2000" kern="0" dirty="0" smtClean="0">
                <a:solidFill>
                  <a:srgbClr val="000000"/>
                </a:solidFill>
                <a:latin typeface="Arial"/>
                <a:ea typeface="ＭＳ Ｐゴシック"/>
              </a:rPr>
              <a:t>Practices </a:t>
            </a:r>
            <a:r>
              <a:rPr lang="en-GB" sz="2000" kern="0" dirty="0">
                <a:solidFill>
                  <a:srgbClr val="000000"/>
                </a:solidFill>
                <a:latin typeface="Arial"/>
                <a:ea typeface="ＭＳ Ｐゴシック"/>
              </a:rPr>
              <a:t>rated as outstanding had </a:t>
            </a:r>
            <a:r>
              <a:rPr lang="en-GB" kern="0" dirty="0">
                <a:solidFill>
                  <a:srgbClr val="459500"/>
                </a:solidFill>
                <a:latin typeface="Arial"/>
                <a:ea typeface="ＭＳ Ｐゴシック"/>
              </a:rPr>
              <a:t>considered the needs of its population</a:t>
            </a:r>
            <a:r>
              <a:rPr lang="en-GB" sz="2000" b="1" kern="0" dirty="0">
                <a:solidFill>
                  <a:srgbClr val="000000"/>
                </a:solidFill>
                <a:latin typeface="Arial"/>
                <a:ea typeface="ＭＳ Ｐゴシック"/>
              </a:rPr>
              <a:t> </a:t>
            </a:r>
            <a:r>
              <a:rPr lang="en-GB" sz="2000" kern="0" dirty="0">
                <a:solidFill>
                  <a:srgbClr val="000000"/>
                </a:solidFill>
                <a:latin typeface="Arial"/>
                <a:ea typeface="ＭＳ Ｐゴシック"/>
              </a:rPr>
              <a:t>and subsequently implemented change. </a:t>
            </a:r>
            <a:r>
              <a:rPr lang="en-GB" sz="2000" kern="0" dirty="0" smtClean="0">
                <a:solidFill>
                  <a:srgbClr val="000000"/>
                </a:solidFill>
                <a:latin typeface="Arial"/>
                <a:ea typeface="ＭＳ Ｐゴシック"/>
              </a:rPr>
              <a:t>        </a:t>
            </a:r>
          </a:p>
          <a:p>
            <a:pPr eaLnBrk="1" hangingPunct="1">
              <a:spcBef>
                <a:spcPts val="0"/>
              </a:spcBef>
              <a:spcAft>
                <a:spcPts val="0"/>
              </a:spcAft>
              <a:buClr>
                <a:srgbClr val="712F73"/>
              </a:buClr>
              <a:buSzPct val="120000"/>
              <a:tabLst>
                <a:tab pos="261938" algn="l"/>
              </a:tabLst>
              <a:defRPr/>
            </a:pPr>
            <a:r>
              <a:rPr lang="en-GB" sz="2000" kern="0" dirty="0" smtClean="0">
                <a:solidFill>
                  <a:srgbClr val="000000"/>
                </a:solidFill>
                <a:latin typeface="Arial"/>
                <a:ea typeface="ＭＳ Ｐゴシック"/>
              </a:rPr>
              <a:t>For </a:t>
            </a:r>
            <a:r>
              <a:rPr lang="en-GB" sz="2000" kern="0" dirty="0">
                <a:solidFill>
                  <a:srgbClr val="000000"/>
                </a:solidFill>
                <a:latin typeface="Arial"/>
                <a:ea typeface="ＭＳ Ｐゴシック"/>
              </a:rPr>
              <a:t>example: </a:t>
            </a:r>
          </a:p>
          <a:p>
            <a:pPr marL="742950" lvl="1" indent="-285750" eaLnBrk="1" hangingPunct="1">
              <a:spcBef>
                <a:spcPts val="0"/>
              </a:spcBef>
              <a:spcAft>
                <a:spcPts val="0"/>
              </a:spcAft>
              <a:buClr>
                <a:srgbClr val="712F73"/>
              </a:buClr>
              <a:buSzPct val="120000"/>
              <a:buFont typeface="Arial" pitchFamily="34" charset="0"/>
              <a:buChar char="•"/>
              <a:tabLst>
                <a:tab pos="261938" algn="l"/>
              </a:tabLst>
              <a:defRPr/>
            </a:pPr>
            <a:r>
              <a:rPr lang="en-GB" sz="2000" kern="0" dirty="0">
                <a:solidFill>
                  <a:srgbClr val="000000"/>
                </a:solidFill>
                <a:latin typeface="Arial"/>
                <a:ea typeface="ＭＳ Ｐゴシック"/>
              </a:rPr>
              <a:t>Guaranteed </a:t>
            </a:r>
            <a:r>
              <a:rPr lang="en-GB" kern="0" dirty="0">
                <a:solidFill>
                  <a:srgbClr val="459500"/>
                </a:solidFill>
                <a:latin typeface="Arial"/>
                <a:ea typeface="ＭＳ Ｐゴシック"/>
              </a:rPr>
              <a:t>same-day appointments</a:t>
            </a:r>
          </a:p>
          <a:p>
            <a:pPr marL="742950" lvl="1" indent="-285750" eaLnBrk="1" hangingPunct="1">
              <a:spcBef>
                <a:spcPts val="0"/>
              </a:spcBef>
              <a:spcAft>
                <a:spcPts val="0"/>
              </a:spcAft>
              <a:buClr>
                <a:srgbClr val="712F73"/>
              </a:buClr>
              <a:buSzPct val="120000"/>
              <a:buFont typeface="Arial" pitchFamily="34" charset="0"/>
              <a:buChar char="•"/>
              <a:tabLst>
                <a:tab pos="261938" algn="l"/>
              </a:tabLst>
              <a:defRPr/>
            </a:pPr>
            <a:r>
              <a:rPr lang="en-GB" kern="0" dirty="0">
                <a:solidFill>
                  <a:srgbClr val="459500"/>
                </a:solidFill>
                <a:latin typeface="Arial"/>
                <a:ea typeface="ＭＳ Ｐゴシック"/>
              </a:rPr>
              <a:t>Extended practice opening hours</a:t>
            </a:r>
          </a:p>
          <a:p>
            <a:pPr marL="742950" lvl="1" indent="-285750" eaLnBrk="1" hangingPunct="1">
              <a:spcBef>
                <a:spcPts val="0"/>
              </a:spcBef>
              <a:spcAft>
                <a:spcPts val="0"/>
              </a:spcAft>
              <a:buClr>
                <a:srgbClr val="712F73"/>
              </a:buClr>
              <a:buSzPct val="120000"/>
              <a:buFont typeface="Arial" pitchFamily="34" charset="0"/>
              <a:buChar char="•"/>
              <a:tabLst>
                <a:tab pos="261938" algn="l"/>
              </a:tabLst>
              <a:defRPr/>
            </a:pPr>
            <a:r>
              <a:rPr lang="en-GB" kern="0" dirty="0">
                <a:solidFill>
                  <a:srgbClr val="459500"/>
                </a:solidFill>
                <a:latin typeface="Arial"/>
                <a:ea typeface="ＭＳ Ｐゴシック"/>
              </a:rPr>
              <a:t>Language support </a:t>
            </a:r>
            <a:r>
              <a:rPr lang="en-GB" sz="2000" kern="0" dirty="0">
                <a:solidFill>
                  <a:srgbClr val="000000"/>
                </a:solidFill>
                <a:latin typeface="Arial"/>
                <a:ea typeface="ＭＳ Ｐゴシック"/>
              </a:rPr>
              <a:t>for non-English speaking </a:t>
            </a:r>
            <a:r>
              <a:rPr lang="en-GB" sz="2000" kern="0" dirty="0" smtClean="0">
                <a:solidFill>
                  <a:srgbClr val="000000"/>
                </a:solidFill>
                <a:latin typeface="Arial"/>
                <a:ea typeface="ＭＳ Ｐゴシック"/>
              </a:rPr>
              <a:t>patients</a:t>
            </a:r>
          </a:p>
          <a:p>
            <a:pPr lvl="1" eaLnBrk="1" hangingPunct="1">
              <a:spcBef>
                <a:spcPts val="0"/>
              </a:spcBef>
              <a:spcAft>
                <a:spcPts val="0"/>
              </a:spcAft>
              <a:buClr>
                <a:srgbClr val="712F73"/>
              </a:buClr>
              <a:buSzPct val="120000"/>
              <a:tabLst>
                <a:tab pos="261938" algn="l"/>
              </a:tabLst>
              <a:defRPr/>
            </a:pPr>
            <a:endParaRPr lang="en-GB" sz="2000" kern="0" dirty="0">
              <a:solidFill>
                <a:srgbClr val="000000"/>
              </a:solidFill>
              <a:latin typeface="Arial"/>
              <a:ea typeface="ＭＳ Ｐゴシック"/>
            </a:endParaRPr>
          </a:p>
          <a:p>
            <a:pPr eaLnBrk="1" hangingPunct="1">
              <a:spcBef>
                <a:spcPts val="0"/>
              </a:spcBef>
              <a:spcAft>
                <a:spcPts val="0"/>
              </a:spcAft>
              <a:buClr>
                <a:srgbClr val="712F73"/>
              </a:buClr>
              <a:buSzPct val="120000"/>
              <a:tabLst>
                <a:tab pos="261938" algn="l"/>
              </a:tabLst>
              <a:defRPr/>
            </a:pPr>
            <a:r>
              <a:rPr lang="en-GB" sz="2000" kern="0" dirty="0">
                <a:solidFill>
                  <a:srgbClr val="000000"/>
                </a:solidFill>
                <a:latin typeface="Arial"/>
                <a:ea typeface="ＭＳ Ｐゴシック"/>
              </a:rPr>
              <a:t>Innovation in how primary care is provided is developing rapidly: </a:t>
            </a:r>
            <a:endParaRPr lang="en-GB" sz="2000" kern="0" dirty="0" smtClean="0">
              <a:solidFill>
                <a:srgbClr val="000000"/>
              </a:solidFill>
              <a:latin typeface="Arial"/>
              <a:ea typeface="ＭＳ Ｐゴシック"/>
            </a:endParaRPr>
          </a:p>
          <a:p>
            <a:pPr eaLnBrk="1" hangingPunct="1">
              <a:spcBef>
                <a:spcPts val="0"/>
              </a:spcBef>
              <a:spcAft>
                <a:spcPts val="0"/>
              </a:spcAft>
              <a:buClr>
                <a:srgbClr val="712F73"/>
              </a:buClr>
              <a:buSzPct val="120000"/>
              <a:tabLst>
                <a:tab pos="261938" algn="l"/>
              </a:tabLst>
              <a:defRPr/>
            </a:pPr>
            <a:endParaRPr lang="en-GB" sz="2000" kern="0" dirty="0">
              <a:solidFill>
                <a:srgbClr val="000000"/>
              </a:solidFill>
              <a:latin typeface="Arial"/>
              <a:ea typeface="ＭＳ Ｐゴシック"/>
            </a:endParaRPr>
          </a:p>
          <a:p>
            <a:pPr marL="742950" lvl="1" indent="-285750" eaLnBrk="1" hangingPunct="1">
              <a:spcBef>
                <a:spcPts val="0"/>
              </a:spcBef>
              <a:spcAft>
                <a:spcPts val="0"/>
              </a:spcAft>
              <a:buClr>
                <a:srgbClr val="712F73"/>
              </a:buClr>
              <a:buSzPct val="120000"/>
              <a:buFont typeface="Arial" pitchFamily="34" charset="0"/>
              <a:buChar char="•"/>
              <a:tabLst>
                <a:tab pos="261938" algn="l"/>
              </a:tabLst>
              <a:defRPr/>
            </a:pPr>
            <a:r>
              <a:rPr lang="en-GB" sz="2000" kern="0" dirty="0">
                <a:solidFill>
                  <a:srgbClr val="000000"/>
                </a:solidFill>
                <a:latin typeface="Arial"/>
                <a:ea typeface="ＭＳ Ｐゴシック"/>
              </a:rPr>
              <a:t>Recently registered new GP care model using technology to provide consultation</a:t>
            </a:r>
          </a:p>
          <a:p>
            <a:pPr marL="742950" lvl="1" indent="-285750" eaLnBrk="1" hangingPunct="1">
              <a:spcBef>
                <a:spcPts val="0"/>
              </a:spcBef>
              <a:spcAft>
                <a:spcPts val="0"/>
              </a:spcAft>
              <a:buClr>
                <a:srgbClr val="712F73"/>
              </a:buClr>
              <a:buSzPct val="120000"/>
              <a:buFont typeface="Arial" pitchFamily="34" charset="0"/>
              <a:buChar char="•"/>
              <a:tabLst>
                <a:tab pos="261938" algn="l"/>
              </a:tabLst>
              <a:defRPr/>
            </a:pPr>
            <a:r>
              <a:rPr lang="en-GB" sz="2000" kern="0" dirty="0">
                <a:solidFill>
                  <a:srgbClr val="000000"/>
                </a:solidFill>
                <a:latin typeface="Arial"/>
                <a:ea typeface="ＭＳ Ｐゴシック"/>
              </a:rPr>
              <a:t>Social enterprises are leading the way in care provision models</a:t>
            </a:r>
          </a:p>
          <a:p>
            <a:pPr marL="742950" lvl="1" indent="-285750" eaLnBrk="1" hangingPunct="1">
              <a:spcBef>
                <a:spcPts val="0"/>
              </a:spcBef>
              <a:spcAft>
                <a:spcPts val="0"/>
              </a:spcAft>
              <a:buClr>
                <a:srgbClr val="712F73"/>
              </a:buClr>
              <a:buSzPct val="120000"/>
              <a:buFont typeface="Arial" pitchFamily="34" charset="0"/>
              <a:buChar char="•"/>
              <a:tabLst>
                <a:tab pos="261938" algn="l"/>
              </a:tabLst>
              <a:defRPr/>
            </a:pPr>
            <a:r>
              <a:rPr lang="en-GB" sz="2000" kern="0" dirty="0">
                <a:solidFill>
                  <a:srgbClr val="000000"/>
                </a:solidFill>
                <a:latin typeface="Arial"/>
                <a:ea typeface="ＭＳ Ｐゴシック"/>
              </a:rPr>
              <a:t>Demonstrate a clear vision to improve health of vulnerable and excluded groups</a:t>
            </a:r>
          </a:p>
          <a:p>
            <a:pPr marL="742950" lvl="1" indent="-285750" eaLnBrk="1" hangingPunct="1">
              <a:spcBef>
                <a:spcPts val="0"/>
              </a:spcBef>
              <a:spcAft>
                <a:spcPts val="0"/>
              </a:spcAft>
              <a:buClr>
                <a:srgbClr val="712F73"/>
              </a:buClr>
              <a:buSzPct val="120000"/>
              <a:buFont typeface="Arial" pitchFamily="34" charset="0"/>
              <a:buChar char="•"/>
              <a:tabLst>
                <a:tab pos="261938" algn="l"/>
              </a:tabLst>
              <a:defRPr/>
            </a:pPr>
            <a:r>
              <a:rPr lang="en-GB" sz="2000" kern="0" dirty="0">
                <a:solidFill>
                  <a:srgbClr val="000000"/>
                </a:solidFill>
                <a:latin typeface="Arial"/>
                <a:ea typeface="ＭＳ Ｐゴシック"/>
              </a:rPr>
              <a:t>Work closely with services across their </a:t>
            </a:r>
            <a:r>
              <a:rPr lang="en-GB" sz="2000" kern="0" dirty="0" smtClean="0">
                <a:solidFill>
                  <a:srgbClr val="000000"/>
                </a:solidFill>
                <a:latin typeface="Arial"/>
                <a:ea typeface="ＭＳ Ｐゴシック"/>
              </a:rPr>
              <a:t>locality</a:t>
            </a:r>
            <a:endParaRPr lang="en-GB" sz="2000" kern="0" dirty="0">
              <a:solidFill>
                <a:srgbClr val="000000"/>
              </a:solidFill>
              <a:latin typeface="Arial"/>
              <a:ea typeface="ＭＳ Ｐゴシック"/>
            </a:endParaRPr>
          </a:p>
        </p:txBody>
      </p:sp>
      <p:sp>
        <p:nvSpPr>
          <p:cNvPr id="24580"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a:fld id="{2A69B5EB-6625-4BB3-A84B-542E9BC77D20}" type="slidenum">
              <a:rPr lang="en-US" altLang="en-US" sz="900">
                <a:solidFill>
                  <a:srgbClr val="5F2861"/>
                </a:solidFill>
                <a:ea typeface="MS PGothic" pitchFamily="34" charset="-128"/>
              </a:rPr>
              <a:pPr algn="r"/>
              <a:t>11</a:t>
            </a:fld>
            <a:endParaRPr lang="en-US" altLang="en-US" sz="1400">
              <a:solidFill>
                <a:srgbClr val="6D2E69"/>
              </a:solidFill>
              <a:ea typeface="MS PGothic" pitchFamily="34" charset="-128"/>
            </a:endParaRPr>
          </a:p>
        </p:txBody>
      </p:sp>
      <p:sp>
        <p:nvSpPr>
          <p:cNvPr id="2" name="Rectangle 1"/>
          <p:cNvSpPr/>
          <p:nvPr/>
        </p:nvSpPr>
        <p:spPr bwMode="auto">
          <a:xfrm>
            <a:off x="468313" y="4005064"/>
            <a:ext cx="8136135" cy="2471936"/>
          </a:xfrm>
          <a:prstGeom prst="rect">
            <a:avLst/>
          </a:prstGeom>
          <a:noFill/>
          <a:ln w="28575" algn="ctr">
            <a:solidFill>
              <a:srgbClr val="459500"/>
            </a:solidFill>
            <a:round/>
            <a:headEnd/>
            <a:tailEnd/>
          </a:ln>
        </p:spPr>
        <p:txBody>
          <a:bodyPr rtlCol="0" anchor="ctr"/>
          <a:lstStyle/>
          <a:p>
            <a:pPr algn="ctr"/>
            <a:endParaRPr lang="en-GB" sz="1600" dirty="0" smtClean="0">
              <a:solidFill>
                <a:srgbClr val="712F73"/>
              </a:solidFill>
            </a:endParaRPr>
          </a:p>
        </p:txBody>
      </p:sp>
    </p:spTree>
    <p:extLst>
      <p:ext uri="{BB962C8B-B14F-4D97-AF65-F5344CB8AC3E}">
        <p14:creationId xmlns:p14="http://schemas.microsoft.com/office/powerpoint/2010/main" val="3928122658"/>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755650" y="692150"/>
            <a:ext cx="6769100" cy="538163"/>
          </a:xfrm>
        </p:spPr>
        <p:txBody>
          <a:bodyPr/>
          <a:lstStyle/>
          <a:p>
            <a:r>
              <a:rPr lang="en-GB" altLang="en-US" sz="2800" dirty="0" smtClean="0"/>
              <a:t>Well led:  key themes in good care</a:t>
            </a:r>
            <a:endParaRPr lang="en-GB" altLang="en-US" sz="2800" i="1" dirty="0" smtClean="0"/>
          </a:p>
        </p:txBody>
      </p:sp>
      <p:sp>
        <p:nvSpPr>
          <p:cNvPr id="4" name="TextBox 3"/>
          <p:cNvSpPr txBox="1"/>
          <p:nvPr/>
        </p:nvSpPr>
        <p:spPr>
          <a:xfrm>
            <a:off x="457769" y="1484784"/>
            <a:ext cx="8258175" cy="5878500"/>
          </a:xfrm>
          <a:prstGeom prst="rect">
            <a:avLst/>
          </a:prstGeom>
          <a:noFill/>
        </p:spPr>
        <p:txBody>
          <a:bodyPr lIns="91408" tIns="45704" rIns="91408" bIns="45704">
            <a:spAutoFit/>
          </a:bodyPr>
          <a:lstStyle/>
          <a:p>
            <a:pPr marL="342900" indent="-342900" eaLnBrk="1" hangingPunct="1">
              <a:spcBef>
                <a:spcPts val="600"/>
              </a:spcBef>
              <a:spcAft>
                <a:spcPts val="600"/>
              </a:spcAft>
              <a:buClr>
                <a:srgbClr val="712F73"/>
              </a:buClr>
              <a:buSzPct val="120000"/>
              <a:buFont typeface="Arial" panose="020B0604020202020204" pitchFamily="34" charset="0"/>
              <a:buChar char="•"/>
              <a:tabLst>
                <a:tab pos="261938" algn="l"/>
              </a:tabLst>
              <a:defRPr/>
            </a:pPr>
            <a:r>
              <a:rPr lang="en-GB" sz="2000" kern="0" dirty="0">
                <a:solidFill>
                  <a:srgbClr val="000000"/>
                </a:solidFill>
                <a:latin typeface="Arial"/>
                <a:ea typeface="ＭＳ Ｐゴシック"/>
              </a:rPr>
              <a:t>GP practices are generally well-led, with </a:t>
            </a:r>
            <a:r>
              <a:rPr lang="en-GB" kern="0" dirty="0">
                <a:solidFill>
                  <a:srgbClr val="459500"/>
                </a:solidFill>
                <a:latin typeface="Arial"/>
                <a:ea typeface="ＭＳ Ｐゴシック"/>
              </a:rPr>
              <a:t>85% rated good or outstanding</a:t>
            </a:r>
          </a:p>
          <a:p>
            <a:pPr marL="342900" indent="-342900" eaLnBrk="1" hangingPunct="1">
              <a:spcBef>
                <a:spcPts val="600"/>
              </a:spcBef>
              <a:spcAft>
                <a:spcPts val="600"/>
              </a:spcAft>
              <a:buClr>
                <a:srgbClr val="712F73"/>
              </a:buClr>
              <a:buSzPct val="120000"/>
              <a:buFont typeface="Arial" panose="020B0604020202020204" pitchFamily="34" charset="0"/>
              <a:buChar char="•"/>
              <a:tabLst>
                <a:tab pos="261938" algn="l"/>
              </a:tabLst>
              <a:defRPr/>
            </a:pPr>
            <a:r>
              <a:rPr lang="en-GB" sz="2000" kern="0" dirty="0">
                <a:solidFill>
                  <a:srgbClr val="000000"/>
                </a:solidFill>
                <a:latin typeface="Arial"/>
                <a:ea typeface="ＭＳ Ｐゴシック"/>
              </a:rPr>
              <a:t>Our inspection findings show good leadership is the foundation of an outstanding organisation. Examples include:</a:t>
            </a:r>
          </a:p>
          <a:p>
            <a:pPr marL="1200150" lvl="2" indent="-285750" eaLnBrk="1" hangingPunct="1">
              <a:spcBef>
                <a:spcPts val="600"/>
              </a:spcBef>
              <a:spcAft>
                <a:spcPts val="600"/>
              </a:spcAft>
              <a:buClr>
                <a:srgbClr val="712F73"/>
              </a:buClr>
              <a:buSzPct val="120000"/>
              <a:buFont typeface="Arial" pitchFamily="34" charset="0"/>
              <a:buChar char="•"/>
              <a:tabLst>
                <a:tab pos="261938" algn="l"/>
              </a:tabLst>
              <a:defRPr/>
            </a:pPr>
            <a:r>
              <a:rPr lang="en-GB" kern="0" dirty="0">
                <a:solidFill>
                  <a:srgbClr val="459500"/>
                </a:solidFill>
                <a:latin typeface="Arial"/>
                <a:ea typeface="ＭＳ Ｐゴシック"/>
              </a:rPr>
              <a:t>Patients at the centre of their developments</a:t>
            </a:r>
            <a:r>
              <a:rPr lang="en-GB" sz="2000" kern="0" dirty="0">
                <a:solidFill>
                  <a:srgbClr val="000000"/>
                </a:solidFill>
                <a:latin typeface="Arial"/>
                <a:ea typeface="ＭＳ Ｐゴシック"/>
              </a:rPr>
              <a:t>, with effective patient participation groups involved in multiple aspects of the practice’s business</a:t>
            </a:r>
          </a:p>
          <a:p>
            <a:pPr marL="1200150" lvl="2" indent="-285750" eaLnBrk="1" hangingPunct="1">
              <a:spcBef>
                <a:spcPts val="600"/>
              </a:spcBef>
              <a:spcAft>
                <a:spcPts val="600"/>
              </a:spcAft>
              <a:buClr>
                <a:srgbClr val="712F73"/>
              </a:buClr>
              <a:buSzPct val="120000"/>
              <a:buFont typeface="Arial" pitchFamily="34" charset="0"/>
              <a:buChar char="•"/>
              <a:tabLst>
                <a:tab pos="261938" algn="l"/>
              </a:tabLst>
              <a:defRPr/>
            </a:pPr>
            <a:r>
              <a:rPr lang="en-GB" sz="2000" kern="0" dirty="0">
                <a:solidFill>
                  <a:srgbClr val="000000"/>
                </a:solidFill>
                <a:latin typeface="Arial"/>
                <a:ea typeface="ＭＳ Ｐゴシック"/>
              </a:rPr>
              <a:t>Excellent </a:t>
            </a:r>
            <a:r>
              <a:rPr lang="en-GB" kern="0" dirty="0">
                <a:solidFill>
                  <a:srgbClr val="459500"/>
                </a:solidFill>
                <a:latin typeface="Arial"/>
                <a:ea typeface="ＭＳ Ｐゴシック"/>
              </a:rPr>
              <a:t>staff development and support</a:t>
            </a:r>
            <a:r>
              <a:rPr lang="en-GB" sz="2000" kern="0" dirty="0">
                <a:solidFill>
                  <a:srgbClr val="000000"/>
                </a:solidFill>
                <a:latin typeface="Arial"/>
                <a:ea typeface="ＭＳ Ｐゴシック"/>
              </a:rPr>
              <a:t>, with the development of special programmes to aid staff development or support staff in their role</a:t>
            </a:r>
          </a:p>
          <a:p>
            <a:pPr marL="342900" lvl="2" indent="-342900" eaLnBrk="1" hangingPunct="1">
              <a:spcBef>
                <a:spcPts val="600"/>
              </a:spcBef>
              <a:spcAft>
                <a:spcPts val="600"/>
              </a:spcAft>
              <a:buClr>
                <a:srgbClr val="712F73"/>
              </a:buClr>
              <a:buSzPct val="120000"/>
              <a:buFont typeface="Arial" panose="020B0604020202020204" pitchFamily="34" charset="0"/>
              <a:buChar char="•"/>
              <a:tabLst>
                <a:tab pos="261938" algn="l"/>
              </a:tabLst>
              <a:defRPr/>
            </a:pPr>
            <a:r>
              <a:rPr lang="en-GB" sz="2000" kern="0" dirty="0">
                <a:solidFill>
                  <a:srgbClr val="000000"/>
                </a:solidFill>
                <a:latin typeface="Arial"/>
                <a:ea typeface="ＭＳ Ｐゴシック"/>
              </a:rPr>
              <a:t>The role and </a:t>
            </a:r>
            <a:r>
              <a:rPr lang="en-GB" kern="0" dirty="0">
                <a:solidFill>
                  <a:srgbClr val="459500"/>
                </a:solidFill>
                <a:latin typeface="Arial"/>
                <a:ea typeface="ＭＳ Ｐゴシック"/>
              </a:rPr>
              <a:t>capability of the practice manager </a:t>
            </a:r>
            <a:r>
              <a:rPr lang="en-GB" sz="2000" kern="0" dirty="0">
                <a:solidFill>
                  <a:srgbClr val="000000"/>
                </a:solidFill>
                <a:latin typeface="Arial"/>
                <a:ea typeface="ＭＳ Ｐゴシック"/>
              </a:rPr>
              <a:t>has an important influence, and the level of training and support for practice managers is key</a:t>
            </a:r>
          </a:p>
          <a:p>
            <a:pPr eaLnBrk="1" hangingPunct="1">
              <a:spcBef>
                <a:spcPts val="600"/>
              </a:spcBef>
              <a:spcAft>
                <a:spcPts val="600"/>
              </a:spcAft>
              <a:buClr>
                <a:srgbClr val="712F73"/>
              </a:buClr>
              <a:buSzPct val="120000"/>
              <a:tabLst>
                <a:tab pos="261938" algn="l"/>
              </a:tabLst>
              <a:defRPr/>
            </a:pPr>
            <a:endParaRPr lang="en-GB" sz="2000" kern="0" dirty="0">
              <a:solidFill>
                <a:srgbClr val="000000"/>
              </a:solidFill>
              <a:latin typeface="Arial"/>
              <a:ea typeface="ＭＳ Ｐゴシック"/>
            </a:endParaRPr>
          </a:p>
          <a:p>
            <a:pPr lvl="2" eaLnBrk="1" hangingPunct="1">
              <a:spcBef>
                <a:spcPts val="600"/>
              </a:spcBef>
              <a:spcAft>
                <a:spcPts val="600"/>
              </a:spcAft>
              <a:buClr>
                <a:srgbClr val="712F73"/>
              </a:buClr>
              <a:buSzPct val="120000"/>
              <a:tabLst>
                <a:tab pos="261938" algn="l"/>
              </a:tabLst>
              <a:defRPr/>
            </a:pPr>
            <a:endParaRPr lang="en-GB" sz="1600" kern="0" dirty="0">
              <a:solidFill>
                <a:srgbClr val="000000"/>
              </a:solidFill>
              <a:latin typeface="Arial"/>
              <a:ea typeface="ＭＳ Ｐゴシック"/>
            </a:endParaRPr>
          </a:p>
        </p:txBody>
      </p:sp>
      <p:sp>
        <p:nvSpPr>
          <p:cNvPr id="25604"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a:fld id="{8F976884-A0E9-415A-A88F-EF3E396832DC}" type="slidenum">
              <a:rPr lang="en-US" altLang="en-US" sz="900">
                <a:solidFill>
                  <a:srgbClr val="5F2861"/>
                </a:solidFill>
                <a:ea typeface="MS PGothic" pitchFamily="34" charset="-128"/>
              </a:rPr>
              <a:pPr algn="r"/>
              <a:t>12</a:t>
            </a:fld>
            <a:endParaRPr lang="en-US" altLang="en-US" sz="1400">
              <a:solidFill>
                <a:srgbClr val="6D2E69"/>
              </a:solidFill>
              <a:ea typeface="MS PGothic" pitchFamily="34" charset="-128"/>
            </a:endParaRPr>
          </a:p>
        </p:txBody>
      </p:sp>
    </p:spTree>
    <p:extLst>
      <p:ext uri="{BB962C8B-B14F-4D97-AF65-F5344CB8AC3E}">
        <p14:creationId xmlns:p14="http://schemas.microsoft.com/office/powerpoint/2010/main" val="2794434165"/>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74FB314-F81E-4483-97BA-116DDF51DFA6}" type="slidenum">
              <a:rPr lang="en-US" altLang="en-US"/>
              <a:pPr>
                <a:defRPr/>
              </a:pPr>
              <a:t>13</a:t>
            </a:fld>
            <a:endParaRPr lang="en-US" altLang="en-US" sz="1400">
              <a:solidFill>
                <a:srgbClr val="6D2E69"/>
              </a:solidFill>
            </a:endParaRPr>
          </a:p>
        </p:txBody>
      </p:sp>
      <p:sp>
        <p:nvSpPr>
          <p:cNvPr id="5123" name="Rectangle 2"/>
          <p:cNvSpPr>
            <a:spLocks noGrp="1" noChangeArrowheads="1"/>
          </p:cNvSpPr>
          <p:nvPr>
            <p:ph type="title"/>
          </p:nvPr>
        </p:nvSpPr>
        <p:spPr/>
        <p:txBody>
          <a:bodyPr/>
          <a:lstStyle/>
          <a:p>
            <a:pPr eaLnBrk="1" hangingPunct="1"/>
            <a:r>
              <a:rPr lang="en-GB" altLang="en-US" dirty="0" smtClean="0"/>
              <a:t>Moving forward</a:t>
            </a:r>
          </a:p>
        </p:txBody>
      </p:sp>
      <p:sp>
        <p:nvSpPr>
          <p:cNvPr id="5124" name="Rectangle 3"/>
          <p:cNvSpPr>
            <a:spLocks noGrp="1" noChangeArrowheads="1"/>
          </p:cNvSpPr>
          <p:nvPr>
            <p:ph type="body" idx="1"/>
          </p:nvPr>
        </p:nvSpPr>
        <p:spPr>
          <a:xfrm>
            <a:off x="323528" y="1556792"/>
            <a:ext cx="8424936" cy="4896544"/>
          </a:xfrm>
        </p:spPr>
        <p:txBody>
          <a:bodyPr/>
          <a:lstStyle/>
          <a:p>
            <a:pPr marL="342900" lvl="1" indent="-342900" eaLnBrk="1" hangingPunct="1">
              <a:lnSpc>
                <a:spcPct val="100000"/>
              </a:lnSpc>
              <a:spcBef>
                <a:spcPts val="960"/>
              </a:spcBef>
              <a:spcAft>
                <a:spcPts val="600"/>
              </a:spcAft>
              <a:tabLst>
                <a:tab pos="0" algn="l"/>
              </a:tabLst>
            </a:pPr>
            <a:r>
              <a:rPr lang="en-GB" dirty="0">
                <a:hlinkClick r:id="rId3"/>
              </a:rPr>
              <a:t>Our strategy for 2016 to </a:t>
            </a:r>
            <a:r>
              <a:rPr lang="en-GB" dirty="0" smtClean="0">
                <a:hlinkClick r:id="rId3"/>
              </a:rPr>
              <a:t>2021</a:t>
            </a:r>
            <a:r>
              <a:rPr lang="en-GB" dirty="0" smtClean="0"/>
              <a:t> </a:t>
            </a:r>
            <a:r>
              <a:rPr lang="en-GB" dirty="0"/>
              <a:t>set out an ambitious vision for a more targeted, responsive and collaborative approach to regulation, so that more people get high-quality care. </a:t>
            </a:r>
            <a:endParaRPr lang="en-GB" dirty="0" smtClean="0"/>
          </a:p>
          <a:p>
            <a:pPr marL="342900" lvl="1" indent="-342900" eaLnBrk="1" hangingPunct="1">
              <a:lnSpc>
                <a:spcPct val="100000"/>
              </a:lnSpc>
              <a:spcBef>
                <a:spcPts val="960"/>
              </a:spcBef>
              <a:spcAft>
                <a:spcPts val="600"/>
              </a:spcAft>
              <a:tabLst>
                <a:tab pos="0" algn="l"/>
              </a:tabLst>
            </a:pPr>
            <a:r>
              <a:rPr lang="en-GB" dirty="0" smtClean="0"/>
              <a:t>We know that health </a:t>
            </a:r>
            <a:r>
              <a:rPr lang="en-GB" dirty="0"/>
              <a:t>and care services </a:t>
            </a:r>
            <a:r>
              <a:rPr lang="en-GB" dirty="0" smtClean="0"/>
              <a:t>are changing to </a:t>
            </a:r>
            <a:r>
              <a:rPr lang="en-GB" dirty="0"/>
              <a:t>meet the demands on the system from an ageing population and the pressures on public finances. </a:t>
            </a:r>
          </a:p>
          <a:p>
            <a:pPr marL="342900" lvl="1" indent="-342900" eaLnBrk="1" hangingPunct="1">
              <a:lnSpc>
                <a:spcPct val="100000"/>
              </a:lnSpc>
              <a:spcBef>
                <a:spcPts val="960"/>
              </a:spcBef>
              <a:spcAft>
                <a:spcPts val="600"/>
              </a:spcAft>
              <a:tabLst>
                <a:tab pos="0" algn="l"/>
              </a:tabLst>
            </a:pPr>
            <a:r>
              <a:rPr lang="en-GB" dirty="0" smtClean="0"/>
              <a:t>We </a:t>
            </a:r>
            <a:r>
              <a:rPr lang="en-GB" dirty="0"/>
              <a:t>need to be flexible to respond to </a:t>
            </a:r>
            <a:r>
              <a:rPr lang="en-GB" dirty="0" smtClean="0"/>
              <a:t>new </a:t>
            </a:r>
            <a:r>
              <a:rPr lang="en-GB" dirty="0"/>
              <a:t>care </a:t>
            </a:r>
            <a:r>
              <a:rPr lang="en-GB" dirty="0" smtClean="0"/>
              <a:t>models </a:t>
            </a:r>
            <a:r>
              <a:rPr lang="en-GB" dirty="0"/>
              <a:t>so we stay relevant and able to deliver our purpose which we are not changing. </a:t>
            </a:r>
            <a:endParaRPr lang="en-GB" dirty="0" smtClean="0"/>
          </a:p>
          <a:p>
            <a:pPr marL="342900" lvl="1" indent="-342900" eaLnBrk="1" hangingPunct="1">
              <a:lnSpc>
                <a:spcPct val="100000"/>
              </a:lnSpc>
              <a:spcBef>
                <a:spcPts val="960"/>
              </a:spcBef>
              <a:spcAft>
                <a:spcPts val="600"/>
              </a:spcAft>
              <a:tabLst>
                <a:tab pos="0" algn="l"/>
              </a:tabLst>
            </a:pPr>
            <a:r>
              <a:rPr lang="en-GB" dirty="0" smtClean="0"/>
              <a:t>We </a:t>
            </a:r>
            <a:r>
              <a:rPr lang="en-GB" dirty="0"/>
              <a:t>will need to do this within a smaller budget</a:t>
            </a:r>
            <a:r>
              <a:rPr lang="en-GB" dirty="0" smtClean="0"/>
              <a:t>.</a:t>
            </a:r>
          </a:p>
          <a:p>
            <a:pPr marL="342900" lvl="1" indent="-342900" eaLnBrk="1" hangingPunct="1">
              <a:lnSpc>
                <a:spcPct val="100000"/>
              </a:lnSpc>
              <a:spcBef>
                <a:spcPts val="960"/>
              </a:spcBef>
              <a:spcAft>
                <a:spcPts val="600"/>
              </a:spcAft>
              <a:tabLst>
                <a:tab pos="0" algn="l"/>
              </a:tabLst>
            </a:pPr>
            <a:r>
              <a:rPr lang="en-GB" dirty="0" smtClean="0"/>
              <a:t>In </a:t>
            </a:r>
            <a:r>
              <a:rPr lang="en-GB" dirty="0" smtClean="0">
                <a:hlinkClick r:id="rId4"/>
              </a:rPr>
              <a:t>Dec 2016</a:t>
            </a:r>
            <a:r>
              <a:rPr lang="en-GB" dirty="0" smtClean="0"/>
              <a:t> we consulted on changes to our KLOEs and in June 2017 we are consulting on changes being proposed to our inspection methodology (at the same time we are testing the changes proposed for GPs)</a:t>
            </a:r>
            <a:endParaRPr lang="en-GB" dirty="0"/>
          </a:p>
        </p:txBody>
      </p:sp>
    </p:spTree>
    <p:extLst>
      <p:ext uri="{BB962C8B-B14F-4D97-AF65-F5344CB8AC3E}">
        <p14:creationId xmlns:p14="http://schemas.microsoft.com/office/powerpoint/2010/main" val="3197209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hape 22"/>
          <p:cNvSpPr>
            <a:spLocks noChangeArrowheads="1"/>
          </p:cNvSpPr>
          <p:nvPr/>
        </p:nvSpPr>
        <p:spPr bwMode="auto">
          <a:xfrm>
            <a:off x="628650" y="736600"/>
            <a:ext cx="5600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6799" tIns="46799" rIns="46799" bIns="46799">
            <a:spAutoFit/>
          </a:bodyPr>
          <a:lstStyle>
            <a:lvl1pPr defTabSz="457200">
              <a:lnSpc>
                <a:spcPct val="90000"/>
              </a:lnSpc>
              <a:spcBef>
                <a:spcPct val="60000"/>
              </a:spcBef>
              <a:buClr>
                <a:srgbClr val="5F2861"/>
              </a:buClr>
              <a:buSzPct val="120000"/>
              <a:defRPr sz="2000">
                <a:solidFill>
                  <a:schemeClr val="tx1"/>
                </a:solidFill>
                <a:latin typeface="Arial" charset="0"/>
                <a:ea typeface="ＭＳ Ｐゴシック" pitchFamily="-16" charset="-128"/>
              </a:defRPr>
            </a:lvl1pPr>
            <a:lvl2pPr marL="742950" indent="-285750" defTabSz="457200">
              <a:lnSpc>
                <a:spcPct val="90000"/>
              </a:lnSpc>
              <a:spcBef>
                <a:spcPct val="50000"/>
              </a:spcBef>
              <a:buClr>
                <a:srgbClr val="5F2861"/>
              </a:buClr>
              <a:buSzPct val="120000"/>
              <a:buChar char="•"/>
              <a:defRPr sz="2000">
                <a:solidFill>
                  <a:schemeClr val="tx1"/>
                </a:solidFill>
                <a:latin typeface="Arial" charset="0"/>
                <a:ea typeface="ＭＳ Ｐゴシック" pitchFamily="-16" charset="-128"/>
              </a:defRPr>
            </a:lvl2pPr>
            <a:lvl3pPr marL="1143000" indent="-228600" defTabSz="457200">
              <a:lnSpc>
                <a:spcPct val="90000"/>
              </a:lnSpc>
              <a:spcBef>
                <a:spcPct val="50000"/>
              </a:spcBef>
              <a:buFont typeface="Arial" charset="0"/>
              <a:buChar char="-"/>
              <a:defRPr sz="2000">
                <a:solidFill>
                  <a:schemeClr val="tx1"/>
                </a:solidFill>
                <a:latin typeface="Arial" charset="0"/>
                <a:ea typeface="ＭＳ Ｐゴシック" pitchFamily="-16" charset="-128"/>
              </a:defRPr>
            </a:lvl3pPr>
            <a:lvl4pPr marL="1600200" indent="-228600" defTabSz="457200">
              <a:lnSpc>
                <a:spcPct val="90000"/>
              </a:lnSpc>
              <a:spcBef>
                <a:spcPct val="50000"/>
              </a:spcBef>
              <a:buFont typeface="Wingdings 2" pitchFamily="18" charset="2"/>
              <a:buChar char=""/>
              <a:defRPr sz="2000">
                <a:solidFill>
                  <a:schemeClr val="tx1"/>
                </a:solidFill>
                <a:latin typeface="Arial" charset="0"/>
                <a:ea typeface="ＭＳ Ｐゴシック" pitchFamily="-16" charset="-128"/>
              </a:defRPr>
            </a:lvl4pPr>
            <a:lvl5pPr marL="2057400" indent="-228600" defTabSz="457200">
              <a:lnSpc>
                <a:spcPct val="90000"/>
              </a:lnSpc>
              <a:spcBef>
                <a:spcPct val="50000"/>
              </a:spcBef>
              <a:buFont typeface="Wingdings 2" pitchFamily="18" charset="2"/>
              <a:buChar char=""/>
              <a:defRPr sz="2000">
                <a:solidFill>
                  <a:schemeClr val="tx1"/>
                </a:solidFill>
                <a:latin typeface="Arial" charset="0"/>
                <a:ea typeface="ＭＳ Ｐゴシック" pitchFamily="-16" charset="-128"/>
              </a:defRPr>
            </a:lvl5pPr>
            <a:lvl6pPr marL="25146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6pPr>
            <a:lvl7pPr marL="29718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7pPr>
            <a:lvl8pPr marL="34290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8pPr>
            <a:lvl9pPr marL="38862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9pPr>
          </a:lstStyle>
          <a:p>
            <a:pPr eaLnBrk="1" hangingPunct="1">
              <a:lnSpc>
                <a:spcPct val="85000"/>
              </a:lnSpc>
              <a:spcBef>
                <a:spcPct val="0"/>
              </a:spcBef>
              <a:buClrTx/>
              <a:buSzTx/>
            </a:pPr>
            <a:r>
              <a:rPr lang="en-US" altLang="en-US" sz="2800" dirty="0" smtClean="0">
                <a:solidFill>
                  <a:srgbClr val="FFFFFF"/>
                </a:solidFill>
                <a:ea typeface="ヒラギノ角ゴ Pro W3" pitchFamily="-16" charset="-128"/>
              </a:rPr>
              <a:t>Our purpose</a:t>
            </a:r>
          </a:p>
        </p:txBody>
      </p:sp>
      <p:sp>
        <p:nvSpPr>
          <p:cNvPr id="9219" name="Shape 23"/>
          <p:cNvSpPr>
            <a:spLocks noChangeArrowheads="1"/>
          </p:cNvSpPr>
          <p:nvPr/>
        </p:nvSpPr>
        <p:spPr bwMode="auto">
          <a:xfrm>
            <a:off x="539552" y="1556792"/>
            <a:ext cx="4412407"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defTabSz="457200">
              <a:lnSpc>
                <a:spcPct val="90000"/>
              </a:lnSpc>
              <a:spcBef>
                <a:spcPct val="60000"/>
              </a:spcBef>
              <a:buClr>
                <a:srgbClr val="5F2861"/>
              </a:buClr>
              <a:buSzPct val="120000"/>
              <a:defRPr sz="2000">
                <a:solidFill>
                  <a:schemeClr val="tx1"/>
                </a:solidFill>
                <a:latin typeface="Arial" charset="0"/>
                <a:ea typeface="ＭＳ Ｐゴシック" pitchFamily="-16" charset="-128"/>
              </a:defRPr>
            </a:lvl1pPr>
            <a:lvl2pPr marL="742950" indent="-285750" defTabSz="457200">
              <a:lnSpc>
                <a:spcPct val="90000"/>
              </a:lnSpc>
              <a:spcBef>
                <a:spcPct val="50000"/>
              </a:spcBef>
              <a:buClr>
                <a:srgbClr val="5F2861"/>
              </a:buClr>
              <a:buSzPct val="120000"/>
              <a:buChar char="•"/>
              <a:defRPr sz="2000">
                <a:solidFill>
                  <a:schemeClr val="tx1"/>
                </a:solidFill>
                <a:latin typeface="Arial" charset="0"/>
                <a:ea typeface="ＭＳ Ｐゴシック" pitchFamily="-16" charset="-128"/>
              </a:defRPr>
            </a:lvl2pPr>
            <a:lvl3pPr marL="1143000" indent="-228600" defTabSz="457200">
              <a:lnSpc>
                <a:spcPct val="90000"/>
              </a:lnSpc>
              <a:spcBef>
                <a:spcPct val="50000"/>
              </a:spcBef>
              <a:buFont typeface="Arial" charset="0"/>
              <a:buChar char="-"/>
              <a:defRPr sz="2000">
                <a:solidFill>
                  <a:schemeClr val="tx1"/>
                </a:solidFill>
                <a:latin typeface="Arial" charset="0"/>
                <a:ea typeface="ＭＳ Ｐゴシック" pitchFamily="-16" charset="-128"/>
              </a:defRPr>
            </a:lvl3pPr>
            <a:lvl4pPr marL="1600200" indent="-228600" defTabSz="457200">
              <a:lnSpc>
                <a:spcPct val="90000"/>
              </a:lnSpc>
              <a:spcBef>
                <a:spcPct val="50000"/>
              </a:spcBef>
              <a:buFont typeface="Wingdings 2" pitchFamily="18" charset="2"/>
              <a:buChar char=""/>
              <a:defRPr sz="2000">
                <a:solidFill>
                  <a:schemeClr val="tx1"/>
                </a:solidFill>
                <a:latin typeface="Arial" charset="0"/>
                <a:ea typeface="ＭＳ Ｐゴシック" pitchFamily="-16" charset="-128"/>
              </a:defRPr>
            </a:lvl4pPr>
            <a:lvl5pPr marL="2057400" indent="-228600" defTabSz="457200">
              <a:lnSpc>
                <a:spcPct val="90000"/>
              </a:lnSpc>
              <a:spcBef>
                <a:spcPct val="50000"/>
              </a:spcBef>
              <a:buFont typeface="Wingdings 2" pitchFamily="18" charset="2"/>
              <a:buChar char=""/>
              <a:defRPr sz="2000">
                <a:solidFill>
                  <a:schemeClr val="tx1"/>
                </a:solidFill>
                <a:latin typeface="Arial" charset="0"/>
                <a:ea typeface="ＭＳ Ｐゴシック" pitchFamily="-16" charset="-128"/>
              </a:defRPr>
            </a:lvl5pPr>
            <a:lvl6pPr marL="25146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6pPr>
            <a:lvl7pPr marL="29718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7pPr>
            <a:lvl8pPr marL="34290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8pPr>
            <a:lvl9pPr marL="38862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9pPr>
          </a:lstStyle>
          <a:p>
            <a:pPr eaLnBrk="1" hangingPunct="1">
              <a:lnSpc>
                <a:spcPct val="100000"/>
              </a:lnSpc>
              <a:spcBef>
                <a:spcPts val="1200"/>
              </a:spcBef>
              <a:buClrTx/>
              <a:buSzTx/>
            </a:pPr>
            <a:r>
              <a:rPr lang="en-US" altLang="en-US" sz="2800" dirty="0" smtClean="0">
                <a:solidFill>
                  <a:srgbClr val="743669"/>
                </a:solidFill>
                <a:latin typeface="Arial"/>
                <a:ea typeface="ヒラギノ角ゴ Pro W3" pitchFamily="-16" charset="-128"/>
              </a:rPr>
              <a:t>The Care Quality Commission is the independent regulator of health and adult social care in England.  </a:t>
            </a:r>
          </a:p>
          <a:p>
            <a:pPr eaLnBrk="1" hangingPunct="1">
              <a:lnSpc>
                <a:spcPct val="100000"/>
              </a:lnSpc>
              <a:spcBef>
                <a:spcPts val="1200"/>
              </a:spcBef>
              <a:buClrTx/>
              <a:buSzTx/>
            </a:pPr>
            <a:endParaRPr lang="en-US" altLang="en-US" sz="400" dirty="0">
              <a:solidFill>
                <a:srgbClr val="000000"/>
              </a:solidFill>
              <a:latin typeface="Arial"/>
              <a:ea typeface="ヒラギノ角ゴ Pro W3" pitchFamily="-16" charset="-128"/>
            </a:endParaRPr>
          </a:p>
          <a:p>
            <a:pPr eaLnBrk="1" hangingPunct="1">
              <a:lnSpc>
                <a:spcPct val="100000"/>
              </a:lnSpc>
              <a:spcBef>
                <a:spcPts val="1200"/>
              </a:spcBef>
              <a:buClrTx/>
              <a:buSzTx/>
            </a:pPr>
            <a:r>
              <a:rPr lang="en-US" altLang="en-US" sz="2400" dirty="0" smtClean="0">
                <a:solidFill>
                  <a:srgbClr val="000000"/>
                </a:solidFill>
                <a:latin typeface="Arial"/>
                <a:ea typeface="ヒラギノ角ゴ Pro W3" pitchFamily="-16" charset="-128"/>
              </a:rPr>
              <a:t>We make sure health and social care services provide people with safe, effective, compassionate, high-quality care and we encourage care services to improve.</a:t>
            </a:r>
          </a:p>
        </p:txBody>
      </p:sp>
      <p:sp>
        <p:nvSpPr>
          <p:cNvPr id="9220" name="Slide Number Placeholder 1"/>
          <p:cNvSpPr>
            <a:spLocks noGrp="1"/>
          </p:cNvSpPr>
          <p:nvPr>
            <p:ph type="sldNum" sz="quarter" idx="10"/>
          </p:nvPr>
        </p:nvSpPr>
        <p:spPr>
          <a:xfrm>
            <a:off x="6804025" y="625951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0000"/>
              </a:spcBef>
              <a:buClr>
                <a:srgbClr val="5F2861"/>
              </a:buClr>
              <a:buSzPct val="120000"/>
              <a:defRPr sz="2000">
                <a:solidFill>
                  <a:schemeClr val="tx1"/>
                </a:solidFill>
                <a:latin typeface="Arial" charset="0"/>
                <a:ea typeface="ＭＳ Ｐゴシック" pitchFamily="-16" charset="-128"/>
              </a:defRPr>
            </a:lvl1pPr>
            <a:lvl2pPr marL="742950" indent="-285750">
              <a:lnSpc>
                <a:spcPct val="90000"/>
              </a:lnSpc>
              <a:spcBef>
                <a:spcPct val="50000"/>
              </a:spcBef>
              <a:buClr>
                <a:srgbClr val="5F2861"/>
              </a:buClr>
              <a:buSzPct val="120000"/>
              <a:buChar char="•"/>
              <a:defRPr sz="2000">
                <a:solidFill>
                  <a:schemeClr val="tx1"/>
                </a:solidFill>
                <a:latin typeface="Arial" charset="0"/>
                <a:ea typeface="ＭＳ Ｐゴシック" pitchFamily="-16" charset="-128"/>
              </a:defRPr>
            </a:lvl2pPr>
            <a:lvl3pPr marL="1143000" indent="-228600">
              <a:lnSpc>
                <a:spcPct val="90000"/>
              </a:lnSpc>
              <a:spcBef>
                <a:spcPct val="50000"/>
              </a:spcBef>
              <a:buFont typeface="Arial" charset="0"/>
              <a:buChar char="-"/>
              <a:defRPr sz="2000">
                <a:solidFill>
                  <a:schemeClr val="tx1"/>
                </a:solidFill>
                <a:latin typeface="Arial" charset="0"/>
                <a:ea typeface="ＭＳ Ｐゴシック" pitchFamily="-16" charset="-128"/>
              </a:defRPr>
            </a:lvl3pPr>
            <a:lvl4pPr marL="1600200" indent="-228600">
              <a:lnSpc>
                <a:spcPct val="90000"/>
              </a:lnSpc>
              <a:spcBef>
                <a:spcPct val="50000"/>
              </a:spcBef>
              <a:buFont typeface="Wingdings 2" pitchFamily="18" charset="2"/>
              <a:buChar char=""/>
              <a:defRPr sz="2000">
                <a:solidFill>
                  <a:schemeClr val="tx1"/>
                </a:solidFill>
                <a:latin typeface="Arial" charset="0"/>
                <a:ea typeface="ＭＳ Ｐゴシック" pitchFamily="-16" charset="-128"/>
              </a:defRPr>
            </a:lvl4pPr>
            <a:lvl5pPr marL="2057400" indent="-228600">
              <a:lnSpc>
                <a:spcPct val="90000"/>
              </a:lnSpc>
              <a:spcBef>
                <a:spcPct val="50000"/>
              </a:spcBef>
              <a:buFont typeface="Wingdings 2" pitchFamily="18" charset="2"/>
              <a:buChar char=""/>
              <a:defRPr sz="2000">
                <a:solidFill>
                  <a:schemeClr val="tx1"/>
                </a:solidFill>
                <a:latin typeface="Arial" charset="0"/>
                <a:ea typeface="ＭＳ Ｐゴシック" pitchFamily="-16"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9pPr>
          </a:lstStyle>
          <a:p>
            <a:pPr>
              <a:lnSpc>
                <a:spcPct val="100000"/>
              </a:lnSpc>
              <a:spcBef>
                <a:spcPct val="0"/>
              </a:spcBef>
              <a:buClrTx/>
              <a:buSzTx/>
            </a:pPr>
            <a:fld id="{7335B75A-1029-41DD-8090-A27C7BC5955E}" type="slidenum">
              <a:rPr lang="en-GB" altLang="en-US" sz="900" smtClean="0">
                <a:solidFill>
                  <a:srgbClr val="5F2861"/>
                </a:solidFill>
              </a:rPr>
              <a:pPr>
                <a:lnSpc>
                  <a:spcPct val="100000"/>
                </a:lnSpc>
                <a:spcBef>
                  <a:spcPct val="0"/>
                </a:spcBef>
                <a:buClrTx/>
                <a:buSzTx/>
              </a:pPr>
              <a:t>2</a:t>
            </a:fld>
            <a:endParaRPr lang="en-GB" altLang="en-US" sz="900" dirty="0" smtClean="0">
              <a:solidFill>
                <a:srgbClr val="5F2861"/>
              </a:solidFill>
            </a:endParaRPr>
          </a:p>
        </p:txBody>
      </p:sp>
      <p:pic>
        <p:nvPicPr>
          <p:cNvPr id="3" name="Picture 2"/>
          <p:cNvPicPr>
            <a:picLocks noChangeAspect="1"/>
          </p:cNvPicPr>
          <p:nvPr/>
        </p:nvPicPr>
        <p:blipFill>
          <a:blip r:embed="rId3"/>
          <a:stretch>
            <a:fillRect/>
          </a:stretch>
        </p:blipFill>
        <p:spPr>
          <a:xfrm>
            <a:off x="5076056" y="2618571"/>
            <a:ext cx="3600450" cy="2616200"/>
          </a:xfrm>
          <a:prstGeom prst="rect">
            <a:avLst/>
          </a:prstGeom>
          <a:ln w="0">
            <a:solidFill>
              <a:srgbClr val="743669">
                <a:alpha val="39000"/>
              </a:srgbClr>
            </a:solidFill>
          </a:ln>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2595813500"/>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hape 22"/>
          <p:cNvSpPr>
            <a:spLocks noChangeArrowheads="1"/>
          </p:cNvSpPr>
          <p:nvPr/>
        </p:nvSpPr>
        <p:spPr bwMode="auto">
          <a:xfrm>
            <a:off x="599512" y="677832"/>
            <a:ext cx="5600700" cy="46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6799" tIns="46799" rIns="46799" bIns="46799">
            <a:spAutoFit/>
          </a:bodyPr>
          <a:lstStyle>
            <a:lvl1pPr defTabSz="457200" eaLnBrk="0" hangingPunct="0">
              <a:lnSpc>
                <a:spcPct val="90000"/>
              </a:lnSpc>
              <a:spcBef>
                <a:spcPct val="60000"/>
              </a:spcBef>
              <a:buClr>
                <a:srgbClr val="5F2861"/>
              </a:buClr>
              <a:buSzPct val="120000"/>
              <a:defRPr sz="2000">
                <a:solidFill>
                  <a:schemeClr val="tx1"/>
                </a:solidFill>
                <a:latin typeface="Arial" charset="0"/>
                <a:ea typeface="ＭＳ Ｐゴシック" pitchFamily="34" charset="-128"/>
              </a:defRPr>
            </a:lvl1pPr>
            <a:lvl2pPr marL="742950" indent="-285750" defTabSz="457200" eaLnBrk="0" hangingPunct="0">
              <a:lnSpc>
                <a:spcPct val="90000"/>
              </a:lnSpc>
              <a:spcBef>
                <a:spcPct val="50000"/>
              </a:spcBef>
              <a:buClr>
                <a:srgbClr val="5F2861"/>
              </a:buClr>
              <a:buSzPct val="120000"/>
              <a:buChar char="•"/>
              <a:defRPr sz="2000">
                <a:solidFill>
                  <a:schemeClr val="tx1"/>
                </a:solidFill>
                <a:latin typeface="Arial" charset="0"/>
                <a:ea typeface="ＭＳ Ｐゴシック" pitchFamily="34" charset="-128"/>
              </a:defRPr>
            </a:lvl2pPr>
            <a:lvl3pPr marL="1143000" indent="-228600" defTabSz="457200" eaLnBrk="0" hangingPunct="0">
              <a:lnSpc>
                <a:spcPct val="90000"/>
              </a:lnSpc>
              <a:spcBef>
                <a:spcPct val="50000"/>
              </a:spcBef>
              <a:buFont typeface="Arial" charset="0"/>
              <a:buChar char="-"/>
              <a:defRPr sz="2000">
                <a:solidFill>
                  <a:schemeClr val="tx1"/>
                </a:solidFill>
                <a:latin typeface="Arial" charset="0"/>
                <a:ea typeface="ＭＳ Ｐゴシック" pitchFamily="34" charset="-128"/>
              </a:defRPr>
            </a:lvl3pPr>
            <a:lvl4pPr marL="1600200" indent="-228600" defTabSz="457200" eaLnBrk="0" hangingPunct="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4pPr>
            <a:lvl5pPr marL="2057400" indent="-228600" defTabSz="457200" eaLnBrk="0" hangingPunct="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5pPr>
            <a:lvl6pPr marL="25146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6pPr>
            <a:lvl7pPr marL="29718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7pPr>
            <a:lvl8pPr marL="34290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8pPr>
            <a:lvl9pPr marL="38862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9pPr>
          </a:lstStyle>
          <a:p>
            <a:pPr eaLnBrk="1" hangingPunct="1">
              <a:lnSpc>
                <a:spcPct val="85000"/>
              </a:lnSpc>
              <a:spcBef>
                <a:spcPct val="0"/>
              </a:spcBef>
              <a:buClrTx/>
              <a:buSzTx/>
            </a:pPr>
            <a:r>
              <a:rPr lang="en-US" altLang="en-US" sz="2800" dirty="0" smtClean="0">
                <a:solidFill>
                  <a:srgbClr val="FFFFFF"/>
                </a:solidFill>
                <a:ea typeface="ヒラギノ角ゴ Pro W3" charset="-128"/>
              </a:rPr>
              <a:t>Our current model of regulation</a:t>
            </a:r>
            <a:endParaRPr lang="en-US" altLang="en-US" sz="2800" dirty="0">
              <a:solidFill>
                <a:srgbClr val="FFFFFF"/>
              </a:solidFill>
              <a:ea typeface="ヒラギノ角ゴ Pro W3" charset="-128"/>
            </a:endParaRPr>
          </a:p>
        </p:txBody>
      </p:sp>
      <p:sp>
        <p:nvSpPr>
          <p:cNvPr id="9221" name="Slide Number Placeholder 1"/>
          <p:cNvSpPr>
            <a:spLocks noGrp="1"/>
          </p:cNvSpPr>
          <p:nvPr>
            <p:ph type="sldNum" sz="quarter" idx="10"/>
          </p:nvPr>
        </p:nvSpPr>
        <p:spPr>
          <a:xfrm>
            <a:off x="6804025" y="6543675"/>
            <a:ext cx="1922463" cy="198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60000"/>
              </a:spcBef>
              <a:buClr>
                <a:srgbClr val="5F2861"/>
              </a:buClr>
              <a:buSzPct val="120000"/>
              <a:defRPr sz="2000">
                <a:solidFill>
                  <a:schemeClr val="tx1"/>
                </a:solidFill>
                <a:latin typeface="Arial" charset="0"/>
                <a:ea typeface="ＭＳ Ｐゴシック" pitchFamily="34"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charset="0"/>
                <a:ea typeface="ＭＳ Ｐゴシック" pitchFamily="34" charset="-128"/>
              </a:defRPr>
            </a:lvl2pPr>
            <a:lvl3pPr marL="1143000" indent="-228600" eaLnBrk="0" hangingPunct="0">
              <a:lnSpc>
                <a:spcPct val="90000"/>
              </a:lnSpc>
              <a:spcBef>
                <a:spcPct val="50000"/>
              </a:spcBef>
              <a:buFont typeface="Arial" charset="0"/>
              <a:buChar char="-"/>
              <a:defRPr sz="2000">
                <a:solidFill>
                  <a:schemeClr val="tx1"/>
                </a:solidFill>
                <a:latin typeface="Arial" charset="0"/>
                <a:ea typeface="ＭＳ Ｐゴシック"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9pPr>
          </a:lstStyle>
          <a:p>
            <a:pPr>
              <a:lnSpc>
                <a:spcPct val="100000"/>
              </a:lnSpc>
              <a:spcBef>
                <a:spcPct val="0"/>
              </a:spcBef>
              <a:buClrTx/>
              <a:buSzTx/>
            </a:pPr>
            <a:fld id="{1E05B6AC-C0AD-47EC-AC36-D9CEC3823BF8}" type="slidenum">
              <a:rPr lang="en-GB" altLang="en-US" sz="900" smtClean="0">
                <a:solidFill>
                  <a:srgbClr val="5F2861"/>
                </a:solidFill>
              </a:rPr>
              <a:pPr>
                <a:lnSpc>
                  <a:spcPct val="100000"/>
                </a:lnSpc>
                <a:spcBef>
                  <a:spcPct val="0"/>
                </a:spcBef>
                <a:buClrTx/>
                <a:buSzTx/>
              </a:pPr>
              <a:t>3</a:t>
            </a:fld>
            <a:endParaRPr lang="en-GB" altLang="en-US" sz="900" dirty="0" smtClean="0">
              <a:solidFill>
                <a:srgbClr val="5F2861"/>
              </a:solidFill>
            </a:endParaRPr>
          </a:p>
        </p:txBody>
      </p:sp>
      <p:sp>
        <p:nvSpPr>
          <p:cNvPr id="2" name="Rounded Rectangle 1"/>
          <p:cNvSpPr/>
          <p:nvPr/>
        </p:nvSpPr>
        <p:spPr bwMode="auto">
          <a:xfrm>
            <a:off x="467543" y="1628800"/>
            <a:ext cx="1944217" cy="1224136"/>
          </a:xfrm>
          <a:prstGeom prst="roundRect">
            <a:avLst/>
          </a:prstGeom>
          <a:solidFill>
            <a:srgbClr val="3C5A93"/>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b="1" dirty="0" smtClean="0">
                <a:solidFill>
                  <a:srgbClr val="FFFFFF"/>
                </a:solidFill>
                <a:latin typeface="Arial"/>
                <a:ea typeface="ヒラギノ角ゴ Pro W3" pitchFamily="1" charset="-128"/>
                <a:cs typeface="ヒラギノ角ゴ Pro W3" pitchFamily="1" charset="-128"/>
              </a:rPr>
              <a:t>Register</a:t>
            </a:r>
            <a:endParaRPr lang="en-GB" b="1" dirty="0">
              <a:solidFill>
                <a:srgbClr val="FFFFFF"/>
              </a:solidFill>
              <a:latin typeface="Arial"/>
              <a:ea typeface="ヒラギノ角ゴ Pro W3" pitchFamily="1" charset="-128"/>
              <a:cs typeface="ヒラギノ角ゴ Pro W3" pitchFamily="1" charset="-128"/>
            </a:endParaRPr>
          </a:p>
        </p:txBody>
      </p:sp>
      <p:sp>
        <p:nvSpPr>
          <p:cNvPr id="7" name="Rounded Rectangle 6"/>
          <p:cNvSpPr/>
          <p:nvPr/>
        </p:nvSpPr>
        <p:spPr bwMode="auto">
          <a:xfrm>
            <a:off x="2555776" y="1628800"/>
            <a:ext cx="1944216" cy="1224136"/>
          </a:xfrm>
          <a:prstGeom prst="roundRect">
            <a:avLst/>
          </a:prstGeom>
          <a:solidFill>
            <a:srgbClr val="743669"/>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b="1" dirty="0" smtClean="0">
                <a:solidFill>
                  <a:srgbClr val="FFFFFF"/>
                </a:solidFill>
                <a:latin typeface="Arial"/>
                <a:ea typeface="ヒラギノ角ゴ Pro W3" pitchFamily="1" charset="-128"/>
                <a:cs typeface="ヒラギノ角ゴ Pro W3" pitchFamily="1" charset="-128"/>
              </a:rPr>
              <a:t>Monitor, inspect and rate</a:t>
            </a:r>
            <a:endParaRPr lang="en-GB" b="1" dirty="0">
              <a:solidFill>
                <a:srgbClr val="FFFFFF"/>
              </a:solidFill>
              <a:latin typeface="Arial"/>
              <a:ea typeface="ヒラギノ角ゴ Pro W3" pitchFamily="1" charset="-128"/>
              <a:cs typeface="ヒラギノ角ゴ Pro W3" pitchFamily="1" charset="-128"/>
            </a:endParaRPr>
          </a:p>
        </p:txBody>
      </p:sp>
      <p:sp>
        <p:nvSpPr>
          <p:cNvPr id="8" name="Rounded Rectangle 7"/>
          <p:cNvSpPr/>
          <p:nvPr/>
        </p:nvSpPr>
        <p:spPr bwMode="auto">
          <a:xfrm>
            <a:off x="4644008" y="1628800"/>
            <a:ext cx="1944216" cy="1224136"/>
          </a:xfrm>
          <a:prstGeom prst="roundRect">
            <a:avLst/>
          </a:prstGeom>
          <a:solidFill>
            <a:srgbClr val="D52866"/>
          </a:solidFill>
          <a:ln w="9525" cap="flat" cmpd="sng" algn="ctr">
            <a:solidFill>
              <a:srgbClr val="FF006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b="1" dirty="0" smtClean="0">
                <a:solidFill>
                  <a:srgbClr val="FFFFFF"/>
                </a:solidFill>
                <a:latin typeface="Arial"/>
                <a:ea typeface="ヒラギノ角ゴ Pro W3" pitchFamily="1" charset="-128"/>
                <a:cs typeface="ヒラギノ角ゴ Pro W3" pitchFamily="1" charset="-128"/>
              </a:rPr>
              <a:t>Enforce</a:t>
            </a:r>
            <a:endParaRPr lang="en-GB" b="1" dirty="0">
              <a:solidFill>
                <a:srgbClr val="FFFFFF"/>
              </a:solidFill>
              <a:latin typeface="Arial"/>
              <a:ea typeface="ヒラギノ角ゴ Pro W3" pitchFamily="1" charset="-128"/>
              <a:cs typeface="ヒラギノ角ゴ Pro W3" pitchFamily="1" charset="-128"/>
            </a:endParaRPr>
          </a:p>
        </p:txBody>
      </p:sp>
      <p:sp>
        <p:nvSpPr>
          <p:cNvPr id="9" name="Rounded Rectangle 8"/>
          <p:cNvSpPr/>
          <p:nvPr/>
        </p:nvSpPr>
        <p:spPr bwMode="auto">
          <a:xfrm>
            <a:off x="6732240" y="1628800"/>
            <a:ext cx="1944216" cy="1224136"/>
          </a:xfrm>
          <a:prstGeom prst="roundRect">
            <a:avLst/>
          </a:prstGeom>
          <a:solidFill>
            <a:srgbClr val="87CFC5"/>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2100" b="1" dirty="0" smtClean="0">
                <a:solidFill>
                  <a:srgbClr val="FFFFFF"/>
                </a:solidFill>
                <a:latin typeface="Arial"/>
                <a:ea typeface="ヒラギノ角ゴ Pro W3" pitchFamily="1" charset="-128"/>
                <a:cs typeface="ヒラギノ角ゴ Pro W3" pitchFamily="1" charset="-128"/>
              </a:rPr>
              <a:t>Independent voice</a:t>
            </a:r>
            <a:endParaRPr lang="en-GB" sz="2100" b="1" dirty="0">
              <a:solidFill>
                <a:srgbClr val="FFFFFF"/>
              </a:solidFill>
              <a:latin typeface="Arial"/>
              <a:ea typeface="ヒラギノ角ゴ Pro W3" pitchFamily="1" charset="-128"/>
              <a:cs typeface="ヒラギノ角ゴ Pro W3" pitchFamily="1" charset="-128"/>
            </a:endParaRPr>
          </a:p>
        </p:txBody>
      </p:sp>
      <p:sp>
        <p:nvSpPr>
          <p:cNvPr id="3" name="TextBox 2"/>
          <p:cNvSpPr txBox="1"/>
          <p:nvPr/>
        </p:nvSpPr>
        <p:spPr>
          <a:xfrm>
            <a:off x="467544" y="2852935"/>
            <a:ext cx="1944217" cy="3408319"/>
          </a:xfrm>
          <a:prstGeom prst="roundRect">
            <a:avLst/>
          </a:prstGeom>
          <a:noFill/>
          <a:ln>
            <a:solidFill>
              <a:srgbClr val="3C5A93"/>
            </a:solidFill>
          </a:ln>
        </p:spPr>
        <p:txBody>
          <a:bodyPr wrap="square" rtlCol="0">
            <a:noAutofit/>
          </a:bodyPr>
          <a:lstStyle/>
          <a:p>
            <a:pPr eaLnBrk="1" hangingPunct="1"/>
            <a:r>
              <a:rPr lang="en-GB" sz="1800" dirty="0" smtClean="0">
                <a:solidFill>
                  <a:srgbClr val="000000"/>
                </a:solidFill>
                <a:latin typeface="Arial"/>
                <a:ea typeface="ＭＳ Ｐゴシック"/>
              </a:rPr>
              <a:t>We </a:t>
            </a:r>
            <a:r>
              <a:rPr lang="en-GB" sz="1800" b="1" dirty="0">
                <a:solidFill>
                  <a:srgbClr val="000000"/>
                </a:solidFill>
                <a:latin typeface="Arial"/>
                <a:ea typeface="ＭＳ Ｐゴシック"/>
              </a:rPr>
              <a:t>register </a:t>
            </a:r>
            <a:r>
              <a:rPr lang="en-GB" sz="1800" dirty="0">
                <a:solidFill>
                  <a:srgbClr val="000000"/>
                </a:solidFill>
                <a:latin typeface="Arial"/>
                <a:ea typeface="ＭＳ Ｐゴシック"/>
              </a:rPr>
              <a:t>those who apply to CQC </a:t>
            </a:r>
            <a:r>
              <a:rPr lang="en-GB" sz="1800" dirty="0" smtClean="0">
                <a:solidFill>
                  <a:srgbClr val="000000"/>
                </a:solidFill>
                <a:latin typeface="Arial"/>
                <a:ea typeface="ＭＳ Ｐゴシック"/>
              </a:rPr>
              <a:t>to provide </a:t>
            </a:r>
            <a:r>
              <a:rPr lang="en-GB" sz="1800" dirty="0">
                <a:solidFill>
                  <a:srgbClr val="000000"/>
                </a:solidFill>
                <a:latin typeface="Arial"/>
                <a:ea typeface="ＭＳ Ｐゴシック"/>
              </a:rPr>
              <a:t>health and adult social care </a:t>
            </a:r>
            <a:r>
              <a:rPr lang="en-GB" sz="1800" dirty="0" smtClean="0">
                <a:solidFill>
                  <a:srgbClr val="000000"/>
                </a:solidFill>
                <a:latin typeface="Arial"/>
                <a:ea typeface="ＭＳ Ｐゴシック"/>
              </a:rPr>
              <a:t>services</a:t>
            </a:r>
            <a:endParaRPr lang="en-GB" sz="1800" dirty="0">
              <a:solidFill>
                <a:srgbClr val="000000"/>
              </a:solidFill>
              <a:latin typeface="Arial"/>
              <a:ea typeface="ＭＳ Ｐゴシック"/>
            </a:endParaRPr>
          </a:p>
        </p:txBody>
      </p:sp>
      <p:sp>
        <p:nvSpPr>
          <p:cNvPr id="11" name="TextBox 10"/>
          <p:cNvSpPr txBox="1"/>
          <p:nvPr/>
        </p:nvSpPr>
        <p:spPr>
          <a:xfrm>
            <a:off x="2541328" y="2852936"/>
            <a:ext cx="1958664" cy="3408319"/>
          </a:xfrm>
          <a:prstGeom prst="roundRect">
            <a:avLst/>
          </a:prstGeom>
          <a:noFill/>
          <a:ln>
            <a:solidFill>
              <a:srgbClr val="743669"/>
            </a:solidFill>
          </a:ln>
        </p:spPr>
        <p:txBody>
          <a:bodyPr wrap="square" rtlCol="0">
            <a:noAutofit/>
          </a:bodyPr>
          <a:lstStyle/>
          <a:p>
            <a:pPr eaLnBrk="1" hangingPunct="1"/>
            <a:r>
              <a:rPr lang="en-GB" sz="1800" dirty="0">
                <a:solidFill>
                  <a:srgbClr val="000000"/>
                </a:solidFill>
                <a:latin typeface="Arial"/>
                <a:ea typeface="ＭＳ Ｐゴシック"/>
              </a:rPr>
              <a:t>We </a:t>
            </a:r>
            <a:r>
              <a:rPr lang="en-GB" sz="1800" b="1" dirty="0" smtClean="0">
                <a:solidFill>
                  <a:srgbClr val="000000"/>
                </a:solidFill>
                <a:latin typeface="Arial"/>
                <a:ea typeface="ＭＳ Ｐゴシック"/>
              </a:rPr>
              <a:t>monitor</a:t>
            </a:r>
            <a:endParaRPr lang="en-GB" sz="1800" b="1" dirty="0">
              <a:solidFill>
                <a:srgbClr val="000000"/>
              </a:solidFill>
              <a:latin typeface="Arial"/>
              <a:ea typeface="ＭＳ Ｐゴシック"/>
            </a:endParaRPr>
          </a:p>
          <a:p>
            <a:pPr eaLnBrk="1" hangingPunct="1"/>
            <a:r>
              <a:rPr lang="en-GB" sz="1800" dirty="0">
                <a:solidFill>
                  <a:srgbClr val="000000"/>
                </a:solidFill>
                <a:latin typeface="Arial"/>
                <a:ea typeface="ＭＳ Ｐゴシック"/>
              </a:rPr>
              <a:t>services, </a:t>
            </a:r>
            <a:r>
              <a:rPr lang="en-GB" sz="1800" dirty="0" smtClean="0">
                <a:solidFill>
                  <a:srgbClr val="000000"/>
                </a:solidFill>
                <a:latin typeface="Arial"/>
                <a:ea typeface="ＭＳ Ｐゴシック"/>
              </a:rPr>
              <a:t>carry </a:t>
            </a:r>
            <a:r>
              <a:rPr lang="en-GB" sz="1800" dirty="0">
                <a:solidFill>
                  <a:srgbClr val="000000"/>
                </a:solidFill>
                <a:latin typeface="Arial"/>
                <a:ea typeface="ＭＳ Ｐゴシック"/>
              </a:rPr>
              <a:t>out expert</a:t>
            </a:r>
          </a:p>
          <a:p>
            <a:pPr eaLnBrk="1" hangingPunct="1"/>
            <a:r>
              <a:rPr lang="en-GB" sz="1800" b="1" dirty="0">
                <a:solidFill>
                  <a:srgbClr val="000000"/>
                </a:solidFill>
                <a:latin typeface="Arial"/>
                <a:ea typeface="ＭＳ Ｐゴシック"/>
              </a:rPr>
              <a:t>inspections</a:t>
            </a:r>
            <a:r>
              <a:rPr lang="en-GB" sz="1800" dirty="0">
                <a:solidFill>
                  <a:srgbClr val="000000"/>
                </a:solidFill>
                <a:latin typeface="Arial"/>
                <a:ea typeface="ＭＳ Ｐゴシック"/>
              </a:rPr>
              <a:t>, </a:t>
            </a:r>
            <a:r>
              <a:rPr lang="en-GB" sz="1800" dirty="0" smtClean="0">
                <a:solidFill>
                  <a:srgbClr val="000000"/>
                </a:solidFill>
                <a:latin typeface="Arial"/>
                <a:ea typeface="ＭＳ Ｐゴシック"/>
              </a:rPr>
              <a:t>and judge each service, usually to give </a:t>
            </a:r>
            <a:r>
              <a:rPr lang="en-GB" sz="1800" dirty="0">
                <a:solidFill>
                  <a:srgbClr val="000000"/>
                </a:solidFill>
                <a:latin typeface="Arial"/>
                <a:ea typeface="ＭＳ Ｐゴシック"/>
              </a:rPr>
              <a:t>an overall </a:t>
            </a:r>
            <a:r>
              <a:rPr lang="en-GB" sz="1800" b="1" dirty="0" smtClean="0">
                <a:solidFill>
                  <a:srgbClr val="000000"/>
                </a:solidFill>
                <a:latin typeface="Arial"/>
                <a:ea typeface="ＭＳ Ｐゴシック"/>
              </a:rPr>
              <a:t>rating</a:t>
            </a:r>
            <a:r>
              <a:rPr lang="en-GB" sz="1800" dirty="0" smtClean="0">
                <a:solidFill>
                  <a:srgbClr val="000000"/>
                </a:solidFill>
                <a:latin typeface="Arial"/>
                <a:ea typeface="ＭＳ Ｐゴシック"/>
              </a:rPr>
              <a:t>,</a:t>
            </a:r>
            <a:r>
              <a:rPr lang="en-GB" sz="1800" b="1" dirty="0" smtClean="0">
                <a:solidFill>
                  <a:srgbClr val="000000"/>
                </a:solidFill>
                <a:latin typeface="Arial"/>
                <a:ea typeface="ＭＳ Ｐゴシック"/>
              </a:rPr>
              <a:t> </a:t>
            </a:r>
            <a:r>
              <a:rPr lang="en-GB" sz="1800" dirty="0" smtClean="0">
                <a:solidFill>
                  <a:srgbClr val="000000"/>
                </a:solidFill>
                <a:latin typeface="Arial"/>
                <a:ea typeface="ＭＳ Ｐゴシック"/>
              </a:rPr>
              <a:t>and conduct </a:t>
            </a:r>
            <a:r>
              <a:rPr lang="en-GB" sz="1800" b="1" dirty="0" smtClean="0">
                <a:solidFill>
                  <a:srgbClr val="000000"/>
                </a:solidFill>
                <a:latin typeface="Arial"/>
                <a:ea typeface="ＭＳ Ｐゴシック"/>
              </a:rPr>
              <a:t>thematic reviews</a:t>
            </a:r>
            <a:endParaRPr lang="en-GB" sz="1800" dirty="0">
              <a:solidFill>
                <a:srgbClr val="000000"/>
              </a:solidFill>
              <a:latin typeface="Arial"/>
              <a:ea typeface="ＭＳ Ｐゴシック"/>
            </a:endParaRPr>
          </a:p>
        </p:txBody>
      </p:sp>
      <p:sp>
        <p:nvSpPr>
          <p:cNvPr id="12" name="TextBox 11"/>
          <p:cNvSpPr txBox="1"/>
          <p:nvPr/>
        </p:nvSpPr>
        <p:spPr>
          <a:xfrm>
            <a:off x="4644008" y="2852935"/>
            <a:ext cx="1944217" cy="3408320"/>
          </a:xfrm>
          <a:prstGeom prst="roundRect">
            <a:avLst/>
          </a:prstGeom>
          <a:noFill/>
          <a:ln>
            <a:solidFill>
              <a:srgbClr val="D52866"/>
            </a:solidFill>
          </a:ln>
        </p:spPr>
        <p:txBody>
          <a:bodyPr wrap="square" rtlCol="0">
            <a:noAutofit/>
          </a:bodyPr>
          <a:lstStyle/>
          <a:p>
            <a:pPr eaLnBrk="1" hangingPunct="1"/>
            <a:r>
              <a:rPr lang="en-GB" sz="1800" dirty="0">
                <a:solidFill>
                  <a:srgbClr val="000000"/>
                </a:solidFill>
                <a:latin typeface="Arial"/>
                <a:ea typeface="ＭＳ Ｐゴシック"/>
              </a:rPr>
              <a:t>Where we find poor </a:t>
            </a:r>
            <a:r>
              <a:rPr lang="en-GB" sz="1800" dirty="0" smtClean="0">
                <a:solidFill>
                  <a:srgbClr val="000000"/>
                </a:solidFill>
                <a:latin typeface="Arial"/>
                <a:ea typeface="ＭＳ Ｐゴシック"/>
              </a:rPr>
              <a:t>care, </a:t>
            </a:r>
            <a:r>
              <a:rPr lang="en-GB" sz="1800" dirty="0">
                <a:solidFill>
                  <a:srgbClr val="000000"/>
                </a:solidFill>
                <a:latin typeface="Arial"/>
                <a:ea typeface="ＭＳ Ｐゴシック"/>
              </a:rPr>
              <a:t>we ask providers </a:t>
            </a:r>
            <a:r>
              <a:rPr lang="en-GB" sz="1800" dirty="0" smtClean="0">
                <a:solidFill>
                  <a:srgbClr val="000000"/>
                </a:solidFill>
                <a:latin typeface="Arial"/>
                <a:ea typeface="ＭＳ Ｐゴシック"/>
              </a:rPr>
              <a:t>to improve </a:t>
            </a:r>
            <a:r>
              <a:rPr lang="en-GB" sz="1800" dirty="0">
                <a:solidFill>
                  <a:srgbClr val="000000"/>
                </a:solidFill>
                <a:latin typeface="Arial"/>
                <a:ea typeface="ＭＳ Ｐゴシック"/>
              </a:rPr>
              <a:t>and </a:t>
            </a:r>
            <a:r>
              <a:rPr lang="en-GB" sz="1800" dirty="0" smtClean="0">
                <a:solidFill>
                  <a:srgbClr val="000000"/>
                </a:solidFill>
                <a:latin typeface="Arial"/>
                <a:ea typeface="ＭＳ Ｐゴシック"/>
              </a:rPr>
              <a:t>can </a:t>
            </a:r>
            <a:r>
              <a:rPr lang="en-GB" sz="1800" b="1" dirty="0">
                <a:solidFill>
                  <a:srgbClr val="000000"/>
                </a:solidFill>
                <a:latin typeface="Arial"/>
                <a:ea typeface="ＭＳ Ｐゴシック"/>
              </a:rPr>
              <a:t>enforce </a:t>
            </a:r>
            <a:r>
              <a:rPr lang="en-GB" sz="1800" dirty="0">
                <a:solidFill>
                  <a:srgbClr val="000000"/>
                </a:solidFill>
                <a:latin typeface="Arial"/>
                <a:ea typeface="ＭＳ Ｐゴシック"/>
              </a:rPr>
              <a:t>this if </a:t>
            </a:r>
            <a:r>
              <a:rPr lang="en-GB" sz="1800" dirty="0" smtClean="0">
                <a:solidFill>
                  <a:srgbClr val="000000"/>
                </a:solidFill>
                <a:latin typeface="Arial"/>
                <a:ea typeface="ＭＳ Ｐゴシック"/>
              </a:rPr>
              <a:t>necessary</a:t>
            </a:r>
            <a:endParaRPr lang="en-GB" sz="1800" dirty="0">
              <a:solidFill>
                <a:srgbClr val="000000"/>
              </a:solidFill>
              <a:latin typeface="Arial"/>
              <a:ea typeface="ＭＳ Ｐゴシック"/>
            </a:endParaRPr>
          </a:p>
        </p:txBody>
      </p:sp>
      <p:sp>
        <p:nvSpPr>
          <p:cNvPr id="14" name="TextBox 13"/>
          <p:cNvSpPr txBox="1"/>
          <p:nvPr/>
        </p:nvSpPr>
        <p:spPr>
          <a:xfrm>
            <a:off x="6732240" y="2844935"/>
            <a:ext cx="1944217" cy="3416320"/>
          </a:xfrm>
          <a:prstGeom prst="roundRect">
            <a:avLst/>
          </a:prstGeom>
          <a:noFill/>
          <a:ln>
            <a:solidFill>
              <a:srgbClr val="87CFC5"/>
            </a:solidFill>
          </a:ln>
        </p:spPr>
        <p:txBody>
          <a:bodyPr wrap="square" rtlCol="0">
            <a:noAutofit/>
          </a:bodyPr>
          <a:lstStyle/>
          <a:p>
            <a:pPr eaLnBrk="1" hangingPunct="1"/>
            <a:r>
              <a:rPr lang="en-GB" sz="1700" dirty="0">
                <a:solidFill>
                  <a:srgbClr val="000000"/>
                </a:solidFill>
                <a:latin typeface="Arial"/>
                <a:ea typeface="ＭＳ Ｐゴシック"/>
              </a:rPr>
              <a:t>We provide an </a:t>
            </a:r>
            <a:r>
              <a:rPr lang="en-GB" sz="1700" b="1" dirty="0">
                <a:solidFill>
                  <a:srgbClr val="000000"/>
                </a:solidFill>
                <a:latin typeface="Arial"/>
                <a:ea typeface="ＭＳ Ｐゴシック"/>
              </a:rPr>
              <a:t>independent voice </a:t>
            </a:r>
            <a:r>
              <a:rPr lang="en-GB" sz="1700" dirty="0">
                <a:solidFill>
                  <a:srgbClr val="000000"/>
                </a:solidFill>
                <a:latin typeface="Arial"/>
                <a:ea typeface="ＭＳ Ｐゴシック"/>
              </a:rPr>
              <a:t>on</a:t>
            </a:r>
          </a:p>
          <a:p>
            <a:pPr eaLnBrk="1" hangingPunct="1"/>
            <a:r>
              <a:rPr lang="en-GB" sz="1700" dirty="0">
                <a:solidFill>
                  <a:srgbClr val="000000"/>
                </a:solidFill>
                <a:latin typeface="Arial"/>
                <a:ea typeface="ＭＳ Ｐゴシック"/>
              </a:rPr>
              <a:t>the state of health and adult social care</a:t>
            </a:r>
          </a:p>
          <a:p>
            <a:pPr eaLnBrk="1" hangingPunct="1"/>
            <a:r>
              <a:rPr lang="en-GB" sz="1700" dirty="0">
                <a:solidFill>
                  <a:srgbClr val="000000"/>
                </a:solidFill>
                <a:latin typeface="Arial"/>
                <a:ea typeface="ＭＳ Ｐゴシック"/>
              </a:rPr>
              <a:t>in England on issues that matter to the</a:t>
            </a:r>
          </a:p>
          <a:p>
            <a:pPr eaLnBrk="1" hangingPunct="1"/>
            <a:r>
              <a:rPr lang="en-GB" sz="1700" dirty="0">
                <a:solidFill>
                  <a:srgbClr val="000000"/>
                </a:solidFill>
                <a:latin typeface="Arial"/>
                <a:ea typeface="ＭＳ Ｐゴシック"/>
              </a:rPr>
              <a:t>public, providers and </a:t>
            </a:r>
            <a:r>
              <a:rPr lang="en-GB" sz="1700" dirty="0" smtClean="0">
                <a:solidFill>
                  <a:srgbClr val="000000"/>
                </a:solidFill>
                <a:latin typeface="Arial"/>
                <a:ea typeface="ＭＳ Ｐゴシック"/>
              </a:rPr>
              <a:t> stakeholders</a:t>
            </a:r>
            <a:endParaRPr lang="en-GB" sz="1700" dirty="0">
              <a:solidFill>
                <a:srgbClr val="000000"/>
              </a:solidFill>
              <a:latin typeface="Arial"/>
              <a:ea typeface="ＭＳ Ｐゴシック"/>
            </a:endParaRPr>
          </a:p>
        </p:txBody>
      </p:sp>
    </p:spTree>
    <p:extLst>
      <p:ext uri="{BB962C8B-B14F-4D97-AF65-F5344CB8AC3E}">
        <p14:creationId xmlns:p14="http://schemas.microsoft.com/office/powerpoint/2010/main" val="2250583389"/>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flipV="1">
            <a:off x="449263" y="1511300"/>
            <a:ext cx="8277225" cy="4868863"/>
          </a:xfrm>
          <a:prstGeom prst="roundRect">
            <a:avLst>
              <a:gd name="adj" fmla="val 2167"/>
            </a:avLst>
          </a:prstGeom>
          <a:solidFill>
            <a:schemeClr val="bg1"/>
          </a:solidFill>
          <a:ln>
            <a:noFill/>
          </a:ln>
          <a:extLst/>
        </p:spPr>
        <p:txBody>
          <a:bodyPr rot="10800000" wrap="none" anchor="ctr"/>
          <a:lstStyle/>
          <a:p>
            <a:pPr eaLnBrk="0" fontAlgn="base" hangingPunct="0">
              <a:spcBef>
                <a:spcPct val="0"/>
              </a:spcBef>
              <a:spcAft>
                <a:spcPct val="0"/>
              </a:spcAft>
            </a:pPr>
            <a:endParaRPr lang="en-GB" altLang="en-US" sz="2400">
              <a:solidFill>
                <a:srgbClr val="000000"/>
              </a:solidFill>
              <a:ea typeface="ヒラギノ角ゴ Pro W3" charset="-128"/>
            </a:endParaRPr>
          </a:p>
        </p:txBody>
      </p:sp>
      <p:sp>
        <p:nvSpPr>
          <p:cNvPr id="6147" name="Rectangle 12"/>
          <p:cNvSpPr>
            <a:spLocks noChangeArrowheads="1"/>
          </p:cNvSpPr>
          <p:nvPr/>
        </p:nvSpPr>
        <p:spPr bwMode="auto">
          <a:xfrm>
            <a:off x="2051050" y="5949950"/>
            <a:ext cx="4960938" cy="503386"/>
          </a:xfrm>
          <a:prstGeom prst="rect">
            <a:avLst/>
          </a:prstGeom>
          <a:solidFill>
            <a:srgbClr val="EFBBC3"/>
          </a:solidFill>
          <a:ln w="9525" cmpd="thickThin" algn="ctr">
            <a:solidFill>
              <a:srgbClr val="5F2861"/>
            </a:solidFill>
            <a:round/>
            <a:headEnd/>
            <a:tailEnd/>
          </a:ln>
        </p:spPr>
        <p:txBody>
          <a:bodyPr/>
          <a:lstStyle/>
          <a:p>
            <a:pPr eaLnBrk="0" fontAlgn="base" hangingPunct="0">
              <a:spcBef>
                <a:spcPct val="0"/>
              </a:spcBef>
              <a:spcAft>
                <a:spcPct val="0"/>
              </a:spcAft>
            </a:pPr>
            <a:endParaRPr lang="en-GB" altLang="en-US" sz="2400">
              <a:solidFill>
                <a:srgbClr val="000000"/>
              </a:solidFill>
              <a:ea typeface="ヒラギノ角ゴ Pro W3" charset="-128"/>
            </a:endParaRPr>
          </a:p>
        </p:txBody>
      </p:sp>
      <p:sp>
        <p:nvSpPr>
          <p:cNvPr id="15365" name="Rectangle 3"/>
          <p:cNvSpPr>
            <a:spLocks noGrp="1" noChangeArrowheads="1"/>
          </p:cNvSpPr>
          <p:nvPr>
            <p:ph type="body" idx="1"/>
          </p:nvPr>
        </p:nvSpPr>
        <p:spPr>
          <a:xfrm>
            <a:off x="684213" y="1773238"/>
            <a:ext cx="7737475" cy="3887787"/>
          </a:xfrm>
        </p:spPr>
        <p:txBody>
          <a:bodyPr/>
          <a:lstStyle/>
          <a:p>
            <a:pPr marL="0" indent="0" algn="ctr" eaLnBrk="1" hangingPunct="1">
              <a:defRPr/>
            </a:pPr>
            <a:endParaRPr lang="en-GB" sz="2400" b="1" i="1" dirty="0" smtClean="0"/>
          </a:p>
          <a:p>
            <a:pPr marL="0" indent="0" algn="ctr" eaLnBrk="1" hangingPunct="1">
              <a:defRPr/>
            </a:pPr>
            <a:endParaRPr lang="en-GB" sz="2400" b="1" i="1" dirty="0" smtClean="0"/>
          </a:p>
          <a:p>
            <a:pPr marL="0" indent="0" algn="ctr" eaLnBrk="1" hangingPunct="1">
              <a:defRPr/>
            </a:pPr>
            <a:endParaRPr lang="en-GB" sz="2400" b="1" i="1" dirty="0" smtClean="0"/>
          </a:p>
          <a:p>
            <a:pPr marL="0" indent="0" algn="ctr" eaLnBrk="1" hangingPunct="1">
              <a:defRPr/>
            </a:pPr>
            <a:endParaRPr lang="en-GB" sz="2400" b="1" i="1" dirty="0" smtClean="0"/>
          </a:p>
          <a:p>
            <a:pPr marL="0" indent="0" algn="ctr" eaLnBrk="1" hangingPunct="1">
              <a:defRPr/>
            </a:pPr>
            <a:endParaRPr lang="en-GB" sz="2400" b="1" i="1" dirty="0" smtClean="0"/>
          </a:p>
          <a:p>
            <a:pPr marL="0" indent="0" algn="ctr" eaLnBrk="1" hangingPunct="1">
              <a:defRPr/>
            </a:pPr>
            <a:endParaRPr lang="en-GB" sz="2400" b="1" i="1" dirty="0" smtClean="0"/>
          </a:p>
          <a:p>
            <a:pPr marL="0" indent="0" algn="ctr" eaLnBrk="1" hangingPunct="1">
              <a:defRPr/>
            </a:pPr>
            <a:endParaRPr lang="en-GB" sz="1600" b="1" i="1" dirty="0" smtClean="0"/>
          </a:p>
          <a:p>
            <a:pPr marL="0" indent="0" algn="ctr" eaLnBrk="1" hangingPunct="1">
              <a:defRPr/>
            </a:pPr>
            <a:endParaRPr lang="en-GB" sz="1600" b="1" i="1" dirty="0" smtClean="0"/>
          </a:p>
          <a:p>
            <a:pPr marL="0" indent="0" algn="ctr" eaLnBrk="1" hangingPunct="1">
              <a:defRPr/>
            </a:pPr>
            <a:endParaRPr lang="en-GB" sz="1050" b="1" i="1" dirty="0" smtClean="0"/>
          </a:p>
          <a:p>
            <a:pPr marL="0" indent="0" algn="ctr" eaLnBrk="1" hangingPunct="1">
              <a:defRPr/>
            </a:pPr>
            <a:r>
              <a:rPr lang="en-GB" sz="2400" b="1" i="1" dirty="0" smtClean="0">
                <a:solidFill>
                  <a:srgbClr val="5F2861"/>
                </a:solidFill>
              </a:rPr>
              <a:t>Is it good enough for my Mum?</a:t>
            </a:r>
          </a:p>
        </p:txBody>
      </p:sp>
      <p:pic>
        <p:nvPicPr>
          <p:cNvPr id="225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3838" y="2884488"/>
            <a:ext cx="3824287" cy="2809875"/>
          </a:xfrm>
          <a:prstGeom prst="rect">
            <a:avLst/>
          </a:prstGeom>
          <a:noFill/>
          <a:ln w="9525">
            <a:solidFill>
              <a:srgbClr val="672861">
                <a:alpha val="50195"/>
              </a:srgbClr>
            </a:solidFill>
            <a:miter lim="800000"/>
            <a:headEnd/>
            <a:tailEnd/>
          </a:ln>
          <a:effectLst>
            <a:softEdge rad="63500"/>
          </a:effectLst>
          <a:extLst>
            <a:ext uri="{909E8E84-426E-40DD-AFC4-6F175D3DCCD1}">
              <a14:hiddenFill xmlns:a14="http://schemas.microsoft.com/office/drawing/2010/main">
                <a:solidFill>
                  <a:srgbClr val="FFFFFF"/>
                </a:solidFill>
              </a14:hiddenFill>
            </a:ext>
          </a:extLst>
        </p:spPr>
      </p:pic>
      <p:sp>
        <p:nvSpPr>
          <p:cNvPr id="7" name="Oval Callout 6"/>
          <p:cNvSpPr/>
          <p:nvPr/>
        </p:nvSpPr>
        <p:spPr bwMode="auto">
          <a:xfrm>
            <a:off x="7011988" y="2420938"/>
            <a:ext cx="1727200" cy="936625"/>
          </a:xfrm>
          <a:prstGeom prst="wedgeEllipseCallout">
            <a:avLst>
              <a:gd name="adj1" fmla="val -35530"/>
              <a:gd name="adj2" fmla="val 86016"/>
            </a:avLst>
          </a:prstGeom>
          <a:solidFill>
            <a:schemeClr val="accent5">
              <a:lumMod val="90000"/>
            </a:schemeClr>
          </a:solidFill>
          <a:ln w="25400" cap="flat" cmpd="sng" algn="ctr">
            <a:solidFill>
              <a:srgbClr val="672861">
                <a:alpha val="50000"/>
              </a:srgbClr>
            </a:solidFill>
            <a:prstDash val="solid"/>
            <a:round/>
            <a:headEnd type="none" w="med" len="med"/>
            <a:tailEnd type="none" w="med" len="med"/>
          </a:ln>
          <a:effectLst/>
        </p:spPr>
        <p:txBody>
          <a:bodyPr anchor="ctr"/>
          <a:lstStyle/>
          <a:p>
            <a:pPr algn="ctr" eaLnBrk="0" fontAlgn="base" hangingPunct="0">
              <a:spcBef>
                <a:spcPct val="0"/>
              </a:spcBef>
              <a:spcAft>
                <a:spcPct val="0"/>
              </a:spcAft>
              <a:defRPr/>
            </a:pPr>
            <a:r>
              <a:rPr lang="en-GB" sz="2400" b="1" dirty="0">
                <a:solidFill>
                  <a:srgbClr val="000000"/>
                </a:solidFill>
                <a:ea typeface="ヒラギノ角ゴ Pro W3" pitchFamily="1" charset="-128"/>
                <a:cs typeface="ヒラギノ角ゴ Pro W3" pitchFamily="1" charset="-128"/>
              </a:rPr>
              <a:t>Is it safe?</a:t>
            </a:r>
          </a:p>
        </p:txBody>
      </p:sp>
      <p:sp>
        <p:nvSpPr>
          <p:cNvPr id="6151" name="Oval Callout 7"/>
          <p:cNvSpPr>
            <a:spLocks noChangeArrowheads="1"/>
          </p:cNvSpPr>
          <p:nvPr/>
        </p:nvSpPr>
        <p:spPr bwMode="auto">
          <a:xfrm>
            <a:off x="6940550" y="4149725"/>
            <a:ext cx="1879600" cy="863600"/>
          </a:xfrm>
          <a:prstGeom prst="wedgeEllipseCallout">
            <a:avLst>
              <a:gd name="adj1" fmla="val -46199"/>
              <a:gd name="adj2" fmla="val 87486"/>
            </a:avLst>
          </a:prstGeom>
          <a:solidFill>
            <a:srgbClr val="672861">
              <a:alpha val="32156"/>
            </a:srgbClr>
          </a:solidFill>
          <a:ln w="9525" algn="ctr">
            <a:solidFill>
              <a:srgbClr val="672861">
                <a:alpha val="50195"/>
              </a:srgbClr>
            </a:solidFill>
            <a:prstDash val="dash"/>
            <a:round/>
            <a:headEnd/>
            <a:tailEnd/>
          </a:ln>
        </p:spPr>
        <p:txBody>
          <a:bodyPr anchor="ctr"/>
          <a:lstStyle/>
          <a:p>
            <a:pPr algn="ctr" eaLnBrk="0" fontAlgn="base" hangingPunct="0">
              <a:spcBef>
                <a:spcPct val="0"/>
              </a:spcBef>
              <a:spcAft>
                <a:spcPct val="0"/>
              </a:spcAft>
            </a:pPr>
            <a:r>
              <a:rPr lang="en-GB" altLang="en-US" sz="2400" b="1">
                <a:solidFill>
                  <a:srgbClr val="000000"/>
                </a:solidFill>
                <a:ea typeface="ヒラギノ角ゴ Pro W3" charset="-128"/>
              </a:rPr>
              <a:t>Is it caring?</a:t>
            </a:r>
          </a:p>
        </p:txBody>
      </p:sp>
      <p:sp>
        <p:nvSpPr>
          <p:cNvPr id="9" name="Oval Callout 8"/>
          <p:cNvSpPr/>
          <p:nvPr/>
        </p:nvSpPr>
        <p:spPr bwMode="auto">
          <a:xfrm>
            <a:off x="315913" y="2133600"/>
            <a:ext cx="2287587" cy="1150938"/>
          </a:xfrm>
          <a:prstGeom prst="wedgeEllipseCallout">
            <a:avLst>
              <a:gd name="adj1" fmla="val 45992"/>
              <a:gd name="adj2" fmla="val 72158"/>
            </a:avLst>
          </a:prstGeom>
          <a:solidFill>
            <a:schemeClr val="accent5">
              <a:lumMod val="90000"/>
            </a:schemeClr>
          </a:solidFill>
          <a:ln w="25400" cap="flat" cmpd="sng" algn="ctr">
            <a:solidFill>
              <a:srgbClr val="672861">
                <a:alpha val="50000"/>
              </a:srgbClr>
            </a:solidFill>
            <a:prstDash val="solid"/>
            <a:round/>
            <a:headEnd type="none" w="med" len="med"/>
            <a:tailEnd type="none" w="med" len="med"/>
          </a:ln>
          <a:effectLst/>
        </p:spPr>
        <p:txBody>
          <a:bodyPr anchor="ctr"/>
          <a:lstStyle/>
          <a:p>
            <a:pPr algn="ctr" eaLnBrk="0" fontAlgn="base" hangingPunct="0">
              <a:spcBef>
                <a:spcPct val="0"/>
              </a:spcBef>
              <a:spcAft>
                <a:spcPct val="0"/>
              </a:spcAft>
              <a:defRPr/>
            </a:pPr>
            <a:r>
              <a:rPr lang="en-GB" sz="2400" b="1" dirty="0">
                <a:solidFill>
                  <a:srgbClr val="000000"/>
                </a:solidFill>
                <a:ea typeface="ヒラギノ角ゴ Pro W3" pitchFamily="1" charset="-128"/>
                <a:cs typeface="ヒラギノ角ゴ Pro W3" pitchFamily="1" charset="-128"/>
              </a:rPr>
              <a:t>Is it</a:t>
            </a:r>
            <a:endParaRPr lang="en-GB" sz="2400" b="1" i="1" dirty="0">
              <a:solidFill>
                <a:srgbClr val="000000"/>
              </a:solidFill>
              <a:ea typeface="ヒラギノ角ゴ Pro W3" pitchFamily="-16" charset="-128"/>
            </a:endParaRPr>
          </a:p>
          <a:p>
            <a:pPr algn="ctr" eaLnBrk="0" fontAlgn="base" hangingPunct="0">
              <a:spcBef>
                <a:spcPct val="0"/>
              </a:spcBef>
              <a:spcAft>
                <a:spcPct val="0"/>
              </a:spcAft>
              <a:defRPr/>
            </a:pPr>
            <a:r>
              <a:rPr lang="en-GB" sz="2400" b="1" dirty="0">
                <a:solidFill>
                  <a:srgbClr val="000000"/>
                </a:solidFill>
                <a:ea typeface="ヒラギノ角ゴ Pro W3" pitchFamily="1" charset="-128"/>
                <a:cs typeface="ヒラギノ角ゴ Pro W3" pitchFamily="1" charset="-128"/>
              </a:rPr>
              <a:t>effective?</a:t>
            </a:r>
          </a:p>
        </p:txBody>
      </p:sp>
      <p:sp>
        <p:nvSpPr>
          <p:cNvPr id="6153" name="Oval Callout 9"/>
          <p:cNvSpPr>
            <a:spLocks noChangeArrowheads="1"/>
          </p:cNvSpPr>
          <p:nvPr/>
        </p:nvSpPr>
        <p:spPr bwMode="auto">
          <a:xfrm>
            <a:off x="2619375" y="1628775"/>
            <a:ext cx="3960813" cy="936625"/>
          </a:xfrm>
          <a:prstGeom prst="wedgeEllipseCallout">
            <a:avLst>
              <a:gd name="adj1" fmla="val 477"/>
              <a:gd name="adj2" fmla="val 74259"/>
            </a:avLst>
          </a:prstGeom>
          <a:solidFill>
            <a:srgbClr val="6C276A">
              <a:alpha val="32156"/>
            </a:srgbClr>
          </a:solidFill>
          <a:ln w="9525" algn="ctr">
            <a:solidFill>
              <a:srgbClr val="672861">
                <a:alpha val="50195"/>
              </a:srgbClr>
            </a:solidFill>
            <a:prstDash val="dash"/>
            <a:round/>
            <a:headEnd/>
            <a:tailEnd/>
          </a:ln>
        </p:spPr>
        <p:txBody>
          <a:bodyPr anchor="ctr"/>
          <a:lstStyle/>
          <a:p>
            <a:pPr algn="ctr" eaLnBrk="0" fontAlgn="base" hangingPunct="0">
              <a:spcBef>
                <a:spcPct val="0"/>
              </a:spcBef>
              <a:spcAft>
                <a:spcPct val="0"/>
              </a:spcAft>
            </a:pPr>
            <a:r>
              <a:rPr lang="en-GB" altLang="en-US" sz="2400" b="1">
                <a:solidFill>
                  <a:srgbClr val="000000"/>
                </a:solidFill>
                <a:ea typeface="ヒラギノ角ゴ Pro W3" charset="-128"/>
              </a:rPr>
              <a:t>Is it responsive to people’s needs?</a:t>
            </a:r>
          </a:p>
        </p:txBody>
      </p:sp>
      <p:sp>
        <p:nvSpPr>
          <p:cNvPr id="6154" name="Oval Callout 10"/>
          <p:cNvSpPr>
            <a:spLocks noChangeArrowheads="1"/>
          </p:cNvSpPr>
          <p:nvPr/>
        </p:nvSpPr>
        <p:spPr bwMode="auto">
          <a:xfrm>
            <a:off x="315913" y="3933825"/>
            <a:ext cx="2216150" cy="1008063"/>
          </a:xfrm>
          <a:prstGeom prst="wedgeEllipseCallout">
            <a:avLst>
              <a:gd name="adj1" fmla="val 45991"/>
              <a:gd name="adj2" fmla="val 72157"/>
            </a:avLst>
          </a:prstGeom>
          <a:solidFill>
            <a:srgbClr val="672861">
              <a:alpha val="32156"/>
            </a:srgbClr>
          </a:solidFill>
          <a:ln w="9525" algn="ctr">
            <a:solidFill>
              <a:srgbClr val="672861">
                <a:alpha val="50195"/>
              </a:srgbClr>
            </a:solidFill>
            <a:prstDash val="dash"/>
            <a:round/>
            <a:headEnd/>
            <a:tailEnd/>
          </a:ln>
        </p:spPr>
        <p:txBody>
          <a:bodyPr anchor="ctr"/>
          <a:lstStyle/>
          <a:p>
            <a:pPr algn="ctr" eaLnBrk="0" fontAlgn="base" hangingPunct="0">
              <a:spcBef>
                <a:spcPct val="0"/>
              </a:spcBef>
              <a:spcAft>
                <a:spcPct val="0"/>
              </a:spcAft>
            </a:pPr>
            <a:r>
              <a:rPr lang="en-GB" altLang="en-US" sz="2400" b="1">
                <a:solidFill>
                  <a:srgbClr val="000000"/>
                </a:solidFill>
                <a:ea typeface="ヒラギノ角ゴ Pro W3" charset="-128"/>
              </a:rPr>
              <a:t>Is it</a:t>
            </a:r>
            <a:endParaRPr lang="en-GB" altLang="en-US" sz="2400" b="1" i="1">
              <a:solidFill>
                <a:srgbClr val="000000"/>
              </a:solidFill>
              <a:ea typeface="ヒラギノ角ゴ Pro W3" charset="-128"/>
            </a:endParaRPr>
          </a:p>
          <a:p>
            <a:pPr algn="ctr" eaLnBrk="0" fontAlgn="base" hangingPunct="0">
              <a:spcBef>
                <a:spcPct val="0"/>
              </a:spcBef>
              <a:spcAft>
                <a:spcPct val="0"/>
              </a:spcAft>
            </a:pPr>
            <a:r>
              <a:rPr lang="en-GB" altLang="en-US" sz="2400" b="1">
                <a:solidFill>
                  <a:srgbClr val="000000"/>
                </a:solidFill>
                <a:ea typeface="ヒラギノ角ゴ Pro W3" charset="-128"/>
              </a:rPr>
              <a:t>well-led?</a:t>
            </a:r>
          </a:p>
        </p:txBody>
      </p:sp>
      <p:sp>
        <p:nvSpPr>
          <p:cNvPr id="6155"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4F005E57-460D-445C-8B1C-4F820C03D717}" type="slidenum">
              <a:rPr lang="en-US" altLang="en-US" sz="900" smtClean="0">
                <a:solidFill>
                  <a:srgbClr val="5F2861"/>
                </a:solidFill>
                <a:ea typeface="MS PGothic" pitchFamily="34" charset="-128"/>
              </a:rPr>
              <a:pPr/>
              <a:t>4</a:t>
            </a:fld>
            <a:endParaRPr lang="en-US" altLang="en-US" sz="1400" smtClean="0">
              <a:solidFill>
                <a:srgbClr val="6D2E69"/>
              </a:solidFill>
              <a:ea typeface="MS PGothic" pitchFamily="34" charset="-128"/>
            </a:endParaRPr>
          </a:p>
        </p:txBody>
      </p:sp>
      <p:sp>
        <p:nvSpPr>
          <p:cNvPr id="14" name="Rectangle 2"/>
          <p:cNvSpPr txBox="1">
            <a:spLocks noChangeArrowheads="1"/>
          </p:cNvSpPr>
          <p:nvPr/>
        </p:nvSpPr>
        <p:spPr bwMode="auto">
          <a:xfrm>
            <a:off x="622300" y="496888"/>
            <a:ext cx="5545138"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2pPr>
            <a:lvl3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3pPr>
            <a:lvl4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4pPr>
            <a:lvl5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5pPr>
            <a:lvl6pPr marL="4572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6pPr>
            <a:lvl7pPr marL="9144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7pPr>
            <a:lvl8pPr marL="13716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8pPr>
            <a:lvl9pPr marL="18288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9pPr>
          </a:lstStyle>
          <a:p>
            <a:pPr eaLnBrk="1" hangingPunct="1">
              <a:defRPr/>
            </a:pPr>
            <a:r>
              <a:rPr lang="en-GB" altLang="en-US" sz="2800" kern="0" dirty="0" smtClean="0">
                <a:solidFill>
                  <a:srgbClr val="FFFFFF"/>
                </a:solidFill>
              </a:rPr>
              <a:t>The Mum Test (or Anyone You Love test)</a:t>
            </a:r>
          </a:p>
        </p:txBody>
      </p:sp>
    </p:spTree>
    <p:extLst>
      <p:ext uri="{BB962C8B-B14F-4D97-AF65-F5344CB8AC3E}">
        <p14:creationId xmlns:p14="http://schemas.microsoft.com/office/powerpoint/2010/main" val="3853591924"/>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C166B42-A4B5-4AE5-A936-7CBA313912CD}" type="slidenum">
              <a:rPr lang="en-US" altLang="en-US" smtClean="0"/>
              <a:pPr>
                <a:defRPr/>
              </a:pPr>
              <a:t>5</a:t>
            </a:fld>
            <a:endParaRPr lang="en-US" altLang="en-US" sz="1400" dirty="0">
              <a:solidFill>
                <a:srgbClr val="6D2E69"/>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939" y="1647596"/>
            <a:ext cx="977573" cy="46260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18060" y="1714545"/>
            <a:ext cx="6984776" cy="830997"/>
          </a:xfrm>
          <a:prstGeom prst="rect">
            <a:avLst/>
          </a:prstGeom>
          <a:noFill/>
        </p:spPr>
        <p:txBody>
          <a:bodyPr wrap="square" rtlCol="0">
            <a:spAutoFit/>
          </a:bodyPr>
          <a:lstStyle/>
          <a:p>
            <a:pPr eaLnBrk="1" fontAlgn="auto" hangingPunct="1">
              <a:spcBef>
                <a:spcPts val="0"/>
              </a:spcBef>
              <a:spcAft>
                <a:spcPts val="0"/>
              </a:spcAft>
            </a:pPr>
            <a:r>
              <a:rPr lang="en-GB" b="1" dirty="0">
                <a:solidFill>
                  <a:srgbClr val="000000"/>
                </a:solidFill>
                <a:latin typeface="Helvetica"/>
              </a:rPr>
              <a:t>Outstanding</a:t>
            </a:r>
            <a:r>
              <a:rPr lang="en-GB" dirty="0">
                <a:solidFill>
                  <a:srgbClr val="000000"/>
                </a:solidFill>
                <a:latin typeface="Helvetica"/>
              </a:rPr>
              <a:t/>
            </a:r>
            <a:br>
              <a:rPr lang="en-GB" dirty="0">
                <a:solidFill>
                  <a:srgbClr val="000000"/>
                </a:solidFill>
                <a:latin typeface="Helvetica"/>
              </a:rPr>
            </a:br>
            <a:r>
              <a:rPr lang="en-GB" dirty="0">
                <a:solidFill>
                  <a:srgbClr val="000000"/>
                </a:solidFill>
                <a:latin typeface="Helvetica"/>
              </a:rPr>
              <a:t>The service is performing exceptionally well</a:t>
            </a:r>
            <a:r>
              <a:rPr lang="en-GB" sz="1800" dirty="0">
                <a:solidFill>
                  <a:srgbClr val="000000"/>
                </a:solidFill>
                <a:latin typeface="Helvetica"/>
              </a:rPr>
              <a:t>.</a:t>
            </a:r>
          </a:p>
        </p:txBody>
      </p:sp>
      <p:sp>
        <p:nvSpPr>
          <p:cNvPr id="8" name="TextBox 7"/>
          <p:cNvSpPr txBox="1"/>
          <p:nvPr/>
        </p:nvSpPr>
        <p:spPr>
          <a:xfrm>
            <a:off x="1518060" y="2662157"/>
            <a:ext cx="6984776" cy="1200329"/>
          </a:xfrm>
          <a:prstGeom prst="rect">
            <a:avLst/>
          </a:prstGeom>
          <a:noFill/>
        </p:spPr>
        <p:txBody>
          <a:bodyPr wrap="square" rtlCol="0">
            <a:spAutoFit/>
          </a:bodyPr>
          <a:lstStyle/>
          <a:p>
            <a:pPr eaLnBrk="1" fontAlgn="auto" hangingPunct="1">
              <a:spcBef>
                <a:spcPts val="0"/>
              </a:spcBef>
              <a:spcAft>
                <a:spcPts val="0"/>
              </a:spcAft>
            </a:pPr>
            <a:r>
              <a:rPr lang="en-GB" b="1" dirty="0">
                <a:solidFill>
                  <a:srgbClr val="000000"/>
                </a:solidFill>
                <a:latin typeface="Helvetica"/>
              </a:rPr>
              <a:t>Good</a:t>
            </a:r>
            <a:r>
              <a:rPr lang="en-GB" dirty="0">
                <a:solidFill>
                  <a:srgbClr val="000000"/>
                </a:solidFill>
                <a:latin typeface="Helvetica"/>
              </a:rPr>
              <a:t/>
            </a:r>
            <a:br>
              <a:rPr lang="en-GB" dirty="0">
                <a:solidFill>
                  <a:srgbClr val="000000"/>
                </a:solidFill>
                <a:latin typeface="Helvetica"/>
              </a:rPr>
            </a:br>
            <a:r>
              <a:rPr lang="en-GB" dirty="0">
                <a:solidFill>
                  <a:srgbClr val="000000"/>
                </a:solidFill>
                <a:latin typeface="Helvetica"/>
              </a:rPr>
              <a:t>The service is performing well and meeting our expectations.</a:t>
            </a:r>
            <a:endParaRPr lang="en-GB" sz="1800" dirty="0">
              <a:solidFill>
                <a:srgbClr val="000000"/>
              </a:solidFill>
              <a:latin typeface="Helvetica"/>
            </a:endParaRPr>
          </a:p>
        </p:txBody>
      </p:sp>
      <p:sp>
        <p:nvSpPr>
          <p:cNvPr id="7" name="Rectangle 6"/>
          <p:cNvSpPr/>
          <p:nvPr/>
        </p:nvSpPr>
        <p:spPr>
          <a:xfrm>
            <a:off x="1518060" y="3872953"/>
            <a:ext cx="6997476" cy="1200329"/>
          </a:xfrm>
          <a:prstGeom prst="rect">
            <a:avLst/>
          </a:prstGeom>
        </p:spPr>
        <p:txBody>
          <a:bodyPr wrap="square">
            <a:spAutoFit/>
          </a:bodyPr>
          <a:lstStyle/>
          <a:p>
            <a:pPr eaLnBrk="1" fontAlgn="auto" hangingPunct="1">
              <a:spcBef>
                <a:spcPts val="0"/>
              </a:spcBef>
              <a:spcAft>
                <a:spcPts val="0"/>
              </a:spcAft>
            </a:pPr>
            <a:r>
              <a:rPr lang="en-GB" b="1" dirty="0">
                <a:solidFill>
                  <a:srgbClr val="000000"/>
                </a:solidFill>
                <a:latin typeface="Helvetica"/>
              </a:rPr>
              <a:t>Requires improvement</a:t>
            </a:r>
            <a:r>
              <a:rPr lang="en-GB" dirty="0">
                <a:solidFill>
                  <a:srgbClr val="000000"/>
                </a:solidFill>
                <a:latin typeface="Helvetica"/>
              </a:rPr>
              <a:t/>
            </a:r>
            <a:br>
              <a:rPr lang="en-GB" dirty="0">
                <a:solidFill>
                  <a:srgbClr val="000000"/>
                </a:solidFill>
                <a:latin typeface="Helvetica"/>
              </a:rPr>
            </a:br>
            <a:r>
              <a:rPr lang="en-GB" dirty="0">
                <a:solidFill>
                  <a:srgbClr val="000000"/>
                </a:solidFill>
                <a:latin typeface="Helvetica"/>
              </a:rPr>
              <a:t>The service isn't performing as well as it should and we have told the service how it must improve.</a:t>
            </a:r>
          </a:p>
        </p:txBody>
      </p:sp>
      <p:sp>
        <p:nvSpPr>
          <p:cNvPr id="9" name="Rectangle 8"/>
          <p:cNvSpPr/>
          <p:nvPr/>
        </p:nvSpPr>
        <p:spPr>
          <a:xfrm>
            <a:off x="1518060" y="5073281"/>
            <a:ext cx="7436048" cy="1200329"/>
          </a:xfrm>
          <a:prstGeom prst="rect">
            <a:avLst/>
          </a:prstGeom>
        </p:spPr>
        <p:txBody>
          <a:bodyPr wrap="square">
            <a:spAutoFit/>
          </a:bodyPr>
          <a:lstStyle/>
          <a:p>
            <a:pPr eaLnBrk="1" fontAlgn="auto" hangingPunct="1">
              <a:spcBef>
                <a:spcPts val="0"/>
              </a:spcBef>
              <a:spcAft>
                <a:spcPts val="0"/>
              </a:spcAft>
            </a:pPr>
            <a:r>
              <a:rPr lang="en-GB" b="1" dirty="0">
                <a:solidFill>
                  <a:srgbClr val="000000"/>
                </a:solidFill>
                <a:latin typeface="Helvetica"/>
              </a:rPr>
              <a:t>Inadequate</a:t>
            </a:r>
            <a:r>
              <a:rPr lang="en-GB" dirty="0">
                <a:solidFill>
                  <a:srgbClr val="000000"/>
                </a:solidFill>
                <a:latin typeface="Helvetica"/>
              </a:rPr>
              <a:t/>
            </a:r>
            <a:br>
              <a:rPr lang="en-GB" dirty="0">
                <a:solidFill>
                  <a:srgbClr val="000000"/>
                </a:solidFill>
                <a:latin typeface="Helvetica"/>
              </a:rPr>
            </a:br>
            <a:r>
              <a:rPr lang="en-GB" dirty="0">
                <a:solidFill>
                  <a:srgbClr val="000000"/>
                </a:solidFill>
                <a:latin typeface="Helvetica"/>
              </a:rPr>
              <a:t>The service is performing badly and we've taken action against the person or organisation that runs it.</a:t>
            </a:r>
          </a:p>
        </p:txBody>
      </p:sp>
      <p:sp>
        <p:nvSpPr>
          <p:cNvPr id="11" name="Rectangle 2"/>
          <p:cNvSpPr txBox="1">
            <a:spLocks noChangeArrowheads="1"/>
          </p:cNvSpPr>
          <p:nvPr/>
        </p:nvSpPr>
        <p:spPr>
          <a:xfrm>
            <a:off x="591716" y="548680"/>
            <a:ext cx="5578475" cy="906463"/>
          </a:xfrm>
          <a:prstGeom prst="rect">
            <a:avLst/>
          </a:prstGeom>
        </p:spPr>
        <p:txBody>
          <a:bodyPr/>
          <a:lst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2pPr>
            <a:lvl3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3pPr>
            <a:lvl4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4pPr>
            <a:lvl5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5pPr>
            <a:lvl6pPr marL="4572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6pPr>
            <a:lvl7pPr marL="9144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7pPr>
            <a:lvl8pPr marL="13716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8pPr>
            <a:lvl9pPr marL="18288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9pPr>
          </a:lstStyle>
          <a:p>
            <a:pPr eaLnBrk="1" hangingPunct="1"/>
            <a:r>
              <a:rPr lang="en-GB" altLang="en-US" sz="2800" kern="0" dirty="0" smtClean="0">
                <a:solidFill>
                  <a:srgbClr val="FFFFFF"/>
                </a:solidFill>
              </a:rPr>
              <a:t>What do the overall ratings mean?</a:t>
            </a:r>
          </a:p>
        </p:txBody>
      </p:sp>
    </p:spTree>
    <p:extLst>
      <p:ext uri="{BB962C8B-B14F-4D97-AF65-F5344CB8AC3E}">
        <p14:creationId xmlns:p14="http://schemas.microsoft.com/office/powerpoint/2010/main" val="900543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1484784"/>
            <a:ext cx="8640960" cy="4968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800">
              <a:solidFill>
                <a:srgbClr val="FFFFFF"/>
              </a:solidFill>
            </a:endParaRPr>
          </a:p>
        </p:txBody>
      </p:sp>
      <p:sp>
        <p:nvSpPr>
          <p:cNvPr id="2" name="Slide Number Placeholder 1"/>
          <p:cNvSpPr>
            <a:spLocks noGrp="1"/>
          </p:cNvSpPr>
          <p:nvPr>
            <p:ph type="sldNum" sz="quarter" idx="10"/>
          </p:nvPr>
        </p:nvSpPr>
        <p:spPr/>
        <p:txBody>
          <a:bodyPr/>
          <a:lstStyle/>
          <a:p>
            <a:pPr>
              <a:defRPr/>
            </a:pPr>
            <a:fld id="{2CDFC59F-7FD3-4981-88C1-003940B5C03E}" type="slidenum">
              <a:rPr lang="en-US" smtClean="0"/>
              <a:pPr>
                <a:defRPr/>
              </a:pPr>
              <a:t>6</a:t>
            </a:fld>
            <a:endParaRPr lang="en-US" sz="1400" dirty="0">
              <a:solidFill>
                <a:srgbClr val="6D2E69"/>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000" t="1557" r="2000" b="1930"/>
          <a:stretch/>
        </p:blipFill>
        <p:spPr>
          <a:xfrm>
            <a:off x="683568" y="1700808"/>
            <a:ext cx="3512132" cy="4536504"/>
          </a:xfrm>
          <a:prstGeom prst="rect">
            <a:avLst/>
          </a:prstGeom>
          <a:ln>
            <a:noFill/>
          </a:ln>
          <a:effectLst>
            <a:outerShdw blurRad="292100" dist="139700" dir="2700000" algn="tl" rotWithShape="0">
              <a:srgbClr val="333333">
                <a:alpha val="65000"/>
              </a:srgbClr>
            </a:outerShdw>
          </a:effectLst>
        </p:spPr>
      </p:pic>
      <p:sp>
        <p:nvSpPr>
          <p:cNvPr id="9" name="Rectangle 2"/>
          <p:cNvSpPr txBox="1">
            <a:spLocks noChangeArrowheads="1"/>
          </p:cNvSpPr>
          <p:nvPr/>
        </p:nvSpPr>
        <p:spPr>
          <a:xfrm>
            <a:off x="591716" y="691048"/>
            <a:ext cx="5578475" cy="906463"/>
          </a:xfrm>
          <a:prstGeom prst="rect">
            <a:avLst/>
          </a:prstGeom>
        </p:spPr>
        <p:txBody>
          <a:bodyPr/>
          <a:lst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2pPr>
            <a:lvl3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3pPr>
            <a:lvl4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4pPr>
            <a:lvl5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5pPr>
            <a:lvl6pPr marL="4572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6pPr>
            <a:lvl7pPr marL="9144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7pPr>
            <a:lvl8pPr marL="13716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8pPr>
            <a:lvl9pPr marL="18288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9pPr>
          </a:lstStyle>
          <a:p>
            <a:pPr eaLnBrk="1" hangingPunct="1"/>
            <a:r>
              <a:rPr lang="en-GB" altLang="en-US" sz="2800" kern="0" dirty="0" smtClean="0">
                <a:solidFill>
                  <a:srgbClr val="FFFFFF"/>
                </a:solidFill>
              </a:rPr>
              <a:t>Display of ratings </a:t>
            </a:r>
          </a:p>
        </p:txBody>
      </p:sp>
      <p:sp>
        <p:nvSpPr>
          <p:cNvPr id="7" name="TextBox 6"/>
          <p:cNvSpPr txBox="1"/>
          <p:nvPr/>
        </p:nvSpPr>
        <p:spPr>
          <a:xfrm>
            <a:off x="4427984" y="1597511"/>
            <a:ext cx="4248472" cy="5539978"/>
          </a:xfrm>
          <a:prstGeom prst="rect">
            <a:avLst/>
          </a:prstGeom>
          <a:noFill/>
        </p:spPr>
        <p:txBody>
          <a:bodyPr wrap="square" rtlCol="0">
            <a:spAutoFit/>
          </a:bodyPr>
          <a:lstStyle/>
          <a:p>
            <a:pPr marL="0" lvl="1" eaLnBrk="1" fontAlgn="auto" hangingPunct="1">
              <a:spcBef>
                <a:spcPts val="0"/>
              </a:spcBef>
              <a:spcAft>
                <a:spcPts val="0"/>
              </a:spcAft>
            </a:pPr>
            <a:r>
              <a:rPr lang="en-GB" altLang="en-US" b="1" kern="0" dirty="0" smtClean="0">
                <a:solidFill>
                  <a:srgbClr val="6B2861"/>
                </a:solidFill>
                <a:latin typeface="Arial"/>
                <a:ea typeface="ＭＳ Ｐゴシック"/>
              </a:rPr>
              <a:t>Why? </a:t>
            </a:r>
            <a:r>
              <a:rPr lang="en-GB" altLang="en-US" kern="0" dirty="0" smtClean="0">
                <a:solidFill>
                  <a:srgbClr val="000000"/>
                </a:solidFill>
                <a:latin typeface="Arial"/>
                <a:ea typeface="ＭＳ Ｐゴシック"/>
              </a:rPr>
              <a:t>Public </a:t>
            </a:r>
            <a:r>
              <a:rPr lang="en-GB" altLang="en-US" kern="0" dirty="0">
                <a:solidFill>
                  <a:srgbClr val="000000"/>
                </a:solidFill>
                <a:latin typeface="Arial"/>
                <a:ea typeface="ＭＳ Ｐゴシック"/>
              </a:rPr>
              <a:t>able to see rating of service quickly and </a:t>
            </a:r>
            <a:r>
              <a:rPr lang="en-GB" altLang="en-US" kern="0" dirty="0" smtClean="0">
                <a:solidFill>
                  <a:srgbClr val="000000"/>
                </a:solidFill>
                <a:latin typeface="Arial"/>
                <a:ea typeface="ＭＳ Ｐゴシック"/>
              </a:rPr>
              <a:t>easily</a:t>
            </a:r>
          </a:p>
          <a:p>
            <a:pPr marL="0" lvl="1" eaLnBrk="1" fontAlgn="auto" hangingPunct="1">
              <a:spcBef>
                <a:spcPts val="0"/>
              </a:spcBef>
              <a:spcAft>
                <a:spcPts val="0"/>
              </a:spcAft>
            </a:pPr>
            <a:endParaRPr lang="en-GB" altLang="en-US" kern="0" dirty="0" smtClean="0">
              <a:solidFill>
                <a:srgbClr val="000000"/>
              </a:solidFill>
              <a:latin typeface="Arial"/>
              <a:ea typeface="ＭＳ Ｐゴシック"/>
            </a:endParaRPr>
          </a:p>
          <a:p>
            <a:pPr marL="0" lvl="1" eaLnBrk="1" fontAlgn="auto" hangingPunct="1">
              <a:spcBef>
                <a:spcPts val="0"/>
              </a:spcBef>
              <a:spcAft>
                <a:spcPts val="0"/>
              </a:spcAft>
            </a:pPr>
            <a:r>
              <a:rPr lang="en-GB" altLang="en-US" b="1" kern="0" dirty="0" smtClean="0">
                <a:solidFill>
                  <a:srgbClr val="6B2861"/>
                </a:solidFill>
                <a:latin typeface="Arial"/>
                <a:ea typeface="ＭＳ Ｐゴシック"/>
              </a:rPr>
              <a:t>Where? </a:t>
            </a:r>
            <a:r>
              <a:rPr lang="en-GB" altLang="en-US" kern="0" dirty="0" smtClean="0">
                <a:solidFill>
                  <a:srgbClr val="000000"/>
                </a:solidFill>
                <a:latin typeface="Arial"/>
                <a:ea typeface="ＭＳ Ｐゴシック"/>
              </a:rPr>
              <a:t>Providers should display in prominent area in public view and on website</a:t>
            </a:r>
          </a:p>
          <a:p>
            <a:pPr marL="0" lvl="1" eaLnBrk="1" fontAlgn="auto" hangingPunct="1">
              <a:spcBef>
                <a:spcPts val="0"/>
              </a:spcBef>
              <a:spcAft>
                <a:spcPts val="0"/>
              </a:spcAft>
            </a:pPr>
            <a:endParaRPr lang="en-GB" altLang="en-US" kern="0" dirty="0">
              <a:solidFill>
                <a:srgbClr val="000000"/>
              </a:solidFill>
              <a:latin typeface="Arial"/>
              <a:ea typeface="ＭＳ Ｐゴシック"/>
            </a:endParaRPr>
          </a:p>
          <a:p>
            <a:pPr marL="0" lvl="1" eaLnBrk="1" fontAlgn="auto" hangingPunct="1">
              <a:spcBef>
                <a:spcPts val="0"/>
              </a:spcBef>
              <a:spcAft>
                <a:spcPts val="0"/>
              </a:spcAft>
            </a:pPr>
            <a:r>
              <a:rPr lang="en-GB" altLang="en-US" kern="0" dirty="0" smtClean="0">
                <a:solidFill>
                  <a:srgbClr val="000000"/>
                </a:solidFill>
                <a:latin typeface="Arial"/>
                <a:ea typeface="ＭＳ Ｐゴシック"/>
              </a:rPr>
              <a:t>CQC send a template for completion and display</a:t>
            </a:r>
          </a:p>
          <a:p>
            <a:pPr marL="0" lvl="1" eaLnBrk="1" fontAlgn="auto" hangingPunct="1">
              <a:spcBef>
                <a:spcPts val="0"/>
              </a:spcBef>
              <a:spcAft>
                <a:spcPts val="0"/>
              </a:spcAft>
            </a:pPr>
            <a:endParaRPr lang="en-GB" altLang="en-US" kern="0" dirty="0" smtClean="0">
              <a:solidFill>
                <a:srgbClr val="000000"/>
              </a:solidFill>
              <a:latin typeface="Arial"/>
              <a:ea typeface="ＭＳ Ｐゴシック"/>
            </a:endParaRPr>
          </a:p>
          <a:p>
            <a:pPr marL="0" lvl="1" eaLnBrk="1" fontAlgn="auto" hangingPunct="1">
              <a:spcBef>
                <a:spcPts val="0"/>
              </a:spcBef>
              <a:spcAft>
                <a:spcPts val="0"/>
              </a:spcAft>
            </a:pPr>
            <a:r>
              <a:rPr lang="en-GB" altLang="en-US" kern="0" dirty="0" smtClean="0">
                <a:solidFill>
                  <a:srgbClr val="6B2861"/>
                </a:solidFill>
                <a:latin typeface="Arial"/>
                <a:ea typeface="ＭＳ Ｐゴシック"/>
              </a:rPr>
              <a:t>CQC check this during inspections</a:t>
            </a:r>
          </a:p>
          <a:p>
            <a:pPr marL="0" lvl="1" eaLnBrk="1" fontAlgn="auto" hangingPunct="1">
              <a:spcBef>
                <a:spcPts val="0"/>
              </a:spcBef>
              <a:spcAft>
                <a:spcPts val="0"/>
              </a:spcAft>
            </a:pPr>
            <a:endParaRPr lang="en-GB" altLang="en-US" kern="0" dirty="0">
              <a:solidFill>
                <a:srgbClr val="000000"/>
              </a:solidFill>
              <a:latin typeface="Arial"/>
              <a:ea typeface="ＭＳ Ｐゴシック"/>
            </a:endParaRPr>
          </a:p>
          <a:p>
            <a:pPr eaLnBrk="1" fontAlgn="auto" hangingPunct="1">
              <a:spcBef>
                <a:spcPts val="0"/>
              </a:spcBef>
              <a:spcAft>
                <a:spcPts val="0"/>
              </a:spcAft>
            </a:pPr>
            <a:endParaRPr lang="en-GB" sz="1800" dirty="0">
              <a:solidFill>
                <a:srgbClr val="000000"/>
              </a:solidFill>
              <a:latin typeface="Arial"/>
              <a:ea typeface="ＭＳ Ｐゴシック"/>
            </a:endParaRPr>
          </a:p>
        </p:txBody>
      </p:sp>
      <p:sp>
        <p:nvSpPr>
          <p:cNvPr id="4" name="Rectangle 3"/>
          <p:cNvSpPr/>
          <p:nvPr/>
        </p:nvSpPr>
        <p:spPr>
          <a:xfrm>
            <a:off x="827583" y="2060848"/>
            <a:ext cx="2553369"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r>
              <a:rPr lang="en-GB" sz="1550" b="1" dirty="0" smtClean="0">
                <a:solidFill>
                  <a:srgbClr val="743669"/>
                </a:solidFill>
                <a:cs typeface="Calibri" panose="020F0502020204030204" pitchFamily="34" charset="0"/>
              </a:rPr>
              <a:t>A Provider</a:t>
            </a:r>
            <a:endParaRPr lang="en-GB" sz="1550" b="1" dirty="0">
              <a:solidFill>
                <a:srgbClr val="743669"/>
              </a:solidFill>
              <a:cs typeface="Calibri" panose="020F0502020204030204" pitchFamily="34" charset="0"/>
            </a:endParaRPr>
          </a:p>
        </p:txBody>
      </p:sp>
    </p:spTree>
    <p:extLst>
      <p:ext uri="{BB962C8B-B14F-4D97-AF65-F5344CB8AC3E}">
        <p14:creationId xmlns:p14="http://schemas.microsoft.com/office/powerpoint/2010/main" val="692841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Overall picture of quality in general practice</a:t>
            </a:r>
            <a:endParaRPr lang="en-GB" dirty="0"/>
          </a:p>
        </p:txBody>
      </p:sp>
      <p:sp>
        <p:nvSpPr>
          <p:cNvPr id="4" name="Slide Number Placeholder 3"/>
          <p:cNvSpPr>
            <a:spLocks noGrp="1"/>
          </p:cNvSpPr>
          <p:nvPr>
            <p:ph type="sldNum" sz="quarter" idx="10"/>
          </p:nvPr>
        </p:nvSpPr>
        <p:spPr/>
        <p:txBody>
          <a:bodyPr/>
          <a:lstStyle/>
          <a:p>
            <a:pPr>
              <a:defRPr/>
            </a:pPr>
            <a:fld id="{CC6FFD6C-9E13-4618-A813-F743734454B9}" type="slidenum">
              <a:rPr lang="en-US" altLang="en-US" smtClean="0"/>
              <a:pPr>
                <a:defRPr/>
              </a:pPr>
              <a:t>7</a:t>
            </a:fld>
            <a:endParaRPr lang="en-US" altLang="en-US" sz="1400" dirty="0">
              <a:solidFill>
                <a:srgbClr val="6D2E69"/>
              </a:solidFill>
            </a:endParaRPr>
          </a:p>
        </p:txBody>
      </p:sp>
      <p:pic>
        <p:nvPicPr>
          <p:cNvPr id="2050" name="Picture 4" descr="image001"/>
          <p:cNvPicPr>
            <a:picLocks noChangeAspect="1" noChangeArrowheads="1"/>
          </p:cNvPicPr>
          <p:nvPr/>
        </p:nvPicPr>
        <p:blipFill rotWithShape="1">
          <a:blip r:embed="rId2">
            <a:extLst>
              <a:ext uri="{28A0092B-C50C-407E-A947-70E740481C1C}">
                <a14:useLocalDpi xmlns:a14="http://schemas.microsoft.com/office/drawing/2010/main" val="0"/>
              </a:ext>
            </a:extLst>
          </a:blip>
          <a:srcRect l="6946" t="8808"/>
          <a:stretch/>
        </p:blipFill>
        <p:spPr bwMode="auto">
          <a:xfrm>
            <a:off x="62538" y="2030258"/>
            <a:ext cx="4256032" cy="299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5" descr="image002"/>
          <p:cNvPicPr>
            <a:picLocks noChangeAspect="1" noChangeArrowheads="1"/>
          </p:cNvPicPr>
          <p:nvPr/>
        </p:nvPicPr>
        <p:blipFill rotWithShape="1">
          <a:blip r:embed="rId3">
            <a:extLst>
              <a:ext uri="{28A0092B-C50C-407E-A947-70E740481C1C}">
                <a14:useLocalDpi xmlns:a14="http://schemas.microsoft.com/office/drawing/2010/main" val="0"/>
              </a:ext>
            </a:extLst>
          </a:blip>
          <a:srcRect l="1592" t="13616"/>
          <a:stretch/>
        </p:blipFill>
        <p:spPr bwMode="auto">
          <a:xfrm>
            <a:off x="4318570" y="2420888"/>
            <a:ext cx="4825430" cy="255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894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55650" y="692150"/>
            <a:ext cx="6769100" cy="538163"/>
          </a:xfrm>
        </p:spPr>
        <p:txBody>
          <a:bodyPr/>
          <a:lstStyle/>
          <a:p>
            <a:r>
              <a:rPr lang="en-GB" altLang="en-US" sz="2800" dirty="0" smtClean="0"/>
              <a:t>Safety: key themes in poor care</a:t>
            </a:r>
            <a:endParaRPr lang="en-GB" altLang="en-US" sz="2800" i="1" dirty="0" smtClean="0"/>
          </a:p>
        </p:txBody>
      </p:sp>
      <p:sp>
        <p:nvSpPr>
          <p:cNvPr id="4" name="TextBox 3"/>
          <p:cNvSpPr txBox="1"/>
          <p:nvPr/>
        </p:nvSpPr>
        <p:spPr>
          <a:xfrm>
            <a:off x="457200" y="1549400"/>
            <a:ext cx="8258175" cy="5016726"/>
          </a:xfrm>
          <a:prstGeom prst="rect">
            <a:avLst/>
          </a:prstGeom>
          <a:noFill/>
        </p:spPr>
        <p:txBody>
          <a:bodyPr lIns="91408" tIns="45704" rIns="91408" bIns="45704">
            <a:spAutoFit/>
          </a:bodyPr>
          <a:lstStyle/>
          <a:p>
            <a:pPr eaLnBrk="1" hangingPunct="1">
              <a:spcBef>
                <a:spcPts val="0"/>
              </a:spcBef>
              <a:spcAft>
                <a:spcPts val="0"/>
              </a:spcAft>
              <a:buClr>
                <a:srgbClr val="712F73"/>
              </a:buClr>
              <a:buSzPct val="120000"/>
              <a:tabLst>
                <a:tab pos="261938" algn="l"/>
              </a:tabLst>
              <a:defRPr/>
            </a:pPr>
            <a:r>
              <a:rPr lang="en-GB" sz="2000" kern="0" dirty="0">
                <a:latin typeface="Arial"/>
                <a:ea typeface="ＭＳ Ｐゴシック"/>
              </a:rPr>
              <a:t>Safety issues </a:t>
            </a:r>
            <a:r>
              <a:rPr lang="en-GB" sz="2000" kern="0" dirty="0">
                <a:solidFill>
                  <a:srgbClr val="000000"/>
                </a:solidFill>
                <a:latin typeface="Arial"/>
                <a:ea typeface="ＭＳ Ｐゴシック"/>
              </a:rPr>
              <a:t>often relate to </a:t>
            </a:r>
            <a:r>
              <a:rPr lang="en-GB" kern="0" dirty="0">
                <a:solidFill>
                  <a:srgbClr val="C00000"/>
                </a:solidFill>
                <a:latin typeface="Arial"/>
                <a:ea typeface="ＭＳ Ｐゴシック"/>
              </a:rPr>
              <a:t>poor systems and processes</a:t>
            </a:r>
            <a:r>
              <a:rPr lang="en-GB" sz="2000" kern="0" dirty="0">
                <a:solidFill>
                  <a:srgbClr val="000000"/>
                </a:solidFill>
                <a:latin typeface="Arial"/>
                <a:ea typeface="ＭＳ Ｐゴシック"/>
              </a:rPr>
              <a:t>, examples include: </a:t>
            </a:r>
            <a:endParaRPr lang="en-GB" sz="2000" kern="0" dirty="0" smtClean="0">
              <a:solidFill>
                <a:srgbClr val="000000"/>
              </a:solidFill>
              <a:latin typeface="Arial"/>
              <a:ea typeface="ＭＳ Ｐゴシック"/>
            </a:endParaRPr>
          </a:p>
          <a:p>
            <a:pPr marL="742950" lvl="1" indent="-285750" eaLnBrk="1" hangingPunct="1">
              <a:spcBef>
                <a:spcPts val="0"/>
              </a:spcBef>
              <a:spcAft>
                <a:spcPts val="0"/>
              </a:spcAft>
              <a:buClr>
                <a:srgbClr val="712F73"/>
              </a:buClr>
              <a:buSzPct val="120000"/>
              <a:buFont typeface="Arial" panose="020B0604020202020204" pitchFamily="34" charset="0"/>
              <a:buChar char="•"/>
              <a:tabLst>
                <a:tab pos="261938" algn="l"/>
              </a:tabLst>
              <a:defRPr/>
            </a:pPr>
            <a:r>
              <a:rPr lang="en-GB" sz="2000" kern="0" dirty="0" smtClean="0">
                <a:solidFill>
                  <a:srgbClr val="000000"/>
                </a:solidFill>
                <a:latin typeface="Arial"/>
                <a:ea typeface="ＭＳ Ｐゴシック"/>
              </a:rPr>
              <a:t>Insufficient </a:t>
            </a:r>
            <a:r>
              <a:rPr lang="en-GB" sz="2000" kern="0" dirty="0">
                <a:solidFill>
                  <a:srgbClr val="000000"/>
                </a:solidFill>
                <a:latin typeface="Arial"/>
                <a:ea typeface="ＭＳ Ｐゴシック"/>
              </a:rPr>
              <a:t>evidence of </a:t>
            </a:r>
            <a:r>
              <a:rPr lang="en-GB" kern="0" dirty="0">
                <a:solidFill>
                  <a:srgbClr val="C00000"/>
                </a:solidFill>
                <a:latin typeface="Arial"/>
                <a:ea typeface="ＭＳ Ｐゴシック"/>
              </a:rPr>
              <a:t>risk management </a:t>
            </a:r>
            <a:r>
              <a:rPr lang="en-GB" sz="2000" kern="0" dirty="0">
                <a:solidFill>
                  <a:srgbClr val="000000"/>
                </a:solidFill>
                <a:latin typeface="Arial"/>
                <a:ea typeface="ＭＳ Ｐゴシック"/>
              </a:rPr>
              <a:t>and learning from incidents</a:t>
            </a:r>
          </a:p>
          <a:p>
            <a:pPr marL="742950" lvl="1" indent="-285750" eaLnBrk="1" hangingPunct="1">
              <a:spcBef>
                <a:spcPts val="0"/>
              </a:spcBef>
              <a:spcAft>
                <a:spcPts val="0"/>
              </a:spcAft>
              <a:buClr>
                <a:srgbClr val="712F73"/>
              </a:buClr>
              <a:buSzPct val="120000"/>
              <a:buFont typeface="Arial" panose="020B0604020202020204" pitchFamily="34" charset="0"/>
              <a:buChar char="•"/>
              <a:tabLst>
                <a:tab pos="261938" algn="l"/>
              </a:tabLst>
              <a:defRPr/>
            </a:pPr>
            <a:r>
              <a:rPr lang="en-GB" sz="2000" kern="0" dirty="0">
                <a:solidFill>
                  <a:srgbClr val="000000"/>
                </a:solidFill>
                <a:latin typeface="Arial"/>
                <a:ea typeface="ＭＳ Ｐゴシック"/>
              </a:rPr>
              <a:t>Poor responses to patient complaint</a:t>
            </a:r>
            <a:r>
              <a:rPr lang="en-GB" sz="2000" b="1" kern="0" dirty="0">
                <a:solidFill>
                  <a:srgbClr val="000000"/>
                </a:solidFill>
                <a:latin typeface="Arial"/>
                <a:ea typeface="ＭＳ Ｐゴシック"/>
              </a:rPr>
              <a:t> </a:t>
            </a:r>
            <a:r>
              <a:rPr lang="en-GB" sz="2000" kern="0" dirty="0">
                <a:solidFill>
                  <a:srgbClr val="000000"/>
                </a:solidFill>
                <a:latin typeface="Arial"/>
                <a:ea typeface="ＭＳ Ｐゴシック"/>
              </a:rPr>
              <a:t>letters and </a:t>
            </a:r>
            <a:r>
              <a:rPr lang="en-GB" kern="0" dirty="0">
                <a:solidFill>
                  <a:srgbClr val="C00000"/>
                </a:solidFill>
                <a:latin typeface="Arial"/>
                <a:ea typeface="ＭＳ Ｐゴシック"/>
              </a:rPr>
              <a:t>failure to act on issues</a:t>
            </a:r>
            <a:r>
              <a:rPr lang="en-GB" sz="2000" b="1" kern="0" dirty="0">
                <a:solidFill>
                  <a:srgbClr val="000000"/>
                </a:solidFill>
                <a:latin typeface="Arial"/>
                <a:ea typeface="ＭＳ Ｐゴシック"/>
              </a:rPr>
              <a:t> </a:t>
            </a:r>
            <a:r>
              <a:rPr lang="en-GB" sz="2000" kern="0" dirty="0">
                <a:solidFill>
                  <a:srgbClr val="000000"/>
                </a:solidFill>
                <a:latin typeface="Arial"/>
                <a:ea typeface="ＭＳ Ｐゴシック"/>
              </a:rPr>
              <a:t>raised</a:t>
            </a:r>
          </a:p>
          <a:p>
            <a:pPr marL="742950" lvl="1" indent="-285750" eaLnBrk="1" hangingPunct="1">
              <a:spcBef>
                <a:spcPts val="0"/>
              </a:spcBef>
              <a:spcAft>
                <a:spcPts val="0"/>
              </a:spcAft>
              <a:buClr>
                <a:srgbClr val="712F73"/>
              </a:buClr>
              <a:buSzPct val="120000"/>
              <a:buFont typeface="Arial" panose="020B0604020202020204" pitchFamily="34" charset="0"/>
              <a:buChar char="•"/>
              <a:tabLst>
                <a:tab pos="261938" algn="l"/>
              </a:tabLst>
              <a:defRPr/>
            </a:pPr>
            <a:r>
              <a:rPr lang="en-GB" sz="2000" kern="0" dirty="0">
                <a:solidFill>
                  <a:srgbClr val="000000"/>
                </a:solidFill>
                <a:latin typeface="Arial"/>
                <a:ea typeface="ＭＳ Ｐゴシック"/>
              </a:rPr>
              <a:t>Lack of </a:t>
            </a:r>
            <a:r>
              <a:rPr lang="en-GB" kern="0" dirty="0">
                <a:solidFill>
                  <a:srgbClr val="C00000"/>
                </a:solidFill>
                <a:latin typeface="Arial"/>
                <a:ea typeface="ＭＳ Ｐゴシック"/>
              </a:rPr>
              <a:t>effective and timely safeguarding and training</a:t>
            </a:r>
            <a:endParaRPr lang="en-GB" sz="2000" kern="0" dirty="0">
              <a:solidFill>
                <a:srgbClr val="C00000"/>
              </a:solidFill>
              <a:latin typeface="Arial"/>
              <a:ea typeface="ＭＳ Ｐゴシック"/>
            </a:endParaRPr>
          </a:p>
          <a:p>
            <a:pPr marL="742950" lvl="1" indent="-285750" eaLnBrk="1" hangingPunct="1">
              <a:spcBef>
                <a:spcPts val="0"/>
              </a:spcBef>
              <a:spcAft>
                <a:spcPts val="0"/>
              </a:spcAft>
              <a:buClr>
                <a:srgbClr val="712F73"/>
              </a:buClr>
              <a:buSzPct val="120000"/>
              <a:buFont typeface="Arial" panose="020B0604020202020204" pitchFamily="34" charset="0"/>
              <a:buChar char="•"/>
              <a:tabLst>
                <a:tab pos="261938" algn="l"/>
              </a:tabLst>
              <a:defRPr/>
            </a:pPr>
            <a:r>
              <a:rPr lang="en-GB" sz="2000" kern="0" dirty="0">
                <a:solidFill>
                  <a:srgbClr val="000000"/>
                </a:solidFill>
                <a:latin typeface="Arial"/>
                <a:ea typeface="ＭＳ Ｐゴシック"/>
              </a:rPr>
              <a:t>Poor </a:t>
            </a:r>
            <a:r>
              <a:rPr lang="en-GB" kern="0" dirty="0">
                <a:solidFill>
                  <a:srgbClr val="C00000"/>
                </a:solidFill>
                <a:latin typeface="Arial"/>
                <a:ea typeface="ＭＳ Ｐゴシック"/>
              </a:rPr>
              <a:t>infection control </a:t>
            </a:r>
            <a:r>
              <a:rPr lang="en-GB" sz="2000" kern="0" dirty="0">
                <a:solidFill>
                  <a:srgbClr val="000000"/>
                </a:solidFill>
                <a:latin typeface="Arial"/>
                <a:ea typeface="ＭＳ Ｐゴシック"/>
              </a:rPr>
              <a:t>procedures</a:t>
            </a:r>
          </a:p>
          <a:p>
            <a:pPr marL="742950" lvl="1" indent="-285750" eaLnBrk="1" hangingPunct="1">
              <a:spcBef>
                <a:spcPts val="0"/>
              </a:spcBef>
              <a:spcAft>
                <a:spcPts val="0"/>
              </a:spcAft>
              <a:buClr>
                <a:srgbClr val="712F73"/>
              </a:buClr>
              <a:buSzPct val="120000"/>
              <a:buFont typeface="Arial" panose="020B0604020202020204" pitchFamily="34" charset="0"/>
              <a:buChar char="•"/>
              <a:tabLst>
                <a:tab pos="261938" algn="l"/>
              </a:tabLst>
              <a:defRPr/>
            </a:pPr>
            <a:r>
              <a:rPr lang="en-GB" sz="2000" kern="0" dirty="0">
                <a:solidFill>
                  <a:srgbClr val="000000"/>
                </a:solidFill>
                <a:latin typeface="Arial"/>
                <a:ea typeface="ＭＳ Ｐゴシック"/>
              </a:rPr>
              <a:t>The condition and </a:t>
            </a:r>
            <a:r>
              <a:rPr lang="en-GB" kern="0" dirty="0">
                <a:solidFill>
                  <a:srgbClr val="C00000"/>
                </a:solidFill>
                <a:latin typeface="Arial"/>
                <a:ea typeface="ＭＳ Ｐゴシック"/>
              </a:rPr>
              <a:t>storage of emergency equipment </a:t>
            </a:r>
            <a:r>
              <a:rPr lang="en-GB" sz="2000" kern="0" dirty="0">
                <a:solidFill>
                  <a:srgbClr val="000000"/>
                </a:solidFill>
                <a:latin typeface="Arial"/>
                <a:ea typeface="ＭＳ Ｐゴシック"/>
              </a:rPr>
              <a:t>and the management of medicines</a:t>
            </a:r>
          </a:p>
          <a:p>
            <a:pPr marL="742950" lvl="1" indent="-285750" eaLnBrk="1" hangingPunct="1">
              <a:spcBef>
                <a:spcPts val="0"/>
              </a:spcBef>
              <a:spcAft>
                <a:spcPts val="0"/>
              </a:spcAft>
              <a:buClr>
                <a:srgbClr val="712F73"/>
              </a:buClr>
              <a:buSzPct val="120000"/>
              <a:buFont typeface="Arial" panose="020B0604020202020204" pitchFamily="34" charset="0"/>
              <a:buChar char="•"/>
              <a:tabLst>
                <a:tab pos="261938" algn="l"/>
              </a:tabLst>
              <a:defRPr/>
            </a:pPr>
            <a:r>
              <a:rPr lang="en-GB" sz="2000" kern="0" dirty="0">
                <a:solidFill>
                  <a:srgbClr val="000000"/>
                </a:solidFill>
                <a:latin typeface="Arial"/>
                <a:ea typeface="ＭＳ Ｐゴシック"/>
              </a:rPr>
              <a:t>Fridges at the </a:t>
            </a:r>
            <a:r>
              <a:rPr lang="en-GB" kern="0" dirty="0">
                <a:solidFill>
                  <a:srgbClr val="C00000"/>
                </a:solidFill>
                <a:latin typeface="Arial"/>
                <a:ea typeface="ＭＳ Ｐゴシック"/>
              </a:rPr>
              <a:t>wrong temperature, insufficient emergency drugs </a:t>
            </a:r>
            <a:r>
              <a:rPr lang="en-GB" sz="2000" kern="0" dirty="0">
                <a:solidFill>
                  <a:srgbClr val="000000"/>
                </a:solidFill>
                <a:latin typeface="Arial"/>
                <a:ea typeface="ＭＳ Ｐゴシック"/>
              </a:rPr>
              <a:t>and expired medicines</a:t>
            </a:r>
          </a:p>
          <a:p>
            <a:pPr marL="742950" lvl="1" indent="-285750" eaLnBrk="1" hangingPunct="1">
              <a:spcBef>
                <a:spcPts val="0"/>
              </a:spcBef>
              <a:spcAft>
                <a:spcPts val="0"/>
              </a:spcAft>
              <a:buClr>
                <a:srgbClr val="712F73"/>
              </a:buClr>
              <a:buSzPct val="120000"/>
              <a:buFont typeface="Arial" panose="020B0604020202020204" pitchFamily="34" charset="0"/>
              <a:buChar char="•"/>
              <a:tabLst>
                <a:tab pos="261938" algn="l"/>
              </a:tabLst>
              <a:defRPr/>
            </a:pPr>
            <a:r>
              <a:rPr lang="en-GB" sz="2000" kern="0" dirty="0">
                <a:solidFill>
                  <a:srgbClr val="000000"/>
                </a:solidFill>
                <a:latin typeface="Arial"/>
                <a:ea typeface="ＭＳ Ｐゴシック"/>
              </a:rPr>
              <a:t>Poor </a:t>
            </a:r>
            <a:r>
              <a:rPr lang="en-GB" kern="0" dirty="0">
                <a:solidFill>
                  <a:srgbClr val="C00000"/>
                </a:solidFill>
                <a:latin typeface="Arial"/>
                <a:ea typeface="ＭＳ Ｐゴシック"/>
              </a:rPr>
              <a:t>recruitment processes</a:t>
            </a:r>
            <a:r>
              <a:rPr lang="en-GB" sz="2000" kern="0" dirty="0">
                <a:solidFill>
                  <a:srgbClr val="000000"/>
                </a:solidFill>
                <a:latin typeface="Arial"/>
                <a:ea typeface="ＭＳ Ｐゴシック"/>
              </a:rPr>
              <a:t>, for example a lack of DBS </a:t>
            </a:r>
            <a:r>
              <a:rPr lang="en-GB" sz="2000" kern="0" dirty="0" smtClean="0">
                <a:solidFill>
                  <a:srgbClr val="000000"/>
                </a:solidFill>
                <a:latin typeface="Arial"/>
                <a:ea typeface="ＭＳ Ｐゴシック"/>
              </a:rPr>
              <a:t>checks</a:t>
            </a:r>
            <a:endParaRPr lang="en-GB" sz="2000" kern="0" dirty="0">
              <a:solidFill>
                <a:srgbClr val="000000"/>
              </a:solidFill>
              <a:latin typeface="Arial"/>
              <a:ea typeface="ＭＳ Ｐゴシック"/>
            </a:endParaRPr>
          </a:p>
        </p:txBody>
      </p:sp>
      <p:sp>
        <p:nvSpPr>
          <p:cNvPr id="21508"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a:fld id="{C067F6F3-5A0E-4EF5-9A55-1F378CCCB3EB}" type="slidenum">
              <a:rPr lang="en-US" altLang="en-US" sz="900">
                <a:solidFill>
                  <a:srgbClr val="5F2861"/>
                </a:solidFill>
                <a:ea typeface="MS PGothic" pitchFamily="34" charset="-128"/>
              </a:rPr>
              <a:pPr algn="r"/>
              <a:t>8</a:t>
            </a:fld>
            <a:endParaRPr lang="en-US" altLang="en-US" sz="1400">
              <a:solidFill>
                <a:srgbClr val="6D2E69"/>
              </a:solidFill>
              <a:ea typeface="MS PGothic" pitchFamily="34" charset="-128"/>
            </a:endParaRPr>
          </a:p>
        </p:txBody>
      </p:sp>
    </p:spTree>
    <p:extLst>
      <p:ext uri="{BB962C8B-B14F-4D97-AF65-F5344CB8AC3E}">
        <p14:creationId xmlns:p14="http://schemas.microsoft.com/office/powerpoint/2010/main" val="3843691073"/>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55650" y="692150"/>
            <a:ext cx="6769100" cy="538163"/>
          </a:xfrm>
        </p:spPr>
        <p:txBody>
          <a:bodyPr/>
          <a:lstStyle/>
          <a:p>
            <a:r>
              <a:rPr lang="en-GB" altLang="en-US" sz="2800" dirty="0" smtClean="0"/>
              <a:t>Effective:  key themes in good care</a:t>
            </a:r>
            <a:endParaRPr lang="en-GB" altLang="en-US" sz="2800" i="1" dirty="0" smtClean="0"/>
          </a:p>
        </p:txBody>
      </p:sp>
      <p:sp>
        <p:nvSpPr>
          <p:cNvPr id="4" name="TextBox 3"/>
          <p:cNvSpPr txBox="1"/>
          <p:nvPr/>
        </p:nvSpPr>
        <p:spPr>
          <a:xfrm>
            <a:off x="468313" y="1644650"/>
            <a:ext cx="7920037" cy="4478117"/>
          </a:xfrm>
          <a:prstGeom prst="rect">
            <a:avLst/>
          </a:prstGeom>
          <a:noFill/>
        </p:spPr>
        <p:txBody>
          <a:bodyPr lIns="91408" tIns="45704" rIns="91408" bIns="45704">
            <a:spAutoFit/>
          </a:bodyPr>
          <a:lstStyle/>
          <a:p>
            <a:pPr marL="285750" indent="-285750" eaLnBrk="1" hangingPunct="1">
              <a:spcBef>
                <a:spcPts val="0"/>
              </a:spcBef>
              <a:spcAft>
                <a:spcPts val="0"/>
              </a:spcAft>
              <a:buClr>
                <a:srgbClr val="712F73"/>
              </a:buClr>
              <a:buSzPct val="120000"/>
              <a:buFont typeface="Arial" pitchFamily="34" charset="0"/>
              <a:buChar char="•"/>
              <a:tabLst>
                <a:tab pos="261938" algn="l"/>
              </a:tabLst>
              <a:defRPr/>
            </a:pPr>
            <a:r>
              <a:rPr lang="en-GB" sz="2000" kern="0" dirty="0">
                <a:solidFill>
                  <a:srgbClr val="000000"/>
                </a:solidFill>
                <a:latin typeface="Arial"/>
                <a:ea typeface="ＭＳ Ｐゴシック"/>
              </a:rPr>
              <a:t>We’ve found many examples of good, effective clinical practice, </a:t>
            </a:r>
            <a:r>
              <a:rPr lang="en-GB" kern="0" dirty="0">
                <a:solidFill>
                  <a:srgbClr val="459500"/>
                </a:solidFill>
                <a:latin typeface="Arial"/>
                <a:ea typeface="ＭＳ Ｐゴシック"/>
              </a:rPr>
              <a:t>meeting the needs of local populations</a:t>
            </a:r>
            <a:r>
              <a:rPr lang="en-GB" sz="2000" kern="0" dirty="0">
                <a:solidFill>
                  <a:srgbClr val="000000"/>
                </a:solidFill>
                <a:latin typeface="Arial"/>
                <a:ea typeface="ＭＳ Ｐゴシック"/>
              </a:rPr>
              <a:t>, for example: </a:t>
            </a:r>
          </a:p>
          <a:p>
            <a:pPr marL="742950" lvl="1" indent="-285750" eaLnBrk="1" hangingPunct="1">
              <a:spcBef>
                <a:spcPts val="0"/>
              </a:spcBef>
              <a:spcAft>
                <a:spcPts val="0"/>
              </a:spcAft>
              <a:buClr>
                <a:srgbClr val="712F73"/>
              </a:buClr>
              <a:buSzPct val="120000"/>
              <a:buFont typeface="Arial" pitchFamily="34" charset="0"/>
              <a:buChar char="•"/>
              <a:tabLst>
                <a:tab pos="261938" algn="l"/>
              </a:tabLst>
              <a:defRPr/>
            </a:pPr>
            <a:r>
              <a:rPr lang="en-GB" sz="2000" kern="0" dirty="0">
                <a:solidFill>
                  <a:srgbClr val="000000"/>
                </a:solidFill>
                <a:latin typeface="Arial"/>
                <a:ea typeface="ＭＳ Ｐゴシック"/>
              </a:rPr>
              <a:t>Quality improvement programmes</a:t>
            </a:r>
          </a:p>
          <a:p>
            <a:pPr marL="742950" lvl="1" indent="-285750" eaLnBrk="1" hangingPunct="1">
              <a:spcBef>
                <a:spcPts val="0"/>
              </a:spcBef>
              <a:spcAft>
                <a:spcPts val="0"/>
              </a:spcAft>
              <a:buClr>
                <a:srgbClr val="712F73"/>
              </a:buClr>
              <a:buSzPct val="120000"/>
              <a:buFont typeface="Arial" pitchFamily="34" charset="0"/>
              <a:buChar char="•"/>
              <a:tabLst>
                <a:tab pos="261938" algn="l"/>
              </a:tabLst>
              <a:defRPr/>
            </a:pPr>
            <a:r>
              <a:rPr lang="en-GB" sz="2000" kern="0" dirty="0">
                <a:solidFill>
                  <a:srgbClr val="000000"/>
                </a:solidFill>
                <a:latin typeface="Arial"/>
                <a:ea typeface="ＭＳ Ｐゴシック"/>
              </a:rPr>
              <a:t>Coordinated referral processes</a:t>
            </a:r>
          </a:p>
          <a:p>
            <a:pPr marL="742950" lvl="1" indent="-285750" eaLnBrk="1" hangingPunct="1">
              <a:spcBef>
                <a:spcPts val="0"/>
              </a:spcBef>
              <a:spcAft>
                <a:spcPts val="0"/>
              </a:spcAft>
              <a:buClr>
                <a:srgbClr val="712F73"/>
              </a:buClr>
              <a:buSzPct val="120000"/>
              <a:buFont typeface="Arial" pitchFamily="34" charset="0"/>
              <a:buChar char="•"/>
              <a:tabLst>
                <a:tab pos="261938" algn="l"/>
              </a:tabLst>
              <a:defRPr/>
            </a:pPr>
            <a:r>
              <a:rPr lang="en-GB" sz="2000" kern="0" dirty="0">
                <a:solidFill>
                  <a:srgbClr val="000000"/>
                </a:solidFill>
                <a:latin typeface="Arial"/>
                <a:ea typeface="ＭＳ Ｐゴシック"/>
              </a:rPr>
              <a:t>Joined up care with other healthcare providers</a:t>
            </a:r>
          </a:p>
          <a:p>
            <a:pPr marL="342900" indent="-342900" eaLnBrk="1" hangingPunct="1">
              <a:spcBef>
                <a:spcPts val="0"/>
              </a:spcBef>
              <a:spcAft>
                <a:spcPts val="0"/>
              </a:spcAft>
              <a:buClr>
                <a:srgbClr val="712F73"/>
              </a:buClr>
              <a:buSzPct val="120000"/>
              <a:buFont typeface="Arial" panose="020B0604020202020204" pitchFamily="34" charset="0"/>
              <a:buChar char="•"/>
              <a:tabLst>
                <a:tab pos="261938" algn="l"/>
              </a:tabLst>
              <a:defRPr/>
            </a:pPr>
            <a:r>
              <a:rPr lang="en-GB" kern="0" dirty="0">
                <a:solidFill>
                  <a:srgbClr val="459500"/>
                </a:solidFill>
                <a:latin typeface="Arial"/>
                <a:ea typeface="ＭＳ Ｐゴシック"/>
              </a:rPr>
              <a:t>Strong relationships </a:t>
            </a:r>
            <a:r>
              <a:rPr lang="en-GB" sz="2000" kern="0" dirty="0">
                <a:solidFill>
                  <a:srgbClr val="000000"/>
                </a:solidFill>
                <a:latin typeface="Arial"/>
                <a:ea typeface="ＭＳ Ｐゴシック"/>
              </a:rPr>
              <a:t>with local schools, universities, fire and benefits advisory services</a:t>
            </a:r>
          </a:p>
          <a:p>
            <a:pPr marL="800100" lvl="1" indent="-342900" eaLnBrk="1" hangingPunct="1">
              <a:spcBef>
                <a:spcPts val="0"/>
              </a:spcBef>
              <a:spcAft>
                <a:spcPts val="0"/>
              </a:spcAft>
              <a:buClr>
                <a:srgbClr val="712F73"/>
              </a:buClr>
              <a:buSzPct val="120000"/>
              <a:buFont typeface="Arial" panose="020B0604020202020204" pitchFamily="34" charset="0"/>
              <a:buChar char="•"/>
              <a:tabLst>
                <a:tab pos="261938" algn="l"/>
              </a:tabLst>
              <a:defRPr/>
            </a:pPr>
            <a:r>
              <a:rPr lang="en-GB" sz="2000" kern="0" dirty="0">
                <a:solidFill>
                  <a:srgbClr val="000000"/>
                </a:solidFill>
                <a:latin typeface="Arial"/>
                <a:ea typeface="ＭＳ Ｐゴシック"/>
              </a:rPr>
              <a:t>These relationships support practices to deliver enhances services</a:t>
            </a:r>
          </a:p>
          <a:p>
            <a:pPr marL="285750" indent="-285750" eaLnBrk="1" hangingPunct="1">
              <a:spcBef>
                <a:spcPts val="0"/>
              </a:spcBef>
              <a:spcAft>
                <a:spcPts val="0"/>
              </a:spcAft>
              <a:buClr>
                <a:srgbClr val="712F73"/>
              </a:buClr>
              <a:buSzPct val="120000"/>
              <a:buFont typeface="Arial" pitchFamily="34" charset="0"/>
              <a:buChar char="•"/>
              <a:tabLst>
                <a:tab pos="261938" algn="l"/>
              </a:tabLst>
              <a:defRPr/>
            </a:pPr>
            <a:r>
              <a:rPr lang="en-GB" kern="0" dirty="0">
                <a:solidFill>
                  <a:srgbClr val="459500"/>
                </a:solidFill>
                <a:latin typeface="Arial"/>
                <a:ea typeface="ＭＳ Ｐゴシック"/>
              </a:rPr>
              <a:t>Joined up models of working</a:t>
            </a:r>
            <a:r>
              <a:rPr lang="en-GB" sz="2000" kern="0" dirty="0">
                <a:solidFill>
                  <a:srgbClr val="000000"/>
                </a:solidFill>
                <a:latin typeface="Arial"/>
                <a:ea typeface="ＭＳ Ｐゴシック"/>
              </a:rPr>
              <a:t>, benefits observed include:</a:t>
            </a:r>
          </a:p>
          <a:p>
            <a:pPr marL="742950" lvl="1" indent="-285750" eaLnBrk="1" hangingPunct="1">
              <a:spcBef>
                <a:spcPts val="0"/>
              </a:spcBef>
              <a:spcAft>
                <a:spcPts val="0"/>
              </a:spcAft>
              <a:buClr>
                <a:srgbClr val="712F73"/>
              </a:buClr>
              <a:buSzPct val="120000"/>
              <a:buFont typeface="Arial" pitchFamily="34" charset="0"/>
              <a:buChar char="•"/>
              <a:tabLst>
                <a:tab pos="261938" algn="l"/>
              </a:tabLst>
              <a:defRPr/>
            </a:pPr>
            <a:r>
              <a:rPr lang="en-GB" sz="2000" kern="0" dirty="0">
                <a:solidFill>
                  <a:srgbClr val="000000"/>
                </a:solidFill>
                <a:latin typeface="Arial"/>
                <a:ea typeface="ＭＳ Ｐゴシック"/>
              </a:rPr>
              <a:t>Appointments outside normal working hours</a:t>
            </a:r>
          </a:p>
          <a:p>
            <a:pPr marL="742950" lvl="1" indent="-285750" eaLnBrk="1" hangingPunct="1">
              <a:spcBef>
                <a:spcPts val="0"/>
              </a:spcBef>
              <a:spcAft>
                <a:spcPts val="0"/>
              </a:spcAft>
              <a:buClr>
                <a:srgbClr val="712F73"/>
              </a:buClr>
              <a:buSzPct val="120000"/>
              <a:buFont typeface="Arial" pitchFamily="34" charset="0"/>
              <a:buChar char="•"/>
              <a:tabLst>
                <a:tab pos="261938" algn="l"/>
              </a:tabLst>
              <a:defRPr/>
            </a:pPr>
            <a:r>
              <a:rPr lang="en-GB" sz="2000" kern="0" dirty="0">
                <a:solidFill>
                  <a:srgbClr val="000000"/>
                </a:solidFill>
                <a:latin typeface="Arial"/>
                <a:ea typeface="ＭＳ Ｐゴシック"/>
              </a:rPr>
              <a:t>Wider range of services</a:t>
            </a:r>
          </a:p>
          <a:p>
            <a:pPr lvl="3" eaLnBrk="1" hangingPunct="1">
              <a:spcBef>
                <a:spcPts val="600"/>
              </a:spcBef>
              <a:spcAft>
                <a:spcPts val="600"/>
              </a:spcAft>
              <a:buClr>
                <a:srgbClr val="712F73"/>
              </a:buClr>
              <a:buSzPct val="120000"/>
              <a:tabLst>
                <a:tab pos="261938" algn="l"/>
              </a:tabLst>
              <a:defRPr/>
            </a:pPr>
            <a:endParaRPr lang="en-GB" sz="2800" kern="0" dirty="0">
              <a:solidFill>
                <a:srgbClr val="000000"/>
              </a:solidFill>
              <a:latin typeface="Arial"/>
              <a:ea typeface="ＭＳ Ｐゴシック"/>
            </a:endParaRPr>
          </a:p>
        </p:txBody>
      </p:sp>
      <p:sp>
        <p:nvSpPr>
          <p:cNvPr id="22532"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a:fld id="{BCF4CD79-C175-495D-8101-4E560679FA29}" type="slidenum">
              <a:rPr lang="en-US" altLang="en-US" sz="900">
                <a:solidFill>
                  <a:srgbClr val="5F2861"/>
                </a:solidFill>
                <a:ea typeface="MS PGothic" pitchFamily="34" charset="-128"/>
              </a:rPr>
              <a:pPr algn="r"/>
              <a:t>9</a:t>
            </a:fld>
            <a:endParaRPr lang="en-US" altLang="en-US" sz="1400">
              <a:solidFill>
                <a:srgbClr val="6D2E69"/>
              </a:solidFill>
              <a:ea typeface="MS PGothic" pitchFamily="34" charset="-128"/>
            </a:endParaRPr>
          </a:p>
        </p:txBody>
      </p:sp>
    </p:spTree>
    <p:extLst>
      <p:ext uri="{BB962C8B-B14F-4D97-AF65-F5344CB8AC3E}">
        <p14:creationId xmlns:p14="http://schemas.microsoft.com/office/powerpoint/2010/main" val="3924562097"/>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20205_CQC_Template">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D5EEEA"/>
        </a:solidFill>
        <a:ln w="9525" algn="ctr">
          <a:solidFill>
            <a:schemeClr val="tx1"/>
          </a:solidFill>
          <a:round/>
          <a:headEnd/>
          <a:tailEnd/>
        </a:ln>
      </a:spPr>
      <a:bodyPr/>
      <a:lstStyle>
        <a:defPPr>
          <a:defRPr sz="1600" dirty="0" smtClean="0">
            <a:solidFill>
              <a:srgbClr val="712F73"/>
            </a:solidFil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20205_CQC_Template">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9_20205_CQC_Template">
  <a:themeElements>
    <a:clrScheme name="4_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20205_CQC_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20205_CQC_Template">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ヒラギノ角ゴ Pro W3"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ヒラギノ角ゴ Pro W3" pitchFamily="-16"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Munich:Applications:Microsoft Office 2004:Templates:My Templates:20205_CQC_Template.pot</Template>
  <TotalTime>29211</TotalTime>
  <Words>1125</Words>
  <Application>Microsoft Office PowerPoint</Application>
  <PresentationFormat>Diavoorstelling (4:3)</PresentationFormat>
  <Paragraphs>138</Paragraphs>
  <Slides>13</Slides>
  <Notes>11</Notes>
  <HiddenSlides>0</HiddenSlides>
  <MMClips>0</MMClips>
  <ScaleCrop>false</ScaleCrop>
  <HeadingPairs>
    <vt:vector size="4" baseType="variant">
      <vt:variant>
        <vt:lpstr>Thema</vt:lpstr>
      </vt:variant>
      <vt:variant>
        <vt:i4>6</vt:i4>
      </vt:variant>
      <vt:variant>
        <vt:lpstr>Diatitels</vt:lpstr>
      </vt:variant>
      <vt:variant>
        <vt:i4>13</vt:i4>
      </vt:variant>
    </vt:vector>
  </HeadingPairs>
  <TitlesOfParts>
    <vt:vector size="19" baseType="lpstr">
      <vt:lpstr>20205_CQC_Template</vt:lpstr>
      <vt:lpstr>Custom Design</vt:lpstr>
      <vt:lpstr>3_20205_CQC_Template</vt:lpstr>
      <vt:lpstr>1_Default</vt:lpstr>
      <vt:lpstr>9_20205_CQC_Template</vt:lpstr>
      <vt:lpstr>2_20205_CQC_Template</vt:lpstr>
      <vt:lpstr>PowerPoint-presentatie</vt:lpstr>
      <vt:lpstr>PowerPoint-presentatie</vt:lpstr>
      <vt:lpstr>PowerPoint-presentatie</vt:lpstr>
      <vt:lpstr>PowerPoint-presentatie</vt:lpstr>
      <vt:lpstr>PowerPoint-presentatie</vt:lpstr>
      <vt:lpstr>PowerPoint-presentatie</vt:lpstr>
      <vt:lpstr>Overall picture of quality in general practice</vt:lpstr>
      <vt:lpstr>Safety: key themes in poor care</vt:lpstr>
      <vt:lpstr>Effective:  key themes in good care</vt:lpstr>
      <vt:lpstr>Caring: key themes in good and  poor care</vt:lpstr>
      <vt:lpstr>Responsive: key themes in good  care</vt:lpstr>
      <vt:lpstr>Well led:  key themes in good care</vt:lpstr>
      <vt:lpstr>Moving forward</vt:lpstr>
    </vt:vector>
  </TitlesOfParts>
  <Company>CQC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Generic PMS slide bank</dc:title>
  <dc:creator>Ayse Omer</dc:creator>
  <cp:lastModifiedBy>Mari Murel</cp:lastModifiedBy>
  <cp:revision>1408</cp:revision>
  <cp:lastPrinted>2016-07-21T12:53:03Z</cp:lastPrinted>
  <dcterms:created xsi:type="dcterms:W3CDTF">2012-02-13T09:51:06Z</dcterms:created>
  <dcterms:modified xsi:type="dcterms:W3CDTF">2017-06-29T08:44:09Z</dcterms:modified>
</cp:coreProperties>
</file>