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D4D54-B3A0-45DF-A3B2-34A6B3A281EC}" type="datetimeFigureOut">
              <a:rPr lang="nl-NL" smtClean="0"/>
              <a:pPr/>
              <a:t>28-6-2017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58FE9-B032-4317-BE9B-35EEFA0FE04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3495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C0F-4926-478F-A2A4-CD7787F5756D}" type="datetimeFigureOut">
              <a:rPr lang="nl-NL" smtClean="0"/>
              <a:pPr/>
              <a:t>28-6-2017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BEA1-675C-433E-9B2F-31E796A191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C0F-4926-478F-A2A4-CD7787F5756D}" type="datetimeFigureOut">
              <a:rPr lang="nl-NL" smtClean="0"/>
              <a:pPr/>
              <a:t>28-6-2017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BEA1-675C-433E-9B2F-31E796A191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C0F-4926-478F-A2A4-CD7787F5756D}" type="datetimeFigureOut">
              <a:rPr lang="nl-NL" smtClean="0"/>
              <a:pPr/>
              <a:t>28-6-2017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BEA1-675C-433E-9B2F-31E796A191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C0F-4926-478F-A2A4-CD7787F5756D}" type="datetimeFigureOut">
              <a:rPr lang="nl-NL" smtClean="0"/>
              <a:pPr/>
              <a:t>28-6-2017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BEA1-675C-433E-9B2F-31E796A191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C0F-4926-478F-A2A4-CD7787F5756D}" type="datetimeFigureOut">
              <a:rPr lang="nl-NL" smtClean="0"/>
              <a:pPr/>
              <a:t>28-6-2017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BEA1-675C-433E-9B2F-31E796A191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C0F-4926-478F-A2A4-CD7787F5756D}" type="datetimeFigureOut">
              <a:rPr lang="nl-NL" smtClean="0"/>
              <a:pPr/>
              <a:t>28-6-2017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BEA1-675C-433E-9B2F-31E796A191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C0F-4926-478F-A2A4-CD7787F5756D}" type="datetimeFigureOut">
              <a:rPr lang="nl-NL" smtClean="0"/>
              <a:pPr/>
              <a:t>28-6-2017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BEA1-675C-433E-9B2F-31E796A191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C0F-4926-478F-A2A4-CD7787F5756D}" type="datetimeFigureOut">
              <a:rPr lang="nl-NL" smtClean="0"/>
              <a:pPr/>
              <a:t>28-6-2017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BEA1-675C-433E-9B2F-31E796A191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C0F-4926-478F-A2A4-CD7787F5756D}" type="datetimeFigureOut">
              <a:rPr lang="nl-NL" smtClean="0"/>
              <a:pPr/>
              <a:t>28-6-2017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BEA1-675C-433E-9B2F-31E796A191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C0F-4926-478F-A2A4-CD7787F5756D}" type="datetimeFigureOut">
              <a:rPr lang="nl-NL" smtClean="0"/>
              <a:pPr/>
              <a:t>28-6-2017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BEA1-675C-433E-9B2F-31E796A191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C0F-4926-478F-A2A4-CD7787F5756D}" type="datetimeFigureOut">
              <a:rPr lang="nl-NL" smtClean="0"/>
              <a:pPr/>
              <a:t>28-6-2017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BEA1-675C-433E-9B2F-31E796A191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E6C0F-4926-478F-A2A4-CD7787F5756D}" type="datetimeFigureOut">
              <a:rPr lang="nl-NL" smtClean="0"/>
              <a:pPr/>
              <a:t>28-6-2017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7BEA1-675C-433E-9B2F-31E796A191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4293096"/>
            <a:ext cx="8640960" cy="1470025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The New EPSO Management Board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err="1" smtClean="0"/>
              <a:t>Estonia</a:t>
            </a:r>
            <a:r>
              <a:rPr lang="nl-NL" dirty="0" smtClean="0"/>
              <a:t>, </a:t>
            </a:r>
            <a:r>
              <a:rPr lang="nl-NL" dirty="0" err="1" smtClean="0"/>
              <a:t>July</a:t>
            </a:r>
            <a:r>
              <a:rPr lang="nl-NL" dirty="0" smtClean="0"/>
              <a:t> 2017</a:t>
            </a:r>
            <a:endParaRPr lang="nl-NL" dirty="0"/>
          </a:p>
        </p:txBody>
      </p:sp>
      <p:pic>
        <p:nvPicPr>
          <p:cNvPr id="4" name="Afbeelding 3" descr="naamlo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556792"/>
            <a:ext cx="6866114" cy="14188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big_42128454_0_100-1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9848"/>
            <a:ext cx="1368152" cy="1368152"/>
          </a:xfrm>
          <a:prstGeom prst="rect">
            <a:avLst/>
          </a:prstGeom>
        </p:spPr>
      </p:pic>
      <p:pic>
        <p:nvPicPr>
          <p:cNvPr id="3" name="Afbeelding 2" descr="big_42128549_0_100-11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0"/>
            <a:ext cx="1477087" cy="1728192"/>
          </a:xfrm>
          <a:prstGeom prst="rect">
            <a:avLst/>
          </a:prstGeom>
        </p:spPr>
      </p:pic>
      <p:pic>
        <p:nvPicPr>
          <p:cNvPr id="4" name="Afbeelding 3" descr="big_42128569_0_100-14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1844824"/>
            <a:ext cx="1368152" cy="1956457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2627784" y="1268760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Anette Lykke Petri, </a:t>
            </a:r>
            <a:r>
              <a:rPr lang="nl-NL" b="1" dirty="0" err="1" smtClean="0"/>
              <a:t>Denmark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627784" y="314096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/>
              <a:t>Swedish</a:t>
            </a:r>
            <a:r>
              <a:rPr lang="nl-NL" b="1" dirty="0" smtClean="0"/>
              <a:t> Health and </a:t>
            </a:r>
            <a:r>
              <a:rPr lang="nl-NL" b="1" dirty="0" err="1" smtClean="0"/>
              <a:t>Social</a:t>
            </a:r>
            <a:r>
              <a:rPr lang="nl-NL" b="1" dirty="0" smtClean="0"/>
              <a:t> Care </a:t>
            </a:r>
            <a:r>
              <a:rPr lang="nl-NL" b="1" dirty="0" err="1" smtClean="0"/>
              <a:t>Inspectorate</a:t>
            </a:r>
            <a:r>
              <a:rPr lang="nl-NL" b="1" dirty="0" smtClean="0"/>
              <a:t>, </a:t>
            </a:r>
            <a:r>
              <a:rPr lang="nl-NL" b="1" dirty="0" err="1" smtClean="0"/>
              <a:t>represented</a:t>
            </a:r>
            <a:r>
              <a:rPr lang="nl-NL" b="1" dirty="0" smtClean="0"/>
              <a:t> </a:t>
            </a:r>
            <a:r>
              <a:rPr lang="nl-NL" b="1" dirty="0" err="1" smtClean="0"/>
              <a:t>by</a:t>
            </a:r>
            <a:r>
              <a:rPr lang="nl-NL" b="1" dirty="0" smtClean="0"/>
              <a:t> Sabina Wikgren Orstam, </a:t>
            </a:r>
            <a:r>
              <a:rPr lang="nl-NL" b="1" dirty="0" err="1" smtClean="0"/>
              <a:t>Sweden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2699792" y="648866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Sipko Mülder, The </a:t>
            </a:r>
            <a:r>
              <a:rPr lang="nl-NL" b="1" dirty="0" err="1" smtClean="0"/>
              <a:t>Netherlands</a:t>
            </a:r>
            <a:endParaRPr lang="nl-NL" dirty="0"/>
          </a:p>
        </p:txBody>
      </p:sp>
      <p:pic>
        <p:nvPicPr>
          <p:cNvPr id="11" name="Afbeelding 10" descr="Joosk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3608" y="3861048"/>
            <a:ext cx="1368152" cy="1572589"/>
          </a:xfrm>
          <a:prstGeom prst="rect">
            <a:avLst/>
          </a:prstGeom>
        </p:spPr>
      </p:pic>
      <p:sp>
        <p:nvSpPr>
          <p:cNvPr id="12" name="Tekstvak 11"/>
          <p:cNvSpPr txBox="1"/>
          <p:nvPr/>
        </p:nvSpPr>
        <p:spPr>
          <a:xfrm>
            <a:off x="2627784" y="501317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Jooske Vos, The </a:t>
            </a:r>
            <a:r>
              <a:rPr lang="nl-NL" b="1" dirty="0" err="1" smtClean="0"/>
              <a:t>Netherlands</a:t>
            </a:r>
            <a:endParaRPr lang="nl-NL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01.06.2017 new EPSO Management Board was installed at the Notary public and took office</a:t>
            </a:r>
            <a:endParaRPr lang="nl-NL" dirty="0"/>
          </a:p>
        </p:txBody>
      </p:sp>
      <p:pic>
        <p:nvPicPr>
          <p:cNvPr id="4" name="Afbeelding 3" descr="big_46004313_0_250-1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996952"/>
            <a:ext cx="2381250" cy="1781175"/>
          </a:xfrm>
          <a:prstGeom prst="rect">
            <a:avLst/>
          </a:prstGeom>
        </p:spPr>
      </p:pic>
      <p:pic>
        <p:nvPicPr>
          <p:cNvPr id="5" name="Afbeelding 4" descr="big_46004698_0_237-31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2780928"/>
            <a:ext cx="2257425" cy="3009900"/>
          </a:xfrm>
          <a:prstGeom prst="rect">
            <a:avLst/>
          </a:prstGeom>
        </p:spPr>
      </p:pic>
      <p:pic>
        <p:nvPicPr>
          <p:cNvPr id="6" name="Afbeelding 5" descr="big_46005223_0_300-22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2204864"/>
            <a:ext cx="2496277" cy="1872208"/>
          </a:xfrm>
          <a:prstGeom prst="rect">
            <a:avLst/>
          </a:prstGeom>
        </p:spPr>
      </p:pic>
      <p:pic>
        <p:nvPicPr>
          <p:cNvPr id="7" name="Afbeelding 6" descr="big_46005248_0_237-31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4149080"/>
            <a:ext cx="1897385" cy="25298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responsibilities of EPSO management Board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Financial and </a:t>
            </a:r>
            <a:r>
              <a:rPr lang="en-US" dirty="0" err="1" smtClean="0"/>
              <a:t>organisational</a:t>
            </a:r>
            <a:r>
              <a:rPr lang="en-US" dirty="0" smtClean="0"/>
              <a:t>  responsibility for Foundation EPSO </a:t>
            </a:r>
          </a:p>
          <a:p>
            <a:r>
              <a:rPr lang="en-US" dirty="0" smtClean="0"/>
              <a:t>Administrative responsibility for the administrative obligations of foundation EPSO </a:t>
            </a:r>
          </a:p>
          <a:p>
            <a:r>
              <a:rPr lang="en-US" dirty="0" smtClean="0"/>
              <a:t>Management responsibilities for foundation EPSO and its relation to the EPSO secretariat</a:t>
            </a:r>
          </a:p>
          <a:p>
            <a:r>
              <a:rPr lang="en-US" dirty="0" err="1" smtClean="0"/>
              <a:t>Organisational</a:t>
            </a:r>
            <a:r>
              <a:rPr lang="en-US" dirty="0" smtClean="0"/>
              <a:t> responsibility for a working  relationship  with Foundation Eurinspect as supporting the  EPSO activities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job requirements for members of the EPSO management board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Enthusiastic about and supportive to the aims of EPSO;</a:t>
            </a:r>
          </a:p>
          <a:p>
            <a:r>
              <a:rPr lang="en-US" dirty="0" smtClean="0"/>
              <a:t>Experienced in the field of management of a supervisory , monitoring or regulatory organization preferably at a senior management position;</a:t>
            </a:r>
          </a:p>
          <a:p>
            <a:r>
              <a:rPr lang="en-US" dirty="0" smtClean="0"/>
              <a:t>Access to a broad  network  of colleagues in the field of supervisory monitoring or regulatory practice;</a:t>
            </a:r>
          </a:p>
          <a:p>
            <a:r>
              <a:rPr lang="en-US" dirty="0" smtClean="0"/>
              <a:t>Communicative and network skills;</a:t>
            </a:r>
          </a:p>
          <a:p>
            <a:r>
              <a:rPr lang="en-US" dirty="0" smtClean="0"/>
              <a:t>Creativity in building a new </a:t>
            </a:r>
            <a:r>
              <a:rPr lang="en-US" dirty="0" err="1" smtClean="0"/>
              <a:t>organisation</a:t>
            </a:r>
            <a:r>
              <a:rPr lang="en-US" dirty="0" smtClean="0"/>
              <a:t>;</a:t>
            </a:r>
          </a:p>
          <a:p>
            <a:r>
              <a:rPr lang="en-US" dirty="0" smtClean="0"/>
              <a:t>Available for consultation and support activities if necessary;</a:t>
            </a:r>
          </a:p>
          <a:p>
            <a:r>
              <a:rPr lang="en-US" dirty="0" smtClean="0"/>
              <a:t>Availability during at least 2 hours per month.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have we </a:t>
            </a:r>
            <a:r>
              <a:rPr lang="nl-NL" dirty="0" err="1" smtClean="0"/>
              <a:t>done</a:t>
            </a:r>
            <a:r>
              <a:rPr lang="nl-NL" dirty="0" smtClean="0"/>
              <a:t> </a:t>
            </a:r>
            <a:r>
              <a:rPr lang="nl-NL" dirty="0" err="1" smtClean="0"/>
              <a:t>so</a:t>
            </a:r>
            <a:r>
              <a:rPr lang="nl-NL" dirty="0" smtClean="0"/>
              <a:t> </a:t>
            </a:r>
            <a:r>
              <a:rPr lang="nl-NL" dirty="0" err="1" smtClean="0"/>
              <a:t>far</a:t>
            </a:r>
            <a:r>
              <a:rPr lang="nl-NL" dirty="0" smtClean="0"/>
              <a:t> ? </a:t>
            </a:r>
            <a:endParaRPr lang="nl-NL" dirty="0"/>
          </a:p>
        </p:txBody>
      </p:sp>
      <p:pic>
        <p:nvPicPr>
          <p:cNvPr id="4" name="Afbeelding 3" descr="big_46005443_0_500-3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412776"/>
            <a:ext cx="6624737" cy="496855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IMG-20170601-WA0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Next</a:t>
            </a:r>
            <a:r>
              <a:rPr lang="nl-NL" dirty="0" smtClean="0"/>
              <a:t> steps……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nl-NL" dirty="0" smtClean="0"/>
              <a:t>Management Board meeting in </a:t>
            </a:r>
            <a:r>
              <a:rPr lang="nl-NL" dirty="0" err="1" smtClean="0"/>
              <a:t>Iceland</a:t>
            </a:r>
            <a:r>
              <a:rPr lang="nl-NL" dirty="0" smtClean="0"/>
              <a:t> (sept. 2017)</a:t>
            </a:r>
          </a:p>
          <a:p>
            <a:r>
              <a:rPr lang="nl-NL" dirty="0" smtClean="0"/>
              <a:t>Management Board </a:t>
            </a:r>
            <a:r>
              <a:rPr lang="nl-NL" dirty="0" err="1" smtClean="0"/>
              <a:t>presentation</a:t>
            </a:r>
            <a:r>
              <a:rPr lang="nl-NL" dirty="0" smtClean="0"/>
              <a:t> </a:t>
            </a:r>
            <a:r>
              <a:rPr lang="nl-NL" dirty="0" err="1" smtClean="0"/>
              <a:t>during</a:t>
            </a:r>
            <a:r>
              <a:rPr lang="nl-NL" dirty="0" smtClean="0"/>
              <a:t> EPSO conference in </a:t>
            </a:r>
            <a:r>
              <a:rPr lang="nl-NL" dirty="0" err="1" smtClean="0"/>
              <a:t>Iceland</a:t>
            </a:r>
            <a:r>
              <a:rPr lang="nl-NL" dirty="0" smtClean="0"/>
              <a:t>, </a:t>
            </a:r>
            <a:r>
              <a:rPr lang="nl-NL" dirty="0" err="1" smtClean="0"/>
              <a:t>including</a:t>
            </a:r>
            <a:r>
              <a:rPr lang="nl-NL" dirty="0" smtClean="0"/>
              <a:t> </a:t>
            </a:r>
            <a:r>
              <a:rPr lang="nl-NL" dirty="0" err="1" smtClean="0"/>
              <a:t>information</a:t>
            </a:r>
            <a:r>
              <a:rPr lang="nl-NL" dirty="0" smtClean="0"/>
              <a:t> </a:t>
            </a:r>
            <a:r>
              <a:rPr lang="nl-NL" dirty="0" err="1" smtClean="0"/>
              <a:t>on</a:t>
            </a:r>
            <a:r>
              <a:rPr lang="nl-NL" dirty="0" smtClean="0"/>
              <a:t>:</a:t>
            </a:r>
          </a:p>
          <a:p>
            <a:pPr lvl="1"/>
            <a:r>
              <a:rPr lang="nl-NL" dirty="0" err="1" smtClean="0"/>
              <a:t>Annual</a:t>
            </a:r>
            <a:r>
              <a:rPr lang="nl-NL" dirty="0" smtClean="0"/>
              <a:t> EPSO report</a:t>
            </a:r>
          </a:p>
          <a:p>
            <a:pPr lvl="1"/>
            <a:r>
              <a:rPr lang="nl-NL" dirty="0" smtClean="0"/>
              <a:t>EPSO </a:t>
            </a:r>
            <a:r>
              <a:rPr lang="nl-NL" dirty="0" err="1" smtClean="0"/>
              <a:t>Advisory</a:t>
            </a:r>
            <a:r>
              <a:rPr lang="nl-NL" dirty="0" smtClean="0"/>
              <a:t> </a:t>
            </a:r>
            <a:r>
              <a:rPr lang="nl-NL" dirty="0" err="1" smtClean="0"/>
              <a:t>council</a:t>
            </a:r>
            <a:endParaRPr lang="nl-NL" dirty="0" smtClean="0"/>
          </a:p>
          <a:p>
            <a:pPr lvl="1"/>
            <a:r>
              <a:rPr lang="nl-NL" dirty="0" smtClean="0"/>
              <a:t>Financial </a:t>
            </a:r>
            <a:r>
              <a:rPr lang="nl-NL" dirty="0" err="1" smtClean="0"/>
              <a:t>structure</a:t>
            </a:r>
            <a:r>
              <a:rPr lang="nl-NL" dirty="0" smtClean="0"/>
              <a:t> of EPSO</a:t>
            </a:r>
          </a:p>
          <a:p>
            <a:pPr lvl="1"/>
            <a:r>
              <a:rPr lang="nl-NL" dirty="0" err="1" smtClean="0"/>
              <a:t>Preparation</a:t>
            </a:r>
            <a:r>
              <a:rPr lang="nl-NL" dirty="0" smtClean="0"/>
              <a:t> of EPSO conferences</a:t>
            </a:r>
          </a:p>
          <a:p>
            <a:pPr lvl="1"/>
            <a:r>
              <a:rPr lang="nl-NL" dirty="0" err="1" smtClean="0"/>
              <a:t>Structure</a:t>
            </a:r>
            <a:r>
              <a:rPr lang="nl-NL" dirty="0" smtClean="0"/>
              <a:t> of EPSO </a:t>
            </a:r>
            <a:r>
              <a:rPr lang="nl-NL" dirty="0" err="1" smtClean="0"/>
              <a:t>working</a:t>
            </a:r>
            <a:r>
              <a:rPr lang="nl-NL" dirty="0" smtClean="0"/>
              <a:t> </a:t>
            </a:r>
            <a:r>
              <a:rPr lang="nl-NL" dirty="0" err="1" smtClean="0"/>
              <a:t>groups</a:t>
            </a:r>
            <a:endParaRPr lang="nl-NL" dirty="0" smtClean="0"/>
          </a:p>
          <a:p>
            <a:pPr lvl="1"/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051720" y="4293096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err="1" smtClean="0"/>
              <a:t>Thanks</a:t>
            </a:r>
            <a:endParaRPr lang="nl-NL" sz="3200" b="1" dirty="0"/>
          </a:p>
        </p:txBody>
      </p:sp>
      <p:pic>
        <p:nvPicPr>
          <p:cNvPr id="3" name="Afbeelding 2" descr="naamlo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060848"/>
            <a:ext cx="5820712" cy="12028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137</Words>
  <Application>Microsoft Office PowerPoint</Application>
  <PresentationFormat>Diavoorstelling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The New EPSO Management Board  Estonia, July 2017</vt:lpstr>
      <vt:lpstr>PowerPoint-presentatie</vt:lpstr>
      <vt:lpstr>01.06.2017 new EPSO Management Board was installed at the Notary public and took office</vt:lpstr>
      <vt:lpstr>The responsibilities of EPSO management Board </vt:lpstr>
      <vt:lpstr>The job requirements for members of the EPSO management board </vt:lpstr>
      <vt:lpstr>What have we done so far ? </vt:lpstr>
      <vt:lpstr>PowerPoint-presentatie</vt:lpstr>
      <vt:lpstr>Next steps……</vt:lpstr>
      <vt:lpstr>PowerPoint-presentatie</vt:lpstr>
    </vt:vector>
  </TitlesOfParts>
  <Company>Rijksoverheid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EPSO Board</dc:title>
  <dc:creator>MULDERH</dc:creator>
  <cp:lastModifiedBy>Mari Murel</cp:lastModifiedBy>
  <cp:revision>7</cp:revision>
  <dcterms:created xsi:type="dcterms:W3CDTF">2017-06-19T11:14:42Z</dcterms:created>
  <dcterms:modified xsi:type="dcterms:W3CDTF">2017-06-28T13:35:41Z</dcterms:modified>
</cp:coreProperties>
</file>