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73" r:id="rId3"/>
    <p:sldId id="258" r:id="rId4"/>
    <p:sldId id="259" r:id="rId5"/>
    <p:sldId id="272" r:id="rId6"/>
    <p:sldId id="275" r:id="rId7"/>
    <p:sldId id="276" r:id="rId8"/>
  </p:sldIdLst>
  <p:sldSz cx="12192000" cy="6858000"/>
  <p:notesSz cx="6875463" cy="93202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47312" autoAdjust="0"/>
  </p:normalViewPr>
  <p:slideViewPr>
    <p:cSldViewPr snapToGrid="0">
      <p:cViewPr varScale="1">
        <p:scale>
          <a:sx n="34" d="100"/>
          <a:sy n="34" d="100"/>
        </p:scale>
        <p:origin x="20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6432EC-D3F8-41B7-A791-74F2FC678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DEA935-1034-468B-A9EA-C01AF3E6D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797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C543B-B60D-4951-B9FB-1D37756AB5C8}" type="datetimeFigureOut">
              <a:rPr lang="en-GB" smtClean="0"/>
              <a:t>01/07/2017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FC9A45-CC44-4C6A-8D5F-F222AF1F1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53488"/>
            <a:ext cx="29797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7D07CC-B6DA-43C5-AED4-C9AB0AE949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8853488"/>
            <a:ext cx="29797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51E8-4E2D-4194-8316-C8C9D5D9C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98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9367" cy="4676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4676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4CD31-237F-4D72-ADC9-D834145BE170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1165225"/>
            <a:ext cx="5589587" cy="3144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547" y="4485353"/>
            <a:ext cx="5500370" cy="36698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852586"/>
            <a:ext cx="2979367" cy="467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4505" y="8852586"/>
            <a:ext cx="2979367" cy="467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827A5-7F7C-4228-94B9-01AECEEECC3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28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ECE75-DC53-4907-855E-B7D64C57FC1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8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Multidisciplinary</a:t>
            </a:r>
            <a:r>
              <a:rPr lang="nl-NL" baseline="0" dirty="0"/>
              <a:t> </a:t>
            </a:r>
            <a:r>
              <a:rPr lang="nl-NL" baseline="0" dirty="0" err="1"/>
              <a:t>regulatory</a:t>
            </a:r>
            <a:r>
              <a:rPr lang="nl-NL" baseline="0" dirty="0"/>
              <a:t> teams </a:t>
            </a:r>
            <a:r>
              <a:rPr lang="nl-NL" baseline="0" dirty="0" err="1"/>
              <a:t>may</a:t>
            </a:r>
            <a:r>
              <a:rPr lang="nl-NL" baseline="0" dirty="0"/>
              <a:t>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usefull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regulatory</a:t>
            </a:r>
            <a:r>
              <a:rPr lang="nl-NL" baseline="0" dirty="0"/>
              <a:t> issues </a:t>
            </a:r>
            <a:r>
              <a:rPr lang="nl-NL" baseline="0" dirty="0" err="1"/>
              <a:t>that</a:t>
            </a:r>
            <a:r>
              <a:rPr lang="nl-NL" baseline="0" dirty="0"/>
              <a:t> are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complex </a:t>
            </a:r>
            <a:r>
              <a:rPr lang="nl-NL" baseline="0" dirty="0" err="1"/>
              <a:t>but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</a:t>
            </a:r>
            <a:r>
              <a:rPr lang="nl-NL" baseline="0" dirty="0" err="1"/>
              <a:t>various</a:t>
            </a:r>
            <a:r>
              <a:rPr lang="nl-NL" baseline="0" dirty="0"/>
              <a:t> </a:t>
            </a:r>
            <a:r>
              <a:rPr lang="nl-NL" baseline="0" dirty="0" err="1"/>
              <a:t>knowledge</a:t>
            </a:r>
            <a:r>
              <a:rPr lang="nl-NL" baseline="0" dirty="0"/>
              <a:t> and </a:t>
            </a:r>
            <a:r>
              <a:rPr lang="nl-NL" baseline="0" dirty="0" err="1"/>
              <a:t>skills</a:t>
            </a:r>
            <a:r>
              <a:rPr lang="nl-NL" baseline="0" dirty="0"/>
              <a:t> to </a:t>
            </a:r>
            <a:r>
              <a:rPr lang="nl-NL" baseline="0" dirty="0" err="1"/>
              <a:t>be</a:t>
            </a:r>
            <a:r>
              <a:rPr lang="nl-NL" baseline="0" dirty="0"/>
              <a:t> dealt </a:t>
            </a:r>
            <a:r>
              <a:rPr lang="nl-NL" baseline="0" dirty="0" err="1"/>
              <a:t>with</a:t>
            </a:r>
            <a:r>
              <a:rPr lang="nl-NL" baseline="0" dirty="0"/>
              <a:t>. For </a:t>
            </a:r>
            <a:r>
              <a:rPr lang="nl-NL" baseline="0" dirty="0" err="1"/>
              <a:t>instance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enforcement</a:t>
            </a:r>
            <a:r>
              <a:rPr lang="nl-NL" baseline="0" dirty="0"/>
              <a:t> issues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the expertise of a </a:t>
            </a:r>
            <a:r>
              <a:rPr lang="nl-NL" baseline="0" dirty="0" err="1"/>
              <a:t>legal</a:t>
            </a:r>
            <a:r>
              <a:rPr lang="nl-NL" baseline="0" dirty="0"/>
              <a:t> </a:t>
            </a:r>
            <a:r>
              <a:rPr lang="nl-NL" baseline="0" dirty="0" err="1"/>
              <a:t>advisor</a:t>
            </a:r>
            <a:r>
              <a:rPr lang="nl-NL" baseline="0" dirty="0"/>
              <a:t> and the expertise of a </a:t>
            </a:r>
            <a:r>
              <a:rPr lang="nl-NL" baseline="0" dirty="0" err="1"/>
              <a:t>health</a:t>
            </a:r>
            <a:r>
              <a:rPr lang="nl-NL" baseline="0" dirty="0"/>
              <a:t> care professional. For more </a:t>
            </a:r>
            <a:r>
              <a:rPr lang="nl-NL" baseline="0" dirty="0" err="1"/>
              <a:t>clearcut</a:t>
            </a:r>
            <a:r>
              <a:rPr lang="nl-NL" baseline="0" dirty="0"/>
              <a:t> issues </a:t>
            </a:r>
            <a:r>
              <a:rPr lang="nl-NL" baseline="0" dirty="0" err="1"/>
              <a:t>multidisciplinary</a:t>
            </a:r>
            <a:r>
              <a:rPr lang="nl-NL" baseline="0" dirty="0"/>
              <a:t> </a:t>
            </a:r>
            <a:r>
              <a:rPr lang="nl-NL" baseline="0" dirty="0" err="1"/>
              <a:t>cooperation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organized</a:t>
            </a:r>
            <a:r>
              <a:rPr lang="nl-NL" baseline="0" dirty="0"/>
              <a:t> in </a:t>
            </a:r>
            <a:r>
              <a:rPr lang="nl-NL" baseline="0" dirty="0" err="1"/>
              <a:t>other</a:t>
            </a:r>
            <a:r>
              <a:rPr lang="nl-NL" baseline="0" dirty="0"/>
              <a:t> </a:t>
            </a:r>
            <a:r>
              <a:rPr lang="nl-NL" baseline="0" dirty="0" err="1"/>
              <a:t>ways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in </a:t>
            </a:r>
            <a:r>
              <a:rPr lang="nl-NL" baseline="0" dirty="0" err="1"/>
              <a:t>multidisciplinary</a:t>
            </a:r>
            <a:r>
              <a:rPr lang="nl-NL" baseline="0" dirty="0"/>
              <a:t> teams,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instance</a:t>
            </a:r>
            <a:r>
              <a:rPr lang="nl-NL" baseline="0" dirty="0"/>
              <a:t> in a </a:t>
            </a:r>
            <a:r>
              <a:rPr lang="nl-NL" baseline="0" dirty="0" err="1"/>
              <a:t>chain</a:t>
            </a:r>
            <a:r>
              <a:rPr lang="nl-NL" baseline="0" dirty="0"/>
              <a:t> </a:t>
            </a:r>
            <a:r>
              <a:rPr lang="nl-NL" baseline="0" dirty="0" err="1"/>
              <a:t>approach</a:t>
            </a:r>
            <a:r>
              <a:rPr lang="nl-NL" baseline="0" dirty="0"/>
              <a:t> (</a:t>
            </a:r>
            <a:r>
              <a:rPr lang="nl-NL" baseline="0" dirty="0" err="1"/>
              <a:t>first</a:t>
            </a:r>
            <a:r>
              <a:rPr lang="nl-NL" baseline="0" dirty="0"/>
              <a:t> the expertise of </a:t>
            </a:r>
            <a:r>
              <a:rPr lang="nl-NL" baseline="0" dirty="0" err="1"/>
              <a:t>inspector</a:t>
            </a:r>
            <a:r>
              <a:rPr lang="nl-NL" baseline="0" dirty="0"/>
              <a:t> A. s/</a:t>
            </a:r>
            <a:r>
              <a:rPr lang="nl-NL" baseline="0" dirty="0" err="1"/>
              <a:t>he</a:t>
            </a:r>
            <a:r>
              <a:rPr lang="nl-NL" baseline="0" dirty="0"/>
              <a:t> hands over to </a:t>
            </a:r>
            <a:r>
              <a:rPr lang="nl-NL" baseline="0" dirty="0" err="1"/>
              <a:t>inspector</a:t>
            </a:r>
            <a:r>
              <a:rPr lang="nl-NL" baseline="0" dirty="0"/>
              <a:t> B, etc. 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ECE75-DC53-4907-855E-B7D64C57FC1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5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inspectors have to use their intelligence, analytical abilities and creativity to develop these tailor-made instruments and built networks with relevant others.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ECE75-DC53-4907-855E-B7D64C57FC1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25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ECE75-DC53-4907-855E-B7D64C57FC1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26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ECE75-DC53-4907-855E-B7D64C57FC1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5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ECE75-DC53-4907-855E-B7D64C57FC1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5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21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9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49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84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93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9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53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09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41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29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5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67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17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107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4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91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37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08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86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41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179-CB05-47B1-8922-C151F22835C4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A89E-C1C9-42A6-BA49-49E95BF7DF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16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3D08-6C48-48A0-9819-975FA7BE3676}" type="datetimeFigureOut">
              <a:rPr lang="nl-NL" smtClean="0"/>
              <a:pPr/>
              <a:t>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5CD1-473C-4AC1-BB36-475B36CDEB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4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i.rutz@igz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7"/>
          <p:cNvGrpSpPr/>
          <p:nvPr/>
        </p:nvGrpSpPr>
        <p:grpSpPr>
          <a:xfrm>
            <a:off x="-2032" y="-62825"/>
            <a:ext cx="12195294" cy="6920825"/>
            <a:chOff x="-2032" y="-62825"/>
            <a:chExt cx="12195294" cy="692082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"/>
            <a:stretch>
              <a:fillRect/>
            </a:stretch>
          </p:blipFill>
          <p:spPr bwMode="auto">
            <a:xfrm>
              <a:off x="-2032" y="-8254"/>
              <a:ext cx="5088658" cy="686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"/>
            <a:stretch>
              <a:fillRect/>
            </a:stretch>
          </p:blipFill>
          <p:spPr bwMode="auto">
            <a:xfrm>
              <a:off x="7108340" y="-3215"/>
              <a:ext cx="5084922" cy="686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9670" y="-62825"/>
              <a:ext cx="4894729" cy="692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078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7302" y="240433"/>
            <a:ext cx="10515600" cy="1325563"/>
          </a:xfrm>
        </p:spPr>
        <p:txBody>
          <a:bodyPr/>
          <a:lstStyle/>
          <a:p>
            <a:pPr algn="ctr"/>
            <a:r>
              <a:rPr lang="nl-NL" dirty="0" err="1"/>
              <a:t>Multidisciplinary</a:t>
            </a:r>
            <a:r>
              <a:rPr lang="nl-NL" dirty="0"/>
              <a:t>  </a:t>
            </a:r>
            <a:r>
              <a:rPr lang="nl-NL" dirty="0" err="1"/>
              <a:t>regulatory</a:t>
            </a:r>
            <a:r>
              <a:rPr lang="nl-NL" dirty="0"/>
              <a:t> teams</a:t>
            </a: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>
          <a:xfrm>
            <a:off x="627529" y="1567334"/>
            <a:ext cx="10936942" cy="4741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indent="182563">
              <a:spcBef>
                <a:spcPct val="20000"/>
              </a:spcBef>
              <a:defRPr/>
            </a:pPr>
            <a:endParaRPr lang="nl-NL" sz="3200" dirty="0"/>
          </a:p>
          <a:p>
            <a:pPr marL="2609850" indent="-62865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nl-NL" sz="3200" dirty="0"/>
          </a:p>
          <a:p>
            <a:pPr marL="1608138" indent="-625475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700" dirty="0" err="1"/>
              <a:t>Inspections</a:t>
            </a:r>
            <a:r>
              <a:rPr lang="nl-NL" sz="3700" dirty="0"/>
              <a:t> as a </a:t>
            </a:r>
            <a:r>
              <a:rPr lang="nl-NL" sz="3700" dirty="0" err="1"/>
              <a:t>concerted</a:t>
            </a:r>
            <a:r>
              <a:rPr lang="nl-NL" sz="3700" dirty="0"/>
              <a:t> </a:t>
            </a:r>
            <a:r>
              <a:rPr lang="nl-NL" sz="3700" dirty="0" err="1"/>
              <a:t>effort</a:t>
            </a:r>
            <a:endParaRPr lang="nl-NL" sz="3700" dirty="0"/>
          </a:p>
          <a:p>
            <a:pPr marL="1608138" indent="-625475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700" dirty="0"/>
          </a:p>
          <a:p>
            <a:pPr marL="1608138" indent="-625475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700" dirty="0" err="1"/>
              <a:t>Needed</a:t>
            </a:r>
            <a:r>
              <a:rPr lang="nl-NL" sz="3700" dirty="0"/>
              <a:t> </a:t>
            </a:r>
            <a:r>
              <a:rPr lang="nl-NL" sz="3700" dirty="0" err="1"/>
              <a:t>for</a:t>
            </a:r>
            <a:r>
              <a:rPr lang="nl-NL" sz="3700" dirty="0"/>
              <a:t> complex </a:t>
            </a:r>
            <a:r>
              <a:rPr lang="nl-NL" sz="3700" dirty="0" err="1"/>
              <a:t>regulatory</a:t>
            </a:r>
            <a:r>
              <a:rPr lang="nl-NL" sz="3700" dirty="0"/>
              <a:t> issues:</a:t>
            </a:r>
          </a:p>
          <a:p>
            <a:pPr marL="1998663" lvl="2" indent="-457200">
              <a:spcBef>
                <a:spcPct val="20000"/>
              </a:spcBef>
              <a:buClr>
                <a:srgbClr val="FF3399"/>
              </a:buClr>
              <a:buFont typeface="Arial" pitchFamily="34" charset="0"/>
              <a:buChar char="•"/>
              <a:defRPr/>
            </a:pPr>
            <a:r>
              <a:rPr lang="nl-NL" sz="3700" dirty="0" err="1"/>
              <a:t>Inspection</a:t>
            </a:r>
            <a:r>
              <a:rPr lang="nl-NL" sz="3700" dirty="0"/>
              <a:t> criteria are absent </a:t>
            </a:r>
            <a:r>
              <a:rPr lang="nl-NL" sz="3700" dirty="0" err="1"/>
              <a:t>or</a:t>
            </a:r>
            <a:r>
              <a:rPr lang="nl-NL" sz="3700" dirty="0"/>
              <a:t> </a:t>
            </a:r>
            <a:r>
              <a:rPr lang="nl-NL" sz="3700" dirty="0" err="1"/>
              <a:t>very</a:t>
            </a:r>
            <a:r>
              <a:rPr lang="nl-NL" sz="3700" dirty="0"/>
              <a:t> open</a:t>
            </a:r>
          </a:p>
          <a:p>
            <a:pPr marL="1998663" lvl="2" indent="-457200">
              <a:spcBef>
                <a:spcPct val="20000"/>
              </a:spcBef>
              <a:buClr>
                <a:srgbClr val="FF3399"/>
              </a:buClr>
              <a:buFont typeface="Arial" pitchFamily="34" charset="0"/>
              <a:buChar char="•"/>
              <a:defRPr/>
            </a:pPr>
            <a:r>
              <a:rPr lang="nl-NL" sz="3700" dirty="0"/>
              <a:t>Context </a:t>
            </a:r>
            <a:r>
              <a:rPr lang="nl-NL" sz="3700" dirty="0" err="1"/>
              <a:t>with</a:t>
            </a:r>
            <a:r>
              <a:rPr lang="nl-NL" sz="3700" dirty="0"/>
              <a:t> </a:t>
            </a:r>
            <a:r>
              <a:rPr lang="nl-NL" sz="3700" dirty="0" err="1"/>
              <a:t>various</a:t>
            </a:r>
            <a:r>
              <a:rPr lang="nl-NL" sz="3700" dirty="0"/>
              <a:t> regulators </a:t>
            </a:r>
          </a:p>
          <a:p>
            <a:pPr marL="1998663" lvl="2" indent="-457200">
              <a:spcBef>
                <a:spcPct val="20000"/>
              </a:spcBef>
              <a:buClr>
                <a:srgbClr val="FF3399"/>
              </a:buClr>
              <a:buFont typeface="Arial" pitchFamily="34" charset="0"/>
              <a:buChar char="•"/>
              <a:defRPr/>
            </a:pPr>
            <a:r>
              <a:rPr lang="nl-NL" sz="3700" dirty="0" err="1"/>
              <a:t>Sanctioning</a:t>
            </a:r>
            <a:r>
              <a:rPr lang="nl-NL" sz="3700" dirty="0"/>
              <a:t> regime non </a:t>
            </a:r>
            <a:r>
              <a:rPr lang="nl-NL" sz="3700" dirty="0" err="1"/>
              <a:t>existent</a:t>
            </a:r>
            <a:endParaRPr lang="nl-NL" sz="3700" dirty="0"/>
          </a:p>
          <a:p>
            <a:pPr marL="1998663" lvl="2" indent="-457200">
              <a:spcBef>
                <a:spcPct val="20000"/>
              </a:spcBef>
              <a:buClr>
                <a:srgbClr val="FF3399"/>
              </a:buClr>
              <a:buFont typeface="Arial" pitchFamily="34" charset="0"/>
              <a:buChar char="•"/>
              <a:defRPr/>
            </a:pPr>
            <a:r>
              <a:rPr lang="nl-NL" sz="3700" dirty="0" err="1"/>
              <a:t>Uncertainty</a:t>
            </a:r>
            <a:r>
              <a:rPr lang="nl-NL" sz="3700" dirty="0"/>
              <a:t> </a:t>
            </a:r>
            <a:r>
              <a:rPr lang="nl-NL" sz="3700" dirty="0" err="1"/>
              <a:t>about</a:t>
            </a:r>
            <a:r>
              <a:rPr lang="nl-NL" sz="3700" dirty="0"/>
              <a:t> </a:t>
            </a:r>
            <a:r>
              <a:rPr lang="nl-NL" sz="3700" dirty="0" err="1"/>
              <a:t>what</a:t>
            </a:r>
            <a:r>
              <a:rPr lang="nl-NL" sz="3700" dirty="0"/>
              <a:t> to do</a:t>
            </a:r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700" dirty="0"/>
          </a:p>
          <a:p>
            <a:pPr marL="1608138" indent="-625475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700" dirty="0"/>
              <a:t>In these </a:t>
            </a:r>
            <a:r>
              <a:rPr lang="nl-NL" sz="3700" dirty="0" err="1"/>
              <a:t>situations</a:t>
            </a:r>
            <a:r>
              <a:rPr lang="nl-NL" sz="3700" dirty="0"/>
              <a:t> a </a:t>
            </a:r>
            <a:r>
              <a:rPr lang="nl-NL" sz="3700" u="sng" dirty="0" err="1"/>
              <a:t>broad</a:t>
            </a:r>
            <a:r>
              <a:rPr lang="nl-NL" sz="3700" u="sng" dirty="0"/>
              <a:t> repertoire </a:t>
            </a:r>
            <a:r>
              <a:rPr lang="nl-NL" sz="3700" dirty="0"/>
              <a:t>of </a:t>
            </a:r>
            <a:r>
              <a:rPr lang="nl-NL" sz="3700" dirty="0" err="1"/>
              <a:t>options</a:t>
            </a:r>
            <a:r>
              <a:rPr lang="nl-NL" sz="3700" dirty="0"/>
              <a:t> to </a:t>
            </a:r>
            <a:r>
              <a:rPr lang="nl-NL" sz="3700" dirty="0" err="1"/>
              <a:t>handle</a:t>
            </a:r>
            <a:r>
              <a:rPr lang="nl-NL" sz="3700" dirty="0"/>
              <a:t> the </a:t>
            </a:r>
            <a:r>
              <a:rPr lang="nl-NL" sz="3700" dirty="0" err="1"/>
              <a:t>situation</a:t>
            </a:r>
            <a:r>
              <a:rPr lang="nl-NL" sz="3700" dirty="0"/>
              <a:t> and </a:t>
            </a:r>
            <a:r>
              <a:rPr lang="nl-NL" sz="3700" u="sng" dirty="0" err="1"/>
              <a:t>learning</a:t>
            </a:r>
            <a:r>
              <a:rPr lang="nl-NL" sz="3700" dirty="0"/>
              <a:t> are important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0029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/>
          <p:cNvSpPr>
            <a:spLocks noGrp="1"/>
          </p:cNvSpPr>
          <p:nvPr>
            <p:ph type="title"/>
          </p:nvPr>
        </p:nvSpPr>
        <p:spPr>
          <a:xfrm>
            <a:off x="1980302" y="160337"/>
            <a:ext cx="8229600" cy="1143000"/>
          </a:xfrm>
        </p:spPr>
        <p:txBody>
          <a:bodyPr/>
          <a:lstStyle/>
          <a:p>
            <a:pPr algn="ctr"/>
            <a:r>
              <a:rPr lang="nl-NL" dirty="0" err="1"/>
              <a:t>Broadening</a:t>
            </a:r>
            <a:r>
              <a:rPr lang="nl-NL" dirty="0"/>
              <a:t> the repertoire</a:t>
            </a:r>
          </a:p>
        </p:txBody>
      </p:sp>
      <p:sp>
        <p:nvSpPr>
          <p:cNvPr id="5" name="Tijdelijke aanduiding voor inhoud 8"/>
          <p:cNvSpPr txBox="1">
            <a:spLocks/>
          </p:cNvSpPr>
          <p:nvPr/>
        </p:nvSpPr>
        <p:spPr>
          <a:xfrm>
            <a:off x="627529" y="1567334"/>
            <a:ext cx="10936942" cy="4741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982663" indent="-6270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Bringing</a:t>
            </a:r>
            <a:r>
              <a:rPr lang="nl-NL" sz="3200" dirty="0"/>
              <a:t> </a:t>
            </a:r>
            <a:r>
              <a:rPr lang="nl-NL" sz="3200" dirty="0" err="1"/>
              <a:t>together</a:t>
            </a:r>
            <a:r>
              <a:rPr lang="nl-NL" sz="3200" dirty="0"/>
              <a:t> </a:t>
            </a:r>
            <a:r>
              <a:rPr lang="nl-NL" sz="3200" dirty="0" err="1"/>
              <a:t>various</a:t>
            </a:r>
            <a:r>
              <a:rPr lang="nl-NL" sz="3200" dirty="0"/>
              <a:t> </a:t>
            </a:r>
            <a:r>
              <a:rPr lang="nl-NL" sz="3200" dirty="0" err="1"/>
              <a:t>perspectives</a:t>
            </a:r>
            <a:r>
              <a:rPr lang="nl-NL" sz="3200" dirty="0"/>
              <a:t>, </a:t>
            </a:r>
            <a:r>
              <a:rPr lang="nl-NL" sz="3200" dirty="0" err="1"/>
              <a:t>skills</a:t>
            </a:r>
            <a:r>
              <a:rPr lang="nl-NL" sz="3200" dirty="0"/>
              <a:t>, </a:t>
            </a:r>
            <a:r>
              <a:rPr lang="nl-NL" sz="3200" dirty="0" err="1"/>
              <a:t>knowledge</a:t>
            </a:r>
            <a:endParaRPr lang="nl-NL" sz="3200" dirty="0"/>
          </a:p>
          <a:p>
            <a:pPr marL="982663" indent="-6270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200" dirty="0"/>
          </a:p>
          <a:p>
            <a:pPr marL="982663" indent="-6270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Bringing</a:t>
            </a:r>
            <a:r>
              <a:rPr lang="nl-NL" sz="3200" dirty="0"/>
              <a:t> </a:t>
            </a:r>
            <a:r>
              <a:rPr lang="nl-NL" sz="3200" dirty="0" err="1"/>
              <a:t>together</a:t>
            </a:r>
            <a:r>
              <a:rPr lang="nl-NL" sz="3200" dirty="0"/>
              <a:t> </a:t>
            </a:r>
            <a:r>
              <a:rPr lang="nl-NL" sz="3200" dirty="0" err="1"/>
              <a:t>various</a:t>
            </a:r>
            <a:r>
              <a:rPr lang="nl-NL" sz="3200" dirty="0"/>
              <a:t> </a:t>
            </a:r>
            <a:r>
              <a:rPr lang="nl-NL" sz="3200" dirty="0" err="1"/>
              <a:t>options</a:t>
            </a:r>
            <a:r>
              <a:rPr lang="nl-NL" sz="3200" dirty="0"/>
              <a:t> to deal </a:t>
            </a:r>
            <a:r>
              <a:rPr lang="nl-NL" sz="3200" dirty="0" err="1"/>
              <a:t>with</a:t>
            </a:r>
            <a:r>
              <a:rPr lang="nl-NL" sz="3200" dirty="0"/>
              <a:t> the </a:t>
            </a:r>
            <a:r>
              <a:rPr lang="nl-NL" sz="3200" dirty="0" err="1"/>
              <a:t>situation</a:t>
            </a:r>
            <a:r>
              <a:rPr lang="nl-NL" sz="3200" dirty="0"/>
              <a:t> (e.g. </a:t>
            </a:r>
            <a:r>
              <a:rPr lang="nl-NL" sz="3200" dirty="0" err="1"/>
              <a:t>regulatory</a:t>
            </a:r>
            <a:r>
              <a:rPr lang="nl-NL" sz="3200" dirty="0"/>
              <a:t> power)</a:t>
            </a:r>
          </a:p>
          <a:p>
            <a:pPr marL="982663" indent="-6270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200" dirty="0"/>
          </a:p>
          <a:p>
            <a:pPr marL="982663" indent="-6270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Involving</a:t>
            </a:r>
            <a:r>
              <a:rPr lang="nl-NL" sz="3200" dirty="0"/>
              <a:t> </a:t>
            </a:r>
            <a:r>
              <a:rPr lang="nl-NL" sz="3200" dirty="0" err="1"/>
              <a:t>other</a:t>
            </a:r>
            <a:r>
              <a:rPr lang="nl-NL" sz="3200" dirty="0"/>
              <a:t> </a:t>
            </a:r>
            <a:r>
              <a:rPr lang="nl-NL" sz="3200" dirty="0" err="1"/>
              <a:t>stakeholders</a:t>
            </a:r>
            <a:r>
              <a:rPr lang="nl-NL" sz="3200" dirty="0"/>
              <a:t> </a:t>
            </a:r>
            <a:r>
              <a:rPr lang="nl-NL" sz="3200" dirty="0" err="1"/>
              <a:t>if</a:t>
            </a:r>
            <a:r>
              <a:rPr lang="nl-NL" sz="3200" dirty="0"/>
              <a:t> </a:t>
            </a:r>
            <a:r>
              <a:rPr lang="nl-NL" sz="3200" dirty="0" err="1"/>
              <a:t>necessary</a:t>
            </a:r>
            <a:endParaRPr lang="nl-NL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3200" dirty="0"/>
          </a:p>
        </p:txBody>
      </p:sp>
      <p:pic>
        <p:nvPicPr>
          <p:cNvPr id="4" name="Afbeelding 3" descr="Orkest.jpg"/>
          <p:cNvPicPr>
            <a:picLocks noChangeAspect="1"/>
          </p:cNvPicPr>
          <p:nvPr/>
        </p:nvPicPr>
        <p:blipFill>
          <a:blip r:embed="rId3" cstate="print"/>
          <a:srcRect l="9996" r="12320"/>
          <a:stretch>
            <a:fillRect/>
          </a:stretch>
        </p:blipFill>
        <p:spPr>
          <a:xfrm>
            <a:off x="9059333" y="4363614"/>
            <a:ext cx="2912531" cy="22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2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/>
          <p:cNvSpPr txBox="1">
            <a:spLocks/>
          </p:cNvSpPr>
          <p:nvPr/>
        </p:nvSpPr>
        <p:spPr>
          <a:xfrm>
            <a:off x="837302" y="240434"/>
            <a:ext cx="10515600" cy="9449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Create</a:t>
            </a:r>
            <a:r>
              <a:rPr lang="nl-NL" sz="4400" dirty="0">
                <a:latin typeface="+mj-lt"/>
                <a:ea typeface="+mj-ea"/>
                <a:cs typeface="+mj-cs"/>
              </a:rPr>
              <a:t> room </a:t>
            </a:r>
            <a:r>
              <a:rPr lang="nl-NL" sz="4400" dirty="0" err="1">
                <a:latin typeface="+mj-lt"/>
                <a:ea typeface="+mj-ea"/>
                <a:cs typeface="+mj-cs"/>
              </a:rPr>
              <a:t>for</a:t>
            </a:r>
            <a:r>
              <a:rPr lang="nl-NL" sz="4400" dirty="0"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latin typeface="+mj-lt"/>
                <a:ea typeface="+mj-ea"/>
                <a:cs typeface="+mj-cs"/>
              </a:rPr>
              <a:t>experimenting</a:t>
            </a:r>
            <a:r>
              <a:rPr lang="nl-NL" sz="4400" dirty="0">
                <a:latin typeface="+mj-lt"/>
                <a:ea typeface="+mj-ea"/>
                <a:cs typeface="+mj-cs"/>
              </a:rPr>
              <a:t> and </a:t>
            </a:r>
            <a:r>
              <a:rPr lang="nl-NL" sz="4400" dirty="0" err="1">
                <a:latin typeface="+mj-lt"/>
                <a:ea typeface="+mj-ea"/>
                <a:cs typeface="+mj-cs"/>
              </a:rPr>
              <a:t>learning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8"/>
          <p:cNvSpPr txBox="1">
            <a:spLocks/>
          </p:cNvSpPr>
          <p:nvPr/>
        </p:nvSpPr>
        <p:spPr>
          <a:xfrm>
            <a:off x="627529" y="1219200"/>
            <a:ext cx="10936942" cy="50901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1084263" indent="-728663">
              <a:spcBef>
                <a:spcPct val="20000"/>
              </a:spcBef>
              <a:buClr>
                <a:srgbClr val="FF3399"/>
              </a:buClr>
              <a:defRPr/>
            </a:pPr>
            <a:r>
              <a:rPr lang="nl-NL" sz="3200" dirty="0" err="1"/>
              <a:t>Recursive</a:t>
            </a:r>
            <a:r>
              <a:rPr lang="nl-NL" sz="3200" dirty="0"/>
              <a:t> </a:t>
            </a:r>
            <a:r>
              <a:rPr lang="nl-NL" sz="3200" dirty="0" err="1"/>
              <a:t>learning</a:t>
            </a:r>
            <a:r>
              <a:rPr lang="nl-NL" sz="3200" dirty="0"/>
              <a:t> </a:t>
            </a:r>
            <a:r>
              <a:rPr lang="nl-NL" sz="3200" dirty="0" err="1"/>
              <a:t>processes</a:t>
            </a:r>
            <a:r>
              <a:rPr lang="nl-NL" sz="3200" dirty="0"/>
              <a:t>:</a:t>
            </a:r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Agreement</a:t>
            </a:r>
            <a:r>
              <a:rPr lang="nl-NL" sz="3200" dirty="0"/>
              <a:t> </a:t>
            </a:r>
            <a:r>
              <a:rPr lang="nl-NL" sz="3200" dirty="0" err="1"/>
              <a:t>on</a:t>
            </a:r>
            <a:r>
              <a:rPr lang="nl-NL" sz="3200" dirty="0"/>
              <a:t> </a:t>
            </a:r>
            <a:r>
              <a:rPr lang="nl-NL" sz="3200" dirty="0" err="1"/>
              <a:t>broad</a:t>
            </a:r>
            <a:r>
              <a:rPr lang="nl-NL" sz="3200" dirty="0"/>
              <a:t> goals</a:t>
            </a:r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Giving</a:t>
            </a:r>
            <a:r>
              <a:rPr lang="nl-NL" sz="3200" dirty="0"/>
              <a:t> </a:t>
            </a:r>
            <a:r>
              <a:rPr lang="nl-NL" sz="3200" dirty="0" err="1"/>
              <a:t>actors</a:t>
            </a:r>
            <a:r>
              <a:rPr lang="nl-NL" sz="3200" dirty="0"/>
              <a:t> room to </a:t>
            </a:r>
            <a:r>
              <a:rPr lang="nl-NL" sz="3200" dirty="0" err="1"/>
              <a:t>advance</a:t>
            </a:r>
            <a:r>
              <a:rPr lang="nl-NL" sz="3200" dirty="0"/>
              <a:t> </a:t>
            </a:r>
            <a:r>
              <a:rPr lang="nl-NL" sz="3200" dirty="0" err="1"/>
              <a:t>their</a:t>
            </a:r>
            <a:r>
              <a:rPr lang="nl-NL" sz="3200" dirty="0"/>
              <a:t> goals in a </a:t>
            </a:r>
            <a:r>
              <a:rPr lang="nl-NL" sz="3200" dirty="0" err="1"/>
              <a:t>way</a:t>
            </a:r>
            <a:r>
              <a:rPr lang="nl-NL" sz="3200" dirty="0"/>
              <a:t> </a:t>
            </a:r>
            <a:r>
              <a:rPr lang="nl-NL" sz="3200" dirty="0" err="1"/>
              <a:t>that</a:t>
            </a:r>
            <a:r>
              <a:rPr lang="nl-NL" sz="3200" dirty="0"/>
              <a:t> fits the </a:t>
            </a:r>
            <a:r>
              <a:rPr lang="nl-NL" sz="3200" dirty="0" err="1"/>
              <a:t>specificities</a:t>
            </a:r>
            <a:r>
              <a:rPr lang="nl-NL" sz="3200" dirty="0"/>
              <a:t> of the </a:t>
            </a:r>
            <a:r>
              <a:rPr lang="nl-NL" sz="3200" dirty="0" err="1"/>
              <a:t>situation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Correctable</a:t>
            </a:r>
            <a:r>
              <a:rPr lang="nl-NL" sz="3200" dirty="0"/>
              <a:t> and </a:t>
            </a:r>
            <a:r>
              <a:rPr lang="nl-NL" sz="3200" dirty="0" err="1"/>
              <a:t>temporary</a:t>
            </a:r>
            <a:r>
              <a:rPr lang="nl-NL" sz="3200" dirty="0"/>
              <a:t> </a:t>
            </a:r>
            <a:r>
              <a:rPr lang="nl-NL" sz="3200" dirty="0" err="1"/>
              <a:t>methods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/>
              <a:t>and </a:t>
            </a:r>
            <a:r>
              <a:rPr lang="nl-NL" sz="3200" dirty="0" err="1"/>
              <a:t>decisions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Compare</a:t>
            </a:r>
            <a:r>
              <a:rPr lang="nl-NL" sz="3200" dirty="0"/>
              <a:t> </a:t>
            </a:r>
            <a:r>
              <a:rPr lang="nl-NL" sz="3200" dirty="0" err="1"/>
              <a:t>various</a:t>
            </a:r>
            <a:r>
              <a:rPr lang="nl-NL" sz="3200" dirty="0"/>
              <a:t> </a:t>
            </a:r>
            <a:r>
              <a:rPr lang="nl-NL" sz="3200" dirty="0" err="1"/>
              <a:t>methods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Revise</a:t>
            </a:r>
            <a:r>
              <a:rPr lang="nl-NL" sz="3200" dirty="0"/>
              <a:t> </a:t>
            </a:r>
            <a:r>
              <a:rPr lang="nl-NL" sz="3200" dirty="0" err="1"/>
              <a:t>way</a:t>
            </a:r>
            <a:r>
              <a:rPr lang="nl-NL" sz="3200" dirty="0"/>
              <a:t> of </a:t>
            </a:r>
            <a:r>
              <a:rPr lang="nl-NL" sz="3200" dirty="0" err="1"/>
              <a:t>working</a:t>
            </a:r>
            <a:r>
              <a:rPr lang="nl-NL" sz="3200" dirty="0"/>
              <a:t> </a:t>
            </a:r>
            <a:r>
              <a:rPr lang="nl-NL" sz="3200" dirty="0" err="1"/>
              <a:t>methods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/>
              <a:t>and goals </a:t>
            </a:r>
            <a:r>
              <a:rPr lang="nl-NL" sz="3200" dirty="0" err="1"/>
              <a:t>if</a:t>
            </a:r>
            <a:r>
              <a:rPr lang="nl-NL" sz="3200" dirty="0"/>
              <a:t> </a:t>
            </a:r>
            <a:r>
              <a:rPr lang="nl-NL" sz="3200" dirty="0" err="1"/>
              <a:t>necessary</a:t>
            </a:r>
            <a:r>
              <a:rPr lang="nl-NL" sz="3200" dirty="0"/>
              <a:t>.</a:t>
            </a:r>
          </a:p>
        </p:txBody>
      </p:sp>
      <p:pic>
        <p:nvPicPr>
          <p:cNvPr id="4" name="Afbeelding 3" descr="experimenteerruim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308" y="4064000"/>
            <a:ext cx="4420825" cy="27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7302" y="24043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Please pay attention to</a:t>
            </a: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>
          <a:xfrm>
            <a:off x="627529" y="1567334"/>
            <a:ext cx="10936942" cy="4741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182563">
              <a:spcBef>
                <a:spcPct val="20000"/>
              </a:spcBef>
              <a:defRPr/>
            </a:pPr>
            <a:endParaRPr lang="nl-NL" sz="3200" dirty="0"/>
          </a:p>
          <a:p>
            <a:pPr marL="2609850" indent="-62865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Allow</a:t>
            </a:r>
            <a:r>
              <a:rPr lang="nl-NL" sz="3200" dirty="0"/>
              <a:t> the team room </a:t>
            </a:r>
            <a:r>
              <a:rPr lang="nl-NL" sz="3200" dirty="0" err="1"/>
              <a:t>for</a:t>
            </a:r>
            <a:r>
              <a:rPr lang="nl-NL" sz="3200" dirty="0"/>
              <a:t> manoeuvre</a:t>
            </a:r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Allow</a:t>
            </a:r>
            <a:r>
              <a:rPr lang="nl-NL" sz="3200" dirty="0"/>
              <a:t> </a:t>
            </a:r>
            <a:r>
              <a:rPr lang="nl-NL" sz="3200" dirty="0" err="1"/>
              <a:t>inspectors</a:t>
            </a:r>
            <a:r>
              <a:rPr lang="nl-NL" sz="3200" dirty="0"/>
              <a:t> to </a:t>
            </a:r>
            <a:r>
              <a:rPr lang="nl-NL" sz="3200" dirty="0" err="1"/>
              <a:t>leave</a:t>
            </a:r>
            <a:r>
              <a:rPr lang="nl-NL" sz="3200" dirty="0"/>
              <a:t> </a:t>
            </a:r>
            <a:r>
              <a:rPr lang="nl-NL" sz="3200" dirty="0" err="1"/>
              <a:t>their</a:t>
            </a:r>
            <a:r>
              <a:rPr lang="nl-NL" sz="3200" dirty="0"/>
              <a:t> routine </a:t>
            </a:r>
            <a:r>
              <a:rPr lang="nl-NL" sz="3200" dirty="0" err="1"/>
              <a:t>way</a:t>
            </a:r>
            <a:r>
              <a:rPr lang="nl-NL" sz="3200" dirty="0"/>
              <a:t> of </a:t>
            </a:r>
            <a:r>
              <a:rPr lang="nl-NL" sz="3200" dirty="0" err="1"/>
              <a:t>working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Allow</a:t>
            </a:r>
            <a:r>
              <a:rPr lang="nl-NL" sz="3200" dirty="0"/>
              <a:t> </a:t>
            </a:r>
            <a:r>
              <a:rPr lang="nl-NL" sz="3200" dirty="0" err="1"/>
              <a:t>inspectors</a:t>
            </a:r>
            <a:r>
              <a:rPr lang="nl-NL" sz="3200" dirty="0"/>
              <a:t> to </a:t>
            </a:r>
            <a:r>
              <a:rPr lang="nl-NL" sz="3200" dirty="0" err="1"/>
              <a:t>make</a:t>
            </a:r>
            <a:r>
              <a:rPr lang="nl-NL" sz="3200" dirty="0"/>
              <a:t> </a:t>
            </a:r>
            <a:r>
              <a:rPr lang="nl-NL" sz="3200" dirty="0" err="1"/>
              <a:t>adjustments</a:t>
            </a:r>
            <a:r>
              <a:rPr lang="nl-NL" sz="3200" dirty="0"/>
              <a:t> to </a:t>
            </a:r>
            <a:r>
              <a:rPr lang="nl-NL" sz="3200" dirty="0" err="1"/>
              <a:t>methods</a:t>
            </a:r>
            <a:r>
              <a:rPr lang="nl-NL" sz="3200" dirty="0"/>
              <a:t>  and </a:t>
            </a:r>
            <a:r>
              <a:rPr lang="nl-NL" sz="3200" dirty="0" err="1"/>
              <a:t>aims</a:t>
            </a:r>
            <a:r>
              <a:rPr lang="nl-NL" sz="3200" dirty="0"/>
              <a:t> </a:t>
            </a:r>
            <a:r>
              <a:rPr lang="nl-NL" sz="3200" dirty="0" err="1"/>
              <a:t>based</a:t>
            </a:r>
            <a:r>
              <a:rPr lang="nl-NL" sz="3200" dirty="0"/>
              <a:t> </a:t>
            </a:r>
            <a:r>
              <a:rPr lang="nl-NL" sz="3200" dirty="0" err="1"/>
              <a:t>on</a:t>
            </a:r>
            <a:r>
              <a:rPr lang="nl-NL" sz="3200" dirty="0"/>
              <a:t> </a:t>
            </a:r>
            <a:r>
              <a:rPr lang="nl-NL" sz="3200" dirty="0" err="1"/>
              <a:t>their</a:t>
            </a:r>
            <a:r>
              <a:rPr lang="nl-NL" sz="3200" dirty="0"/>
              <a:t> </a:t>
            </a:r>
            <a:r>
              <a:rPr lang="nl-NL" sz="3200" dirty="0" err="1"/>
              <a:t>experiences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Make</a:t>
            </a:r>
            <a:r>
              <a:rPr lang="nl-NL" sz="3200" dirty="0"/>
              <a:t> </a:t>
            </a:r>
            <a:r>
              <a:rPr lang="nl-NL" sz="3200" dirty="0" err="1"/>
              <a:t>sure</a:t>
            </a:r>
            <a:r>
              <a:rPr lang="nl-NL" sz="3200" dirty="0"/>
              <a:t> diverse </a:t>
            </a:r>
            <a:r>
              <a:rPr lang="nl-NL" sz="3200" dirty="0" err="1"/>
              <a:t>options</a:t>
            </a:r>
            <a:r>
              <a:rPr lang="nl-NL" sz="3200" dirty="0"/>
              <a:t> to </a:t>
            </a:r>
            <a:r>
              <a:rPr lang="nl-NL" sz="3200" dirty="0" err="1"/>
              <a:t>handle</a:t>
            </a:r>
            <a:r>
              <a:rPr lang="nl-NL" sz="3200" dirty="0"/>
              <a:t> the </a:t>
            </a:r>
            <a:r>
              <a:rPr lang="nl-NL" sz="3200" dirty="0" err="1"/>
              <a:t>situation</a:t>
            </a:r>
            <a:r>
              <a:rPr lang="nl-NL" sz="3200" dirty="0"/>
              <a:t> are </a:t>
            </a:r>
            <a:r>
              <a:rPr lang="nl-NL" sz="3200" dirty="0" err="1"/>
              <a:t>available</a:t>
            </a:r>
            <a:r>
              <a:rPr lang="nl-NL" sz="3200" dirty="0"/>
              <a:t>; do </a:t>
            </a:r>
            <a:r>
              <a:rPr lang="nl-NL" sz="3200" dirty="0" err="1"/>
              <a:t>not</a:t>
            </a:r>
            <a:r>
              <a:rPr lang="nl-NL" sz="3200" dirty="0"/>
              <a:t> </a:t>
            </a:r>
            <a:r>
              <a:rPr lang="nl-NL" sz="3200" dirty="0" err="1"/>
              <a:t>simplify</a:t>
            </a:r>
            <a:r>
              <a:rPr lang="nl-NL" sz="3200" dirty="0"/>
              <a:t> issues in a </a:t>
            </a:r>
            <a:r>
              <a:rPr lang="nl-NL" sz="3200" dirty="0" err="1"/>
              <a:t>unilateral</a:t>
            </a:r>
            <a:r>
              <a:rPr lang="nl-NL" sz="3200" dirty="0"/>
              <a:t>  </a:t>
            </a:r>
            <a:r>
              <a:rPr lang="nl-NL" sz="3200" dirty="0" err="1"/>
              <a:t>way</a:t>
            </a:r>
            <a:endParaRPr lang="nl-NL" sz="3200" dirty="0"/>
          </a:p>
          <a:p>
            <a:pPr marL="182562">
              <a:spcBef>
                <a:spcPct val="20000"/>
              </a:spcBef>
              <a:defRPr/>
            </a:pPr>
            <a:endParaRPr lang="nl-NL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0029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7302" y="24043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Literature that may be helpful</a:t>
            </a: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>
          <a:xfrm>
            <a:off x="627529" y="1567334"/>
            <a:ext cx="10936942" cy="4741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indent="182563">
              <a:spcBef>
                <a:spcPct val="20000"/>
              </a:spcBef>
              <a:defRPr/>
            </a:pPr>
            <a:endParaRPr lang="nl-NL" sz="3200" dirty="0"/>
          </a:p>
          <a:p>
            <a:pPr marL="2609850" indent="-62865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/>
              <a:t>Sabel &amp; </a:t>
            </a:r>
            <a:r>
              <a:rPr lang="nl-NL" sz="3200" dirty="0" err="1"/>
              <a:t>Zeitlin</a:t>
            </a:r>
            <a:r>
              <a:rPr lang="nl-NL" sz="3200" dirty="0"/>
              <a:t> (2012): Experimentalist </a:t>
            </a:r>
            <a:r>
              <a:rPr lang="nl-NL" sz="3200" dirty="0" err="1"/>
              <a:t>governance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en-US" sz="3200" dirty="0" err="1"/>
              <a:t>Engeström</a:t>
            </a:r>
            <a:r>
              <a:rPr lang="en-US" sz="3200" dirty="0"/>
              <a:t> (2008). From teams to knots. </a:t>
            </a:r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en-US" sz="3200" dirty="0" err="1"/>
              <a:t>Engeström</a:t>
            </a:r>
            <a:r>
              <a:rPr lang="en-US" sz="3200" dirty="0"/>
              <a:t> (2001). Innovative learning in </a:t>
            </a:r>
            <a:r>
              <a:rPr lang="en-US" sz="3200" dirty="0" err="1"/>
              <a:t>workteams</a:t>
            </a:r>
            <a:r>
              <a:rPr lang="en-US" sz="3200" dirty="0"/>
              <a:t>. </a:t>
            </a:r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r>
              <a:rPr lang="nl-NL" sz="3200" dirty="0" err="1"/>
              <a:t>Sparrow</a:t>
            </a:r>
            <a:r>
              <a:rPr lang="nl-NL" sz="3200" dirty="0"/>
              <a:t> (2000): The </a:t>
            </a:r>
            <a:r>
              <a:rPr lang="nl-NL" sz="3200" dirty="0" err="1"/>
              <a:t>regulatory</a:t>
            </a:r>
            <a:r>
              <a:rPr lang="nl-NL" sz="3200" dirty="0"/>
              <a:t> </a:t>
            </a:r>
            <a:r>
              <a:rPr lang="nl-NL" sz="3200" dirty="0" err="1"/>
              <a:t>craft</a:t>
            </a: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v"/>
              <a:defRPr/>
            </a:pPr>
            <a:endParaRPr lang="nl-NL" sz="3200" dirty="0"/>
          </a:p>
          <a:p>
            <a:pPr marL="1084263" indent="-728663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Ø"/>
              <a:defRPr/>
            </a:pPr>
            <a:r>
              <a:rPr lang="nl-NL" sz="3200" dirty="0"/>
              <a:t>For more </a:t>
            </a:r>
            <a:r>
              <a:rPr lang="nl-NL" sz="3200" dirty="0" err="1"/>
              <a:t>information</a:t>
            </a:r>
            <a:r>
              <a:rPr lang="nl-NL" sz="3200" dirty="0"/>
              <a:t>: </a:t>
            </a:r>
            <a:r>
              <a:rPr lang="nl-NL" sz="3200" dirty="0" err="1">
                <a:hlinkClick r:id="rId3"/>
              </a:rPr>
              <a:t>si.rutz</a:t>
            </a:r>
            <a:r>
              <a:rPr lang="nl-NL" sz="3200" dirty="0">
                <a:hlinkClick r:id="rId3"/>
              </a:rPr>
              <a:t>@</a:t>
            </a:r>
            <a:r>
              <a:rPr lang="nl-NL" sz="3200" dirty="0" err="1">
                <a:hlinkClick r:id="rId3"/>
              </a:rPr>
              <a:t>igz.nl</a:t>
            </a:r>
            <a:endParaRPr lang="nl-NL" sz="3200" dirty="0"/>
          </a:p>
          <a:p>
            <a:pPr marL="182562">
              <a:spcBef>
                <a:spcPct val="20000"/>
              </a:spcBef>
              <a:defRPr/>
            </a:pPr>
            <a:endParaRPr lang="nl-NL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002946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339</Words>
  <Application>Microsoft Office PowerPoint</Application>
  <PresentationFormat>Breedbeeld</PresentationFormat>
  <Paragraphs>52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Office-thema</vt:lpstr>
      <vt:lpstr>PowerPoint-presentatie</vt:lpstr>
      <vt:lpstr>Multidisciplinary  regulatory teams</vt:lpstr>
      <vt:lpstr>Broadening the repertoire</vt:lpstr>
      <vt:lpstr>PowerPoint-presentatie</vt:lpstr>
      <vt:lpstr>Please pay attention to</vt:lpstr>
      <vt:lpstr>Literature that may be helpful</vt:lpstr>
    </vt:vector>
  </TitlesOfParts>
  <Company>Christelijke Hogeschool Ede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der Heijden</dc:creator>
  <cp:lastModifiedBy>jooske vos</cp:lastModifiedBy>
  <cp:revision>51</cp:revision>
  <cp:lastPrinted>2017-07-01T17:30:02Z</cp:lastPrinted>
  <dcterms:created xsi:type="dcterms:W3CDTF">2017-06-08T12:41:18Z</dcterms:created>
  <dcterms:modified xsi:type="dcterms:W3CDTF">2017-07-01T17:34:43Z</dcterms:modified>
</cp:coreProperties>
</file>