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Lst>
  <p:notesMasterIdLst>
    <p:notesMasterId r:id="rId17"/>
  </p:notesMasterIdLst>
  <p:sldIdLst>
    <p:sldId id="265" r:id="rId3"/>
    <p:sldId id="266" r:id="rId4"/>
    <p:sldId id="267" r:id="rId5"/>
    <p:sldId id="258" r:id="rId6"/>
    <p:sldId id="274" r:id="rId7"/>
    <p:sldId id="273" r:id="rId8"/>
    <p:sldId id="275" r:id="rId9"/>
    <p:sldId id="269" r:id="rId10"/>
    <p:sldId id="276" r:id="rId11"/>
    <p:sldId id="277" r:id="rId12"/>
    <p:sldId id="261" r:id="rId13"/>
    <p:sldId id="278" r:id="rId14"/>
    <p:sldId id="280"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7057"/>
    <a:srgbClr val="F8B1C2"/>
    <a:srgbClr val="47C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14"/>
    <p:restoredTop sz="50000"/>
  </p:normalViewPr>
  <p:slideViewPr>
    <p:cSldViewPr snapToGrid="0" snapToObjects="1" showGuides="1">
      <p:cViewPr varScale="1">
        <p:scale>
          <a:sx n="45" d="100"/>
          <a:sy n="45" d="100"/>
        </p:scale>
        <p:origin x="197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BDDFE-DC2C-6245-B7B1-3EF038128031}" type="datetimeFigureOut">
              <a:t>02.07.2017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F8A55-2ADD-FC4D-9B4D-8CE0EB5ED93B}" type="slidenum">
              <a:t>‹#›</a:t>
            </a:fld>
            <a:endParaRPr lang="en-US"/>
          </a:p>
        </p:txBody>
      </p:sp>
    </p:spTree>
    <p:extLst>
      <p:ext uri="{BB962C8B-B14F-4D97-AF65-F5344CB8AC3E}">
        <p14:creationId xmlns:p14="http://schemas.microsoft.com/office/powerpoint/2010/main" val="1067854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C1F8A55-2ADD-FC4D-9B4D-8CE0EB5ED93B}" type="slidenum">
              <a:rPr lang="et-EE" smtClean="0"/>
              <a:t>1</a:t>
            </a:fld>
            <a:endParaRPr lang="et-EE"/>
          </a:p>
        </p:txBody>
      </p:sp>
    </p:spTree>
    <p:extLst>
      <p:ext uri="{BB962C8B-B14F-4D97-AF65-F5344CB8AC3E}">
        <p14:creationId xmlns:p14="http://schemas.microsoft.com/office/powerpoint/2010/main" val="3226250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C1F8A55-2ADD-FC4D-9B4D-8CE0EB5ED93B}" type="slidenum">
              <a:rPr lang="et-EE" smtClean="0"/>
              <a:t>13</a:t>
            </a:fld>
            <a:endParaRPr lang="et-EE"/>
          </a:p>
        </p:txBody>
      </p:sp>
    </p:spTree>
    <p:extLst>
      <p:ext uri="{BB962C8B-B14F-4D97-AF65-F5344CB8AC3E}">
        <p14:creationId xmlns:p14="http://schemas.microsoft.com/office/powerpoint/2010/main" val="1844370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F8A55-2ADD-FC4D-9B4D-8CE0EB5ED93B}" type="slidenum">
              <a:t>14</a:t>
            </a:fld>
            <a:endParaRPr lang="en-US"/>
          </a:p>
        </p:txBody>
      </p:sp>
    </p:spTree>
    <p:extLst>
      <p:ext uri="{BB962C8B-B14F-4D97-AF65-F5344CB8AC3E}">
        <p14:creationId xmlns:p14="http://schemas.microsoft.com/office/powerpoint/2010/main" val="119735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Connected Health is a country-wide partnership between health-related stakeholders in Estonia, who are committed to accelerating the adoption of connected health solutions, on an international scale and on commercial terms.</a:t>
            </a:r>
          </a:p>
        </p:txBody>
      </p:sp>
      <p:sp>
        <p:nvSpPr>
          <p:cNvPr id="4" name="Slide Number Placeholder 3"/>
          <p:cNvSpPr>
            <a:spLocks noGrp="1"/>
          </p:cNvSpPr>
          <p:nvPr>
            <p:ph type="sldNum" sz="quarter" idx="10"/>
          </p:nvPr>
        </p:nvSpPr>
        <p:spPr/>
        <p:txBody>
          <a:bodyPr/>
          <a:lstStyle/>
          <a:p>
            <a:fld id="{2C1F8A55-2ADD-FC4D-9B4D-8CE0EB5ED93B}" type="slidenum">
              <a:t>2</a:t>
            </a:fld>
            <a:endParaRPr lang="en-US"/>
          </a:p>
        </p:txBody>
      </p:sp>
    </p:spTree>
    <p:extLst>
      <p:ext uri="{BB962C8B-B14F-4D97-AF65-F5344CB8AC3E}">
        <p14:creationId xmlns:p14="http://schemas.microsoft.com/office/powerpoint/2010/main" val="361775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t-EE"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Cluster brings together 70+ partners, including 43 companies (start-ups, health IT, </a:t>
            </a:r>
            <a:r>
              <a:rPr lang="en-GB" sz="1200" kern="1200" dirty="0" err="1">
                <a:solidFill>
                  <a:schemeClr val="tx1"/>
                </a:solidFill>
                <a:effectLst/>
                <a:latin typeface="+mn-lt"/>
                <a:ea typeface="+mn-ea"/>
                <a:cs typeface="+mn-cs"/>
              </a:rPr>
              <a:t>medtech</a:t>
            </a:r>
            <a:r>
              <a:rPr lang="en-GB" sz="1200" kern="1200" dirty="0">
                <a:solidFill>
                  <a:schemeClr val="tx1"/>
                </a:solidFill>
                <a:effectLst/>
                <a:latin typeface="+mn-lt"/>
                <a:ea typeface="+mn-ea"/>
                <a:cs typeface="+mn-cs"/>
              </a:rPr>
              <a:t>, biotech and pharma), R&amp;D partners (universities and technology competence centres), health and wellness service providers (hospitals, GPs, occupational health, spas, fitness and sports), patient organisations and user communities, and public sector (ministries responsible for healthcare and entrepreneurship, national health insurance, national e-health development agency). </a:t>
            </a:r>
            <a:endParaRPr lang="et-EE" dirty="0"/>
          </a:p>
        </p:txBody>
      </p:sp>
      <p:sp>
        <p:nvSpPr>
          <p:cNvPr id="4" name="Slide Number Placeholder 3"/>
          <p:cNvSpPr>
            <a:spLocks noGrp="1"/>
          </p:cNvSpPr>
          <p:nvPr>
            <p:ph type="sldNum" sz="quarter" idx="10"/>
          </p:nvPr>
        </p:nvSpPr>
        <p:spPr/>
        <p:txBody>
          <a:bodyPr/>
          <a:lstStyle/>
          <a:p>
            <a:fld id="{2C1F8A55-2ADD-FC4D-9B4D-8CE0EB5ED93B}" type="slidenum">
              <a:rPr lang="et-EE" smtClean="0"/>
              <a:t>3</a:t>
            </a:fld>
            <a:endParaRPr lang="et-EE"/>
          </a:p>
        </p:txBody>
      </p:sp>
    </p:spTree>
    <p:extLst>
      <p:ext uri="{BB962C8B-B14F-4D97-AF65-F5344CB8AC3E}">
        <p14:creationId xmlns:p14="http://schemas.microsoft.com/office/powerpoint/2010/main" val="412554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b="1" dirty="0" err="1"/>
              <a:t>Hinf</a:t>
            </a:r>
            <a:r>
              <a:rPr lang="et-EE" b="1" dirty="0"/>
              <a:t> </a:t>
            </a:r>
            <a:r>
              <a:rPr lang="et-EE" b="1" dirty="0" err="1"/>
              <a:t>is</a:t>
            </a:r>
            <a:r>
              <a:rPr lang="et-EE" b="1" dirty="0"/>
              <a:t> a </a:t>
            </a:r>
            <a:r>
              <a:rPr lang="en-US" b="1" dirty="0"/>
              <a:t>digital solution for HIV+ patients and their care team.</a:t>
            </a:r>
          </a:p>
          <a:p>
            <a:endParaRPr lang="et-EE" dirty="0"/>
          </a:p>
        </p:txBody>
      </p:sp>
      <p:sp>
        <p:nvSpPr>
          <p:cNvPr id="4" name="Slide Number Placeholder 3"/>
          <p:cNvSpPr>
            <a:spLocks noGrp="1"/>
          </p:cNvSpPr>
          <p:nvPr>
            <p:ph type="sldNum" sz="quarter" idx="10"/>
          </p:nvPr>
        </p:nvSpPr>
        <p:spPr/>
        <p:txBody>
          <a:bodyPr/>
          <a:lstStyle/>
          <a:p>
            <a:fld id="{2C1F8A55-2ADD-FC4D-9B4D-8CE0EB5ED93B}" type="slidenum">
              <a:rPr lang="et-EE" smtClean="0"/>
              <a:t>4</a:t>
            </a:fld>
            <a:endParaRPr lang="et-EE"/>
          </a:p>
        </p:txBody>
      </p:sp>
    </p:spTree>
    <p:extLst>
      <p:ext uri="{BB962C8B-B14F-4D97-AF65-F5344CB8AC3E}">
        <p14:creationId xmlns:p14="http://schemas.microsoft.com/office/powerpoint/2010/main" val="156312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C1F8A55-2ADD-FC4D-9B4D-8CE0EB5ED93B}" type="slidenum">
              <a:rPr lang="et-EE" smtClean="0"/>
              <a:t>8</a:t>
            </a:fld>
            <a:endParaRPr lang="et-EE"/>
          </a:p>
        </p:txBody>
      </p:sp>
    </p:spTree>
    <p:extLst>
      <p:ext uri="{BB962C8B-B14F-4D97-AF65-F5344CB8AC3E}">
        <p14:creationId xmlns:p14="http://schemas.microsoft.com/office/powerpoint/2010/main" val="2672028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C1F8A55-2ADD-FC4D-9B4D-8CE0EB5ED93B}" type="slidenum">
              <a:rPr lang="et-EE" smtClean="0"/>
              <a:t>9</a:t>
            </a:fld>
            <a:endParaRPr lang="et-EE"/>
          </a:p>
        </p:txBody>
      </p:sp>
    </p:spTree>
    <p:extLst>
      <p:ext uri="{BB962C8B-B14F-4D97-AF65-F5344CB8AC3E}">
        <p14:creationId xmlns:p14="http://schemas.microsoft.com/office/powerpoint/2010/main" val="130741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C1F8A55-2ADD-FC4D-9B4D-8CE0EB5ED93B}" type="slidenum">
              <a:rPr lang="et-EE" smtClean="0"/>
              <a:t>10</a:t>
            </a:fld>
            <a:endParaRPr lang="et-EE"/>
          </a:p>
        </p:txBody>
      </p:sp>
    </p:spTree>
    <p:extLst>
      <p:ext uri="{BB962C8B-B14F-4D97-AF65-F5344CB8AC3E}">
        <p14:creationId xmlns:p14="http://schemas.microsoft.com/office/powerpoint/2010/main" val="370844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1F8A55-2ADD-FC4D-9B4D-8CE0EB5ED93B}" type="slidenum">
              <a:t>11</a:t>
            </a:fld>
            <a:endParaRPr lang="en-US"/>
          </a:p>
        </p:txBody>
      </p:sp>
    </p:spTree>
    <p:extLst>
      <p:ext uri="{BB962C8B-B14F-4D97-AF65-F5344CB8AC3E}">
        <p14:creationId xmlns:p14="http://schemas.microsoft.com/office/powerpoint/2010/main" val="187685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2C1F8A55-2ADD-FC4D-9B4D-8CE0EB5ED93B}" type="slidenum">
              <a:rPr lang="et-EE" smtClean="0"/>
              <a:t>12</a:t>
            </a:fld>
            <a:endParaRPr lang="et-EE"/>
          </a:p>
        </p:txBody>
      </p:sp>
    </p:spTree>
    <p:extLst>
      <p:ext uri="{BB962C8B-B14F-4D97-AF65-F5344CB8AC3E}">
        <p14:creationId xmlns:p14="http://schemas.microsoft.com/office/powerpoint/2010/main" val="1634496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1409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charset="0"/>
              </a:rPr>
              <a:t>  </a:t>
            </a:r>
          </a:p>
        </p:txBody>
      </p:sp>
      <p:sp>
        <p:nvSpPr>
          <p:cNvPr id="2" name="Title 1"/>
          <p:cNvSpPr>
            <a:spLocks noGrp="1"/>
          </p:cNvSpPr>
          <p:nvPr>
            <p:ph type="ctrTitle"/>
          </p:nvPr>
        </p:nvSpPr>
        <p:spPr>
          <a:xfrm>
            <a:off x="1219200" y="456402"/>
            <a:ext cx="10001026" cy="541469"/>
          </a:xfrm>
        </p:spPr>
        <p:txBody>
          <a:bodyPr lIns="0" tIns="0" rIns="0" bIns="0" anchor="t" anchorCtr="0">
            <a:normAutofit/>
          </a:bodyPr>
          <a:lstStyle>
            <a:lvl1pPr algn="ctr">
              <a:defRPr sz="4000">
                <a:solidFill>
                  <a:srgbClr val="F17057"/>
                </a:solidFill>
              </a:defRPr>
            </a:lvl1pPr>
          </a:lstStyle>
          <a:p>
            <a:r>
              <a:rPr lang="et-EE"/>
              <a:t>Click to edit Master title style</a:t>
            </a:r>
            <a:endParaRPr lang="en-US"/>
          </a:p>
        </p:txBody>
      </p:sp>
      <p:sp>
        <p:nvSpPr>
          <p:cNvPr id="4" name="Date Placeholder 3"/>
          <p:cNvSpPr>
            <a:spLocks noGrp="1"/>
          </p:cNvSpPr>
          <p:nvPr>
            <p:ph type="dt" sz="half" idx="10"/>
          </p:nvPr>
        </p:nvSpPr>
        <p:spPr>
          <a:xfrm>
            <a:off x="1219200" y="6216496"/>
            <a:ext cx="2743200" cy="365125"/>
          </a:xfrm>
        </p:spPr>
        <p:txBody>
          <a:bodyPr lIns="0" tIns="0" rIns="0" bIns="0"/>
          <a:lstStyle>
            <a:lvl1pPr>
              <a:defRPr>
                <a:solidFill>
                  <a:srgbClr val="F17057"/>
                </a:solidFill>
              </a:defRPr>
            </a:lvl1pPr>
          </a:lstStyle>
          <a:p>
            <a:fld id="{10EB2C7D-7501-7446-97F7-C8DEB697CB5E}" type="datetime1">
              <a:t>02.07.2017</a:t>
            </a:fld>
            <a:endParaRPr lang="en-US"/>
          </a:p>
        </p:txBody>
      </p:sp>
      <p:sp>
        <p:nvSpPr>
          <p:cNvPr id="5" name="Footer Placeholder 4"/>
          <p:cNvSpPr>
            <a:spLocks noGrp="1"/>
          </p:cNvSpPr>
          <p:nvPr>
            <p:ph type="ftr" sz="quarter" idx="11"/>
          </p:nvPr>
        </p:nvSpPr>
        <p:spPr>
          <a:xfrm>
            <a:off x="4419600" y="6216496"/>
            <a:ext cx="4114800" cy="365125"/>
          </a:xfrm>
        </p:spPr>
        <p:txBody>
          <a:bodyPr lIns="0" tIns="0" rIns="0" bIns="0"/>
          <a:lstStyle>
            <a:lvl1pPr>
              <a:defRPr>
                <a:solidFill>
                  <a:srgbClr val="F17057"/>
                </a:solidFill>
              </a:defRPr>
            </a:lvl1pPr>
          </a:lstStyle>
          <a:p>
            <a:r>
              <a:rPr lang="en-US"/>
              <a:t>Title</a:t>
            </a:r>
          </a:p>
        </p:txBody>
      </p:sp>
      <p:sp>
        <p:nvSpPr>
          <p:cNvPr id="6" name="Slide Number Placeholder 5"/>
          <p:cNvSpPr>
            <a:spLocks noGrp="1"/>
          </p:cNvSpPr>
          <p:nvPr>
            <p:ph type="sldNum" sz="quarter" idx="12"/>
          </p:nvPr>
        </p:nvSpPr>
        <p:spPr>
          <a:xfrm>
            <a:off x="8991600" y="6216496"/>
            <a:ext cx="2743200" cy="365125"/>
          </a:xfrm>
        </p:spPr>
        <p:txBody>
          <a:bodyPr lIns="0" tIns="0" rIns="0" bIns="0"/>
          <a:lstStyle>
            <a:lvl1pPr>
              <a:defRPr>
                <a:solidFill>
                  <a:srgbClr val="F17057"/>
                </a:solidFill>
              </a:defRPr>
            </a:lvl1pPr>
          </a:lstStyle>
          <a:p>
            <a:fld id="{E4BDA0E0-41B7-6146-A302-045765832152}" type="slidenum">
              <a:rPr lang="uk-UA"/>
              <a:pPr/>
              <a:t>‹#›</a:t>
            </a:fld>
            <a:endParaRPr lang="uk-U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5" y="1"/>
            <a:ext cx="3232782" cy="1622730"/>
          </a:xfrm>
          <a:prstGeom prst="rect">
            <a:avLst/>
          </a:prstGeom>
        </p:spPr>
      </p:pic>
      <p:sp>
        <p:nvSpPr>
          <p:cNvPr id="9" name="Content Placeholder 2"/>
          <p:cNvSpPr>
            <a:spLocks noGrp="1"/>
          </p:cNvSpPr>
          <p:nvPr>
            <p:ph idx="13"/>
          </p:nvPr>
        </p:nvSpPr>
        <p:spPr>
          <a:xfrm>
            <a:off x="1219200" y="1914861"/>
            <a:ext cx="10515600" cy="3905026"/>
          </a:xfrm>
        </p:spPr>
        <p:txBody>
          <a:bodyPr>
            <a:normAutofit/>
          </a:bodyPr>
          <a:lstStyle>
            <a:lvl1pPr>
              <a:lnSpc>
                <a:spcPct val="100000"/>
              </a:lnSpc>
              <a:buClr>
                <a:srgbClr val="47C2AB"/>
              </a:buClr>
              <a:defRPr sz="2500"/>
            </a:lvl1pPr>
            <a:lvl2pPr>
              <a:lnSpc>
                <a:spcPct val="100000"/>
              </a:lnSpc>
              <a:buClr>
                <a:srgbClr val="47C2AB"/>
              </a:buClr>
              <a:defRPr sz="2500"/>
            </a:lvl2pPr>
            <a:lvl3pPr>
              <a:lnSpc>
                <a:spcPct val="100000"/>
              </a:lnSpc>
              <a:buClr>
                <a:srgbClr val="47C2AB"/>
              </a:buClr>
              <a:defRPr sz="2500"/>
            </a:lvl3pPr>
            <a:lvl4pPr>
              <a:lnSpc>
                <a:spcPct val="100000"/>
              </a:lnSpc>
              <a:buClr>
                <a:srgbClr val="47C2AB"/>
              </a:buClr>
              <a:defRPr sz="2500"/>
            </a:lvl4pPr>
            <a:lvl5pPr>
              <a:lnSpc>
                <a:spcPct val="100000"/>
              </a:lnSpc>
              <a:buClr>
                <a:srgbClr val="47C2AB"/>
              </a:buClr>
              <a:defRPr sz="2500"/>
            </a:lvl5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Tree>
    <p:extLst>
      <p:ext uri="{BB962C8B-B14F-4D97-AF65-F5344CB8AC3E}">
        <p14:creationId xmlns:p14="http://schemas.microsoft.com/office/powerpoint/2010/main" val="84693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0" y="0"/>
            <a:ext cx="12192000" cy="1409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charset="0"/>
              </a:rPr>
              <a:t>  </a:t>
            </a:r>
          </a:p>
        </p:txBody>
      </p:sp>
      <p:sp>
        <p:nvSpPr>
          <p:cNvPr id="4" name="Date Placeholder 3"/>
          <p:cNvSpPr>
            <a:spLocks noGrp="1"/>
          </p:cNvSpPr>
          <p:nvPr>
            <p:ph type="dt" sz="half" idx="10"/>
          </p:nvPr>
        </p:nvSpPr>
        <p:spPr>
          <a:xfrm>
            <a:off x="1219200" y="6216496"/>
            <a:ext cx="2743200" cy="365125"/>
          </a:xfrm>
        </p:spPr>
        <p:txBody>
          <a:bodyPr lIns="0" tIns="0" rIns="0" bIns="0"/>
          <a:lstStyle>
            <a:lvl1pPr>
              <a:defRPr>
                <a:solidFill>
                  <a:srgbClr val="F17057"/>
                </a:solidFill>
              </a:defRPr>
            </a:lvl1pPr>
          </a:lstStyle>
          <a:p>
            <a:fld id="{4D0346AD-C1A9-5040-9B99-08F338E1EFF4}" type="datetime1">
              <a:t>02.07.2017</a:t>
            </a:fld>
            <a:endParaRPr lang="en-US"/>
          </a:p>
        </p:txBody>
      </p:sp>
      <p:sp>
        <p:nvSpPr>
          <p:cNvPr id="5" name="Footer Placeholder 4"/>
          <p:cNvSpPr>
            <a:spLocks noGrp="1"/>
          </p:cNvSpPr>
          <p:nvPr>
            <p:ph type="ftr" sz="quarter" idx="11"/>
          </p:nvPr>
        </p:nvSpPr>
        <p:spPr>
          <a:xfrm>
            <a:off x="4419600" y="6216496"/>
            <a:ext cx="4114800" cy="365125"/>
          </a:xfrm>
        </p:spPr>
        <p:txBody>
          <a:bodyPr lIns="0" tIns="0" rIns="0" bIns="0"/>
          <a:lstStyle>
            <a:lvl1pPr>
              <a:defRPr>
                <a:solidFill>
                  <a:srgbClr val="F17057"/>
                </a:solidFill>
              </a:defRPr>
            </a:lvl1pPr>
          </a:lstStyle>
          <a:p>
            <a:r>
              <a:rPr lang="en-US"/>
              <a:t>Title</a:t>
            </a:r>
          </a:p>
        </p:txBody>
      </p:sp>
      <p:sp>
        <p:nvSpPr>
          <p:cNvPr id="6" name="Slide Number Placeholder 5"/>
          <p:cNvSpPr>
            <a:spLocks noGrp="1"/>
          </p:cNvSpPr>
          <p:nvPr>
            <p:ph type="sldNum" sz="quarter" idx="12"/>
          </p:nvPr>
        </p:nvSpPr>
        <p:spPr>
          <a:xfrm>
            <a:off x="8991600" y="6216496"/>
            <a:ext cx="2743200" cy="365125"/>
          </a:xfrm>
        </p:spPr>
        <p:txBody>
          <a:bodyPr lIns="0" tIns="0" rIns="0" bIns="0"/>
          <a:lstStyle>
            <a:lvl1pPr>
              <a:defRPr>
                <a:solidFill>
                  <a:srgbClr val="F17057"/>
                </a:solidFill>
              </a:defRPr>
            </a:lvl1pPr>
          </a:lstStyle>
          <a:p>
            <a:fld id="{E4BDA0E0-41B7-6146-A302-045765832152}" type="slidenum">
              <a:rPr lang="uk-UA"/>
              <a:pPr/>
              <a:t>‹#›</a:t>
            </a:fld>
            <a:endParaRPr lang="uk-U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5" y="1"/>
            <a:ext cx="3232782" cy="1622730"/>
          </a:xfrm>
          <a:prstGeom prst="rect">
            <a:avLst/>
          </a:prstGeom>
        </p:spPr>
      </p:pic>
      <p:sp>
        <p:nvSpPr>
          <p:cNvPr id="9" name="Content Placeholder 2"/>
          <p:cNvSpPr>
            <a:spLocks noGrp="1"/>
          </p:cNvSpPr>
          <p:nvPr>
            <p:ph idx="13"/>
          </p:nvPr>
        </p:nvSpPr>
        <p:spPr>
          <a:xfrm>
            <a:off x="1219200" y="1904103"/>
            <a:ext cx="4869628" cy="3915783"/>
          </a:xfrm>
        </p:spPr>
        <p:txBody>
          <a:bodyPr>
            <a:normAutofit/>
          </a:bodyPr>
          <a:lstStyle>
            <a:lvl1pPr>
              <a:lnSpc>
                <a:spcPct val="100000"/>
              </a:lnSpc>
              <a:buClr>
                <a:srgbClr val="47C2AB"/>
              </a:buClr>
              <a:defRPr sz="2500"/>
            </a:lvl1pPr>
            <a:lvl2pPr>
              <a:lnSpc>
                <a:spcPct val="100000"/>
              </a:lnSpc>
              <a:buClr>
                <a:srgbClr val="47C2AB"/>
              </a:buClr>
              <a:defRPr sz="2500"/>
            </a:lvl2pPr>
            <a:lvl3pPr>
              <a:lnSpc>
                <a:spcPct val="100000"/>
              </a:lnSpc>
              <a:buClr>
                <a:srgbClr val="47C2AB"/>
              </a:buClr>
              <a:defRPr sz="2500"/>
            </a:lvl3pPr>
            <a:lvl4pPr>
              <a:lnSpc>
                <a:spcPct val="100000"/>
              </a:lnSpc>
              <a:buClr>
                <a:srgbClr val="47C2AB"/>
              </a:buClr>
              <a:defRPr sz="2500"/>
            </a:lvl4pPr>
            <a:lvl5pPr>
              <a:lnSpc>
                <a:spcPct val="100000"/>
              </a:lnSpc>
              <a:buClr>
                <a:srgbClr val="47C2AB"/>
              </a:buClr>
              <a:defRPr sz="2500"/>
            </a:lvl5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14" name="Content Placeholder 2"/>
          <p:cNvSpPr>
            <a:spLocks noGrp="1"/>
          </p:cNvSpPr>
          <p:nvPr>
            <p:ph idx="14"/>
          </p:nvPr>
        </p:nvSpPr>
        <p:spPr>
          <a:xfrm>
            <a:off x="6865172" y="1904103"/>
            <a:ext cx="4869628" cy="3915783"/>
          </a:xfrm>
        </p:spPr>
        <p:txBody>
          <a:bodyPr>
            <a:normAutofit/>
          </a:bodyPr>
          <a:lstStyle>
            <a:lvl1pPr>
              <a:lnSpc>
                <a:spcPct val="100000"/>
              </a:lnSpc>
              <a:buClr>
                <a:srgbClr val="47C2AB"/>
              </a:buClr>
              <a:defRPr sz="2500"/>
            </a:lvl1pPr>
            <a:lvl2pPr>
              <a:lnSpc>
                <a:spcPct val="100000"/>
              </a:lnSpc>
              <a:buClr>
                <a:srgbClr val="47C2AB"/>
              </a:buClr>
              <a:defRPr sz="2500"/>
            </a:lvl2pPr>
            <a:lvl3pPr>
              <a:lnSpc>
                <a:spcPct val="100000"/>
              </a:lnSpc>
              <a:buClr>
                <a:srgbClr val="47C2AB"/>
              </a:buClr>
              <a:defRPr sz="2500"/>
            </a:lvl3pPr>
            <a:lvl4pPr>
              <a:lnSpc>
                <a:spcPct val="100000"/>
              </a:lnSpc>
              <a:buClr>
                <a:srgbClr val="47C2AB"/>
              </a:buClr>
              <a:defRPr sz="2500"/>
            </a:lvl4pPr>
            <a:lvl5pPr>
              <a:lnSpc>
                <a:spcPct val="100000"/>
              </a:lnSpc>
              <a:buClr>
                <a:srgbClr val="47C2AB"/>
              </a:buClr>
              <a:defRPr sz="2500"/>
            </a:lvl5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15" name="Title 1"/>
          <p:cNvSpPr>
            <a:spLocks noGrp="1"/>
          </p:cNvSpPr>
          <p:nvPr>
            <p:ph type="ctrTitle"/>
          </p:nvPr>
        </p:nvSpPr>
        <p:spPr>
          <a:xfrm>
            <a:off x="1219200" y="456402"/>
            <a:ext cx="10001026" cy="541469"/>
          </a:xfrm>
        </p:spPr>
        <p:txBody>
          <a:bodyPr lIns="0" tIns="0" rIns="0" bIns="0" anchor="t" anchorCtr="0">
            <a:normAutofit/>
          </a:bodyPr>
          <a:lstStyle>
            <a:lvl1pPr algn="ctr">
              <a:defRPr sz="4000">
                <a:solidFill>
                  <a:srgbClr val="F17057"/>
                </a:solidFill>
              </a:defRPr>
            </a:lvl1pPr>
          </a:lstStyle>
          <a:p>
            <a:r>
              <a:rPr lang="et-EE"/>
              <a:t>Click to edit Master title style</a:t>
            </a:r>
            <a:endParaRPr lang="en-US"/>
          </a:p>
        </p:txBody>
      </p:sp>
    </p:spTree>
    <p:extLst>
      <p:ext uri="{BB962C8B-B14F-4D97-AF65-F5344CB8AC3E}">
        <p14:creationId xmlns:p14="http://schemas.microsoft.com/office/powerpoint/2010/main" val="135057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95000"/>
            </a:schemeClr>
          </a:solidFill>
        </p:spPr>
        <p:txBody>
          <a:bodyPr/>
          <a:lstStyle/>
          <a:p>
            <a:endParaRPr lang="en-US"/>
          </a:p>
        </p:txBody>
      </p:sp>
      <p:sp>
        <p:nvSpPr>
          <p:cNvPr id="2" name="Title 1"/>
          <p:cNvSpPr>
            <a:spLocks noGrp="1"/>
          </p:cNvSpPr>
          <p:nvPr>
            <p:ph type="ctrTitle"/>
          </p:nvPr>
        </p:nvSpPr>
        <p:spPr>
          <a:xfrm>
            <a:off x="1219200" y="1011218"/>
            <a:ext cx="10130117" cy="4593515"/>
          </a:xfrm>
        </p:spPr>
        <p:txBody>
          <a:bodyPr lIns="0" tIns="0" rIns="0" bIns="0" anchor="ctr" anchorCtr="0">
            <a:normAutofit/>
          </a:bodyPr>
          <a:lstStyle>
            <a:lvl1pPr algn="ctr">
              <a:defRPr sz="4000">
                <a:solidFill>
                  <a:schemeClr val="bg1"/>
                </a:solidFill>
              </a:defRPr>
            </a:lvl1pPr>
          </a:lstStyle>
          <a:p>
            <a:r>
              <a:rPr lang="et-EE"/>
              <a:t>Click to edit Master title style</a:t>
            </a:r>
            <a:endParaRPr lang="en-US"/>
          </a:p>
        </p:txBody>
      </p:sp>
      <p:sp>
        <p:nvSpPr>
          <p:cNvPr id="4" name="Date Placeholder 3"/>
          <p:cNvSpPr>
            <a:spLocks noGrp="1"/>
          </p:cNvSpPr>
          <p:nvPr>
            <p:ph type="dt" sz="half" idx="10"/>
          </p:nvPr>
        </p:nvSpPr>
        <p:spPr>
          <a:xfrm>
            <a:off x="1219200" y="6216496"/>
            <a:ext cx="2743200" cy="365125"/>
          </a:xfrm>
        </p:spPr>
        <p:txBody>
          <a:bodyPr lIns="0" tIns="0" rIns="0" bIns="0"/>
          <a:lstStyle>
            <a:lvl1pPr>
              <a:defRPr>
                <a:solidFill>
                  <a:schemeClr val="bg1"/>
                </a:solidFill>
              </a:defRPr>
            </a:lvl1pPr>
          </a:lstStyle>
          <a:p>
            <a:fld id="{D950FEEC-F124-294B-B873-3CECB6555144}" type="datetime1">
              <a:t>02.07.2017</a:t>
            </a:fld>
            <a:endParaRPr lang="en-US"/>
          </a:p>
        </p:txBody>
      </p:sp>
      <p:sp>
        <p:nvSpPr>
          <p:cNvPr id="5" name="Footer Placeholder 4"/>
          <p:cNvSpPr>
            <a:spLocks noGrp="1"/>
          </p:cNvSpPr>
          <p:nvPr>
            <p:ph type="ftr" sz="quarter" idx="11"/>
          </p:nvPr>
        </p:nvSpPr>
        <p:spPr>
          <a:xfrm>
            <a:off x="4419600" y="6216496"/>
            <a:ext cx="4114800" cy="365125"/>
          </a:xfrm>
        </p:spPr>
        <p:txBody>
          <a:bodyPr lIns="0" tIns="0" rIns="0" bIns="0"/>
          <a:lstStyle>
            <a:lvl1pPr>
              <a:defRPr>
                <a:solidFill>
                  <a:schemeClr val="bg1"/>
                </a:solidFill>
              </a:defRPr>
            </a:lvl1pPr>
          </a:lstStyle>
          <a:p>
            <a:r>
              <a:rPr lang="en-US"/>
              <a:t>Title</a:t>
            </a:r>
          </a:p>
        </p:txBody>
      </p:sp>
      <p:sp>
        <p:nvSpPr>
          <p:cNvPr id="6" name="Slide Number Placeholder 5"/>
          <p:cNvSpPr>
            <a:spLocks noGrp="1"/>
          </p:cNvSpPr>
          <p:nvPr>
            <p:ph type="sldNum" sz="quarter" idx="12"/>
          </p:nvPr>
        </p:nvSpPr>
        <p:spPr>
          <a:xfrm>
            <a:off x="8991600" y="6216496"/>
            <a:ext cx="2743200" cy="365125"/>
          </a:xfrm>
        </p:spPr>
        <p:txBody>
          <a:bodyPr lIns="0" tIns="0" rIns="0" bIns="0"/>
          <a:lstStyle>
            <a:lvl1pPr>
              <a:defRPr>
                <a:solidFill>
                  <a:schemeClr val="bg1"/>
                </a:solidFill>
              </a:defRPr>
            </a:lvl1pPr>
          </a:lstStyle>
          <a:p>
            <a:fld id="{E4BDA0E0-41B7-6146-A302-045765832152}" type="slidenum">
              <a:rPr lang="uk-UA"/>
              <a:pPr/>
              <a:t>‹#›</a:t>
            </a:fld>
            <a:endParaRPr lang="uk-U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5" y="1"/>
            <a:ext cx="3232782" cy="1622729"/>
          </a:xfrm>
          <a:prstGeom prst="rect">
            <a:avLst/>
          </a:prstGeom>
        </p:spPr>
      </p:pic>
    </p:spTree>
    <p:extLst>
      <p:ext uri="{BB962C8B-B14F-4D97-AF65-F5344CB8AC3E}">
        <p14:creationId xmlns:p14="http://schemas.microsoft.com/office/powerpoint/2010/main" val="159732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tiitli laadi</a:t>
            </a:r>
          </a:p>
        </p:txBody>
      </p:sp>
      <p:sp>
        <p:nvSpPr>
          <p:cNvPr id="3" name="Sisu kohatäide 2"/>
          <p:cNvSpPr>
            <a:spLocks noGrp="1"/>
          </p:cNvSpPr>
          <p:nvPr>
            <p:ph idx="1" hasCustomPrompt="1"/>
          </p:nvPr>
        </p:nvSpPr>
        <p:spPr/>
        <p:txBody>
          <a:bodyPr/>
          <a:lstStyle>
            <a:lvl1pPr>
              <a:defRPr/>
            </a:lvl1pPr>
          </a:lstStyle>
          <a:p>
            <a:pPr lvl="0"/>
            <a:r>
              <a:rPr lang="et-EE" dirty="0"/>
              <a:t>  Muutke teksti laade</a:t>
            </a:r>
          </a:p>
          <a:p>
            <a:pPr lvl="1"/>
            <a:r>
              <a:rPr lang="et-EE" dirty="0"/>
              <a:t>Teine tase</a:t>
            </a:r>
          </a:p>
          <a:p>
            <a:pPr lvl="2"/>
            <a:r>
              <a:rPr lang="et-EE" dirty="0"/>
              <a:t>Kolmas tase</a:t>
            </a:r>
          </a:p>
          <a:p>
            <a:pPr lvl="3"/>
            <a:r>
              <a:rPr lang="et-EE" dirty="0"/>
              <a:t>Neljas tase</a:t>
            </a:r>
          </a:p>
          <a:p>
            <a:pPr lvl="4"/>
            <a:r>
              <a:rPr lang="et-EE" dirty="0"/>
              <a:t>Viies tase</a:t>
            </a:r>
          </a:p>
        </p:txBody>
      </p:sp>
      <p:sp>
        <p:nvSpPr>
          <p:cNvPr id="5" name="Jaluse kohatäide 4"/>
          <p:cNvSpPr>
            <a:spLocks noGrp="1"/>
          </p:cNvSpPr>
          <p:nvPr>
            <p:ph type="ftr" sz="quarter" idx="11"/>
          </p:nvPr>
        </p:nvSpPr>
        <p:spPr>
          <a:xfrm>
            <a:off x="4165600" y="6356351"/>
            <a:ext cx="3860800" cy="365125"/>
          </a:xfrm>
          <a:prstGeom prst="rect">
            <a:avLst/>
          </a:prstGeom>
        </p:spPr>
        <p:txBody>
          <a:bodyPr/>
          <a:lstStyle/>
          <a:p>
            <a:endParaRPr lang="et-EE"/>
          </a:p>
        </p:txBody>
      </p:sp>
      <p:sp>
        <p:nvSpPr>
          <p:cNvPr id="6" name="Slaidinumbri kohatäide 5"/>
          <p:cNvSpPr>
            <a:spLocks noGrp="1"/>
          </p:cNvSpPr>
          <p:nvPr>
            <p:ph type="sldNum" sz="quarter" idx="12"/>
          </p:nvPr>
        </p:nvSpPr>
        <p:spPr>
          <a:xfrm>
            <a:off x="8737600" y="6356351"/>
            <a:ext cx="2844800" cy="365125"/>
          </a:xfrm>
          <a:prstGeom prst="rect">
            <a:avLst/>
          </a:prstGeom>
        </p:spPr>
        <p:txBody>
          <a:bodyPr/>
          <a:lstStyle/>
          <a:p>
            <a:fld id="{C7A7CC5E-AD7A-4E3F-92E2-4FC25C99D0BF}" type="slidenum">
              <a:rPr lang="et-EE" smtClean="0"/>
              <a:t>‹#›</a:t>
            </a:fld>
            <a:endParaRPr lang="et-EE"/>
          </a:p>
        </p:txBody>
      </p:sp>
    </p:spTree>
    <p:extLst>
      <p:ext uri="{BB962C8B-B14F-4D97-AF65-F5344CB8AC3E}">
        <p14:creationId xmlns:p14="http://schemas.microsoft.com/office/powerpoint/2010/main" val="299375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charset="0"/>
              </a:rPr>
              <a:t>  </a:t>
            </a:r>
          </a:p>
        </p:txBody>
      </p:sp>
      <p:sp>
        <p:nvSpPr>
          <p:cNvPr id="8" name="Title 1"/>
          <p:cNvSpPr>
            <a:spLocks noGrp="1"/>
          </p:cNvSpPr>
          <p:nvPr>
            <p:ph type="ctrTitle"/>
          </p:nvPr>
        </p:nvSpPr>
        <p:spPr>
          <a:xfrm>
            <a:off x="1219200" y="2022437"/>
            <a:ext cx="10495878" cy="1861073"/>
          </a:xfrm>
        </p:spPr>
        <p:txBody>
          <a:bodyPr lIns="0" tIns="0" rIns="0" bIns="0" anchor="t" anchorCtr="0"/>
          <a:lstStyle>
            <a:lvl1pPr algn="l">
              <a:defRPr sz="6000">
                <a:solidFill>
                  <a:srgbClr val="F17057"/>
                </a:solidFill>
              </a:defRPr>
            </a:lvl1pPr>
          </a:lstStyle>
          <a:p>
            <a:r>
              <a:rPr lang="et-EE"/>
              <a:t>Click to edit Master title style</a:t>
            </a:r>
            <a:endParaRPr lang="en-US"/>
          </a:p>
        </p:txBody>
      </p:sp>
      <p:sp>
        <p:nvSpPr>
          <p:cNvPr id="9" name="Subtitle 2"/>
          <p:cNvSpPr>
            <a:spLocks noGrp="1"/>
          </p:cNvSpPr>
          <p:nvPr>
            <p:ph type="subTitle" idx="1"/>
          </p:nvPr>
        </p:nvSpPr>
        <p:spPr>
          <a:xfrm>
            <a:off x="1219200" y="4302680"/>
            <a:ext cx="10495878" cy="1517208"/>
          </a:xfrm>
        </p:spPr>
        <p:txBody>
          <a:bodyPr lIns="0" tIns="0" rIns="0" bIns="0">
            <a:normAutofit/>
          </a:bodyPr>
          <a:lstStyle>
            <a:lvl1pPr marL="0" indent="0" algn="l">
              <a:buNone/>
              <a:defRPr sz="2500">
                <a:solidFill>
                  <a:srgbClr val="F170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Click to edit Master subtitle style</a:t>
            </a: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3238051" cy="1622730"/>
          </a:xfrm>
          <a:prstGeom prst="rect">
            <a:avLst/>
          </a:prstGeom>
        </p:spPr>
      </p:pic>
      <p:sp>
        <p:nvSpPr>
          <p:cNvPr id="14" name="Date Placeholder 3"/>
          <p:cNvSpPr>
            <a:spLocks noGrp="1"/>
          </p:cNvSpPr>
          <p:nvPr>
            <p:ph type="dt" sz="half" idx="10"/>
          </p:nvPr>
        </p:nvSpPr>
        <p:spPr>
          <a:xfrm>
            <a:off x="1219200" y="6216496"/>
            <a:ext cx="2743200" cy="365125"/>
          </a:xfrm>
        </p:spPr>
        <p:txBody>
          <a:bodyPr lIns="0" tIns="0" rIns="0" bIns="0"/>
          <a:lstStyle>
            <a:lvl1pPr>
              <a:defRPr>
                <a:solidFill>
                  <a:srgbClr val="F17057"/>
                </a:solidFill>
              </a:defRPr>
            </a:lvl1pPr>
          </a:lstStyle>
          <a:p>
            <a:fld id="{9ED2DF88-1822-E943-920A-B79B81D36BDA}" type="datetime1">
              <a:t>02.07.2017</a:t>
            </a:fld>
            <a:endParaRPr lang="en-US"/>
          </a:p>
        </p:txBody>
      </p:sp>
      <p:sp>
        <p:nvSpPr>
          <p:cNvPr id="15" name="Footer Placeholder 4"/>
          <p:cNvSpPr>
            <a:spLocks noGrp="1"/>
          </p:cNvSpPr>
          <p:nvPr>
            <p:ph type="ftr" sz="quarter" idx="11"/>
          </p:nvPr>
        </p:nvSpPr>
        <p:spPr>
          <a:xfrm>
            <a:off x="4419600" y="6216496"/>
            <a:ext cx="4114800" cy="365125"/>
          </a:xfrm>
        </p:spPr>
        <p:txBody>
          <a:bodyPr lIns="0" tIns="0" rIns="0" bIns="0"/>
          <a:lstStyle>
            <a:lvl1pPr>
              <a:defRPr>
                <a:solidFill>
                  <a:srgbClr val="F17057"/>
                </a:solidFill>
              </a:defRPr>
            </a:lvl1pPr>
          </a:lstStyle>
          <a:p>
            <a:r>
              <a:rPr lang="en-US"/>
              <a:t>Title</a:t>
            </a:r>
          </a:p>
        </p:txBody>
      </p:sp>
      <p:sp>
        <p:nvSpPr>
          <p:cNvPr id="16" name="Slide Number Placeholder 5"/>
          <p:cNvSpPr>
            <a:spLocks noGrp="1"/>
          </p:cNvSpPr>
          <p:nvPr>
            <p:ph type="sldNum" sz="quarter" idx="12"/>
          </p:nvPr>
        </p:nvSpPr>
        <p:spPr>
          <a:xfrm>
            <a:off x="8991600" y="6216496"/>
            <a:ext cx="2743200" cy="365125"/>
          </a:xfrm>
        </p:spPr>
        <p:txBody>
          <a:bodyPr lIns="0" tIns="0" rIns="0" bIns="0"/>
          <a:lstStyle>
            <a:lvl1pPr>
              <a:defRPr>
                <a:solidFill>
                  <a:srgbClr val="F17057"/>
                </a:solidFill>
              </a:defRPr>
            </a:lvl1pPr>
          </a:lstStyle>
          <a:p>
            <a:fld id="{E4BDA0E0-41B7-6146-A302-045765832152}" type="slidenum">
              <a:rPr lang="uk-UA"/>
              <a:pPr/>
              <a:t>‹#›</a:t>
            </a:fld>
            <a:endParaRPr lang="uk-UA"/>
          </a:p>
        </p:txBody>
      </p:sp>
    </p:spTree>
    <p:extLst>
      <p:ext uri="{BB962C8B-B14F-4D97-AF65-F5344CB8AC3E}">
        <p14:creationId xmlns:p14="http://schemas.microsoft.com/office/powerpoint/2010/main" val="33888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47C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charset="0"/>
              </a:rPr>
              <a:t>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5" y="1"/>
            <a:ext cx="3232782" cy="1622730"/>
          </a:xfrm>
          <a:prstGeom prst="rect">
            <a:avLst/>
          </a:prstGeom>
        </p:spPr>
      </p:pic>
      <p:sp>
        <p:nvSpPr>
          <p:cNvPr id="14" name="Title 1"/>
          <p:cNvSpPr>
            <a:spLocks noGrp="1"/>
          </p:cNvSpPr>
          <p:nvPr>
            <p:ph type="ctrTitle"/>
          </p:nvPr>
        </p:nvSpPr>
        <p:spPr>
          <a:xfrm>
            <a:off x="1219200" y="2022437"/>
            <a:ext cx="10495878" cy="1861073"/>
          </a:xfrm>
        </p:spPr>
        <p:txBody>
          <a:bodyPr lIns="0" tIns="0" rIns="0" bIns="0" anchor="t" anchorCtr="0"/>
          <a:lstStyle>
            <a:lvl1pPr algn="l">
              <a:defRPr sz="6000">
                <a:solidFill>
                  <a:schemeClr val="bg1"/>
                </a:solidFill>
              </a:defRPr>
            </a:lvl1pPr>
          </a:lstStyle>
          <a:p>
            <a:r>
              <a:rPr lang="et-EE"/>
              <a:t>Click to edit Master title style</a:t>
            </a:r>
            <a:endParaRPr lang="en-US"/>
          </a:p>
        </p:txBody>
      </p:sp>
      <p:sp>
        <p:nvSpPr>
          <p:cNvPr id="15" name="Subtitle 2"/>
          <p:cNvSpPr>
            <a:spLocks noGrp="1"/>
          </p:cNvSpPr>
          <p:nvPr>
            <p:ph type="subTitle" idx="1"/>
          </p:nvPr>
        </p:nvSpPr>
        <p:spPr>
          <a:xfrm>
            <a:off x="1219200" y="4302680"/>
            <a:ext cx="10495878" cy="1517208"/>
          </a:xfrm>
        </p:spPr>
        <p:txBody>
          <a:bodyPr lIns="0" tIns="0" rIns="0" bIns="0">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Click to edit Master subtitle style</a:t>
            </a:r>
            <a:endParaRPr lang="en-US"/>
          </a:p>
        </p:txBody>
      </p:sp>
      <p:sp>
        <p:nvSpPr>
          <p:cNvPr id="16" name="Date Placeholder 3"/>
          <p:cNvSpPr>
            <a:spLocks noGrp="1"/>
          </p:cNvSpPr>
          <p:nvPr>
            <p:ph type="dt" sz="half" idx="10"/>
          </p:nvPr>
        </p:nvSpPr>
        <p:spPr>
          <a:xfrm>
            <a:off x="1219200" y="6216496"/>
            <a:ext cx="2743200" cy="365125"/>
          </a:xfrm>
        </p:spPr>
        <p:txBody>
          <a:bodyPr lIns="0" tIns="0" rIns="0" bIns="0"/>
          <a:lstStyle>
            <a:lvl1pPr>
              <a:defRPr>
                <a:solidFill>
                  <a:schemeClr val="bg1"/>
                </a:solidFill>
              </a:defRPr>
            </a:lvl1pPr>
          </a:lstStyle>
          <a:p>
            <a:fld id="{7B7F8879-0D24-F941-8506-824F90B6EA97}" type="datetime1">
              <a:t>02.07.2017</a:t>
            </a:fld>
            <a:endParaRPr lang="en-US"/>
          </a:p>
        </p:txBody>
      </p:sp>
      <p:sp>
        <p:nvSpPr>
          <p:cNvPr id="17" name="Footer Placeholder 4"/>
          <p:cNvSpPr>
            <a:spLocks noGrp="1"/>
          </p:cNvSpPr>
          <p:nvPr>
            <p:ph type="ftr" sz="quarter" idx="11"/>
          </p:nvPr>
        </p:nvSpPr>
        <p:spPr>
          <a:xfrm>
            <a:off x="4419600" y="6216496"/>
            <a:ext cx="4114800" cy="365125"/>
          </a:xfrm>
        </p:spPr>
        <p:txBody>
          <a:bodyPr lIns="0" tIns="0" rIns="0" bIns="0"/>
          <a:lstStyle>
            <a:lvl1pPr>
              <a:defRPr>
                <a:solidFill>
                  <a:schemeClr val="bg1"/>
                </a:solidFill>
              </a:defRPr>
            </a:lvl1pPr>
          </a:lstStyle>
          <a:p>
            <a:r>
              <a:rPr lang="en-US"/>
              <a:t>Title</a:t>
            </a:r>
          </a:p>
        </p:txBody>
      </p:sp>
      <p:sp>
        <p:nvSpPr>
          <p:cNvPr id="18" name="Slide Number Placeholder 5"/>
          <p:cNvSpPr>
            <a:spLocks noGrp="1"/>
          </p:cNvSpPr>
          <p:nvPr>
            <p:ph type="sldNum" sz="quarter" idx="12"/>
          </p:nvPr>
        </p:nvSpPr>
        <p:spPr>
          <a:xfrm>
            <a:off x="8991600" y="6216496"/>
            <a:ext cx="2743200" cy="365125"/>
          </a:xfrm>
        </p:spPr>
        <p:txBody>
          <a:bodyPr lIns="0" tIns="0" rIns="0" bIns="0"/>
          <a:lstStyle>
            <a:lvl1pPr>
              <a:defRPr>
                <a:solidFill>
                  <a:schemeClr val="bg1"/>
                </a:solidFill>
              </a:defRPr>
            </a:lvl1pPr>
          </a:lstStyle>
          <a:p>
            <a:fld id="{E4BDA0E0-41B7-6146-A302-045765832152}" type="slidenum">
              <a:rPr lang="uk-UA"/>
              <a:pPr/>
              <a:t>‹#›</a:t>
            </a:fld>
            <a:endParaRPr lang="uk-UA"/>
          </a:p>
        </p:txBody>
      </p:sp>
    </p:spTree>
    <p:extLst>
      <p:ext uri="{BB962C8B-B14F-4D97-AF65-F5344CB8AC3E}">
        <p14:creationId xmlns:p14="http://schemas.microsoft.com/office/powerpoint/2010/main" val="118645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8B1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charset="0"/>
              </a:rPr>
              <a:t>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5" y="1"/>
            <a:ext cx="3232782" cy="1622730"/>
          </a:xfrm>
          <a:prstGeom prst="rect">
            <a:avLst/>
          </a:prstGeom>
        </p:spPr>
      </p:pic>
      <p:sp>
        <p:nvSpPr>
          <p:cNvPr id="14" name="Title 1"/>
          <p:cNvSpPr>
            <a:spLocks noGrp="1"/>
          </p:cNvSpPr>
          <p:nvPr>
            <p:ph type="ctrTitle"/>
          </p:nvPr>
        </p:nvSpPr>
        <p:spPr>
          <a:xfrm>
            <a:off x="1219200" y="2022437"/>
            <a:ext cx="10495878" cy="1861073"/>
          </a:xfrm>
        </p:spPr>
        <p:txBody>
          <a:bodyPr lIns="0" tIns="0" rIns="0" bIns="0" anchor="t" anchorCtr="0"/>
          <a:lstStyle>
            <a:lvl1pPr algn="l">
              <a:defRPr sz="6000">
                <a:solidFill>
                  <a:schemeClr val="bg1"/>
                </a:solidFill>
              </a:defRPr>
            </a:lvl1pPr>
          </a:lstStyle>
          <a:p>
            <a:r>
              <a:rPr lang="et-EE"/>
              <a:t>Click to edit Master title style</a:t>
            </a:r>
            <a:endParaRPr lang="en-US"/>
          </a:p>
        </p:txBody>
      </p:sp>
      <p:sp>
        <p:nvSpPr>
          <p:cNvPr id="15" name="Subtitle 2"/>
          <p:cNvSpPr>
            <a:spLocks noGrp="1"/>
          </p:cNvSpPr>
          <p:nvPr>
            <p:ph type="subTitle" idx="1"/>
          </p:nvPr>
        </p:nvSpPr>
        <p:spPr>
          <a:xfrm>
            <a:off x="1219200" y="4302680"/>
            <a:ext cx="10495878" cy="1517208"/>
          </a:xfrm>
        </p:spPr>
        <p:txBody>
          <a:bodyPr lIns="0" tIns="0" rIns="0" bIns="0">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Click to edit Master subtitle style</a:t>
            </a:r>
            <a:endParaRPr lang="en-US"/>
          </a:p>
        </p:txBody>
      </p:sp>
      <p:sp>
        <p:nvSpPr>
          <p:cNvPr id="16" name="Date Placeholder 3"/>
          <p:cNvSpPr>
            <a:spLocks noGrp="1"/>
          </p:cNvSpPr>
          <p:nvPr>
            <p:ph type="dt" sz="half" idx="10"/>
          </p:nvPr>
        </p:nvSpPr>
        <p:spPr>
          <a:xfrm>
            <a:off x="1219200" y="6216496"/>
            <a:ext cx="2743200" cy="365125"/>
          </a:xfrm>
        </p:spPr>
        <p:txBody>
          <a:bodyPr lIns="0" tIns="0" rIns="0" bIns="0"/>
          <a:lstStyle>
            <a:lvl1pPr>
              <a:defRPr>
                <a:solidFill>
                  <a:schemeClr val="bg1"/>
                </a:solidFill>
              </a:defRPr>
            </a:lvl1pPr>
          </a:lstStyle>
          <a:p>
            <a:fld id="{79B58CEA-C91C-C940-A5B0-BFC6065AC170}" type="datetime1">
              <a:t>02.07.2017</a:t>
            </a:fld>
            <a:endParaRPr lang="en-US"/>
          </a:p>
        </p:txBody>
      </p:sp>
      <p:sp>
        <p:nvSpPr>
          <p:cNvPr id="17" name="Footer Placeholder 4"/>
          <p:cNvSpPr>
            <a:spLocks noGrp="1"/>
          </p:cNvSpPr>
          <p:nvPr>
            <p:ph type="ftr" sz="quarter" idx="11"/>
          </p:nvPr>
        </p:nvSpPr>
        <p:spPr>
          <a:xfrm>
            <a:off x="4419600" y="6216496"/>
            <a:ext cx="4114800" cy="365125"/>
          </a:xfrm>
        </p:spPr>
        <p:txBody>
          <a:bodyPr lIns="0" tIns="0" rIns="0" bIns="0"/>
          <a:lstStyle>
            <a:lvl1pPr>
              <a:defRPr>
                <a:solidFill>
                  <a:schemeClr val="bg1"/>
                </a:solidFill>
              </a:defRPr>
            </a:lvl1pPr>
          </a:lstStyle>
          <a:p>
            <a:r>
              <a:rPr lang="en-US"/>
              <a:t>Title</a:t>
            </a:r>
          </a:p>
        </p:txBody>
      </p:sp>
      <p:sp>
        <p:nvSpPr>
          <p:cNvPr id="18" name="Slide Number Placeholder 5"/>
          <p:cNvSpPr>
            <a:spLocks noGrp="1"/>
          </p:cNvSpPr>
          <p:nvPr>
            <p:ph type="sldNum" sz="quarter" idx="12"/>
          </p:nvPr>
        </p:nvSpPr>
        <p:spPr>
          <a:xfrm>
            <a:off x="8991600" y="6216496"/>
            <a:ext cx="2743200" cy="365125"/>
          </a:xfrm>
        </p:spPr>
        <p:txBody>
          <a:bodyPr lIns="0" tIns="0" rIns="0" bIns="0"/>
          <a:lstStyle>
            <a:lvl1pPr>
              <a:defRPr>
                <a:solidFill>
                  <a:schemeClr val="bg1"/>
                </a:solidFill>
              </a:defRPr>
            </a:lvl1pPr>
          </a:lstStyle>
          <a:p>
            <a:fld id="{E4BDA0E0-41B7-6146-A302-045765832152}" type="slidenum">
              <a:rPr lang="uk-UA"/>
              <a:pPr/>
              <a:t>‹#›</a:t>
            </a:fld>
            <a:endParaRPr lang="uk-UA"/>
          </a:p>
        </p:txBody>
      </p:sp>
    </p:spTree>
    <p:extLst>
      <p:ext uri="{BB962C8B-B14F-4D97-AF65-F5344CB8AC3E}">
        <p14:creationId xmlns:p14="http://schemas.microsoft.com/office/powerpoint/2010/main" val="97189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17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charset="0"/>
              </a:rPr>
              <a:t>  </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5" y="1"/>
            <a:ext cx="3232782" cy="1622730"/>
          </a:xfrm>
          <a:prstGeom prst="rect">
            <a:avLst/>
          </a:prstGeom>
        </p:spPr>
      </p:pic>
      <p:sp>
        <p:nvSpPr>
          <p:cNvPr id="14" name="Title 1"/>
          <p:cNvSpPr>
            <a:spLocks noGrp="1"/>
          </p:cNvSpPr>
          <p:nvPr>
            <p:ph type="ctrTitle"/>
          </p:nvPr>
        </p:nvSpPr>
        <p:spPr>
          <a:xfrm>
            <a:off x="1219200" y="2022437"/>
            <a:ext cx="10495878" cy="1861073"/>
          </a:xfrm>
        </p:spPr>
        <p:txBody>
          <a:bodyPr lIns="0" tIns="0" rIns="0" bIns="0" anchor="t" anchorCtr="0"/>
          <a:lstStyle>
            <a:lvl1pPr algn="l">
              <a:defRPr sz="6000">
                <a:solidFill>
                  <a:schemeClr val="bg1"/>
                </a:solidFill>
              </a:defRPr>
            </a:lvl1pPr>
          </a:lstStyle>
          <a:p>
            <a:r>
              <a:rPr lang="et-EE"/>
              <a:t>Click to edit Master title style</a:t>
            </a:r>
            <a:endParaRPr lang="en-US"/>
          </a:p>
        </p:txBody>
      </p:sp>
      <p:sp>
        <p:nvSpPr>
          <p:cNvPr id="15" name="Subtitle 2"/>
          <p:cNvSpPr>
            <a:spLocks noGrp="1"/>
          </p:cNvSpPr>
          <p:nvPr>
            <p:ph type="subTitle" idx="1"/>
          </p:nvPr>
        </p:nvSpPr>
        <p:spPr>
          <a:xfrm>
            <a:off x="1219200" y="4302680"/>
            <a:ext cx="10495878" cy="1517208"/>
          </a:xfrm>
        </p:spPr>
        <p:txBody>
          <a:bodyPr lIns="0" tIns="0" rIns="0" bIns="0">
            <a:normAutofit/>
          </a:bodyPr>
          <a:lstStyle>
            <a:lvl1pPr marL="0" indent="0" algn="l">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Click to edit Master subtitle style</a:t>
            </a:r>
            <a:endParaRPr lang="en-US"/>
          </a:p>
        </p:txBody>
      </p:sp>
      <p:sp>
        <p:nvSpPr>
          <p:cNvPr id="16" name="Date Placeholder 3"/>
          <p:cNvSpPr>
            <a:spLocks noGrp="1"/>
          </p:cNvSpPr>
          <p:nvPr>
            <p:ph type="dt" sz="half" idx="10"/>
          </p:nvPr>
        </p:nvSpPr>
        <p:spPr>
          <a:xfrm>
            <a:off x="1219200" y="6216496"/>
            <a:ext cx="2743200" cy="365125"/>
          </a:xfrm>
        </p:spPr>
        <p:txBody>
          <a:bodyPr lIns="0" tIns="0" rIns="0" bIns="0"/>
          <a:lstStyle>
            <a:lvl1pPr>
              <a:defRPr>
                <a:solidFill>
                  <a:schemeClr val="bg1"/>
                </a:solidFill>
              </a:defRPr>
            </a:lvl1pPr>
          </a:lstStyle>
          <a:p>
            <a:fld id="{91961056-BD43-6B42-AE72-57C48BFEF26F}" type="datetime1">
              <a:t>02.07.2017</a:t>
            </a:fld>
            <a:endParaRPr lang="en-US"/>
          </a:p>
        </p:txBody>
      </p:sp>
      <p:sp>
        <p:nvSpPr>
          <p:cNvPr id="17" name="Footer Placeholder 4"/>
          <p:cNvSpPr>
            <a:spLocks noGrp="1"/>
          </p:cNvSpPr>
          <p:nvPr>
            <p:ph type="ftr" sz="quarter" idx="11"/>
          </p:nvPr>
        </p:nvSpPr>
        <p:spPr>
          <a:xfrm>
            <a:off x="4419600" y="6216496"/>
            <a:ext cx="4114800" cy="365125"/>
          </a:xfrm>
        </p:spPr>
        <p:txBody>
          <a:bodyPr lIns="0" tIns="0" rIns="0" bIns="0"/>
          <a:lstStyle>
            <a:lvl1pPr>
              <a:defRPr>
                <a:solidFill>
                  <a:schemeClr val="bg1"/>
                </a:solidFill>
              </a:defRPr>
            </a:lvl1pPr>
          </a:lstStyle>
          <a:p>
            <a:r>
              <a:rPr lang="en-US"/>
              <a:t>Title</a:t>
            </a:r>
          </a:p>
        </p:txBody>
      </p:sp>
      <p:sp>
        <p:nvSpPr>
          <p:cNvPr id="18" name="Slide Number Placeholder 5"/>
          <p:cNvSpPr>
            <a:spLocks noGrp="1"/>
          </p:cNvSpPr>
          <p:nvPr>
            <p:ph type="sldNum" sz="quarter" idx="12"/>
          </p:nvPr>
        </p:nvSpPr>
        <p:spPr>
          <a:xfrm>
            <a:off x="8991600" y="6216496"/>
            <a:ext cx="2743200" cy="365125"/>
          </a:xfrm>
        </p:spPr>
        <p:txBody>
          <a:bodyPr lIns="0" tIns="0" rIns="0" bIns="0"/>
          <a:lstStyle>
            <a:lvl1pPr>
              <a:defRPr>
                <a:solidFill>
                  <a:schemeClr val="bg1"/>
                </a:solidFill>
              </a:defRPr>
            </a:lvl1pPr>
          </a:lstStyle>
          <a:p>
            <a:fld id="{E4BDA0E0-41B7-6146-A302-045765832152}" type="slidenum">
              <a:rPr lang="uk-UA"/>
              <a:pPr/>
              <a:t>‹#›</a:t>
            </a:fld>
            <a:endParaRPr lang="uk-UA"/>
          </a:p>
        </p:txBody>
      </p:sp>
    </p:spTree>
    <p:extLst>
      <p:ext uri="{BB962C8B-B14F-4D97-AF65-F5344CB8AC3E}">
        <p14:creationId xmlns:p14="http://schemas.microsoft.com/office/powerpoint/2010/main" val="21397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Rectangle 7"/>
          <p:cNvSpPr/>
          <p:nvPr userDrawn="1"/>
        </p:nvSpPr>
        <p:spPr>
          <a:xfrm>
            <a:off x="0" y="0"/>
            <a:ext cx="12192000" cy="1409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charset="0"/>
              </a:rPr>
              <a:t>  </a:t>
            </a:r>
          </a:p>
        </p:txBody>
      </p:sp>
      <p:sp>
        <p:nvSpPr>
          <p:cNvPr id="4" name="Date Placeholder 3"/>
          <p:cNvSpPr>
            <a:spLocks noGrp="1"/>
          </p:cNvSpPr>
          <p:nvPr>
            <p:ph type="dt" sz="half" idx="10"/>
          </p:nvPr>
        </p:nvSpPr>
        <p:spPr>
          <a:xfrm>
            <a:off x="1219200" y="6216496"/>
            <a:ext cx="2743200" cy="365125"/>
          </a:xfrm>
        </p:spPr>
        <p:txBody>
          <a:bodyPr lIns="0" tIns="0" rIns="0" bIns="0"/>
          <a:lstStyle>
            <a:lvl1pPr>
              <a:defRPr>
                <a:solidFill>
                  <a:srgbClr val="F17057"/>
                </a:solidFill>
              </a:defRPr>
            </a:lvl1pPr>
          </a:lstStyle>
          <a:p>
            <a:fld id="{4D0346AD-C1A9-5040-9B99-08F338E1EFF4}" type="datetime1">
              <a:t>02.07.2017</a:t>
            </a:fld>
            <a:endParaRPr lang="en-US"/>
          </a:p>
        </p:txBody>
      </p:sp>
      <p:sp>
        <p:nvSpPr>
          <p:cNvPr id="5" name="Footer Placeholder 4"/>
          <p:cNvSpPr>
            <a:spLocks noGrp="1"/>
          </p:cNvSpPr>
          <p:nvPr>
            <p:ph type="ftr" sz="quarter" idx="11"/>
          </p:nvPr>
        </p:nvSpPr>
        <p:spPr>
          <a:xfrm>
            <a:off x="4419600" y="6216496"/>
            <a:ext cx="4114800" cy="365125"/>
          </a:xfrm>
        </p:spPr>
        <p:txBody>
          <a:bodyPr lIns="0" tIns="0" rIns="0" bIns="0"/>
          <a:lstStyle>
            <a:lvl1pPr>
              <a:defRPr>
                <a:solidFill>
                  <a:srgbClr val="F17057"/>
                </a:solidFill>
              </a:defRPr>
            </a:lvl1pPr>
          </a:lstStyle>
          <a:p>
            <a:r>
              <a:rPr lang="en-US"/>
              <a:t>Title</a:t>
            </a:r>
          </a:p>
        </p:txBody>
      </p:sp>
      <p:sp>
        <p:nvSpPr>
          <p:cNvPr id="6" name="Slide Number Placeholder 5"/>
          <p:cNvSpPr>
            <a:spLocks noGrp="1"/>
          </p:cNvSpPr>
          <p:nvPr>
            <p:ph type="sldNum" sz="quarter" idx="12"/>
          </p:nvPr>
        </p:nvSpPr>
        <p:spPr>
          <a:xfrm>
            <a:off x="8991600" y="6216496"/>
            <a:ext cx="2743200" cy="365125"/>
          </a:xfrm>
        </p:spPr>
        <p:txBody>
          <a:bodyPr lIns="0" tIns="0" rIns="0" bIns="0"/>
          <a:lstStyle>
            <a:lvl1pPr>
              <a:defRPr>
                <a:solidFill>
                  <a:srgbClr val="F17057"/>
                </a:solidFill>
              </a:defRPr>
            </a:lvl1pPr>
          </a:lstStyle>
          <a:p>
            <a:fld id="{E4BDA0E0-41B7-6146-A302-045765832152}" type="slidenum">
              <a:rPr lang="uk-UA"/>
              <a:pPr/>
              <a:t>‹#›</a:t>
            </a:fld>
            <a:endParaRPr lang="uk-U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5" y="1"/>
            <a:ext cx="3232782" cy="1622730"/>
          </a:xfrm>
          <a:prstGeom prst="rect">
            <a:avLst/>
          </a:prstGeom>
        </p:spPr>
      </p:pic>
      <p:sp>
        <p:nvSpPr>
          <p:cNvPr id="9" name="Content Placeholder 2"/>
          <p:cNvSpPr>
            <a:spLocks noGrp="1"/>
          </p:cNvSpPr>
          <p:nvPr>
            <p:ph idx="13"/>
          </p:nvPr>
        </p:nvSpPr>
        <p:spPr>
          <a:xfrm>
            <a:off x="1219200" y="1904103"/>
            <a:ext cx="4869628" cy="3915783"/>
          </a:xfrm>
        </p:spPr>
        <p:txBody>
          <a:bodyPr>
            <a:normAutofit/>
          </a:bodyPr>
          <a:lstStyle>
            <a:lvl1pPr>
              <a:lnSpc>
                <a:spcPct val="100000"/>
              </a:lnSpc>
              <a:buClr>
                <a:srgbClr val="47C2AB"/>
              </a:buClr>
              <a:defRPr sz="2500"/>
            </a:lvl1pPr>
            <a:lvl2pPr>
              <a:lnSpc>
                <a:spcPct val="100000"/>
              </a:lnSpc>
              <a:buClr>
                <a:srgbClr val="47C2AB"/>
              </a:buClr>
              <a:defRPr sz="2500"/>
            </a:lvl2pPr>
            <a:lvl3pPr>
              <a:lnSpc>
                <a:spcPct val="100000"/>
              </a:lnSpc>
              <a:buClr>
                <a:srgbClr val="47C2AB"/>
              </a:buClr>
              <a:defRPr sz="2500"/>
            </a:lvl3pPr>
            <a:lvl4pPr>
              <a:lnSpc>
                <a:spcPct val="100000"/>
              </a:lnSpc>
              <a:buClr>
                <a:srgbClr val="47C2AB"/>
              </a:buClr>
              <a:defRPr sz="2500"/>
            </a:lvl4pPr>
            <a:lvl5pPr>
              <a:lnSpc>
                <a:spcPct val="100000"/>
              </a:lnSpc>
              <a:buClr>
                <a:srgbClr val="47C2AB"/>
              </a:buClr>
              <a:defRPr sz="2500"/>
            </a:lvl5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14" name="Content Placeholder 2"/>
          <p:cNvSpPr>
            <a:spLocks noGrp="1"/>
          </p:cNvSpPr>
          <p:nvPr>
            <p:ph idx="14"/>
          </p:nvPr>
        </p:nvSpPr>
        <p:spPr>
          <a:xfrm>
            <a:off x="6865172" y="1904103"/>
            <a:ext cx="4869628" cy="3915783"/>
          </a:xfrm>
        </p:spPr>
        <p:txBody>
          <a:bodyPr>
            <a:normAutofit/>
          </a:bodyPr>
          <a:lstStyle>
            <a:lvl1pPr>
              <a:lnSpc>
                <a:spcPct val="100000"/>
              </a:lnSpc>
              <a:buClr>
                <a:srgbClr val="47C2AB"/>
              </a:buClr>
              <a:defRPr sz="2500"/>
            </a:lvl1pPr>
            <a:lvl2pPr>
              <a:lnSpc>
                <a:spcPct val="100000"/>
              </a:lnSpc>
              <a:buClr>
                <a:srgbClr val="47C2AB"/>
              </a:buClr>
              <a:defRPr sz="2500"/>
            </a:lvl2pPr>
            <a:lvl3pPr>
              <a:lnSpc>
                <a:spcPct val="100000"/>
              </a:lnSpc>
              <a:buClr>
                <a:srgbClr val="47C2AB"/>
              </a:buClr>
              <a:defRPr sz="2500"/>
            </a:lvl3pPr>
            <a:lvl4pPr>
              <a:lnSpc>
                <a:spcPct val="100000"/>
              </a:lnSpc>
              <a:buClr>
                <a:srgbClr val="47C2AB"/>
              </a:buClr>
              <a:defRPr sz="2500"/>
            </a:lvl4pPr>
            <a:lvl5pPr>
              <a:lnSpc>
                <a:spcPct val="100000"/>
              </a:lnSpc>
              <a:buClr>
                <a:srgbClr val="47C2AB"/>
              </a:buClr>
              <a:defRPr sz="2500"/>
            </a:lvl5p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15" name="Title 1"/>
          <p:cNvSpPr>
            <a:spLocks noGrp="1"/>
          </p:cNvSpPr>
          <p:nvPr>
            <p:ph type="ctrTitle"/>
          </p:nvPr>
        </p:nvSpPr>
        <p:spPr>
          <a:xfrm>
            <a:off x="1219200" y="456402"/>
            <a:ext cx="10001026" cy="541469"/>
          </a:xfrm>
        </p:spPr>
        <p:txBody>
          <a:bodyPr lIns="0" tIns="0" rIns="0" bIns="0" anchor="t" anchorCtr="0">
            <a:normAutofit/>
          </a:bodyPr>
          <a:lstStyle>
            <a:lvl1pPr algn="ctr">
              <a:defRPr sz="4000">
                <a:solidFill>
                  <a:srgbClr val="F17057"/>
                </a:solidFill>
              </a:defRPr>
            </a:lvl1pPr>
          </a:lstStyle>
          <a:p>
            <a:r>
              <a:rPr lang="et-EE"/>
              <a:t>Click to edit Master title style</a:t>
            </a:r>
            <a:endParaRPr lang="en-US"/>
          </a:p>
        </p:txBody>
      </p:sp>
    </p:spTree>
    <p:extLst>
      <p:ext uri="{BB962C8B-B14F-4D97-AF65-F5344CB8AC3E}">
        <p14:creationId xmlns:p14="http://schemas.microsoft.com/office/powerpoint/2010/main" val="2781521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B9637191-ED95-9143-98B8-3A6172FBEA52}" type="datetime1">
              <a:t>02.07.2017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r>
              <a:rPr lang="en-US"/>
              <a:t>Title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E4BDA0E0-41B7-6146-A302-045765832152}" type="slidenum">
              <a:rPr lang="en-US"/>
              <a:pPr/>
              <a:t>‹#›</a:t>
            </a:fld>
            <a:endParaRPr 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Lst>
  <p:hf hdr="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Click to edit Master text styles</a:t>
            </a:r>
          </a:p>
          <a:p>
            <a:pPr lvl="1"/>
            <a:r>
              <a:rPr lang="et-EE"/>
              <a:t>Second level</a:t>
            </a:r>
          </a:p>
          <a:p>
            <a:pPr lvl="2"/>
            <a:r>
              <a:rPr lang="et-EE"/>
              <a:t>Third level</a:t>
            </a:r>
          </a:p>
          <a:p>
            <a:pPr lvl="3"/>
            <a:r>
              <a:rPr lang="et-EE"/>
              <a:t>Fourth level</a:t>
            </a:r>
          </a:p>
          <a:p>
            <a:pPr lvl="4"/>
            <a:r>
              <a:rPr lang="et-EE"/>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fld id="{29019B35-3060-FF44-B1A5-CBF0684FDCAF}" type="datetime1">
              <a:t>02.07.2017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r>
              <a:rPr lang="en-US"/>
              <a:t>Title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fld id="{C25BF631-228A-7943-BE82-8D0DA28C4A1E}" type="slidenum">
              <a:rPr lang="en-US"/>
              <a:pPr/>
              <a:t>‹#›</a:t>
            </a:fld>
            <a:endParaRPr lang="en-US"/>
          </a:p>
        </p:txBody>
      </p:sp>
    </p:spTree>
    <p:extLst>
      <p:ext uri="{BB962C8B-B14F-4D97-AF65-F5344CB8AC3E}">
        <p14:creationId xmlns:p14="http://schemas.microsoft.com/office/powerpoint/2010/main" val="11153776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61" r:id="rId5"/>
  </p:sldLayoutIdLst>
  <p:hf hdr="0"/>
  <p:txStyles>
    <p:titleStyle>
      <a:lvl1pPr algn="l" defTabSz="914400" rtl="0" eaLnBrk="1" latinLnBrk="0" hangingPunct="1">
        <a:lnSpc>
          <a:spcPct val="90000"/>
        </a:lnSpc>
        <a:spcBef>
          <a:spcPct val="0"/>
        </a:spcBef>
        <a:buNone/>
        <a:defRPr sz="4400" kern="1200">
          <a:solidFill>
            <a:schemeClr val="tx1"/>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hyperlink" Target="http://www.connectedhealth.e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youtube.com/watch?v=IHCpg_Ihrz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2002302"/>
            <a:ext cx="10495878" cy="1861073"/>
          </a:xfrm>
        </p:spPr>
        <p:txBody>
          <a:bodyPr/>
          <a:lstStyle/>
          <a:p>
            <a:r>
              <a:rPr lang="et-EE" dirty="0"/>
              <a:t>Estonian </a:t>
            </a:r>
            <a:br>
              <a:rPr lang="et-EE" dirty="0"/>
            </a:br>
            <a:r>
              <a:rPr lang="et-EE" dirty="0" err="1"/>
              <a:t>Connected</a:t>
            </a:r>
            <a:r>
              <a:rPr lang="et-EE" dirty="0"/>
              <a:t> </a:t>
            </a:r>
            <a:r>
              <a:rPr lang="et-EE" dirty="0" err="1"/>
              <a:t>Health</a:t>
            </a:r>
            <a:r>
              <a:rPr lang="et-EE" dirty="0"/>
              <a:t> </a:t>
            </a:r>
            <a:r>
              <a:rPr lang="et-EE" dirty="0" err="1"/>
              <a:t>Cluster</a:t>
            </a:r>
            <a:endParaRPr lang="en-US" dirty="0"/>
          </a:p>
        </p:txBody>
      </p:sp>
      <p:sp>
        <p:nvSpPr>
          <p:cNvPr id="9" name="Subtitle 8"/>
          <p:cNvSpPr>
            <a:spLocks noGrp="1"/>
          </p:cNvSpPr>
          <p:nvPr>
            <p:ph type="subTitle" idx="1"/>
          </p:nvPr>
        </p:nvSpPr>
        <p:spPr/>
        <p:txBody>
          <a:bodyPr/>
          <a:lstStyle/>
          <a:p>
            <a:r>
              <a:rPr lang="et-EE" dirty="0"/>
              <a:t>Maarika Merirand</a:t>
            </a:r>
          </a:p>
          <a:p>
            <a:r>
              <a:rPr lang="et-EE" dirty="0" err="1"/>
              <a:t>Biotech</a:t>
            </a:r>
            <a:r>
              <a:rPr lang="et-EE" dirty="0"/>
              <a:t> Manager </a:t>
            </a:r>
            <a:r>
              <a:rPr lang="et-EE" dirty="0" err="1"/>
              <a:t>Connected</a:t>
            </a:r>
            <a:r>
              <a:rPr lang="et-EE" dirty="0"/>
              <a:t> </a:t>
            </a:r>
            <a:r>
              <a:rPr lang="et-EE" dirty="0" err="1"/>
              <a:t>Health</a:t>
            </a:r>
            <a:r>
              <a:rPr lang="et-EE" dirty="0"/>
              <a:t> </a:t>
            </a:r>
            <a:r>
              <a:rPr lang="et-EE" dirty="0" err="1"/>
              <a:t>Cluster</a:t>
            </a:r>
            <a:r>
              <a:rPr lang="et-EE" dirty="0"/>
              <a:t> </a:t>
            </a:r>
            <a:endParaRPr lang="en-US" dirty="0"/>
          </a:p>
        </p:txBody>
      </p:sp>
      <p:pic>
        <p:nvPicPr>
          <p:cNvPr id="2" name="Picture 1"/>
          <p:cNvPicPr>
            <a:picLocks noChangeAspect="1"/>
          </p:cNvPicPr>
          <p:nvPr/>
        </p:nvPicPr>
        <p:blipFill>
          <a:blip r:embed="rId3"/>
          <a:stretch>
            <a:fillRect/>
          </a:stretch>
        </p:blipFill>
        <p:spPr>
          <a:xfrm>
            <a:off x="1957754" y="5621504"/>
            <a:ext cx="8405446" cy="1189984"/>
          </a:xfrm>
          <a:prstGeom prst="rect">
            <a:avLst/>
          </a:prstGeom>
        </p:spPr>
      </p:pic>
    </p:spTree>
    <p:extLst>
      <p:ext uri="{BB962C8B-B14F-4D97-AF65-F5344CB8AC3E}">
        <p14:creationId xmlns:p14="http://schemas.microsoft.com/office/powerpoint/2010/main" val="171073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wo people looking at the camera&#10;&#10;Description generated with high confidence">
            <a:extLst>
              <a:ext uri="{FF2B5EF4-FFF2-40B4-BE49-F238E27FC236}">
                <a16:creationId xmlns:a16="http://schemas.microsoft.com/office/drawing/2014/main" id="{3E81E06B-DE9A-4342-B9D2-7E85D6EB0887}"/>
              </a:ext>
            </a:extLst>
          </p:cNvPr>
          <p:cNvPicPr>
            <a:picLocks noGrp="1" noChangeAspect="1"/>
          </p:cNvPicPr>
          <p:nvPr>
            <p:ph idx="13"/>
          </p:nvPr>
        </p:nvPicPr>
        <p:blipFill>
          <a:blip r:embed="rId3"/>
          <a:stretch>
            <a:fillRect/>
          </a:stretch>
        </p:blipFill>
        <p:spPr>
          <a:xfrm>
            <a:off x="706368" y="1904103"/>
            <a:ext cx="5090388" cy="3382280"/>
          </a:xfrm>
        </p:spPr>
      </p:pic>
      <p:sp>
        <p:nvSpPr>
          <p:cNvPr id="6" name="Content Placeholder 5">
            <a:extLst>
              <a:ext uri="{FF2B5EF4-FFF2-40B4-BE49-F238E27FC236}">
                <a16:creationId xmlns:a16="http://schemas.microsoft.com/office/drawing/2014/main" id="{EBF24F9E-7E9E-4362-9DF2-FF6968333755}"/>
              </a:ext>
            </a:extLst>
          </p:cNvPr>
          <p:cNvSpPr>
            <a:spLocks noGrp="1"/>
          </p:cNvSpPr>
          <p:nvPr>
            <p:ph idx="14"/>
          </p:nvPr>
        </p:nvSpPr>
        <p:spPr/>
        <p:txBody>
          <a:bodyPr/>
          <a:lstStyle/>
          <a:p>
            <a:r>
              <a:rPr lang="et-EE" dirty="0" err="1"/>
              <a:t>Patient</a:t>
            </a:r>
            <a:r>
              <a:rPr lang="et-EE" dirty="0"/>
              <a:t> </a:t>
            </a:r>
            <a:r>
              <a:rPr lang="et-EE" dirty="0" err="1"/>
              <a:t>reminders</a:t>
            </a:r>
            <a:endParaRPr lang="et-EE" dirty="0"/>
          </a:p>
          <a:p>
            <a:r>
              <a:rPr lang="et-EE" dirty="0" err="1"/>
              <a:t>Movement</a:t>
            </a:r>
            <a:r>
              <a:rPr lang="et-EE" dirty="0"/>
              <a:t> and </a:t>
            </a:r>
            <a:r>
              <a:rPr lang="et-EE" dirty="0" err="1"/>
              <a:t>sleep</a:t>
            </a:r>
            <a:r>
              <a:rPr lang="et-EE" dirty="0"/>
              <a:t> </a:t>
            </a:r>
            <a:r>
              <a:rPr lang="et-EE" dirty="0" err="1"/>
              <a:t>tracking</a:t>
            </a:r>
            <a:endParaRPr lang="et-EE" dirty="0"/>
          </a:p>
          <a:p>
            <a:r>
              <a:rPr lang="et-EE" dirty="0" err="1"/>
              <a:t>Interaction</a:t>
            </a:r>
            <a:r>
              <a:rPr lang="et-EE" dirty="0"/>
              <a:t> </a:t>
            </a:r>
            <a:r>
              <a:rPr lang="et-EE" dirty="0" err="1"/>
              <a:t>with</a:t>
            </a:r>
            <a:r>
              <a:rPr lang="et-EE" dirty="0"/>
              <a:t> </a:t>
            </a:r>
            <a:r>
              <a:rPr lang="et-EE" dirty="0" err="1"/>
              <a:t>the</a:t>
            </a:r>
            <a:r>
              <a:rPr lang="et-EE" dirty="0"/>
              <a:t> </a:t>
            </a:r>
            <a:r>
              <a:rPr lang="et-EE" dirty="0" err="1"/>
              <a:t>patient</a:t>
            </a:r>
            <a:r>
              <a:rPr lang="et-EE" dirty="0"/>
              <a:t> </a:t>
            </a:r>
            <a:r>
              <a:rPr lang="et-EE" dirty="0" err="1"/>
              <a:t>family</a:t>
            </a:r>
            <a:endParaRPr lang="et-EE" dirty="0"/>
          </a:p>
          <a:p>
            <a:r>
              <a:rPr lang="et-EE" dirty="0" err="1"/>
              <a:t>Generates</a:t>
            </a:r>
            <a:r>
              <a:rPr lang="et-EE" dirty="0"/>
              <a:t> a </a:t>
            </a:r>
            <a:r>
              <a:rPr lang="et-EE" dirty="0" err="1"/>
              <a:t>report</a:t>
            </a:r>
            <a:r>
              <a:rPr lang="et-EE" dirty="0"/>
              <a:t> for </a:t>
            </a:r>
            <a:r>
              <a:rPr lang="et-EE" dirty="0" err="1"/>
              <a:t>the</a:t>
            </a:r>
            <a:r>
              <a:rPr lang="et-EE" dirty="0"/>
              <a:t> </a:t>
            </a:r>
            <a:r>
              <a:rPr lang="et-EE" dirty="0" err="1"/>
              <a:t>doctor</a:t>
            </a:r>
            <a:r>
              <a:rPr lang="et-EE" dirty="0"/>
              <a:t> </a:t>
            </a:r>
            <a:r>
              <a:rPr lang="et-EE" dirty="0" err="1"/>
              <a:t>to</a:t>
            </a:r>
            <a:r>
              <a:rPr lang="et-EE" dirty="0"/>
              <a:t> </a:t>
            </a:r>
            <a:r>
              <a:rPr lang="et-EE" dirty="0" err="1"/>
              <a:t>have</a:t>
            </a:r>
            <a:r>
              <a:rPr lang="et-EE" dirty="0"/>
              <a:t> </a:t>
            </a:r>
            <a:r>
              <a:rPr lang="et-EE" dirty="0" err="1"/>
              <a:t>an</a:t>
            </a:r>
            <a:r>
              <a:rPr lang="et-EE" dirty="0"/>
              <a:t> </a:t>
            </a:r>
            <a:r>
              <a:rPr lang="et-EE" dirty="0" err="1"/>
              <a:t>overview</a:t>
            </a:r>
            <a:r>
              <a:rPr lang="et-EE" dirty="0"/>
              <a:t> of </a:t>
            </a:r>
            <a:r>
              <a:rPr lang="et-EE" dirty="0" err="1"/>
              <a:t>the</a:t>
            </a:r>
            <a:r>
              <a:rPr lang="et-EE" dirty="0"/>
              <a:t> </a:t>
            </a:r>
            <a:r>
              <a:rPr lang="et-EE" dirty="0" err="1"/>
              <a:t>patient´s</a:t>
            </a:r>
            <a:r>
              <a:rPr lang="et-EE" dirty="0"/>
              <a:t> </a:t>
            </a:r>
            <a:r>
              <a:rPr lang="et-EE" dirty="0" err="1"/>
              <a:t>treatment</a:t>
            </a:r>
            <a:r>
              <a:rPr lang="et-EE" dirty="0"/>
              <a:t> </a:t>
            </a:r>
            <a:r>
              <a:rPr lang="et-EE" dirty="0" err="1"/>
              <a:t>process</a:t>
            </a:r>
            <a:endParaRPr lang="et-EE" dirty="0"/>
          </a:p>
        </p:txBody>
      </p:sp>
      <p:sp>
        <p:nvSpPr>
          <p:cNvPr id="7" name="Title 6">
            <a:extLst>
              <a:ext uri="{FF2B5EF4-FFF2-40B4-BE49-F238E27FC236}">
                <a16:creationId xmlns:a16="http://schemas.microsoft.com/office/drawing/2014/main" id="{3626FDE0-6B25-4A5E-A879-1CDB3A887342}"/>
              </a:ext>
            </a:extLst>
          </p:cNvPr>
          <p:cNvSpPr>
            <a:spLocks noGrp="1"/>
          </p:cNvSpPr>
          <p:nvPr>
            <p:ph type="ctrTitle"/>
          </p:nvPr>
        </p:nvSpPr>
        <p:spPr/>
        <p:txBody>
          <a:bodyPr>
            <a:normAutofit fontScale="90000"/>
          </a:bodyPr>
          <a:lstStyle/>
          <a:p>
            <a:r>
              <a:rPr lang="et-EE" dirty="0" err="1"/>
              <a:t>Health</a:t>
            </a:r>
            <a:r>
              <a:rPr lang="et-EE" dirty="0"/>
              <a:t> </a:t>
            </a:r>
            <a:r>
              <a:rPr lang="et-EE" dirty="0" err="1"/>
              <a:t>Circle</a:t>
            </a:r>
            <a:endParaRPr lang="et-EE" dirty="0"/>
          </a:p>
        </p:txBody>
      </p:sp>
    </p:spTree>
    <p:extLst>
      <p:ext uri="{BB962C8B-B14F-4D97-AF65-F5344CB8AC3E}">
        <p14:creationId xmlns:p14="http://schemas.microsoft.com/office/powerpoint/2010/main" val="262001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t-EE" dirty="0" err="1"/>
              <a:t>Cognuse</a:t>
            </a:r>
            <a:br>
              <a:rPr lang="et-EE" dirty="0"/>
            </a:br>
            <a:endParaRPr lang="en-US" dirty="0"/>
          </a:p>
        </p:txBody>
      </p:sp>
      <p:pic>
        <p:nvPicPr>
          <p:cNvPr id="13" name="Picture 12" descr="A picture containing thing&#10;&#10;Description generated with high confidence">
            <a:extLst>
              <a:ext uri="{FF2B5EF4-FFF2-40B4-BE49-F238E27FC236}">
                <a16:creationId xmlns:a16="http://schemas.microsoft.com/office/drawing/2014/main" id="{869FE04B-FB7B-44BF-9728-D274ACAE8C1E}"/>
              </a:ext>
            </a:extLst>
          </p:cNvPr>
          <p:cNvPicPr>
            <a:picLocks noChangeAspect="1"/>
          </p:cNvPicPr>
          <p:nvPr/>
        </p:nvPicPr>
        <p:blipFill>
          <a:blip r:embed="rId3"/>
          <a:stretch>
            <a:fillRect/>
          </a:stretch>
        </p:blipFill>
        <p:spPr>
          <a:xfrm>
            <a:off x="1441694" y="3575641"/>
            <a:ext cx="9308611" cy="1298451"/>
          </a:xfrm>
          <a:prstGeom prst="rect">
            <a:avLst/>
          </a:prstGeom>
        </p:spPr>
      </p:pic>
    </p:spTree>
    <p:extLst>
      <p:ext uri="{BB962C8B-B14F-4D97-AF65-F5344CB8AC3E}">
        <p14:creationId xmlns:p14="http://schemas.microsoft.com/office/powerpoint/2010/main" val="195344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BF24F9E-7E9E-4362-9DF2-FF6968333755}"/>
              </a:ext>
            </a:extLst>
          </p:cNvPr>
          <p:cNvSpPr>
            <a:spLocks noGrp="1"/>
          </p:cNvSpPr>
          <p:nvPr>
            <p:ph idx="14"/>
          </p:nvPr>
        </p:nvSpPr>
        <p:spPr/>
        <p:txBody>
          <a:bodyPr>
            <a:normAutofit/>
          </a:bodyPr>
          <a:lstStyle/>
          <a:p>
            <a:r>
              <a:rPr lang="et-EE" dirty="0"/>
              <a:t>A </a:t>
            </a:r>
            <a:r>
              <a:rPr lang="et-EE" dirty="0" err="1"/>
              <a:t>solution</a:t>
            </a:r>
            <a:r>
              <a:rPr lang="et-EE" dirty="0"/>
              <a:t> for</a:t>
            </a:r>
            <a:r>
              <a:rPr lang="en-US" dirty="0"/>
              <a:t> treatment of patients recovering from chronic neurological and cardiovascular diseases</a:t>
            </a:r>
            <a:endParaRPr lang="et-EE" dirty="0"/>
          </a:p>
          <a:p>
            <a:r>
              <a:rPr lang="et-EE" dirty="0" err="1"/>
              <a:t>Designed</a:t>
            </a:r>
            <a:r>
              <a:rPr lang="et-EE" dirty="0"/>
              <a:t> for </a:t>
            </a:r>
            <a:r>
              <a:rPr lang="et-EE" dirty="0" err="1"/>
              <a:t>patients</a:t>
            </a:r>
            <a:r>
              <a:rPr lang="et-EE" dirty="0"/>
              <a:t> </a:t>
            </a:r>
            <a:r>
              <a:rPr lang="et-EE" dirty="0" err="1"/>
              <a:t>that</a:t>
            </a:r>
            <a:r>
              <a:rPr lang="et-EE" dirty="0"/>
              <a:t> need </a:t>
            </a:r>
            <a:r>
              <a:rPr lang="et-EE" dirty="0" err="1"/>
              <a:t>long</a:t>
            </a:r>
            <a:r>
              <a:rPr lang="et-EE" dirty="0"/>
              <a:t>-term </a:t>
            </a:r>
            <a:r>
              <a:rPr lang="et-EE" dirty="0" err="1"/>
              <a:t>rehabilitation</a:t>
            </a:r>
            <a:r>
              <a:rPr lang="et-EE" dirty="0"/>
              <a:t> </a:t>
            </a:r>
            <a:r>
              <a:rPr lang="et-EE" dirty="0" err="1"/>
              <a:t>support</a:t>
            </a:r>
            <a:r>
              <a:rPr lang="et-EE" dirty="0"/>
              <a:t> </a:t>
            </a:r>
            <a:r>
              <a:rPr lang="et-EE" dirty="0" err="1"/>
              <a:t>by</a:t>
            </a:r>
            <a:r>
              <a:rPr lang="et-EE" dirty="0"/>
              <a:t> </a:t>
            </a:r>
            <a:r>
              <a:rPr lang="et-EE" dirty="0" err="1"/>
              <a:t>using</a:t>
            </a:r>
            <a:r>
              <a:rPr lang="et-EE" dirty="0"/>
              <a:t> </a:t>
            </a:r>
            <a:r>
              <a:rPr lang="et-EE" dirty="0" err="1"/>
              <a:t>different</a:t>
            </a:r>
            <a:r>
              <a:rPr lang="et-EE" dirty="0"/>
              <a:t> </a:t>
            </a:r>
            <a:r>
              <a:rPr lang="et-EE" dirty="0" err="1"/>
              <a:t>devices</a:t>
            </a:r>
            <a:r>
              <a:rPr lang="et-EE" dirty="0"/>
              <a:t> </a:t>
            </a:r>
            <a:r>
              <a:rPr lang="et-EE" dirty="0" err="1"/>
              <a:t>e.g</a:t>
            </a:r>
            <a:r>
              <a:rPr lang="et-EE" dirty="0"/>
              <a:t>. </a:t>
            </a:r>
            <a:r>
              <a:rPr lang="et-EE" dirty="0" err="1"/>
              <a:t>tablets</a:t>
            </a:r>
            <a:r>
              <a:rPr lang="et-EE" dirty="0"/>
              <a:t> and </a:t>
            </a:r>
            <a:r>
              <a:rPr lang="et-EE" dirty="0" err="1"/>
              <a:t>smart</a:t>
            </a:r>
            <a:r>
              <a:rPr lang="et-EE" dirty="0"/>
              <a:t> </a:t>
            </a:r>
            <a:r>
              <a:rPr lang="et-EE" dirty="0" err="1"/>
              <a:t>devices</a:t>
            </a:r>
            <a:endParaRPr lang="et-EE" dirty="0"/>
          </a:p>
          <a:p>
            <a:endParaRPr lang="et-EE" dirty="0"/>
          </a:p>
          <a:p>
            <a:endParaRPr lang="et-EE" dirty="0"/>
          </a:p>
          <a:p>
            <a:endParaRPr lang="et-EE" dirty="0"/>
          </a:p>
        </p:txBody>
      </p:sp>
      <p:sp>
        <p:nvSpPr>
          <p:cNvPr id="7" name="Title 6">
            <a:extLst>
              <a:ext uri="{FF2B5EF4-FFF2-40B4-BE49-F238E27FC236}">
                <a16:creationId xmlns:a16="http://schemas.microsoft.com/office/drawing/2014/main" id="{3626FDE0-6B25-4A5E-A879-1CDB3A887342}"/>
              </a:ext>
            </a:extLst>
          </p:cNvPr>
          <p:cNvSpPr>
            <a:spLocks noGrp="1"/>
          </p:cNvSpPr>
          <p:nvPr>
            <p:ph type="ctrTitle"/>
          </p:nvPr>
        </p:nvSpPr>
        <p:spPr/>
        <p:txBody>
          <a:bodyPr>
            <a:normAutofit fontScale="90000"/>
          </a:bodyPr>
          <a:lstStyle/>
          <a:p>
            <a:r>
              <a:rPr lang="et-EE" dirty="0" err="1"/>
              <a:t>Cognuse</a:t>
            </a:r>
            <a:endParaRPr lang="et-EE" dirty="0"/>
          </a:p>
        </p:txBody>
      </p:sp>
      <p:pic>
        <p:nvPicPr>
          <p:cNvPr id="5" name="Content Placeholder 4">
            <a:extLst>
              <a:ext uri="{FF2B5EF4-FFF2-40B4-BE49-F238E27FC236}">
                <a16:creationId xmlns:a16="http://schemas.microsoft.com/office/drawing/2014/main" id="{6AC965D1-C970-40B1-A7D3-AB945DDD8CB1}"/>
              </a:ext>
            </a:extLst>
          </p:cNvPr>
          <p:cNvPicPr>
            <a:picLocks noGrp="1" noChangeAspect="1"/>
          </p:cNvPicPr>
          <p:nvPr>
            <p:ph idx="13"/>
          </p:nvPr>
        </p:nvPicPr>
        <p:blipFill>
          <a:blip r:embed="rId3"/>
          <a:stretch>
            <a:fillRect/>
          </a:stretch>
        </p:blipFill>
        <p:spPr>
          <a:xfrm>
            <a:off x="614568" y="1904103"/>
            <a:ext cx="5473496" cy="3078841"/>
          </a:xfrm>
        </p:spPr>
      </p:pic>
    </p:spTree>
    <p:extLst>
      <p:ext uri="{BB962C8B-B14F-4D97-AF65-F5344CB8AC3E}">
        <p14:creationId xmlns:p14="http://schemas.microsoft.com/office/powerpoint/2010/main" val="215040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BF24F9E-7E9E-4362-9DF2-FF6968333755}"/>
              </a:ext>
            </a:extLst>
          </p:cNvPr>
          <p:cNvSpPr>
            <a:spLocks noGrp="1"/>
          </p:cNvSpPr>
          <p:nvPr>
            <p:ph idx="14"/>
          </p:nvPr>
        </p:nvSpPr>
        <p:spPr>
          <a:xfrm>
            <a:off x="6865172" y="1904103"/>
            <a:ext cx="4869628" cy="4276564"/>
          </a:xfrm>
        </p:spPr>
        <p:txBody>
          <a:bodyPr>
            <a:normAutofit/>
          </a:bodyPr>
          <a:lstStyle/>
          <a:p>
            <a:pPr marL="0" indent="0">
              <a:buNone/>
            </a:pPr>
            <a:endParaRPr lang="et-EE" dirty="0"/>
          </a:p>
          <a:p>
            <a:r>
              <a:rPr lang="et-EE" dirty="0" err="1"/>
              <a:t>interactive</a:t>
            </a:r>
            <a:r>
              <a:rPr lang="et-EE" dirty="0"/>
              <a:t> </a:t>
            </a:r>
            <a:r>
              <a:rPr lang="et-EE" dirty="0" err="1"/>
              <a:t>speech</a:t>
            </a:r>
            <a:r>
              <a:rPr lang="et-EE" dirty="0"/>
              <a:t> </a:t>
            </a:r>
            <a:r>
              <a:rPr lang="et-EE" dirty="0" err="1"/>
              <a:t>therapy</a:t>
            </a:r>
            <a:r>
              <a:rPr lang="et-EE" dirty="0"/>
              <a:t> </a:t>
            </a:r>
            <a:r>
              <a:rPr lang="et-EE" dirty="0" err="1"/>
              <a:t>platform</a:t>
            </a:r>
            <a:r>
              <a:rPr lang="et-EE" dirty="0"/>
              <a:t> </a:t>
            </a:r>
            <a:r>
              <a:rPr lang="et-EE" dirty="0" err="1"/>
              <a:t>that</a:t>
            </a:r>
            <a:r>
              <a:rPr lang="et-EE" dirty="0"/>
              <a:t> </a:t>
            </a:r>
            <a:r>
              <a:rPr lang="et-EE" dirty="0" err="1"/>
              <a:t>includes</a:t>
            </a:r>
            <a:r>
              <a:rPr lang="et-EE" dirty="0"/>
              <a:t> </a:t>
            </a:r>
            <a:r>
              <a:rPr lang="et-EE" dirty="0" err="1"/>
              <a:t>more</a:t>
            </a:r>
            <a:r>
              <a:rPr lang="et-EE" dirty="0"/>
              <a:t> </a:t>
            </a:r>
            <a:r>
              <a:rPr lang="et-EE" dirty="0" err="1"/>
              <a:t>than</a:t>
            </a:r>
            <a:r>
              <a:rPr lang="et-EE" dirty="0"/>
              <a:t> 1000 </a:t>
            </a:r>
            <a:r>
              <a:rPr lang="et-EE" dirty="0" err="1"/>
              <a:t>speech</a:t>
            </a:r>
            <a:r>
              <a:rPr lang="et-EE" dirty="0"/>
              <a:t> </a:t>
            </a:r>
            <a:r>
              <a:rPr lang="et-EE" dirty="0" err="1"/>
              <a:t>therapy</a:t>
            </a:r>
            <a:r>
              <a:rPr lang="et-EE" dirty="0"/>
              <a:t> </a:t>
            </a:r>
            <a:r>
              <a:rPr lang="et-EE" dirty="0" err="1"/>
              <a:t>exercises</a:t>
            </a:r>
            <a:r>
              <a:rPr lang="et-EE" dirty="0"/>
              <a:t> for a </a:t>
            </a:r>
            <a:r>
              <a:rPr lang="et-EE" dirty="0" err="1"/>
              <a:t>patient</a:t>
            </a:r>
            <a:r>
              <a:rPr lang="et-EE" dirty="0"/>
              <a:t> </a:t>
            </a:r>
            <a:r>
              <a:rPr lang="et-EE" dirty="0" err="1"/>
              <a:t>with</a:t>
            </a:r>
            <a:r>
              <a:rPr lang="et-EE" dirty="0"/>
              <a:t> </a:t>
            </a:r>
            <a:r>
              <a:rPr lang="et-EE" dirty="0" err="1"/>
              <a:t>speech</a:t>
            </a:r>
            <a:r>
              <a:rPr lang="et-EE" dirty="0"/>
              <a:t> </a:t>
            </a:r>
            <a:r>
              <a:rPr lang="et-EE" dirty="0" err="1"/>
              <a:t>disorder</a:t>
            </a:r>
            <a:endParaRPr lang="et-EE" dirty="0"/>
          </a:p>
          <a:p>
            <a:r>
              <a:rPr lang="et-EE" dirty="0"/>
              <a:t>Learing </a:t>
            </a:r>
            <a:r>
              <a:rPr lang="et-EE" dirty="0" err="1"/>
              <a:t>to</a:t>
            </a:r>
            <a:r>
              <a:rPr lang="et-EE" dirty="0"/>
              <a:t> </a:t>
            </a:r>
            <a:r>
              <a:rPr lang="et-EE" dirty="0" err="1"/>
              <a:t>speak</a:t>
            </a:r>
            <a:r>
              <a:rPr lang="et-EE" dirty="0"/>
              <a:t> </a:t>
            </a:r>
            <a:r>
              <a:rPr lang="et-EE" dirty="0" err="1"/>
              <a:t>again</a:t>
            </a:r>
            <a:r>
              <a:rPr lang="et-EE" dirty="0"/>
              <a:t>, </a:t>
            </a:r>
            <a:r>
              <a:rPr lang="et-EE" dirty="0" err="1"/>
              <a:t>understand</a:t>
            </a:r>
            <a:r>
              <a:rPr lang="et-EE" dirty="0"/>
              <a:t> </a:t>
            </a:r>
            <a:r>
              <a:rPr lang="et-EE" dirty="0" err="1"/>
              <a:t>the</a:t>
            </a:r>
            <a:r>
              <a:rPr lang="et-EE" dirty="0"/>
              <a:t> </a:t>
            </a:r>
            <a:r>
              <a:rPr lang="et-EE" dirty="0" err="1"/>
              <a:t>speach</a:t>
            </a:r>
            <a:r>
              <a:rPr lang="et-EE" dirty="0"/>
              <a:t>, read and </a:t>
            </a:r>
            <a:r>
              <a:rPr lang="et-EE" dirty="0" err="1"/>
              <a:t>write</a:t>
            </a:r>
            <a:r>
              <a:rPr lang="et-EE" dirty="0"/>
              <a:t> </a:t>
            </a:r>
            <a:r>
              <a:rPr lang="et-EE" dirty="0" err="1"/>
              <a:t>again</a:t>
            </a:r>
            <a:endParaRPr lang="et-EE" dirty="0"/>
          </a:p>
          <a:p>
            <a:endParaRPr lang="et-EE" dirty="0"/>
          </a:p>
        </p:txBody>
      </p:sp>
      <p:sp>
        <p:nvSpPr>
          <p:cNvPr id="7" name="Title 6">
            <a:extLst>
              <a:ext uri="{FF2B5EF4-FFF2-40B4-BE49-F238E27FC236}">
                <a16:creationId xmlns:a16="http://schemas.microsoft.com/office/drawing/2014/main" id="{3626FDE0-6B25-4A5E-A879-1CDB3A887342}"/>
              </a:ext>
            </a:extLst>
          </p:cNvPr>
          <p:cNvSpPr>
            <a:spLocks noGrp="1"/>
          </p:cNvSpPr>
          <p:nvPr>
            <p:ph type="ctrTitle"/>
          </p:nvPr>
        </p:nvSpPr>
        <p:spPr/>
        <p:txBody>
          <a:bodyPr>
            <a:normAutofit fontScale="90000"/>
          </a:bodyPr>
          <a:lstStyle/>
          <a:p>
            <a:r>
              <a:rPr lang="et-EE" dirty="0" err="1"/>
              <a:t>Cognuse</a:t>
            </a:r>
            <a:endParaRPr lang="et-EE" dirty="0"/>
          </a:p>
        </p:txBody>
      </p:sp>
      <p:pic>
        <p:nvPicPr>
          <p:cNvPr id="8" name="Content Placeholder 7">
            <a:extLst>
              <a:ext uri="{FF2B5EF4-FFF2-40B4-BE49-F238E27FC236}">
                <a16:creationId xmlns:a16="http://schemas.microsoft.com/office/drawing/2014/main" id="{A30613B1-5C84-4113-BE3A-433F7BF0AC37}"/>
              </a:ext>
            </a:extLst>
          </p:cNvPr>
          <p:cNvPicPr>
            <a:picLocks noGrp="1" noChangeAspect="1"/>
          </p:cNvPicPr>
          <p:nvPr>
            <p:ph idx="13"/>
          </p:nvPr>
        </p:nvPicPr>
        <p:blipFill>
          <a:blip r:embed="rId3"/>
          <a:stretch>
            <a:fillRect/>
          </a:stretch>
        </p:blipFill>
        <p:spPr>
          <a:xfrm>
            <a:off x="284573" y="2353733"/>
            <a:ext cx="6567005" cy="2658533"/>
          </a:xfrm>
        </p:spPr>
      </p:pic>
    </p:spTree>
    <p:extLst>
      <p:ext uri="{BB962C8B-B14F-4D97-AF65-F5344CB8AC3E}">
        <p14:creationId xmlns:p14="http://schemas.microsoft.com/office/powerpoint/2010/main" val="229870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3" b="7813"/>
          <a:stretch>
            <a:fillRect/>
          </a:stretch>
        </p:blipFill>
        <p:spPr/>
      </p:pic>
      <p:sp>
        <p:nvSpPr>
          <p:cNvPr id="2" name="Title 1"/>
          <p:cNvSpPr>
            <a:spLocks noGrp="1"/>
          </p:cNvSpPr>
          <p:nvPr>
            <p:ph type="ctrTitle"/>
          </p:nvPr>
        </p:nvSpPr>
        <p:spPr/>
        <p:txBody>
          <a:bodyPr>
            <a:normAutofit/>
          </a:bodyPr>
          <a:lstStyle/>
          <a:p>
            <a:r>
              <a:rPr lang="et-EE" dirty="0"/>
              <a:t>www.connectedhealth.ee</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5" y="1"/>
            <a:ext cx="3232782" cy="1622729"/>
          </a:xfrm>
          <a:prstGeom prst="rect">
            <a:avLst/>
          </a:prstGeom>
        </p:spPr>
      </p:pic>
    </p:spTree>
    <p:extLst>
      <p:ext uri="{BB962C8B-B14F-4D97-AF65-F5344CB8AC3E}">
        <p14:creationId xmlns:p14="http://schemas.microsoft.com/office/powerpoint/2010/main" val="44634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t-EE" b="1" dirty="0"/>
              <a:t>Connected Health Cluster</a:t>
            </a:r>
            <a:endParaRPr lang="en-US" b="1" dirty="0"/>
          </a:p>
        </p:txBody>
      </p:sp>
      <p:sp>
        <p:nvSpPr>
          <p:cNvPr id="6" name="Date Placeholder 5"/>
          <p:cNvSpPr>
            <a:spLocks noGrp="1"/>
          </p:cNvSpPr>
          <p:nvPr>
            <p:ph type="dt" sz="half" idx="10"/>
          </p:nvPr>
        </p:nvSpPr>
        <p:spPr/>
        <p:txBody>
          <a:bodyPr/>
          <a:lstStyle/>
          <a:p>
            <a:r>
              <a:rPr lang="et-EE" dirty="0"/>
              <a:t>2017</a:t>
            </a:r>
            <a:endParaRPr lang="en-US" dirty="0"/>
          </a:p>
        </p:txBody>
      </p:sp>
      <p:sp>
        <p:nvSpPr>
          <p:cNvPr id="7" name="Footer Placeholder 6"/>
          <p:cNvSpPr>
            <a:spLocks noGrp="1"/>
          </p:cNvSpPr>
          <p:nvPr>
            <p:ph type="ftr" sz="quarter" idx="11"/>
          </p:nvPr>
        </p:nvSpPr>
        <p:spPr/>
        <p:txBody>
          <a:bodyPr/>
          <a:lstStyle/>
          <a:p>
            <a:r>
              <a:rPr lang="en-GB" u="sng" dirty="0">
                <a:hlinkClick r:id="rId3"/>
              </a:rPr>
              <a:t>http://www.connectedhealth.ee/</a:t>
            </a:r>
            <a:endParaRPr lang="et-EE" dirty="0"/>
          </a:p>
          <a:p>
            <a:endParaRPr lang="en-US" dirty="0"/>
          </a:p>
        </p:txBody>
      </p:sp>
      <p:sp>
        <p:nvSpPr>
          <p:cNvPr id="8" name="Slide Number Placeholder 7"/>
          <p:cNvSpPr>
            <a:spLocks noGrp="1"/>
          </p:cNvSpPr>
          <p:nvPr>
            <p:ph type="sldNum" sz="quarter" idx="12"/>
          </p:nvPr>
        </p:nvSpPr>
        <p:spPr/>
        <p:txBody>
          <a:bodyPr/>
          <a:lstStyle/>
          <a:p>
            <a:fld id="{E4BDA0E0-41B7-6146-A302-045765832152}" type="slidenum">
              <a:rPr lang="uk-UA"/>
              <a:pPr/>
              <a:t>2</a:t>
            </a:fld>
            <a:endParaRPr lang="uk-UA"/>
          </a:p>
        </p:txBody>
      </p:sp>
      <p:sp>
        <p:nvSpPr>
          <p:cNvPr id="5" name="Content Placeholder 4"/>
          <p:cNvSpPr>
            <a:spLocks noGrp="1"/>
          </p:cNvSpPr>
          <p:nvPr>
            <p:ph idx="13"/>
          </p:nvPr>
        </p:nvSpPr>
        <p:spPr>
          <a:xfrm>
            <a:off x="423334" y="1729575"/>
            <a:ext cx="6285441" cy="4214025"/>
          </a:xfrm>
        </p:spPr>
        <p:txBody>
          <a:bodyPr>
            <a:normAutofit/>
          </a:bodyPr>
          <a:lstStyle/>
          <a:p>
            <a:pPr marL="0" indent="0" fontAlgn="base">
              <a:buNone/>
            </a:pPr>
            <a:r>
              <a:rPr lang="en-US" sz="3200" dirty="0"/>
              <a:t>Accelerating connected health solutions from Estonia</a:t>
            </a:r>
            <a:r>
              <a:rPr lang="et-EE" sz="3200" dirty="0"/>
              <a:t> </a:t>
            </a:r>
            <a:r>
              <a:rPr lang="et-EE" sz="3200" dirty="0" err="1"/>
              <a:t>to</a:t>
            </a:r>
            <a:r>
              <a:rPr lang="et-EE" sz="3200" dirty="0"/>
              <a:t> </a:t>
            </a:r>
            <a:r>
              <a:rPr lang="et-EE" sz="3200" dirty="0" err="1"/>
              <a:t>new</a:t>
            </a:r>
            <a:r>
              <a:rPr lang="et-EE" sz="3200" dirty="0"/>
              <a:t> </a:t>
            </a:r>
            <a:r>
              <a:rPr lang="et-EE" sz="3200" dirty="0" err="1"/>
              <a:t>markets</a:t>
            </a:r>
            <a:r>
              <a:rPr lang="et-EE" sz="3200" dirty="0"/>
              <a:t>.</a:t>
            </a:r>
          </a:p>
          <a:p>
            <a:pPr marL="0" indent="0" fontAlgn="base">
              <a:buNone/>
            </a:pPr>
            <a:endParaRPr lang="et-EE" sz="3200" dirty="0"/>
          </a:p>
          <a:p>
            <a:pPr marL="0" indent="0" fontAlgn="base">
              <a:buNone/>
            </a:pPr>
            <a:r>
              <a:rPr lang="et-EE" sz="3200" dirty="0" err="1"/>
              <a:t>Making</a:t>
            </a:r>
            <a:r>
              <a:rPr lang="et-EE" sz="3200" dirty="0"/>
              <a:t> Estonia </a:t>
            </a:r>
            <a:r>
              <a:rPr lang="et-EE" sz="3200" dirty="0" err="1"/>
              <a:t>the</a:t>
            </a:r>
            <a:r>
              <a:rPr lang="et-EE" sz="3200" dirty="0"/>
              <a:t> </a:t>
            </a:r>
            <a:r>
              <a:rPr lang="et-EE" sz="3200" dirty="0" err="1"/>
              <a:t>best</a:t>
            </a:r>
            <a:r>
              <a:rPr lang="et-EE" sz="3200" dirty="0"/>
              <a:t> </a:t>
            </a:r>
            <a:r>
              <a:rPr lang="et-EE" sz="3200" dirty="0" err="1"/>
              <a:t>place</a:t>
            </a:r>
            <a:r>
              <a:rPr lang="et-EE" sz="3200" dirty="0"/>
              <a:t> </a:t>
            </a:r>
            <a:br>
              <a:rPr lang="et-EE" sz="3200" dirty="0"/>
            </a:br>
            <a:r>
              <a:rPr lang="et-EE" sz="3200" dirty="0" err="1"/>
              <a:t>to</a:t>
            </a:r>
            <a:r>
              <a:rPr lang="et-EE" sz="3200" dirty="0"/>
              <a:t> start and </a:t>
            </a:r>
            <a:r>
              <a:rPr lang="et-EE" sz="3200" dirty="0" err="1"/>
              <a:t>grow</a:t>
            </a:r>
            <a:r>
              <a:rPr lang="et-EE" sz="3200" dirty="0"/>
              <a:t> </a:t>
            </a:r>
            <a:br>
              <a:rPr lang="et-EE" sz="3200" dirty="0"/>
            </a:br>
            <a:r>
              <a:rPr lang="et-EE" sz="3200" dirty="0" err="1"/>
              <a:t>one’s</a:t>
            </a:r>
            <a:r>
              <a:rPr lang="et-EE" sz="3200" dirty="0"/>
              <a:t> </a:t>
            </a:r>
            <a:r>
              <a:rPr lang="et-EE" sz="3200" dirty="0" err="1"/>
              <a:t>health</a:t>
            </a:r>
            <a:r>
              <a:rPr lang="et-EE" sz="3200" dirty="0"/>
              <a:t> </a:t>
            </a:r>
            <a:r>
              <a:rPr lang="et-EE" sz="3200" dirty="0" err="1"/>
              <a:t>tech</a:t>
            </a:r>
            <a:r>
              <a:rPr lang="et-EE" sz="3200" dirty="0"/>
              <a:t> </a:t>
            </a:r>
            <a:r>
              <a:rPr lang="et-EE" sz="3200" dirty="0" err="1"/>
              <a:t>business</a:t>
            </a:r>
            <a:r>
              <a:rPr lang="et-EE" sz="3200" dirty="0"/>
              <a:t>.</a:t>
            </a:r>
            <a:endParaRPr lang="en-US" sz="3200" dirty="0"/>
          </a:p>
        </p:txBody>
      </p:sp>
      <p:pic>
        <p:nvPicPr>
          <p:cNvPr id="1026" name="Picture 2" descr="http://telemedicine.arizona.edu/sites/telemedicine.arizona.edu/files/blogpics/connectdthin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8775" y="1975598"/>
            <a:ext cx="5026025" cy="292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83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850"/>
            <a:ext cx="10515600" cy="1325563"/>
          </a:xfrm>
        </p:spPr>
        <p:txBody>
          <a:bodyPr>
            <a:normAutofit/>
          </a:bodyPr>
          <a:lstStyle/>
          <a:p>
            <a:r>
              <a:rPr lang="et-EE" b="1" dirty="0">
                <a:solidFill>
                  <a:srgbClr val="47C2AB"/>
                </a:solidFill>
              </a:rPr>
              <a:t>Connected Health Cluster</a:t>
            </a:r>
            <a:endParaRPr lang="en-US" b="1" dirty="0">
              <a:solidFill>
                <a:srgbClr val="47C2AB"/>
              </a:solidFill>
            </a:endParaRPr>
          </a:p>
        </p:txBody>
      </p:sp>
      <p:graphicFrame>
        <p:nvGraphicFramePr>
          <p:cNvPr id="4" name="Tabel 3"/>
          <p:cNvGraphicFramePr>
            <a:graphicFrameLocks noGrp="1"/>
          </p:cNvGraphicFramePr>
          <p:nvPr>
            <p:extLst/>
          </p:nvPr>
        </p:nvGraphicFramePr>
        <p:xfrm>
          <a:off x="838200" y="2049810"/>
          <a:ext cx="3880048" cy="1803400"/>
        </p:xfrm>
        <a:graphic>
          <a:graphicData uri="http://schemas.openxmlformats.org/drawingml/2006/table">
            <a:tbl>
              <a:tblPr firstRow="1" bandRow="1">
                <a:tableStyleId>{5C22544A-7EE6-4342-B048-85BDC9FD1C3A}</a:tableStyleId>
              </a:tblPr>
              <a:tblGrid>
                <a:gridCol w="1940024">
                  <a:extLst>
                    <a:ext uri="{9D8B030D-6E8A-4147-A177-3AD203B41FA5}">
                      <a16:colId xmlns:a16="http://schemas.microsoft.com/office/drawing/2014/main" val="20000"/>
                    </a:ext>
                  </a:extLst>
                </a:gridCol>
                <a:gridCol w="1940024">
                  <a:extLst>
                    <a:ext uri="{9D8B030D-6E8A-4147-A177-3AD203B41FA5}">
                      <a16:colId xmlns:a16="http://schemas.microsoft.com/office/drawing/2014/main" val="20001"/>
                    </a:ext>
                  </a:extLst>
                </a:gridCol>
              </a:tblGrid>
              <a:tr h="901700">
                <a:tc>
                  <a:txBody>
                    <a:bodyPr/>
                    <a:lstStyle/>
                    <a:p>
                      <a:r>
                        <a:rPr lang="et-EE" sz="1900" dirty="0"/>
                        <a:t>STARTUPS</a:t>
                      </a:r>
                    </a:p>
                  </a:txBody>
                  <a:tcPr>
                    <a:solidFill>
                      <a:srgbClr val="F17057"/>
                    </a:solidFill>
                  </a:tcPr>
                </a:tc>
                <a:tc>
                  <a:txBody>
                    <a:bodyPr/>
                    <a:lstStyle/>
                    <a:p>
                      <a:r>
                        <a:rPr lang="et-EE" sz="1900" baseline="0" dirty="0"/>
                        <a:t>HEALTH IT</a:t>
                      </a:r>
                      <a:endParaRPr lang="et-EE" sz="1900" dirty="0"/>
                    </a:p>
                  </a:txBody>
                  <a:tcPr>
                    <a:solidFill>
                      <a:srgbClr val="F17057"/>
                    </a:solidFill>
                  </a:tcPr>
                </a:tc>
                <a:extLst>
                  <a:ext uri="{0D108BD9-81ED-4DB2-BD59-A6C34878D82A}">
                    <a16:rowId xmlns:a16="http://schemas.microsoft.com/office/drawing/2014/main" val="10000"/>
                  </a:ext>
                </a:extLst>
              </a:tr>
              <a:tr h="901700">
                <a:tc>
                  <a:txBody>
                    <a:bodyPr/>
                    <a:lstStyle/>
                    <a:p>
                      <a:r>
                        <a:rPr lang="et-EE" sz="1900" b="1" dirty="0"/>
                        <a:t>BIOTECHNOLOGY</a:t>
                      </a:r>
                    </a:p>
                  </a:txBody>
                  <a:tcPr>
                    <a:solidFill>
                      <a:srgbClr val="F17057"/>
                    </a:solidFill>
                  </a:tcPr>
                </a:tc>
                <a:tc>
                  <a:txBody>
                    <a:bodyPr/>
                    <a:lstStyle/>
                    <a:p>
                      <a:r>
                        <a:rPr lang="et-EE" sz="1900" b="1" dirty="0"/>
                        <a:t>MEDICAL EQUIPMENT</a:t>
                      </a:r>
                    </a:p>
                  </a:txBody>
                  <a:tcPr>
                    <a:solidFill>
                      <a:srgbClr val="F17057"/>
                    </a:solidFill>
                  </a:tcPr>
                </a:tc>
                <a:extLst>
                  <a:ext uri="{0D108BD9-81ED-4DB2-BD59-A6C34878D82A}">
                    <a16:rowId xmlns:a16="http://schemas.microsoft.com/office/drawing/2014/main" val="10001"/>
                  </a:ext>
                </a:extLst>
              </a:tr>
            </a:tbl>
          </a:graphicData>
        </a:graphic>
      </p:graphicFrame>
      <p:graphicFrame>
        <p:nvGraphicFramePr>
          <p:cNvPr id="5" name="Tabel 4"/>
          <p:cNvGraphicFramePr>
            <a:graphicFrameLocks noGrp="1"/>
          </p:cNvGraphicFramePr>
          <p:nvPr>
            <p:extLst/>
          </p:nvPr>
        </p:nvGraphicFramePr>
        <p:xfrm>
          <a:off x="838200" y="1485900"/>
          <a:ext cx="3810000" cy="3810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tblGrid>
              <a:tr h="381000">
                <a:tc>
                  <a:txBody>
                    <a:bodyPr/>
                    <a:lstStyle/>
                    <a:p>
                      <a:pPr algn="ctr"/>
                      <a:r>
                        <a:rPr lang="et-EE" sz="1900" dirty="0"/>
                        <a:t>COMPANIES</a:t>
                      </a:r>
                    </a:p>
                  </a:txBody>
                  <a:tcPr>
                    <a:solidFill>
                      <a:srgbClr val="47C2AB"/>
                    </a:solidFill>
                  </a:tcPr>
                </a:tc>
                <a:extLst>
                  <a:ext uri="{0D108BD9-81ED-4DB2-BD59-A6C34878D82A}">
                    <a16:rowId xmlns:a16="http://schemas.microsoft.com/office/drawing/2014/main" val="10000"/>
                  </a:ext>
                </a:extLst>
              </a:tr>
            </a:tbl>
          </a:graphicData>
        </a:graphic>
      </p:graphicFrame>
      <p:graphicFrame>
        <p:nvGraphicFramePr>
          <p:cNvPr id="6" name="Tabel 5"/>
          <p:cNvGraphicFramePr>
            <a:graphicFrameLocks noGrp="1"/>
          </p:cNvGraphicFramePr>
          <p:nvPr>
            <p:extLst/>
          </p:nvPr>
        </p:nvGraphicFramePr>
        <p:xfrm>
          <a:off x="5347174" y="1485900"/>
          <a:ext cx="3276600" cy="3810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tblGrid>
              <a:tr h="228600">
                <a:tc>
                  <a:txBody>
                    <a:bodyPr/>
                    <a:lstStyle/>
                    <a:p>
                      <a:pPr algn="ctr"/>
                      <a:r>
                        <a:rPr lang="et-EE" sz="1900" dirty="0"/>
                        <a:t>R</a:t>
                      </a:r>
                      <a:r>
                        <a:rPr lang="et-EE" sz="1900" baseline="0" dirty="0"/>
                        <a:t> &amp; D</a:t>
                      </a:r>
                      <a:endParaRPr lang="et-EE" sz="1900" dirty="0"/>
                    </a:p>
                  </a:txBody>
                  <a:tcPr>
                    <a:solidFill>
                      <a:srgbClr val="F8B1C2"/>
                    </a:solidFill>
                  </a:tcPr>
                </a:tc>
                <a:extLst>
                  <a:ext uri="{0D108BD9-81ED-4DB2-BD59-A6C34878D82A}">
                    <a16:rowId xmlns:a16="http://schemas.microsoft.com/office/drawing/2014/main" val="10000"/>
                  </a:ext>
                </a:extLst>
              </a:tr>
            </a:tbl>
          </a:graphicData>
        </a:graphic>
      </p:graphicFrame>
      <p:graphicFrame>
        <p:nvGraphicFramePr>
          <p:cNvPr id="7" name="Tabel 6"/>
          <p:cNvGraphicFramePr>
            <a:graphicFrameLocks noGrp="1"/>
          </p:cNvGraphicFramePr>
          <p:nvPr>
            <p:extLst/>
          </p:nvPr>
        </p:nvGraphicFramePr>
        <p:xfrm>
          <a:off x="5347174" y="2022211"/>
          <a:ext cx="3276600" cy="7620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tblGrid>
              <a:tr h="381000">
                <a:tc>
                  <a:txBody>
                    <a:bodyPr/>
                    <a:lstStyle/>
                    <a:p>
                      <a:r>
                        <a:rPr lang="et-EE" sz="1900" dirty="0"/>
                        <a:t>UNIVERSITIES</a:t>
                      </a:r>
                    </a:p>
                  </a:txBody>
                  <a:tcPr>
                    <a:solidFill>
                      <a:srgbClr val="47C2AB"/>
                    </a:solidFill>
                  </a:tcPr>
                </a:tc>
                <a:extLst>
                  <a:ext uri="{0D108BD9-81ED-4DB2-BD59-A6C34878D82A}">
                    <a16:rowId xmlns:a16="http://schemas.microsoft.com/office/drawing/2014/main" val="10000"/>
                  </a:ext>
                </a:extLst>
              </a:tr>
              <a:tr h="381000">
                <a:tc>
                  <a:txBody>
                    <a:bodyPr/>
                    <a:lstStyle/>
                    <a:p>
                      <a:r>
                        <a:rPr lang="et-EE" sz="1900" b="1" dirty="0"/>
                        <a:t>TECH</a:t>
                      </a:r>
                      <a:r>
                        <a:rPr lang="et-EE" sz="1900" b="1" baseline="0" dirty="0"/>
                        <a:t> R&amp;D CENTRES</a:t>
                      </a:r>
                      <a:endParaRPr lang="et-EE" sz="1900" b="1" dirty="0"/>
                    </a:p>
                  </a:txBody>
                  <a:tcPr>
                    <a:solidFill>
                      <a:srgbClr val="47C2AB"/>
                    </a:solidFill>
                  </a:tcPr>
                </a:tc>
                <a:extLst>
                  <a:ext uri="{0D108BD9-81ED-4DB2-BD59-A6C34878D82A}">
                    <a16:rowId xmlns:a16="http://schemas.microsoft.com/office/drawing/2014/main" val="10001"/>
                  </a:ext>
                </a:extLst>
              </a:tr>
            </a:tbl>
          </a:graphicData>
        </a:graphic>
      </p:graphicFrame>
      <p:graphicFrame>
        <p:nvGraphicFramePr>
          <p:cNvPr id="8" name="Tabel 7"/>
          <p:cNvGraphicFramePr>
            <a:graphicFrameLocks noGrp="1"/>
          </p:cNvGraphicFramePr>
          <p:nvPr>
            <p:extLst/>
          </p:nvPr>
        </p:nvGraphicFramePr>
        <p:xfrm>
          <a:off x="5347174" y="3066786"/>
          <a:ext cx="3276600" cy="3810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tblGrid>
              <a:tr h="381000">
                <a:tc>
                  <a:txBody>
                    <a:bodyPr/>
                    <a:lstStyle/>
                    <a:p>
                      <a:pPr algn="ctr"/>
                      <a:r>
                        <a:rPr lang="et-EE" sz="1900" dirty="0"/>
                        <a:t>USER GROUPS</a:t>
                      </a:r>
                    </a:p>
                  </a:txBody>
                  <a:tcPr>
                    <a:solidFill>
                      <a:srgbClr val="47C2AB"/>
                    </a:solidFill>
                  </a:tcPr>
                </a:tc>
                <a:extLst>
                  <a:ext uri="{0D108BD9-81ED-4DB2-BD59-A6C34878D82A}">
                    <a16:rowId xmlns:a16="http://schemas.microsoft.com/office/drawing/2014/main" val="10000"/>
                  </a:ext>
                </a:extLst>
              </a:tr>
            </a:tbl>
          </a:graphicData>
        </a:graphic>
      </p:graphicFrame>
      <p:graphicFrame>
        <p:nvGraphicFramePr>
          <p:cNvPr id="9" name="Tabel 8"/>
          <p:cNvGraphicFramePr>
            <a:graphicFrameLocks noGrp="1"/>
          </p:cNvGraphicFramePr>
          <p:nvPr>
            <p:extLst/>
          </p:nvPr>
        </p:nvGraphicFramePr>
        <p:xfrm>
          <a:off x="5347174" y="3522133"/>
          <a:ext cx="3276600" cy="248412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tblGrid>
              <a:tr h="960120">
                <a:tc>
                  <a:txBody>
                    <a:bodyPr/>
                    <a:lstStyle/>
                    <a:p>
                      <a:r>
                        <a:rPr lang="en-US" sz="1900" dirty="0"/>
                        <a:t>H</a:t>
                      </a:r>
                      <a:r>
                        <a:rPr lang="et-EE" sz="1900" dirty="0"/>
                        <a:t>OSPITALS</a:t>
                      </a:r>
                      <a:r>
                        <a:rPr lang="en-US" sz="1900" dirty="0"/>
                        <a:t>, </a:t>
                      </a:r>
                      <a:r>
                        <a:rPr lang="et-EE" sz="1900" dirty="0"/>
                        <a:t>FAMILY PHYSICIANS,</a:t>
                      </a:r>
                      <a:r>
                        <a:rPr lang="et-EE" sz="1900" baseline="0" dirty="0"/>
                        <a:t> MEDICAL SPECIALISTS </a:t>
                      </a:r>
                      <a:endParaRPr lang="et-EE" sz="1900" dirty="0"/>
                    </a:p>
                  </a:txBody>
                  <a:tcPr>
                    <a:solidFill>
                      <a:srgbClr val="F17057"/>
                    </a:solidFill>
                  </a:tcPr>
                </a:tc>
                <a:extLst>
                  <a:ext uri="{0D108BD9-81ED-4DB2-BD59-A6C34878D82A}">
                    <a16:rowId xmlns:a16="http://schemas.microsoft.com/office/drawing/2014/main" val="10000"/>
                  </a:ext>
                </a:extLst>
              </a:tr>
              <a:tr h="381000">
                <a:tc>
                  <a:txBody>
                    <a:bodyPr/>
                    <a:lstStyle/>
                    <a:p>
                      <a:r>
                        <a:rPr lang="et-EE" sz="1900" b="1" dirty="0"/>
                        <a:t>CLINICS, LABORATORIES</a:t>
                      </a:r>
                    </a:p>
                  </a:txBody>
                  <a:tcPr>
                    <a:solidFill>
                      <a:srgbClr val="F17057"/>
                    </a:solidFill>
                  </a:tcPr>
                </a:tc>
                <a:extLst>
                  <a:ext uri="{0D108BD9-81ED-4DB2-BD59-A6C34878D82A}">
                    <a16:rowId xmlns:a16="http://schemas.microsoft.com/office/drawing/2014/main" val="10001"/>
                  </a:ext>
                </a:extLst>
              </a:tr>
              <a:tr h="381000">
                <a:tc>
                  <a:txBody>
                    <a:bodyPr/>
                    <a:lstStyle/>
                    <a:p>
                      <a:r>
                        <a:rPr lang="et-EE" sz="1900" b="1" dirty="0"/>
                        <a:t>PHARMACEUTICAL INDUSTRY</a:t>
                      </a:r>
                    </a:p>
                  </a:txBody>
                  <a:tcPr>
                    <a:solidFill>
                      <a:srgbClr val="F17057"/>
                    </a:solidFill>
                  </a:tcPr>
                </a:tc>
                <a:extLst>
                  <a:ext uri="{0D108BD9-81ED-4DB2-BD59-A6C34878D82A}">
                    <a16:rowId xmlns:a16="http://schemas.microsoft.com/office/drawing/2014/main" val="10002"/>
                  </a:ext>
                </a:extLst>
              </a:tr>
              <a:tr h="381000">
                <a:tc>
                  <a:txBody>
                    <a:bodyPr/>
                    <a:lstStyle/>
                    <a:p>
                      <a:r>
                        <a:rPr lang="et-EE" sz="1900" b="1" dirty="0"/>
                        <a:t>ATHLETES,</a:t>
                      </a:r>
                      <a:r>
                        <a:rPr lang="et-EE" sz="1900" b="1" baseline="0" dirty="0"/>
                        <a:t> SPAs</a:t>
                      </a:r>
                      <a:endParaRPr lang="et-EE" sz="1900" b="1" dirty="0"/>
                    </a:p>
                  </a:txBody>
                  <a:tcPr>
                    <a:solidFill>
                      <a:srgbClr val="F17057"/>
                    </a:solidFill>
                  </a:tcPr>
                </a:tc>
                <a:extLst>
                  <a:ext uri="{0D108BD9-81ED-4DB2-BD59-A6C34878D82A}">
                    <a16:rowId xmlns:a16="http://schemas.microsoft.com/office/drawing/2014/main" val="10003"/>
                  </a:ext>
                </a:extLst>
              </a:tr>
              <a:tr h="381000">
                <a:tc>
                  <a:txBody>
                    <a:bodyPr/>
                    <a:lstStyle/>
                    <a:p>
                      <a:r>
                        <a:rPr lang="et-EE" sz="1900" b="1" dirty="0">
                          <a:solidFill>
                            <a:schemeClr val="bg1"/>
                          </a:solidFill>
                        </a:rPr>
                        <a:t>QUANTIFIED</a:t>
                      </a:r>
                      <a:r>
                        <a:rPr lang="et-EE" sz="1900" b="1" baseline="0" dirty="0">
                          <a:solidFill>
                            <a:schemeClr val="bg1"/>
                          </a:solidFill>
                        </a:rPr>
                        <a:t> SELF </a:t>
                      </a:r>
                      <a:endParaRPr lang="et-EE" sz="1900" b="1" dirty="0">
                        <a:solidFill>
                          <a:schemeClr val="bg1"/>
                        </a:solidFill>
                      </a:endParaRPr>
                    </a:p>
                  </a:txBody>
                  <a:tcPr>
                    <a:solidFill>
                      <a:srgbClr val="F17057"/>
                    </a:solidFill>
                  </a:tcPr>
                </a:tc>
                <a:extLst>
                  <a:ext uri="{0D108BD9-81ED-4DB2-BD59-A6C34878D82A}">
                    <a16:rowId xmlns:a16="http://schemas.microsoft.com/office/drawing/2014/main" val="10004"/>
                  </a:ext>
                </a:extLst>
              </a:tr>
            </a:tbl>
          </a:graphicData>
        </a:graphic>
      </p:graphicFrame>
      <p:graphicFrame>
        <p:nvGraphicFramePr>
          <p:cNvPr id="10" name="Tabel 9"/>
          <p:cNvGraphicFramePr>
            <a:graphicFrameLocks noGrp="1"/>
          </p:cNvGraphicFramePr>
          <p:nvPr>
            <p:extLst/>
          </p:nvPr>
        </p:nvGraphicFramePr>
        <p:xfrm>
          <a:off x="838200" y="4038600"/>
          <a:ext cx="3880048" cy="381000"/>
        </p:xfrm>
        <a:graphic>
          <a:graphicData uri="http://schemas.openxmlformats.org/drawingml/2006/table">
            <a:tbl>
              <a:tblPr firstRow="1" bandRow="1">
                <a:tableStyleId>{5C22544A-7EE6-4342-B048-85BDC9FD1C3A}</a:tableStyleId>
              </a:tblPr>
              <a:tblGrid>
                <a:gridCol w="3880048">
                  <a:extLst>
                    <a:ext uri="{9D8B030D-6E8A-4147-A177-3AD203B41FA5}">
                      <a16:colId xmlns:a16="http://schemas.microsoft.com/office/drawing/2014/main" val="20000"/>
                    </a:ext>
                  </a:extLst>
                </a:gridCol>
              </a:tblGrid>
              <a:tr h="381000">
                <a:tc>
                  <a:txBody>
                    <a:bodyPr/>
                    <a:lstStyle/>
                    <a:p>
                      <a:pPr algn="ctr"/>
                      <a:r>
                        <a:rPr lang="et-EE" sz="1900" dirty="0"/>
                        <a:t>PUBLIC SECTOR</a:t>
                      </a:r>
                    </a:p>
                  </a:txBody>
                  <a:tcPr>
                    <a:solidFill>
                      <a:srgbClr val="47C2AB"/>
                    </a:solidFill>
                  </a:tcPr>
                </a:tc>
                <a:extLst>
                  <a:ext uri="{0D108BD9-81ED-4DB2-BD59-A6C34878D82A}">
                    <a16:rowId xmlns:a16="http://schemas.microsoft.com/office/drawing/2014/main" val="10000"/>
                  </a:ext>
                </a:extLst>
              </a:tr>
            </a:tbl>
          </a:graphicData>
        </a:graphic>
      </p:graphicFrame>
      <p:graphicFrame>
        <p:nvGraphicFramePr>
          <p:cNvPr id="11" name="Tabel 10"/>
          <p:cNvGraphicFramePr>
            <a:graphicFrameLocks noGrp="1"/>
          </p:cNvGraphicFramePr>
          <p:nvPr>
            <p:extLst/>
          </p:nvPr>
        </p:nvGraphicFramePr>
        <p:xfrm>
          <a:off x="838200" y="4604990"/>
          <a:ext cx="3880048" cy="1143000"/>
        </p:xfrm>
        <a:graphic>
          <a:graphicData uri="http://schemas.openxmlformats.org/drawingml/2006/table">
            <a:tbl>
              <a:tblPr firstRow="1" bandRow="1">
                <a:tableStyleId>{5C22544A-7EE6-4342-B048-85BDC9FD1C3A}</a:tableStyleId>
              </a:tblPr>
              <a:tblGrid>
                <a:gridCol w="3880048">
                  <a:extLst>
                    <a:ext uri="{9D8B030D-6E8A-4147-A177-3AD203B41FA5}">
                      <a16:colId xmlns:a16="http://schemas.microsoft.com/office/drawing/2014/main" val="20000"/>
                    </a:ext>
                  </a:extLst>
                </a:gridCol>
              </a:tblGrid>
              <a:tr h="381000">
                <a:tc>
                  <a:txBody>
                    <a:bodyPr/>
                    <a:lstStyle/>
                    <a:p>
                      <a:r>
                        <a:rPr lang="et-EE" sz="1900" dirty="0"/>
                        <a:t>STRATEGIES</a:t>
                      </a:r>
                    </a:p>
                  </a:txBody>
                  <a:tcPr>
                    <a:solidFill>
                      <a:srgbClr val="F8B1C2"/>
                    </a:solidFill>
                  </a:tcPr>
                </a:tc>
                <a:extLst>
                  <a:ext uri="{0D108BD9-81ED-4DB2-BD59-A6C34878D82A}">
                    <a16:rowId xmlns:a16="http://schemas.microsoft.com/office/drawing/2014/main" val="10000"/>
                  </a:ext>
                </a:extLst>
              </a:tr>
              <a:tr h="381000">
                <a:tc>
                  <a:txBody>
                    <a:bodyPr/>
                    <a:lstStyle/>
                    <a:p>
                      <a:r>
                        <a:rPr lang="et-EE" sz="1900" b="1" dirty="0"/>
                        <a:t>REGULATIONS</a:t>
                      </a:r>
                    </a:p>
                  </a:txBody>
                  <a:tcPr>
                    <a:solidFill>
                      <a:srgbClr val="F8B1C2"/>
                    </a:solidFill>
                  </a:tcPr>
                </a:tc>
                <a:extLst>
                  <a:ext uri="{0D108BD9-81ED-4DB2-BD59-A6C34878D82A}">
                    <a16:rowId xmlns:a16="http://schemas.microsoft.com/office/drawing/2014/main" val="10001"/>
                  </a:ext>
                </a:extLst>
              </a:tr>
              <a:tr h="381000">
                <a:tc>
                  <a:txBody>
                    <a:bodyPr/>
                    <a:lstStyle/>
                    <a:p>
                      <a:r>
                        <a:rPr lang="et-EE" sz="1900" b="1" dirty="0"/>
                        <a:t>FINANCING</a:t>
                      </a:r>
                    </a:p>
                  </a:txBody>
                  <a:tcPr>
                    <a:solidFill>
                      <a:srgbClr val="F8B1C2"/>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8788400" y="4764193"/>
            <a:ext cx="3115916" cy="1561523"/>
          </a:xfrm>
          <a:prstGeom prst="rect">
            <a:avLst/>
          </a:prstGeom>
        </p:spPr>
      </p:pic>
    </p:spTree>
    <p:extLst>
      <p:ext uri="{BB962C8B-B14F-4D97-AF65-F5344CB8AC3E}">
        <p14:creationId xmlns:p14="http://schemas.microsoft.com/office/powerpoint/2010/main" val="130062270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11" name="Picture 10" descr="A close up of a building&#10;&#10;Description generated with high confidence">
            <a:extLst>
              <a:ext uri="{FF2B5EF4-FFF2-40B4-BE49-F238E27FC236}">
                <a16:creationId xmlns:a16="http://schemas.microsoft.com/office/drawing/2014/main" id="{A13B536E-39C0-4399-881E-163755667DB3}"/>
              </a:ext>
            </a:extLst>
          </p:cNvPr>
          <p:cNvPicPr>
            <a:picLocks noChangeAspect="1"/>
          </p:cNvPicPr>
          <p:nvPr/>
        </p:nvPicPr>
        <p:blipFill rotWithShape="1">
          <a:blip r:embed="rId3"/>
          <a:srcRect/>
          <a:stretch/>
        </p:blipFill>
        <p:spPr>
          <a:xfrm>
            <a:off x="-177397" y="-423"/>
            <a:ext cx="13063664" cy="6858423"/>
          </a:xfrm>
          <a:prstGeom prst="rect">
            <a:avLst/>
          </a:prstGeom>
        </p:spPr>
      </p:pic>
      <p:sp>
        <p:nvSpPr>
          <p:cNvPr id="12" name="Rectangle 11">
            <a:extLst>
              <a:ext uri="{FF2B5EF4-FFF2-40B4-BE49-F238E27FC236}">
                <a16:creationId xmlns:a16="http://schemas.microsoft.com/office/drawing/2014/main" id="{4F9FD2C8-5E4B-4D12-B52B-B8B648732067}"/>
              </a:ext>
            </a:extLst>
          </p:cNvPr>
          <p:cNvSpPr/>
          <p:nvPr/>
        </p:nvSpPr>
        <p:spPr>
          <a:xfrm>
            <a:off x="5501927" y="6156867"/>
            <a:ext cx="1188146" cy="369332"/>
          </a:xfrm>
          <a:prstGeom prst="rect">
            <a:avLst/>
          </a:prstGeom>
        </p:spPr>
        <p:txBody>
          <a:bodyPr wrap="none">
            <a:spAutoFit/>
          </a:bodyPr>
          <a:lstStyle/>
          <a:p>
            <a:r>
              <a:rPr lang="et-EE" dirty="0">
                <a:solidFill>
                  <a:schemeClr val="accent2"/>
                </a:solidFill>
                <a:hlinkClick r:id="rId4"/>
              </a:rPr>
              <a:t>hINF video</a:t>
            </a:r>
            <a:endParaRPr lang="et-EE" dirty="0">
              <a:solidFill>
                <a:schemeClr val="accent2"/>
              </a:solidFill>
            </a:endParaRPr>
          </a:p>
        </p:txBody>
      </p:sp>
    </p:spTree>
    <p:extLst>
      <p:ext uri="{BB962C8B-B14F-4D97-AF65-F5344CB8AC3E}">
        <p14:creationId xmlns:p14="http://schemas.microsoft.com/office/powerpoint/2010/main" val="26015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AC9BC4-F408-41DB-AF29-159B7C8DBA70}"/>
              </a:ext>
            </a:extLst>
          </p:cNvPr>
          <p:cNvSpPr>
            <a:spLocks noGrp="1"/>
          </p:cNvSpPr>
          <p:nvPr>
            <p:ph idx="14"/>
          </p:nvPr>
        </p:nvSpPr>
        <p:spPr>
          <a:xfrm>
            <a:off x="6722533" y="1904103"/>
            <a:ext cx="5012267" cy="4615230"/>
          </a:xfrm>
        </p:spPr>
        <p:txBody>
          <a:bodyPr>
            <a:normAutofit/>
          </a:bodyPr>
          <a:lstStyle/>
          <a:p>
            <a:r>
              <a:rPr lang="en-US" dirty="0"/>
              <a:t>Digital solution developed for HIV patients and their care team.</a:t>
            </a:r>
            <a:endParaRPr lang="et-EE" dirty="0"/>
          </a:p>
          <a:p>
            <a:r>
              <a:rPr lang="et-EE" dirty="0" err="1"/>
              <a:t>Patient</a:t>
            </a:r>
            <a:r>
              <a:rPr lang="et-EE" dirty="0"/>
              <a:t> </a:t>
            </a:r>
            <a:r>
              <a:rPr lang="et-EE" dirty="0" err="1"/>
              <a:t>can</a:t>
            </a:r>
            <a:r>
              <a:rPr lang="et-EE" dirty="0"/>
              <a:t> register for a </a:t>
            </a:r>
            <a:r>
              <a:rPr lang="et-EE" dirty="0" err="1"/>
              <a:t>digital</a:t>
            </a:r>
            <a:r>
              <a:rPr lang="et-EE" dirty="0"/>
              <a:t> </a:t>
            </a:r>
            <a:r>
              <a:rPr lang="et-EE" dirty="0" err="1"/>
              <a:t>appointment</a:t>
            </a:r>
            <a:r>
              <a:rPr lang="et-EE" dirty="0"/>
              <a:t> in </a:t>
            </a:r>
            <a:r>
              <a:rPr lang="et-EE" dirty="0" err="1"/>
              <a:t>the</a:t>
            </a:r>
            <a:r>
              <a:rPr lang="et-EE" dirty="0"/>
              <a:t> </a:t>
            </a:r>
            <a:r>
              <a:rPr lang="et-EE" dirty="0" err="1"/>
              <a:t>clinic</a:t>
            </a:r>
            <a:endParaRPr lang="et-EE" dirty="0"/>
          </a:p>
          <a:p>
            <a:r>
              <a:rPr lang="et-EE" dirty="0" err="1"/>
              <a:t>Appointment</a:t>
            </a:r>
            <a:r>
              <a:rPr lang="et-EE" dirty="0"/>
              <a:t> </a:t>
            </a:r>
            <a:r>
              <a:rPr lang="et-EE" dirty="0" err="1"/>
              <a:t>connects</a:t>
            </a:r>
            <a:r>
              <a:rPr lang="et-EE" dirty="0"/>
              <a:t> </a:t>
            </a:r>
            <a:r>
              <a:rPr lang="et-EE" dirty="0" err="1"/>
              <a:t>the</a:t>
            </a:r>
            <a:r>
              <a:rPr lang="et-EE" dirty="0"/>
              <a:t> </a:t>
            </a:r>
            <a:r>
              <a:rPr lang="et-EE" dirty="0" err="1"/>
              <a:t>patient</a:t>
            </a:r>
            <a:r>
              <a:rPr lang="et-EE" dirty="0"/>
              <a:t> </a:t>
            </a:r>
            <a:r>
              <a:rPr lang="et-EE" dirty="0" err="1"/>
              <a:t>with</a:t>
            </a:r>
            <a:r>
              <a:rPr lang="et-EE" dirty="0"/>
              <a:t> </a:t>
            </a:r>
            <a:r>
              <a:rPr lang="et-EE" dirty="0" err="1"/>
              <a:t>the</a:t>
            </a:r>
            <a:r>
              <a:rPr lang="et-EE" dirty="0"/>
              <a:t> </a:t>
            </a:r>
            <a:r>
              <a:rPr lang="et-EE" dirty="0" err="1"/>
              <a:t>doctor</a:t>
            </a:r>
            <a:r>
              <a:rPr lang="et-EE" dirty="0"/>
              <a:t> – test </a:t>
            </a:r>
            <a:r>
              <a:rPr lang="et-EE" dirty="0" err="1"/>
              <a:t>results</a:t>
            </a:r>
            <a:r>
              <a:rPr lang="et-EE" dirty="0"/>
              <a:t>, </a:t>
            </a:r>
            <a:r>
              <a:rPr lang="et-EE" dirty="0" err="1"/>
              <a:t>discussing</a:t>
            </a:r>
            <a:r>
              <a:rPr lang="et-EE" dirty="0"/>
              <a:t> </a:t>
            </a:r>
            <a:r>
              <a:rPr lang="et-EE" dirty="0" err="1"/>
              <a:t>health</a:t>
            </a:r>
            <a:r>
              <a:rPr lang="et-EE" dirty="0"/>
              <a:t> </a:t>
            </a:r>
            <a:r>
              <a:rPr lang="et-EE" dirty="0" err="1"/>
              <a:t>matters</a:t>
            </a:r>
            <a:r>
              <a:rPr lang="et-EE" dirty="0"/>
              <a:t>, </a:t>
            </a:r>
            <a:r>
              <a:rPr lang="et-EE" dirty="0" err="1"/>
              <a:t>ask</a:t>
            </a:r>
            <a:r>
              <a:rPr lang="et-EE" dirty="0"/>
              <a:t> for </a:t>
            </a:r>
            <a:r>
              <a:rPr lang="et-EE" dirty="0" err="1"/>
              <a:t>digital</a:t>
            </a:r>
            <a:r>
              <a:rPr lang="et-EE" dirty="0"/>
              <a:t> </a:t>
            </a:r>
            <a:r>
              <a:rPr lang="et-EE" dirty="0" err="1"/>
              <a:t>prescriptions</a:t>
            </a:r>
            <a:r>
              <a:rPr lang="et-EE" dirty="0"/>
              <a:t> and </a:t>
            </a:r>
            <a:r>
              <a:rPr lang="et-EE" dirty="0" err="1"/>
              <a:t>medical</a:t>
            </a:r>
            <a:r>
              <a:rPr lang="et-EE" dirty="0"/>
              <a:t> </a:t>
            </a:r>
            <a:r>
              <a:rPr lang="et-EE" dirty="0" err="1"/>
              <a:t>certificates</a:t>
            </a:r>
            <a:r>
              <a:rPr lang="et-EE" dirty="0"/>
              <a:t>, </a:t>
            </a:r>
            <a:r>
              <a:rPr lang="et-EE" dirty="0" err="1"/>
              <a:t>send</a:t>
            </a:r>
            <a:r>
              <a:rPr lang="et-EE" dirty="0"/>
              <a:t> pictures</a:t>
            </a:r>
          </a:p>
          <a:p>
            <a:pPr marL="0" indent="0">
              <a:buNone/>
            </a:pPr>
            <a:endParaRPr lang="et-EE" dirty="0"/>
          </a:p>
        </p:txBody>
      </p:sp>
      <p:sp>
        <p:nvSpPr>
          <p:cNvPr id="7" name="Title 6">
            <a:extLst>
              <a:ext uri="{FF2B5EF4-FFF2-40B4-BE49-F238E27FC236}">
                <a16:creationId xmlns:a16="http://schemas.microsoft.com/office/drawing/2014/main" id="{3D8E2390-E10C-41D1-AE3F-EBA2C5C3DC94}"/>
              </a:ext>
            </a:extLst>
          </p:cNvPr>
          <p:cNvSpPr>
            <a:spLocks noGrp="1"/>
          </p:cNvSpPr>
          <p:nvPr>
            <p:ph type="ctrTitle"/>
          </p:nvPr>
        </p:nvSpPr>
        <p:spPr/>
        <p:txBody>
          <a:bodyPr>
            <a:normAutofit fontScale="90000"/>
          </a:bodyPr>
          <a:lstStyle/>
          <a:p>
            <a:r>
              <a:rPr lang="et-EE" dirty="0"/>
              <a:t>hINF</a:t>
            </a:r>
          </a:p>
        </p:txBody>
      </p:sp>
      <p:pic>
        <p:nvPicPr>
          <p:cNvPr id="5" name="Content Placeholder 4" descr="A screenshot of a computer&#10;&#10;Description generated with very high confidence">
            <a:extLst>
              <a:ext uri="{FF2B5EF4-FFF2-40B4-BE49-F238E27FC236}">
                <a16:creationId xmlns:a16="http://schemas.microsoft.com/office/drawing/2014/main" id="{556FAD35-BCD3-4178-8DB7-E06E59C1C633}"/>
              </a:ext>
            </a:extLst>
          </p:cNvPr>
          <p:cNvPicPr>
            <a:picLocks noGrp="1" noChangeAspect="1"/>
          </p:cNvPicPr>
          <p:nvPr>
            <p:ph idx="13"/>
          </p:nvPr>
        </p:nvPicPr>
        <p:blipFill>
          <a:blip r:embed="rId2"/>
          <a:stretch>
            <a:fillRect/>
          </a:stretch>
        </p:blipFill>
        <p:spPr>
          <a:xfrm>
            <a:off x="1219200" y="2033679"/>
            <a:ext cx="4868863" cy="3655830"/>
          </a:xfrm>
        </p:spPr>
      </p:pic>
    </p:spTree>
    <p:extLst>
      <p:ext uri="{BB962C8B-B14F-4D97-AF65-F5344CB8AC3E}">
        <p14:creationId xmlns:p14="http://schemas.microsoft.com/office/powerpoint/2010/main" val="320055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0AC9BC4-F408-41DB-AF29-159B7C8DBA70}"/>
              </a:ext>
            </a:extLst>
          </p:cNvPr>
          <p:cNvSpPr>
            <a:spLocks noGrp="1"/>
          </p:cNvSpPr>
          <p:nvPr>
            <p:ph idx="14"/>
          </p:nvPr>
        </p:nvSpPr>
        <p:spPr/>
        <p:txBody>
          <a:bodyPr/>
          <a:lstStyle/>
          <a:p>
            <a:r>
              <a:rPr lang="et-EE" dirty="0"/>
              <a:t>Detailed </a:t>
            </a:r>
            <a:r>
              <a:rPr lang="et-EE" dirty="0" err="1"/>
              <a:t>overview</a:t>
            </a:r>
            <a:r>
              <a:rPr lang="et-EE" dirty="0"/>
              <a:t> of </a:t>
            </a:r>
            <a:r>
              <a:rPr lang="et-EE" dirty="0" err="1"/>
              <a:t>the</a:t>
            </a:r>
            <a:r>
              <a:rPr lang="et-EE" dirty="0"/>
              <a:t> </a:t>
            </a:r>
            <a:r>
              <a:rPr lang="et-EE" dirty="0" err="1"/>
              <a:t>patient´s</a:t>
            </a:r>
            <a:r>
              <a:rPr lang="et-EE" dirty="0"/>
              <a:t> </a:t>
            </a:r>
            <a:r>
              <a:rPr lang="et-EE" dirty="0" err="1"/>
              <a:t>health</a:t>
            </a:r>
            <a:endParaRPr lang="et-EE" dirty="0"/>
          </a:p>
          <a:p>
            <a:r>
              <a:rPr lang="et-EE" dirty="0" err="1"/>
              <a:t>Interactive</a:t>
            </a:r>
            <a:r>
              <a:rPr lang="et-EE" dirty="0"/>
              <a:t> </a:t>
            </a:r>
            <a:r>
              <a:rPr lang="et-EE" dirty="0" err="1"/>
              <a:t>graphs</a:t>
            </a:r>
            <a:r>
              <a:rPr lang="et-EE" dirty="0"/>
              <a:t> </a:t>
            </a:r>
            <a:r>
              <a:rPr lang="et-EE" dirty="0" err="1"/>
              <a:t>displaying</a:t>
            </a:r>
            <a:r>
              <a:rPr lang="et-EE" dirty="0"/>
              <a:t> </a:t>
            </a:r>
            <a:r>
              <a:rPr lang="et-EE" dirty="0" err="1"/>
              <a:t>the</a:t>
            </a:r>
            <a:r>
              <a:rPr lang="et-EE" dirty="0"/>
              <a:t> </a:t>
            </a:r>
            <a:r>
              <a:rPr lang="et-EE" dirty="0" err="1"/>
              <a:t>most</a:t>
            </a:r>
            <a:r>
              <a:rPr lang="et-EE" dirty="0"/>
              <a:t> relevant test </a:t>
            </a:r>
            <a:r>
              <a:rPr lang="et-EE" dirty="0" err="1"/>
              <a:t>results</a:t>
            </a:r>
            <a:r>
              <a:rPr lang="et-EE" dirty="0"/>
              <a:t> and </a:t>
            </a:r>
            <a:r>
              <a:rPr lang="et-EE" dirty="0" err="1"/>
              <a:t>treatment</a:t>
            </a:r>
            <a:r>
              <a:rPr lang="et-EE" dirty="0"/>
              <a:t> </a:t>
            </a:r>
            <a:r>
              <a:rPr lang="et-EE" dirty="0" err="1"/>
              <a:t>plans</a:t>
            </a:r>
            <a:endParaRPr lang="et-EE" dirty="0"/>
          </a:p>
          <a:p>
            <a:r>
              <a:rPr lang="et-EE" dirty="0" err="1"/>
              <a:t>Notification</a:t>
            </a:r>
            <a:r>
              <a:rPr lang="et-EE" dirty="0"/>
              <a:t> </a:t>
            </a:r>
            <a:r>
              <a:rPr lang="et-EE" dirty="0" err="1"/>
              <a:t>system</a:t>
            </a:r>
            <a:r>
              <a:rPr lang="et-EE" dirty="0"/>
              <a:t> for </a:t>
            </a:r>
            <a:r>
              <a:rPr lang="et-EE" dirty="0" err="1"/>
              <a:t>the</a:t>
            </a:r>
            <a:r>
              <a:rPr lang="et-EE" dirty="0"/>
              <a:t> </a:t>
            </a:r>
            <a:r>
              <a:rPr lang="et-EE" dirty="0" err="1"/>
              <a:t>patient</a:t>
            </a:r>
            <a:endParaRPr lang="et-EE" dirty="0"/>
          </a:p>
          <a:p>
            <a:pPr marL="0" indent="0">
              <a:buNone/>
            </a:pPr>
            <a:endParaRPr lang="et-EE" dirty="0"/>
          </a:p>
        </p:txBody>
      </p:sp>
      <p:sp>
        <p:nvSpPr>
          <p:cNvPr id="7" name="Title 6">
            <a:extLst>
              <a:ext uri="{FF2B5EF4-FFF2-40B4-BE49-F238E27FC236}">
                <a16:creationId xmlns:a16="http://schemas.microsoft.com/office/drawing/2014/main" id="{3D8E2390-E10C-41D1-AE3F-EBA2C5C3DC94}"/>
              </a:ext>
            </a:extLst>
          </p:cNvPr>
          <p:cNvSpPr>
            <a:spLocks noGrp="1"/>
          </p:cNvSpPr>
          <p:nvPr>
            <p:ph type="ctrTitle"/>
          </p:nvPr>
        </p:nvSpPr>
        <p:spPr/>
        <p:txBody>
          <a:bodyPr>
            <a:normAutofit fontScale="90000"/>
          </a:bodyPr>
          <a:lstStyle/>
          <a:p>
            <a:r>
              <a:rPr lang="et-EE" dirty="0"/>
              <a:t>hINF</a:t>
            </a:r>
          </a:p>
        </p:txBody>
      </p:sp>
      <p:pic>
        <p:nvPicPr>
          <p:cNvPr id="8" name="Content Placeholder 3" descr="A screenshot of a cell phone&#10;&#10;Description generated with very high confidence">
            <a:extLst>
              <a:ext uri="{FF2B5EF4-FFF2-40B4-BE49-F238E27FC236}">
                <a16:creationId xmlns:a16="http://schemas.microsoft.com/office/drawing/2014/main" id="{D602FED6-C23B-4309-BCCA-B5684A789988}"/>
              </a:ext>
            </a:extLst>
          </p:cNvPr>
          <p:cNvPicPr>
            <a:picLocks noGrp="1" noChangeAspect="1"/>
          </p:cNvPicPr>
          <p:nvPr>
            <p:ph idx="13"/>
          </p:nvPr>
        </p:nvPicPr>
        <p:blipFill>
          <a:blip r:embed="rId2"/>
          <a:stretch>
            <a:fillRect/>
          </a:stretch>
        </p:blipFill>
        <p:spPr>
          <a:xfrm>
            <a:off x="1219200" y="2011594"/>
            <a:ext cx="4868863" cy="3699999"/>
          </a:xfrm>
          <a:prstGeom prst="rect">
            <a:avLst/>
          </a:prstGeom>
        </p:spPr>
      </p:pic>
    </p:spTree>
    <p:extLst>
      <p:ext uri="{BB962C8B-B14F-4D97-AF65-F5344CB8AC3E}">
        <p14:creationId xmlns:p14="http://schemas.microsoft.com/office/powerpoint/2010/main" val="398265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electronics, iPod&#10;&#10;Description generated with very high confidence">
            <a:extLst>
              <a:ext uri="{FF2B5EF4-FFF2-40B4-BE49-F238E27FC236}">
                <a16:creationId xmlns:a16="http://schemas.microsoft.com/office/drawing/2014/main" id="{21CC65E6-C005-4790-9918-FB92614A574C}"/>
              </a:ext>
            </a:extLst>
          </p:cNvPr>
          <p:cNvPicPr>
            <a:picLocks noGrp="1" noChangeAspect="1"/>
          </p:cNvPicPr>
          <p:nvPr>
            <p:ph idx="13"/>
          </p:nvPr>
        </p:nvPicPr>
        <p:blipFill>
          <a:blip r:embed="rId2"/>
          <a:stretch>
            <a:fillRect/>
          </a:stretch>
        </p:blipFill>
        <p:spPr>
          <a:xfrm>
            <a:off x="2534089" y="1903413"/>
            <a:ext cx="2239084" cy="3916362"/>
          </a:xfrm>
        </p:spPr>
      </p:pic>
      <p:sp>
        <p:nvSpPr>
          <p:cNvPr id="6" name="Content Placeholder 5">
            <a:extLst>
              <a:ext uri="{FF2B5EF4-FFF2-40B4-BE49-F238E27FC236}">
                <a16:creationId xmlns:a16="http://schemas.microsoft.com/office/drawing/2014/main" id="{5B022B8E-3E30-445A-B6B4-927CC1C8B3EC}"/>
              </a:ext>
            </a:extLst>
          </p:cNvPr>
          <p:cNvSpPr>
            <a:spLocks noGrp="1"/>
          </p:cNvSpPr>
          <p:nvPr>
            <p:ph idx="14"/>
          </p:nvPr>
        </p:nvSpPr>
        <p:spPr/>
        <p:txBody>
          <a:bodyPr/>
          <a:lstStyle/>
          <a:p>
            <a:endParaRPr lang="et-EE" dirty="0"/>
          </a:p>
          <a:p>
            <a:r>
              <a:rPr lang="et-EE" dirty="0" err="1"/>
              <a:t>Unique</a:t>
            </a:r>
            <a:r>
              <a:rPr lang="et-EE" dirty="0"/>
              <a:t> </a:t>
            </a:r>
            <a:r>
              <a:rPr lang="et-EE" dirty="0" err="1"/>
              <a:t>code</a:t>
            </a:r>
            <a:r>
              <a:rPr lang="et-EE" dirty="0"/>
              <a:t> for </a:t>
            </a:r>
            <a:r>
              <a:rPr lang="et-EE" dirty="0" err="1"/>
              <a:t>each</a:t>
            </a:r>
            <a:r>
              <a:rPr lang="et-EE" dirty="0"/>
              <a:t> </a:t>
            </a:r>
            <a:r>
              <a:rPr lang="et-EE" dirty="0" err="1"/>
              <a:t>patient</a:t>
            </a:r>
            <a:endParaRPr lang="et-EE" dirty="0"/>
          </a:p>
          <a:p>
            <a:r>
              <a:rPr lang="et-EE" dirty="0" err="1"/>
              <a:t>Information</a:t>
            </a:r>
            <a:r>
              <a:rPr lang="et-EE" dirty="0"/>
              <a:t> </a:t>
            </a:r>
            <a:r>
              <a:rPr lang="et-EE" dirty="0" err="1"/>
              <a:t>flow</a:t>
            </a:r>
            <a:r>
              <a:rPr lang="et-EE" dirty="0"/>
              <a:t> </a:t>
            </a:r>
            <a:r>
              <a:rPr lang="et-EE" dirty="0" err="1"/>
              <a:t>between</a:t>
            </a:r>
            <a:r>
              <a:rPr lang="et-EE" dirty="0"/>
              <a:t> </a:t>
            </a:r>
            <a:r>
              <a:rPr lang="et-EE" dirty="0" err="1"/>
              <a:t>the</a:t>
            </a:r>
            <a:r>
              <a:rPr lang="et-EE" dirty="0"/>
              <a:t> </a:t>
            </a:r>
            <a:r>
              <a:rPr lang="et-EE" dirty="0" err="1"/>
              <a:t>patient</a:t>
            </a:r>
            <a:r>
              <a:rPr lang="et-EE" dirty="0"/>
              <a:t> </a:t>
            </a:r>
            <a:r>
              <a:rPr lang="et-EE" dirty="0" err="1"/>
              <a:t>ant</a:t>
            </a:r>
            <a:r>
              <a:rPr lang="et-EE" dirty="0"/>
              <a:t> </a:t>
            </a:r>
            <a:r>
              <a:rPr lang="et-EE" dirty="0" err="1"/>
              <a:t>the</a:t>
            </a:r>
            <a:r>
              <a:rPr lang="et-EE" dirty="0"/>
              <a:t> </a:t>
            </a:r>
            <a:r>
              <a:rPr lang="et-EE" dirty="0" err="1"/>
              <a:t>doctor</a:t>
            </a:r>
            <a:r>
              <a:rPr lang="et-EE" dirty="0"/>
              <a:t> </a:t>
            </a:r>
            <a:r>
              <a:rPr lang="et-EE" dirty="0" err="1"/>
              <a:t>only</a:t>
            </a:r>
            <a:r>
              <a:rPr lang="et-EE" dirty="0"/>
              <a:t> </a:t>
            </a:r>
            <a:r>
              <a:rPr lang="et-EE" dirty="0" err="1"/>
              <a:t>visible</a:t>
            </a:r>
            <a:r>
              <a:rPr lang="et-EE" dirty="0"/>
              <a:t> </a:t>
            </a:r>
            <a:r>
              <a:rPr lang="et-EE" dirty="0" err="1"/>
              <a:t>to</a:t>
            </a:r>
            <a:r>
              <a:rPr lang="et-EE" dirty="0"/>
              <a:t> </a:t>
            </a:r>
            <a:r>
              <a:rPr lang="et-EE" dirty="0" err="1"/>
              <a:t>the</a:t>
            </a:r>
            <a:r>
              <a:rPr lang="et-EE" dirty="0"/>
              <a:t> </a:t>
            </a:r>
            <a:r>
              <a:rPr lang="et-EE" dirty="0" err="1"/>
              <a:t>respective</a:t>
            </a:r>
            <a:r>
              <a:rPr lang="et-EE" dirty="0"/>
              <a:t> </a:t>
            </a:r>
            <a:r>
              <a:rPr lang="et-EE" dirty="0" err="1"/>
              <a:t>parties</a:t>
            </a:r>
            <a:endParaRPr lang="et-EE" dirty="0"/>
          </a:p>
          <a:p>
            <a:r>
              <a:rPr lang="et-EE" dirty="0" err="1"/>
              <a:t>Patient</a:t>
            </a:r>
            <a:r>
              <a:rPr lang="et-EE" dirty="0"/>
              <a:t> </a:t>
            </a:r>
            <a:r>
              <a:rPr lang="et-EE" dirty="0" err="1"/>
              <a:t>app</a:t>
            </a:r>
            <a:r>
              <a:rPr lang="et-EE" dirty="0"/>
              <a:t> </a:t>
            </a:r>
            <a:r>
              <a:rPr lang="et-EE" dirty="0" err="1"/>
              <a:t>access</a:t>
            </a:r>
            <a:r>
              <a:rPr lang="et-EE" dirty="0"/>
              <a:t> </a:t>
            </a:r>
            <a:r>
              <a:rPr lang="et-EE" dirty="0" err="1"/>
              <a:t>passcode</a:t>
            </a:r>
            <a:r>
              <a:rPr lang="et-EE" dirty="0"/>
              <a:t> </a:t>
            </a:r>
          </a:p>
        </p:txBody>
      </p:sp>
      <p:sp>
        <p:nvSpPr>
          <p:cNvPr id="7" name="Title 6">
            <a:extLst>
              <a:ext uri="{FF2B5EF4-FFF2-40B4-BE49-F238E27FC236}">
                <a16:creationId xmlns:a16="http://schemas.microsoft.com/office/drawing/2014/main" id="{2B8A81F7-DECA-469D-98B2-2D47A9819B2A}"/>
              </a:ext>
            </a:extLst>
          </p:cNvPr>
          <p:cNvSpPr>
            <a:spLocks noGrp="1"/>
          </p:cNvSpPr>
          <p:nvPr>
            <p:ph type="ctrTitle"/>
          </p:nvPr>
        </p:nvSpPr>
        <p:spPr/>
        <p:txBody>
          <a:bodyPr>
            <a:normAutofit fontScale="90000"/>
          </a:bodyPr>
          <a:lstStyle/>
          <a:p>
            <a:r>
              <a:rPr lang="et-EE" dirty="0"/>
              <a:t>hINF</a:t>
            </a:r>
          </a:p>
        </p:txBody>
      </p:sp>
    </p:spTree>
    <p:extLst>
      <p:ext uri="{BB962C8B-B14F-4D97-AF65-F5344CB8AC3E}">
        <p14:creationId xmlns:p14="http://schemas.microsoft.com/office/powerpoint/2010/main" val="4045794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BC78EF-DB42-4B65-9A8D-21C5D272E269}"/>
              </a:ext>
            </a:extLst>
          </p:cNvPr>
          <p:cNvSpPr>
            <a:spLocks noGrp="1"/>
          </p:cNvSpPr>
          <p:nvPr>
            <p:ph type="ctrTitle"/>
          </p:nvPr>
        </p:nvSpPr>
        <p:spPr/>
        <p:txBody>
          <a:bodyPr>
            <a:normAutofit fontScale="90000"/>
          </a:bodyPr>
          <a:lstStyle/>
          <a:p>
            <a:r>
              <a:rPr lang="et-EE" dirty="0" err="1"/>
              <a:t>Health</a:t>
            </a:r>
            <a:r>
              <a:rPr lang="et-EE" dirty="0"/>
              <a:t> </a:t>
            </a:r>
            <a:r>
              <a:rPr lang="et-EE" dirty="0" err="1"/>
              <a:t>Circle</a:t>
            </a:r>
            <a:endParaRPr lang="et-EE" dirty="0"/>
          </a:p>
        </p:txBody>
      </p:sp>
      <p:pic>
        <p:nvPicPr>
          <p:cNvPr id="9" name="Picture 8">
            <a:extLst>
              <a:ext uri="{FF2B5EF4-FFF2-40B4-BE49-F238E27FC236}">
                <a16:creationId xmlns:a16="http://schemas.microsoft.com/office/drawing/2014/main" id="{1F9D9EF2-F973-4C28-846E-4FA9DFBCDB78}"/>
              </a:ext>
            </a:extLst>
          </p:cNvPr>
          <p:cNvPicPr>
            <a:picLocks noChangeAspect="1"/>
          </p:cNvPicPr>
          <p:nvPr/>
        </p:nvPicPr>
        <p:blipFill>
          <a:blip r:embed="rId3"/>
          <a:stretch>
            <a:fillRect/>
          </a:stretch>
        </p:blipFill>
        <p:spPr>
          <a:xfrm>
            <a:off x="-1188952" y="1859206"/>
            <a:ext cx="15088262" cy="4304527"/>
          </a:xfrm>
          <a:prstGeom prst="rect">
            <a:avLst/>
          </a:prstGeom>
        </p:spPr>
      </p:pic>
    </p:spTree>
    <p:extLst>
      <p:ext uri="{BB962C8B-B14F-4D97-AF65-F5344CB8AC3E}">
        <p14:creationId xmlns:p14="http://schemas.microsoft.com/office/powerpoint/2010/main" val="159778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8A81F7-DECA-469D-98B2-2D47A9819B2A}"/>
              </a:ext>
            </a:extLst>
          </p:cNvPr>
          <p:cNvSpPr>
            <a:spLocks noGrp="1"/>
          </p:cNvSpPr>
          <p:nvPr>
            <p:ph type="ctrTitle"/>
          </p:nvPr>
        </p:nvSpPr>
        <p:spPr/>
        <p:txBody>
          <a:bodyPr>
            <a:normAutofit fontScale="90000"/>
          </a:bodyPr>
          <a:lstStyle/>
          <a:p>
            <a:r>
              <a:rPr lang="et-EE" dirty="0" err="1"/>
              <a:t>Health</a:t>
            </a:r>
            <a:r>
              <a:rPr lang="et-EE" dirty="0"/>
              <a:t> </a:t>
            </a:r>
            <a:r>
              <a:rPr lang="et-EE" dirty="0" err="1"/>
              <a:t>Circle</a:t>
            </a:r>
            <a:endParaRPr lang="et-EE" dirty="0"/>
          </a:p>
        </p:txBody>
      </p:sp>
      <p:sp>
        <p:nvSpPr>
          <p:cNvPr id="3" name="Content Placeholder 2">
            <a:extLst>
              <a:ext uri="{FF2B5EF4-FFF2-40B4-BE49-F238E27FC236}">
                <a16:creationId xmlns:a16="http://schemas.microsoft.com/office/drawing/2014/main" id="{E44B587B-A980-45FF-BBE6-678560F83155}"/>
              </a:ext>
            </a:extLst>
          </p:cNvPr>
          <p:cNvSpPr>
            <a:spLocks noGrp="1"/>
          </p:cNvSpPr>
          <p:nvPr>
            <p:ph idx="13"/>
          </p:nvPr>
        </p:nvSpPr>
        <p:spPr/>
        <p:txBody>
          <a:bodyPr>
            <a:normAutofit/>
          </a:bodyPr>
          <a:lstStyle/>
          <a:p>
            <a:r>
              <a:rPr lang="et-EE" dirty="0"/>
              <a:t>H</a:t>
            </a:r>
            <a:r>
              <a:rPr lang="en-US" dirty="0" err="1"/>
              <a:t>ypertension</a:t>
            </a:r>
            <a:r>
              <a:rPr lang="en-US" dirty="0"/>
              <a:t> treatment by helping a patient collect health data for </a:t>
            </a:r>
            <a:r>
              <a:rPr lang="et-EE" dirty="0" err="1"/>
              <a:t>the</a:t>
            </a:r>
            <a:r>
              <a:rPr lang="en-US" dirty="0"/>
              <a:t> doctor</a:t>
            </a:r>
            <a:endParaRPr lang="et-EE" dirty="0"/>
          </a:p>
          <a:p>
            <a:r>
              <a:rPr lang="et-EE" dirty="0" err="1"/>
              <a:t>Connecting</a:t>
            </a:r>
            <a:r>
              <a:rPr lang="et-EE" dirty="0"/>
              <a:t> </a:t>
            </a:r>
            <a:r>
              <a:rPr lang="et-EE" dirty="0" err="1"/>
              <a:t>the</a:t>
            </a:r>
            <a:r>
              <a:rPr lang="et-EE" dirty="0"/>
              <a:t> </a:t>
            </a:r>
            <a:r>
              <a:rPr lang="et-EE" dirty="0" err="1"/>
              <a:t>patient</a:t>
            </a:r>
            <a:r>
              <a:rPr lang="et-EE" dirty="0"/>
              <a:t> </a:t>
            </a:r>
            <a:r>
              <a:rPr lang="et-EE" dirty="0" err="1"/>
              <a:t>with</a:t>
            </a:r>
            <a:r>
              <a:rPr lang="et-EE" dirty="0"/>
              <a:t> a Facebook </a:t>
            </a:r>
            <a:r>
              <a:rPr lang="et-EE" dirty="0" err="1"/>
              <a:t>chatbot</a:t>
            </a:r>
            <a:r>
              <a:rPr lang="et-EE" dirty="0"/>
              <a:t> </a:t>
            </a:r>
            <a:r>
              <a:rPr lang="et-EE" dirty="0" err="1"/>
              <a:t>assistant</a:t>
            </a:r>
            <a:endParaRPr lang="et-EE" dirty="0"/>
          </a:p>
          <a:p>
            <a:r>
              <a:rPr lang="et-EE" dirty="0" err="1"/>
              <a:t>Based</a:t>
            </a:r>
            <a:r>
              <a:rPr lang="et-EE" dirty="0"/>
              <a:t> on </a:t>
            </a:r>
            <a:r>
              <a:rPr lang="et-EE" dirty="0" err="1"/>
              <a:t>the</a:t>
            </a:r>
            <a:r>
              <a:rPr lang="et-EE" dirty="0"/>
              <a:t> </a:t>
            </a:r>
            <a:r>
              <a:rPr lang="et-EE" dirty="0" err="1"/>
              <a:t>medicine</a:t>
            </a:r>
            <a:r>
              <a:rPr lang="et-EE" dirty="0"/>
              <a:t> and </a:t>
            </a:r>
            <a:r>
              <a:rPr lang="et-EE" dirty="0" err="1"/>
              <a:t>blood</a:t>
            </a:r>
            <a:r>
              <a:rPr lang="et-EE" dirty="0"/>
              <a:t> </a:t>
            </a:r>
            <a:r>
              <a:rPr lang="et-EE" dirty="0" err="1"/>
              <a:t>pressure</a:t>
            </a:r>
            <a:r>
              <a:rPr lang="et-EE" dirty="0"/>
              <a:t> </a:t>
            </a:r>
            <a:r>
              <a:rPr lang="et-EE" dirty="0" err="1"/>
              <a:t>information</a:t>
            </a:r>
            <a:r>
              <a:rPr lang="et-EE" dirty="0"/>
              <a:t> </a:t>
            </a:r>
            <a:r>
              <a:rPr lang="et-EE" dirty="0" err="1"/>
              <a:t>provided</a:t>
            </a:r>
            <a:r>
              <a:rPr lang="et-EE" dirty="0"/>
              <a:t> </a:t>
            </a:r>
            <a:r>
              <a:rPr lang="et-EE" dirty="0" err="1"/>
              <a:t>by</a:t>
            </a:r>
            <a:r>
              <a:rPr lang="et-EE" dirty="0"/>
              <a:t> </a:t>
            </a:r>
            <a:r>
              <a:rPr lang="et-EE" dirty="0" err="1"/>
              <a:t>the</a:t>
            </a:r>
            <a:r>
              <a:rPr lang="et-EE" dirty="0"/>
              <a:t> </a:t>
            </a:r>
            <a:r>
              <a:rPr lang="et-EE" dirty="0" err="1"/>
              <a:t>patient</a:t>
            </a:r>
            <a:endParaRPr lang="et-EE" dirty="0"/>
          </a:p>
          <a:p>
            <a:pPr marL="0" indent="0">
              <a:buNone/>
            </a:pPr>
            <a:endParaRPr lang="et-EE" dirty="0"/>
          </a:p>
          <a:p>
            <a:endParaRPr lang="et-EE" dirty="0"/>
          </a:p>
        </p:txBody>
      </p:sp>
      <p:pic>
        <p:nvPicPr>
          <p:cNvPr id="11" name="Content Placeholder 10" descr="A group of people looking at a computer&#10;&#10;Description generated with very high confidence">
            <a:extLst>
              <a:ext uri="{FF2B5EF4-FFF2-40B4-BE49-F238E27FC236}">
                <a16:creationId xmlns:a16="http://schemas.microsoft.com/office/drawing/2014/main" id="{DAB81486-AD73-4E41-A463-3DEFD9DBA1FD}"/>
              </a:ext>
            </a:extLst>
          </p:cNvPr>
          <p:cNvPicPr>
            <a:picLocks noGrp="1" noChangeAspect="1"/>
          </p:cNvPicPr>
          <p:nvPr>
            <p:ph idx="13"/>
          </p:nvPr>
        </p:nvPicPr>
        <p:blipFill>
          <a:blip r:embed="rId3"/>
          <a:stretch>
            <a:fillRect/>
          </a:stretch>
        </p:blipFill>
        <p:spPr>
          <a:xfrm>
            <a:off x="6088828" y="1729211"/>
            <a:ext cx="5236064" cy="4090675"/>
          </a:xfrm>
        </p:spPr>
      </p:pic>
    </p:spTree>
    <p:extLst>
      <p:ext uri="{BB962C8B-B14F-4D97-AF65-F5344CB8AC3E}">
        <p14:creationId xmlns:p14="http://schemas.microsoft.com/office/powerpoint/2010/main" val="1999074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453</Words>
  <Application>Microsoft Office PowerPoint</Application>
  <PresentationFormat>Widescreen</PresentationFormat>
  <Paragraphs>78</Paragraphs>
  <Slides>14</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Office Theme</vt:lpstr>
      <vt:lpstr>Custom Design</vt:lpstr>
      <vt:lpstr>Estonian  Connected Health Cluster</vt:lpstr>
      <vt:lpstr>Connected Health Cluster</vt:lpstr>
      <vt:lpstr>Connected Health Cluster</vt:lpstr>
      <vt:lpstr>PowerPoint Presentation</vt:lpstr>
      <vt:lpstr>hINF</vt:lpstr>
      <vt:lpstr>hINF</vt:lpstr>
      <vt:lpstr>hINF</vt:lpstr>
      <vt:lpstr>Health Circle</vt:lpstr>
      <vt:lpstr>Health Circle</vt:lpstr>
      <vt:lpstr>Health Circle</vt:lpstr>
      <vt:lpstr>Cognuse </vt:lpstr>
      <vt:lpstr>Cognuse</vt:lpstr>
      <vt:lpstr>Cognuse</vt:lpstr>
      <vt:lpstr>www.connectedhealth.ee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Helen Staak</cp:lastModifiedBy>
  <cp:revision>27</cp:revision>
  <dcterms:created xsi:type="dcterms:W3CDTF">2016-03-09T10:14:31Z</dcterms:created>
  <dcterms:modified xsi:type="dcterms:W3CDTF">2017-07-03T05:49:20Z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-4347149</vt:i4>
  </property>
  <property fmtid="{D5CDD505-2E9C-101B-9397-08002B2CF9AE}" pid="3" name="_NewReviewCycle">
    <vt:lpwstr/>
  </property>
  <property fmtid="{D5CDD505-2E9C-101B-9397-08002B2CF9AE}" pid="4" name="_EmailSubject">
    <vt:lpwstr>EPSO ettekanded</vt:lpwstr>
  </property>
  <property fmtid="{D5CDD505-2E9C-101B-9397-08002B2CF9AE}" pid="5" name="_AuthorEmail">
    <vt:lpwstr>melita.sogomonjan@terviseamet.ee</vt:lpwstr>
  </property>
  <property fmtid="{D5CDD505-2E9C-101B-9397-08002B2CF9AE}" pid="6" name="_AuthorEmailDisplayName">
    <vt:lpwstr>Melita Sogomonjan</vt:lpwstr>
  </property>
</Properties>
</file>