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3"/>
  </p:notesMasterIdLst>
  <p:handoutMasterIdLst>
    <p:handoutMasterId r:id="rId14"/>
  </p:handoutMasterIdLst>
  <p:sldIdLst>
    <p:sldId id="331" r:id="rId2"/>
    <p:sldId id="332" r:id="rId3"/>
    <p:sldId id="340" r:id="rId4"/>
    <p:sldId id="341" r:id="rId5"/>
    <p:sldId id="342" r:id="rId6"/>
    <p:sldId id="336" r:id="rId7"/>
    <p:sldId id="344" r:id="rId8"/>
    <p:sldId id="343" r:id="rId9"/>
    <p:sldId id="335" r:id="rId10"/>
    <p:sldId id="347" r:id="rId11"/>
    <p:sldId id="345" r:id="rId12"/>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1B5963"/>
    <a:srgbClr val="E66E14"/>
    <a:srgbClr val="333F48"/>
    <a:srgbClr val="DAEDED"/>
    <a:srgbClr val="B1E4E3"/>
    <a:srgbClr val="E2E2E3"/>
    <a:srgbClr val="4C585F"/>
    <a:srgbClr val="006699"/>
    <a:srgbClr val="0073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EBBBCC-DAD2-459C-BE2E-F6DE35CF9A28}" styleName="Mörkt format 2 - Dekorfärg 3/Dekorfärg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C083E6E3-FA7D-4D7B-A595-EF9225AFEA82}" styleName="Ljust format 1 - Dekorfärg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Ljust format 1 - Dekorfärg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94615" autoAdjust="0"/>
  </p:normalViewPr>
  <p:slideViewPr>
    <p:cSldViewPr>
      <p:cViewPr>
        <p:scale>
          <a:sx n="80" d="100"/>
          <a:sy n="80" d="100"/>
        </p:scale>
        <p:origin x="-852" y="138"/>
      </p:cViewPr>
      <p:guideLst>
        <p:guide orient="horz" pos="3974"/>
        <p:guide pos="884"/>
        <p:guide pos="5012"/>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8" d="100"/>
          <a:sy n="88" d="100"/>
        </p:scale>
        <p:origin x="-3870" y="-12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53693705-6AC9-4F47-A38D-C176BEF0FF98}" type="datetimeFigureOut">
              <a:rPr lang="sv-SE" smtClean="0"/>
              <a:t>2017-04-25</a:t>
            </a:fld>
            <a:endParaRPr lang="sv-SE"/>
          </a:p>
        </p:txBody>
      </p:sp>
      <p:sp>
        <p:nvSpPr>
          <p:cNvPr id="4" name="Platshållare för sidfot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DFFAF604-D536-469F-B7C3-91FC69FA9577}" type="slidenum">
              <a:rPr lang="sv-SE" smtClean="0"/>
              <a:t>‹#›</a:t>
            </a:fld>
            <a:endParaRPr lang="sv-SE"/>
          </a:p>
        </p:txBody>
      </p:sp>
    </p:spTree>
    <p:extLst>
      <p:ext uri="{BB962C8B-B14F-4D97-AF65-F5344CB8AC3E}">
        <p14:creationId xmlns:p14="http://schemas.microsoft.com/office/powerpoint/2010/main" val="2170478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B0A7F5C0-C19A-4D14-8F90-76400BA7C92A}" type="datetimeFigureOut">
              <a:rPr lang="en-GB" smtClean="0"/>
              <a:t>25/04/2017</a:t>
            </a:fld>
            <a:endParaRPr lang="en-GB"/>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7CB70AE6-921F-4F10-8E4C-98E99B56F4CD}" type="slidenum">
              <a:rPr lang="en-GB" smtClean="0"/>
              <a:t>‹#›</a:t>
            </a:fld>
            <a:endParaRPr lang="en-GB"/>
          </a:p>
        </p:txBody>
      </p:sp>
    </p:spTree>
    <p:extLst>
      <p:ext uri="{BB962C8B-B14F-4D97-AF65-F5344CB8AC3E}">
        <p14:creationId xmlns:p14="http://schemas.microsoft.com/office/powerpoint/2010/main" val="2290110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ledande sida - Vit">
    <p:spTree>
      <p:nvGrpSpPr>
        <p:cNvPr id="1" name=""/>
        <p:cNvGrpSpPr/>
        <p:nvPr/>
      </p:nvGrpSpPr>
      <p:grpSpPr>
        <a:xfrm>
          <a:off x="0" y="0"/>
          <a:ext cx="0" cy="0"/>
          <a:chOff x="0" y="0"/>
          <a:chExt cx="0" cy="0"/>
        </a:xfrm>
      </p:grpSpPr>
      <p:pic>
        <p:nvPicPr>
          <p:cNvPr id="2" name="Bildobjekt 1" descr="IVO_CMYK.em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55776" y="2420888"/>
            <a:ext cx="4032448" cy="1174125"/>
          </a:xfrm>
          <a:prstGeom prst="rect">
            <a:avLst/>
          </a:prstGeom>
        </p:spPr>
      </p:pic>
    </p:spTree>
    <p:extLst>
      <p:ext uri="{BB962C8B-B14F-4D97-AF65-F5344CB8AC3E}">
        <p14:creationId xmlns:p14="http://schemas.microsoft.com/office/powerpoint/2010/main" val="24790266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_Tvåspalt punktlista">
    <p:spTree>
      <p:nvGrpSpPr>
        <p:cNvPr id="1" name=""/>
        <p:cNvGrpSpPr/>
        <p:nvPr/>
      </p:nvGrpSpPr>
      <p:grpSpPr>
        <a:xfrm>
          <a:off x="0" y="0"/>
          <a:ext cx="0" cy="0"/>
          <a:chOff x="0" y="0"/>
          <a:chExt cx="0" cy="0"/>
        </a:xfrm>
      </p:grpSpPr>
      <p:sp>
        <p:nvSpPr>
          <p:cNvPr id="3" name="Title 1"/>
          <p:cNvSpPr>
            <a:spLocks noGrp="1"/>
          </p:cNvSpPr>
          <p:nvPr>
            <p:ph type="title"/>
          </p:nvPr>
        </p:nvSpPr>
        <p:spPr>
          <a:xfrm>
            <a:off x="1393200" y="1349896"/>
            <a:ext cx="7272808" cy="1143000"/>
          </a:xfrm>
        </p:spPr>
        <p:txBody>
          <a:bodyPr lIns="0" tIns="0" rIns="0" bIns="0" anchor="t" anchorCtr="0">
            <a:noAutofit/>
          </a:bodyPr>
          <a:lstStyle>
            <a:lvl1pPr algn="l">
              <a:defRPr sz="2400"/>
            </a:lvl1pPr>
          </a:lstStyle>
          <a:p>
            <a:r>
              <a:rPr lang="sv-SE" smtClean="0"/>
              <a:t>Klicka här för att ändra format</a:t>
            </a:r>
            <a:endParaRPr lang="en-GB" dirty="0"/>
          </a:p>
        </p:txBody>
      </p:sp>
      <p:pic>
        <p:nvPicPr>
          <p:cNvPr id="5" name="Bildobjekt 4" descr="IVO_CMYK.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332656"/>
            <a:ext cx="1469594" cy="427900"/>
          </a:xfrm>
          <a:prstGeom prst="rect">
            <a:avLst/>
          </a:prstGeom>
        </p:spPr>
      </p:pic>
      <p:sp>
        <p:nvSpPr>
          <p:cNvPr id="6" name="Platshållare för innehåll 4"/>
          <p:cNvSpPr>
            <a:spLocks noGrp="1"/>
          </p:cNvSpPr>
          <p:nvPr>
            <p:ph sz="quarter" idx="10"/>
          </p:nvPr>
        </p:nvSpPr>
        <p:spPr>
          <a:xfrm>
            <a:off x="1393200" y="2494800"/>
            <a:ext cx="3466832" cy="33840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innehåll 4"/>
          <p:cNvSpPr>
            <a:spLocks noGrp="1"/>
          </p:cNvSpPr>
          <p:nvPr>
            <p:ph sz="quarter" idx="11"/>
          </p:nvPr>
        </p:nvSpPr>
        <p:spPr>
          <a:xfrm>
            <a:off x="5148064" y="2494800"/>
            <a:ext cx="3466832" cy="33840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47187998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vslutningssida">
    <p:spTree>
      <p:nvGrpSpPr>
        <p:cNvPr id="1" name=""/>
        <p:cNvGrpSpPr/>
        <p:nvPr/>
      </p:nvGrpSpPr>
      <p:grpSpPr>
        <a:xfrm>
          <a:off x="0" y="0"/>
          <a:ext cx="0" cy="0"/>
          <a:chOff x="0" y="0"/>
          <a:chExt cx="0" cy="0"/>
        </a:xfrm>
      </p:grpSpPr>
      <p:pic>
        <p:nvPicPr>
          <p:cNvPr id="5" name="Bildobjekt 4" descr="Bård_Botten_RGB.emf"/>
          <p:cNvPicPr>
            <a:picLocks noChangeAspect="1"/>
          </p:cNvPicPr>
          <p:nvPr userDrawn="1"/>
        </p:nvPicPr>
        <p:blipFill rotWithShape="1">
          <a:blip r:embed="rId2" cstate="print">
            <a:extLst>
              <a:ext uri="{28A0092B-C50C-407E-A947-70E740481C1C}">
                <a14:useLocalDpi xmlns:a14="http://schemas.microsoft.com/office/drawing/2010/main" val="0"/>
              </a:ext>
            </a:extLst>
          </a:blip>
          <a:srcRect b="39239"/>
          <a:stretch/>
        </p:blipFill>
        <p:spPr>
          <a:xfrm>
            <a:off x="0" y="6481086"/>
            <a:ext cx="9144000" cy="376914"/>
          </a:xfrm>
          <a:prstGeom prst="rect">
            <a:avLst/>
          </a:prstGeom>
        </p:spPr>
      </p:pic>
      <p:pic>
        <p:nvPicPr>
          <p:cNvPr id="6" name="Bildobjekt 5" descr="IVO_CMYK.em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72200" y="5517232"/>
            <a:ext cx="2279461" cy="663708"/>
          </a:xfrm>
          <a:prstGeom prst="rect">
            <a:avLst/>
          </a:prstGeom>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ledande sida - Blågrön">
    <p:bg>
      <p:bgPr>
        <a:solidFill>
          <a:schemeClr val="accent2"/>
        </a:solidFill>
        <a:effectLst/>
      </p:bgPr>
    </p:bg>
    <p:spTree>
      <p:nvGrpSpPr>
        <p:cNvPr id="1" name=""/>
        <p:cNvGrpSpPr/>
        <p:nvPr/>
      </p:nvGrpSpPr>
      <p:grpSpPr>
        <a:xfrm>
          <a:off x="0" y="0"/>
          <a:ext cx="0" cy="0"/>
          <a:chOff x="0" y="0"/>
          <a:chExt cx="0" cy="0"/>
        </a:xfrm>
      </p:grpSpPr>
      <p:pic>
        <p:nvPicPr>
          <p:cNvPr id="3" name="Bildobjekt 2" descr="IVO_VIT.em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55776" y="2420888"/>
            <a:ext cx="4032448" cy="1174125"/>
          </a:xfrm>
          <a:prstGeom prst="rect">
            <a:avLst/>
          </a:prstGeom>
        </p:spPr>
      </p:pic>
    </p:spTree>
    <p:extLst>
      <p:ext uri="{BB962C8B-B14F-4D97-AF65-F5344CB8AC3E}">
        <p14:creationId xmlns:p14="http://schemas.microsoft.com/office/powerpoint/2010/main" val="33771659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ledande sida - ljusblå">
    <p:bg>
      <p:bgPr>
        <a:solidFill>
          <a:schemeClr val="accent3"/>
        </a:solidFill>
        <a:effectLst/>
      </p:bgPr>
    </p:bg>
    <p:spTree>
      <p:nvGrpSpPr>
        <p:cNvPr id="1" name=""/>
        <p:cNvGrpSpPr/>
        <p:nvPr/>
      </p:nvGrpSpPr>
      <p:grpSpPr>
        <a:xfrm>
          <a:off x="0" y="0"/>
          <a:ext cx="0" cy="0"/>
          <a:chOff x="0" y="0"/>
          <a:chExt cx="0" cy="0"/>
        </a:xfrm>
      </p:grpSpPr>
      <p:pic>
        <p:nvPicPr>
          <p:cNvPr id="2" name="Bildobjekt 1" descr="IVO_SVART.em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55776" y="2420888"/>
            <a:ext cx="4032448" cy="1174125"/>
          </a:xfrm>
          <a:prstGeom prst="rect">
            <a:avLst/>
          </a:prstGeom>
        </p:spPr>
      </p:pic>
    </p:spTree>
    <p:extLst>
      <p:ext uri="{BB962C8B-B14F-4D97-AF65-F5344CB8AC3E}">
        <p14:creationId xmlns:p14="http://schemas.microsoft.com/office/powerpoint/2010/main" val="28218550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ledande sida - grå">
    <p:bg>
      <p:bgPr>
        <a:solidFill>
          <a:schemeClr val="accent5"/>
        </a:solidFill>
        <a:effectLst/>
      </p:bgPr>
    </p:bg>
    <p:spTree>
      <p:nvGrpSpPr>
        <p:cNvPr id="1" name=""/>
        <p:cNvGrpSpPr/>
        <p:nvPr/>
      </p:nvGrpSpPr>
      <p:grpSpPr>
        <a:xfrm>
          <a:off x="0" y="0"/>
          <a:ext cx="0" cy="0"/>
          <a:chOff x="0" y="0"/>
          <a:chExt cx="0" cy="0"/>
        </a:xfrm>
      </p:grpSpPr>
      <p:pic>
        <p:nvPicPr>
          <p:cNvPr id="2" name="Bildobjekt 1" descr="IVO_SVART.em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55776" y="2420888"/>
            <a:ext cx="4032448" cy="1174125"/>
          </a:xfrm>
          <a:prstGeom prst="rect">
            <a:avLst/>
          </a:prstGeom>
        </p:spPr>
      </p:pic>
    </p:spTree>
    <p:extLst>
      <p:ext uri="{BB962C8B-B14F-4D97-AF65-F5344CB8AC3E}">
        <p14:creationId xmlns:p14="http://schemas.microsoft.com/office/powerpoint/2010/main" val="398963898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3"/>
          <p:cNvSpPr>
            <a:spLocks noGrp="1"/>
          </p:cNvSpPr>
          <p:nvPr>
            <p:ph type="dt" sz="half" idx="10"/>
          </p:nvPr>
        </p:nvSpPr>
        <p:spPr/>
        <p:txBody>
          <a:bodyPr/>
          <a:lstStyle/>
          <a:p>
            <a:fld id="{A8386659-247B-4B5E-ADCE-3C1B630834D0}" type="datetimeFigureOut">
              <a:rPr lang="en-US" smtClean="0"/>
              <a:pPr/>
              <a:t>4/25/2017</a:t>
            </a:fld>
            <a:endParaRPr lang="en-US"/>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Platshållare för bildnummer 5"/>
          <p:cNvSpPr>
            <a:spLocks noGrp="1"/>
          </p:cNvSpPr>
          <p:nvPr>
            <p:ph type="sldNum" sz="quarter" idx="12"/>
          </p:nvPr>
        </p:nvSpPr>
        <p:spPr/>
        <p:txBody>
          <a:bodyPr/>
          <a:lstStyle/>
          <a:p>
            <a:fld id="{368635BA-FCF5-4A0E-8FFF-157526493AFA}" type="slidenum">
              <a:rPr lang="en-US" smtClean="0"/>
              <a:pPr/>
              <a:t>‹#›</a:t>
            </a:fld>
            <a:endParaRPr lang="en-US"/>
          </a:p>
        </p:txBody>
      </p:sp>
    </p:spTree>
    <p:extLst>
      <p:ext uri="{BB962C8B-B14F-4D97-AF65-F5344CB8AC3E}">
        <p14:creationId xmlns:p14="http://schemas.microsoft.com/office/powerpoint/2010/main" val="293136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ård_Löptext">
    <p:spTree>
      <p:nvGrpSpPr>
        <p:cNvPr id="1" name=""/>
        <p:cNvGrpSpPr/>
        <p:nvPr/>
      </p:nvGrpSpPr>
      <p:grpSpPr>
        <a:xfrm>
          <a:off x="0" y="0"/>
          <a:ext cx="0" cy="0"/>
          <a:chOff x="0" y="0"/>
          <a:chExt cx="0" cy="0"/>
        </a:xfrm>
      </p:grpSpPr>
      <p:sp>
        <p:nvSpPr>
          <p:cNvPr id="2" name="Title 1"/>
          <p:cNvSpPr>
            <a:spLocks noGrp="1"/>
          </p:cNvSpPr>
          <p:nvPr>
            <p:ph type="title"/>
          </p:nvPr>
        </p:nvSpPr>
        <p:spPr>
          <a:xfrm>
            <a:off x="1393200" y="1349896"/>
            <a:ext cx="7272808" cy="1143000"/>
          </a:xfrm>
        </p:spPr>
        <p:txBody>
          <a:bodyPr lIns="0" tIns="0" rIns="0" bIns="0" anchor="t" anchorCtr="0">
            <a:noAutofit/>
          </a:bodyPr>
          <a:lstStyle>
            <a:lvl1pPr algn="l">
              <a:defRPr sz="2400"/>
            </a:lvl1pPr>
          </a:lstStyle>
          <a:p>
            <a:r>
              <a:rPr lang="sv-SE" smtClean="0"/>
              <a:t>Klicka här för att ändra format</a:t>
            </a:r>
            <a:endParaRPr lang="en-GB" dirty="0"/>
          </a:p>
        </p:txBody>
      </p:sp>
      <p:sp>
        <p:nvSpPr>
          <p:cNvPr id="5" name="Platshållare för innehåll 4"/>
          <p:cNvSpPr>
            <a:spLocks noGrp="1"/>
          </p:cNvSpPr>
          <p:nvPr>
            <p:ph sz="quarter" idx="10"/>
          </p:nvPr>
        </p:nvSpPr>
        <p:spPr>
          <a:xfrm>
            <a:off x="1393200" y="2494800"/>
            <a:ext cx="7282800" cy="3384000"/>
          </a:xfrm>
        </p:spPr>
        <p:txBody>
          <a:bodyPr/>
          <a:lstStyle>
            <a:lvl1pPr marL="0" indent="0">
              <a:buNone/>
              <a:defRPr/>
            </a:lvl1pPr>
          </a:lstStyle>
          <a:p>
            <a:pPr lvl="0"/>
            <a:r>
              <a:rPr lang="sv-SE" smtClean="0"/>
              <a:t>Klicka här för att ändra format på bakgrundstexten</a:t>
            </a:r>
          </a:p>
        </p:txBody>
      </p:sp>
    </p:spTree>
    <p:extLst>
      <p:ext uri="{BB962C8B-B14F-4D97-AF65-F5344CB8AC3E}">
        <p14:creationId xmlns:p14="http://schemas.microsoft.com/office/powerpoint/2010/main" val="8501650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ård_Punktlista">
    <p:spTree>
      <p:nvGrpSpPr>
        <p:cNvPr id="1" name=""/>
        <p:cNvGrpSpPr/>
        <p:nvPr/>
      </p:nvGrpSpPr>
      <p:grpSpPr>
        <a:xfrm>
          <a:off x="0" y="0"/>
          <a:ext cx="0" cy="0"/>
          <a:chOff x="0" y="0"/>
          <a:chExt cx="0" cy="0"/>
        </a:xfrm>
      </p:grpSpPr>
      <p:sp>
        <p:nvSpPr>
          <p:cNvPr id="2" name="Title 1"/>
          <p:cNvSpPr>
            <a:spLocks noGrp="1"/>
          </p:cNvSpPr>
          <p:nvPr>
            <p:ph type="title"/>
          </p:nvPr>
        </p:nvSpPr>
        <p:spPr>
          <a:xfrm>
            <a:off x="1393200" y="1349896"/>
            <a:ext cx="7272808" cy="1143000"/>
          </a:xfrm>
        </p:spPr>
        <p:txBody>
          <a:bodyPr lIns="0" tIns="0" rIns="0" bIns="0" anchor="t" anchorCtr="0">
            <a:noAutofit/>
          </a:bodyPr>
          <a:lstStyle>
            <a:lvl1pPr algn="l">
              <a:defRPr sz="2400"/>
            </a:lvl1pPr>
          </a:lstStyle>
          <a:p>
            <a:r>
              <a:rPr lang="sv-SE" smtClean="0"/>
              <a:t>Klicka här för att ändra format</a:t>
            </a:r>
            <a:endParaRPr lang="en-GB" dirty="0"/>
          </a:p>
        </p:txBody>
      </p:sp>
      <p:sp>
        <p:nvSpPr>
          <p:cNvPr id="5" name="Platshållare för innehåll 4"/>
          <p:cNvSpPr>
            <a:spLocks noGrp="1"/>
          </p:cNvSpPr>
          <p:nvPr>
            <p:ph sz="quarter" idx="10"/>
          </p:nvPr>
        </p:nvSpPr>
        <p:spPr>
          <a:xfrm>
            <a:off x="1393200" y="2494800"/>
            <a:ext cx="7282800" cy="33840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8984415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ård_Tvåspalt punktlista">
    <p:spTree>
      <p:nvGrpSpPr>
        <p:cNvPr id="1" name=""/>
        <p:cNvGrpSpPr/>
        <p:nvPr/>
      </p:nvGrpSpPr>
      <p:grpSpPr>
        <a:xfrm>
          <a:off x="0" y="0"/>
          <a:ext cx="0" cy="0"/>
          <a:chOff x="0" y="0"/>
          <a:chExt cx="0" cy="0"/>
        </a:xfrm>
      </p:grpSpPr>
      <p:sp>
        <p:nvSpPr>
          <p:cNvPr id="3" name="Title 1"/>
          <p:cNvSpPr>
            <a:spLocks noGrp="1"/>
          </p:cNvSpPr>
          <p:nvPr>
            <p:ph type="title"/>
          </p:nvPr>
        </p:nvSpPr>
        <p:spPr>
          <a:xfrm>
            <a:off x="1393200" y="1349896"/>
            <a:ext cx="7272808" cy="1143000"/>
          </a:xfrm>
        </p:spPr>
        <p:txBody>
          <a:bodyPr lIns="0" tIns="0" rIns="0" bIns="0" anchor="t" anchorCtr="0">
            <a:noAutofit/>
          </a:bodyPr>
          <a:lstStyle>
            <a:lvl1pPr algn="l">
              <a:defRPr sz="2400"/>
            </a:lvl1pPr>
          </a:lstStyle>
          <a:p>
            <a:r>
              <a:rPr lang="sv-SE" smtClean="0"/>
              <a:t>Klicka här för att ändra format</a:t>
            </a:r>
            <a:endParaRPr lang="en-GB" dirty="0"/>
          </a:p>
        </p:txBody>
      </p:sp>
      <p:sp>
        <p:nvSpPr>
          <p:cNvPr id="4" name="Platshållare för innehåll 4"/>
          <p:cNvSpPr>
            <a:spLocks noGrp="1"/>
          </p:cNvSpPr>
          <p:nvPr>
            <p:ph sz="quarter" idx="10"/>
          </p:nvPr>
        </p:nvSpPr>
        <p:spPr>
          <a:xfrm>
            <a:off x="1393200" y="2494800"/>
            <a:ext cx="3466832" cy="33840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innehåll 4"/>
          <p:cNvSpPr>
            <a:spLocks noGrp="1"/>
          </p:cNvSpPr>
          <p:nvPr>
            <p:ph sz="quarter" idx="11"/>
          </p:nvPr>
        </p:nvSpPr>
        <p:spPr>
          <a:xfrm>
            <a:off x="5148064" y="2494800"/>
            <a:ext cx="3466832" cy="33840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9524796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 bård_Löptext">
    <p:spTree>
      <p:nvGrpSpPr>
        <p:cNvPr id="1" name=""/>
        <p:cNvGrpSpPr/>
        <p:nvPr/>
      </p:nvGrpSpPr>
      <p:grpSpPr>
        <a:xfrm>
          <a:off x="0" y="0"/>
          <a:ext cx="0" cy="0"/>
          <a:chOff x="0" y="0"/>
          <a:chExt cx="0" cy="0"/>
        </a:xfrm>
      </p:grpSpPr>
      <p:sp>
        <p:nvSpPr>
          <p:cNvPr id="2" name="Title 1"/>
          <p:cNvSpPr>
            <a:spLocks noGrp="1"/>
          </p:cNvSpPr>
          <p:nvPr>
            <p:ph type="title"/>
          </p:nvPr>
        </p:nvSpPr>
        <p:spPr>
          <a:xfrm>
            <a:off x="1393200" y="1349896"/>
            <a:ext cx="7272808" cy="1143000"/>
          </a:xfrm>
        </p:spPr>
        <p:txBody>
          <a:bodyPr lIns="0" tIns="0" rIns="0" bIns="0" anchor="t" anchorCtr="0">
            <a:noAutofit/>
          </a:bodyPr>
          <a:lstStyle>
            <a:lvl1pPr algn="l">
              <a:defRPr sz="2400"/>
            </a:lvl1pPr>
          </a:lstStyle>
          <a:p>
            <a:r>
              <a:rPr lang="sv-SE" smtClean="0"/>
              <a:t>Klicka här för att ändra format</a:t>
            </a:r>
            <a:endParaRPr lang="en-GB" dirty="0"/>
          </a:p>
        </p:txBody>
      </p:sp>
      <p:pic>
        <p:nvPicPr>
          <p:cNvPr id="4" name="Bildobjekt 3" descr="IVO_CMYK.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332656"/>
            <a:ext cx="1469594" cy="427900"/>
          </a:xfrm>
          <a:prstGeom prst="rect">
            <a:avLst/>
          </a:prstGeom>
        </p:spPr>
      </p:pic>
      <p:sp>
        <p:nvSpPr>
          <p:cNvPr id="6" name="Platshållare för innehåll 4"/>
          <p:cNvSpPr>
            <a:spLocks noGrp="1"/>
          </p:cNvSpPr>
          <p:nvPr>
            <p:ph sz="quarter" idx="10"/>
          </p:nvPr>
        </p:nvSpPr>
        <p:spPr>
          <a:xfrm>
            <a:off x="1393200" y="2494800"/>
            <a:ext cx="7282800" cy="3384000"/>
          </a:xfrm>
        </p:spPr>
        <p:txBody>
          <a:bodyPr/>
          <a:lstStyle>
            <a:lvl1pPr marL="0" indent="0">
              <a:buNone/>
              <a:defRPr/>
            </a:lvl1pPr>
          </a:lstStyle>
          <a:p>
            <a:pPr lvl="0"/>
            <a:r>
              <a:rPr lang="sv-SE" smtClean="0"/>
              <a:t>Klicka här för att ändra format på bakgrundstexten</a:t>
            </a:r>
          </a:p>
        </p:txBody>
      </p:sp>
    </p:spTree>
    <p:extLst>
      <p:ext uri="{BB962C8B-B14F-4D97-AF65-F5344CB8AC3E}">
        <p14:creationId xmlns:p14="http://schemas.microsoft.com/office/powerpoint/2010/main" val="1272370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 + bård_Punktlista">
    <p:spTree>
      <p:nvGrpSpPr>
        <p:cNvPr id="1" name=""/>
        <p:cNvGrpSpPr/>
        <p:nvPr/>
      </p:nvGrpSpPr>
      <p:grpSpPr>
        <a:xfrm>
          <a:off x="0" y="0"/>
          <a:ext cx="0" cy="0"/>
          <a:chOff x="0" y="0"/>
          <a:chExt cx="0" cy="0"/>
        </a:xfrm>
      </p:grpSpPr>
      <p:sp>
        <p:nvSpPr>
          <p:cNvPr id="2" name="Title 1"/>
          <p:cNvSpPr>
            <a:spLocks noGrp="1"/>
          </p:cNvSpPr>
          <p:nvPr>
            <p:ph type="title"/>
          </p:nvPr>
        </p:nvSpPr>
        <p:spPr>
          <a:xfrm>
            <a:off x="1393200" y="1349896"/>
            <a:ext cx="7272808" cy="1143000"/>
          </a:xfrm>
        </p:spPr>
        <p:txBody>
          <a:bodyPr lIns="0" tIns="0" rIns="0" bIns="0" anchor="t" anchorCtr="0">
            <a:noAutofit/>
          </a:bodyPr>
          <a:lstStyle>
            <a:lvl1pPr algn="l">
              <a:defRPr sz="2400"/>
            </a:lvl1pPr>
          </a:lstStyle>
          <a:p>
            <a:r>
              <a:rPr lang="sv-SE" smtClean="0"/>
              <a:t>Klicka här för att ändra format</a:t>
            </a:r>
            <a:endParaRPr lang="en-GB" dirty="0"/>
          </a:p>
        </p:txBody>
      </p:sp>
      <p:sp>
        <p:nvSpPr>
          <p:cNvPr id="5" name="Platshållare för innehåll 4"/>
          <p:cNvSpPr>
            <a:spLocks noGrp="1"/>
          </p:cNvSpPr>
          <p:nvPr>
            <p:ph sz="quarter" idx="10"/>
          </p:nvPr>
        </p:nvSpPr>
        <p:spPr>
          <a:xfrm>
            <a:off x="1393200" y="2494800"/>
            <a:ext cx="7282800" cy="33840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4" name="Bildobjekt 3" descr="IVO_CMYK.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332656"/>
            <a:ext cx="1469594" cy="427900"/>
          </a:xfrm>
          <a:prstGeom prst="rect">
            <a:avLst/>
          </a:prstGeom>
        </p:spPr>
      </p:pic>
    </p:spTree>
    <p:extLst>
      <p:ext uri="{BB962C8B-B14F-4D97-AF65-F5344CB8AC3E}">
        <p14:creationId xmlns:p14="http://schemas.microsoft.com/office/powerpoint/2010/main" val="137953939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 bård_Tvåspalt punktlista">
    <p:spTree>
      <p:nvGrpSpPr>
        <p:cNvPr id="1" name=""/>
        <p:cNvGrpSpPr/>
        <p:nvPr/>
      </p:nvGrpSpPr>
      <p:grpSpPr>
        <a:xfrm>
          <a:off x="0" y="0"/>
          <a:ext cx="0" cy="0"/>
          <a:chOff x="0" y="0"/>
          <a:chExt cx="0" cy="0"/>
        </a:xfrm>
      </p:grpSpPr>
      <p:sp>
        <p:nvSpPr>
          <p:cNvPr id="3" name="Title 1"/>
          <p:cNvSpPr>
            <a:spLocks noGrp="1"/>
          </p:cNvSpPr>
          <p:nvPr>
            <p:ph type="title"/>
          </p:nvPr>
        </p:nvSpPr>
        <p:spPr>
          <a:xfrm>
            <a:off x="1393200" y="1349896"/>
            <a:ext cx="7272808" cy="1143000"/>
          </a:xfrm>
        </p:spPr>
        <p:txBody>
          <a:bodyPr lIns="0" tIns="0" rIns="0" bIns="0" anchor="t" anchorCtr="0">
            <a:noAutofit/>
          </a:bodyPr>
          <a:lstStyle>
            <a:lvl1pPr algn="l">
              <a:defRPr sz="2400"/>
            </a:lvl1pPr>
          </a:lstStyle>
          <a:p>
            <a:r>
              <a:rPr lang="sv-SE" smtClean="0"/>
              <a:t>Klicka här för att ändra format</a:t>
            </a:r>
            <a:endParaRPr lang="en-GB" dirty="0"/>
          </a:p>
        </p:txBody>
      </p:sp>
      <p:sp>
        <p:nvSpPr>
          <p:cNvPr id="4" name="Platshållare för innehåll 4"/>
          <p:cNvSpPr>
            <a:spLocks noGrp="1"/>
          </p:cNvSpPr>
          <p:nvPr>
            <p:ph sz="quarter" idx="10"/>
          </p:nvPr>
        </p:nvSpPr>
        <p:spPr>
          <a:xfrm>
            <a:off x="1393200" y="2494800"/>
            <a:ext cx="3466832" cy="33840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innehåll 4"/>
          <p:cNvSpPr>
            <a:spLocks noGrp="1"/>
          </p:cNvSpPr>
          <p:nvPr>
            <p:ph sz="quarter" idx="11"/>
          </p:nvPr>
        </p:nvSpPr>
        <p:spPr>
          <a:xfrm>
            <a:off x="5148064" y="2494800"/>
            <a:ext cx="3466832" cy="33840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pic>
        <p:nvPicPr>
          <p:cNvPr id="6" name="Bildobjekt 5" descr="IVO_CMYK.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332656"/>
            <a:ext cx="1469594" cy="427900"/>
          </a:xfrm>
          <a:prstGeom prst="rect">
            <a:avLst/>
          </a:prstGeom>
        </p:spPr>
      </p:pic>
    </p:spTree>
    <p:extLst>
      <p:ext uri="{BB962C8B-B14F-4D97-AF65-F5344CB8AC3E}">
        <p14:creationId xmlns:p14="http://schemas.microsoft.com/office/powerpoint/2010/main" val="32616044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_Löptext">
    <p:spTree>
      <p:nvGrpSpPr>
        <p:cNvPr id="1" name=""/>
        <p:cNvGrpSpPr/>
        <p:nvPr/>
      </p:nvGrpSpPr>
      <p:grpSpPr>
        <a:xfrm>
          <a:off x="0" y="0"/>
          <a:ext cx="0" cy="0"/>
          <a:chOff x="0" y="0"/>
          <a:chExt cx="0" cy="0"/>
        </a:xfrm>
      </p:grpSpPr>
      <p:sp>
        <p:nvSpPr>
          <p:cNvPr id="3" name="Title 1"/>
          <p:cNvSpPr>
            <a:spLocks noGrp="1"/>
          </p:cNvSpPr>
          <p:nvPr>
            <p:ph type="title"/>
          </p:nvPr>
        </p:nvSpPr>
        <p:spPr>
          <a:xfrm>
            <a:off x="1393200" y="1349896"/>
            <a:ext cx="7272808" cy="1143000"/>
          </a:xfrm>
        </p:spPr>
        <p:txBody>
          <a:bodyPr lIns="0" tIns="0" rIns="0" bIns="0" anchor="t" anchorCtr="0">
            <a:noAutofit/>
          </a:bodyPr>
          <a:lstStyle>
            <a:lvl1pPr algn="l">
              <a:defRPr sz="2400"/>
            </a:lvl1pPr>
          </a:lstStyle>
          <a:p>
            <a:r>
              <a:rPr lang="sv-SE" smtClean="0"/>
              <a:t>Klicka här för att ändra format</a:t>
            </a:r>
            <a:endParaRPr lang="en-GB" dirty="0"/>
          </a:p>
        </p:txBody>
      </p:sp>
      <p:pic>
        <p:nvPicPr>
          <p:cNvPr id="5" name="Bildobjekt 4" descr="IVO_CMYK.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332656"/>
            <a:ext cx="1469594" cy="427900"/>
          </a:xfrm>
          <a:prstGeom prst="rect">
            <a:avLst/>
          </a:prstGeom>
        </p:spPr>
      </p:pic>
      <p:sp>
        <p:nvSpPr>
          <p:cNvPr id="6" name="Platshållare för innehåll 4"/>
          <p:cNvSpPr>
            <a:spLocks noGrp="1"/>
          </p:cNvSpPr>
          <p:nvPr>
            <p:ph sz="quarter" idx="10"/>
          </p:nvPr>
        </p:nvSpPr>
        <p:spPr>
          <a:xfrm>
            <a:off x="1393200" y="2494800"/>
            <a:ext cx="7282800" cy="3384000"/>
          </a:xfrm>
        </p:spPr>
        <p:txBody>
          <a:bodyPr/>
          <a:lstStyle>
            <a:lvl1pPr marL="0" indent="0">
              <a:buNone/>
              <a:defRPr/>
            </a:lvl1pPr>
          </a:lstStyle>
          <a:p>
            <a:pPr lvl="0"/>
            <a:r>
              <a:rPr lang="sv-SE" smtClean="0"/>
              <a:t>Klicka här för att ändra format på bakgrundstexten</a:t>
            </a:r>
          </a:p>
        </p:txBody>
      </p:sp>
    </p:spTree>
    <p:extLst>
      <p:ext uri="{BB962C8B-B14F-4D97-AF65-F5344CB8AC3E}">
        <p14:creationId xmlns:p14="http://schemas.microsoft.com/office/powerpoint/2010/main" val="7673594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_Punktlista">
    <p:spTree>
      <p:nvGrpSpPr>
        <p:cNvPr id="1" name=""/>
        <p:cNvGrpSpPr/>
        <p:nvPr/>
      </p:nvGrpSpPr>
      <p:grpSpPr>
        <a:xfrm>
          <a:off x="0" y="0"/>
          <a:ext cx="0" cy="0"/>
          <a:chOff x="0" y="0"/>
          <a:chExt cx="0" cy="0"/>
        </a:xfrm>
      </p:grpSpPr>
      <p:sp>
        <p:nvSpPr>
          <p:cNvPr id="3" name="Title 1"/>
          <p:cNvSpPr>
            <a:spLocks noGrp="1"/>
          </p:cNvSpPr>
          <p:nvPr>
            <p:ph type="title"/>
          </p:nvPr>
        </p:nvSpPr>
        <p:spPr>
          <a:xfrm>
            <a:off x="1393200" y="1349896"/>
            <a:ext cx="7272808" cy="1143000"/>
          </a:xfrm>
        </p:spPr>
        <p:txBody>
          <a:bodyPr lIns="0" tIns="0" rIns="0" bIns="0" anchor="t" anchorCtr="0">
            <a:noAutofit/>
          </a:bodyPr>
          <a:lstStyle>
            <a:lvl1pPr algn="l">
              <a:defRPr sz="2400"/>
            </a:lvl1pPr>
          </a:lstStyle>
          <a:p>
            <a:r>
              <a:rPr lang="sv-SE" smtClean="0"/>
              <a:t>Klicka här för att ändra format</a:t>
            </a:r>
            <a:endParaRPr lang="en-GB" dirty="0"/>
          </a:p>
        </p:txBody>
      </p:sp>
      <p:sp>
        <p:nvSpPr>
          <p:cNvPr id="4" name="Platshållare för innehåll 4"/>
          <p:cNvSpPr>
            <a:spLocks noGrp="1"/>
          </p:cNvSpPr>
          <p:nvPr>
            <p:ph sz="quarter" idx="10"/>
          </p:nvPr>
        </p:nvSpPr>
        <p:spPr>
          <a:xfrm>
            <a:off x="1393200" y="2494800"/>
            <a:ext cx="7282800" cy="33840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5" name="Bildobjekt 4" descr="IVO_CMYK.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332656"/>
            <a:ext cx="1469594" cy="427900"/>
          </a:xfrm>
          <a:prstGeom prst="rect">
            <a:avLst/>
          </a:prstGeom>
        </p:spPr>
      </p:pic>
    </p:spTree>
    <p:extLst>
      <p:ext uri="{BB962C8B-B14F-4D97-AF65-F5344CB8AC3E}">
        <p14:creationId xmlns:p14="http://schemas.microsoft.com/office/powerpoint/2010/main" val="29046320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3648" y="908720"/>
            <a:ext cx="7344816" cy="873168"/>
          </a:xfrm>
          <a:prstGeom prst="rect">
            <a:avLst/>
          </a:prstGeom>
        </p:spPr>
        <p:txBody>
          <a:bodyPr vert="horz" lIns="0" tIns="0" rIns="0" bIns="0" rtlCol="0" anchor="b" anchorCtr="0">
            <a:noAutofit/>
          </a:bodyPr>
          <a:lstStyle/>
          <a:p>
            <a:r>
              <a:rPr lang="sv-SE" dirty="0" smtClean="0"/>
              <a:t>Klicka här för att ändra format</a:t>
            </a:r>
            <a:endParaRPr lang="en-GB" dirty="0"/>
          </a:p>
        </p:txBody>
      </p:sp>
      <p:sp>
        <p:nvSpPr>
          <p:cNvPr id="3" name="Platshållare för text 2"/>
          <p:cNvSpPr>
            <a:spLocks noGrp="1"/>
          </p:cNvSpPr>
          <p:nvPr>
            <p:ph type="body" idx="1"/>
          </p:nvPr>
        </p:nvSpPr>
        <p:spPr>
          <a:xfrm>
            <a:off x="1404000" y="1990800"/>
            <a:ext cx="7365600" cy="4525963"/>
          </a:xfrm>
          <a:prstGeom prst="rect">
            <a:avLst/>
          </a:prstGeom>
        </p:spPr>
        <p:txBody>
          <a:bodyPr vert="horz" lIns="0" tIns="0" rIns="0" bIns="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4" name="Bildobjekt 3" descr="Bård_Botten_RGB.emf"/>
          <p:cNvPicPr>
            <a:picLocks noChangeAspect="1"/>
          </p:cNvPicPr>
          <p:nvPr/>
        </p:nvPicPr>
        <p:blipFill rotWithShape="1">
          <a:blip r:embed="rId17" cstate="print">
            <a:extLst>
              <a:ext uri="{28A0092B-C50C-407E-A947-70E740481C1C}">
                <a14:useLocalDpi xmlns:a14="http://schemas.microsoft.com/office/drawing/2010/main" val="0"/>
              </a:ext>
            </a:extLst>
          </a:blip>
          <a:srcRect b="39239"/>
          <a:stretch/>
        </p:blipFill>
        <p:spPr>
          <a:xfrm>
            <a:off x="0" y="6481086"/>
            <a:ext cx="9144000" cy="376914"/>
          </a:xfrm>
          <a:prstGeom prst="rect">
            <a:avLst/>
          </a:prstGeom>
        </p:spPr>
      </p:pic>
      <p:sp>
        <p:nvSpPr>
          <p:cNvPr id="6" name="Platshållare för datum 1"/>
          <p:cNvSpPr>
            <a:spLocks noGrp="1"/>
          </p:cNvSpPr>
          <p:nvPr>
            <p:ph type="dt" sz="half" idx="2"/>
          </p:nvPr>
        </p:nvSpPr>
        <p:spPr>
          <a:xfrm>
            <a:off x="457200" y="6232227"/>
            <a:ext cx="2133600" cy="365125"/>
          </a:xfrm>
          <a:prstGeom prst="rect">
            <a:avLst/>
          </a:prstGeom>
        </p:spPr>
        <p:txBody>
          <a:bodyPr/>
          <a:lstStyle>
            <a:lvl1pPr>
              <a:defRPr sz="1200"/>
            </a:lvl1pPr>
          </a:lstStyle>
          <a:p>
            <a:fld id="{5ADB808F-BC8F-4455-B944-3447EB35B384}" type="datetimeFigureOut">
              <a:rPr lang="sv-SE" smtClean="0"/>
              <a:pPr/>
              <a:t>2017-04-25</a:t>
            </a:fld>
            <a:endParaRPr lang="sv-SE" dirty="0"/>
          </a:p>
        </p:txBody>
      </p:sp>
      <p:sp>
        <p:nvSpPr>
          <p:cNvPr id="7" name="Platshållare för bildnummer 3"/>
          <p:cNvSpPr>
            <a:spLocks noGrp="1"/>
          </p:cNvSpPr>
          <p:nvPr>
            <p:ph type="sldNum" sz="quarter" idx="4"/>
          </p:nvPr>
        </p:nvSpPr>
        <p:spPr>
          <a:xfrm>
            <a:off x="6553200" y="6232227"/>
            <a:ext cx="2133600" cy="365125"/>
          </a:xfrm>
          <a:prstGeom prst="rect">
            <a:avLst/>
          </a:prstGeom>
        </p:spPr>
        <p:txBody>
          <a:bodyPr/>
          <a:lstStyle>
            <a:lvl1pPr algn="r">
              <a:defRPr sz="1200"/>
            </a:lvl1pPr>
          </a:lstStyle>
          <a:p>
            <a:fld id="{D448A7B9-03F7-4505-909A-A2F7DB88C35A}" type="slidenum">
              <a:rPr lang="sv-SE" smtClean="0"/>
              <a:pPr/>
              <a:t>‹#›</a:t>
            </a:fld>
            <a:endParaRPr lang="sv-SE" dirty="0"/>
          </a:p>
        </p:txBody>
      </p:sp>
    </p:spTree>
  </p:cSld>
  <p:clrMap bg1="lt1" tx1="dk1" bg2="lt2" tx2="dk2" accent1="accent1" accent2="accent2" accent3="accent3" accent4="accent4" accent5="accent5" accent6="accent6" hlink="hlink" folHlink="folHlink"/>
  <p:sldLayoutIdLst>
    <p:sldLayoutId id="2147483660" r:id="rId1"/>
    <p:sldLayoutId id="2147483708" r:id="rId2"/>
    <p:sldLayoutId id="2147483671" r:id="rId3"/>
    <p:sldLayoutId id="2147483686" r:id="rId4"/>
    <p:sldLayoutId id="2147483709" r:id="rId5"/>
    <p:sldLayoutId id="2147483706" r:id="rId6"/>
    <p:sldLayoutId id="2147483707" r:id="rId7"/>
    <p:sldLayoutId id="2147483711" r:id="rId8"/>
    <p:sldLayoutId id="2147483710" r:id="rId9"/>
    <p:sldLayoutId id="2147483712" r:id="rId10"/>
    <p:sldLayoutId id="2147483650" r:id="rId11"/>
    <p:sldLayoutId id="2147483662" r:id="rId12"/>
    <p:sldLayoutId id="2147483663" r:id="rId13"/>
    <p:sldLayoutId id="2147483664" r:id="rId14"/>
    <p:sldLayoutId id="2147483713" r:id="rId15"/>
  </p:sldLayoutIdLst>
  <p:timing>
    <p:tnLst>
      <p:par>
        <p:cTn id="1" dur="indefinite" restart="never" nodeType="tmRoot"/>
      </p:par>
    </p:tnLst>
  </p:timing>
  <p:hf hdr="0" ft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Blip>
          <a:blip r:embed="rId18"/>
        </a:buBlip>
        <a:defRPr sz="2000" kern="1200">
          <a:solidFill>
            <a:schemeClr val="tx1"/>
          </a:solidFill>
          <a:latin typeface="+mn-lt"/>
          <a:ea typeface="+mn-ea"/>
          <a:cs typeface="+mn-cs"/>
        </a:defRPr>
      </a:lvl1pPr>
      <a:lvl2pPr marL="625475" indent="-269875" algn="l" defTabSz="914400" rtl="0" eaLnBrk="1" latinLnBrk="0" hangingPunct="1">
        <a:spcBef>
          <a:spcPct val="20000"/>
        </a:spcBef>
        <a:buFontTx/>
        <a:buBlip>
          <a:blip r:embed="rId19"/>
        </a:buBlip>
        <a:defRPr sz="1400" kern="1200">
          <a:solidFill>
            <a:schemeClr val="tx1"/>
          </a:solidFill>
          <a:latin typeface="+mn-lt"/>
          <a:ea typeface="+mn-ea"/>
          <a:cs typeface="+mn-cs"/>
        </a:defRPr>
      </a:lvl2pPr>
      <a:lvl3pPr marL="920750" indent="-293688" algn="l" defTabSz="914400" rtl="0" eaLnBrk="1" latinLnBrk="0" hangingPunct="1">
        <a:spcBef>
          <a:spcPct val="20000"/>
        </a:spcBef>
        <a:buSzPct val="100000"/>
        <a:buFontTx/>
        <a:buBlip>
          <a:blip r:embed="rId20"/>
        </a:buBlip>
        <a:defRPr sz="1400" kern="1200">
          <a:solidFill>
            <a:schemeClr val="tx1"/>
          </a:solidFill>
          <a:latin typeface="+mn-lt"/>
          <a:ea typeface="+mn-ea"/>
          <a:cs typeface="+mn-cs"/>
        </a:defRPr>
      </a:lvl3pPr>
      <a:lvl4pPr marL="1211263" indent="-290513" algn="l" defTabSz="1339850" rtl="0" eaLnBrk="1" latinLnBrk="0" hangingPunct="1">
        <a:spcBef>
          <a:spcPct val="20000"/>
        </a:spcBef>
        <a:buSzPct val="100000"/>
        <a:buFontTx/>
        <a:buBlip>
          <a:blip r:embed="rId20"/>
        </a:buBlip>
        <a:tabLst/>
        <a:defRPr sz="1400" kern="1200">
          <a:solidFill>
            <a:schemeClr val="tx1"/>
          </a:solidFill>
          <a:latin typeface="+mn-lt"/>
          <a:ea typeface="+mn-ea"/>
          <a:cs typeface="+mn-cs"/>
        </a:defRPr>
      </a:lvl4pPr>
      <a:lvl5pPr marL="1443038" indent="-225425" algn="l" defTabSz="914400" rtl="0" eaLnBrk="1" latinLnBrk="0" hangingPunct="1">
        <a:spcBef>
          <a:spcPct val="20000"/>
        </a:spcBef>
        <a:buFontTx/>
        <a:buBlip>
          <a:blip r:embed="rId20"/>
        </a:buBlip>
        <a:defRPr sz="1400" kern="1200">
          <a:solidFill>
            <a:schemeClr val="tx1"/>
          </a:solidFill>
          <a:latin typeface="+mn-lt"/>
          <a:ea typeface="+mn-ea"/>
          <a:cs typeface="+mn-cs"/>
        </a:defRPr>
      </a:lvl5pPr>
      <a:lvl6pPr marL="1520825" indent="-261938" algn="l" defTabSz="914400" rtl="0" eaLnBrk="1" latinLnBrk="0" hangingPunct="1">
        <a:spcBef>
          <a:spcPct val="20000"/>
        </a:spcBef>
        <a:buFontTx/>
        <a:buBlip>
          <a:blip r:embed="rId20"/>
        </a:buBlip>
        <a:tabLst/>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5" y="2420888"/>
            <a:ext cx="4214709"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ruta 1"/>
          <p:cNvSpPr txBox="1"/>
          <p:nvPr/>
        </p:nvSpPr>
        <p:spPr>
          <a:xfrm>
            <a:off x="2483768" y="4092684"/>
            <a:ext cx="5544616" cy="1292662"/>
          </a:xfrm>
          <a:prstGeom prst="rect">
            <a:avLst/>
          </a:prstGeom>
          <a:noFill/>
        </p:spPr>
        <p:txBody>
          <a:bodyPr wrap="square" rtlCol="0">
            <a:spAutoFit/>
          </a:bodyPr>
          <a:lstStyle/>
          <a:p>
            <a:r>
              <a:rPr lang="en-US" b="1" dirty="0" smtClean="0"/>
              <a:t>E-Health extra session</a:t>
            </a:r>
          </a:p>
          <a:p>
            <a:endParaRPr lang="en-US" b="1" dirty="0" smtClean="0"/>
          </a:p>
          <a:p>
            <a:r>
              <a:rPr lang="en-US" sz="1400" b="1" dirty="0" smtClean="0"/>
              <a:t>Tove Gemzell</a:t>
            </a:r>
            <a:br>
              <a:rPr lang="en-US" sz="1400" b="1" dirty="0" smtClean="0"/>
            </a:br>
            <a:r>
              <a:rPr lang="en-US" sz="1400" b="1" dirty="0" smtClean="0"/>
              <a:t>EPSO </a:t>
            </a:r>
            <a:r>
              <a:rPr lang="en-US" sz="1400" b="1" dirty="0"/>
              <a:t>– CQC </a:t>
            </a:r>
            <a:r>
              <a:rPr lang="en-US" sz="1400" b="1" dirty="0" smtClean="0"/>
              <a:t>Forum</a:t>
            </a:r>
            <a:br>
              <a:rPr lang="en-US" sz="1400" b="1" dirty="0" smtClean="0"/>
            </a:br>
            <a:r>
              <a:rPr lang="en-US" sz="1400" b="1" dirty="0" smtClean="0"/>
              <a:t>London in 25</a:t>
            </a:r>
            <a:r>
              <a:rPr lang="en-US" sz="1400" b="1" baseline="30000" dirty="0" smtClean="0"/>
              <a:t>th</a:t>
            </a:r>
            <a:r>
              <a:rPr lang="en-US" sz="1400" b="1" dirty="0" smtClean="0"/>
              <a:t> of April 2017 </a:t>
            </a:r>
            <a:endParaRPr lang="sv-SE" sz="1400" dirty="0"/>
          </a:p>
        </p:txBody>
      </p:sp>
    </p:spTree>
    <p:extLst>
      <p:ext uri="{BB962C8B-B14F-4D97-AF65-F5344CB8AC3E}">
        <p14:creationId xmlns:p14="http://schemas.microsoft.com/office/powerpoint/2010/main" val="4131571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Loose-loose</a:t>
            </a:r>
            <a:r>
              <a:rPr lang="sv-SE" dirty="0"/>
              <a:t> situation</a:t>
            </a:r>
            <a:endParaRPr lang="sv-SE" dirty="0"/>
          </a:p>
        </p:txBody>
      </p:sp>
      <p:sp>
        <p:nvSpPr>
          <p:cNvPr id="3" name="Platshållare för innehåll 2"/>
          <p:cNvSpPr>
            <a:spLocks noGrp="1"/>
          </p:cNvSpPr>
          <p:nvPr>
            <p:ph idx="1"/>
          </p:nvPr>
        </p:nvSpPr>
        <p:spPr/>
        <p:txBody>
          <a:bodyPr/>
          <a:lstStyle/>
          <a:p>
            <a:pPr marL="0" indent="0">
              <a:buNone/>
            </a:pPr>
            <a:endParaRPr lang="sv-SE" b="1" dirty="0"/>
          </a:p>
          <a:p>
            <a:pPr marL="0" indent="0">
              <a:buNone/>
            </a:pPr>
            <a:r>
              <a:rPr lang="sv-SE" b="1" dirty="0"/>
              <a:t> </a:t>
            </a:r>
          </a:p>
          <a:p>
            <a:endParaRPr lang="sv-SE" dirty="0"/>
          </a:p>
        </p:txBody>
      </p:sp>
      <p:sp>
        <p:nvSpPr>
          <p:cNvPr id="4" name="Platshållare för bildnummer 3"/>
          <p:cNvSpPr>
            <a:spLocks noGrp="1"/>
          </p:cNvSpPr>
          <p:nvPr>
            <p:ph type="sldNum" sz="quarter" idx="12"/>
          </p:nvPr>
        </p:nvSpPr>
        <p:spPr/>
        <p:txBody>
          <a:bodyPr/>
          <a:lstStyle/>
          <a:p>
            <a:fld id="{368635BA-FCF5-4A0E-8FFF-157526493AFA}" type="slidenum">
              <a:rPr lang="en-US" smtClean="0"/>
              <a:pPr/>
              <a:t>10</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780928"/>
            <a:ext cx="6909792" cy="3171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4466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smtClean="0"/>
              <a:t>Discussion</a:t>
            </a:r>
            <a:endParaRPr lang="en-US" dirty="0"/>
          </a:p>
        </p:txBody>
      </p:sp>
      <p:sp>
        <p:nvSpPr>
          <p:cNvPr id="3" name="Platshållare för innehåll 2"/>
          <p:cNvSpPr>
            <a:spLocks noGrp="1"/>
          </p:cNvSpPr>
          <p:nvPr>
            <p:ph sz="quarter" idx="10"/>
          </p:nvPr>
        </p:nvSpPr>
        <p:spPr/>
        <p:txBody>
          <a:bodyPr/>
          <a:lstStyle/>
          <a:p>
            <a:r>
              <a:rPr lang="en-US" dirty="0" smtClean="0"/>
              <a:t>What are the specific areas of risk regarding online care?</a:t>
            </a:r>
          </a:p>
          <a:p>
            <a:endParaRPr lang="sv-SE" dirty="0"/>
          </a:p>
          <a:p>
            <a:pPr marL="0" indent="0">
              <a:buNone/>
            </a:pPr>
            <a:endParaRPr lang="en-US" dirty="0" smtClean="0"/>
          </a:p>
          <a:p>
            <a:r>
              <a:rPr lang="en-US" dirty="0" smtClean="0"/>
              <a:t>How do you se this development coming about?</a:t>
            </a:r>
          </a:p>
          <a:p>
            <a:pPr marL="0" indent="0">
              <a:buNone/>
            </a:pPr>
            <a:endParaRPr lang="en-US" dirty="0"/>
          </a:p>
        </p:txBody>
      </p:sp>
    </p:spTree>
    <p:extLst>
      <p:ext uri="{BB962C8B-B14F-4D97-AF65-F5344CB8AC3E}">
        <p14:creationId xmlns:p14="http://schemas.microsoft.com/office/powerpoint/2010/main" val="2458508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This</a:t>
            </a:r>
            <a:r>
              <a:rPr lang="sv-SE" dirty="0" smtClean="0"/>
              <a:t> </a:t>
            </a:r>
            <a:r>
              <a:rPr lang="sv-SE" dirty="0" err="1" smtClean="0"/>
              <a:t>hour</a:t>
            </a:r>
            <a:endParaRPr lang="en-US" dirty="0"/>
          </a:p>
        </p:txBody>
      </p:sp>
      <p:sp>
        <p:nvSpPr>
          <p:cNvPr id="4" name="Platshållare för innehåll 3"/>
          <p:cNvSpPr>
            <a:spLocks noGrp="1"/>
          </p:cNvSpPr>
          <p:nvPr>
            <p:ph sz="quarter" idx="10"/>
          </p:nvPr>
        </p:nvSpPr>
        <p:spPr/>
        <p:txBody>
          <a:bodyPr/>
          <a:lstStyle/>
          <a:p>
            <a:r>
              <a:rPr lang="en-US" dirty="0"/>
              <a:t>eHealth working </a:t>
            </a:r>
            <a:r>
              <a:rPr lang="en-US" dirty="0" smtClean="0"/>
              <a:t>group</a:t>
            </a:r>
          </a:p>
          <a:p>
            <a:r>
              <a:rPr lang="en-US" dirty="0" smtClean="0"/>
              <a:t>Recent </a:t>
            </a:r>
            <a:r>
              <a:rPr lang="en-US" dirty="0"/>
              <a:t>developments in </a:t>
            </a:r>
            <a:r>
              <a:rPr lang="en-US" dirty="0" smtClean="0"/>
              <a:t>Sweden</a:t>
            </a:r>
            <a:endParaRPr lang="en-US" dirty="0" smtClean="0"/>
          </a:p>
          <a:p>
            <a:r>
              <a:rPr lang="en-US" dirty="0" smtClean="0"/>
              <a:t>Primary </a:t>
            </a:r>
            <a:r>
              <a:rPr lang="en-US" dirty="0" smtClean="0"/>
              <a:t>care services delivered online CQC</a:t>
            </a:r>
          </a:p>
          <a:p>
            <a:r>
              <a:rPr lang="en-US" dirty="0" smtClean="0"/>
              <a:t>Discussion</a:t>
            </a:r>
          </a:p>
          <a:p>
            <a:pPr marL="0" indent="0">
              <a:buNone/>
            </a:pPr>
            <a:endParaRPr lang="en-US" dirty="0" smtClean="0"/>
          </a:p>
          <a:p>
            <a:endParaRPr lang="en-US" dirty="0" smtClean="0"/>
          </a:p>
        </p:txBody>
      </p:sp>
    </p:spTree>
    <p:extLst>
      <p:ext uri="{BB962C8B-B14F-4D97-AF65-F5344CB8AC3E}">
        <p14:creationId xmlns:p14="http://schemas.microsoft.com/office/powerpoint/2010/main" val="1393559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WHO </a:t>
            </a:r>
            <a:r>
              <a:rPr lang="nl-NL" dirty="0" err="1" smtClean="0"/>
              <a:t>Definitions</a:t>
            </a:r>
            <a:r>
              <a:rPr lang="nl-NL" dirty="0" smtClean="0"/>
              <a:t> we </a:t>
            </a:r>
            <a:r>
              <a:rPr lang="nl-NL" dirty="0" err="1" smtClean="0"/>
              <a:t>will</a:t>
            </a:r>
            <a:r>
              <a:rPr lang="nl-NL" dirty="0" smtClean="0"/>
              <a:t> </a:t>
            </a:r>
            <a:r>
              <a:rPr lang="nl-NL" dirty="0" err="1" smtClean="0"/>
              <a:t>use</a:t>
            </a:r>
            <a:endParaRPr lang="nl-NL" dirty="0"/>
          </a:p>
        </p:txBody>
      </p:sp>
      <p:sp>
        <p:nvSpPr>
          <p:cNvPr id="3" name="Tijdelijke aanduiding voor inhoud 2"/>
          <p:cNvSpPr>
            <a:spLocks noGrp="1"/>
          </p:cNvSpPr>
          <p:nvPr>
            <p:ph idx="1"/>
          </p:nvPr>
        </p:nvSpPr>
        <p:spPr>
          <a:xfrm>
            <a:off x="1404000" y="2935485"/>
            <a:ext cx="7365600" cy="4525963"/>
          </a:xfrm>
        </p:spPr>
        <p:txBody>
          <a:bodyPr>
            <a:normAutofit/>
          </a:bodyPr>
          <a:lstStyle/>
          <a:p>
            <a:pPr>
              <a:buNone/>
            </a:pPr>
            <a:r>
              <a:rPr lang="en-US" i="1" u="sng" dirty="0" err="1" smtClean="0"/>
              <a:t>eHealth</a:t>
            </a:r>
            <a:r>
              <a:rPr lang="en-US" i="1" dirty="0" smtClean="0"/>
              <a:t> is the use of information and communication technologies (ICT) for health. Examples include treating patients, conducting research, educating the health workforce, tracking diseases and monitoring public health. </a:t>
            </a:r>
            <a:endParaRPr lang="nl-NL" i="1" dirty="0" smtClean="0"/>
          </a:p>
          <a:p>
            <a:pPr>
              <a:buNone/>
            </a:pPr>
            <a:r>
              <a:rPr lang="nl-NL" i="1" dirty="0" err="1" smtClean="0"/>
              <a:t>Where</a:t>
            </a:r>
            <a:r>
              <a:rPr lang="nl-NL" i="1" dirty="0" smtClean="0"/>
              <a:t> </a:t>
            </a:r>
            <a:r>
              <a:rPr lang="nl-NL" i="1" u="sng" dirty="0" err="1" smtClean="0"/>
              <a:t>health</a:t>
            </a:r>
            <a:r>
              <a:rPr lang="nl-NL" i="1" dirty="0" smtClean="0"/>
              <a:t> </a:t>
            </a:r>
            <a:r>
              <a:rPr lang="nl-NL" i="1" dirty="0" err="1" smtClean="0"/>
              <a:t>refer</a:t>
            </a:r>
            <a:r>
              <a:rPr lang="nl-NL" i="1" dirty="0" smtClean="0"/>
              <a:t> to </a:t>
            </a:r>
            <a:r>
              <a:rPr lang="nl-NL" i="1" dirty="0" err="1" smtClean="0"/>
              <a:t>physical</a:t>
            </a:r>
            <a:r>
              <a:rPr lang="nl-NL" i="1" dirty="0" smtClean="0"/>
              <a:t>, mental and </a:t>
            </a:r>
            <a:r>
              <a:rPr lang="nl-NL" i="1" dirty="0" err="1" smtClean="0"/>
              <a:t>social</a:t>
            </a:r>
            <a:r>
              <a:rPr lang="nl-NL" i="1" dirty="0" smtClean="0"/>
              <a:t> </a:t>
            </a:r>
            <a:r>
              <a:rPr lang="nl-NL" i="1" dirty="0" err="1" smtClean="0"/>
              <a:t>wellbeing</a:t>
            </a:r>
            <a:endParaRPr lang="nl-NL" i="1" dirty="0"/>
          </a:p>
        </p:txBody>
      </p:sp>
    </p:spTree>
    <p:extLst>
      <p:ext uri="{BB962C8B-B14F-4D97-AF65-F5344CB8AC3E}">
        <p14:creationId xmlns:p14="http://schemas.microsoft.com/office/powerpoint/2010/main" val="1182250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Focus</a:t>
            </a:r>
            <a:endParaRPr lang="nl-NL" dirty="0"/>
          </a:p>
        </p:txBody>
      </p:sp>
      <p:sp>
        <p:nvSpPr>
          <p:cNvPr id="3" name="Tijdelijke aanduiding voor inhoud 2"/>
          <p:cNvSpPr>
            <a:spLocks noGrp="1"/>
          </p:cNvSpPr>
          <p:nvPr>
            <p:ph idx="1"/>
          </p:nvPr>
        </p:nvSpPr>
        <p:spPr/>
        <p:txBody>
          <a:bodyPr>
            <a:normAutofit/>
          </a:bodyPr>
          <a:lstStyle/>
          <a:p>
            <a:r>
              <a:rPr lang="en-US" dirty="0" smtClean="0"/>
              <a:t>Consumer related eHealth services</a:t>
            </a:r>
          </a:p>
          <a:p>
            <a:pPr lvl="1">
              <a:buNone/>
            </a:pPr>
            <a:r>
              <a:rPr lang="en-US" dirty="0" smtClean="0"/>
              <a:t>Because they:</a:t>
            </a:r>
          </a:p>
          <a:p>
            <a:pPr lvl="1"/>
            <a:r>
              <a:rPr lang="en-US" dirty="0" smtClean="0"/>
              <a:t>travel cross-border </a:t>
            </a:r>
          </a:p>
          <a:p>
            <a:pPr lvl="1"/>
            <a:r>
              <a:rPr lang="en-US" dirty="0" smtClean="0"/>
              <a:t>and are similar in different countries</a:t>
            </a:r>
          </a:p>
          <a:p>
            <a:pPr lvl="1">
              <a:buNone/>
            </a:pPr>
            <a:endParaRPr lang="en-US" dirty="0" smtClean="0"/>
          </a:p>
          <a:p>
            <a:pPr lvl="1">
              <a:buNone/>
            </a:pPr>
            <a:r>
              <a:rPr lang="en-US" sz="2800" dirty="0" smtClean="0"/>
              <a:t>Special attention to:</a:t>
            </a:r>
          </a:p>
          <a:p>
            <a:pPr lvl="1">
              <a:buNone/>
            </a:pPr>
            <a:r>
              <a:rPr lang="en-US" dirty="0" smtClean="0"/>
              <a:t>-choosing the relevant services from </a:t>
            </a:r>
            <a:r>
              <a:rPr lang="en-US" dirty="0" smtClean="0"/>
              <a:t>a </a:t>
            </a:r>
            <a:r>
              <a:rPr lang="en-US" dirty="0" smtClean="0"/>
              <a:t>patients perspective and risk analysis</a:t>
            </a:r>
          </a:p>
          <a:p>
            <a:pPr lvl="1">
              <a:buNone/>
            </a:pPr>
            <a:endParaRPr lang="en-US" dirty="0" smtClean="0"/>
          </a:p>
        </p:txBody>
      </p:sp>
    </p:spTree>
    <p:extLst>
      <p:ext uri="{BB962C8B-B14F-4D97-AF65-F5344CB8AC3E}">
        <p14:creationId xmlns:p14="http://schemas.microsoft.com/office/powerpoint/2010/main" val="2018099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smtClean="0"/>
              <a:t>Next meeting in </a:t>
            </a:r>
            <a:r>
              <a:rPr lang="en-US" dirty="0" err="1" smtClean="0"/>
              <a:t>Saarema</a:t>
            </a:r>
            <a:r>
              <a:rPr lang="en-US" dirty="0" smtClean="0"/>
              <a:t>  3-5 July</a:t>
            </a:r>
            <a:endParaRPr lang="en-US" dirty="0"/>
          </a:p>
        </p:txBody>
      </p:sp>
      <p:sp>
        <p:nvSpPr>
          <p:cNvPr id="3" name="Platshållare för innehåll 2"/>
          <p:cNvSpPr>
            <a:spLocks noGrp="1"/>
          </p:cNvSpPr>
          <p:nvPr>
            <p:ph idx="1"/>
          </p:nvPr>
        </p:nvSpPr>
        <p:spPr/>
        <p:txBody>
          <a:bodyPr/>
          <a:lstStyle/>
          <a:p>
            <a:endParaRPr lang="en-US" dirty="0" smtClean="0"/>
          </a:p>
          <a:p>
            <a:endParaRPr lang="en-US" dirty="0"/>
          </a:p>
          <a:p>
            <a:endParaRPr lang="en-US" dirty="0" smtClean="0"/>
          </a:p>
          <a:p>
            <a:endParaRPr lang="en-US" dirty="0"/>
          </a:p>
          <a:p>
            <a:pPr marL="0" indent="0">
              <a:buNone/>
            </a:pPr>
            <a:r>
              <a:rPr lang="en-US" dirty="0" smtClean="0"/>
              <a:t>Aim at producing a report of what we  have gathered so far and decide upon how we want to proceed with the group</a:t>
            </a:r>
            <a:endParaRPr lang="en-US" dirty="0"/>
          </a:p>
        </p:txBody>
      </p:sp>
      <p:sp>
        <p:nvSpPr>
          <p:cNvPr id="4" name="Platshållare för bildnummer 3"/>
          <p:cNvSpPr>
            <a:spLocks noGrp="1"/>
          </p:cNvSpPr>
          <p:nvPr>
            <p:ph type="sldNum" sz="quarter" idx="12"/>
          </p:nvPr>
        </p:nvSpPr>
        <p:spPr/>
        <p:txBody>
          <a:bodyPr/>
          <a:lstStyle/>
          <a:p>
            <a:fld id="{368635BA-FCF5-4A0E-8FFF-157526493AFA}" type="slidenum">
              <a:rPr lang="en-US" smtClean="0"/>
              <a:pPr/>
              <a:t>5</a:t>
            </a:fld>
            <a:endParaRPr lang="en-US"/>
          </a:p>
        </p:txBody>
      </p:sp>
    </p:spTree>
    <p:extLst>
      <p:ext uri="{BB962C8B-B14F-4D97-AF65-F5344CB8AC3E}">
        <p14:creationId xmlns:p14="http://schemas.microsoft.com/office/powerpoint/2010/main" val="3845438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smtClean="0"/>
              <a:t>Trends in Sweden</a:t>
            </a:r>
            <a:endParaRPr lang="en-US" dirty="0"/>
          </a:p>
        </p:txBody>
      </p:sp>
      <p:sp>
        <p:nvSpPr>
          <p:cNvPr id="3" name="Platshållare för innehåll 2"/>
          <p:cNvSpPr>
            <a:spLocks noGrp="1"/>
          </p:cNvSpPr>
          <p:nvPr>
            <p:ph idx="1"/>
          </p:nvPr>
        </p:nvSpPr>
        <p:spPr/>
        <p:txBody>
          <a:bodyPr>
            <a:normAutofit/>
          </a:bodyPr>
          <a:lstStyle/>
          <a:p>
            <a:r>
              <a:rPr lang="en-US" dirty="0" smtClean="0"/>
              <a:t>eHealth vision in Sweden</a:t>
            </a:r>
          </a:p>
          <a:p>
            <a:pPr marL="0" indent="0">
              <a:buNone/>
            </a:pPr>
            <a:r>
              <a:rPr lang="en-US" sz="2800" i="1" dirty="0" smtClean="0"/>
              <a:t>In 2025, Sweden will be the best in he world at using opportunities offered by digitalization and eHealth to make it easier for people to achieve good and equal health and welfare, and to develop and strengthen their own resources for increased independence and participation in the life of society. </a:t>
            </a:r>
          </a:p>
        </p:txBody>
      </p:sp>
    </p:spTree>
    <p:extLst>
      <p:ext uri="{BB962C8B-B14F-4D97-AF65-F5344CB8AC3E}">
        <p14:creationId xmlns:p14="http://schemas.microsoft.com/office/powerpoint/2010/main" val="1147440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en-US"/>
          </a:p>
        </p:txBody>
      </p:sp>
      <p:sp>
        <p:nvSpPr>
          <p:cNvPr id="3" name="Platshållare för innehåll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5443" y="-747464"/>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9885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en-US"/>
          </a:p>
        </p:txBody>
      </p:sp>
      <p:sp>
        <p:nvSpPr>
          <p:cNvPr id="3" name="Platshållare för innehåll 2"/>
          <p:cNvSpPr>
            <a:spLocks noGrp="1"/>
          </p:cNvSpPr>
          <p:nvPr>
            <p:ph idx="1"/>
          </p:nvPr>
        </p:nvSpPr>
        <p:spPr/>
        <p:txBody>
          <a:bodyPr/>
          <a:lstStyle/>
          <a:p>
            <a:endParaRPr lang="en-US"/>
          </a:p>
        </p:txBody>
      </p:sp>
      <p:sp>
        <p:nvSpPr>
          <p:cNvPr id="4" name="Platshållare för bildnummer 3"/>
          <p:cNvSpPr>
            <a:spLocks noGrp="1"/>
          </p:cNvSpPr>
          <p:nvPr>
            <p:ph type="sldNum" sz="quarter" idx="12"/>
          </p:nvPr>
        </p:nvSpPr>
        <p:spPr/>
        <p:txBody>
          <a:bodyPr/>
          <a:lstStyle/>
          <a:p>
            <a:fld id="{368635BA-FCF5-4A0E-8FFF-157526493AFA}" type="slidenum">
              <a:rPr lang="en-US" smtClean="0"/>
              <a:pPr/>
              <a:t>8</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25287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en-US" dirty="0"/>
          </a:p>
        </p:txBody>
      </p:sp>
      <p:sp>
        <p:nvSpPr>
          <p:cNvPr id="3" name="Platshållare för innehåll 2"/>
          <p:cNvSpPr>
            <a:spLocks noGrp="1"/>
          </p:cNvSpPr>
          <p:nvPr>
            <p:ph sz="quarter" idx="10"/>
          </p:nvPr>
        </p:nvSpPr>
        <p:spPr/>
        <p:txBody>
          <a:bodyPr/>
          <a:lstStyle/>
          <a:p>
            <a:endParaRPr lang="en-US"/>
          </a:p>
        </p:txBody>
      </p:sp>
      <p:pic>
        <p:nvPicPr>
          <p:cNvPr id="4" name="Picture 2" descr="Bildresultat för harry potter and the philosopher's st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55" y="-15662"/>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751482"/>
      </p:ext>
    </p:extLst>
  </p:cSld>
  <p:clrMapOvr>
    <a:masterClrMapping/>
  </p:clrMapOvr>
  <p:timing>
    <p:tnLst>
      <p:par>
        <p:cTn id="1" dur="indefinite" restart="never" nodeType="tmRoot"/>
      </p:par>
    </p:tnLst>
  </p:timing>
</p:sld>
</file>

<file path=ppt/theme/theme1.xml><?xml version="1.0" encoding="utf-8"?>
<a:theme xmlns:a="http://schemas.openxmlformats.org/drawingml/2006/main" name="IVO_mall_2016">
  <a:themeElements>
    <a:clrScheme name="IVO">
      <a:dk1>
        <a:sysClr val="windowText" lastClr="000000"/>
      </a:dk1>
      <a:lt1>
        <a:sysClr val="window" lastClr="FFFFFF"/>
      </a:lt1>
      <a:dk2>
        <a:srgbClr val="1F497D"/>
      </a:dk2>
      <a:lt2>
        <a:srgbClr val="EEECE1"/>
      </a:lt2>
      <a:accent1>
        <a:srgbClr val="E66E14"/>
      </a:accent1>
      <a:accent2>
        <a:srgbClr val="007377"/>
      </a:accent2>
      <a:accent3>
        <a:srgbClr val="B1E4E3"/>
      </a:accent3>
      <a:accent4>
        <a:srgbClr val="333F48"/>
      </a:accent4>
      <a:accent5>
        <a:srgbClr val="C7C9C7"/>
      </a:accent5>
      <a:accent6>
        <a:srgbClr val="B94700"/>
      </a:accent6>
      <a:hlink>
        <a:srgbClr val="0000FF"/>
      </a:hlink>
      <a:folHlink>
        <a:srgbClr val="800080"/>
      </a:folHlink>
    </a:clrScheme>
    <a:fontScheme name="Nordic Capit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IVO_mall_2016</Template>
  <TotalTime>0</TotalTime>
  <Words>218</Words>
  <Application>Microsoft Office PowerPoint</Application>
  <PresentationFormat>Bildspel på skärmen (4:3)</PresentationFormat>
  <Paragraphs>39</Paragraphs>
  <Slides>11</Slides>
  <Notes>0</Notes>
  <HiddenSlides>0</HiddenSlides>
  <MMClips>0</MMClips>
  <ScaleCrop>false</ScaleCrop>
  <HeadingPairs>
    <vt:vector size="4" baseType="variant">
      <vt:variant>
        <vt:lpstr>Tema</vt:lpstr>
      </vt:variant>
      <vt:variant>
        <vt:i4>1</vt:i4>
      </vt:variant>
      <vt:variant>
        <vt:lpstr>Bildrubriker</vt:lpstr>
      </vt:variant>
      <vt:variant>
        <vt:i4>11</vt:i4>
      </vt:variant>
    </vt:vector>
  </HeadingPairs>
  <TitlesOfParts>
    <vt:vector size="12" baseType="lpstr">
      <vt:lpstr>IVO_mall_2016</vt:lpstr>
      <vt:lpstr>PowerPoint-presentation</vt:lpstr>
      <vt:lpstr>This hour</vt:lpstr>
      <vt:lpstr>WHO Definitions we will use</vt:lpstr>
      <vt:lpstr>Focus</vt:lpstr>
      <vt:lpstr>Next meeting in Saarema  3-5 July</vt:lpstr>
      <vt:lpstr>Trends in Sweden</vt:lpstr>
      <vt:lpstr>PowerPoint-presentation</vt:lpstr>
      <vt:lpstr>PowerPoint-presentation</vt:lpstr>
      <vt:lpstr>PowerPoint-presentation</vt:lpstr>
      <vt:lpstr>Loose-loose situation</vt:lpstr>
      <vt:lpstr>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2017-04-11T06:05:23Z</dcterms:created>
  <dcterms:modified xsi:type="dcterms:W3CDTF">2017-04-25T08:52:22Z</dcterms:modified>
</cp:coreProperties>
</file>