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87" r:id="rId2"/>
    <p:sldId id="391" r:id="rId3"/>
    <p:sldId id="411" r:id="rId4"/>
    <p:sldId id="343" r:id="rId5"/>
    <p:sldId id="389" r:id="rId6"/>
    <p:sldId id="403" r:id="rId7"/>
    <p:sldId id="410" r:id="rId8"/>
    <p:sldId id="394" r:id="rId9"/>
    <p:sldId id="404" r:id="rId10"/>
    <p:sldId id="393" r:id="rId11"/>
    <p:sldId id="406" r:id="rId12"/>
  </p:sldIdLst>
  <p:sldSz cx="9144000" cy="5143500" type="screen16x9"/>
  <p:notesSz cx="6858000" cy="9872663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1" userDrawn="1">
          <p15:clr>
            <a:srgbClr val="A4A3A4"/>
          </p15:clr>
        </p15:guide>
        <p15:guide id="2" pos="216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Tekijä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4E88"/>
    <a:srgbClr val="0F76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4" autoAdjust="0"/>
    <p:restoredTop sz="90614" autoAdjust="0"/>
  </p:normalViewPr>
  <p:slideViewPr>
    <p:cSldViewPr>
      <p:cViewPr varScale="1">
        <p:scale>
          <a:sx n="90" d="100"/>
          <a:sy n="90" d="100"/>
        </p:scale>
        <p:origin x="508" y="6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14" d="100"/>
          <a:sy n="114" d="100"/>
        </p:scale>
        <p:origin x="5220" y="126"/>
      </p:cViewPr>
      <p:guideLst>
        <p:guide orient="horz" pos="3111"/>
        <p:guide pos="216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93633"/>
          </a:xfrm>
          <a:prstGeom prst="rect">
            <a:avLst/>
          </a:prstGeom>
        </p:spPr>
        <p:txBody>
          <a:bodyPr vert="horz" lIns="92190" tIns="46095" rIns="92190" bIns="46095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3633"/>
          </a:xfrm>
          <a:prstGeom prst="rect">
            <a:avLst/>
          </a:prstGeom>
        </p:spPr>
        <p:txBody>
          <a:bodyPr vert="horz" lIns="92190" tIns="46095" rIns="92190" bIns="46095" rtlCol="0"/>
          <a:lstStyle>
            <a:lvl1pPr algn="r">
              <a:defRPr sz="1200"/>
            </a:lvl1pPr>
          </a:lstStyle>
          <a:p>
            <a:fld id="{414029F1-777F-40C9-B76D-853A274FD049}" type="datetimeFigureOut">
              <a:rPr lang="fi-FI" smtClean="0"/>
              <a:t>2.10.2018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1" y="9377317"/>
            <a:ext cx="2971800" cy="493633"/>
          </a:xfrm>
          <a:prstGeom prst="rect">
            <a:avLst/>
          </a:prstGeom>
        </p:spPr>
        <p:txBody>
          <a:bodyPr vert="horz" lIns="92190" tIns="46095" rIns="92190" bIns="46095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84613" y="9377317"/>
            <a:ext cx="2971800" cy="493633"/>
          </a:xfrm>
          <a:prstGeom prst="rect">
            <a:avLst/>
          </a:prstGeom>
        </p:spPr>
        <p:txBody>
          <a:bodyPr vert="horz" lIns="92190" tIns="46095" rIns="92190" bIns="46095" rtlCol="0" anchor="b"/>
          <a:lstStyle>
            <a:lvl1pPr algn="r">
              <a:defRPr sz="1200"/>
            </a:lvl1pPr>
          </a:lstStyle>
          <a:p>
            <a:fld id="{51EC777C-7ACD-404D-AD15-611DF1F7AB4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638786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93633"/>
          </a:xfrm>
          <a:prstGeom prst="rect">
            <a:avLst/>
          </a:prstGeom>
        </p:spPr>
        <p:txBody>
          <a:bodyPr vert="horz" lIns="92190" tIns="46095" rIns="92190" bIns="46095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3633"/>
          </a:xfrm>
          <a:prstGeom prst="rect">
            <a:avLst/>
          </a:prstGeom>
        </p:spPr>
        <p:txBody>
          <a:bodyPr vert="horz" lIns="92190" tIns="46095" rIns="92190" bIns="46095" rtlCol="0"/>
          <a:lstStyle>
            <a:lvl1pPr algn="r">
              <a:defRPr sz="1200"/>
            </a:lvl1pPr>
          </a:lstStyle>
          <a:p>
            <a:fld id="{92E567F2-7D4A-4FBF-A81B-AC452800A111}" type="datetimeFigureOut">
              <a:rPr lang="fi-FI" smtClean="0"/>
              <a:t>2.10.2018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34938" y="738188"/>
            <a:ext cx="6588125" cy="3705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90" tIns="46095" rIns="92190" bIns="46095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1" y="4689517"/>
            <a:ext cx="5486400" cy="4442698"/>
          </a:xfrm>
          <a:prstGeom prst="rect">
            <a:avLst/>
          </a:prstGeom>
        </p:spPr>
        <p:txBody>
          <a:bodyPr vert="horz" lIns="92190" tIns="46095" rIns="92190" bIns="46095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1" y="9377317"/>
            <a:ext cx="2971800" cy="493633"/>
          </a:xfrm>
          <a:prstGeom prst="rect">
            <a:avLst/>
          </a:prstGeom>
        </p:spPr>
        <p:txBody>
          <a:bodyPr vert="horz" lIns="92190" tIns="46095" rIns="92190" bIns="46095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9377317"/>
            <a:ext cx="2971800" cy="493633"/>
          </a:xfrm>
          <a:prstGeom prst="rect">
            <a:avLst/>
          </a:prstGeom>
        </p:spPr>
        <p:txBody>
          <a:bodyPr vert="horz" lIns="92190" tIns="46095" rIns="92190" bIns="46095" rtlCol="0" anchor="b"/>
          <a:lstStyle>
            <a:lvl1pPr algn="r">
              <a:defRPr sz="1200"/>
            </a:lvl1pPr>
          </a:lstStyle>
          <a:p>
            <a:fld id="{F7C8DC38-513D-4089-9ADA-B07D037222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91202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8DC38-513D-4089-9ADA-B07D03722263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524165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8DC38-513D-4089-9ADA-B07D03722263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779211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8DC38-513D-4089-9ADA-B07D03722263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76368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tummansinin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3047"/>
            <a:ext cx="9141291" cy="5137405"/>
          </a:xfrm>
          <a:prstGeom prst="rect">
            <a:avLst/>
          </a:prstGeom>
        </p:spPr>
      </p:pic>
      <p:sp>
        <p:nvSpPr>
          <p:cNvPr id="14" name="Suorakulmio 13"/>
          <p:cNvSpPr/>
          <p:nvPr userDrawn="1"/>
        </p:nvSpPr>
        <p:spPr>
          <a:xfrm>
            <a:off x="0" y="4490519"/>
            <a:ext cx="9144000" cy="6529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fi-FI"/>
              <a:t>Leena Kinnunen</a:t>
            </a:r>
            <a:endParaRPr lang="fi-FI" dirty="0"/>
          </a:p>
        </p:txBody>
      </p:sp>
      <p:sp>
        <p:nvSpPr>
          <p:cNvPr id="16" name="Otsikko 1"/>
          <p:cNvSpPr>
            <a:spLocks noGrp="1"/>
          </p:cNvSpPr>
          <p:nvPr>
            <p:ph type="title" hasCustomPrompt="1"/>
          </p:nvPr>
        </p:nvSpPr>
        <p:spPr>
          <a:xfrm>
            <a:off x="292529" y="1707654"/>
            <a:ext cx="4063447" cy="1368152"/>
          </a:xfrm>
        </p:spPr>
        <p:txBody>
          <a:bodyPr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i-FI" dirty="0"/>
              <a:t>Esityksen </a:t>
            </a:r>
            <a:br>
              <a:rPr lang="fi-FI" dirty="0"/>
            </a:br>
            <a:r>
              <a:rPr lang="fi-FI" dirty="0"/>
              <a:t>otsikko tähän</a:t>
            </a:r>
          </a:p>
        </p:txBody>
      </p:sp>
      <p:sp>
        <p:nvSpPr>
          <p:cNvPr id="17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292529" y="3147814"/>
            <a:ext cx="4063447" cy="1152128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b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Paikka alaotsikolle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0800FD1-2167-4EB2-AA83-900CCC50029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93083"/>
            <a:ext cx="2411696" cy="1080120"/>
          </a:xfrm>
          <a:prstGeom prst="rect">
            <a:avLst/>
          </a:prstGeom>
        </p:spPr>
      </p:pic>
      <p:sp>
        <p:nvSpPr>
          <p:cNvPr id="13" name="Päivämäärän paikkamerkki 3">
            <a:extLst>
              <a:ext uri="{FF2B5EF4-FFF2-40B4-BE49-F238E27FC236}">
                <a16:creationId xmlns:a16="http://schemas.microsoft.com/office/drawing/2014/main" id="{95B52206-133B-48CA-9BB7-DA16179B36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76056" y="4784400"/>
            <a:ext cx="936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fi-FI"/>
              <a:t>11.10.2018</a:t>
            </a:r>
            <a:endParaRPr lang="fi-FI" dirty="0"/>
          </a:p>
        </p:txBody>
      </p:sp>
      <p:sp>
        <p:nvSpPr>
          <p:cNvPr id="18" name="Dian numeron paikkamerkki 5">
            <a:extLst>
              <a:ext uri="{FF2B5EF4-FFF2-40B4-BE49-F238E27FC236}">
                <a16:creationId xmlns:a16="http://schemas.microsoft.com/office/drawing/2014/main" id="{963EFC32-51B3-432E-912C-29AA76E9D6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04592" y="4784949"/>
            <a:ext cx="6004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AF3D37F8-22D3-48E0-8D89-5DDCFAF338A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9" name="Freeform 7">
            <a:extLst>
              <a:ext uri="{FF2B5EF4-FFF2-40B4-BE49-F238E27FC236}">
                <a16:creationId xmlns:a16="http://schemas.microsoft.com/office/drawing/2014/main" id="{F1FDD08C-F48B-49B2-A10B-C36DE29E05D8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252000" y="4698082"/>
            <a:ext cx="2544202" cy="270000"/>
          </a:xfrm>
          <a:custGeom>
            <a:avLst/>
            <a:gdLst>
              <a:gd name="T0" fmla="*/ 28 w 2044"/>
              <a:gd name="T1" fmla="*/ 56 h 216"/>
              <a:gd name="T2" fmla="*/ 149 w 2044"/>
              <a:gd name="T3" fmla="*/ 38 h 216"/>
              <a:gd name="T4" fmla="*/ 239 w 2044"/>
              <a:gd name="T5" fmla="*/ 41 h 216"/>
              <a:gd name="T6" fmla="*/ 220 w 2044"/>
              <a:gd name="T7" fmla="*/ 29 h 216"/>
              <a:gd name="T8" fmla="*/ 274 w 2044"/>
              <a:gd name="T9" fmla="*/ 92 h 216"/>
              <a:gd name="T10" fmla="*/ 352 w 2044"/>
              <a:gd name="T11" fmla="*/ 10 h 216"/>
              <a:gd name="T12" fmla="*/ 432 w 2044"/>
              <a:gd name="T13" fmla="*/ 57 h 216"/>
              <a:gd name="T14" fmla="*/ 487 w 2044"/>
              <a:gd name="T15" fmla="*/ 76 h 216"/>
              <a:gd name="T16" fmla="*/ 492 w 2044"/>
              <a:gd name="T17" fmla="*/ 61 h 216"/>
              <a:gd name="T18" fmla="*/ 709 w 2044"/>
              <a:gd name="T19" fmla="*/ 60 h 216"/>
              <a:gd name="T20" fmla="*/ 660 w 2044"/>
              <a:gd name="T21" fmla="*/ 24 h 216"/>
              <a:gd name="T22" fmla="*/ 809 w 2044"/>
              <a:gd name="T23" fmla="*/ 46 h 216"/>
              <a:gd name="T24" fmla="*/ 786 w 2044"/>
              <a:gd name="T25" fmla="*/ 21 h 216"/>
              <a:gd name="T26" fmla="*/ 848 w 2044"/>
              <a:gd name="T27" fmla="*/ 92 h 216"/>
              <a:gd name="T28" fmla="*/ 964 w 2044"/>
              <a:gd name="T29" fmla="*/ 1 h 216"/>
              <a:gd name="T30" fmla="*/ 982 w 2044"/>
              <a:gd name="T31" fmla="*/ 92 h 216"/>
              <a:gd name="T32" fmla="*/ 1137 w 2044"/>
              <a:gd name="T33" fmla="*/ 1 h 216"/>
              <a:gd name="T34" fmla="*/ 1225 w 2044"/>
              <a:gd name="T35" fmla="*/ 92 h 216"/>
              <a:gd name="T36" fmla="*/ 1207 w 2044"/>
              <a:gd name="T37" fmla="*/ 73 h 216"/>
              <a:gd name="T38" fmla="*/ 1325 w 2044"/>
              <a:gd name="T39" fmla="*/ 1 h 216"/>
              <a:gd name="T40" fmla="*/ 1344 w 2044"/>
              <a:gd name="T41" fmla="*/ 92 h 216"/>
              <a:gd name="T42" fmla="*/ 1471 w 2044"/>
              <a:gd name="T43" fmla="*/ 17 h 216"/>
              <a:gd name="T44" fmla="*/ 1627 w 2044"/>
              <a:gd name="T45" fmla="*/ 38 h 216"/>
              <a:gd name="T46" fmla="*/ 1685 w 2044"/>
              <a:gd name="T47" fmla="*/ 76 h 216"/>
              <a:gd name="T48" fmla="*/ 1727 w 2044"/>
              <a:gd name="T49" fmla="*/ 76 h 216"/>
              <a:gd name="T50" fmla="*/ 1776 w 2044"/>
              <a:gd name="T51" fmla="*/ 28 h 216"/>
              <a:gd name="T52" fmla="*/ 1921 w 2044"/>
              <a:gd name="T53" fmla="*/ 17 h 216"/>
              <a:gd name="T54" fmla="*/ 1996 w 2044"/>
              <a:gd name="T55" fmla="*/ 1 h 216"/>
              <a:gd name="T56" fmla="*/ 0 w 2044"/>
              <a:gd name="T57" fmla="*/ 215 h 216"/>
              <a:gd name="T58" fmla="*/ 29 w 2044"/>
              <a:gd name="T59" fmla="*/ 184 h 216"/>
              <a:gd name="T60" fmla="*/ 145 w 2044"/>
              <a:gd name="T61" fmla="*/ 180 h 216"/>
              <a:gd name="T62" fmla="*/ 203 w 2044"/>
              <a:gd name="T63" fmla="*/ 199 h 216"/>
              <a:gd name="T64" fmla="*/ 347 w 2044"/>
              <a:gd name="T65" fmla="*/ 145 h 216"/>
              <a:gd name="T66" fmla="*/ 294 w 2044"/>
              <a:gd name="T67" fmla="*/ 204 h 216"/>
              <a:gd name="T68" fmla="*/ 443 w 2044"/>
              <a:gd name="T69" fmla="*/ 170 h 216"/>
              <a:gd name="T70" fmla="*/ 421 w 2044"/>
              <a:gd name="T71" fmla="*/ 195 h 216"/>
              <a:gd name="T72" fmla="*/ 526 w 2044"/>
              <a:gd name="T73" fmla="*/ 187 h 216"/>
              <a:gd name="T74" fmla="*/ 543 w 2044"/>
              <a:gd name="T75" fmla="*/ 215 h 216"/>
              <a:gd name="T76" fmla="*/ 614 w 2044"/>
              <a:gd name="T77" fmla="*/ 151 h 216"/>
              <a:gd name="T78" fmla="*/ 796 w 2044"/>
              <a:gd name="T79" fmla="*/ 161 h 216"/>
              <a:gd name="T80" fmla="*/ 811 w 2044"/>
              <a:gd name="T81" fmla="*/ 181 h 216"/>
              <a:gd name="T82" fmla="*/ 909 w 2044"/>
              <a:gd name="T83" fmla="*/ 199 h 216"/>
              <a:gd name="T84" fmla="*/ 993 w 2044"/>
              <a:gd name="T85" fmla="*/ 152 h 216"/>
              <a:gd name="T86" fmla="*/ 962 w 2044"/>
              <a:gd name="T87" fmla="*/ 164 h 216"/>
              <a:gd name="T88" fmla="*/ 1076 w 2044"/>
              <a:gd name="T89" fmla="*/ 124 h 216"/>
              <a:gd name="T90" fmla="*/ 1159 w 2044"/>
              <a:gd name="T91" fmla="*/ 123 h 216"/>
              <a:gd name="T92" fmla="*/ 1143 w 2044"/>
              <a:gd name="T93" fmla="*/ 170 h 216"/>
              <a:gd name="T94" fmla="*/ 1227 w 2044"/>
              <a:gd name="T95" fmla="*/ 140 h 216"/>
              <a:gd name="T96" fmla="*/ 1345 w 2044"/>
              <a:gd name="T97" fmla="*/ 134 h 216"/>
              <a:gd name="T98" fmla="*/ 1313 w 2044"/>
              <a:gd name="T99" fmla="*/ 216 h 216"/>
              <a:gd name="T100" fmla="*/ 1444 w 2044"/>
              <a:gd name="T101" fmla="*/ 215 h 216"/>
              <a:gd name="T102" fmla="*/ 1541 w 2044"/>
              <a:gd name="T103" fmla="*/ 215 h 216"/>
              <a:gd name="T104" fmla="*/ 1481 w 2044"/>
              <a:gd name="T105" fmla="*/ 215 h 216"/>
              <a:gd name="T106" fmla="*/ 1560 w 2044"/>
              <a:gd name="T107" fmla="*/ 215 h 216"/>
              <a:gd name="T108" fmla="*/ 1667 w 2044"/>
              <a:gd name="T109" fmla="*/ 200 h 216"/>
              <a:gd name="T110" fmla="*/ 1720 w 2044"/>
              <a:gd name="T111" fmla="*/ 215 h 216"/>
              <a:gd name="T112" fmla="*/ 1755 w 2044"/>
              <a:gd name="T113" fmla="*/ 140 h 216"/>
              <a:gd name="T114" fmla="*/ 1870 w 2044"/>
              <a:gd name="T115" fmla="*/ 162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044" h="216">
                <a:moveTo>
                  <a:pt x="28" y="56"/>
                </a:moveTo>
                <a:cubicBezTo>
                  <a:pt x="41" y="56"/>
                  <a:pt x="41" y="56"/>
                  <a:pt x="41" y="56"/>
                </a:cubicBezTo>
                <a:cubicBezTo>
                  <a:pt x="58" y="92"/>
                  <a:pt x="58" y="92"/>
                  <a:pt x="58" y="92"/>
                </a:cubicBezTo>
                <a:cubicBezTo>
                  <a:pt x="79" y="92"/>
                  <a:pt x="79" y="92"/>
                  <a:pt x="79" y="92"/>
                </a:cubicBezTo>
                <a:cubicBezTo>
                  <a:pt x="59" y="53"/>
                  <a:pt x="59" y="53"/>
                  <a:pt x="59" y="53"/>
                </a:cubicBezTo>
                <a:cubicBezTo>
                  <a:pt x="67" y="50"/>
                  <a:pt x="75" y="42"/>
                  <a:pt x="75" y="29"/>
                </a:cubicBezTo>
                <a:cubicBezTo>
                  <a:pt x="75" y="14"/>
                  <a:pt x="64" y="1"/>
                  <a:pt x="46" y="1"/>
                </a:cubicBezTo>
                <a:cubicBezTo>
                  <a:pt x="10" y="1"/>
                  <a:pt x="10" y="1"/>
                  <a:pt x="10" y="1"/>
                </a:cubicBezTo>
                <a:cubicBezTo>
                  <a:pt x="10" y="92"/>
                  <a:pt x="10" y="92"/>
                  <a:pt x="10" y="92"/>
                </a:cubicBezTo>
                <a:cubicBezTo>
                  <a:pt x="28" y="92"/>
                  <a:pt x="28" y="92"/>
                  <a:pt x="28" y="92"/>
                </a:cubicBezTo>
                <a:lnTo>
                  <a:pt x="28" y="56"/>
                </a:lnTo>
                <a:close/>
                <a:moveTo>
                  <a:pt x="28" y="17"/>
                </a:moveTo>
                <a:cubicBezTo>
                  <a:pt x="44" y="17"/>
                  <a:pt x="44" y="17"/>
                  <a:pt x="44" y="17"/>
                </a:cubicBezTo>
                <a:cubicBezTo>
                  <a:pt x="52" y="17"/>
                  <a:pt x="57" y="22"/>
                  <a:pt x="57" y="29"/>
                </a:cubicBezTo>
                <a:cubicBezTo>
                  <a:pt x="57" y="36"/>
                  <a:pt x="52" y="41"/>
                  <a:pt x="44" y="41"/>
                </a:cubicBezTo>
                <a:cubicBezTo>
                  <a:pt x="28" y="41"/>
                  <a:pt x="28" y="41"/>
                  <a:pt x="28" y="41"/>
                </a:cubicBezTo>
                <a:lnTo>
                  <a:pt x="28" y="17"/>
                </a:lnTo>
                <a:close/>
                <a:moveTo>
                  <a:pt x="155" y="76"/>
                </a:moveTo>
                <a:cubicBezTo>
                  <a:pt x="113" y="76"/>
                  <a:pt x="113" y="76"/>
                  <a:pt x="113" y="76"/>
                </a:cubicBezTo>
                <a:cubicBezTo>
                  <a:pt x="113" y="54"/>
                  <a:pt x="113" y="54"/>
                  <a:pt x="113" y="54"/>
                </a:cubicBezTo>
                <a:cubicBezTo>
                  <a:pt x="149" y="54"/>
                  <a:pt x="149" y="54"/>
                  <a:pt x="149" y="54"/>
                </a:cubicBezTo>
                <a:cubicBezTo>
                  <a:pt x="149" y="38"/>
                  <a:pt x="149" y="38"/>
                  <a:pt x="149" y="38"/>
                </a:cubicBezTo>
                <a:cubicBezTo>
                  <a:pt x="113" y="38"/>
                  <a:pt x="113" y="38"/>
                  <a:pt x="113" y="38"/>
                </a:cubicBezTo>
                <a:cubicBezTo>
                  <a:pt x="113" y="17"/>
                  <a:pt x="113" y="17"/>
                  <a:pt x="113" y="17"/>
                </a:cubicBezTo>
                <a:cubicBezTo>
                  <a:pt x="155" y="17"/>
                  <a:pt x="155" y="17"/>
                  <a:pt x="155" y="17"/>
                </a:cubicBezTo>
                <a:cubicBezTo>
                  <a:pt x="155" y="1"/>
                  <a:pt x="155" y="1"/>
                  <a:pt x="155" y="1"/>
                </a:cubicBezTo>
                <a:cubicBezTo>
                  <a:pt x="95" y="1"/>
                  <a:pt x="95" y="1"/>
                  <a:pt x="95" y="1"/>
                </a:cubicBezTo>
                <a:cubicBezTo>
                  <a:pt x="95" y="92"/>
                  <a:pt x="95" y="92"/>
                  <a:pt x="95" y="92"/>
                </a:cubicBezTo>
                <a:cubicBezTo>
                  <a:pt x="155" y="92"/>
                  <a:pt x="155" y="92"/>
                  <a:pt x="155" y="92"/>
                </a:cubicBezTo>
                <a:lnTo>
                  <a:pt x="155" y="76"/>
                </a:lnTo>
                <a:close/>
                <a:moveTo>
                  <a:pt x="230" y="82"/>
                </a:moveTo>
                <a:cubicBezTo>
                  <a:pt x="236" y="76"/>
                  <a:pt x="239" y="68"/>
                  <a:pt x="239" y="55"/>
                </a:cubicBezTo>
                <a:cubicBezTo>
                  <a:pt x="239" y="41"/>
                  <a:pt x="239" y="41"/>
                  <a:pt x="239" y="41"/>
                </a:cubicBezTo>
                <a:cubicBezTo>
                  <a:pt x="204" y="41"/>
                  <a:pt x="204" y="41"/>
                  <a:pt x="204" y="41"/>
                </a:cubicBezTo>
                <a:cubicBezTo>
                  <a:pt x="204" y="56"/>
                  <a:pt x="204" y="56"/>
                  <a:pt x="204" y="56"/>
                </a:cubicBezTo>
                <a:cubicBezTo>
                  <a:pt x="221" y="56"/>
                  <a:pt x="221" y="56"/>
                  <a:pt x="221" y="56"/>
                </a:cubicBezTo>
                <a:cubicBezTo>
                  <a:pt x="221" y="60"/>
                  <a:pt x="221" y="60"/>
                  <a:pt x="221" y="60"/>
                </a:cubicBezTo>
                <a:cubicBezTo>
                  <a:pt x="221" y="65"/>
                  <a:pt x="219" y="69"/>
                  <a:pt x="217" y="72"/>
                </a:cubicBezTo>
                <a:cubicBezTo>
                  <a:pt x="214" y="75"/>
                  <a:pt x="209" y="77"/>
                  <a:pt x="204" y="77"/>
                </a:cubicBezTo>
                <a:cubicBezTo>
                  <a:pt x="199" y="77"/>
                  <a:pt x="195" y="75"/>
                  <a:pt x="193" y="72"/>
                </a:cubicBezTo>
                <a:cubicBezTo>
                  <a:pt x="189" y="68"/>
                  <a:pt x="188" y="64"/>
                  <a:pt x="188" y="46"/>
                </a:cubicBezTo>
                <a:cubicBezTo>
                  <a:pt x="188" y="28"/>
                  <a:pt x="189" y="25"/>
                  <a:pt x="193" y="21"/>
                </a:cubicBezTo>
                <a:cubicBezTo>
                  <a:pt x="196" y="18"/>
                  <a:pt x="199" y="16"/>
                  <a:pt x="204" y="16"/>
                </a:cubicBezTo>
                <a:cubicBezTo>
                  <a:pt x="213" y="16"/>
                  <a:pt x="218" y="20"/>
                  <a:pt x="220" y="29"/>
                </a:cubicBezTo>
                <a:cubicBezTo>
                  <a:pt x="238" y="29"/>
                  <a:pt x="238" y="29"/>
                  <a:pt x="238" y="29"/>
                </a:cubicBezTo>
                <a:cubicBezTo>
                  <a:pt x="236" y="13"/>
                  <a:pt x="225" y="0"/>
                  <a:pt x="204" y="0"/>
                </a:cubicBezTo>
                <a:cubicBezTo>
                  <a:pt x="194" y="0"/>
                  <a:pt x="186" y="3"/>
                  <a:pt x="180" y="10"/>
                </a:cubicBezTo>
                <a:cubicBezTo>
                  <a:pt x="176" y="14"/>
                  <a:pt x="173" y="19"/>
                  <a:pt x="172" y="24"/>
                </a:cubicBezTo>
                <a:cubicBezTo>
                  <a:pt x="171" y="29"/>
                  <a:pt x="171" y="36"/>
                  <a:pt x="171" y="46"/>
                </a:cubicBezTo>
                <a:cubicBezTo>
                  <a:pt x="171" y="56"/>
                  <a:pt x="171" y="64"/>
                  <a:pt x="172" y="69"/>
                </a:cubicBezTo>
                <a:cubicBezTo>
                  <a:pt x="173" y="74"/>
                  <a:pt x="176" y="79"/>
                  <a:pt x="180" y="83"/>
                </a:cubicBezTo>
                <a:cubicBezTo>
                  <a:pt x="186" y="89"/>
                  <a:pt x="194" y="93"/>
                  <a:pt x="204" y="93"/>
                </a:cubicBezTo>
                <a:cubicBezTo>
                  <a:pt x="214" y="93"/>
                  <a:pt x="223" y="90"/>
                  <a:pt x="230" y="82"/>
                </a:cubicBezTo>
                <a:close/>
                <a:moveTo>
                  <a:pt x="256" y="92"/>
                </a:moveTo>
                <a:cubicBezTo>
                  <a:pt x="274" y="92"/>
                  <a:pt x="274" y="92"/>
                  <a:pt x="274" y="92"/>
                </a:cubicBezTo>
                <a:cubicBezTo>
                  <a:pt x="274" y="1"/>
                  <a:pt x="274" y="1"/>
                  <a:pt x="274" y="1"/>
                </a:cubicBezTo>
                <a:cubicBezTo>
                  <a:pt x="256" y="1"/>
                  <a:pt x="256" y="1"/>
                  <a:pt x="256" y="1"/>
                </a:cubicBezTo>
                <a:lnTo>
                  <a:pt x="256" y="92"/>
                </a:lnTo>
                <a:close/>
                <a:moveTo>
                  <a:pt x="327" y="0"/>
                </a:moveTo>
                <a:cubicBezTo>
                  <a:pt x="317" y="0"/>
                  <a:pt x="309" y="4"/>
                  <a:pt x="303" y="10"/>
                </a:cubicBezTo>
                <a:cubicBezTo>
                  <a:pt x="293" y="19"/>
                  <a:pt x="294" y="31"/>
                  <a:pt x="294" y="46"/>
                </a:cubicBezTo>
                <a:cubicBezTo>
                  <a:pt x="294" y="62"/>
                  <a:pt x="293" y="74"/>
                  <a:pt x="303" y="83"/>
                </a:cubicBezTo>
                <a:cubicBezTo>
                  <a:pt x="309" y="89"/>
                  <a:pt x="317" y="93"/>
                  <a:pt x="327" y="93"/>
                </a:cubicBezTo>
                <a:cubicBezTo>
                  <a:pt x="338" y="93"/>
                  <a:pt x="346" y="89"/>
                  <a:pt x="352" y="83"/>
                </a:cubicBezTo>
                <a:cubicBezTo>
                  <a:pt x="361" y="74"/>
                  <a:pt x="361" y="62"/>
                  <a:pt x="361" y="46"/>
                </a:cubicBezTo>
                <a:cubicBezTo>
                  <a:pt x="361" y="31"/>
                  <a:pt x="361" y="19"/>
                  <a:pt x="352" y="10"/>
                </a:cubicBezTo>
                <a:cubicBezTo>
                  <a:pt x="346" y="4"/>
                  <a:pt x="338" y="0"/>
                  <a:pt x="327" y="0"/>
                </a:cubicBezTo>
                <a:close/>
                <a:moveTo>
                  <a:pt x="339" y="72"/>
                </a:moveTo>
                <a:cubicBezTo>
                  <a:pt x="336" y="75"/>
                  <a:pt x="332" y="77"/>
                  <a:pt x="327" y="77"/>
                </a:cubicBezTo>
                <a:cubicBezTo>
                  <a:pt x="323" y="77"/>
                  <a:pt x="318" y="75"/>
                  <a:pt x="316" y="72"/>
                </a:cubicBezTo>
                <a:cubicBezTo>
                  <a:pt x="312" y="68"/>
                  <a:pt x="311" y="64"/>
                  <a:pt x="311" y="46"/>
                </a:cubicBezTo>
                <a:cubicBezTo>
                  <a:pt x="311" y="29"/>
                  <a:pt x="312" y="25"/>
                  <a:pt x="316" y="21"/>
                </a:cubicBezTo>
                <a:cubicBezTo>
                  <a:pt x="318" y="18"/>
                  <a:pt x="323" y="16"/>
                  <a:pt x="327" y="16"/>
                </a:cubicBezTo>
                <a:cubicBezTo>
                  <a:pt x="332" y="16"/>
                  <a:pt x="336" y="18"/>
                  <a:pt x="339" y="21"/>
                </a:cubicBezTo>
                <a:cubicBezTo>
                  <a:pt x="342" y="25"/>
                  <a:pt x="343" y="29"/>
                  <a:pt x="343" y="46"/>
                </a:cubicBezTo>
                <a:cubicBezTo>
                  <a:pt x="343" y="64"/>
                  <a:pt x="342" y="68"/>
                  <a:pt x="339" y="72"/>
                </a:cubicBezTo>
                <a:close/>
                <a:moveTo>
                  <a:pt x="432" y="57"/>
                </a:moveTo>
                <a:cubicBezTo>
                  <a:pt x="396" y="1"/>
                  <a:pt x="396" y="1"/>
                  <a:pt x="396" y="1"/>
                </a:cubicBezTo>
                <a:cubicBezTo>
                  <a:pt x="380" y="1"/>
                  <a:pt x="380" y="1"/>
                  <a:pt x="380" y="1"/>
                </a:cubicBezTo>
                <a:cubicBezTo>
                  <a:pt x="380" y="92"/>
                  <a:pt x="380" y="92"/>
                  <a:pt x="380" y="92"/>
                </a:cubicBezTo>
                <a:cubicBezTo>
                  <a:pt x="398" y="92"/>
                  <a:pt x="398" y="92"/>
                  <a:pt x="398" y="92"/>
                </a:cubicBezTo>
                <a:cubicBezTo>
                  <a:pt x="398" y="36"/>
                  <a:pt x="398" y="36"/>
                  <a:pt x="398" y="36"/>
                </a:cubicBezTo>
                <a:cubicBezTo>
                  <a:pt x="434" y="92"/>
                  <a:pt x="434" y="92"/>
                  <a:pt x="434" y="92"/>
                </a:cubicBezTo>
                <a:cubicBezTo>
                  <a:pt x="450" y="92"/>
                  <a:pt x="450" y="92"/>
                  <a:pt x="450" y="92"/>
                </a:cubicBezTo>
                <a:cubicBezTo>
                  <a:pt x="450" y="1"/>
                  <a:pt x="450" y="1"/>
                  <a:pt x="450" y="1"/>
                </a:cubicBezTo>
                <a:cubicBezTo>
                  <a:pt x="432" y="1"/>
                  <a:pt x="432" y="1"/>
                  <a:pt x="432" y="1"/>
                </a:cubicBezTo>
                <a:lnTo>
                  <a:pt x="432" y="57"/>
                </a:lnTo>
                <a:close/>
                <a:moveTo>
                  <a:pt x="487" y="76"/>
                </a:moveTo>
                <a:cubicBezTo>
                  <a:pt x="519" y="76"/>
                  <a:pt x="519" y="76"/>
                  <a:pt x="519" y="76"/>
                </a:cubicBezTo>
                <a:cubicBezTo>
                  <a:pt x="525" y="92"/>
                  <a:pt x="525" y="92"/>
                  <a:pt x="525" y="92"/>
                </a:cubicBezTo>
                <a:cubicBezTo>
                  <a:pt x="543" y="92"/>
                  <a:pt x="543" y="92"/>
                  <a:pt x="543" y="92"/>
                </a:cubicBezTo>
                <a:cubicBezTo>
                  <a:pt x="510" y="1"/>
                  <a:pt x="510" y="1"/>
                  <a:pt x="510" y="1"/>
                </a:cubicBezTo>
                <a:cubicBezTo>
                  <a:pt x="496" y="1"/>
                  <a:pt x="496" y="1"/>
                  <a:pt x="496" y="1"/>
                </a:cubicBezTo>
                <a:cubicBezTo>
                  <a:pt x="463" y="92"/>
                  <a:pt x="463" y="92"/>
                  <a:pt x="463" y="92"/>
                </a:cubicBezTo>
                <a:cubicBezTo>
                  <a:pt x="481" y="92"/>
                  <a:pt x="481" y="92"/>
                  <a:pt x="481" y="92"/>
                </a:cubicBezTo>
                <a:lnTo>
                  <a:pt x="487" y="76"/>
                </a:lnTo>
                <a:close/>
                <a:moveTo>
                  <a:pt x="503" y="28"/>
                </a:moveTo>
                <a:cubicBezTo>
                  <a:pt x="515" y="61"/>
                  <a:pt x="515" y="61"/>
                  <a:pt x="515" y="61"/>
                </a:cubicBezTo>
                <a:cubicBezTo>
                  <a:pt x="492" y="61"/>
                  <a:pt x="492" y="61"/>
                  <a:pt x="492" y="61"/>
                </a:cubicBezTo>
                <a:lnTo>
                  <a:pt x="503" y="28"/>
                </a:lnTo>
                <a:close/>
                <a:moveTo>
                  <a:pt x="615" y="76"/>
                </a:moveTo>
                <a:cubicBezTo>
                  <a:pt x="574" y="76"/>
                  <a:pt x="574" y="76"/>
                  <a:pt x="574" y="76"/>
                </a:cubicBezTo>
                <a:cubicBezTo>
                  <a:pt x="574" y="1"/>
                  <a:pt x="574" y="1"/>
                  <a:pt x="574" y="1"/>
                </a:cubicBezTo>
                <a:cubicBezTo>
                  <a:pt x="556" y="1"/>
                  <a:pt x="556" y="1"/>
                  <a:pt x="556" y="1"/>
                </a:cubicBezTo>
                <a:cubicBezTo>
                  <a:pt x="556" y="92"/>
                  <a:pt x="556" y="92"/>
                  <a:pt x="556" y="92"/>
                </a:cubicBezTo>
                <a:cubicBezTo>
                  <a:pt x="615" y="92"/>
                  <a:pt x="615" y="92"/>
                  <a:pt x="615" y="92"/>
                </a:cubicBezTo>
                <a:lnTo>
                  <a:pt x="615" y="76"/>
                </a:lnTo>
                <a:close/>
                <a:moveTo>
                  <a:pt x="692" y="56"/>
                </a:moveTo>
                <a:cubicBezTo>
                  <a:pt x="709" y="56"/>
                  <a:pt x="709" y="56"/>
                  <a:pt x="709" y="56"/>
                </a:cubicBezTo>
                <a:cubicBezTo>
                  <a:pt x="709" y="60"/>
                  <a:pt x="709" y="60"/>
                  <a:pt x="709" y="60"/>
                </a:cubicBezTo>
                <a:cubicBezTo>
                  <a:pt x="709" y="65"/>
                  <a:pt x="707" y="69"/>
                  <a:pt x="705" y="72"/>
                </a:cubicBezTo>
                <a:cubicBezTo>
                  <a:pt x="702" y="75"/>
                  <a:pt x="697" y="77"/>
                  <a:pt x="692" y="77"/>
                </a:cubicBezTo>
                <a:cubicBezTo>
                  <a:pt x="687" y="77"/>
                  <a:pt x="683" y="75"/>
                  <a:pt x="681" y="72"/>
                </a:cubicBezTo>
                <a:cubicBezTo>
                  <a:pt x="677" y="68"/>
                  <a:pt x="676" y="64"/>
                  <a:pt x="676" y="46"/>
                </a:cubicBezTo>
                <a:cubicBezTo>
                  <a:pt x="676" y="28"/>
                  <a:pt x="677" y="25"/>
                  <a:pt x="681" y="21"/>
                </a:cubicBezTo>
                <a:cubicBezTo>
                  <a:pt x="683" y="18"/>
                  <a:pt x="687" y="16"/>
                  <a:pt x="692" y="16"/>
                </a:cubicBezTo>
                <a:cubicBezTo>
                  <a:pt x="701" y="16"/>
                  <a:pt x="706" y="20"/>
                  <a:pt x="708" y="29"/>
                </a:cubicBezTo>
                <a:cubicBezTo>
                  <a:pt x="726" y="29"/>
                  <a:pt x="726" y="29"/>
                  <a:pt x="726" y="29"/>
                </a:cubicBezTo>
                <a:cubicBezTo>
                  <a:pt x="724" y="13"/>
                  <a:pt x="713" y="0"/>
                  <a:pt x="692" y="0"/>
                </a:cubicBezTo>
                <a:cubicBezTo>
                  <a:pt x="682" y="0"/>
                  <a:pt x="674" y="3"/>
                  <a:pt x="667" y="10"/>
                </a:cubicBezTo>
                <a:cubicBezTo>
                  <a:pt x="663" y="14"/>
                  <a:pt x="661" y="19"/>
                  <a:pt x="660" y="24"/>
                </a:cubicBezTo>
                <a:cubicBezTo>
                  <a:pt x="659" y="29"/>
                  <a:pt x="659" y="36"/>
                  <a:pt x="659" y="46"/>
                </a:cubicBezTo>
                <a:cubicBezTo>
                  <a:pt x="659" y="56"/>
                  <a:pt x="659" y="64"/>
                  <a:pt x="660" y="69"/>
                </a:cubicBezTo>
                <a:cubicBezTo>
                  <a:pt x="661" y="74"/>
                  <a:pt x="663" y="79"/>
                  <a:pt x="667" y="83"/>
                </a:cubicBezTo>
                <a:cubicBezTo>
                  <a:pt x="674" y="89"/>
                  <a:pt x="682" y="93"/>
                  <a:pt x="692" y="93"/>
                </a:cubicBezTo>
                <a:cubicBezTo>
                  <a:pt x="702" y="93"/>
                  <a:pt x="711" y="90"/>
                  <a:pt x="718" y="82"/>
                </a:cubicBezTo>
                <a:cubicBezTo>
                  <a:pt x="724" y="76"/>
                  <a:pt x="726" y="68"/>
                  <a:pt x="726" y="55"/>
                </a:cubicBezTo>
                <a:cubicBezTo>
                  <a:pt x="726" y="41"/>
                  <a:pt x="726" y="41"/>
                  <a:pt x="726" y="41"/>
                </a:cubicBezTo>
                <a:cubicBezTo>
                  <a:pt x="692" y="41"/>
                  <a:pt x="692" y="41"/>
                  <a:pt x="692" y="41"/>
                </a:cubicBezTo>
                <a:lnTo>
                  <a:pt x="692" y="56"/>
                </a:lnTo>
                <a:close/>
                <a:moveTo>
                  <a:pt x="800" y="83"/>
                </a:moveTo>
                <a:cubicBezTo>
                  <a:pt x="809" y="74"/>
                  <a:pt x="809" y="62"/>
                  <a:pt x="809" y="46"/>
                </a:cubicBezTo>
                <a:cubicBezTo>
                  <a:pt x="809" y="31"/>
                  <a:pt x="809" y="19"/>
                  <a:pt x="800" y="10"/>
                </a:cubicBezTo>
                <a:cubicBezTo>
                  <a:pt x="793" y="4"/>
                  <a:pt x="785" y="0"/>
                  <a:pt x="775" y="0"/>
                </a:cubicBezTo>
                <a:cubicBezTo>
                  <a:pt x="765" y="0"/>
                  <a:pt x="757" y="4"/>
                  <a:pt x="750" y="10"/>
                </a:cubicBezTo>
                <a:cubicBezTo>
                  <a:pt x="741" y="19"/>
                  <a:pt x="741" y="31"/>
                  <a:pt x="741" y="46"/>
                </a:cubicBezTo>
                <a:cubicBezTo>
                  <a:pt x="741" y="62"/>
                  <a:pt x="741" y="74"/>
                  <a:pt x="750" y="83"/>
                </a:cubicBezTo>
                <a:cubicBezTo>
                  <a:pt x="757" y="89"/>
                  <a:pt x="765" y="93"/>
                  <a:pt x="775" y="93"/>
                </a:cubicBezTo>
                <a:cubicBezTo>
                  <a:pt x="785" y="93"/>
                  <a:pt x="793" y="89"/>
                  <a:pt x="800" y="83"/>
                </a:cubicBezTo>
                <a:close/>
                <a:moveTo>
                  <a:pt x="759" y="46"/>
                </a:moveTo>
                <a:cubicBezTo>
                  <a:pt x="759" y="29"/>
                  <a:pt x="760" y="25"/>
                  <a:pt x="763" y="21"/>
                </a:cubicBezTo>
                <a:cubicBezTo>
                  <a:pt x="766" y="18"/>
                  <a:pt x="770" y="16"/>
                  <a:pt x="775" y="16"/>
                </a:cubicBezTo>
                <a:cubicBezTo>
                  <a:pt x="780" y="16"/>
                  <a:pt x="784" y="18"/>
                  <a:pt x="786" y="21"/>
                </a:cubicBezTo>
                <a:cubicBezTo>
                  <a:pt x="790" y="25"/>
                  <a:pt x="791" y="29"/>
                  <a:pt x="791" y="46"/>
                </a:cubicBezTo>
                <a:cubicBezTo>
                  <a:pt x="791" y="64"/>
                  <a:pt x="790" y="68"/>
                  <a:pt x="786" y="72"/>
                </a:cubicBezTo>
                <a:cubicBezTo>
                  <a:pt x="784" y="75"/>
                  <a:pt x="780" y="77"/>
                  <a:pt x="775" y="77"/>
                </a:cubicBezTo>
                <a:cubicBezTo>
                  <a:pt x="770" y="77"/>
                  <a:pt x="766" y="75"/>
                  <a:pt x="763" y="72"/>
                </a:cubicBezTo>
                <a:cubicBezTo>
                  <a:pt x="760" y="68"/>
                  <a:pt x="759" y="64"/>
                  <a:pt x="759" y="46"/>
                </a:cubicBezTo>
                <a:close/>
                <a:moveTo>
                  <a:pt x="891" y="1"/>
                </a:moveTo>
                <a:cubicBezTo>
                  <a:pt x="873" y="1"/>
                  <a:pt x="873" y="1"/>
                  <a:pt x="873" y="1"/>
                </a:cubicBezTo>
                <a:cubicBezTo>
                  <a:pt x="855" y="60"/>
                  <a:pt x="855" y="60"/>
                  <a:pt x="855" y="60"/>
                </a:cubicBezTo>
                <a:cubicBezTo>
                  <a:pt x="836" y="1"/>
                  <a:pt x="836" y="1"/>
                  <a:pt x="836" y="1"/>
                </a:cubicBezTo>
                <a:cubicBezTo>
                  <a:pt x="818" y="1"/>
                  <a:pt x="818" y="1"/>
                  <a:pt x="818" y="1"/>
                </a:cubicBezTo>
                <a:cubicBezTo>
                  <a:pt x="848" y="92"/>
                  <a:pt x="848" y="92"/>
                  <a:pt x="848" y="92"/>
                </a:cubicBezTo>
                <a:cubicBezTo>
                  <a:pt x="861" y="92"/>
                  <a:pt x="861" y="92"/>
                  <a:pt x="861" y="92"/>
                </a:cubicBezTo>
                <a:lnTo>
                  <a:pt x="891" y="1"/>
                </a:lnTo>
                <a:close/>
                <a:moveTo>
                  <a:pt x="964" y="76"/>
                </a:moveTo>
                <a:cubicBezTo>
                  <a:pt x="922" y="76"/>
                  <a:pt x="922" y="76"/>
                  <a:pt x="922" y="76"/>
                </a:cubicBezTo>
                <a:cubicBezTo>
                  <a:pt x="922" y="54"/>
                  <a:pt x="922" y="54"/>
                  <a:pt x="922" y="54"/>
                </a:cubicBezTo>
                <a:cubicBezTo>
                  <a:pt x="958" y="54"/>
                  <a:pt x="958" y="54"/>
                  <a:pt x="958" y="54"/>
                </a:cubicBezTo>
                <a:cubicBezTo>
                  <a:pt x="958" y="38"/>
                  <a:pt x="958" y="38"/>
                  <a:pt x="958" y="38"/>
                </a:cubicBezTo>
                <a:cubicBezTo>
                  <a:pt x="922" y="38"/>
                  <a:pt x="922" y="38"/>
                  <a:pt x="922" y="38"/>
                </a:cubicBezTo>
                <a:cubicBezTo>
                  <a:pt x="922" y="17"/>
                  <a:pt x="922" y="17"/>
                  <a:pt x="922" y="17"/>
                </a:cubicBezTo>
                <a:cubicBezTo>
                  <a:pt x="964" y="17"/>
                  <a:pt x="964" y="17"/>
                  <a:pt x="964" y="17"/>
                </a:cubicBezTo>
                <a:cubicBezTo>
                  <a:pt x="964" y="1"/>
                  <a:pt x="964" y="1"/>
                  <a:pt x="964" y="1"/>
                </a:cubicBezTo>
                <a:cubicBezTo>
                  <a:pt x="904" y="1"/>
                  <a:pt x="904" y="1"/>
                  <a:pt x="904" y="1"/>
                </a:cubicBezTo>
                <a:cubicBezTo>
                  <a:pt x="904" y="92"/>
                  <a:pt x="904" y="92"/>
                  <a:pt x="904" y="92"/>
                </a:cubicBezTo>
                <a:cubicBezTo>
                  <a:pt x="964" y="92"/>
                  <a:pt x="964" y="92"/>
                  <a:pt x="964" y="92"/>
                </a:cubicBezTo>
                <a:lnTo>
                  <a:pt x="964" y="76"/>
                </a:lnTo>
                <a:close/>
                <a:moveTo>
                  <a:pt x="1031" y="92"/>
                </a:moveTo>
                <a:cubicBezTo>
                  <a:pt x="1051" y="92"/>
                  <a:pt x="1051" y="92"/>
                  <a:pt x="1051" y="92"/>
                </a:cubicBezTo>
                <a:cubicBezTo>
                  <a:pt x="1031" y="53"/>
                  <a:pt x="1031" y="53"/>
                  <a:pt x="1031" y="53"/>
                </a:cubicBezTo>
                <a:cubicBezTo>
                  <a:pt x="1040" y="50"/>
                  <a:pt x="1048" y="42"/>
                  <a:pt x="1048" y="29"/>
                </a:cubicBezTo>
                <a:cubicBezTo>
                  <a:pt x="1048" y="14"/>
                  <a:pt x="1037" y="1"/>
                  <a:pt x="1018" y="1"/>
                </a:cubicBezTo>
                <a:cubicBezTo>
                  <a:pt x="982" y="1"/>
                  <a:pt x="982" y="1"/>
                  <a:pt x="982" y="1"/>
                </a:cubicBezTo>
                <a:cubicBezTo>
                  <a:pt x="982" y="92"/>
                  <a:pt x="982" y="92"/>
                  <a:pt x="982" y="92"/>
                </a:cubicBezTo>
                <a:cubicBezTo>
                  <a:pt x="1000" y="92"/>
                  <a:pt x="1000" y="92"/>
                  <a:pt x="1000" y="92"/>
                </a:cubicBezTo>
                <a:cubicBezTo>
                  <a:pt x="1000" y="56"/>
                  <a:pt x="1000" y="56"/>
                  <a:pt x="1000" y="56"/>
                </a:cubicBezTo>
                <a:cubicBezTo>
                  <a:pt x="1013" y="56"/>
                  <a:pt x="1013" y="56"/>
                  <a:pt x="1013" y="56"/>
                </a:cubicBezTo>
                <a:lnTo>
                  <a:pt x="1031" y="92"/>
                </a:lnTo>
                <a:close/>
                <a:moveTo>
                  <a:pt x="1000" y="17"/>
                </a:moveTo>
                <a:cubicBezTo>
                  <a:pt x="1017" y="17"/>
                  <a:pt x="1017" y="17"/>
                  <a:pt x="1017" y="17"/>
                </a:cubicBezTo>
                <a:cubicBezTo>
                  <a:pt x="1025" y="17"/>
                  <a:pt x="1030" y="22"/>
                  <a:pt x="1030" y="29"/>
                </a:cubicBezTo>
                <a:cubicBezTo>
                  <a:pt x="1030" y="36"/>
                  <a:pt x="1025" y="41"/>
                  <a:pt x="1017" y="41"/>
                </a:cubicBezTo>
                <a:cubicBezTo>
                  <a:pt x="1000" y="41"/>
                  <a:pt x="1000" y="41"/>
                  <a:pt x="1000" y="41"/>
                </a:cubicBezTo>
                <a:lnTo>
                  <a:pt x="1000" y="17"/>
                </a:lnTo>
                <a:close/>
                <a:moveTo>
                  <a:pt x="1137" y="1"/>
                </a:moveTo>
                <a:cubicBezTo>
                  <a:pt x="1119" y="1"/>
                  <a:pt x="1119" y="1"/>
                  <a:pt x="1119" y="1"/>
                </a:cubicBezTo>
                <a:cubicBezTo>
                  <a:pt x="1119" y="57"/>
                  <a:pt x="1119" y="57"/>
                  <a:pt x="1119" y="57"/>
                </a:cubicBezTo>
                <a:cubicBezTo>
                  <a:pt x="1083" y="1"/>
                  <a:pt x="1083" y="1"/>
                  <a:pt x="1083" y="1"/>
                </a:cubicBezTo>
                <a:cubicBezTo>
                  <a:pt x="1067" y="1"/>
                  <a:pt x="1067" y="1"/>
                  <a:pt x="1067" y="1"/>
                </a:cubicBezTo>
                <a:cubicBezTo>
                  <a:pt x="1067" y="92"/>
                  <a:pt x="1067" y="92"/>
                  <a:pt x="1067" y="92"/>
                </a:cubicBezTo>
                <a:cubicBezTo>
                  <a:pt x="1085" y="92"/>
                  <a:pt x="1085" y="92"/>
                  <a:pt x="1085" y="92"/>
                </a:cubicBezTo>
                <a:cubicBezTo>
                  <a:pt x="1085" y="36"/>
                  <a:pt x="1085" y="36"/>
                  <a:pt x="1085" y="36"/>
                </a:cubicBezTo>
                <a:cubicBezTo>
                  <a:pt x="1121" y="92"/>
                  <a:pt x="1121" y="92"/>
                  <a:pt x="1121" y="92"/>
                </a:cubicBezTo>
                <a:cubicBezTo>
                  <a:pt x="1137" y="92"/>
                  <a:pt x="1137" y="92"/>
                  <a:pt x="1137" y="92"/>
                </a:cubicBezTo>
                <a:lnTo>
                  <a:pt x="1137" y="1"/>
                </a:lnTo>
                <a:close/>
                <a:moveTo>
                  <a:pt x="1225" y="92"/>
                </a:moveTo>
                <a:cubicBezTo>
                  <a:pt x="1242" y="92"/>
                  <a:pt x="1242" y="92"/>
                  <a:pt x="1242" y="92"/>
                </a:cubicBezTo>
                <a:cubicBezTo>
                  <a:pt x="1242" y="1"/>
                  <a:pt x="1242" y="1"/>
                  <a:pt x="1242" y="1"/>
                </a:cubicBezTo>
                <a:cubicBezTo>
                  <a:pt x="1225" y="1"/>
                  <a:pt x="1225" y="1"/>
                  <a:pt x="1225" y="1"/>
                </a:cubicBezTo>
                <a:cubicBezTo>
                  <a:pt x="1201" y="50"/>
                  <a:pt x="1201" y="50"/>
                  <a:pt x="1201" y="50"/>
                </a:cubicBezTo>
                <a:cubicBezTo>
                  <a:pt x="1177" y="1"/>
                  <a:pt x="1177" y="1"/>
                  <a:pt x="1177" y="1"/>
                </a:cubicBezTo>
                <a:cubicBezTo>
                  <a:pt x="1160" y="1"/>
                  <a:pt x="1160" y="1"/>
                  <a:pt x="1160" y="1"/>
                </a:cubicBezTo>
                <a:cubicBezTo>
                  <a:pt x="1160" y="92"/>
                  <a:pt x="1160" y="92"/>
                  <a:pt x="1160" y="92"/>
                </a:cubicBezTo>
                <a:cubicBezTo>
                  <a:pt x="1178" y="92"/>
                  <a:pt x="1178" y="92"/>
                  <a:pt x="1178" y="92"/>
                </a:cubicBezTo>
                <a:cubicBezTo>
                  <a:pt x="1178" y="39"/>
                  <a:pt x="1178" y="39"/>
                  <a:pt x="1178" y="39"/>
                </a:cubicBezTo>
                <a:cubicBezTo>
                  <a:pt x="1195" y="73"/>
                  <a:pt x="1195" y="73"/>
                  <a:pt x="1195" y="73"/>
                </a:cubicBezTo>
                <a:cubicBezTo>
                  <a:pt x="1207" y="73"/>
                  <a:pt x="1207" y="73"/>
                  <a:pt x="1207" y="73"/>
                </a:cubicBezTo>
                <a:cubicBezTo>
                  <a:pt x="1225" y="39"/>
                  <a:pt x="1225" y="39"/>
                  <a:pt x="1225" y="39"/>
                </a:cubicBezTo>
                <a:lnTo>
                  <a:pt x="1225" y="92"/>
                </a:lnTo>
                <a:close/>
                <a:moveTo>
                  <a:pt x="1325" y="76"/>
                </a:moveTo>
                <a:cubicBezTo>
                  <a:pt x="1283" y="76"/>
                  <a:pt x="1283" y="76"/>
                  <a:pt x="1283" y="76"/>
                </a:cubicBezTo>
                <a:cubicBezTo>
                  <a:pt x="1283" y="54"/>
                  <a:pt x="1283" y="54"/>
                  <a:pt x="1283" y="54"/>
                </a:cubicBezTo>
                <a:cubicBezTo>
                  <a:pt x="1319" y="54"/>
                  <a:pt x="1319" y="54"/>
                  <a:pt x="1319" y="54"/>
                </a:cubicBezTo>
                <a:cubicBezTo>
                  <a:pt x="1319" y="38"/>
                  <a:pt x="1319" y="38"/>
                  <a:pt x="1319" y="38"/>
                </a:cubicBezTo>
                <a:cubicBezTo>
                  <a:pt x="1283" y="38"/>
                  <a:pt x="1283" y="38"/>
                  <a:pt x="1283" y="38"/>
                </a:cubicBezTo>
                <a:cubicBezTo>
                  <a:pt x="1283" y="17"/>
                  <a:pt x="1283" y="17"/>
                  <a:pt x="1283" y="17"/>
                </a:cubicBezTo>
                <a:cubicBezTo>
                  <a:pt x="1325" y="17"/>
                  <a:pt x="1325" y="17"/>
                  <a:pt x="1325" y="17"/>
                </a:cubicBezTo>
                <a:cubicBezTo>
                  <a:pt x="1325" y="1"/>
                  <a:pt x="1325" y="1"/>
                  <a:pt x="1325" y="1"/>
                </a:cubicBezTo>
                <a:cubicBezTo>
                  <a:pt x="1265" y="1"/>
                  <a:pt x="1265" y="1"/>
                  <a:pt x="1265" y="1"/>
                </a:cubicBezTo>
                <a:cubicBezTo>
                  <a:pt x="1265" y="92"/>
                  <a:pt x="1265" y="92"/>
                  <a:pt x="1265" y="92"/>
                </a:cubicBezTo>
                <a:cubicBezTo>
                  <a:pt x="1325" y="92"/>
                  <a:pt x="1325" y="92"/>
                  <a:pt x="1325" y="92"/>
                </a:cubicBezTo>
                <a:lnTo>
                  <a:pt x="1325" y="76"/>
                </a:lnTo>
                <a:close/>
                <a:moveTo>
                  <a:pt x="1413" y="92"/>
                </a:moveTo>
                <a:cubicBezTo>
                  <a:pt x="1413" y="1"/>
                  <a:pt x="1413" y="1"/>
                  <a:pt x="1413" y="1"/>
                </a:cubicBezTo>
                <a:cubicBezTo>
                  <a:pt x="1396" y="1"/>
                  <a:pt x="1396" y="1"/>
                  <a:pt x="1396" y="1"/>
                </a:cubicBezTo>
                <a:cubicBezTo>
                  <a:pt x="1396" y="57"/>
                  <a:pt x="1396" y="57"/>
                  <a:pt x="1396" y="57"/>
                </a:cubicBezTo>
                <a:cubicBezTo>
                  <a:pt x="1359" y="1"/>
                  <a:pt x="1359" y="1"/>
                  <a:pt x="1359" y="1"/>
                </a:cubicBezTo>
                <a:cubicBezTo>
                  <a:pt x="1344" y="1"/>
                  <a:pt x="1344" y="1"/>
                  <a:pt x="1344" y="1"/>
                </a:cubicBezTo>
                <a:cubicBezTo>
                  <a:pt x="1344" y="92"/>
                  <a:pt x="1344" y="92"/>
                  <a:pt x="1344" y="92"/>
                </a:cubicBezTo>
                <a:cubicBezTo>
                  <a:pt x="1361" y="92"/>
                  <a:pt x="1361" y="92"/>
                  <a:pt x="1361" y="92"/>
                </a:cubicBezTo>
                <a:cubicBezTo>
                  <a:pt x="1361" y="36"/>
                  <a:pt x="1361" y="36"/>
                  <a:pt x="1361" y="36"/>
                </a:cubicBezTo>
                <a:cubicBezTo>
                  <a:pt x="1397" y="92"/>
                  <a:pt x="1397" y="92"/>
                  <a:pt x="1397" y="92"/>
                </a:cubicBezTo>
                <a:lnTo>
                  <a:pt x="1413" y="92"/>
                </a:lnTo>
                <a:close/>
                <a:moveTo>
                  <a:pt x="1494" y="1"/>
                </a:moveTo>
                <a:cubicBezTo>
                  <a:pt x="1429" y="1"/>
                  <a:pt x="1429" y="1"/>
                  <a:pt x="1429" y="1"/>
                </a:cubicBezTo>
                <a:cubicBezTo>
                  <a:pt x="1429" y="17"/>
                  <a:pt x="1429" y="17"/>
                  <a:pt x="1429" y="17"/>
                </a:cubicBezTo>
                <a:cubicBezTo>
                  <a:pt x="1453" y="17"/>
                  <a:pt x="1453" y="17"/>
                  <a:pt x="1453" y="17"/>
                </a:cubicBezTo>
                <a:cubicBezTo>
                  <a:pt x="1453" y="92"/>
                  <a:pt x="1453" y="92"/>
                  <a:pt x="1453" y="92"/>
                </a:cubicBezTo>
                <a:cubicBezTo>
                  <a:pt x="1471" y="92"/>
                  <a:pt x="1471" y="92"/>
                  <a:pt x="1471" y="92"/>
                </a:cubicBezTo>
                <a:cubicBezTo>
                  <a:pt x="1471" y="17"/>
                  <a:pt x="1471" y="17"/>
                  <a:pt x="1471" y="17"/>
                </a:cubicBezTo>
                <a:cubicBezTo>
                  <a:pt x="1494" y="17"/>
                  <a:pt x="1494" y="17"/>
                  <a:pt x="1494" y="17"/>
                </a:cubicBezTo>
                <a:lnTo>
                  <a:pt x="1494" y="1"/>
                </a:lnTo>
                <a:close/>
                <a:moveTo>
                  <a:pt x="1527" y="74"/>
                </a:moveTo>
                <a:cubicBezTo>
                  <a:pt x="1508" y="74"/>
                  <a:pt x="1508" y="74"/>
                  <a:pt x="1508" y="74"/>
                </a:cubicBezTo>
                <a:cubicBezTo>
                  <a:pt x="1508" y="113"/>
                  <a:pt x="1508" y="113"/>
                  <a:pt x="1508" y="113"/>
                </a:cubicBezTo>
                <a:cubicBezTo>
                  <a:pt x="1527" y="99"/>
                  <a:pt x="1527" y="99"/>
                  <a:pt x="1527" y="99"/>
                </a:cubicBezTo>
                <a:lnTo>
                  <a:pt x="1527" y="74"/>
                </a:lnTo>
                <a:close/>
                <a:moveTo>
                  <a:pt x="1645" y="92"/>
                </a:moveTo>
                <a:cubicBezTo>
                  <a:pt x="1645" y="1"/>
                  <a:pt x="1645" y="1"/>
                  <a:pt x="1645" y="1"/>
                </a:cubicBezTo>
                <a:cubicBezTo>
                  <a:pt x="1627" y="1"/>
                  <a:pt x="1627" y="1"/>
                  <a:pt x="1627" y="1"/>
                </a:cubicBezTo>
                <a:cubicBezTo>
                  <a:pt x="1627" y="38"/>
                  <a:pt x="1627" y="38"/>
                  <a:pt x="1627" y="38"/>
                </a:cubicBezTo>
                <a:cubicBezTo>
                  <a:pt x="1596" y="38"/>
                  <a:pt x="1596" y="38"/>
                  <a:pt x="1596" y="38"/>
                </a:cubicBezTo>
                <a:cubicBezTo>
                  <a:pt x="1596" y="1"/>
                  <a:pt x="1596" y="1"/>
                  <a:pt x="1596" y="1"/>
                </a:cubicBezTo>
                <a:cubicBezTo>
                  <a:pt x="1578" y="1"/>
                  <a:pt x="1578" y="1"/>
                  <a:pt x="1578" y="1"/>
                </a:cubicBezTo>
                <a:cubicBezTo>
                  <a:pt x="1578" y="92"/>
                  <a:pt x="1578" y="92"/>
                  <a:pt x="1578" y="92"/>
                </a:cubicBezTo>
                <a:cubicBezTo>
                  <a:pt x="1596" y="92"/>
                  <a:pt x="1596" y="92"/>
                  <a:pt x="1596" y="92"/>
                </a:cubicBezTo>
                <a:cubicBezTo>
                  <a:pt x="1596" y="54"/>
                  <a:pt x="1596" y="54"/>
                  <a:pt x="1596" y="54"/>
                </a:cubicBezTo>
                <a:cubicBezTo>
                  <a:pt x="1627" y="54"/>
                  <a:pt x="1627" y="54"/>
                  <a:pt x="1627" y="54"/>
                </a:cubicBezTo>
                <a:cubicBezTo>
                  <a:pt x="1627" y="92"/>
                  <a:pt x="1627" y="92"/>
                  <a:pt x="1627" y="92"/>
                </a:cubicBezTo>
                <a:lnTo>
                  <a:pt x="1645" y="92"/>
                </a:lnTo>
                <a:close/>
                <a:moveTo>
                  <a:pt x="1727" y="76"/>
                </a:moveTo>
                <a:cubicBezTo>
                  <a:pt x="1685" y="76"/>
                  <a:pt x="1685" y="76"/>
                  <a:pt x="1685" y="76"/>
                </a:cubicBezTo>
                <a:cubicBezTo>
                  <a:pt x="1685" y="54"/>
                  <a:pt x="1685" y="54"/>
                  <a:pt x="1685" y="54"/>
                </a:cubicBezTo>
                <a:cubicBezTo>
                  <a:pt x="1721" y="54"/>
                  <a:pt x="1721" y="54"/>
                  <a:pt x="1721" y="54"/>
                </a:cubicBezTo>
                <a:cubicBezTo>
                  <a:pt x="1721" y="38"/>
                  <a:pt x="1721" y="38"/>
                  <a:pt x="1721" y="38"/>
                </a:cubicBezTo>
                <a:cubicBezTo>
                  <a:pt x="1685" y="38"/>
                  <a:pt x="1685" y="38"/>
                  <a:pt x="1685" y="38"/>
                </a:cubicBezTo>
                <a:cubicBezTo>
                  <a:pt x="1685" y="17"/>
                  <a:pt x="1685" y="17"/>
                  <a:pt x="1685" y="17"/>
                </a:cubicBezTo>
                <a:cubicBezTo>
                  <a:pt x="1727" y="17"/>
                  <a:pt x="1727" y="17"/>
                  <a:pt x="1727" y="17"/>
                </a:cubicBezTo>
                <a:cubicBezTo>
                  <a:pt x="1727" y="1"/>
                  <a:pt x="1727" y="1"/>
                  <a:pt x="1727" y="1"/>
                </a:cubicBezTo>
                <a:cubicBezTo>
                  <a:pt x="1667" y="1"/>
                  <a:pt x="1667" y="1"/>
                  <a:pt x="1667" y="1"/>
                </a:cubicBezTo>
                <a:cubicBezTo>
                  <a:pt x="1667" y="92"/>
                  <a:pt x="1667" y="92"/>
                  <a:pt x="1667" y="92"/>
                </a:cubicBezTo>
                <a:cubicBezTo>
                  <a:pt x="1727" y="92"/>
                  <a:pt x="1727" y="92"/>
                  <a:pt x="1727" y="92"/>
                </a:cubicBezTo>
                <a:lnTo>
                  <a:pt x="1727" y="76"/>
                </a:lnTo>
                <a:close/>
                <a:moveTo>
                  <a:pt x="1783" y="1"/>
                </a:moveTo>
                <a:cubicBezTo>
                  <a:pt x="1769" y="1"/>
                  <a:pt x="1769" y="1"/>
                  <a:pt x="1769" y="1"/>
                </a:cubicBezTo>
                <a:cubicBezTo>
                  <a:pt x="1736" y="92"/>
                  <a:pt x="1736" y="92"/>
                  <a:pt x="1736" y="92"/>
                </a:cubicBezTo>
                <a:cubicBezTo>
                  <a:pt x="1754" y="92"/>
                  <a:pt x="1754" y="92"/>
                  <a:pt x="1754" y="92"/>
                </a:cubicBezTo>
                <a:cubicBezTo>
                  <a:pt x="1760" y="76"/>
                  <a:pt x="1760" y="76"/>
                  <a:pt x="1760" y="76"/>
                </a:cubicBezTo>
                <a:cubicBezTo>
                  <a:pt x="1792" y="76"/>
                  <a:pt x="1792" y="76"/>
                  <a:pt x="1792" y="76"/>
                </a:cubicBezTo>
                <a:cubicBezTo>
                  <a:pt x="1798" y="92"/>
                  <a:pt x="1798" y="92"/>
                  <a:pt x="1798" y="92"/>
                </a:cubicBezTo>
                <a:cubicBezTo>
                  <a:pt x="1816" y="92"/>
                  <a:pt x="1816" y="92"/>
                  <a:pt x="1816" y="92"/>
                </a:cubicBezTo>
                <a:lnTo>
                  <a:pt x="1783" y="1"/>
                </a:lnTo>
                <a:close/>
                <a:moveTo>
                  <a:pt x="1765" y="61"/>
                </a:moveTo>
                <a:cubicBezTo>
                  <a:pt x="1776" y="28"/>
                  <a:pt x="1776" y="28"/>
                  <a:pt x="1776" y="28"/>
                </a:cubicBezTo>
                <a:cubicBezTo>
                  <a:pt x="1788" y="61"/>
                  <a:pt x="1788" y="61"/>
                  <a:pt x="1788" y="61"/>
                </a:cubicBezTo>
                <a:lnTo>
                  <a:pt x="1765" y="61"/>
                </a:lnTo>
                <a:close/>
                <a:moveTo>
                  <a:pt x="1847" y="1"/>
                </a:moveTo>
                <a:cubicBezTo>
                  <a:pt x="1829" y="1"/>
                  <a:pt x="1829" y="1"/>
                  <a:pt x="1829" y="1"/>
                </a:cubicBezTo>
                <a:cubicBezTo>
                  <a:pt x="1829" y="92"/>
                  <a:pt x="1829" y="92"/>
                  <a:pt x="1829" y="92"/>
                </a:cubicBezTo>
                <a:cubicBezTo>
                  <a:pt x="1888" y="92"/>
                  <a:pt x="1888" y="92"/>
                  <a:pt x="1888" y="92"/>
                </a:cubicBezTo>
                <a:cubicBezTo>
                  <a:pt x="1888" y="76"/>
                  <a:pt x="1888" y="76"/>
                  <a:pt x="1888" y="76"/>
                </a:cubicBezTo>
                <a:cubicBezTo>
                  <a:pt x="1847" y="76"/>
                  <a:pt x="1847" y="76"/>
                  <a:pt x="1847" y="76"/>
                </a:cubicBezTo>
                <a:lnTo>
                  <a:pt x="1847" y="1"/>
                </a:lnTo>
                <a:close/>
                <a:moveTo>
                  <a:pt x="1897" y="17"/>
                </a:moveTo>
                <a:cubicBezTo>
                  <a:pt x="1921" y="17"/>
                  <a:pt x="1921" y="17"/>
                  <a:pt x="1921" y="17"/>
                </a:cubicBezTo>
                <a:cubicBezTo>
                  <a:pt x="1921" y="92"/>
                  <a:pt x="1921" y="92"/>
                  <a:pt x="1921" y="92"/>
                </a:cubicBezTo>
                <a:cubicBezTo>
                  <a:pt x="1938" y="92"/>
                  <a:pt x="1938" y="92"/>
                  <a:pt x="1938" y="92"/>
                </a:cubicBezTo>
                <a:cubicBezTo>
                  <a:pt x="1938" y="17"/>
                  <a:pt x="1938" y="17"/>
                  <a:pt x="1938" y="17"/>
                </a:cubicBezTo>
                <a:cubicBezTo>
                  <a:pt x="1962" y="17"/>
                  <a:pt x="1962" y="17"/>
                  <a:pt x="1962" y="17"/>
                </a:cubicBezTo>
                <a:cubicBezTo>
                  <a:pt x="1962" y="1"/>
                  <a:pt x="1962" y="1"/>
                  <a:pt x="1962" y="1"/>
                </a:cubicBezTo>
                <a:cubicBezTo>
                  <a:pt x="1897" y="1"/>
                  <a:pt x="1897" y="1"/>
                  <a:pt x="1897" y="1"/>
                </a:cubicBezTo>
                <a:lnTo>
                  <a:pt x="1897" y="17"/>
                </a:lnTo>
                <a:close/>
                <a:moveTo>
                  <a:pt x="2027" y="1"/>
                </a:moveTo>
                <a:cubicBezTo>
                  <a:pt x="2027" y="38"/>
                  <a:pt x="2027" y="38"/>
                  <a:pt x="2027" y="38"/>
                </a:cubicBezTo>
                <a:cubicBezTo>
                  <a:pt x="1996" y="38"/>
                  <a:pt x="1996" y="38"/>
                  <a:pt x="1996" y="38"/>
                </a:cubicBezTo>
                <a:cubicBezTo>
                  <a:pt x="1996" y="1"/>
                  <a:pt x="1996" y="1"/>
                  <a:pt x="1996" y="1"/>
                </a:cubicBezTo>
                <a:cubicBezTo>
                  <a:pt x="1978" y="1"/>
                  <a:pt x="1978" y="1"/>
                  <a:pt x="1978" y="1"/>
                </a:cubicBezTo>
                <a:cubicBezTo>
                  <a:pt x="1978" y="92"/>
                  <a:pt x="1978" y="92"/>
                  <a:pt x="1978" y="92"/>
                </a:cubicBezTo>
                <a:cubicBezTo>
                  <a:pt x="1996" y="92"/>
                  <a:pt x="1996" y="92"/>
                  <a:pt x="1996" y="92"/>
                </a:cubicBezTo>
                <a:cubicBezTo>
                  <a:pt x="1996" y="54"/>
                  <a:pt x="1996" y="54"/>
                  <a:pt x="1996" y="54"/>
                </a:cubicBezTo>
                <a:cubicBezTo>
                  <a:pt x="2027" y="54"/>
                  <a:pt x="2027" y="54"/>
                  <a:pt x="2027" y="54"/>
                </a:cubicBezTo>
                <a:cubicBezTo>
                  <a:pt x="2027" y="92"/>
                  <a:pt x="2027" y="92"/>
                  <a:pt x="2027" y="92"/>
                </a:cubicBezTo>
                <a:cubicBezTo>
                  <a:pt x="2044" y="92"/>
                  <a:pt x="2044" y="92"/>
                  <a:pt x="2044" y="92"/>
                </a:cubicBezTo>
                <a:cubicBezTo>
                  <a:pt x="2044" y="1"/>
                  <a:pt x="2044" y="1"/>
                  <a:pt x="2044" y="1"/>
                </a:cubicBezTo>
                <a:lnTo>
                  <a:pt x="2027" y="1"/>
                </a:lnTo>
                <a:close/>
                <a:moveTo>
                  <a:pt x="33" y="124"/>
                </a:moveTo>
                <a:cubicBezTo>
                  <a:pt x="0" y="215"/>
                  <a:pt x="0" y="215"/>
                  <a:pt x="0" y="215"/>
                </a:cubicBezTo>
                <a:cubicBezTo>
                  <a:pt x="19" y="215"/>
                  <a:pt x="19" y="215"/>
                  <a:pt x="19" y="215"/>
                </a:cubicBezTo>
                <a:cubicBezTo>
                  <a:pt x="24" y="199"/>
                  <a:pt x="24" y="199"/>
                  <a:pt x="24" y="199"/>
                </a:cubicBezTo>
                <a:cubicBezTo>
                  <a:pt x="56" y="199"/>
                  <a:pt x="56" y="199"/>
                  <a:pt x="56" y="199"/>
                </a:cubicBezTo>
                <a:cubicBezTo>
                  <a:pt x="62" y="215"/>
                  <a:pt x="62" y="215"/>
                  <a:pt x="62" y="215"/>
                </a:cubicBezTo>
                <a:cubicBezTo>
                  <a:pt x="80" y="215"/>
                  <a:pt x="80" y="215"/>
                  <a:pt x="80" y="215"/>
                </a:cubicBezTo>
                <a:cubicBezTo>
                  <a:pt x="47" y="124"/>
                  <a:pt x="47" y="124"/>
                  <a:pt x="47" y="124"/>
                </a:cubicBezTo>
                <a:lnTo>
                  <a:pt x="33" y="124"/>
                </a:lnTo>
                <a:close/>
                <a:moveTo>
                  <a:pt x="29" y="184"/>
                </a:moveTo>
                <a:cubicBezTo>
                  <a:pt x="41" y="151"/>
                  <a:pt x="41" y="151"/>
                  <a:pt x="41" y="151"/>
                </a:cubicBezTo>
                <a:cubicBezTo>
                  <a:pt x="52" y="184"/>
                  <a:pt x="52" y="184"/>
                  <a:pt x="52" y="184"/>
                </a:cubicBezTo>
                <a:lnTo>
                  <a:pt x="29" y="184"/>
                </a:lnTo>
                <a:close/>
                <a:moveTo>
                  <a:pt x="145" y="180"/>
                </a:moveTo>
                <a:cubicBezTo>
                  <a:pt x="109" y="124"/>
                  <a:pt x="109" y="124"/>
                  <a:pt x="109" y="124"/>
                </a:cubicBezTo>
                <a:cubicBezTo>
                  <a:pt x="93" y="124"/>
                  <a:pt x="93" y="124"/>
                  <a:pt x="93" y="124"/>
                </a:cubicBezTo>
                <a:cubicBezTo>
                  <a:pt x="93" y="215"/>
                  <a:pt x="93" y="215"/>
                  <a:pt x="93" y="215"/>
                </a:cubicBezTo>
                <a:cubicBezTo>
                  <a:pt x="111" y="215"/>
                  <a:pt x="111" y="215"/>
                  <a:pt x="111" y="215"/>
                </a:cubicBezTo>
                <a:cubicBezTo>
                  <a:pt x="111" y="159"/>
                  <a:pt x="111" y="159"/>
                  <a:pt x="111" y="159"/>
                </a:cubicBezTo>
                <a:cubicBezTo>
                  <a:pt x="147" y="215"/>
                  <a:pt x="147" y="215"/>
                  <a:pt x="147" y="215"/>
                </a:cubicBezTo>
                <a:cubicBezTo>
                  <a:pt x="163" y="215"/>
                  <a:pt x="163" y="215"/>
                  <a:pt x="163" y="215"/>
                </a:cubicBezTo>
                <a:cubicBezTo>
                  <a:pt x="163" y="124"/>
                  <a:pt x="163" y="124"/>
                  <a:pt x="163" y="124"/>
                </a:cubicBezTo>
                <a:cubicBezTo>
                  <a:pt x="145" y="124"/>
                  <a:pt x="145" y="124"/>
                  <a:pt x="145" y="124"/>
                </a:cubicBezTo>
                <a:lnTo>
                  <a:pt x="145" y="180"/>
                </a:lnTo>
                <a:close/>
                <a:moveTo>
                  <a:pt x="242" y="133"/>
                </a:moveTo>
                <a:cubicBezTo>
                  <a:pt x="236" y="127"/>
                  <a:pt x="228" y="124"/>
                  <a:pt x="218" y="124"/>
                </a:cubicBezTo>
                <a:cubicBezTo>
                  <a:pt x="185" y="124"/>
                  <a:pt x="185" y="124"/>
                  <a:pt x="185" y="124"/>
                </a:cubicBezTo>
                <a:cubicBezTo>
                  <a:pt x="185" y="215"/>
                  <a:pt x="185" y="215"/>
                  <a:pt x="185" y="215"/>
                </a:cubicBezTo>
                <a:cubicBezTo>
                  <a:pt x="218" y="215"/>
                  <a:pt x="218" y="215"/>
                  <a:pt x="218" y="215"/>
                </a:cubicBezTo>
                <a:cubicBezTo>
                  <a:pt x="228" y="215"/>
                  <a:pt x="236" y="213"/>
                  <a:pt x="242" y="207"/>
                </a:cubicBezTo>
                <a:cubicBezTo>
                  <a:pt x="252" y="196"/>
                  <a:pt x="251" y="183"/>
                  <a:pt x="251" y="169"/>
                </a:cubicBezTo>
                <a:cubicBezTo>
                  <a:pt x="251" y="156"/>
                  <a:pt x="252" y="143"/>
                  <a:pt x="242" y="133"/>
                </a:cubicBezTo>
                <a:close/>
                <a:moveTo>
                  <a:pt x="230" y="194"/>
                </a:moveTo>
                <a:cubicBezTo>
                  <a:pt x="227" y="198"/>
                  <a:pt x="223" y="199"/>
                  <a:pt x="216" y="199"/>
                </a:cubicBezTo>
                <a:cubicBezTo>
                  <a:pt x="203" y="199"/>
                  <a:pt x="203" y="199"/>
                  <a:pt x="203" y="199"/>
                </a:cubicBezTo>
                <a:cubicBezTo>
                  <a:pt x="203" y="140"/>
                  <a:pt x="203" y="140"/>
                  <a:pt x="203" y="140"/>
                </a:cubicBezTo>
                <a:cubicBezTo>
                  <a:pt x="216" y="140"/>
                  <a:pt x="216" y="140"/>
                  <a:pt x="216" y="140"/>
                </a:cubicBezTo>
                <a:cubicBezTo>
                  <a:pt x="223" y="140"/>
                  <a:pt x="227" y="142"/>
                  <a:pt x="230" y="146"/>
                </a:cubicBezTo>
                <a:cubicBezTo>
                  <a:pt x="233" y="150"/>
                  <a:pt x="234" y="156"/>
                  <a:pt x="234" y="169"/>
                </a:cubicBezTo>
                <a:cubicBezTo>
                  <a:pt x="234" y="183"/>
                  <a:pt x="233" y="190"/>
                  <a:pt x="230" y="194"/>
                </a:cubicBezTo>
                <a:close/>
                <a:moveTo>
                  <a:pt x="336" y="162"/>
                </a:moveTo>
                <a:cubicBezTo>
                  <a:pt x="325" y="161"/>
                  <a:pt x="325" y="161"/>
                  <a:pt x="325" y="161"/>
                </a:cubicBezTo>
                <a:cubicBezTo>
                  <a:pt x="322" y="160"/>
                  <a:pt x="319" y="159"/>
                  <a:pt x="317" y="157"/>
                </a:cubicBezTo>
                <a:cubicBezTo>
                  <a:pt x="315" y="155"/>
                  <a:pt x="314" y="153"/>
                  <a:pt x="314" y="150"/>
                </a:cubicBezTo>
                <a:cubicBezTo>
                  <a:pt x="314" y="144"/>
                  <a:pt x="319" y="139"/>
                  <a:pt x="328" y="139"/>
                </a:cubicBezTo>
                <a:cubicBezTo>
                  <a:pt x="334" y="139"/>
                  <a:pt x="341" y="140"/>
                  <a:pt x="347" y="145"/>
                </a:cubicBezTo>
                <a:cubicBezTo>
                  <a:pt x="358" y="134"/>
                  <a:pt x="358" y="134"/>
                  <a:pt x="358" y="134"/>
                </a:cubicBezTo>
                <a:cubicBezTo>
                  <a:pt x="351" y="127"/>
                  <a:pt x="341" y="123"/>
                  <a:pt x="329" y="123"/>
                </a:cubicBezTo>
                <a:cubicBezTo>
                  <a:pt x="309" y="123"/>
                  <a:pt x="297" y="135"/>
                  <a:pt x="297" y="151"/>
                </a:cubicBezTo>
                <a:cubicBezTo>
                  <a:pt x="297" y="159"/>
                  <a:pt x="299" y="165"/>
                  <a:pt x="304" y="169"/>
                </a:cubicBezTo>
                <a:cubicBezTo>
                  <a:pt x="308" y="173"/>
                  <a:pt x="314" y="175"/>
                  <a:pt x="321" y="177"/>
                </a:cubicBezTo>
                <a:cubicBezTo>
                  <a:pt x="332" y="178"/>
                  <a:pt x="332" y="178"/>
                  <a:pt x="332" y="178"/>
                </a:cubicBezTo>
                <a:cubicBezTo>
                  <a:pt x="337" y="179"/>
                  <a:pt x="339" y="180"/>
                  <a:pt x="340" y="181"/>
                </a:cubicBezTo>
                <a:cubicBezTo>
                  <a:pt x="342" y="183"/>
                  <a:pt x="343" y="186"/>
                  <a:pt x="343" y="189"/>
                </a:cubicBezTo>
                <a:cubicBezTo>
                  <a:pt x="343" y="196"/>
                  <a:pt x="338" y="200"/>
                  <a:pt x="327" y="200"/>
                </a:cubicBezTo>
                <a:cubicBezTo>
                  <a:pt x="319" y="200"/>
                  <a:pt x="311" y="198"/>
                  <a:pt x="305" y="193"/>
                </a:cubicBezTo>
                <a:cubicBezTo>
                  <a:pt x="294" y="204"/>
                  <a:pt x="294" y="204"/>
                  <a:pt x="294" y="204"/>
                </a:cubicBezTo>
                <a:cubicBezTo>
                  <a:pt x="303" y="213"/>
                  <a:pt x="313" y="216"/>
                  <a:pt x="327" y="216"/>
                </a:cubicBezTo>
                <a:cubicBezTo>
                  <a:pt x="346" y="216"/>
                  <a:pt x="361" y="206"/>
                  <a:pt x="361" y="188"/>
                </a:cubicBezTo>
                <a:cubicBezTo>
                  <a:pt x="361" y="180"/>
                  <a:pt x="358" y="174"/>
                  <a:pt x="354" y="169"/>
                </a:cubicBezTo>
                <a:cubicBezTo>
                  <a:pt x="350" y="166"/>
                  <a:pt x="345" y="163"/>
                  <a:pt x="336" y="162"/>
                </a:cubicBezTo>
                <a:close/>
                <a:moveTo>
                  <a:pt x="409" y="123"/>
                </a:moveTo>
                <a:cubicBezTo>
                  <a:pt x="399" y="123"/>
                  <a:pt x="391" y="127"/>
                  <a:pt x="385" y="133"/>
                </a:cubicBezTo>
                <a:cubicBezTo>
                  <a:pt x="375" y="143"/>
                  <a:pt x="376" y="154"/>
                  <a:pt x="376" y="170"/>
                </a:cubicBezTo>
                <a:cubicBezTo>
                  <a:pt x="376" y="186"/>
                  <a:pt x="375" y="197"/>
                  <a:pt x="385" y="206"/>
                </a:cubicBezTo>
                <a:cubicBezTo>
                  <a:pt x="391" y="213"/>
                  <a:pt x="399" y="216"/>
                  <a:pt x="409" y="216"/>
                </a:cubicBezTo>
                <a:cubicBezTo>
                  <a:pt x="420" y="216"/>
                  <a:pt x="427" y="213"/>
                  <a:pt x="434" y="206"/>
                </a:cubicBezTo>
                <a:cubicBezTo>
                  <a:pt x="443" y="197"/>
                  <a:pt x="443" y="186"/>
                  <a:pt x="443" y="170"/>
                </a:cubicBezTo>
                <a:cubicBezTo>
                  <a:pt x="443" y="154"/>
                  <a:pt x="443" y="143"/>
                  <a:pt x="434" y="133"/>
                </a:cubicBezTo>
                <a:cubicBezTo>
                  <a:pt x="427" y="127"/>
                  <a:pt x="420" y="123"/>
                  <a:pt x="409" y="123"/>
                </a:cubicBezTo>
                <a:close/>
                <a:moveTo>
                  <a:pt x="421" y="195"/>
                </a:moveTo>
                <a:cubicBezTo>
                  <a:pt x="418" y="198"/>
                  <a:pt x="414" y="200"/>
                  <a:pt x="409" y="200"/>
                </a:cubicBezTo>
                <a:cubicBezTo>
                  <a:pt x="404" y="200"/>
                  <a:pt x="400" y="198"/>
                  <a:pt x="398" y="195"/>
                </a:cubicBezTo>
                <a:cubicBezTo>
                  <a:pt x="394" y="192"/>
                  <a:pt x="393" y="187"/>
                  <a:pt x="393" y="170"/>
                </a:cubicBezTo>
                <a:cubicBezTo>
                  <a:pt x="393" y="152"/>
                  <a:pt x="394" y="148"/>
                  <a:pt x="398" y="144"/>
                </a:cubicBezTo>
                <a:cubicBezTo>
                  <a:pt x="400" y="141"/>
                  <a:pt x="404" y="139"/>
                  <a:pt x="409" y="139"/>
                </a:cubicBezTo>
                <a:cubicBezTo>
                  <a:pt x="414" y="139"/>
                  <a:pt x="418" y="141"/>
                  <a:pt x="421" y="144"/>
                </a:cubicBezTo>
                <a:cubicBezTo>
                  <a:pt x="424" y="148"/>
                  <a:pt x="425" y="152"/>
                  <a:pt x="425" y="170"/>
                </a:cubicBezTo>
                <a:cubicBezTo>
                  <a:pt x="425" y="187"/>
                  <a:pt x="424" y="192"/>
                  <a:pt x="421" y="195"/>
                </a:cubicBezTo>
                <a:close/>
                <a:moveTo>
                  <a:pt x="493" y="139"/>
                </a:moveTo>
                <a:cubicBezTo>
                  <a:pt x="502" y="139"/>
                  <a:pt x="506" y="144"/>
                  <a:pt x="508" y="152"/>
                </a:cubicBezTo>
                <a:cubicBezTo>
                  <a:pt x="526" y="152"/>
                  <a:pt x="526" y="152"/>
                  <a:pt x="526" y="152"/>
                </a:cubicBezTo>
                <a:cubicBezTo>
                  <a:pt x="523" y="134"/>
                  <a:pt x="510" y="123"/>
                  <a:pt x="493" y="123"/>
                </a:cubicBezTo>
                <a:cubicBezTo>
                  <a:pt x="483" y="123"/>
                  <a:pt x="475" y="127"/>
                  <a:pt x="468" y="133"/>
                </a:cubicBezTo>
                <a:cubicBezTo>
                  <a:pt x="464" y="137"/>
                  <a:pt x="462" y="142"/>
                  <a:pt x="461" y="147"/>
                </a:cubicBezTo>
                <a:cubicBezTo>
                  <a:pt x="460" y="152"/>
                  <a:pt x="459" y="160"/>
                  <a:pt x="459" y="170"/>
                </a:cubicBezTo>
                <a:cubicBezTo>
                  <a:pt x="459" y="180"/>
                  <a:pt x="460" y="187"/>
                  <a:pt x="461" y="192"/>
                </a:cubicBezTo>
                <a:cubicBezTo>
                  <a:pt x="462" y="198"/>
                  <a:pt x="464" y="202"/>
                  <a:pt x="468" y="206"/>
                </a:cubicBezTo>
                <a:cubicBezTo>
                  <a:pt x="475" y="213"/>
                  <a:pt x="483" y="216"/>
                  <a:pt x="493" y="216"/>
                </a:cubicBezTo>
                <a:cubicBezTo>
                  <a:pt x="510" y="216"/>
                  <a:pt x="523" y="206"/>
                  <a:pt x="526" y="187"/>
                </a:cubicBezTo>
                <a:cubicBezTo>
                  <a:pt x="508" y="187"/>
                  <a:pt x="508" y="187"/>
                  <a:pt x="508" y="187"/>
                </a:cubicBezTo>
                <a:cubicBezTo>
                  <a:pt x="506" y="195"/>
                  <a:pt x="502" y="200"/>
                  <a:pt x="493" y="200"/>
                </a:cubicBezTo>
                <a:cubicBezTo>
                  <a:pt x="488" y="200"/>
                  <a:pt x="484" y="199"/>
                  <a:pt x="482" y="196"/>
                </a:cubicBezTo>
                <a:cubicBezTo>
                  <a:pt x="478" y="192"/>
                  <a:pt x="477" y="187"/>
                  <a:pt x="477" y="170"/>
                </a:cubicBezTo>
                <a:cubicBezTo>
                  <a:pt x="477" y="152"/>
                  <a:pt x="478" y="148"/>
                  <a:pt x="482" y="144"/>
                </a:cubicBezTo>
                <a:cubicBezTo>
                  <a:pt x="484" y="141"/>
                  <a:pt x="488" y="139"/>
                  <a:pt x="493" y="139"/>
                </a:cubicBezTo>
                <a:close/>
                <a:moveTo>
                  <a:pt x="543" y="215"/>
                </a:moveTo>
                <a:cubicBezTo>
                  <a:pt x="561" y="215"/>
                  <a:pt x="561" y="215"/>
                  <a:pt x="561" y="215"/>
                </a:cubicBezTo>
                <a:cubicBezTo>
                  <a:pt x="561" y="124"/>
                  <a:pt x="561" y="124"/>
                  <a:pt x="561" y="124"/>
                </a:cubicBezTo>
                <a:cubicBezTo>
                  <a:pt x="543" y="124"/>
                  <a:pt x="543" y="124"/>
                  <a:pt x="543" y="124"/>
                </a:cubicBezTo>
                <a:lnTo>
                  <a:pt x="543" y="215"/>
                </a:lnTo>
                <a:close/>
                <a:moveTo>
                  <a:pt x="607" y="124"/>
                </a:moveTo>
                <a:cubicBezTo>
                  <a:pt x="573" y="215"/>
                  <a:pt x="573" y="215"/>
                  <a:pt x="573" y="215"/>
                </a:cubicBezTo>
                <a:cubicBezTo>
                  <a:pt x="592" y="215"/>
                  <a:pt x="592" y="215"/>
                  <a:pt x="592" y="215"/>
                </a:cubicBezTo>
                <a:cubicBezTo>
                  <a:pt x="597" y="199"/>
                  <a:pt x="597" y="199"/>
                  <a:pt x="597" y="199"/>
                </a:cubicBezTo>
                <a:cubicBezTo>
                  <a:pt x="630" y="199"/>
                  <a:pt x="630" y="199"/>
                  <a:pt x="630" y="199"/>
                </a:cubicBezTo>
                <a:cubicBezTo>
                  <a:pt x="635" y="215"/>
                  <a:pt x="635" y="215"/>
                  <a:pt x="635" y="215"/>
                </a:cubicBezTo>
                <a:cubicBezTo>
                  <a:pt x="654" y="215"/>
                  <a:pt x="654" y="215"/>
                  <a:pt x="654" y="215"/>
                </a:cubicBezTo>
                <a:cubicBezTo>
                  <a:pt x="620" y="124"/>
                  <a:pt x="620" y="124"/>
                  <a:pt x="620" y="124"/>
                </a:cubicBezTo>
                <a:lnTo>
                  <a:pt x="607" y="124"/>
                </a:lnTo>
                <a:close/>
                <a:moveTo>
                  <a:pt x="602" y="184"/>
                </a:moveTo>
                <a:cubicBezTo>
                  <a:pt x="614" y="151"/>
                  <a:pt x="614" y="151"/>
                  <a:pt x="614" y="151"/>
                </a:cubicBezTo>
                <a:cubicBezTo>
                  <a:pt x="625" y="184"/>
                  <a:pt x="625" y="184"/>
                  <a:pt x="625" y="184"/>
                </a:cubicBezTo>
                <a:lnTo>
                  <a:pt x="602" y="184"/>
                </a:lnTo>
                <a:close/>
                <a:moveTo>
                  <a:pt x="684" y="124"/>
                </a:moveTo>
                <a:cubicBezTo>
                  <a:pt x="666" y="124"/>
                  <a:pt x="666" y="124"/>
                  <a:pt x="666" y="124"/>
                </a:cubicBezTo>
                <a:cubicBezTo>
                  <a:pt x="666" y="215"/>
                  <a:pt x="666" y="215"/>
                  <a:pt x="666" y="215"/>
                </a:cubicBezTo>
                <a:cubicBezTo>
                  <a:pt x="725" y="215"/>
                  <a:pt x="725" y="215"/>
                  <a:pt x="725" y="215"/>
                </a:cubicBezTo>
                <a:cubicBezTo>
                  <a:pt x="725" y="199"/>
                  <a:pt x="725" y="199"/>
                  <a:pt x="725" y="199"/>
                </a:cubicBezTo>
                <a:cubicBezTo>
                  <a:pt x="684" y="199"/>
                  <a:pt x="684" y="199"/>
                  <a:pt x="684" y="199"/>
                </a:cubicBezTo>
                <a:lnTo>
                  <a:pt x="684" y="124"/>
                </a:lnTo>
                <a:close/>
                <a:moveTo>
                  <a:pt x="807" y="162"/>
                </a:moveTo>
                <a:cubicBezTo>
                  <a:pt x="796" y="161"/>
                  <a:pt x="796" y="161"/>
                  <a:pt x="796" y="161"/>
                </a:cubicBezTo>
                <a:cubicBezTo>
                  <a:pt x="792" y="160"/>
                  <a:pt x="789" y="159"/>
                  <a:pt x="787" y="157"/>
                </a:cubicBezTo>
                <a:cubicBezTo>
                  <a:pt x="785" y="155"/>
                  <a:pt x="785" y="153"/>
                  <a:pt x="785" y="150"/>
                </a:cubicBezTo>
                <a:cubicBezTo>
                  <a:pt x="785" y="144"/>
                  <a:pt x="789" y="139"/>
                  <a:pt x="799" y="139"/>
                </a:cubicBezTo>
                <a:cubicBezTo>
                  <a:pt x="805" y="139"/>
                  <a:pt x="812" y="140"/>
                  <a:pt x="817" y="145"/>
                </a:cubicBezTo>
                <a:cubicBezTo>
                  <a:pt x="829" y="134"/>
                  <a:pt x="829" y="134"/>
                  <a:pt x="829" y="134"/>
                </a:cubicBezTo>
                <a:cubicBezTo>
                  <a:pt x="821" y="127"/>
                  <a:pt x="812" y="123"/>
                  <a:pt x="799" y="123"/>
                </a:cubicBezTo>
                <a:cubicBezTo>
                  <a:pt x="780" y="123"/>
                  <a:pt x="768" y="135"/>
                  <a:pt x="768" y="151"/>
                </a:cubicBezTo>
                <a:cubicBezTo>
                  <a:pt x="768" y="159"/>
                  <a:pt x="770" y="165"/>
                  <a:pt x="774" y="169"/>
                </a:cubicBezTo>
                <a:cubicBezTo>
                  <a:pt x="778" y="173"/>
                  <a:pt x="784" y="175"/>
                  <a:pt x="792" y="177"/>
                </a:cubicBezTo>
                <a:cubicBezTo>
                  <a:pt x="803" y="178"/>
                  <a:pt x="803" y="178"/>
                  <a:pt x="803" y="178"/>
                </a:cubicBezTo>
                <a:cubicBezTo>
                  <a:pt x="807" y="179"/>
                  <a:pt x="809" y="180"/>
                  <a:pt x="811" y="181"/>
                </a:cubicBezTo>
                <a:cubicBezTo>
                  <a:pt x="813" y="183"/>
                  <a:pt x="814" y="186"/>
                  <a:pt x="814" y="189"/>
                </a:cubicBezTo>
                <a:cubicBezTo>
                  <a:pt x="814" y="196"/>
                  <a:pt x="808" y="200"/>
                  <a:pt x="798" y="200"/>
                </a:cubicBezTo>
                <a:cubicBezTo>
                  <a:pt x="789" y="200"/>
                  <a:pt x="781" y="198"/>
                  <a:pt x="775" y="193"/>
                </a:cubicBezTo>
                <a:cubicBezTo>
                  <a:pt x="764" y="204"/>
                  <a:pt x="764" y="204"/>
                  <a:pt x="764" y="204"/>
                </a:cubicBezTo>
                <a:cubicBezTo>
                  <a:pt x="773" y="213"/>
                  <a:pt x="783" y="216"/>
                  <a:pt x="797" y="216"/>
                </a:cubicBezTo>
                <a:cubicBezTo>
                  <a:pt x="816" y="216"/>
                  <a:pt x="831" y="206"/>
                  <a:pt x="831" y="188"/>
                </a:cubicBezTo>
                <a:cubicBezTo>
                  <a:pt x="831" y="180"/>
                  <a:pt x="829" y="174"/>
                  <a:pt x="824" y="169"/>
                </a:cubicBezTo>
                <a:cubicBezTo>
                  <a:pt x="820" y="166"/>
                  <a:pt x="815" y="163"/>
                  <a:pt x="807" y="162"/>
                </a:cubicBezTo>
                <a:close/>
                <a:moveTo>
                  <a:pt x="849" y="215"/>
                </a:moveTo>
                <a:cubicBezTo>
                  <a:pt x="909" y="215"/>
                  <a:pt x="909" y="215"/>
                  <a:pt x="909" y="215"/>
                </a:cubicBezTo>
                <a:cubicBezTo>
                  <a:pt x="909" y="199"/>
                  <a:pt x="909" y="199"/>
                  <a:pt x="909" y="199"/>
                </a:cubicBezTo>
                <a:cubicBezTo>
                  <a:pt x="867" y="199"/>
                  <a:pt x="867" y="199"/>
                  <a:pt x="867" y="199"/>
                </a:cubicBezTo>
                <a:cubicBezTo>
                  <a:pt x="867" y="177"/>
                  <a:pt x="867" y="177"/>
                  <a:pt x="867" y="177"/>
                </a:cubicBezTo>
                <a:cubicBezTo>
                  <a:pt x="903" y="177"/>
                  <a:pt x="903" y="177"/>
                  <a:pt x="903" y="177"/>
                </a:cubicBezTo>
                <a:cubicBezTo>
                  <a:pt x="903" y="161"/>
                  <a:pt x="903" y="161"/>
                  <a:pt x="903" y="161"/>
                </a:cubicBezTo>
                <a:cubicBezTo>
                  <a:pt x="867" y="161"/>
                  <a:pt x="867" y="161"/>
                  <a:pt x="867" y="161"/>
                </a:cubicBezTo>
                <a:cubicBezTo>
                  <a:pt x="867" y="140"/>
                  <a:pt x="867" y="140"/>
                  <a:pt x="867" y="140"/>
                </a:cubicBezTo>
                <a:cubicBezTo>
                  <a:pt x="909" y="140"/>
                  <a:pt x="909" y="140"/>
                  <a:pt x="909" y="140"/>
                </a:cubicBezTo>
                <a:cubicBezTo>
                  <a:pt x="909" y="124"/>
                  <a:pt x="909" y="124"/>
                  <a:pt x="909" y="124"/>
                </a:cubicBezTo>
                <a:cubicBezTo>
                  <a:pt x="849" y="124"/>
                  <a:pt x="849" y="124"/>
                  <a:pt x="849" y="124"/>
                </a:cubicBezTo>
                <a:lnTo>
                  <a:pt x="849" y="215"/>
                </a:lnTo>
                <a:close/>
                <a:moveTo>
                  <a:pt x="993" y="152"/>
                </a:moveTo>
                <a:cubicBezTo>
                  <a:pt x="993" y="137"/>
                  <a:pt x="982" y="124"/>
                  <a:pt x="964" y="124"/>
                </a:cubicBezTo>
                <a:cubicBezTo>
                  <a:pt x="928" y="124"/>
                  <a:pt x="928" y="124"/>
                  <a:pt x="928" y="124"/>
                </a:cubicBezTo>
                <a:cubicBezTo>
                  <a:pt x="928" y="215"/>
                  <a:pt x="928" y="215"/>
                  <a:pt x="928" y="215"/>
                </a:cubicBezTo>
                <a:cubicBezTo>
                  <a:pt x="946" y="215"/>
                  <a:pt x="946" y="215"/>
                  <a:pt x="946" y="215"/>
                </a:cubicBezTo>
                <a:cubicBezTo>
                  <a:pt x="946" y="179"/>
                  <a:pt x="946" y="179"/>
                  <a:pt x="946" y="179"/>
                </a:cubicBezTo>
                <a:cubicBezTo>
                  <a:pt x="958" y="179"/>
                  <a:pt x="958" y="179"/>
                  <a:pt x="958" y="179"/>
                </a:cubicBezTo>
                <a:cubicBezTo>
                  <a:pt x="976" y="215"/>
                  <a:pt x="976" y="215"/>
                  <a:pt x="976" y="215"/>
                </a:cubicBezTo>
                <a:cubicBezTo>
                  <a:pt x="997" y="215"/>
                  <a:pt x="997" y="215"/>
                  <a:pt x="997" y="215"/>
                </a:cubicBezTo>
                <a:cubicBezTo>
                  <a:pt x="976" y="176"/>
                  <a:pt x="976" y="176"/>
                  <a:pt x="976" y="176"/>
                </a:cubicBezTo>
                <a:cubicBezTo>
                  <a:pt x="985" y="173"/>
                  <a:pt x="993" y="165"/>
                  <a:pt x="993" y="152"/>
                </a:cubicBezTo>
                <a:close/>
                <a:moveTo>
                  <a:pt x="962" y="164"/>
                </a:moveTo>
                <a:cubicBezTo>
                  <a:pt x="946" y="164"/>
                  <a:pt x="946" y="164"/>
                  <a:pt x="946" y="164"/>
                </a:cubicBezTo>
                <a:cubicBezTo>
                  <a:pt x="946" y="140"/>
                  <a:pt x="946" y="140"/>
                  <a:pt x="946" y="140"/>
                </a:cubicBezTo>
                <a:cubicBezTo>
                  <a:pt x="962" y="140"/>
                  <a:pt x="962" y="140"/>
                  <a:pt x="962" y="140"/>
                </a:cubicBezTo>
                <a:cubicBezTo>
                  <a:pt x="970" y="140"/>
                  <a:pt x="975" y="145"/>
                  <a:pt x="975" y="152"/>
                </a:cubicBezTo>
                <a:cubicBezTo>
                  <a:pt x="975" y="159"/>
                  <a:pt x="970" y="164"/>
                  <a:pt x="962" y="164"/>
                </a:cubicBezTo>
                <a:close/>
                <a:moveTo>
                  <a:pt x="1039" y="184"/>
                </a:moveTo>
                <a:cubicBezTo>
                  <a:pt x="1021" y="124"/>
                  <a:pt x="1021" y="124"/>
                  <a:pt x="1021" y="124"/>
                </a:cubicBezTo>
                <a:cubicBezTo>
                  <a:pt x="1003" y="124"/>
                  <a:pt x="1003" y="124"/>
                  <a:pt x="1003" y="124"/>
                </a:cubicBezTo>
                <a:cubicBezTo>
                  <a:pt x="1033" y="215"/>
                  <a:pt x="1033" y="215"/>
                  <a:pt x="1033" y="215"/>
                </a:cubicBezTo>
                <a:cubicBezTo>
                  <a:pt x="1046" y="215"/>
                  <a:pt x="1046" y="215"/>
                  <a:pt x="1046" y="215"/>
                </a:cubicBezTo>
                <a:cubicBezTo>
                  <a:pt x="1076" y="124"/>
                  <a:pt x="1076" y="124"/>
                  <a:pt x="1076" y="124"/>
                </a:cubicBezTo>
                <a:cubicBezTo>
                  <a:pt x="1058" y="124"/>
                  <a:pt x="1058" y="124"/>
                  <a:pt x="1058" y="124"/>
                </a:cubicBezTo>
                <a:lnTo>
                  <a:pt x="1039" y="184"/>
                </a:lnTo>
                <a:close/>
                <a:moveTo>
                  <a:pt x="1088" y="215"/>
                </a:moveTo>
                <a:cubicBezTo>
                  <a:pt x="1106" y="215"/>
                  <a:pt x="1106" y="215"/>
                  <a:pt x="1106" y="215"/>
                </a:cubicBezTo>
                <a:cubicBezTo>
                  <a:pt x="1106" y="124"/>
                  <a:pt x="1106" y="124"/>
                  <a:pt x="1106" y="124"/>
                </a:cubicBezTo>
                <a:cubicBezTo>
                  <a:pt x="1088" y="124"/>
                  <a:pt x="1088" y="124"/>
                  <a:pt x="1088" y="124"/>
                </a:cubicBezTo>
                <a:lnTo>
                  <a:pt x="1088" y="215"/>
                </a:lnTo>
                <a:close/>
                <a:moveTo>
                  <a:pt x="1159" y="139"/>
                </a:moveTo>
                <a:cubicBezTo>
                  <a:pt x="1168" y="139"/>
                  <a:pt x="1173" y="144"/>
                  <a:pt x="1175" y="152"/>
                </a:cubicBezTo>
                <a:cubicBezTo>
                  <a:pt x="1193" y="152"/>
                  <a:pt x="1193" y="152"/>
                  <a:pt x="1193" y="152"/>
                </a:cubicBezTo>
                <a:cubicBezTo>
                  <a:pt x="1190" y="134"/>
                  <a:pt x="1177" y="123"/>
                  <a:pt x="1159" y="123"/>
                </a:cubicBezTo>
                <a:cubicBezTo>
                  <a:pt x="1150" y="123"/>
                  <a:pt x="1141" y="127"/>
                  <a:pt x="1135" y="133"/>
                </a:cubicBezTo>
                <a:cubicBezTo>
                  <a:pt x="1131" y="137"/>
                  <a:pt x="1128" y="142"/>
                  <a:pt x="1127" y="147"/>
                </a:cubicBezTo>
                <a:cubicBezTo>
                  <a:pt x="1126" y="152"/>
                  <a:pt x="1126" y="160"/>
                  <a:pt x="1126" y="170"/>
                </a:cubicBezTo>
                <a:cubicBezTo>
                  <a:pt x="1126" y="180"/>
                  <a:pt x="1126" y="187"/>
                  <a:pt x="1127" y="192"/>
                </a:cubicBezTo>
                <a:cubicBezTo>
                  <a:pt x="1128" y="198"/>
                  <a:pt x="1131" y="202"/>
                  <a:pt x="1135" y="206"/>
                </a:cubicBezTo>
                <a:cubicBezTo>
                  <a:pt x="1141" y="213"/>
                  <a:pt x="1150" y="216"/>
                  <a:pt x="1159" y="216"/>
                </a:cubicBezTo>
                <a:cubicBezTo>
                  <a:pt x="1177" y="216"/>
                  <a:pt x="1190" y="206"/>
                  <a:pt x="1193" y="187"/>
                </a:cubicBezTo>
                <a:cubicBezTo>
                  <a:pt x="1175" y="187"/>
                  <a:pt x="1175" y="187"/>
                  <a:pt x="1175" y="187"/>
                </a:cubicBezTo>
                <a:cubicBezTo>
                  <a:pt x="1173" y="195"/>
                  <a:pt x="1168" y="200"/>
                  <a:pt x="1159" y="200"/>
                </a:cubicBezTo>
                <a:cubicBezTo>
                  <a:pt x="1154" y="200"/>
                  <a:pt x="1151" y="199"/>
                  <a:pt x="1148" y="196"/>
                </a:cubicBezTo>
                <a:cubicBezTo>
                  <a:pt x="1144" y="192"/>
                  <a:pt x="1143" y="187"/>
                  <a:pt x="1143" y="170"/>
                </a:cubicBezTo>
                <a:cubicBezTo>
                  <a:pt x="1143" y="152"/>
                  <a:pt x="1144" y="148"/>
                  <a:pt x="1148" y="144"/>
                </a:cubicBezTo>
                <a:cubicBezTo>
                  <a:pt x="1151" y="141"/>
                  <a:pt x="1154" y="139"/>
                  <a:pt x="1159" y="139"/>
                </a:cubicBezTo>
                <a:close/>
                <a:moveTo>
                  <a:pt x="1209" y="215"/>
                </a:moveTo>
                <a:cubicBezTo>
                  <a:pt x="1269" y="215"/>
                  <a:pt x="1269" y="215"/>
                  <a:pt x="1269" y="215"/>
                </a:cubicBezTo>
                <a:cubicBezTo>
                  <a:pt x="1269" y="199"/>
                  <a:pt x="1269" y="199"/>
                  <a:pt x="1269" y="199"/>
                </a:cubicBezTo>
                <a:cubicBezTo>
                  <a:pt x="1227" y="199"/>
                  <a:pt x="1227" y="199"/>
                  <a:pt x="1227" y="199"/>
                </a:cubicBezTo>
                <a:cubicBezTo>
                  <a:pt x="1227" y="177"/>
                  <a:pt x="1227" y="177"/>
                  <a:pt x="1227" y="177"/>
                </a:cubicBezTo>
                <a:cubicBezTo>
                  <a:pt x="1263" y="177"/>
                  <a:pt x="1263" y="177"/>
                  <a:pt x="1263" y="177"/>
                </a:cubicBezTo>
                <a:cubicBezTo>
                  <a:pt x="1263" y="161"/>
                  <a:pt x="1263" y="161"/>
                  <a:pt x="1263" y="161"/>
                </a:cubicBezTo>
                <a:cubicBezTo>
                  <a:pt x="1227" y="161"/>
                  <a:pt x="1227" y="161"/>
                  <a:pt x="1227" y="161"/>
                </a:cubicBezTo>
                <a:cubicBezTo>
                  <a:pt x="1227" y="140"/>
                  <a:pt x="1227" y="140"/>
                  <a:pt x="1227" y="140"/>
                </a:cubicBezTo>
                <a:cubicBezTo>
                  <a:pt x="1269" y="140"/>
                  <a:pt x="1269" y="140"/>
                  <a:pt x="1269" y="140"/>
                </a:cubicBezTo>
                <a:cubicBezTo>
                  <a:pt x="1269" y="124"/>
                  <a:pt x="1269" y="124"/>
                  <a:pt x="1269" y="124"/>
                </a:cubicBezTo>
                <a:cubicBezTo>
                  <a:pt x="1209" y="124"/>
                  <a:pt x="1209" y="124"/>
                  <a:pt x="1209" y="124"/>
                </a:cubicBezTo>
                <a:lnTo>
                  <a:pt x="1209" y="215"/>
                </a:lnTo>
                <a:close/>
                <a:moveTo>
                  <a:pt x="1323" y="162"/>
                </a:moveTo>
                <a:cubicBezTo>
                  <a:pt x="1312" y="161"/>
                  <a:pt x="1312" y="161"/>
                  <a:pt x="1312" y="161"/>
                </a:cubicBezTo>
                <a:cubicBezTo>
                  <a:pt x="1308" y="160"/>
                  <a:pt x="1305" y="159"/>
                  <a:pt x="1303" y="157"/>
                </a:cubicBezTo>
                <a:cubicBezTo>
                  <a:pt x="1301" y="155"/>
                  <a:pt x="1301" y="153"/>
                  <a:pt x="1301" y="150"/>
                </a:cubicBezTo>
                <a:cubicBezTo>
                  <a:pt x="1301" y="144"/>
                  <a:pt x="1305" y="139"/>
                  <a:pt x="1315" y="139"/>
                </a:cubicBezTo>
                <a:cubicBezTo>
                  <a:pt x="1321" y="139"/>
                  <a:pt x="1328" y="140"/>
                  <a:pt x="1333" y="145"/>
                </a:cubicBezTo>
                <a:cubicBezTo>
                  <a:pt x="1345" y="134"/>
                  <a:pt x="1345" y="134"/>
                  <a:pt x="1345" y="134"/>
                </a:cubicBezTo>
                <a:cubicBezTo>
                  <a:pt x="1337" y="127"/>
                  <a:pt x="1328" y="123"/>
                  <a:pt x="1315" y="123"/>
                </a:cubicBezTo>
                <a:cubicBezTo>
                  <a:pt x="1296" y="123"/>
                  <a:pt x="1284" y="135"/>
                  <a:pt x="1284" y="151"/>
                </a:cubicBezTo>
                <a:cubicBezTo>
                  <a:pt x="1284" y="159"/>
                  <a:pt x="1286" y="165"/>
                  <a:pt x="1290" y="169"/>
                </a:cubicBezTo>
                <a:cubicBezTo>
                  <a:pt x="1294" y="173"/>
                  <a:pt x="1300" y="175"/>
                  <a:pt x="1308" y="177"/>
                </a:cubicBezTo>
                <a:cubicBezTo>
                  <a:pt x="1319" y="178"/>
                  <a:pt x="1319" y="178"/>
                  <a:pt x="1319" y="178"/>
                </a:cubicBezTo>
                <a:cubicBezTo>
                  <a:pt x="1323" y="179"/>
                  <a:pt x="1325" y="180"/>
                  <a:pt x="1327" y="181"/>
                </a:cubicBezTo>
                <a:cubicBezTo>
                  <a:pt x="1329" y="183"/>
                  <a:pt x="1330" y="186"/>
                  <a:pt x="1330" y="189"/>
                </a:cubicBezTo>
                <a:cubicBezTo>
                  <a:pt x="1330" y="196"/>
                  <a:pt x="1324" y="200"/>
                  <a:pt x="1313" y="200"/>
                </a:cubicBezTo>
                <a:cubicBezTo>
                  <a:pt x="1305" y="200"/>
                  <a:pt x="1297" y="198"/>
                  <a:pt x="1291" y="193"/>
                </a:cubicBezTo>
                <a:cubicBezTo>
                  <a:pt x="1280" y="204"/>
                  <a:pt x="1280" y="204"/>
                  <a:pt x="1280" y="204"/>
                </a:cubicBezTo>
                <a:cubicBezTo>
                  <a:pt x="1289" y="213"/>
                  <a:pt x="1299" y="216"/>
                  <a:pt x="1313" y="216"/>
                </a:cubicBezTo>
                <a:cubicBezTo>
                  <a:pt x="1332" y="216"/>
                  <a:pt x="1347" y="206"/>
                  <a:pt x="1347" y="188"/>
                </a:cubicBezTo>
                <a:cubicBezTo>
                  <a:pt x="1347" y="180"/>
                  <a:pt x="1345" y="174"/>
                  <a:pt x="1340" y="169"/>
                </a:cubicBezTo>
                <a:cubicBezTo>
                  <a:pt x="1336" y="166"/>
                  <a:pt x="1331" y="163"/>
                  <a:pt x="1323" y="162"/>
                </a:cubicBezTo>
                <a:close/>
                <a:moveTo>
                  <a:pt x="1461" y="152"/>
                </a:moveTo>
                <a:cubicBezTo>
                  <a:pt x="1461" y="137"/>
                  <a:pt x="1450" y="124"/>
                  <a:pt x="1432" y="124"/>
                </a:cubicBezTo>
                <a:cubicBezTo>
                  <a:pt x="1396" y="124"/>
                  <a:pt x="1396" y="124"/>
                  <a:pt x="1396" y="124"/>
                </a:cubicBezTo>
                <a:cubicBezTo>
                  <a:pt x="1396" y="215"/>
                  <a:pt x="1396" y="215"/>
                  <a:pt x="1396" y="215"/>
                </a:cubicBezTo>
                <a:cubicBezTo>
                  <a:pt x="1414" y="215"/>
                  <a:pt x="1414" y="215"/>
                  <a:pt x="1414" y="215"/>
                </a:cubicBezTo>
                <a:cubicBezTo>
                  <a:pt x="1414" y="179"/>
                  <a:pt x="1414" y="179"/>
                  <a:pt x="1414" y="179"/>
                </a:cubicBezTo>
                <a:cubicBezTo>
                  <a:pt x="1427" y="179"/>
                  <a:pt x="1427" y="179"/>
                  <a:pt x="1427" y="179"/>
                </a:cubicBezTo>
                <a:cubicBezTo>
                  <a:pt x="1444" y="215"/>
                  <a:pt x="1444" y="215"/>
                  <a:pt x="1444" y="215"/>
                </a:cubicBezTo>
                <a:cubicBezTo>
                  <a:pt x="1465" y="215"/>
                  <a:pt x="1465" y="215"/>
                  <a:pt x="1465" y="215"/>
                </a:cubicBezTo>
                <a:cubicBezTo>
                  <a:pt x="1445" y="176"/>
                  <a:pt x="1445" y="176"/>
                  <a:pt x="1445" y="176"/>
                </a:cubicBezTo>
                <a:cubicBezTo>
                  <a:pt x="1453" y="173"/>
                  <a:pt x="1461" y="165"/>
                  <a:pt x="1461" y="152"/>
                </a:cubicBezTo>
                <a:close/>
                <a:moveTo>
                  <a:pt x="1431" y="164"/>
                </a:moveTo>
                <a:cubicBezTo>
                  <a:pt x="1414" y="164"/>
                  <a:pt x="1414" y="164"/>
                  <a:pt x="1414" y="164"/>
                </a:cubicBezTo>
                <a:cubicBezTo>
                  <a:pt x="1414" y="140"/>
                  <a:pt x="1414" y="140"/>
                  <a:pt x="1414" y="140"/>
                </a:cubicBezTo>
                <a:cubicBezTo>
                  <a:pt x="1431" y="140"/>
                  <a:pt x="1431" y="140"/>
                  <a:pt x="1431" y="140"/>
                </a:cubicBezTo>
                <a:cubicBezTo>
                  <a:pt x="1438" y="140"/>
                  <a:pt x="1444" y="145"/>
                  <a:pt x="1444" y="152"/>
                </a:cubicBezTo>
                <a:cubicBezTo>
                  <a:pt x="1444" y="159"/>
                  <a:pt x="1438" y="164"/>
                  <a:pt x="1431" y="164"/>
                </a:cubicBezTo>
                <a:close/>
                <a:moveTo>
                  <a:pt x="1481" y="215"/>
                </a:moveTo>
                <a:cubicBezTo>
                  <a:pt x="1541" y="215"/>
                  <a:pt x="1541" y="215"/>
                  <a:pt x="1541" y="215"/>
                </a:cubicBezTo>
                <a:cubicBezTo>
                  <a:pt x="1541" y="199"/>
                  <a:pt x="1541" y="199"/>
                  <a:pt x="1541" y="199"/>
                </a:cubicBezTo>
                <a:cubicBezTo>
                  <a:pt x="1499" y="199"/>
                  <a:pt x="1499" y="199"/>
                  <a:pt x="1499" y="199"/>
                </a:cubicBezTo>
                <a:cubicBezTo>
                  <a:pt x="1499" y="177"/>
                  <a:pt x="1499" y="177"/>
                  <a:pt x="1499" y="177"/>
                </a:cubicBezTo>
                <a:cubicBezTo>
                  <a:pt x="1535" y="177"/>
                  <a:pt x="1535" y="177"/>
                  <a:pt x="1535" y="177"/>
                </a:cubicBezTo>
                <a:cubicBezTo>
                  <a:pt x="1535" y="161"/>
                  <a:pt x="1535" y="161"/>
                  <a:pt x="1535" y="161"/>
                </a:cubicBezTo>
                <a:cubicBezTo>
                  <a:pt x="1499" y="161"/>
                  <a:pt x="1499" y="161"/>
                  <a:pt x="1499" y="161"/>
                </a:cubicBezTo>
                <a:cubicBezTo>
                  <a:pt x="1499" y="140"/>
                  <a:pt x="1499" y="140"/>
                  <a:pt x="1499" y="140"/>
                </a:cubicBezTo>
                <a:cubicBezTo>
                  <a:pt x="1541" y="140"/>
                  <a:pt x="1541" y="140"/>
                  <a:pt x="1541" y="140"/>
                </a:cubicBezTo>
                <a:cubicBezTo>
                  <a:pt x="1541" y="124"/>
                  <a:pt x="1541" y="124"/>
                  <a:pt x="1541" y="124"/>
                </a:cubicBezTo>
                <a:cubicBezTo>
                  <a:pt x="1481" y="124"/>
                  <a:pt x="1481" y="124"/>
                  <a:pt x="1481" y="124"/>
                </a:cubicBezTo>
                <a:lnTo>
                  <a:pt x="1481" y="215"/>
                </a:lnTo>
                <a:close/>
                <a:moveTo>
                  <a:pt x="1560" y="215"/>
                </a:moveTo>
                <a:cubicBezTo>
                  <a:pt x="1578" y="215"/>
                  <a:pt x="1578" y="215"/>
                  <a:pt x="1578" y="215"/>
                </a:cubicBezTo>
                <a:cubicBezTo>
                  <a:pt x="1578" y="178"/>
                  <a:pt x="1578" y="178"/>
                  <a:pt x="1578" y="178"/>
                </a:cubicBezTo>
                <a:cubicBezTo>
                  <a:pt x="1613" y="178"/>
                  <a:pt x="1613" y="178"/>
                  <a:pt x="1613" y="178"/>
                </a:cubicBezTo>
                <a:cubicBezTo>
                  <a:pt x="1613" y="162"/>
                  <a:pt x="1613" y="162"/>
                  <a:pt x="1613" y="162"/>
                </a:cubicBezTo>
                <a:cubicBezTo>
                  <a:pt x="1578" y="162"/>
                  <a:pt x="1578" y="162"/>
                  <a:pt x="1578" y="162"/>
                </a:cubicBezTo>
                <a:cubicBezTo>
                  <a:pt x="1578" y="140"/>
                  <a:pt x="1578" y="140"/>
                  <a:pt x="1578" y="140"/>
                </a:cubicBezTo>
                <a:cubicBezTo>
                  <a:pt x="1620" y="140"/>
                  <a:pt x="1620" y="140"/>
                  <a:pt x="1620" y="140"/>
                </a:cubicBezTo>
                <a:cubicBezTo>
                  <a:pt x="1620" y="124"/>
                  <a:pt x="1620" y="124"/>
                  <a:pt x="1620" y="124"/>
                </a:cubicBezTo>
                <a:cubicBezTo>
                  <a:pt x="1560" y="124"/>
                  <a:pt x="1560" y="124"/>
                  <a:pt x="1560" y="124"/>
                </a:cubicBezTo>
                <a:lnTo>
                  <a:pt x="1560" y="215"/>
                </a:lnTo>
                <a:close/>
                <a:moveTo>
                  <a:pt x="1667" y="123"/>
                </a:moveTo>
                <a:cubicBezTo>
                  <a:pt x="1657" y="123"/>
                  <a:pt x="1649" y="127"/>
                  <a:pt x="1642" y="133"/>
                </a:cubicBezTo>
                <a:cubicBezTo>
                  <a:pt x="1633" y="143"/>
                  <a:pt x="1633" y="154"/>
                  <a:pt x="1633" y="170"/>
                </a:cubicBezTo>
                <a:cubicBezTo>
                  <a:pt x="1633" y="186"/>
                  <a:pt x="1633" y="197"/>
                  <a:pt x="1642" y="206"/>
                </a:cubicBezTo>
                <a:cubicBezTo>
                  <a:pt x="1649" y="213"/>
                  <a:pt x="1657" y="216"/>
                  <a:pt x="1667" y="216"/>
                </a:cubicBezTo>
                <a:cubicBezTo>
                  <a:pt x="1678" y="216"/>
                  <a:pt x="1685" y="213"/>
                  <a:pt x="1692" y="206"/>
                </a:cubicBezTo>
                <a:cubicBezTo>
                  <a:pt x="1701" y="197"/>
                  <a:pt x="1701" y="186"/>
                  <a:pt x="1701" y="170"/>
                </a:cubicBezTo>
                <a:cubicBezTo>
                  <a:pt x="1701" y="154"/>
                  <a:pt x="1701" y="143"/>
                  <a:pt x="1692" y="133"/>
                </a:cubicBezTo>
                <a:cubicBezTo>
                  <a:pt x="1685" y="127"/>
                  <a:pt x="1678" y="123"/>
                  <a:pt x="1667" y="123"/>
                </a:cubicBezTo>
                <a:close/>
                <a:moveTo>
                  <a:pt x="1679" y="195"/>
                </a:moveTo>
                <a:cubicBezTo>
                  <a:pt x="1676" y="198"/>
                  <a:pt x="1672" y="200"/>
                  <a:pt x="1667" y="200"/>
                </a:cubicBezTo>
                <a:cubicBezTo>
                  <a:pt x="1662" y="200"/>
                  <a:pt x="1658" y="198"/>
                  <a:pt x="1656" y="195"/>
                </a:cubicBezTo>
                <a:cubicBezTo>
                  <a:pt x="1652" y="192"/>
                  <a:pt x="1651" y="187"/>
                  <a:pt x="1651" y="170"/>
                </a:cubicBezTo>
                <a:cubicBezTo>
                  <a:pt x="1651" y="152"/>
                  <a:pt x="1652" y="148"/>
                  <a:pt x="1656" y="144"/>
                </a:cubicBezTo>
                <a:cubicBezTo>
                  <a:pt x="1658" y="141"/>
                  <a:pt x="1662" y="139"/>
                  <a:pt x="1667" y="139"/>
                </a:cubicBezTo>
                <a:cubicBezTo>
                  <a:pt x="1672" y="139"/>
                  <a:pt x="1676" y="141"/>
                  <a:pt x="1679" y="144"/>
                </a:cubicBezTo>
                <a:cubicBezTo>
                  <a:pt x="1682" y="148"/>
                  <a:pt x="1683" y="152"/>
                  <a:pt x="1683" y="170"/>
                </a:cubicBezTo>
                <a:cubicBezTo>
                  <a:pt x="1683" y="187"/>
                  <a:pt x="1682" y="192"/>
                  <a:pt x="1679" y="195"/>
                </a:cubicBezTo>
                <a:close/>
                <a:moveTo>
                  <a:pt x="1786" y="152"/>
                </a:moveTo>
                <a:cubicBezTo>
                  <a:pt x="1786" y="137"/>
                  <a:pt x="1775" y="124"/>
                  <a:pt x="1756" y="124"/>
                </a:cubicBezTo>
                <a:cubicBezTo>
                  <a:pt x="1720" y="124"/>
                  <a:pt x="1720" y="124"/>
                  <a:pt x="1720" y="124"/>
                </a:cubicBezTo>
                <a:cubicBezTo>
                  <a:pt x="1720" y="215"/>
                  <a:pt x="1720" y="215"/>
                  <a:pt x="1720" y="215"/>
                </a:cubicBezTo>
                <a:cubicBezTo>
                  <a:pt x="1738" y="215"/>
                  <a:pt x="1738" y="215"/>
                  <a:pt x="1738" y="215"/>
                </a:cubicBezTo>
                <a:cubicBezTo>
                  <a:pt x="1738" y="179"/>
                  <a:pt x="1738" y="179"/>
                  <a:pt x="1738" y="179"/>
                </a:cubicBezTo>
                <a:cubicBezTo>
                  <a:pt x="1751" y="179"/>
                  <a:pt x="1751" y="179"/>
                  <a:pt x="1751" y="179"/>
                </a:cubicBezTo>
                <a:cubicBezTo>
                  <a:pt x="1769" y="215"/>
                  <a:pt x="1769" y="215"/>
                  <a:pt x="1769" y="215"/>
                </a:cubicBezTo>
                <a:cubicBezTo>
                  <a:pt x="1789" y="215"/>
                  <a:pt x="1789" y="215"/>
                  <a:pt x="1789" y="215"/>
                </a:cubicBezTo>
                <a:cubicBezTo>
                  <a:pt x="1769" y="176"/>
                  <a:pt x="1769" y="176"/>
                  <a:pt x="1769" y="176"/>
                </a:cubicBezTo>
                <a:cubicBezTo>
                  <a:pt x="1778" y="173"/>
                  <a:pt x="1786" y="165"/>
                  <a:pt x="1786" y="152"/>
                </a:cubicBezTo>
                <a:close/>
                <a:moveTo>
                  <a:pt x="1755" y="164"/>
                </a:moveTo>
                <a:cubicBezTo>
                  <a:pt x="1738" y="164"/>
                  <a:pt x="1738" y="164"/>
                  <a:pt x="1738" y="164"/>
                </a:cubicBezTo>
                <a:cubicBezTo>
                  <a:pt x="1738" y="140"/>
                  <a:pt x="1738" y="140"/>
                  <a:pt x="1738" y="140"/>
                </a:cubicBezTo>
                <a:cubicBezTo>
                  <a:pt x="1755" y="140"/>
                  <a:pt x="1755" y="140"/>
                  <a:pt x="1755" y="140"/>
                </a:cubicBezTo>
                <a:cubicBezTo>
                  <a:pt x="1763" y="140"/>
                  <a:pt x="1768" y="145"/>
                  <a:pt x="1768" y="152"/>
                </a:cubicBezTo>
                <a:cubicBezTo>
                  <a:pt x="1768" y="159"/>
                  <a:pt x="1763" y="164"/>
                  <a:pt x="1755" y="164"/>
                </a:cubicBezTo>
                <a:close/>
                <a:moveTo>
                  <a:pt x="1847" y="174"/>
                </a:moveTo>
                <a:cubicBezTo>
                  <a:pt x="1823" y="124"/>
                  <a:pt x="1823" y="124"/>
                  <a:pt x="1823" y="124"/>
                </a:cubicBezTo>
                <a:cubicBezTo>
                  <a:pt x="1805" y="124"/>
                  <a:pt x="1805" y="124"/>
                  <a:pt x="1805" y="124"/>
                </a:cubicBezTo>
                <a:cubicBezTo>
                  <a:pt x="1805" y="215"/>
                  <a:pt x="1805" y="215"/>
                  <a:pt x="1805" y="215"/>
                </a:cubicBezTo>
                <a:cubicBezTo>
                  <a:pt x="1823" y="215"/>
                  <a:pt x="1823" y="215"/>
                  <a:pt x="1823" y="215"/>
                </a:cubicBezTo>
                <a:cubicBezTo>
                  <a:pt x="1823" y="162"/>
                  <a:pt x="1823" y="162"/>
                  <a:pt x="1823" y="162"/>
                </a:cubicBezTo>
                <a:cubicBezTo>
                  <a:pt x="1841" y="197"/>
                  <a:pt x="1841" y="197"/>
                  <a:pt x="1841" y="197"/>
                </a:cubicBezTo>
                <a:cubicBezTo>
                  <a:pt x="1853" y="197"/>
                  <a:pt x="1853" y="197"/>
                  <a:pt x="1853" y="197"/>
                </a:cubicBezTo>
                <a:cubicBezTo>
                  <a:pt x="1870" y="162"/>
                  <a:pt x="1870" y="162"/>
                  <a:pt x="1870" y="162"/>
                </a:cubicBezTo>
                <a:cubicBezTo>
                  <a:pt x="1870" y="215"/>
                  <a:pt x="1870" y="215"/>
                  <a:pt x="1870" y="215"/>
                </a:cubicBezTo>
                <a:cubicBezTo>
                  <a:pt x="1888" y="215"/>
                  <a:pt x="1888" y="215"/>
                  <a:pt x="1888" y="215"/>
                </a:cubicBezTo>
                <a:cubicBezTo>
                  <a:pt x="1888" y="124"/>
                  <a:pt x="1888" y="124"/>
                  <a:pt x="1888" y="124"/>
                </a:cubicBezTo>
                <a:cubicBezTo>
                  <a:pt x="1870" y="124"/>
                  <a:pt x="1870" y="124"/>
                  <a:pt x="1870" y="124"/>
                </a:cubicBezTo>
                <a:lnTo>
                  <a:pt x="1847" y="174"/>
                </a:lnTo>
                <a:close/>
              </a:path>
            </a:pathLst>
          </a:custGeom>
          <a:solidFill>
            <a:srgbClr val="0F77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35786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 +  kaksi otsikk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457200" y="411510"/>
            <a:ext cx="4040188" cy="9969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F76B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Dian otsikko </a:t>
            </a:r>
          </a:p>
          <a:p>
            <a:pPr lvl="0"/>
            <a:r>
              <a:rPr lang="fi-FI" dirty="0"/>
              <a:t>1 tähän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457200" y="1408484"/>
            <a:ext cx="4040188" cy="296346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/>
              <a:t>Tähän tekstiä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6" y="411510"/>
            <a:ext cx="4041775" cy="9969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F76B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Dian otsikko 2</a:t>
            </a:r>
          </a:p>
          <a:p>
            <a:pPr lvl="0"/>
            <a:r>
              <a:rPr lang="fi-FI" dirty="0"/>
              <a:t>tähän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 hasCustomPrompt="1"/>
          </p:nvPr>
        </p:nvSpPr>
        <p:spPr>
          <a:xfrm>
            <a:off x="4645026" y="1408484"/>
            <a:ext cx="4041775" cy="296346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/>
              <a:t>Tähän tekstiä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Leena Kinnunen</a:t>
            </a:r>
          </a:p>
        </p:txBody>
      </p:sp>
      <p:sp>
        <p:nvSpPr>
          <p:cNvPr id="10" name="Päivämäärän paikkamerkki 3">
            <a:extLst>
              <a:ext uri="{FF2B5EF4-FFF2-40B4-BE49-F238E27FC236}">
                <a16:creationId xmlns:a16="http://schemas.microsoft.com/office/drawing/2014/main" id="{59410FD9-0646-42BD-B820-220DA9A6ACA3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5076056" y="4784400"/>
            <a:ext cx="936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fi-FI"/>
              <a:t>11.10.2018</a:t>
            </a:r>
            <a:endParaRPr lang="fi-FI" dirty="0"/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11670EE2-DA51-4C1E-B22B-49EF008AB4B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3404592" y="4784949"/>
            <a:ext cx="6004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AF3D37F8-22D3-48E0-8D89-5DDCFAF338A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29540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oikeall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Leena Kinnunen</a:t>
            </a:r>
          </a:p>
        </p:txBody>
      </p:sp>
      <p:sp>
        <p:nvSpPr>
          <p:cNvPr id="13" name="Otsikko 1"/>
          <p:cNvSpPr>
            <a:spLocks noGrp="1"/>
          </p:cNvSpPr>
          <p:nvPr>
            <p:ph type="title" hasCustomPrompt="1"/>
          </p:nvPr>
        </p:nvSpPr>
        <p:spPr>
          <a:xfrm>
            <a:off x="5209728" y="195486"/>
            <a:ext cx="3898776" cy="1145282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Dian otsikko </a:t>
            </a:r>
            <a:br>
              <a:rPr lang="fi-FI" dirty="0"/>
            </a:br>
            <a:r>
              <a:rPr lang="fi-FI" dirty="0"/>
              <a:t>tähän</a:t>
            </a:r>
          </a:p>
        </p:txBody>
      </p:sp>
      <p:sp>
        <p:nvSpPr>
          <p:cNvPr id="14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5198928" y="1417828"/>
            <a:ext cx="3898776" cy="3314162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fi-FI" dirty="0"/>
              <a:t>Tähän tekstiä</a:t>
            </a:r>
          </a:p>
          <a:p>
            <a:pPr lvl="1"/>
            <a:r>
              <a:rPr lang="fi-FI" dirty="0"/>
              <a:t>Taustakuvan voi vaihtaa klikkaamalla kuvan päällä hiiren kakkospainikkeella -&gt; Muotoile tausta -&gt; Tiedostosta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DBD8C7A9-947F-4E7A-92F0-F1E5DD07AB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76056" y="4784400"/>
            <a:ext cx="936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fi-FI"/>
              <a:t>11.10.2018</a:t>
            </a:r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200FAB59-50E9-4981-B551-70986CA08D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04592" y="4784949"/>
            <a:ext cx="6004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AF3D37F8-22D3-48E0-8D89-5DDCFAF338A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61777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orakulmio 13">
            <a:extLst>
              <a:ext uri="{FF2B5EF4-FFF2-40B4-BE49-F238E27FC236}">
                <a16:creationId xmlns:a16="http://schemas.microsoft.com/office/drawing/2014/main" id="{302A1CD4-3D17-4363-A90E-C8442279DC9E}"/>
              </a:ext>
            </a:extLst>
          </p:cNvPr>
          <p:cNvSpPr/>
          <p:nvPr userDrawn="1"/>
        </p:nvSpPr>
        <p:spPr>
          <a:xfrm>
            <a:off x="0" y="4490519"/>
            <a:ext cx="9144000" cy="6529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Leena Kinnunen</a:t>
            </a:r>
          </a:p>
        </p:txBody>
      </p:sp>
      <p:sp>
        <p:nvSpPr>
          <p:cNvPr id="12" name="Otsikko 1"/>
          <p:cNvSpPr>
            <a:spLocks noGrp="1"/>
          </p:cNvSpPr>
          <p:nvPr>
            <p:ph type="title" hasCustomPrompt="1"/>
          </p:nvPr>
        </p:nvSpPr>
        <p:spPr>
          <a:xfrm>
            <a:off x="616959" y="771550"/>
            <a:ext cx="7843473" cy="1237457"/>
          </a:xfrm>
        </p:spPr>
        <p:txBody>
          <a:bodyPr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cap="none" spc="0" baseline="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Väliotsikko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idx="14" hasCustomPrompt="1"/>
          </p:nvPr>
        </p:nvSpPr>
        <p:spPr>
          <a:xfrm>
            <a:off x="611559" y="2643310"/>
            <a:ext cx="7857477" cy="1080568"/>
          </a:xfrm>
        </p:spPr>
        <p:txBody>
          <a:bodyPr anchor="t">
            <a:normAutofit/>
          </a:bodyPr>
          <a:lstStyle>
            <a:lvl1pPr marL="0" indent="0" algn="l">
              <a:lnSpc>
                <a:spcPct val="110000"/>
              </a:lnSpc>
              <a:buNone/>
              <a:defRPr sz="16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Aiheeseen liittyvä alaotsikko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B937590-6355-4E85-9931-3CE5C695961A}"/>
              </a:ext>
            </a:extLst>
          </p:cNvPr>
          <p:cNvCxnSpPr>
            <a:cxnSpLocks/>
          </p:cNvCxnSpPr>
          <p:nvPr userDrawn="1"/>
        </p:nvCxnSpPr>
        <p:spPr>
          <a:xfrm>
            <a:off x="683568" y="2355726"/>
            <a:ext cx="7344816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äivämäärän paikkamerkki 3">
            <a:extLst>
              <a:ext uri="{FF2B5EF4-FFF2-40B4-BE49-F238E27FC236}">
                <a16:creationId xmlns:a16="http://schemas.microsoft.com/office/drawing/2014/main" id="{0AFE9B78-8186-43F9-AD9F-6A965FCBFE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76056" y="4784400"/>
            <a:ext cx="936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fi-FI"/>
              <a:t>11.10.2018</a:t>
            </a:r>
            <a:endParaRPr lang="fi-FI" dirty="0"/>
          </a:p>
        </p:txBody>
      </p:sp>
      <p:sp>
        <p:nvSpPr>
          <p:cNvPr id="19" name="Dian numeron paikkamerkki 5">
            <a:extLst>
              <a:ext uri="{FF2B5EF4-FFF2-40B4-BE49-F238E27FC236}">
                <a16:creationId xmlns:a16="http://schemas.microsoft.com/office/drawing/2014/main" id="{7AEDDE41-9E34-4AEB-AA51-017082A8A7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04592" y="4784949"/>
            <a:ext cx="6004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AF3D37F8-22D3-48E0-8D89-5DDCFAF338A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0" name="Freeform 7">
            <a:extLst>
              <a:ext uri="{FF2B5EF4-FFF2-40B4-BE49-F238E27FC236}">
                <a16:creationId xmlns:a16="http://schemas.microsoft.com/office/drawing/2014/main" id="{AA392195-2306-41B3-87E7-3CD3CE9D41A6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252000" y="4698082"/>
            <a:ext cx="2544202" cy="270000"/>
          </a:xfrm>
          <a:custGeom>
            <a:avLst/>
            <a:gdLst>
              <a:gd name="T0" fmla="*/ 28 w 2044"/>
              <a:gd name="T1" fmla="*/ 56 h 216"/>
              <a:gd name="T2" fmla="*/ 149 w 2044"/>
              <a:gd name="T3" fmla="*/ 38 h 216"/>
              <a:gd name="T4" fmla="*/ 239 w 2044"/>
              <a:gd name="T5" fmla="*/ 41 h 216"/>
              <a:gd name="T6" fmla="*/ 220 w 2044"/>
              <a:gd name="T7" fmla="*/ 29 h 216"/>
              <a:gd name="T8" fmla="*/ 274 w 2044"/>
              <a:gd name="T9" fmla="*/ 92 h 216"/>
              <a:gd name="T10" fmla="*/ 352 w 2044"/>
              <a:gd name="T11" fmla="*/ 10 h 216"/>
              <a:gd name="T12" fmla="*/ 432 w 2044"/>
              <a:gd name="T13" fmla="*/ 57 h 216"/>
              <a:gd name="T14" fmla="*/ 487 w 2044"/>
              <a:gd name="T15" fmla="*/ 76 h 216"/>
              <a:gd name="T16" fmla="*/ 492 w 2044"/>
              <a:gd name="T17" fmla="*/ 61 h 216"/>
              <a:gd name="T18" fmla="*/ 709 w 2044"/>
              <a:gd name="T19" fmla="*/ 60 h 216"/>
              <a:gd name="T20" fmla="*/ 660 w 2044"/>
              <a:gd name="T21" fmla="*/ 24 h 216"/>
              <a:gd name="T22" fmla="*/ 809 w 2044"/>
              <a:gd name="T23" fmla="*/ 46 h 216"/>
              <a:gd name="T24" fmla="*/ 786 w 2044"/>
              <a:gd name="T25" fmla="*/ 21 h 216"/>
              <a:gd name="T26" fmla="*/ 848 w 2044"/>
              <a:gd name="T27" fmla="*/ 92 h 216"/>
              <a:gd name="T28" fmla="*/ 964 w 2044"/>
              <a:gd name="T29" fmla="*/ 1 h 216"/>
              <a:gd name="T30" fmla="*/ 982 w 2044"/>
              <a:gd name="T31" fmla="*/ 92 h 216"/>
              <a:gd name="T32" fmla="*/ 1137 w 2044"/>
              <a:gd name="T33" fmla="*/ 1 h 216"/>
              <a:gd name="T34" fmla="*/ 1225 w 2044"/>
              <a:gd name="T35" fmla="*/ 92 h 216"/>
              <a:gd name="T36" fmla="*/ 1207 w 2044"/>
              <a:gd name="T37" fmla="*/ 73 h 216"/>
              <a:gd name="T38" fmla="*/ 1325 w 2044"/>
              <a:gd name="T39" fmla="*/ 1 h 216"/>
              <a:gd name="T40" fmla="*/ 1344 w 2044"/>
              <a:gd name="T41" fmla="*/ 92 h 216"/>
              <a:gd name="T42" fmla="*/ 1471 w 2044"/>
              <a:gd name="T43" fmla="*/ 17 h 216"/>
              <a:gd name="T44" fmla="*/ 1627 w 2044"/>
              <a:gd name="T45" fmla="*/ 38 h 216"/>
              <a:gd name="T46" fmla="*/ 1685 w 2044"/>
              <a:gd name="T47" fmla="*/ 76 h 216"/>
              <a:gd name="T48" fmla="*/ 1727 w 2044"/>
              <a:gd name="T49" fmla="*/ 76 h 216"/>
              <a:gd name="T50" fmla="*/ 1776 w 2044"/>
              <a:gd name="T51" fmla="*/ 28 h 216"/>
              <a:gd name="T52" fmla="*/ 1921 w 2044"/>
              <a:gd name="T53" fmla="*/ 17 h 216"/>
              <a:gd name="T54" fmla="*/ 1996 w 2044"/>
              <a:gd name="T55" fmla="*/ 1 h 216"/>
              <a:gd name="T56" fmla="*/ 0 w 2044"/>
              <a:gd name="T57" fmla="*/ 215 h 216"/>
              <a:gd name="T58" fmla="*/ 29 w 2044"/>
              <a:gd name="T59" fmla="*/ 184 h 216"/>
              <a:gd name="T60" fmla="*/ 145 w 2044"/>
              <a:gd name="T61" fmla="*/ 180 h 216"/>
              <a:gd name="T62" fmla="*/ 203 w 2044"/>
              <a:gd name="T63" fmla="*/ 199 h 216"/>
              <a:gd name="T64" fmla="*/ 347 w 2044"/>
              <a:gd name="T65" fmla="*/ 145 h 216"/>
              <a:gd name="T66" fmla="*/ 294 w 2044"/>
              <a:gd name="T67" fmla="*/ 204 h 216"/>
              <a:gd name="T68" fmla="*/ 443 w 2044"/>
              <a:gd name="T69" fmla="*/ 170 h 216"/>
              <a:gd name="T70" fmla="*/ 421 w 2044"/>
              <a:gd name="T71" fmla="*/ 195 h 216"/>
              <a:gd name="T72" fmla="*/ 526 w 2044"/>
              <a:gd name="T73" fmla="*/ 187 h 216"/>
              <a:gd name="T74" fmla="*/ 543 w 2044"/>
              <a:gd name="T75" fmla="*/ 215 h 216"/>
              <a:gd name="T76" fmla="*/ 614 w 2044"/>
              <a:gd name="T77" fmla="*/ 151 h 216"/>
              <a:gd name="T78" fmla="*/ 796 w 2044"/>
              <a:gd name="T79" fmla="*/ 161 h 216"/>
              <a:gd name="T80" fmla="*/ 811 w 2044"/>
              <a:gd name="T81" fmla="*/ 181 h 216"/>
              <a:gd name="T82" fmla="*/ 909 w 2044"/>
              <a:gd name="T83" fmla="*/ 199 h 216"/>
              <a:gd name="T84" fmla="*/ 993 w 2044"/>
              <a:gd name="T85" fmla="*/ 152 h 216"/>
              <a:gd name="T86" fmla="*/ 962 w 2044"/>
              <a:gd name="T87" fmla="*/ 164 h 216"/>
              <a:gd name="T88" fmla="*/ 1076 w 2044"/>
              <a:gd name="T89" fmla="*/ 124 h 216"/>
              <a:gd name="T90" fmla="*/ 1159 w 2044"/>
              <a:gd name="T91" fmla="*/ 123 h 216"/>
              <a:gd name="T92" fmla="*/ 1143 w 2044"/>
              <a:gd name="T93" fmla="*/ 170 h 216"/>
              <a:gd name="T94" fmla="*/ 1227 w 2044"/>
              <a:gd name="T95" fmla="*/ 140 h 216"/>
              <a:gd name="T96" fmla="*/ 1345 w 2044"/>
              <a:gd name="T97" fmla="*/ 134 h 216"/>
              <a:gd name="T98" fmla="*/ 1313 w 2044"/>
              <a:gd name="T99" fmla="*/ 216 h 216"/>
              <a:gd name="T100" fmla="*/ 1444 w 2044"/>
              <a:gd name="T101" fmla="*/ 215 h 216"/>
              <a:gd name="T102" fmla="*/ 1541 w 2044"/>
              <a:gd name="T103" fmla="*/ 215 h 216"/>
              <a:gd name="T104" fmla="*/ 1481 w 2044"/>
              <a:gd name="T105" fmla="*/ 215 h 216"/>
              <a:gd name="T106" fmla="*/ 1560 w 2044"/>
              <a:gd name="T107" fmla="*/ 215 h 216"/>
              <a:gd name="T108" fmla="*/ 1667 w 2044"/>
              <a:gd name="T109" fmla="*/ 200 h 216"/>
              <a:gd name="T110" fmla="*/ 1720 w 2044"/>
              <a:gd name="T111" fmla="*/ 215 h 216"/>
              <a:gd name="T112" fmla="*/ 1755 w 2044"/>
              <a:gd name="T113" fmla="*/ 140 h 216"/>
              <a:gd name="T114" fmla="*/ 1870 w 2044"/>
              <a:gd name="T115" fmla="*/ 162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044" h="216">
                <a:moveTo>
                  <a:pt x="28" y="56"/>
                </a:moveTo>
                <a:cubicBezTo>
                  <a:pt x="41" y="56"/>
                  <a:pt x="41" y="56"/>
                  <a:pt x="41" y="56"/>
                </a:cubicBezTo>
                <a:cubicBezTo>
                  <a:pt x="58" y="92"/>
                  <a:pt x="58" y="92"/>
                  <a:pt x="58" y="92"/>
                </a:cubicBezTo>
                <a:cubicBezTo>
                  <a:pt x="79" y="92"/>
                  <a:pt x="79" y="92"/>
                  <a:pt x="79" y="92"/>
                </a:cubicBezTo>
                <a:cubicBezTo>
                  <a:pt x="59" y="53"/>
                  <a:pt x="59" y="53"/>
                  <a:pt x="59" y="53"/>
                </a:cubicBezTo>
                <a:cubicBezTo>
                  <a:pt x="67" y="50"/>
                  <a:pt x="75" y="42"/>
                  <a:pt x="75" y="29"/>
                </a:cubicBezTo>
                <a:cubicBezTo>
                  <a:pt x="75" y="14"/>
                  <a:pt x="64" y="1"/>
                  <a:pt x="46" y="1"/>
                </a:cubicBezTo>
                <a:cubicBezTo>
                  <a:pt x="10" y="1"/>
                  <a:pt x="10" y="1"/>
                  <a:pt x="10" y="1"/>
                </a:cubicBezTo>
                <a:cubicBezTo>
                  <a:pt x="10" y="92"/>
                  <a:pt x="10" y="92"/>
                  <a:pt x="10" y="92"/>
                </a:cubicBezTo>
                <a:cubicBezTo>
                  <a:pt x="28" y="92"/>
                  <a:pt x="28" y="92"/>
                  <a:pt x="28" y="92"/>
                </a:cubicBezTo>
                <a:lnTo>
                  <a:pt x="28" y="56"/>
                </a:lnTo>
                <a:close/>
                <a:moveTo>
                  <a:pt x="28" y="17"/>
                </a:moveTo>
                <a:cubicBezTo>
                  <a:pt x="44" y="17"/>
                  <a:pt x="44" y="17"/>
                  <a:pt x="44" y="17"/>
                </a:cubicBezTo>
                <a:cubicBezTo>
                  <a:pt x="52" y="17"/>
                  <a:pt x="57" y="22"/>
                  <a:pt x="57" y="29"/>
                </a:cubicBezTo>
                <a:cubicBezTo>
                  <a:pt x="57" y="36"/>
                  <a:pt x="52" y="41"/>
                  <a:pt x="44" y="41"/>
                </a:cubicBezTo>
                <a:cubicBezTo>
                  <a:pt x="28" y="41"/>
                  <a:pt x="28" y="41"/>
                  <a:pt x="28" y="41"/>
                </a:cubicBezTo>
                <a:lnTo>
                  <a:pt x="28" y="17"/>
                </a:lnTo>
                <a:close/>
                <a:moveTo>
                  <a:pt x="155" y="76"/>
                </a:moveTo>
                <a:cubicBezTo>
                  <a:pt x="113" y="76"/>
                  <a:pt x="113" y="76"/>
                  <a:pt x="113" y="76"/>
                </a:cubicBezTo>
                <a:cubicBezTo>
                  <a:pt x="113" y="54"/>
                  <a:pt x="113" y="54"/>
                  <a:pt x="113" y="54"/>
                </a:cubicBezTo>
                <a:cubicBezTo>
                  <a:pt x="149" y="54"/>
                  <a:pt x="149" y="54"/>
                  <a:pt x="149" y="54"/>
                </a:cubicBezTo>
                <a:cubicBezTo>
                  <a:pt x="149" y="38"/>
                  <a:pt x="149" y="38"/>
                  <a:pt x="149" y="38"/>
                </a:cubicBezTo>
                <a:cubicBezTo>
                  <a:pt x="113" y="38"/>
                  <a:pt x="113" y="38"/>
                  <a:pt x="113" y="38"/>
                </a:cubicBezTo>
                <a:cubicBezTo>
                  <a:pt x="113" y="17"/>
                  <a:pt x="113" y="17"/>
                  <a:pt x="113" y="17"/>
                </a:cubicBezTo>
                <a:cubicBezTo>
                  <a:pt x="155" y="17"/>
                  <a:pt x="155" y="17"/>
                  <a:pt x="155" y="17"/>
                </a:cubicBezTo>
                <a:cubicBezTo>
                  <a:pt x="155" y="1"/>
                  <a:pt x="155" y="1"/>
                  <a:pt x="155" y="1"/>
                </a:cubicBezTo>
                <a:cubicBezTo>
                  <a:pt x="95" y="1"/>
                  <a:pt x="95" y="1"/>
                  <a:pt x="95" y="1"/>
                </a:cubicBezTo>
                <a:cubicBezTo>
                  <a:pt x="95" y="92"/>
                  <a:pt x="95" y="92"/>
                  <a:pt x="95" y="92"/>
                </a:cubicBezTo>
                <a:cubicBezTo>
                  <a:pt x="155" y="92"/>
                  <a:pt x="155" y="92"/>
                  <a:pt x="155" y="92"/>
                </a:cubicBezTo>
                <a:lnTo>
                  <a:pt x="155" y="76"/>
                </a:lnTo>
                <a:close/>
                <a:moveTo>
                  <a:pt x="230" y="82"/>
                </a:moveTo>
                <a:cubicBezTo>
                  <a:pt x="236" y="76"/>
                  <a:pt x="239" y="68"/>
                  <a:pt x="239" y="55"/>
                </a:cubicBezTo>
                <a:cubicBezTo>
                  <a:pt x="239" y="41"/>
                  <a:pt x="239" y="41"/>
                  <a:pt x="239" y="41"/>
                </a:cubicBezTo>
                <a:cubicBezTo>
                  <a:pt x="204" y="41"/>
                  <a:pt x="204" y="41"/>
                  <a:pt x="204" y="41"/>
                </a:cubicBezTo>
                <a:cubicBezTo>
                  <a:pt x="204" y="56"/>
                  <a:pt x="204" y="56"/>
                  <a:pt x="204" y="56"/>
                </a:cubicBezTo>
                <a:cubicBezTo>
                  <a:pt x="221" y="56"/>
                  <a:pt x="221" y="56"/>
                  <a:pt x="221" y="56"/>
                </a:cubicBezTo>
                <a:cubicBezTo>
                  <a:pt x="221" y="60"/>
                  <a:pt x="221" y="60"/>
                  <a:pt x="221" y="60"/>
                </a:cubicBezTo>
                <a:cubicBezTo>
                  <a:pt x="221" y="65"/>
                  <a:pt x="219" y="69"/>
                  <a:pt x="217" y="72"/>
                </a:cubicBezTo>
                <a:cubicBezTo>
                  <a:pt x="214" y="75"/>
                  <a:pt x="209" y="77"/>
                  <a:pt x="204" y="77"/>
                </a:cubicBezTo>
                <a:cubicBezTo>
                  <a:pt x="199" y="77"/>
                  <a:pt x="195" y="75"/>
                  <a:pt x="193" y="72"/>
                </a:cubicBezTo>
                <a:cubicBezTo>
                  <a:pt x="189" y="68"/>
                  <a:pt x="188" y="64"/>
                  <a:pt x="188" y="46"/>
                </a:cubicBezTo>
                <a:cubicBezTo>
                  <a:pt x="188" y="28"/>
                  <a:pt x="189" y="25"/>
                  <a:pt x="193" y="21"/>
                </a:cubicBezTo>
                <a:cubicBezTo>
                  <a:pt x="196" y="18"/>
                  <a:pt x="199" y="16"/>
                  <a:pt x="204" y="16"/>
                </a:cubicBezTo>
                <a:cubicBezTo>
                  <a:pt x="213" y="16"/>
                  <a:pt x="218" y="20"/>
                  <a:pt x="220" y="29"/>
                </a:cubicBezTo>
                <a:cubicBezTo>
                  <a:pt x="238" y="29"/>
                  <a:pt x="238" y="29"/>
                  <a:pt x="238" y="29"/>
                </a:cubicBezTo>
                <a:cubicBezTo>
                  <a:pt x="236" y="13"/>
                  <a:pt x="225" y="0"/>
                  <a:pt x="204" y="0"/>
                </a:cubicBezTo>
                <a:cubicBezTo>
                  <a:pt x="194" y="0"/>
                  <a:pt x="186" y="3"/>
                  <a:pt x="180" y="10"/>
                </a:cubicBezTo>
                <a:cubicBezTo>
                  <a:pt x="176" y="14"/>
                  <a:pt x="173" y="19"/>
                  <a:pt x="172" y="24"/>
                </a:cubicBezTo>
                <a:cubicBezTo>
                  <a:pt x="171" y="29"/>
                  <a:pt x="171" y="36"/>
                  <a:pt x="171" y="46"/>
                </a:cubicBezTo>
                <a:cubicBezTo>
                  <a:pt x="171" y="56"/>
                  <a:pt x="171" y="64"/>
                  <a:pt x="172" y="69"/>
                </a:cubicBezTo>
                <a:cubicBezTo>
                  <a:pt x="173" y="74"/>
                  <a:pt x="176" y="79"/>
                  <a:pt x="180" y="83"/>
                </a:cubicBezTo>
                <a:cubicBezTo>
                  <a:pt x="186" y="89"/>
                  <a:pt x="194" y="93"/>
                  <a:pt x="204" y="93"/>
                </a:cubicBezTo>
                <a:cubicBezTo>
                  <a:pt x="214" y="93"/>
                  <a:pt x="223" y="90"/>
                  <a:pt x="230" y="82"/>
                </a:cubicBezTo>
                <a:close/>
                <a:moveTo>
                  <a:pt x="256" y="92"/>
                </a:moveTo>
                <a:cubicBezTo>
                  <a:pt x="274" y="92"/>
                  <a:pt x="274" y="92"/>
                  <a:pt x="274" y="92"/>
                </a:cubicBezTo>
                <a:cubicBezTo>
                  <a:pt x="274" y="1"/>
                  <a:pt x="274" y="1"/>
                  <a:pt x="274" y="1"/>
                </a:cubicBezTo>
                <a:cubicBezTo>
                  <a:pt x="256" y="1"/>
                  <a:pt x="256" y="1"/>
                  <a:pt x="256" y="1"/>
                </a:cubicBezTo>
                <a:lnTo>
                  <a:pt x="256" y="92"/>
                </a:lnTo>
                <a:close/>
                <a:moveTo>
                  <a:pt x="327" y="0"/>
                </a:moveTo>
                <a:cubicBezTo>
                  <a:pt x="317" y="0"/>
                  <a:pt x="309" y="4"/>
                  <a:pt x="303" y="10"/>
                </a:cubicBezTo>
                <a:cubicBezTo>
                  <a:pt x="293" y="19"/>
                  <a:pt x="294" y="31"/>
                  <a:pt x="294" y="46"/>
                </a:cubicBezTo>
                <a:cubicBezTo>
                  <a:pt x="294" y="62"/>
                  <a:pt x="293" y="74"/>
                  <a:pt x="303" y="83"/>
                </a:cubicBezTo>
                <a:cubicBezTo>
                  <a:pt x="309" y="89"/>
                  <a:pt x="317" y="93"/>
                  <a:pt x="327" y="93"/>
                </a:cubicBezTo>
                <a:cubicBezTo>
                  <a:pt x="338" y="93"/>
                  <a:pt x="346" y="89"/>
                  <a:pt x="352" y="83"/>
                </a:cubicBezTo>
                <a:cubicBezTo>
                  <a:pt x="361" y="74"/>
                  <a:pt x="361" y="62"/>
                  <a:pt x="361" y="46"/>
                </a:cubicBezTo>
                <a:cubicBezTo>
                  <a:pt x="361" y="31"/>
                  <a:pt x="361" y="19"/>
                  <a:pt x="352" y="10"/>
                </a:cubicBezTo>
                <a:cubicBezTo>
                  <a:pt x="346" y="4"/>
                  <a:pt x="338" y="0"/>
                  <a:pt x="327" y="0"/>
                </a:cubicBezTo>
                <a:close/>
                <a:moveTo>
                  <a:pt x="339" y="72"/>
                </a:moveTo>
                <a:cubicBezTo>
                  <a:pt x="336" y="75"/>
                  <a:pt x="332" y="77"/>
                  <a:pt x="327" y="77"/>
                </a:cubicBezTo>
                <a:cubicBezTo>
                  <a:pt x="323" y="77"/>
                  <a:pt x="318" y="75"/>
                  <a:pt x="316" y="72"/>
                </a:cubicBezTo>
                <a:cubicBezTo>
                  <a:pt x="312" y="68"/>
                  <a:pt x="311" y="64"/>
                  <a:pt x="311" y="46"/>
                </a:cubicBezTo>
                <a:cubicBezTo>
                  <a:pt x="311" y="29"/>
                  <a:pt x="312" y="25"/>
                  <a:pt x="316" y="21"/>
                </a:cubicBezTo>
                <a:cubicBezTo>
                  <a:pt x="318" y="18"/>
                  <a:pt x="323" y="16"/>
                  <a:pt x="327" y="16"/>
                </a:cubicBezTo>
                <a:cubicBezTo>
                  <a:pt x="332" y="16"/>
                  <a:pt x="336" y="18"/>
                  <a:pt x="339" y="21"/>
                </a:cubicBezTo>
                <a:cubicBezTo>
                  <a:pt x="342" y="25"/>
                  <a:pt x="343" y="29"/>
                  <a:pt x="343" y="46"/>
                </a:cubicBezTo>
                <a:cubicBezTo>
                  <a:pt x="343" y="64"/>
                  <a:pt x="342" y="68"/>
                  <a:pt x="339" y="72"/>
                </a:cubicBezTo>
                <a:close/>
                <a:moveTo>
                  <a:pt x="432" y="57"/>
                </a:moveTo>
                <a:cubicBezTo>
                  <a:pt x="396" y="1"/>
                  <a:pt x="396" y="1"/>
                  <a:pt x="396" y="1"/>
                </a:cubicBezTo>
                <a:cubicBezTo>
                  <a:pt x="380" y="1"/>
                  <a:pt x="380" y="1"/>
                  <a:pt x="380" y="1"/>
                </a:cubicBezTo>
                <a:cubicBezTo>
                  <a:pt x="380" y="92"/>
                  <a:pt x="380" y="92"/>
                  <a:pt x="380" y="92"/>
                </a:cubicBezTo>
                <a:cubicBezTo>
                  <a:pt x="398" y="92"/>
                  <a:pt x="398" y="92"/>
                  <a:pt x="398" y="92"/>
                </a:cubicBezTo>
                <a:cubicBezTo>
                  <a:pt x="398" y="36"/>
                  <a:pt x="398" y="36"/>
                  <a:pt x="398" y="36"/>
                </a:cubicBezTo>
                <a:cubicBezTo>
                  <a:pt x="434" y="92"/>
                  <a:pt x="434" y="92"/>
                  <a:pt x="434" y="92"/>
                </a:cubicBezTo>
                <a:cubicBezTo>
                  <a:pt x="450" y="92"/>
                  <a:pt x="450" y="92"/>
                  <a:pt x="450" y="92"/>
                </a:cubicBezTo>
                <a:cubicBezTo>
                  <a:pt x="450" y="1"/>
                  <a:pt x="450" y="1"/>
                  <a:pt x="450" y="1"/>
                </a:cubicBezTo>
                <a:cubicBezTo>
                  <a:pt x="432" y="1"/>
                  <a:pt x="432" y="1"/>
                  <a:pt x="432" y="1"/>
                </a:cubicBezTo>
                <a:lnTo>
                  <a:pt x="432" y="57"/>
                </a:lnTo>
                <a:close/>
                <a:moveTo>
                  <a:pt x="487" y="76"/>
                </a:moveTo>
                <a:cubicBezTo>
                  <a:pt x="519" y="76"/>
                  <a:pt x="519" y="76"/>
                  <a:pt x="519" y="76"/>
                </a:cubicBezTo>
                <a:cubicBezTo>
                  <a:pt x="525" y="92"/>
                  <a:pt x="525" y="92"/>
                  <a:pt x="525" y="92"/>
                </a:cubicBezTo>
                <a:cubicBezTo>
                  <a:pt x="543" y="92"/>
                  <a:pt x="543" y="92"/>
                  <a:pt x="543" y="92"/>
                </a:cubicBezTo>
                <a:cubicBezTo>
                  <a:pt x="510" y="1"/>
                  <a:pt x="510" y="1"/>
                  <a:pt x="510" y="1"/>
                </a:cubicBezTo>
                <a:cubicBezTo>
                  <a:pt x="496" y="1"/>
                  <a:pt x="496" y="1"/>
                  <a:pt x="496" y="1"/>
                </a:cubicBezTo>
                <a:cubicBezTo>
                  <a:pt x="463" y="92"/>
                  <a:pt x="463" y="92"/>
                  <a:pt x="463" y="92"/>
                </a:cubicBezTo>
                <a:cubicBezTo>
                  <a:pt x="481" y="92"/>
                  <a:pt x="481" y="92"/>
                  <a:pt x="481" y="92"/>
                </a:cubicBezTo>
                <a:lnTo>
                  <a:pt x="487" y="76"/>
                </a:lnTo>
                <a:close/>
                <a:moveTo>
                  <a:pt x="503" y="28"/>
                </a:moveTo>
                <a:cubicBezTo>
                  <a:pt x="515" y="61"/>
                  <a:pt x="515" y="61"/>
                  <a:pt x="515" y="61"/>
                </a:cubicBezTo>
                <a:cubicBezTo>
                  <a:pt x="492" y="61"/>
                  <a:pt x="492" y="61"/>
                  <a:pt x="492" y="61"/>
                </a:cubicBezTo>
                <a:lnTo>
                  <a:pt x="503" y="28"/>
                </a:lnTo>
                <a:close/>
                <a:moveTo>
                  <a:pt x="615" y="76"/>
                </a:moveTo>
                <a:cubicBezTo>
                  <a:pt x="574" y="76"/>
                  <a:pt x="574" y="76"/>
                  <a:pt x="574" y="76"/>
                </a:cubicBezTo>
                <a:cubicBezTo>
                  <a:pt x="574" y="1"/>
                  <a:pt x="574" y="1"/>
                  <a:pt x="574" y="1"/>
                </a:cubicBezTo>
                <a:cubicBezTo>
                  <a:pt x="556" y="1"/>
                  <a:pt x="556" y="1"/>
                  <a:pt x="556" y="1"/>
                </a:cubicBezTo>
                <a:cubicBezTo>
                  <a:pt x="556" y="92"/>
                  <a:pt x="556" y="92"/>
                  <a:pt x="556" y="92"/>
                </a:cubicBezTo>
                <a:cubicBezTo>
                  <a:pt x="615" y="92"/>
                  <a:pt x="615" y="92"/>
                  <a:pt x="615" y="92"/>
                </a:cubicBezTo>
                <a:lnTo>
                  <a:pt x="615" y="76"/>
                </a:lnTo>
                <a:close/>
                <a:moveTo>
                  <a:pt x="692" y="56"/>
                </a:moveTo>
                <a:cubicBezTo>
                  <a:pt x="709" y="56"/>
                  <a:pt x="709" y="56"/>
                  <a:pt x="709" y="56"/>
                </a:cubicBezTo>
                <a:cubicBezTo>
                  <a:pt x="709" y="60"/>
                  <a:pt x="709" y="60"/>
                  <a:pt x="709" y="60"/>
                </a:cubicBezTo>
                <a:cubicBezTo>
                  <a:pt x="709" y="65"/>
                  <a:pt x="707" y="69"/>
                  <a:pt x="705" y="72"/>
                </a:cubicBezTo>
                <a:cubicBezTo>
                  <a:pt x="702" y="75"/>
                  <a:pt x="697" y="77"/>
                  <a:pt x="692" y="77"/>
                </a:cubicBezTo>
                <a:cubicBezTo>
                  <a:pt x="687" y="77"/>
                  <a:pt x="683" y="75"/>
                  <a:pt x="681" y="72"/>
                </a:cubicBezTo>
                <a:cubicBezTo>
                  <a:pt x="677" y="68"/>
                  <a:pt x="676" y="64"/>
                  <a:pt x="676" y="46"/>
                </a:cubicBezTo>
                <a:cubicBezTo>
                  <a:pt x="676" y="28"/>
                  <a:pt x="677" y="25"/>
                  <a:pt x="681" y="21"/>
                </a:cubicBezTo>
                <a:cubicBezTo>
                  <a:pt x="683" y="18"/>
                  <a:pt x="687" y="16"/>
                  <a:pt x="692" y="16"/>
                </a:cubicBezTo>
                <a:cubicBezTo>
                  <a:pt x="701" y="16"/>
                  <a:pt x="706" y="20"/>
                  <a:pt x="708" y="29"/>
                </a:cubicBezTo>
                <a:cubicBezTo>
                  <a:pt x="726" y="29"/>
                  <a:pt x="726" y="29"/>
                  <a:pt x="726" y="29"/>
                </a:cubicBezTo>
                <a:cubicBezTo>
                  <a:pt x="724" y="13"/>
                  <a:pt x="713" y="0"/>
                  <a:pt x="692" y="0"/>
                </a:cubicBezTo>
                <a:cubicBezTo>
                  <a:pt x="682" y="0"/>
                  <a:pt x="674" y="3"/>
                  <a:pt x="667" y="10"/>
                </a:cubicBezTo>
                <a:cubicBezTo>
                  <a:pt x="663" y="14"/>
                  <a:pt x="661" y="19"/>
                  <a:pt x="660" y="24"/>
                </a:cubicBezTo>
                <a:cubicBezTo>
                  <a:pt x="659" y="29"/>
                  <a:pt x="659" y="36"/>
                  <a:pt x="659" y="46"/>
                </a:cubicBezTo>
                <a:cubicBezTo>
                  <a:pt x="659" y="56"/>
                  <a:pt x="659" y="64"/>
                  <a:pt x="660" y="69"/>
                </a:cubicBezTo>
                <a:cubicBezTo>
                  <a:pt x="661" y="74"/>
                  <a:pt x="663" y="79"/>
                  <a:pt x="667" y="83"/>
                </a:cubicBezTo>
                <a:cubicBezTo>
                  <a:pt x="674" y="89"/>
                  <a:pt x="682" y="93"/>
                  <a:pt x="692" y="93"/>
                </a:cubicBezTo>
                <a:cubicBezTo>
                  <a:pt x="702" y="93"/>
                  <a:pt x="711" y="90"/>
                  <a:pt x="718" y="82"/>
                </a:cubicBezTo>
                <a:cubicBezTo>
                  <a:pt x="724" y="76"/>
                  <a:pt x="726" y="68"/>
                  <a:pt x="726" y="55"/>
                </a:cubicBezTo>
                <a:cubicBezTo>
                  <a:pt x="726" y="41"/>
                  <a:pt x="726" y="41"/>
                  <a:pt x="726" y="41"/>
                </a:cubicBezTo>
                <a:cubicBezTo>
                  <a:pt x="692" y="41"/>
                  <a:pt x="692" y="41"/>
                  <a:pt x="692" y="41"/>
                </a:cubicBezTo>
                <a:lnTo>
                  <a:pt x="692" y="56"/>
                </a:lnTo>
                <a:close/>
                <a:moveTo>
                  <a:pt x="800" y="83"/>
                </a:moveTo>
                <a:cubicBezTo>
                  <a:pt x="809" y="74"/>
                  <a:pt x="809" y="62"/>
                  <a:pt x="809" y="46"/>
                </a:cubicBezTo>
                <a:cubicBezTo>
                  <a:pt x="809" y="31"/>
                  <a:pt x="809" y="19"/>
                  <a:pt x="800" y="10"/>
                </a:cubicBezTo>
                <a:cubicBezTo>
                  <a:pt x="793" y="4"/>
                  <a:pt x="785" y="0"/>
                  <a:pt x="775" y="0"/>
                </a:cubicBezTo>
                <a:cubicBezTo>
                  <a:pt x="765" y="0"/>
                  <a:pt x="757" y="4"/>
                  <a:pt x="750" y="10"/>
                </a:cubicBezTo>
                <a:cubicBezTo>
                  <a:pt x="741" y="19"/>
                  <a:pt x="741" y="31"/>
                  <a:pt x="741" y="46"/>
                </a:cubicBezTo>
                <a:cubicBezTo>
                  <a:pt x="741" y="62"/>
                  <a:pt x="741" y="74"/>
                  <a:pt x="750" y="83"/>
                </a:cubicBezTo>
                <a:cubicBezTo>
                  <a:pt x="757" y="89"/>
                  <a:pt x="765" y="93"/>
                  <a:pt x="775" y="93"/>
                </a:cubicBezTo>
                <a:cubicBezTo>
                  <a:pt x="785" y="93"/>
                  <a:pt x="793" y="89"/>
                  <a:pt x="800" y="83"/>
                </a:cubicBezTo>
                <a:close/>
                <a:moveTo>
                  <a:pt x="759" y="46"/>
                </a:moveTo>
                <a:cubicBezTo>
                  <a:pt x="759" y="29"/>
                  <a:pt x="760" y="25"/>
                  <a:pt x="763" y="21"/>
                </a:cubicBezTo>
                <a:cubicBezTo>
                  <a:pt x="766" y="18"/>
                  <a:pt x="770" y="16"/>
                  <a:pt x="775" y="16"/>
                </a:cubicBezTo>
                <a:cubicBezTo>
                  <a:pt x="780" y="16"/>
                  <a:pt x="784" y="18"/>
                  <a:pt x="786" y="21"/>
                </a:cubicBezTo>
                <a:cubicBezTo>
                  <a:pt x="790" y="25"/>
                  <a:pt x="791" y="29"/>
                  <a:pt x="791" y="46"/>
                </a:cubicBezTo>
                <a:cubicBezTo>
                  <a:pt x="791" y="64"/>
                  <a:pt x="790" y="68"/>
                  <a:pt x="786" y="72"/>
                </a:cubicBezTo>
                <a:cubicBezTo>
                  <a:pt x="784" y="75"/>
                  <a:pt x="780" y="77"/>
                  <a:pt x="775" y="77"/>
                </a:cubicBezTo>
                <a:cubicBezTo>
                  <a:pt x="770" y="77"/>
                  <a:pt x="766" y="75"/>
                  <a:pt x="763" y="72"/>
                </a:cubicBezTo>
                <a:cubicBezTo>
                  <a:pt x="760" y="68"/>
                  <a:pt x="759" y="64"/>
                  <a:pt x="759" y="46"/>
                </a:cubicBezTo>
                <a:close/>
                <a:moveTo>
                  <a:pt x="891" y="1"/>
                </a:moveTo>
                <a:cubicBezTo>
                  <a:pt x="873" y="1"/>
                  <a:pt x="873" y="1"/>
                  <a:pt x="873" y="1"/>
                </a:cubicBezTo>
                <a:cubicBezTo>
                  <a:pt x="855" y="60"/>
                  <a:pt x="855" y="60"/>
                  <a:pt x="855" y="60"/>
                </a:cubicBezTo>
                <a:cubicBezTo>
                  <a:pt x="836" y="1"/>
                  <a:pt x="836" y="1"/>
                  <a:pt x="836" y="1"/>
                </a:cubicBezTo>
                <a:cubicBezTo>
                  <a:pt x="818" y="1"/>
                  <a:pt x="818" y="1"/>
                  <a:pt x="818" y="1"/>
                </a:cubicBezTo>
                <a:cubicBezTo>
                  <a:pt x="848" y="92"/>
                  <a:pt x="848" y="92"/>
                  <a:pt x="848" y="92"/>
                </a:cubicBezTo>
                <a:cubicBezTo>
                  <a:pt x="861" y="92"/>
                  <a:pt x="861" y="92"/>
                  <a:pt x="861" y="92"/>
                </a:cubicBezTo>
                <a:lnTo>
                  <a:pt x="891" y="1"/>
                </a:lnTo>
                <a:close/>
                <a:moveTo>
                  <a:pt x="964" y="76"/>
                </a:moveTo>
                <a:cubicBezTo>
                  <a:pt x="922" y="76"/>
                  <a:pt x="922" y="76"/>
                  <a:pt x="922" y="76"/>
                </a:cubicBezTo>
                <a:cubicBezTo>
                  <a:pt x="922" y="54"/>
                  <a:pt x="922" y="54"/>
                  <a:pt x="922" y="54"/>
                </a:cubicBezTo>
                <a:cubicBezTo>
                  <a:pt x="958" y="54"/>
                  <a:pt x="958" y="54"/>
                  <a:pt x="958" y="54"/>
                </a:cubicBezTo>
                <a:cubicBezTo>
                  <a:pt x="958" y="38"/>
                  <a:pt x="958" y="38"/>
                  <a:pt x="958" y="38"/>
                </a:cubicBezTo>
                <a:cubicBezTo>
                  <a:pt x="922" y="38"/>
                  <a:pt x="922" y="38"/>
                  <a:pt x="922" y="38"/>
                </a:cubicBezTo>
                <a:cubicBezTo>
                  <a:pt x="922" y="17"/>
                  <a:pt x="922" y="17"/>
                  <a:pt x="922" y="17"/>
                </a:cubicBezTo>
                <a:cubicBezTo>
                  <a:pt x="964" y="17"/>
                  <a:pt x="964" y="17"/>
                  <a:pt x="964" y="17"/>
                </a:cubicBezTo>
                <a:cubicBezTo>
                  <a:pt x="964" y="1"/>
                  <a:pt x="964" y="1"/>
                  <a:pt x="964" y="1"/>
                </a:cubicBezTo>
                <a:cubicBezTo>
                  <a:pt x="904" y="1"/>
                  <a:pt x="904" y="1"/>
                  <a:pt x="904" y="1"/>
                </a:cubicBezTo>
                <a:cubicBezTo>
                  <a:pt x="904" y="92"/>
                  <a:pt x="904" y="92"/>
                  <a:pt x="904" y="92"/>
                </a:cubicBezTo>
                <a:cubicBezTo>
                  <a:pt x="964" y="92"/>
                  <a:pt x="964" y="92"/>
                  <a:pt x="964" y="92"/>
                </a:cubicBezTo>
                <a:lnTo>
                  <a:pt x="964" y="76"/>
                </a:lnTo>
                <a:close/>
                <a:moveTo>
                  <a:pt x="1031" y="92"/>
                </a:moveTo>
                <a:cubicBezTo>
                  <a:pt x="1051" y="92"/>
                  <a:pt x="1051" y="92"/>
                  <a:pt x="1051" y="92"/>
                </a:cubicBezTo>
                <a:cubicBezTo>
                  <a:pt x="1031" y="53"/>
                  <a:pt x="1031" y="53"/>
                  <a:pt x="1031" y="53"/>
                </a:cubicBezTo>
                <a:cubicBezTo>
                  <a:pt x="1040" y="50"/>
                  <a:pt x="1048" y="42"/>
                  <a:pt x="1048" y="29"/>
                </a:cubicBezTo>
                <a:cubicBezTo>
                  <a:pt x="1048" y="14"/>
                  <a:pt x="1037" y="1"/>
                  <a:pt x="1018" y="1"/>
                </a:cubicBezTo>
                <a:cubicBezTo>
                  <a:pt x="982" y="1"/>
                  <a:pt x="982" y="1"/>
                  <a:pt x="982" y="1"/>
                </a:cubicBezTo>
                <a:cubicBezTo>
                  <a:pt x="982" y="92"/>
                  <a:pt x="982" y="92"/>
                  <a:pt x="982" y="92"/>
                </a:cubicBezTo>
                <a:cubicBezTo>
                  <a:pt x="1000" y="92"/>
                  <a:pt x="1000" y="92"/>
                  <a:pt x="1000" y="92"/>
                </a:cubicBezTo>
                <a:cubicBezTo>
                  <a:pt x="1000" y="56"/>
                  <a:pt x="1000" y="56"/>
                  <a:pt x="1000" y="56"/>
                </a:cubicBezTo>
                <a:cubicBezTo>
                  <a:pt x="1013" y="56"/>
                  <a:pt x="1013" y="56"/>
                  <a:pt x="1013" y="56"/>
                </a:cubicBezTo>
                <a:lnTo>
                  <a:pt x="1031" y="92"/>
                </a:lnTo>
                <a:close/>
                <a:moveTo>
                  <a:pt x="1000" y="17"/>
                </a:moveTo>
                <a:cubicBezTo>
                  <a:pt x="1017" y="17"/>
                  <a:pt x="1017" y="17"/>
                  <a:pt x="1017" y="17"/>
                </a:cubicBezTo>
                <a:cubicBezTo>
                  <a:pt x="1025" y="17"/>
                  <a:pt x="1030" y="22"/>
                  <a:pt x="1030" y="29"/>
                </a:cubicBezTo>
                <a:cubicBezTo>
                  <a:pt x="1030" y="36"/>
                  <a:pt x="1025" y="41"/>
                  <a:pt x="1017" y="41"/>
                </a:cubicBezTo>
                <a:cubicBezTo>
                  <a:pt x="1000" y="41"/>
                  <a:pt x="1000" y="41"/>
                  <a:pt x="1000" y="41"/>
                </a:cubicBezTo>
                <a:lnTo>
                  <a:pt x="1000" y="17"/>
                </a:lnTo>
                <a:close/>
                <a:moveTo>
                  <a:pt x="1137" y="1"/>
                </a:moveTo>
                <a:cubicBezTo>
                  <a:pt x="1119" y="1"/>
                  <a:pt x="1119" y="1"/>
                  <a:pt x="1119" y="1"/>
                </a:cubicBezTo>
                <a:cubicBezTo>
                  <a:pt x="1119" y="57"/>
                  <a:pt x="1119" y="57"/>
                  <a:pt x="1119" y="57"/>
                </a:cubicBezTo>
                <a:cubicBezTo>
                  <a:pt x="1083" y="1"/>
                  <a:pt x="1083" y="1"/>
                  <a:pt x="1083" y="1"/>
                </a:cubicBezTo>
                <a:cubicBezTo>
                  <a:pt x="1067" y="1"/>
                  <a:pt x="1067" y="1"/>
                  <a:pt x="1067" y="1"/>
                </a:cubicBezTo>
                <a:cubicBezTo>
                  <a:pt x="1067" y="92"/>
                  <a:pt x="1067" y="92"/>
                  <a:pt x="1067" y="92"/>
                </a:cubicBezTo>
                <a:cubicBezTo>
                  <a:pt x="1085" y="92"/>
                  <a:pt x="1085" y="92"/>
                  <a:pt x="1085" y="92"/>
                </a:cubicBezTo>
                <a:cubicBezTo>
                  <a:pt x="1085" y="36"/>
                  <a:pt x="1085" y="36"/>
                  <a:pt x="1085" y="36"/>
                </a:cubicBezTo>
                <a:cubicBezTo>
                  <a:pt x="1121" y="92"/>
                  <a:pt x="1121" y="92"/>
                  <a:pt x="1121" y="92"/>
                </a:cubicBezTo>
                <a:cubicBezTo>
                  <a:pt x="1137" y="92"/>
                  <a:pt x="1137" y="92"/>
                  <a:pt x="1137" y="92"/>
                </a:cubicBezTo>
                <a:lnTo>
                  <a:pt x="1137" y="1"/>
                </a:lnTo>
                <a:close/>
                <a:moveTo>
                  <a:pt x="1225" y="92"/>
                </a:moveTo>
                <a:cubicBezTo>
                  <a:pt x="1242" y="92"/>
                  <a:pt x="1242" y="92"/>
                  <a:pt x="1242" y="92"/>
                </a:cubicBezTo>
                <a:cubicBezTo>
                  <a:pt x="1242" y="1"/>
                  <a:pt x="1242" y="1"/>
                  <a:pt x="1242" y="1"/>
                </a:cubicBezTo>
                <a:cubicBezTo>
                  <a:pt x="1225" y="1"/>
                  <a:pt x="1225" y="1"/>
                  <a:pt x="1225" y="1"/>
                </a:cubicBezTo>
                <a:cubicBezTo>
                  <a:pt x="1201" y="50"/>
                  <a:pt x="1201" y="50"/>
                  <a:pt x="1201" y="50"/>
                </a:cubicBezTo>
                <a:cubicBezTo>
                  <a:pt x="1177" y="1"/>
                  <a:pt x="1177" y="1"/>
                  <a:pt x="1177" y="1"/>
                </a:cubicBezTo>
                <a:cubicBezTo>
                  <a:pt x="1160" y="1"/>
                  <a:pt x="1160" y="1"/>
                  <a:pt x="1160" y="1"/>
                </a:cubicBezTo>
                <a:cubicBezTo>
                  <a:pt x="1160" y="92"/>
                  <a:pt x="1160" y="92"/>
                  <a:pt x="1160" y="92"/>
                </a:cubicBezTo>
                <a:cubicBezTo>
                  <a:pt x="1178" y="92"/>
                  <a:pt x="1178" y="92"/>
                  <a:pt x="1178" y="92"/>
                </a:cubicBezTo>
                <a:cubicBezTo>
                  <a:pt x="1178" y="39"/>
                  <a:pt x="1178" y="39"/>
                  <a:pt x="1178" y="39"/>
                </a:cubicBezTo>
                <a:cubicBezTo>
                  <a:pt x="1195" y="73"/>
                  <a:pt x="1195" y="73"/>
                  <a:pt x="1195" y="73"/>
                </a:cubicBezTo>
                <a:cubicBezTo>
                  <a:pt x="1207" y="73"/>
                  <a:pt x="1207" y="73"/>
                  <a:pt x="1207" y="73"/>
                </a:cubicBezTo>
                <a:cubicBezTo>
                  <a:pt x="1225" y="39"/>
                  <a:pt x="1225" y="39"/>
                  <a:pt x="1225" y="39"/>
                </a:cubicBezTo>
                <a:lnTo>
                  <a:pt x="1225" y="92"/>
                </a:lnTo>
                <a:close/>
                <a:moveTo>
                  <a:pt x="1325" y="76"/>
                </a:moveTo>
                <a:cubicBezTo>
                  <a:pt x="1283" y="76"/>
                  <a:pt x="1283" y="76"/>
                  <a:pt x="1283" y="76"/>
                </a:cubicBezTo>
                <a:cubicBezTo>
                  <a:pt x="1283" y="54"/>
                  <a:pt x="1283" y="54"/>
                  <a:pt x="1283" y="54"/>
                </a:cubicBezTo>
                <a:cubicBezTo>
                  <a:pt x="1319" y="54"/>
                  <a:pt x="1319" y="54"/>
                  <a:pt x="1319" y="54"/>
                </a:cubicBezTo>
                <a:cubicBezTo>
                  <a:pt x="1319" y="38"/>
                  <a:pt x="1319" y="38"/>
                  <a:pt x="1319" y="38"/>
                </a:cubicBezTo>
                <a:cubicBezTo>
                  <a:pt x="1283" y="38"/>
                  <a:pt x="1283" y="38"/>
                  <a:pt x="1283" y="38"/>
                </a:cubicBezTo>
                <a:cubicBezTo>
                  <a:pt x="1283" y="17"/>
                  <a:pt x="1283" y="17"/>
                  <a:pt x="1283" y="17"/>
                </a:cubicBezTo>
                <a:cubicBezTo>
                  <a:pt x="1325" y="17"/>
                  <a:pt x="1325" y="17"/>
                  <a:pt x="1325" y="17"/>
                </a:cubicBezTo>
                <a:cubicBezTo>
                  <a:pt x="1325" y="1"/>
                  <a:pt x="1325" y="1"/>
                  <a:pt x="1325" y="1"/>
                </a:cubicBezTo>
                <a:cubicBezTo>
                  <a:pt x="1265" y="1"/>
                  <a:pt x="1265" y="1"/>
                  <a:pt x="1265" y="1"/>
                </a:cubicBezTo>
                <a:cubicBezTo>
                  <a:pt x="1265" y="92"/>
                  <a:pt x="1265" y="92"/>
                  <a:pt x="1265" y="92"/>
                </a:cubicBezTo>
                <a:cubicBezTo>
                  <a:pt x="1325" y="92"/>
                  <a:pt x="1325" y="92"/>
                  <a:pt x="1325" y="92"/>
                </a:cubicBezTo>
                <a:lnTo>
                  <a:pt x="1325" y="76"/>
                </a:lnTo>
                <a:close/>
                <a:moveTo>
                  <a:pt x="1413" y="92"/>
                </a:moveTo>
                <a:cubicBezTo>
                  <a:pt x="1413" y="1"/>
                  <a:pt x="1413" y="1"/>
                  <a:pt x="1413" y="1"/>
                </a:cubicBezTo>
                <a:cubicBezTo>
                  <a:pt x="1396" y="1"/>
                  <a:pt x="1396" y="1"/>
                  <a:pt x="1396" y="1"/>
                </a:cubicBezTo>
                <a:cubicBezTo>
                  <a:pt x="1396" y="57"/>
                  <a:pt x="1396" y="57"/>
                  <a:pt x="1396" y="57"/>
                </a:cubicBezTo>
                <a:cubicBezTo>
                  <a:pt x="1359" y="1"/>
                  <a:pt x="1359" y="1"/>
                  <a:pt x="1359" y="1"/>
                </a:cubicBezTo>
                <a:cubicBezTo>
                  <a:pt x="1344" y="1"/>
                  <a:pt x="1344" y="1"/>
                  <a:pt x="1344" y="1"/>
                </a:cubicBezTo>
                <a:cubicBezTo>
                  <a:pt x="1344" y="92"/>
                  <a:pt x="1344" y="92"/>
                  <a:pt x="1344" y="92"/>
                </a:cubicBezTo>
                <a:cubicBezTo>
                  <a:pt x="1361" y="92"/>
                  <a:pt x="1361" y="92"/>
                  <a:pt x="1361" y="92"/>
                </a:cubicBezTo>
                <a:cubicBezTo>
                  <a:pt x="1361" y="36"/>
                  <a:pt x="1361" y="36"/>
                  <a:pt x="1361" y="36"/>
                </a:cubicBezTo>
                <a:cubicBezTo>
                  <a:pt x="1397" y="92"/>
                  <a:pt x="1397" y="92"/>
                  <a:pt x="1397" y="92"/>
                </a:cubicBezTo>
                <a:lnTo>
                  <a:pt x="1413" y="92"/>
                </a:lnTo>
                <a:close/>
                <a:moveTo>
                  <a:pt x="1494" y="1"/>
                </a:moveTo>
                <a:cubicBezTo>
                  <a:pt x="1429" y="1"/>
                  <a:pt x="1429" y="1"/>
                  <a:pt x="1429" y="1"/>
                </a:cubicBezTo>
                <a:cubicBezTo>
                  <a:pt x="1429" y="17"/>
                  <a:pt x="1429" y="17"/>
                  <a:pt x="1429" y="17"/>
                </a:cubicBezTo>
                <a:cubicBezTo>
                  <a:pt x="1453" y="17"/>
                  <a:pt x="1453" y="17"/>
                  <a:pt x="1453" y="17"/>
                </a:cubicBezTo>
                <a:cubicBezTo>
                  <a:pt x="1453" y="92"/>
                  <a:pt x="1453" y="92"/>
                  <a:pt x="1453" y="92"/>
                </a:cubicBezTo>
                <a:cubicBezTo>
                  <a:pt x="1471" y="92"/>
                  <a:pt x="1471" y="92"/>
                  <a:pt x="1471" y="92"/>
                </a:cubicBezTo>
                <a:cubicBezTo>
                  <a:pt x="1471" y="17"/>
                  <a:pt x="1471" y="17"/>
                  <a:pt x="1471" y="17"/>
                </a:cubicBezTo>
                <a:cubicBezTo>
                  <a:pt x="1494" y="17"/>
                  <a:pt x="1494" y="17"/>
                  <a:pt x="1494" y="17"/>
                </a:cubicBezTo>
                <a:lnTo>
                  <a:pt x="1494" y="1"/>
                </a:lnTo>
                <a:close/>
                <a:moveTo>
                  <a:pt x="1527" y="74"/>
                </a:moveTo>
                <a:cubicBezTo>
                  <a:pt x="1508" y="74"/>
                  <a:pt x="1508" y="74"/>
                  <a:pt x="1508" y="74"/>
                </a:cubicBezTo>
                <a:cubicBezTo>
                  <a:pt x="1508" y="113"/>
                  <a:pt x="1508" y="113"/>
                  <a:pt x="1508" y="113"/>
                </a:cubicBezTo>
                <a:cubicBezTo>
                  <a:pt x="1527" y="99"/>
                  <a:pt x="1527" y="99"/>
                  <a:pt x="1527" y="99"/>
                </a:cubicBezTo>
                <a:lnTo>
                  <a:pt x="1527" y="74"/>
                </a:lnTo>
                <a:close/>
                <a:moveTo>
                  <a:pt x="1645" y="92"/>
                </a:moveTo>
                <a:cubicBezTo>
                  <a:pt x="1645" y="1"/>
                  <a:pt x="1645" y="1"/>
                  <a:pt x="1645" y="1"/>
                </a:cubicBezTo>
                <a:cubicBezTo>
                  <a:pt x="1627" y="1"/>
                  <a:pt x="1627" y="1"/>
                  <a:pt x="1627" y="1"/>
                </a:cubicBezTo>
                <a:cubicBezTo>
                  <a:pt x="1627" y="38"/>
                  <a:pt x="1627" y="38"/>
                  <a:pt x="1627" y="38"/>
                </a:cubicBezTo>
                <a:cubicBezTo>
                  <a:pt x="1596" y="38"/>
                  <a:pt x="1596" y="38"/>
                  <a:pt x="1596" y="38"/>
                </a:cubicBezTo>
                <a:cubicBezTo>
                  <a:pt x="1596" y="1"/>
                  <a:pt x="1596" y="1"/>
                  <a:pt x="1596" y="1"/>
                </a:cubicBezTo>
                <a:cubicBezTo>
                  <a:pt x="1578" y="1"/>
                  <a:pt x="1578" y="1"/>
                  <a:pt x="1578" y="1"/>
                </a:cubicBezTo>
                <a:cubicBezTo>
                  <a:pt x="1578" y="92"/>
                  <a:pt x="1578" y="92"/>
                  <a:pt x="1578" y="92"/>
                </a:cubicBezTo>
                <a:cubicBezTo>
                  <a:pt x="1596" y="92"/>
                  <a:pt x="1596" y="92"/>
                  <a:pt x="1596" y="92"/>
                </a:cubicBezTo>
                <a:cubicBezTo>
                  <a:pt x="1596" y="54"/>
                  <a:pt x="1596" y="54"/>
                  <a:pt x="1596" y="54"/>
                </a:cubicBezTo>
                <a:cubicBezTo>
                  <a:pt x="1627" y="54"/>
                  <a:pt x="1627" y="54"/>
                  <a:pt x="1627" y="54"/>
                </a:cubicBezTo>
                <a:cubicBezTo>
                  <a:pt x="1627" y="92"/>
                  <a:pt x="1627" y="92"/>
                  <a:pt x="1627" y="92"/>
                </a:cubicBezTo>
                <a:lnTo>
                  <a:pt x="1645" y="92"/>
                </a:lnTo>
                <a:close/>
                <a:moveTo>
                  <a:pt x="1727" y="76"/>
                </a:moveTo>
                <a:cubicBezTo>
                  <a:pt x="1685" y="76"/>
                  <a:pt x="1685" y="76"/>
                  <a:pt x="1685" y="76"/>
                </a:cubicBezTo>
                <a:cubicBezTo>
                  <a:pt x="1685" y="54"/>
                  <a:pt x="1685" y="54"/>
                  <a:pt x="1685" y="54"/>
                </a:cubicBezTo>
                <a:cubicBezTo>
                  <a:pt x="1721" y="54"/>
                  <a:pt x="1721" y="54"/>
                  <a:pt x="1721" y="54"/>
                </a:cubicBezTo>
                <a:cubicBezTo>
                  <a:pt x="1721" y="38"/>
                  <a:pt x="1721" y="38"/>
                  <a:pt x="1721" y="38"/>
                </a:cubicBezTo>
                <a:cubicBezTo>
                  <a:pt x="1685" y="38"/>
                  <a:pt x="1685" y="38"/>
                  <a:pt x="1685" y="38"/>
                </a:cubicBezTo>
                <a:cubicBezTo>
                  <a:pt x="1685" y="17"/>
                  <a:pt x="1685" y="17"/>
                  <a:pt x="1685" y="17"/>
                </a:cubicBezTo>
                <a:cubicBezTo>
                  <a:pt x="1727" y="17"/>
                  <a:pt x="1727" y="17"/>
                  <a:pt x="1727" y="17"/>
                </a:cubicBezTo>
                <a:cubicBezTo>
                  <a:pt x="1727" y="1"/>
                  <a:pt x="1727" y="1"/>
                  <a:pt x="1727" y="1"/>
                </a:cubicBezTo>
                <a:cubicBezTo>
                  <a:pt x="1667" y="1"/>
                  <a:pt x="1667" y="1"/>
                  <a:pt x="1667" y="1"/>
                </a:cubicBezTo>
                <a:cubicBezTo>
                  <a:pt x="1667" y="92"/>
                  <a:pt x="1667" y="92"/>
                  <a:pt x="1667" y="92"/>
                </a:cubicBezTo>
                <a:cubicBezTo>
                  <a:pt x="1727" y="92"/>
                  <a:pt x="1727" y="92"/>
                  <a:pt x="1727" y="92"/>
                </a:cubicBezTo>
                <a:lnTo>
                  <a:pt x="1727" y="76"/>
                </a:lnTo>
                <a:close/>
                <a:moveTo>
                  <a:pt x="1783" y="1"/>
                </a:moveTo>
                <a:cubicBezTo>
                  <a:pt x="1769" y="1"/>
                  <a:pt x="1769" y="1"/>
                  <a:pt x="1769" y="1"/>
                </a:cubicBezTo>
                <a:cubicBezTo>
                  <a:pt x="1736" y="92"/>
                  <a:pt x="1736" y="92"/>
                  <a:pt x="1736" y="92"/>
                </a:cubicBezTo>
                <a:cubicBezTo>
                  <a:pt x="1754" y="92"/>
                  <a:pt x="1754" y="92"/>
                  <a:pt x="1754" y="92"/>
                </a:cubicBezTo>
                <a:cubicBezTo>
                  <a:pt x="1760" y="76"/>
                  <a:pt x="1760" y="76"/>
                  <a:pt x="1760" y="76"/>
                </a:cubicBezTo>
                <a:cubicBezTo>
                  <a:pt x="1792" y="76"/>
                  <a:pt x="1792" y="76"/>
                  <a:pt x="1792" y="76"/>
                </a:cubicBezTo>
                <a:cubicBezTo>
                  <a:pt x="1798" y="92"/>
                  <a:pt x="1798" y="92"/>
                  <a:pt x="1798" y="92"/>
                </a:cubicBezTo>
                <a:cubicBezTo>
                  <a:pt x="1816" y="92"/>
                  <a:pt x="1816" y="92"/>
                  <a:pt x="1816" y="92"/>
                </a:cubicBezTo>
                <a:lnTo>
                  <a:pt x="1783" y="1"/>
                </a:lnTo>
                <a:close/>
                <a:moveTo>
                  <a:pt x="1765" y="61"/>
                </a:moveTo>
                <a:cubicBezTo>
                  <a:pt x="1776" y="28"/>
                  <a:pt x="1776" y="28"/>
                  <a:pt x="1776" y="28"/>
                </a:cubicBezTo>
                <a:cubicBezTo>
                  <a:pt x="1788" y="61"/>
                  <a:pt x="1788" y="61"/>
                  <a:pt x="1788" y="61"/>
                </a:cubicBezTo>
                <a:lnTo>
                  <a:pt x="1765" y="61"/>
                </a:lnTo>
                <a:close/>
                <a:moveTo>
                  <a:pt x="1847" y="1"/>
                </a:moveTo>
                <a:cubicBezTo>
                  <a:pt x="1829" y="1"/>
                  <a:pt x="1829" y="1"/>
                  <a:pt x="1829" y="1"/>
                </a:cubicBezTo>
                <a:cubicBezTo>
                  <a:pt x="1829" y="92"/>
                  <a:pt x="1829" y="92"/>
                  <a:pt x="1829" y="92"/>
                </a:cubicBezTo>
                <a:cubicBezTo>
                  <a:pt x="1888" y="92"/>
                  <a:pt x="1888" y="92"/>
                  <a:pt x="1888" y="92"/>
                </a:cubicBezTo>
                <a:cubicBezTo>
                  <a:pt x="1888" y="76"/>
                  <a:pt x="1888" y="76"/>
                  <a:pt x="1888" y="76"/>
                </a:cubicBezTo>
                <a:cubicBezTo>
                  <a:pt x="1847" y="76"/>
                  <a:pt x="1847" y="76"/>
                  <a:pt x="1847" y="76"/>
                </a:cubicBezTo>
                <a:lnTo>
                  <a:pt x="1847" y="1"/>
                </a:lnTo>
                <a:close/>
                <a:moveTo>
                  <a:pt x="1897" y="17"/>
                </a:moveTo>
                <a:cubicBezTo>
                  <a:pt x="1921" y="17"/>
                  <a:pt x="1921" y="17"/>
                  <a:pt x="1921" y="17"/>
                </a:cubicBezTo>
                <a:cubicBezTo>
                  <a:pt x="1921" y="92"/>
                  <a:pt x="1921" y="92"/>
                  <a:pt x="1921" y="92"/>
                </a:cubicBezTo>
                <a:cubicBezTo>
                  <a:pt x="1938" y="92"/>
                  <a:pt x="1938" y="92"/>
                  <a:pt x="1938" y="92"/>
                </a:cubicBezTo>
                <a:cubicBezTo>
                  <a:pt x="1938" y="17"/>
                  <a:pt x="1938" y="17"/>
                  <a:pt x="1938" y="17"/>
                </a:cubicBezTo>
                <a:cubicBezTo>
                  <a:pt x="1962" y="17"/>
                  <a:pt x="1962" y="17"/>
                  <a:pt x="1962" y="17"/>
                </a:cubicBezTo>
                <a:cubicBezTo>
                  <a:pt x="1962" y="1"/>
                  <a:pt x="1962" y="1"/>
                  <a:pt x="1962" y="1"/>
                </a:cubicBezTo>
                <a:cubicBezTo>
                  <a:pt x="1897" y="1"/>
                  <a:pt x="1897" y="1"/>
                  <a:pt x="1897" y="1"/>
                </a:cubicBezTo>
                <a:lnTo>
                  <a:pt x="1897" y="17"/>
                </a:lnTo>
                <a:close/>
                <a:moveTo>
                  <a:pt x="2027" y="1"/>
                </a:moveTo>
                <a:cubicBezTo>
                  <a:pt x="2027" y="38"/>
                  <a:pt x="2027" y="38"/>
                  <a:pt x="2027" y="38"/>
                </a:cubicBezTo>
                <a:cubicBezTo>
                  <a:pt x="1996" y="38"/>
                  <a:pt x="1996" y="38"/>
                  <a:pt x="1996" y="38"/>
                </a:cubicBezTo>
                <a:cubicBezTo>
                  <a:pt x="1996" y="1"/>
                  <a:pt x="1996" y="1"/>
                  <a:pt x="1996" y="1"/>
                </a:cubicBezTo>
                <a:cubicBezTo>
                  <a:pt x="1978" y="1"/>
                  <a:pt x="1978" y="1"/>
                  <a:pt x="1978" y="1"/>
                </a:cubicBezTo>
                <a:cubicBezTo>
                  <a:pt x="1978" y="92"/>
                  <a:pt x="1978" y="92"/>
                  <a:pt x="1978" y="92"/>
                </a:cubicBezTo>
                <a:cubicBezTo>
                  <a:pt x="1996" y="92"/>
                  <a:pt x="1996" y="92"/>
                  <a:pt x="1996" y="92"/>
                </a:cubicBezTo>
                <a:cubicBezTo>
                  <a:pt x="1996" y="54"/>
                  <a:pt x="1996" y="54"/>
                  <a:pt x="1996" y="54"/>
                </a:cubicBezTo>
                <a:cubicBezTo>
                  <a:pt x="2027" y="54"/>
                  <a:pt x="2027" y="54"/>
                  <a:pt x="2027" y="54"/>
                </a:cubicBezTo>
                <a:cubicBezTo>
                  <a:pt x="2027" y="92"/>
                  <a:pt x="2027" y="92"/>
                  <a:pt x="2027" y="92"/>
                </a:cubicBezTo>
                <a:cubicBezTo>
                  <a:pt x="2044" y="92"/>
                  <a:pt x="2044" y="92"/>
                  <a:pt x="2044" y="92"/>
                </a:cubicBezTo>
                <a:cubicBezTo>
                  <a:pt x="2044" y="1"/>
                  <a:pt x="2044" y="1"/>
                  <a:pt x="2044" y="1"/>
                </a:cubicBezTo>
                <a:lnTo>
                  <a:pt x="2027" y="1"/>
                </a:lnTo>
                <a:close/>
                <a:moveTo>
                  <a:pt x="33" y="124"/>
                </a:moveTo>
                <a:cubicBezTo>
                  <a:pt x="0" y="215"/>
                  <a:pt x="0" y="215"/>
                  <a:pt x="0" y="215"/>
                </a:cubicBezTo>
                <a:cubicBezTo>
                  <a:pt x="19" y="215"/>
                  <a:pt x="19" y="215"/>
                  <a:pt x="19" y="215"/>
                </a:cubicBezTo>
                <a:cubicBezTo>
                  <a:pt x="24" y="199"/>
                  <a:pt x="24" y="199"/>
                  <a:pt x="24" y="199"/>
                </a:cubicBezTo>
                <a:cubicBezTo>
                  <a:pt x="56" y="199"/>
                  <a:pt x="56" y="199"/>
                  <a:pt x="56" y="199"/>
                </a:cubicBezTo>
                <a:cubicBezTo>
                  <a:pt x="62" y="215"/>
                  <a:pt x="62" y="215"/>
                  <a:pt x="62" y="215"/>
                </a:cubicBezTo>
                <a:cubicBezTo>
                  <a:pt x="80" y="215"/>
                  <a:pt x="80" y="215"/>
                  <a:pt x="80" y="215"/>
                </a:cubicBezTo>
                <a:cubicBezTo>
                  <a:pt x="47" y="124"/>
                  <a:pt x="47" y="124"/>
                  <a:pt x="47" y="124"/>
                </a:cubicBezTo>
                <a:lnTo>
                  <a:pt x="33" y="124"/>
                </a:lnTo>
                <a:close/>
                <a:moveTo>
                  <a:pt x="29" y="184"/>
                </a:moveTo>
                <a:cubicBezTo>
                  <a:pt x="41" y="151"/>
                  <a:pt x="41" y="151"/>
                  <a:pt x="41" y="151"/>
                </a:cubicBezTo>
                <a:cubicBezTo>
                  <a:pt x="52" y="184"/>
                  <a:pt x="52" y="184"/>
                  <a:pt x="52" y="184"/>
                </a:cubicBezTo>
                <a:lnTo>
                  <a:pt x="29" y="184"/>
                </a:lnTo>
                <a:close/>
                <a:moveTo>
                  <a:pt x="145" y="180"/>
                </a:moveTo>
                <a:cubicBezTo>
                  <a:pt x="109" y="124"/>
                  <a:pt x="109" y="124"/>
                  <a:pt x="109" y="124"/>
                </a:cubicBezTo>
                <a:cubicBezTo>
                  <a:pt x="93" y="124"/>
                  <a:pt x="93" y="124"/>
                  <a:pt x="93" y="124"/>
                </a:cubicBezTo>
                <a:cubicBezTo>
                  <a:pt x="93" y="215"/>
                  <a:pt x="93" y="215"/>
                  <a:pt x="93" y="215"/>
                </a:cubicBezTo>
                <a:cubicBezTo>
                  <a:pt x="111" y="215"/>
                  <a:pt x="111" y="215"/>
                  <a:pt x="111" y="215"/>
                </a:cubicBezTo>
                <a:cubicBezTo>
                  <a:pt x="111" y="159"/>
                  <a:pt x="111" y="159"/>
                  <a:pt x="111" y="159"/>
                </a:cubicBezTo>
                <a:cubicBezTo>
                  <a:pt x="147" y="215"/>
                  <a:pt x="147" y="215"/>
                  <a:pt x="147" y="215"/>
                </a:cubicBezTo>
                <a:cubicBezTo>
                  <a:pt x="163" y="215"/>
                  <a:pt x="163" y="215"/>
                  <a:pt x="163" y="215"/>
                </a:cubicBezTo>
                <a:cubicBezTo>
                  <a:pt x="163" y="124"/>
                  <a:pt x="163" y="124"/>
                  <a:pt x="163" y="124"/>
                </a:cubicBezTo>
                <a:cubicBezTo>
                  <a:pt x="145" y="124"/>
                  <a:pt x="145" y="124"/>
                  <a:pt x="145" y="124"/>
                </a:cubicBezTo>
                <a:lnTo>
                  <a:pt x="145" y="180"/>
                </a:lnTo>
                <a:close/>
                <a:moveTo>
                  <a:pt x="242" y="133"/>
                </a:moveTo>
                <a:cubicBezTo>
                  <a:pt x="236" y="127"/>
                  <a:pt x="228" y="124"/>
                  <a:pt x="218" y="124"/>
                </a:cubicBezTo>
                <a:cubicBezTo>
                  <a:pt x="185" y="124"/>
                  <a:pt x="185" y="124"/>
                  <a:pt x="185" y="124"/>
                </a:cubicBezTo>
                <a:cubicBezTo>
                  <a:pt x="185" y="215"/>
                  <a:pt x="185" y="215"/>
                  <a:pt x="185" y="215"/>
                </a:cubicBezTo>
                <a:cubicBezTo>
                  <a:pt x="218" y="215"/>
                  <a:pt x="218" y="215"/>
                  <a:pt x="218" y="215"/>
                </a:cubicBezTo>
                <a:cubicBezTo>
                  <a:pt x="228" y="215"/>
                  <a:pt x="236" y="213"/>
                  <a:pt x="242" y="207"/>
                </a:cubicBezTo>
                <a:cubicBezTo>
                  <a:pt x="252" y="196"/>
                  <a:pt x="251" y="183"/>
                  <a:pt x="251" y="169"/>
                </a:cubicBezTo>
                <a:cubicBezTo>
                  <a:pt x="251" y="156"/>
                  <a:pt x="252" y="143"/>
                  <a:pt x="242" y="133"/>
                </a:cubicBezTo>
                <a:close/>
                <a:moveTo>
                  <a:pt x="230" y="194"/>
                </a:moveTo>
                <a:cubicBezTo>
                  <a:pt x="227" y="198"/>
                  <a:pt x="223" y="199"/>
                  <a:pt x="216" y="199"/>
                </a:cubicBezTo>
                <a:cubicBezTo>
                  <a:pt x="203" y="199"/>
                  <a:pt x="203" y="199"/>
                  <a:pt x="203" y="199"/>
                </a:cubicBezTo>
                <a:cubicBezTo>
                  <a:pt x="203" y="140"/>
                  <a:pt x="203" y="140"/>
                  <a:pt x="203" y="140"/>
                </a:cubicBezTo>
                <a:cubicBezTo>
                  <a:pt x="216" y="140"/>
                  <a:pt x="216" y="140"/>
                  <a:pt x="216" y="140"/>
                </a:cubicBezTo>
                <a:cubicBezTo>
                  <a:pt x="223" y="140"/>
                  <a:pt x="227" y="142"/>
                  <a:pt x="230" y="146"/>
                </a:cubicBezTo>
                <a:cubicBezTo>
                  <a:pt x="233" y="150"/>
                  <a:pt x="234" y="156"/>
                  <a:pt x="234" y="169"/>
                </a:cubicBezTo>
                <a:cubicBezTo>
                  <a:pt x="234" y="183"/>
                  <a:pt x="233" y="190"/>
                  <a:pt x="230" y="194"/>
                </a:cubicBezTo>
                <a:close/>
                <a:moveTo>
                  <a:pt x="336" y="162"/>
                </a:moveTo>
                <a:cubicBezTo>
                  <a:pt x="325" y="161"/>
                  <a:pt x="325" y="161"/>
                  <a:pt x="325" y="161"/>
                </a:cubicBezTo>
                <a:cubicBezTo>
                  <a:pt x="322" y="160"/>
                  <a:pt x="319" y="159"/>
                  <a:pt x="317" y="157"/>
                </a:cubicBezTo>
                <a:cubicBezTo>
                  <a:pt x="315" y="155"/>
                  <a:pt x="314" y="153"/>
                  <a:pt x="314" y="150"/>
                </a:cubicBezTo>
                <a:cubicBezTo>
                  <a:pt x="314" y="144"/>
                  <a:pt x="319" y="139"/>
                  <a:pt x="328" y="139"/>
                </a:cubicBezTo>
                <a:cubicBezTo>
                  <a:pt x="334" y="139"/>
                  <a:pt x="341" y="140"/>
                  <a:pt x="347" y="145"/>
                </a:cubicBezTo>
                <a:cubicBezTo>
                  <a:pt x="358" y="134"/>
                  <a:pt x="358" y="134"/>
                  <a:pt x="358" y="134"/>
                </a:cubicBezTo>
                <a:cubicBezTo>
                  <a:pt x="351" y="127"/>
                  <a:pt x="341" y="123"/>
                  <a:pt x="329" y="123"/>
                </a:cubicBezTo>
                <a:cubicBezTo>
                  <a:pt x="309" y="123"/>
                  <a:pt x="297" y="135"/>
                  <a:pt x="297" y="151"/>
                </a:cubicBezTo>
                <a:cubicBezTo>
                  <a:pt x="297" y="159"/>
                  <a:pt x="299" y="165"/>
                  <a:pt x="304" y="169"/>
                </a:cubicBezTo>
                <a:cubicBezTo>
                  <a:pt x="308" y="173"/>
                  <a:pt x="314" y="175"/>
                  <a:pt x="321" y="177"/>
                </a:cubicBezTo>
                <a:cubicBezTo>
                  <a:pt x="332" y="178"/>
                  <a:pt x="332" y="178"/>
                  <a:pt x="332" y="178"/>
                </a:cubicBezTo>
                <a:cubicBezTo>
                  <a:pt x="337" y="179"/>
                  <a:pt x="339" y="180"/>
                  <a:pt x="340" y="181"/>
                </a:cubicBezTo>
                <a:cubicBezTo>
                  <a:pt x="342" y="183"/>
                  <a:pt x="343" y="186"/>
                  <a:pt x="343" y="189"/>
                </a:cubicBezTo>
                <a:cubicBezTo>
                  <a:pt x="343" y="196"/>
                  <a:pt x="338" y="200"/>
                  <a:pt x="327" y="200"/>
                </a:cubicBezTo>
                <a:cubicBezTo>
                  <a:pt x="319" y="200"/>
                  <a:pt x="311" y="198"/>
                  <a:pt x="305" y="193"/>
                </a:cubicBezTo>
                <a:cubicBezTo>
                  <a:pt x="294" y="204"/>
                  <a:pt x="294" y="204"/>
                  <a:pt x="294" y="204"/>
                </a:cubicBezTo>
                <a:cubicBezTo>
                  <a:pt x="303" y="213"/>
                  <a:pt x="313" y="216"/>
                  <a:pt x="327" y="216"/>
                </a:cubicBezTo>
                <a:cubicBezTo>
                  <a:pt x="346" y="216"/>
                  <a:pt x="361" y="206"/>
                  <a:pt x="361" y="188"/>
                </a:cubicBezTo>
                <a:cubicBezTo>
                  <a:pt x="361" y="180"/>
                  <a:pt x="358" y="174"/>
                  <a:pt x="354" y="169"/>
                </a:cubicBezTo>
                <a:cubicBezTo>
                  <a:pt x="350" y="166"/>
                  <a:pt x="345" y="163"/>
                  <a:pt x="336" y="162"/>
                </a:cubicBezTo>
                <a:close/>
                <a:moveTo>
                  <a:pt x="409" y="123"/>
                </a:moveTo>
                <a:cubicBezTo>
                  <a:pt x="399" y="123"/>
                  <a:pt x="391" y="127"/>
                  <a:pt x="385" y="133"/>
                </a:cubicBezTo>
                <a:cubicBezTo>
                  <a:pt x="375" y="143"/>
                  <a:pt x="376" y="154"/>
                  <a:pt x="376" y="170"/>
                </a:cubicBezTo>
                <a:cubicBezTo>
                  <a:pt x="376" y="186"/>
                  <a:pt x="375" y="197"/>
                  <a:pt x="385" y="206"/>
                </a:cubicBezTo>
                <a:cubicBezTo>
                  <a:pt x="391" y="213"/>
                  <a:pt x="399" y="216"/>
                  <a:pt x="409" y="216"/>
                </a:cubicBezTo>
                <a:cubicBezTo>
                  <a:pt x="420" y="216"/>
                  <a:pt x="427" y="213"/>
                  <a:pt x="434" y="206"/>
                </a:cubicBezTo>
                <a:cubicBezTo>
                  <a:pt x="443" y="197"/>
                  <a:pt x="443" y="186"/>
                  <a:pt x="443" y="170"/>
                </a:cubicBezTo>
                <a:cubicBezTo>
                  <a:pt x="443" y="154"/>
                  <a:pt x="443" y="143"/>
                  <a:pt x="434" y="133"/>
                </a:cubicBezTo>
                <a:cubicBezTo>
                  <a:pt x="427" y="127"/>
                  <a:pt x="420" y="123"/>
                  <a:pt x="409" y="123"/>
                </a:cubicBezTo>
                <a:close/>
                <a:moveTo>
                  <a:pt x="421" y="195"/>
                </a:moveTo>
                <a:cubicBezTo>
                  <a:pt x="418" y="198"/>
                  <a:pt x="414" y="200"/>
                  <a:pt x="409" y="200"/>
                </a:cubicBezTo>
                <a:cubicBezTo>
                  <a:pt x="404" y="200"/>
                  <a:pt x="400" y="198"/>
                  <a:pt x="398" y="195"/>
                </a:cubicBezTo>
                <a:cubicBezTo>
                  <a:pt x="394" y="192"/>
                  <a:pt x="393" y="187"/>
                  <a:pt x="393" y="170"/>
                </a:cubicBezTo>
                <a:cubicBezTo>
                  <a:pt x="393" y="152"/>
                  <a:pt x="394" y="148"/>
                  <a:pt x="398" y="144"/>
                </a:cubicBezTo>
                <a:cubicBezTo>
                  <a:pt x="400" y="141"/>
                  <a:pt x="404" y="139"/>
                  <a:pt x="409" y="139"/>
                </a:cubicBezTo>
                <a:cubicBezTo>
                  <a:pt x="414" y="139"/>
                  <a:pt x="418" y="141"/>
                  <a:pt x="421" y="144"/>
                </a:cubicBezTo>
                <a:cubicBezTo>
                  <a:pt x="424" y="148"/>
                  <a:pt x="425" y="152"/>
                  <a:pt x="425" y="170"/>
                </a:cubicBezTo>
                <a:cubicBezTo>
                  <a:pt x="425" y="187"/>
                  <a:pt x="424" y="192"/>
                  <a:pt x="421" y="195"/>
                </a:cubicBezTo>
                <a:close/>
                <a:moveTo>
                  <a:pt x="493" y="139"/>
                </a:moveTo>
                <a:cubicBezTo>
                  <a:pt x="502" y="139"/>
                  <a:pt x="506" y="144"/>
                  <a:pt x="508" y="152"/>
                </a:cubicBezTo>
                <a:cubicBezTo>
                  <a:pt x="526" y="152"/>
                  <a:pt x="526" y="152"/>
                  <a:pt x="526" y="152"/>
                </a:cubicBezTo>
                <a:cubicBezTo>
                  <a:pt x="523" y="134"/>
                  <a:pt x="510" y="123"/>
                  <a:pt x="493" y="123"/>
                </a:cubicBezTo>
                <a:cubicBezTo>
                  <a:pt x="483" y="123"/>
                  <a:pt x="475" y="127"/>
                  <a:pt x="468" y="133"/>
                </a:cubicBezTo>
                <a:cubicBezTo>
                  <a:pt x="464" y="137"/>
                  <a:pt x="462" y="142"/>
                  <a:pt x="461" y="147"/>
                </a:cubicBezTo>
                <a:cubicBezTo>
                  <a:pt x="460" y="152"/>
                  <a:pt x="459" y="160"/>
                  <a:pt x="459" y="170"/>
                </a:cubicBezTo>
                <a:cubicBezTo>
                  <a:pt x="459" y="180"/>
                  <a:pt x="460" y="187"/>
                  <a:pt x="461" y="192"/>
                </a:cubicBezTo>
                <a:cubicBezTo>
                  <a:pt x="462" y="198"/>
                  <a:pt x="464" y="202"/>
                  <a:pt x="468" y="206"/>
                </a:cubicBezTo>
                <a:cubicBezTo>
                  <a:pt x="475" y="213"/>
                  <a:pt x="483" y="216"/>
                  <a:pt x="493" y="216"/>
                </a:cubicBezTo>
                <a:cubicBezTo>
                  <a:pt x="510" y="216"/>
                  <a:pt x="523" y="206"/>
                  <a:pt x="526" y="187"/>
                </a:cubicBezTo>
                <a:cubicBezTo>
                  <a:pt x="508" y="187"/>
                  <a:pt x="508" y="187"/>
                  <a:pt x="508" y="187"/>
                </a:cubicBezTo>
                <a:cubicBezTo>
                  <a:pt x="506" y="195"/>
                  <a:pt x="502" y="200"/>
                  <a:pt x="493" y="200"/>
                </a:cubicBezTo>
                <a:cubicBezTo>
                  <a:pt x="488" y="200"/>
                  <a:pt x="484" y="199"/>
                  <a:pt x="482" y="196"/>
                </a:cubicBezTo>
                <a:cubicBezTo>
                  <a:pt x="478" y="192"/>
                  <a:pt x="477" y="187"/>
                  <a:pt x="477" y="170"/>
                </a:cubicBezTo>
                <a:cubicBezTo>
                  <a:pt x="477" y="152"/>
                  <a:pt x="478" y="148"/>
                  <a:pt x="482" y="144"/>
                </a:cubicBezTo>
                <a:cubicBezTo>
                  <a:pt x="484" y="141"/>
                  <a:pt x="488" y="139"/>
                  <a:pt x="493" y="139"/>
                </a:cubicBezTo>
                <a:close/>
                <a:moveTo>
                  <a:pt x="543" y="215"/>
                </a:moveTo>
                <a:cubicBezTo>
                  <a:pt x="561" y="215"/>
                  <a:pt x="561" y="215"/>
                  <a:pt x="561" y="215"/>
                </a:cubicBezTo>
                <a:cubicBezTo>
                  <a:pt x="561" y="124"/>
                  <a:pt x="561" y="124"/>
                  <a:pt x="561" y="124"/>
                </a:cubicBezTo>
                <a:cubicBezTo>
                  <a:pt x="543" y="124"/>
                  <a:pt x="543" y="124"/>
                  <a:pt x="543" y="124"/>
                </a:cubicBezTo>
                <a:lnTo>
                  <a:pt x="543" y="215"/>
                </a:lnTo>
                <a:close/>
                <a:moveTo>
                  <a:pt x="607" y="124"/>
                </a:moveTo>
                <a:cubicBezTo>
                  <a:pt x="573" y="215"/>
                  <a:pt x="573" y="215"/>
                  <a:pt x="573" y="215"/>
                </a:cubicBezTo>
                <a:cubicBezTo>
                  <a:pt x="592" y="215"/>
                  <a:pt x="592" y="215"/>
                  <a:pt x="592" y="215"/>
                </a:cubicBezTo>
                <a:cubicBezTo>
                  <a:pt x="597" y="199"/>
                  <a:pt x="597" y="199"/>
                  <a:pt x="597" y="199"/>
                </a:cubicBezTo>
                <a:cubicBezTo>
                  <a:pt x="630" y="199"/>
                  <a:pt x="630" y="199"/>
                  <a:pt x="630" y="199"/>
                </a:cubicBezTo>
                <a:cubicBezTo>
                  <a:pt x="635" y="215"/>
                  <a:pt x="635" y="215"/>
                  <a:pt x="635" y="215"/>
                </a:cubicBezTo>
                <a:cubicBezTo>
                  <a:pt x="654" y="215"/>
                  <a:pt x="654" y="215"/>
                  <a:pt x="654" y="215"/>
                </a:cubicBezTo>
                <a:cubicBezTo>
                  <a:pt x="620" y="124"/>
                  <a:pt x="620" y="124"/>
                  <a:pt x="620" y="124"/>
                </a:cubicBezTo>
                <a:lnTo>
                  <a:pt x="607" y="124"/>
                </a:lnTo>
                <a:close/>
                <a:moveTo>
                  <a:pt x="602" y="184"/>
                </a:moveTo>
                <a:cubicBezTo>
                  <a:pt x="614" y="151"/>
                  <a:pt x="614" y="151"/>
                  <a:pt x="614" y="151"/>
                </a:cubicBezTo>
                <a:cubicBezTo>
                  <a:pt x="625" y="184"/>
                  <a:pt x="625" y="184"/>
                  <a:pt x="625" y="184"/>
                </a:cubicBezTo>
                <a:lnTo>
                  <a:pt x="602" y="184"/>
                </a:lnTo>
                <a:close/>
                <a:moveTo>
                  <a:pt x="684" y="124"/>
                </a:moveTo>
                <a:cubicBezTo>
                  <a:pt x="666" y="124"/>
                  <a:pt x="666" y="124"/>
                  <a:pt x="666" y="124"/>
                </a:cubicBezTo>
                <a:cubicBezTo>
                  <a:pt x="666" y="215"/>
                  <a:pt x="666" y="215"/>
                  <a:pt x="666" y="215"/>
                </a:cubicBezTo>
                <a:cubicBezTo>
                  <a:pt x="725" y="215"/>
                  <a:pt x="725" y="215"/>
                  <a:pt x="725" y="215"/>
                </a:cubicBezTo>
                <a:cubicBezTo>
                  <a:pt x="725" y="199"/>
                  <a:pt x="725" y="199"/>
                  <a:pt x="725" y="199"/>
                </a:cubicBezTo>
                <a:cubicBezTo>
                  <a:pt x="684" y="199"/>
                  <a:pt x="684" y="199"/>
                  <a:pt x="684" y="199"/>
                </a:cubicBezTo>
                <a:lnTo>
                  <a:pt x="684" y="124"/>
                </a:lnTo>
                <a:close/>
                <a:moveTo>
                  <a:pt x="807" y="162"/>
                </a:moveTo>
                <a:cubicBezTo>
                  <a:pt x="796" y="161"/>
                  <a:pt x="796" y="161"/>
                  <a:pt x="796" y="161"/>
                </a:cubicBezTo>
                <a:cubicBezTo>
                  <a:pt x="792" y="160"/>
                  <a:pt x="789" y="159"/>
                  <a:pt x="787" y="157"/>
                </a:cubicBezTo>
                <a:cubicBezTo>
                  <a:pt x="785" y="155"/>
                  <a:pt x="785" y="153"/>
                  <a:pt x="785" y="150"/>
                </a:cubicBezTo>
                <a:cubicBezTo>
                  <a:pt x="785" y="144"/>
                  <a:pt x="789" y="139"/>
                  <a:pt x="799" y="139"/>
                </a:cubicBezTo>
                <a:cubicBezTo>
                  <a:pt x="805" y="139"/>
                  <a:pt x="812" y="140"/>
                  <a:pt x="817" y="145"/>
                </a:cubicBezTo>
                <a:cubicBezTo>
                  <a:pt x="829" y="134"/>
                  <a:pt x="829" y="134"/>
                  <a:pt x="829" y="134"/>
                </a:cubicBezTo>
                <a:cubicBezTo>
                  <a:pt x="821" y="127"/>
                  <a:pt x="812" y="123"/>
                  <a:pt x="799" y="123"/>
                </a:cubicBezTo>
                <a:cubicBezTo>
                  <a:pt x="780" y="123"/>
                  <a:pt x="768" y="135"/>
                  <a:pt x="768" y="151"/>
                </a:cubicBezTo>
                <a:cubicBezTo>
                  <a:pt x="768" y="159"/>
                  <a:pt x="770" y="165"/>
                  <a:pt x="774" y="169"/>
                </a:cubicBezTo>
                <a:cubicBezTo>
                  <a:pt x="778" y="173"/>
                  <a:pt x="784" y="175"/>
                  <a:pt x="792" y="177"/>
                </a:cubicBezTo>
                <a:cubicBezTo>
                  <a:pt x="803" y="178"/>
                  <a:pt x="803" y="178"/>
                  <a:pt x="803" y="178"/>
                </a:cubicBezTo>
                <a:cubicBezTo>
                  <a:pt x="807" y="179"/>
                  <a:pt x="809" y="180"/>
                  <a:pt x="811" y="181"/>
                </a:cubicBezTo>
                <a:cubicBezTo>
                  <a:pt x="813" y="183"/>
                  <a:pt x="814" y="186"/>
                  <a:pt x="814" y="189"/>
                </a:cubicBezTo>
                <a:cubicBezTo>
                  <a:pt x="814" y="196"/>
                  <a:pt x="808" y="200"/>
                  <a:pt x="798" y="200"/>
                </a:cubicBezTo>
                <a:cubicBezTo>
                  <a:pt x="789" y="200"/>
                  <a:pt x="781" y="198"/>
                  <a:pt x="775" y="193"/>
                </a:cubicBezTo>
                <a:cubicBezTo>
                  <a:pt x="764" y="204"/>
                  <a:pt x="764" y="204"/>
                  <a:pt x="764" y="204"/>
                </a:cubicBezTo>
                <a:cubicBezTo>
                  <a:pt x="773" y="213"/>
                  <a:pt x="783" y="216"/>
                  <a:pt x="797" y="216"/>
                </a:cubicBezTo>
                <a:cubicBezTo>
                  <a:pt x="816" y="216"/>
                  <a:pt x="831" y="206"/>
                  <a:pt x="831" y="188"/>
                </a:cubicBezTo>
                <a:cubicBezTo>
                  <a:pt x="831" y="180"/>
                  <a:pt x="829" y="174"/>
                  <a:pt x="824" y="169"/>
                </a:cubicBezTo>
                <a:cubicBezTo>
                  <a:pt x="820" y="166"/>
                  <a:pt x="815" y="163"/>
                  <a:pt x="807" y="162"/>
                </a:cubicBezTo>
                <a:close/>
                <a:moveTo>
                  <a:pt x="849" y="215"/>
                </a:moveTo>
                <a:cubicBezTo>
                  <a:pt x="909" y="215"/>
                  <a:pt x="909" y="215"/>
                  <a:pt x="909" y="215"/>
                </a:cubicBezTo>
                <a:cubicBezTo>
                  <a:pt x="909" y="199"/>
                  <a:pt x="909" y="199"/>
                  <a:pt x="909" y="199"/>
                </a:cubicBezTo>
                <a:cubicBezTo>
                  <a:pt x="867" y="199"/>
                  <a:pt x="867" y="199"/>
                  <a:pt x="867" y="199"/>
                </a:cubicBezTo>
                <a:cubicBezTo>
                  <a:pt x="867" y="177"/>
                  <a:pt x="867" y="177"/>
                  <a:pt x="867" y="177"/>
                </a:cubicBezTo>
                <a:cubicBezTo>
                  <a:pt x="903" y="177"/>
                  <a:pt x="903" y="177"/>
                  <a:pt x="903" y="177"/>
                </a:cubicBezTo>
                <a:cubicBezTo>
                  <a:pt x="903" y="161"/>
                  <a:pt x="903" y="161"/>
                  <a:pt x="903" y="161"/>
                </a:cubicBezTo>
                <a:cubicBezTo>
                  <a:pt x="867" y="161"/>
                  <a:pt x="867" y="161"/>
                  <a:pt x="867" y="161"/>
                </a:cubicBezTo>
                <a:cubicBezTo>
                  <a:pt x="867" y="140"/>
                  <a:pt x="867" y="140"/>
                  <a:pt x="867" y="140"/>
                </a:cubicBezTo>
                <a:cubicBezTo>
                  <a:pt x="909" y="140"/>
                  <a:pt x="909" y="140"/>
                  <a:pt x="909" y="140"/>
                </a:cubicBezTo>
                <a:cubicBezTo>
                  <a:pt x="909" y="124"/>
                  <a:pt x="909" y="124"/>
                  <a:pt x="909" y="124"/>
                </a:cubicBezTo>
                <a:cubicBezTo>
                  <a:pt x="849" y="124"/>
                  <a:pt x="849" y="124"/>
                  <a:pt x="849" y="124"/>
                </a:cubicBezTo>
                <a:lnTo>
                  <a:pt x="849" y="215"/>
                </a:lnTo>
                <a:close/>
                <a:moveTo>
                  <a:pt x="993" y="152"/>
                </a:moveTo>
                <a:cubicBezTo>
                  <a:pt x="993" y="137"/>
                  <a:pt x="982" y="124"/>
                  <a:pt x="964" y="124"/>
                </a:cubicBezTo>
                <a:cubicBezTo>
                  <a:pt x="928" y="124"/>
                  <a:pt x="928" y="124"/>
                  <a:pt x="928" y="124"/>
                </a:cubicBezTo>
                <a:cubicBezTo>
                  <a:pt x="928" y="215"/>
                  <a:pt x="928" y="215"/>
                  <a:pt x="928" y="215"/>
                </a:cubicBezTo>
                <a:cubicBezTo>
                  <a:pt x="946" y="215"/>
                  <a:pt x="946" y="215"/>
                  <a:pt x="946" y="215"/>
                </a:cubicBezTo>
                <a:cubicBezTo>
                  <a:pt x="946" y="179"/>
                  <a:pt x="946" y="179"/>
                  <a:pt x="946" y="179"/>
                </a:cubicBezTo>
                <a:cubicBezTo>
                  <a:pt x="958" y="179"/>
                  <a:pt x="958" y="179"/>
                  <a:pt x="958" y="179"/>
                </a:cubicBezTo>
                <a:cubicBezTo>
                  <a:pt x="976" y="215"/>
                  <a:pt x="976" y="215"/>
                  <a:pt x="976" y="215"/>
                </a:cubicBezTo>
                <a:cubicBezTo>
                  <a:pt x="997" y="215"/>
                  <a:pt x="997" y="215"/>
                  <a:pt x="997" y="215"/>
                </a:cubicBezTo>
                <a:cubicBezTo>
                  <a:pt x="976" y="176"/>
                  <a:pt x="976" y="176"/>
                  <a:pt x="976" y="176"/>
                </a:cubicBezTo>
                <a:cubicBezTo>
                  <a:pt x="985" y="173"/>
                  <a:pt x="993" y="165"/>
                  <a:pt x="993" y="152"/>
                </a:cubicBezTo>
                <a:close/>
                <a:moveTo>
                  <a:pt x="962" y="164"/>
                </a:moveTo>
                <a:cubicBezTo>
                  <a:pt x="946" y="164"/>
                  <a:pt x="946" y="164"/>
                  <a:pt x="946" y="164"/>
                </a:cubicBezTo>
                <a:cubicBezTo>
                  <a:pt x="946" y="140"/>
                  <a:pt x="946" y="140"/>
                  <a:pt x="946" y="140"/>
                </a:cubicBezTo>
                <a:cubicBezTo>
                  <a:pt x="962" y="140"/>
                  <a:pt x="962" y="140"/>
                  <a:pt x="962" y="140"/>
                </a:cubicBezTo>
                <a:cubicBezTo>
                  <a:pt x="970" y="140"/>
                  <a:pt x="975" y="145"/>
                  <a:pt x="975" y="152"/>
                </a:cubicBezTo>
                <a:cubicBezTo>
                  <a:pt x="975" y="159"/>
                  <a:pt x="970" y="164"/>
                  <a:pt x="962" y="164"/>
                </a:cubicBezTo>
                <a:close/>
                <a:moveTo>
                  <a:pt x="1039" y="184"/>
                </a:moveTo>
                <a:cubicBezTo>
                  <a:pt x="1021" y="124"/>
                  <a:pt x="1021" y="124"/>
                  <a:pt x="1021" y="124"/>
                </a:cubicBezTo>
                <a:cubicBezTo>
                  <a:pt x="1003" y="124"/>
                  <a:pt x="1003" y="124"/>
                  <a:pt x="1003" y="124"/>
                </a:cubicBezTo>
                <a:cubicBezTo>
                  <a:pt x="1033" y="215"/>
                  <a:pt x="1033" y="215"/>
                  <a:pt x="1033" y="215"/>
                </a:cubicBezTo>
                <a:cubicBezTo>
                  <a:pt x="1046" y="215"/>
                  <a:pt x="1046" y="215"/>
                  <a:pt x="1046" y="215"/>
                </a:cubicBezTo>
                <a:cubicBezTo>
                  <a:pt x="1076" y="124"/>
                  <a:pt x="1076" y="124"/>
                  <a:pt x="1076" y="124"/>
                </a:cubicBezTo>
                <a:cubicBezTo>
                  <a:pt x="1058" y="124"/>
                  <a:pt x="1058" y="124"/>
                  <a:pt x="1058" y="124"/>
                </a:cubicBezTo>
                <a:lnTo>
                  <a:pt x="1039" y="184"/>
                </a:lnTo>
                <a:close/>
                <a:moveTo>
                  <a:pt x="1088" y="215"/>
                </a:moveTo>
                <a:cubicBezTo>
                  <a:pt x="1106" y="215"/>
                  <a:pt x="1106" y="215"/>
                  <a:pt x="1106" y="215"/>
                </a:cubicBezTo>
                <a:cubicBezTo>
                  <a:pt x="1106" y="124"/>
                  <a:pt x="1106" y="124"/>
                  <a:pt x="1106" y="124"/>
                </a:cubicBezTo>
                <a:cubicBezTo>
                  <a:pt x="1088" y="124"/>
                  <a:pt x="1088" y="124"/>
                  <a:pt x="1088" y="124"/>
                </a:cubicBezTo>
                <a:lnTo>
                  <a:pt x="1088" y="215"/>
                </a:lnTo>
                <a:close/>
                <a:moveTo>
                  <a:pt x="1159" y="139"/>
                </a:moveTo>
                <a:cubicBezTo>
                  <a:pt x="1168" y="139"/>
                  <a:pt x="1173" y="144"/>
                  <a:pt x="1175" y="152"/>
                </a:cubicBezTo>
                <a:cubicBezTo>
                  <a:pt x="1193" y="152"/>
                  <a:pt x="1193" y="152"/>
                  <a:pt x="1193" y="152"/>
                </a:cubicBezTo>
                <a:cubicBezTo>
                  <a:pt x="1190" y="134"/>
                  <a:pt x="1177" y="123"/>
                  <a:pt x="1159" y="123"/>
                </a:cubicBezTo>
                <a:cubicBezTo>
                  <a:pt x="1150" y="123"/>
                  <a:pt x="1141" y="127"/>
                  <a:pt x="1135" y="133"/>
                </a:cubicBezTo>
                <a:cubicBezTo>
                  <a:pt x="1131" y="137"/>
                  <a:pt x="1128" y="142"/>
                  <a:pt x="1127" y="147"/>
                </a:cubicBezTo>
                <a:cubicBezTo>
                  <a:pt x="1126" y="152"/>
                  <a:pt x="1126" y="160"/>
                  <a:pt x="1126" y="170"/>
                </a:cubicBezTo>
                <a:cubicBezTo>
                  <a:pt x="1126" y="180"/>
                  <a:pt x="1126" y="187"/>
                  <a:pt x="1127" y="192"/>
                </a:cubicBezTo>
                <a:cubicBezTo>
                  <a:pt x="1128" y="198"/>
                  <a:pt x="1131" y="202"/>
                  <a:pt x="1135" y="206"/>
                </a:cubicBezTo>
                <a:cubicBezTo>
                  <a:pt x="1141" y="213"/>
                  <a:pt x="1150" y="216"/>
                  <a:pt x="1159" y="216"/>
                </a:cubicBezTo>
                <a:cubicBezTo>
                  <a:pt x="1177" y="216"/>
                  <a:pt x="1190" y="206"/>
                  <a:pt x="1193" y="187"/>
                </a:cubicBezTo>
                <a:cubicBezTo>
                  <a:pt x="1175" y="187"/>
                  <a:pt x="1175" y="187"/>
                  <a:pt x="1175" y="187"/>
                </a:cubicBezTo>
                <a:cubicBezTo>
                  <a:pt x="1173" y="195"/>
                  <a:pt x="1168" y="200"/>
                  <a:pt x="1159" y="200"/>
                </a:cubicBezTo>
                <a:cubicBezTo>
                  <a:pt x="1154" y="200"/>
                  <a:pt x="1151" y="199"/>
                  <a:pt x="1148" y="196"/>
                </a:cubicBezTo>
                <a:cubicBezTo>
                  <a:pt x="1144" y="192"/>
                  <a:pt x="1143" y="187"/>
                  <a:pt x="1143" y="170"/>
                </a:cubicBezTo>
                <a:cubicBezTo>
                  <a:pt x="1143" y="152"/>
                  <a:pt x="1144" y="148"/>
                  <a:pt x="1148" y="144"/>
                </a:cubicBezTo>
                <a:cubicBezTo>
                  <a:pt x="1151" y="141"/>
                  <a:pt x="1154" y="139"/>
                  <a:pt x="1159" y="139"/>
                </a:cubicBezTo>
                <a:close/>
                <a:moveTo>
                  <a:pt x="1209" y="215"/>
                </a:moveTo>
                <a:cubicBezTo>
                  <a:pt x="1269" y="215"/>
                  <a:pt x="1269" y="215"/>
                  <a:pt x="1269" y="215"/>
                </a:cubicBezTo>
                <a:cubicBezTo>
                  <a:pt x="1269" y="199"/>
                  <a:pt x="1269" y="199"/>
                  <a:pt x="1269" y="199"/>
                </a:cubicBezTo>
                <a:cubicBezTo>
                  <a:pt x="1227" y="199"/>
                  <a:pt x="1227" y="199"/>
                  <a:pt x="1227" y="199"/>
                </a:cubicBezTo>
                <a:cubicBezTo>
                  <a:pt x="1227" y="177"/>
                  <a:pt x="1227" y="177"/>
                  <a:pt x="1227" y="177"/>
                </a:cubicBezTo>
                <a:cubicBezTo>
                  <a:pt x="1263" y="177"/>
                  <a:pt x="1263" y="177"/>
                  <a:pt x="1263" y="177"/>
                </a:cubicBezTo>
                <a:cubicBezTo>
                  <a:pt x="1263" y="161"/>
                  <a:pt x="1263" y="161"/>
                  <a:pt x="1263" y="161"/>
                </a:cubicBezTo>
                <a:cubicBezTo>
                  <a:pt x="1227" y="161"/>
                  <a:pt x="1227" y="161"/>
                  <a:pt x="1227" y="161"/>
                </a:cubicBezTo>
                <a:cubicBezTo>
                  <a:pt x="1227" y="140"/>
                  <a:pt x="1227" y="140"/>
                  <a:pt x="1227" y="140"/>
                </a:cubicBezTo>
                <a:cubicBezTo>
                  <a:pt x="1269" y="140"/>
                  <a:pt x="1269" y="140"/>
                  <a:pt x="1269" y="140"/>
                </a:cubicBezTo>
                <a:cubicBezTo>
                  <a:pt x="1269" y="124"/>
                  <a:pt x="1269" y="124"/>
                  <a:pt x="1269" y="124"/>
                </a:cubicBezTo>
                <a:cubicBezTo>
                  <a:pt x="1209" y="124"/>
                  <a:pt x="1209" y="124"/>
                  <a:pt x="1209" y="124"/>
                </a:cubicBezTo>
                <a:lnTo>
                  <a:pt x="1209" y="215"/>
                </a:lnTo>
                <a:close/>
                <a:moveTo>
                  <a:pt x="1323" y="162"/>
                </a:moveTo>
                <a:cubicBezTo>
                  <a:pt x="1312" y="161"/>
                  <a:pt x="1312" y="161"/>
                  <a:pt x="1312" y="161"/>
                </a:cubicBezTo>
                <a:cubicBezTo>
                  <a:pt x="1308" y="160"/>
                  <a:pt x="1305" y="159"/>
                  <a:pt x="1303" y="157"/>
                </a:cubicBezTo>
                <a:cubicBezTo>
                  <a:pt x="1301" y="155"/>
                  <a:pt x="1301" y="153"/>
                  <a:pt x="1301" y="150"/>
                </a:cubicBezTo>
                <a:cubicBezTo>
                  <a:pt x="1301" y="144"/>
                  <a:pt x="1305" y="139"/>
                  <a:pt x="1315" y="139"/>
                </a:cubicBezTo>
                <a:cubicBezTo>
                  <a:pt x="1321" y="139"/>
                  <a:pt x="1328" y="140"/>
                  <a:pt x="1333" y="145"/>
                </a:cubicBezTo>
                <a:cubicBezTo>
                  <a:pt x="1345" y="134"/>
                  <a:pt x="1345" y="134"/>
                  <a:pt x="1345" y="134"/>
                </a:cubicBezTo>
                <a:cubicBezTo>
                  <a:pt x="1337" y="127"/>
                  <a:pt x="1328" y="123"/>
                  <a:pt x="1315" y="123"/>
                </a:cubicBezTo>
                <a:cubicBezTo>
                  <a:pt x="1296" y="123"/>
                  <a:pt x="1284" y="135"/>
                  <a:pt x="1284" y="151"/>
                </a:cubicBezTo>
                <a:cubicBezTo>
                  <a:pt x="1284" y="159"/>
                  <a:pt x="1286" y="165"/>
                  <a:pt x="1290" y="169"/>
                </a:cubicBezTo>
                <a:cubicBezTo>
                  <a:pt x="1294" y="173"/>
                  <a:pt x="1300" y="175"/>
                  <a:pt x="1308" y="177"/>
                </a:cubicBezTo>
                <a:cubicBezTo>
                  <a:pt x="1319" y="178"/>
                  <a:pt x="1319" y="178"/>
                  <a:pt x="1319" y="178"/>
                </a:cubicBezTo>
                <a:cubicBezTo>
                  <a:pt x="1323" y="179"/>
                  <a:pt x="1325" y="180"/>
                  <a:pt x="1327" y="181"/>
                </a:cubicBezTo>
                <a:cubicBezTo>
                  <a:pt x="1329" y="183"/>
                  <a:pt x="1330" y="186"/>
                  <a:pt x="1330" y="189"/>
                </a:cubicBezTo>
                <a:cubicBezTo>
                  <a:pt x="1330" y="196"/>
                  <a:pt x="1324" y="200"/>
                  <a:pt x="1313" y="200"/>
                </a:cubicBezTo>
                <a:cubicBezTo>
                  <a:pt x="1305" y="200"/>
                  <a:pt x="1297" y="198"/>
                  <a:pt x="1291" y="193"/>
                </a:cubicBezTo>
                <a:cubicBezTo>
                  <a:pt x="1280" y="204"/>
                  <a:pt x="1280" y="204"/>
                  <a:pt x="1280" y="204"/>
                </a:cubicBezTo>
                <a:cubicBezTo>
                  <a:pt x="1289" y="213"/>
                  <a:pt x="1299" y="216"/>
                  <a:pt x="1313" y="216"/>
                </a:cubicBezTo>
                <a:cubicBezTo>
                  <a:pt x="1332" y="216"/>
                  <a:pt x="1347" y="206"/>
                  <a:pt x="1347" y="188"/>
                </a:cubicBezTo>
                <a:cubicBezTo>
                  <a:pt x="1347" y="180"/>
                  <a:pt x="1345" y="174"/>
                  <a:pt x="1340" y="169"/>
                </a:cubicBezTo>
                <a:cubicBezTo>
                  <a:pt x="1336" y="166"/>
                  <a:pt x="1331" y="163"/>
                  <a:pt x="1323" y="162"/>
                </a:cubicBezTo>
                <a:close/>
                <a:moveTo>
                  <a:pt x="1461" y="152"/>
                </a:moveTo>
                <a:cubicBezTo>
                  <a:pt x="1461" y="137"/>
                  <a:pt x="1450" y="124"/>
                  <a:pt x="1432" y="124"/>
                </a:cubicBezTo>
                <a:cubicBezTo>
                  <a:pt x="1396" y="124"/>
                  <a:pt x="1396" y="124"/>
                  <a:pt x="1396" y="124"/>
                </a:cubicBezTo>
                <a:cubicBezTo>
                  <a:pt x="1396" y="215"/>
                  <a:pt x="1396" y="215"/>
                  <a:pt x="1396" y="215"/>
                </a:cubicBezTo>
                <a:cubicBezTo>
                  <a:pt x="1414" y="215"/>
                  <a:pt x="1414" y="215"/>
                  <a:pt x="1414" y="215"/>
                </a:cubicBezTo>
                <a:cubicBezTo>
                  <a:pt x="1414" y="179"/>
                  <a:pt x="1414" y="179"/>
                  <a:pt x="1414" y="179"/>
                </a:cubicBezTo>
                <a:cubicBezTo>
                  <a:pt x="1427" y="179"/>
                  <a:pt x="1427" y="179"/>
                  <a:pt x="1427" y="179"/>
                </a:cubicBezTo>
                <a:cubicBezTo>
                  <a:pt x="1444" y="215"/>
                  <a:pt x="1444" y="215"/>
                  <a:pt x="1444" y="215"/>
                </a:cubicBezTo>
                <a:cubicBezTo>
                  <a:pt x="1465" y="215"/>
                  <a:pt x="1465" y="215"/>
                  <a:pt x="1465" y="215"/>
                </a:cubicBezTo>
                <a:cubicBezTo>
                  <a:pt x="1445" y="176"/>
                  <a:pt x="1445" y="176"/>
                  <a:pt x="1445" y="176"/>
                </a:cubicBezTo>
                <a:cubicBezTo>
                  <a:pt x="1453" y="173"/>
                  <a:pt x="1461" y="165"/>
                  <a:pt x="1461" y="152"/>
                </a:cubicBezTo>
                <a:close/>
                <a:moveTo>
                  <a:pt x="1431" y="164"/>
                </a:moveTo>
                <a:cubicBezTo>
                  <a:pt x="1414" y="164"/>
                  <a:pt x="1414" y="164"/>
                  <a:pt x="1414" y="164"/>
                </a:cubicBezTo>
                <a:cubicBezTo>
                  <a:pt x="1414" y="140"/>
                  <a:pt x="1414" y="140"/>
                  <a:pt x="1414" y="140"/>
                </a:cubicBezTo>
                <a:cubicBezTo>
                  <a:pt x="1431" y="140"/>
                  <a:pt x="1431" y="140"/>
                  <a:pt x="1431" y="140"/>
                </a:cubicBezTo>
                <a:cubicBezTo>
                  <a:pt x="1438" y="140"/>
                  <a:pt x="1444" y="145"/>
                  <a:pt x="1444" y="152"/>
                </a:cubicBezTo>
                <a:cubicBezTo>
                  <a:pt x="1444" y="159"/>
                  <a:pt x="1438" y="164"/>
                  <a:pt x="1431" y="164"/>
                </a:cubicBezTo>
                <a:close/>
                <a:moveTo>
                  <a:pt x="1481" y="215"/>
                </a:moveTo>
                <a:cubicBezTo>
                  <a:pt x="1541" y="215"/>
                  <a:pt x="1541" y="215"/>
                  <a:pt x="1541" y="215"/>
                </a:cubicBezTo>
                <a:cubicBezTo>
                  <a:pt x="1541" y="199"/>
                  <a:pt x="1541" y="199"/>
                  <a:pt x="1541" y="199"/>
                </a:cubicBezTo>
                <a:cubicBezTo>
                  <a:pt x="1499" y="199"/>
                  <a:pt x="1499" y="199"/>
                  <a:pt x="1499" y="199"/>
                </a:cubicBezTo>
                <a:cubicBezTo>
                  <a:pt x="1499" y="177"/>
                  <a:pt x="1499" y="177"/>
                  <a:pt x="1499" y="177"/>
                </a:cubicBezTo>
                <a:cubicBezTo>
                  <a:pt x="1535" y="177"/>
                  <a:pt x="1535" y="177"/>
                  <a:pt x="1535" y="177"/>
                </a:cubicBezTo>
                <a:cubicBezTo>
                  <a:pt x="1535" y="161"/>
                  <a:pt x="1535" y="161"/>
                  <a:pt x="1535" y="161"/>
                </a:cubicBezTo>
                <a:cubicBezTo>
                  <a:pt x="1499" y="161"/>
                  <a:pt x="1499" y="161"/>
                  <a:pt x="1499" y="161"/>
                </a:cubicBezTo>
                <a:cubicBezTo>
                  <a:pt x="1499" y="140"/>
                  <a:pt x="1499" y="140"/>
                  <a:pt x="1499" y="140"/>
                </a:cubicBezTo>
                <a:cubicBezTo>
                  <a:pt x="1541" y="140"/>
                  <a:pt x="1541" y="140"/>
                  <a:pt x="1541" y="140"/>
                </a:cubicBezTo>
                <a:cubicBezTo>
                  <a:pt x="1541" y="124"/>
                  <a:pt x="1541" y="124"/>
                  <a:pt x="1541" y="124"/>
                </a:cubicBezTo>
                <a:cubicBezTo>
                  <a:pt x="1481" y="124"/>
                  <a:pt x="1481" y="124"/>
                  <a:pt x="1481" y="124"/>
                </a:cubicBezTo>
                <a:lnTo>
                  <a:pt x="1481" y="215"/>
                </a:lnTo>
                <a:close/>
                <a:moveTo>
                  <a:pt x="1560" y="215"/>
                </a:moveTo>
                <a:cubicBezTo>
                  <a:pt x="1578" y="215"/>
                  <a:pt x="1578" y="215"/>
                  <a:pt x="1578" y="215"/>
                </a:cubicBezTo>
                <a:cubicBezTo>
                  <a:pt x="1578" y="178"/>
                  <a:pt x="1578" y="178"/>
                  <a:pt x="1578" y="178"/>
                </a:cubicBezTo>
                <a:cubicBezTo>
                  <a:pt x="1613" y="178"/>
                  <a:pt x="1613" y="178"/>
                  <a:pt x="1613" y="178"/>
                </a:cubicBezTo>
                <a:cubicBezTo>
                  <a:pt x="1613" y="162"/>
                  <a:pt x="1613" y="162"/>
                  <a:pt x="1613" y="162"/>
                </a:cubicBezTo>
                <a:cubicBezTo>
                  <a:pt x="1578" y="162"/>
                  <a:pt x="1578" y="162"/>
                  <a:pt x="1578" y="162"/>
                </a:cubicBezTo>
                <a:cubicBezTo>
                  <a:pt x="1578" y="140"/>
                  <a:pt x="1578" y="140"/>
                  <a:pt x="1578" y="140"/>
                </a:cubicBezTo>
                <a:cubicBezTo>
                  <a:pt x="1620" y="140"/>
                  <a:pt x="1620" y="140"/>
                  <a:pt x="1620" y="140"/>
                </a:cubicBezTo>
                <a:cubicBezTo>
                  <a:pt x="1620" y="124"/>
                  <a:pt x="1620" y="124"/>
                  <a:pt x="1620" y="124"/>
                </a:cubicBezTo>
                <a:cubicBezTo>
                  <a:pt x="1560" y="124"/>
                  <a:pt x="1560" y="124"/>
                  <a:pt x="1560" y="124"/>
                </a:cubicBezTo>
                <a:lnTo>
                  <a:pt x="1560" y="215"/>
                </a:lnTo>
                <a:close/>
                <a:moveTo>
                  <a:pt x="1667" y="123"/>
                </a:moveTo>
                <a:cubicBezTo>
                  <a:pt x="1657" y="123"/>
                  <a:pt x="1649" y="127"/>
                  <a:pt x="1642" y="133"/>
                </a:cubicBezTo>
                <a:cubicBezTo>
                  <a:pt x="1633" y="143"/>
                  <a:pt x="1633" y="154"/>
                  <a:pt x="1633" y="170"/>
                </a:cubicBezTo>
                <a:cubicBezTo>
                  <a:pt x="1633" y="186"/>
                  <a:pt x="1633" y="197"/>
                  <a:pt x="1642" y="206"/>
                </a:cubicBezTo>
                <a:cubicBezTo>
                  <a:pt x="1649" y="213"/>
                  <a:pt x="1657" y="216"/>
                  <a:pt x="1667" y="216"/>
                </a:cubicBezTo>
                <a:cubicBezTo>
                  <a:pt x="1678" y="216"/>
                  <a:pt x="1685" y="213"/>
                  <a:pt x="1692" y="206"/>
                </a:cubicBezTo>
                <a:cubicBezTo>
                  <a:pt x="1701" y="197"/>
                  <a:pt x="1701" y="186"/>
                  <a:pt x="1701" y="170"/>
                </a:cubicBezTo>
                <a:cubicBezTo>
                  <a:pt x="1701" y="154"/>
                  <a:pt x="1701" y="143"/>
                  <a:pt x="1692" y="133"/>
                </a:cubicBezTo>
                <a:cubicBezTo>
                  <a:pt x="1685" y="127"/>
                  <a:pt x="1678" y="123"/>
                  <a:pt x="1667" y="123"/>
                </a:cubicBezTo>
                <a:close/>
                <a:moveTo>
                  <a:pt x="1679" y="195"/>
                </a:moveTo>
                <a:cubicBezTo>
                  <a:pt x="1676" y="198"/>
                  <a:pt x="1672" y="200"/>
                  <a:pt x="1667" y="200"/>
                </a:cubicBezTo>
                <a:cubicBezTo>
                  <a:pt x="1662" y="200"/>
                  <a:pt x="1658" y="198"/>
                  <a:pt x="1656" y="195"/>
                </a:cubicBezTo>
                <a:cubicBezTo>
                  <a:pt x="1652" y="192"/>
                  <a:pt x="1651" y="187"/>
                  <a:pt x="1651" y="170"/>
                </a:cubicBezTo>
                <a:cubicBezTo>
                  <a:pt x="1651" y="152"/>
                  <a:pt x="1652" y="148"/>
                  <a:pt x="1656" y="144"/>
                </a:cubicBezTo>
                <a:cubicBezTo>
                  <a:pt x="1658" y="141"/>
                  <a:pt x="1662" y="139"/>
                  <a:pt x="1667" y="139"/>
                </a:cubicBezTo>
                <a:cubicBezTo>
                  <a:pt x="1672" y="139"/>
                  <a:pt x="1676" y="141"/>
                  <a:pt x="1679" y="144"/>
                </a:cubicBezTo>
                <a:cubicBezTo>
                  <a:pt x="1682" y="148"/>
                  <a:pt x="1683" y="152"/>
                  <a:pt x="1683" y="170"/>
                </a:cubicBezTo>
                <a:cubicBezTo>
                  <a:pt x="1683" y="187"/>
                  <a:pt x="1682" y="192"/>
                  <a:pt x="1679" y="195"/>
                </a:cubicBezTo>
                <a:close/>
                <a:moveTo>
                  <a:pt x="1786" y="152"/>
                </a:moveTo>
                <a:cubicBezTo>
                  <a:pt x="1786" y="137"/>
                  <a:pt x="1775" y="124"/>
                  <a:pt x="1756" y="124"/>
                </a:cubicBezTo>
                <a:cubicBezTo>
                  <a:pt x="1720" y="124"/>
                  <a:pt x="1720" y="124"/>
                  <a:pt x="1720" y="124"/>
                </a:cubicBezTo>
                <a:cubicBezTo>
                  <a:pt x="1720" y="215"/>
                  <a:pt x="1720" y="215"/>
                  <a:pt x="1720" y="215"/>
                </a:cubicBezTo>
                <a:cubicBezTo>
                  <a:pt x="1738" y="215"/>
                  <a:pt x="1738" y="215"/>
                  <a:pt x="1738" y="215"/>
                </a:cubicBezTo>
                <a:cubicBezTo>
                  <a:pt x="1738" y="179"/>
                  <a:pt x="1738" y="179"/>
                  <a:pt x="1738" y="179"/>
                </a:cubicBezTo>
                <a:cubicBezTo>
                  <a:pt x="1751" y="179"/>
                  <a:pt x="1751" y="179"/>
                  <a:pt x="1751" y="179"/>
                </a:cubicBezTo>
                <a:cubicBezTo>
                  <a:pt x="1769" y="215"/>
                  <a:pt x="1769" y="215"/>
                  <a:pt x="1769" y="215"/>
                </a:cubicBezTo>
                <a:cubicBezTo>
                  <a:pt x="1789" y="215"/>
                  <a:pt x="1789" y="215"/>
                  <a:pt x="1789" y="215"/>
                </a:cubicBezTo>
                <a:cubicBezTo>
                  <a:pt x="1769" y="176"/>
                  <a:pt x="1769" y="176"/>
                  <a:pt x="1769" y="176"/>
                </a:cubicBezTo>
                <a:cubicBezTo>
                  <a:pt x="1778" y="173"/>
                  <a:pt x="1786" y="165"/>
                  <a:pt x="1786" y="152"/>
                </a:cubicBezTo>
                <a:close/>
                <a:moveTo>
                  <a:pt x="1755" y="164"/>
                </a:moveTo>
                <a:cubicBezTo>
                  <a:pt x="1738" y="164"/>
                  <a:pt x="1738" y="164"/>
                  <a:pt x="1738" y="164"/>
                </a:cubicBezTo>
                <a:cubicBezTo>
                  <a:pt x="1738" y="140"/>
                  <a:pt x="1738" y="140"/>
                  <a:pt x="1738" y="140"/>
                </a:cubicBezTo>
                <a:cubicBezTo>
                  <a:pt x="1755" y="140"/>
                  <a:pt x="1755" y="140"/>
                  <a:pt x="1755" y="140"/>
                </a:cubicBezTo>
                <a:cubicBezTo>
                  <a:pt x="1763" y="140"/>
                  <a:pt x="1768" y="145"/>
                  <a:pt x="1768" y="152"/>
                </a:cubicBezTo>
                <a:cubicBezTo>
                  <a:pt x="1768" y="159"/>
                  <a:pt x="1763" y="164"/>
                  <a:pt x="1755" y="164"/>
                </a:cubicBezTo>
                <a:close/>
                <a:moveTo>
                  <a:pt x="1847" y="174"/>
                </a:moveTo>
                <a:cubicBezTo>
                  <a:pt x="1823" y="124"/>
                  <a:pt x="1823" y="124"/>
                  <a:pt x="1823" y="124"/>
                </a:cubicBezTo>
                <a:cubicBezTo>
                  <a:pt x="1805" y="124"/>
                  <a:pt x="1805" y="124"/>
                  <a:pt x="1805" y="124"/>
                </a:cubicBezTo>
                <a:cubicBezTo>
                  <a:pt x="1805" y="215"/>
                  <a:pt x="1805" y="215"/>
                  <a:pt x="1805" y="215"/>
                </a:cubicBezTo>
                <a:cubicBezTo>
                  <a:pt x="1823" y="215"/>
                  <a:pt x="1823" y="215"/>
                  <a:pt x="1823" y="215"/>
                </a:cubicBezTo>
                <a:cubicBezTo>
                  <a:pt x="1823" y="162"/>
                  <a:pt x="1823" y="162"/>
                  <a:pt x="1823" y="162"/>
                </a:cubicBezTo>
                <a:cubicBezTo>
                  <a:pt x="1841" y="197"/>
                  <a:pt x="1841" y="197"/>
                  <a:pt x="1841" y="197"/>
                </a:cubicBezTo>
                <a:cubicBezTo>
                  <a:pt x="1853" y="197"/>
                  <a:pt x="1853" y="197"/>
                  <a:pt x="1853" y="197"/>
                </a:cubicBezTo>
                <a:cubicBezTo>
                  <a:pt x="1870" y="162"/>
                  <a:pt x="1870" y="162"/>
                  <a:pt x="1870" y="162"/>
                </a:cubicBezTo>
                <a:cubicBezTo>
                  <a:pt x="1870" y="215"/>
                  <a:pt x="1870" y="215"/>
                  <a:pt x="1870" y="215"/>
                </a:cubicBezTo>
                <a:cubicBezTo>
                  <a:pt x="1888" y="215"/>
                  <a:pt x="1888" y="215"/>
                  <a:pt x="1888" y="215"/>
                </a:cubicBezTo>
                <a:cubicBezTo>
                  <a:pt x="1888" y="124"/>
                  <a:pt x="1888" y="124"/>
                  <a:pt x="1888" y="124"/>
                </a:cubicBezTo>
                <a:cubicBezTo>
                  <a:pt x="1870" y="124"/>
                  <a:pt x="1870" y="124"/>
                  <a:pt x="1870" y="124"/>
                </a:cubicBezTo>
                <a:lnTo>
                  <a:pt x="1847" y="174"/>
                </a:lnTo>
                <a:close/>
              </a:path>
            </a:pathLst>
          </a:custGeom>
          <a:solidFill>
            <a:srgbClr val="0F77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61023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vu harmaalla taustalla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3">
            <a:extLst>
              <a:ext uri="{FF2B5EF4-FFF2-40B4-BE49-F238E27FC236}">
                <a16:creationId xmlns:a16="http://schemas.microsoft.com/office/drawing/2014/main" id="{C9A6DF07-37AA-40DF-AC97-2C82E5F1CA51}"/>
              </a:ext>
            </a:extLst>
          </p:cNvPr>
          <p:cNvSpPr/>
          <p:nvPr userDrawn="1"/>
        </p:nvSpPr>
        <p:spPr>
          <a:xfrm>
            <a:off x="0" y="4490519"/>
            <a:ext cx="9144000" cy="6529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Leena Kinnunen</a:t>
            </a:r>
          </a:p>
        </p:txBody>
      </p:sp>
      <p:sp>
        <p:nvSpPr>
          <p:cNvPr id="14" name="Tekstin paikkamerkki 2">
            <a:extLst>
              <a:ext uri="{FF2B5EF4-FFF2-40B4-BE49-F238E27FC236}">
                <a16:creationId xmlns:a16="http://schemas.microsoft.com/office/drawing/2014/main" id="{EBA80C7A-88D9-470B-9F1C-FC8751D7BCFF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68001" y="1851670"/>
            <a:ext cx="7128336" cy="2489442"/>
          </a:xfrm>
        </p:spPr>
        <p:txBody>
          <a:bodyPr anchor="t">
            <a:normAutofit/>
          </a:bodyPr>
          <a:lstStyle>
            <a:lvl1pPr marL="285750" indent="-285750" algn="l">
              <a:lnSpc>
                <a:spcPct val="110000"/>
              </a:lnSpc>
              <a:buFont typeface="Arial" panose="020B0604020202020204" pitchFamily="34" charset="0"/>
              <a:buChar char="•"/>
              <a:defRPr sz="1600" b="0" baseline="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Tähän tekstiä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8EAD620-FF8F-46F9-8DB8-6E7032E7C6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000" y="555526"/>
            <a:ext cx="7128337" cy="936104"/>
          </a:xfrm>
        </p:spPr>
        <p:txBody>
          <a:bodyPr anchor="b" anchorCtr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Dian </a:t>
            </a:r>
            <a:r>
              <a:rPr lang="en-US" dirty="0" err="1"/>
              <a:t>otsikko</a:t>
            </a:r>
            <a:endParaRPr lang="fi-FI" dirty="0"/>
          </a:p>
        </p:txBody>
      </p:sp>
      <p:sp>
        <p:nvSpPr>
          <p:cNvPr id="12" name="Päivämäärän paikkamerkki 3">
            <a:extLst>
              <a:ext uri="{FF2B5EF4-FFF2-40B4-BE49-F238E27FC236}">
                <a16:creationId xmlns:a16="http://schemas.microsoft.com/office/drawing/2014/main" id="{D9F21C5B-3ABA-4B99-B9A1-A3BBDF5081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76056" y="4784400"/>
            <a:ext cx="936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fi-FI"/>
              <a:t>11.10.2018</a:t>
            </a:r>
            <a:endParaRPr lang="fi-FI" dirty="0"/>
          </a:p>
        </p:txBody>
      </p:sp>
      <p:sp>
        <p:nvSpPr>
          <p:cNvPr id="16" name="Dian numeron paikkamerkki 5">
            <a:extLst>
              <a:ext uri="{FF2B5EF4-FFF2-40B4-BE49-F238E27FC236}">
                <a16:creationId xmlns:a16="http://schemas.microsoft.com/office/drawing/2014/main" id="{6AA1CEAB-2149-4B6F-9ED6-5F484413A6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04592" y="4784949"/>
            <a:ext cx="6004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AF3D37F8-22D3-48E0-8D89-5DDCFAF338A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8" name="Freeform 7">
            <a:extLst>
              <a:ext uri="{FF2B5EF4-FFF2-40B4-BE49-F238E27FC236}">
                <a16:creationId xmlns:a16="http://schemas.microsoft.com/office/drawing/2014/main" id="{D0A1458E-C6EB-4D0E-B67B-4F2AB29E6083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252000" y="4698082"/>
            <a:ext cx="2544202" cy="270000"/>
          </a:xfrm>
          <a:custGeom>
            <a:avLst/>
            <a:gdLst>
              <a:gd name="T0" fmla="*/ 28 w 2044"/>
              <a:gd name="T1" fmla="*/ 56 h 216"/>
              <a:gd name="T2" fmla="*/ 149 w 2044"/>
              <a:gd name="T3" fmla="*/ 38 h 216"/>
              <a:gd name="T4" fmla="*/ 239 w 2044"/>
              <a:gd name="T5" fmla="*/ 41 h 216"/>
              <a:gd name="T6" fmla="*/ 220 w 2044"/>
              <a:gd name="T7" fmla="*/ 29 h 216"/>
              <a:gd name="T8" fmla="*/ 274 w 2044"/>
              <a:gd name="T9" fmla="*/ 92 h 216"/>
              <a:gd name="T10" fmla="*/ 352 w 2044"/>
              <a:gd name="T11" fmla="*/ 10 h 216"/>
              <a:gd name="T12" fmla="*/ 432 w 2044"/>
              <a:gd name="T13" fmla="*/ 57 h 216"/>
              <a:gd name="T14" fmla="*/ 487 w 2044"/>
              <a:gd name="T15" fmla="*/ 76 h 216"/>
              <a:gd name="T16" fmla="*/ 492 w 2044"/>
              <a:gd name="T17" fmla="*/ 61 h 216"/>
              <a:gd name="T18" fmla="*/ 709 w 2044"/>
              <a:gd name="T19" fmla="*/ 60 h 216"/>
              <a:gd name="T20" fmla="*/ 660 w 2044"/>
              <a:gd name="T21" fmla="*/ 24 h 216"/>
              <a:gd name="T22" fmla="*/ 809 w 2044"/>
              <a:gd name="T23" fmla="*/ 46 h 216"/>
              <a:gd name="T24" fmla="*/ 786 w 2044"/>
              <a:gd name="T25" fmla="*/ 21 h 216"/>
              <a:gd name="T26" fmla="*/ 848 w 2044"/>
              <a:gd name="T27" fmla="*/ 92 h 216"/>
              <a:gd name="T28" fmla="*/ 964 w 2044"/>
              <a:gd name="T29" fmla="*/ 1 h 216"/>
              <a:gd name="T30" fmla="*/ 982 w 2044"/>
              <a:gd name="T31" fmla="*/ 92 h 216"/>
              <a:gd name="T32" fmla="*/ 1137 w 2044"/>
              <a:gd name="T33" fmla="*/ 1 h 216"/>
              <a:gd name="T34" fmla="*/ 1225 w 2044"/>
              <a:gd name="T35" fmla="*/ 92 h 216"/>
              <a:gd name="T36" fmla="*/ 1207 w 2044"/>
              <a:gd name="T37" fmla="*/ 73 h 216"/>
              <a:gd name="T38" fmla="*/ 1325 w 2044"/>
              <a:gd name="T39" fmla="*/ 1 h 216"/>
              <a:gd name="T40" fmla="*/ 1344 w 2044"/>
              <a:gd name="T41" fmla="*/ 92 h 216"/>
              <a:gd name="T42" fmla="*/ 1471 w 2044"/>
              <a:gd name="T43" fmla="*/ 17 h 216"/>
              <a:gd name="T44" fmla="*/ 1627 w 2044"/>
              <a:gd name="T45" fmla="*/ 38 h 216"/>
              <a:gd name="T46" fmla="*/ 1685 w 2044"/>
              <a:gd name="T47" fmla="*/ 76 h 216"/>
              <a:gd name="T48" fmla="*/ 1727 w 2044"/>
              <a:gd name="T49" fmla="*/ 76 h 216"/>
              <a:gd name="T50" fmla="*/ 1776 w 2044"/>
              <a:gd name="T51" fmla="*/ 28 h 216"/>
              <a:gd name="T52" fmla="*/ 1921 w 2044"/>
              <a:gd name="T53" fmla="*/ 17 h 216"/>
              <a:gd name="T54" fmla="*/ 1996 w 2044"/>
              <a:gd name="T55" fmla="*/ 1 h 216"/>
              <a:gd name="T56" fmla="*/ 0 w 2044"/>
              <a:gd name="T57" fmla="*/ 215 h 216"/>
              <a:gd name="T58" fmla="*/ 29 w 2044"/>
              <a:gd name="T59" fmla="*/ 184 h 216"/>
              <a:gd name="T60" fmla="*/ 145 w 2044"/>
              <a:gd name="T61" fmla="*/ 180 h 216"/>
              <a:gd name="T62" fmla="*/ 203 w 2044"/>
              <a:gd name="T63" fmla="*/ 199 h 216"/>
              <a:gd name="T64" fmla="*/ 347 w 2044"/>
              <a:gd name="T65" fmla="*/ 145 h 216"/>
              <a:gd name="T66" fmla="*/ 294 w 2044"/>
              <a:gd name="T67" fmla="*/ 204 h 216"/>
              <a:gd name="T68" fmla="*/ 443 w 2044"/>
              <a:gd name="T69" fmla="*/ 170 h 216"/>
              <a:gd name="T70" fmla="*/ 421 w 2044"/>
              <a:gd name="T71" fmla="*/ 195 h 216"/>
              <a:gd name="T72" fmla="*/ 526 w 2044"/>
              <a:gd name="T73" fmla="*/ 187 h 216"/>
              <a:gd name="T74" fmla="*/ 543 w 2044"/>
              <a:gd name="T75" fmla="*/ 215 h 216"/>
              <a:gd name="T76" fmla="*/ 614 w 2044"/>
              <a:gd name="T77" fmla="*/ 151 h 216"/>
              <a:gd name="T78" fmla="*/ 796 w 2044"/>
              <a:gd name="T79" fmla="*/ 161 h 216"/>
              <a:gd name="T80" fmla="*/ 811 w 2044"/>
              <a:gd name="T81" fmla="*/ 181 h 216"/>
              <a:gd name="T82" fmla="*/ 909 w 2044"/>
              <a:gd name="T83" fmla="*/ 199 h 216"/>
              <a:gd name="T84" fmla="*/ 993 w 2044"/>
              <a:gd name="T85" fmla="*/ 152 h 216"/>
              <a:gd name="T86" fmla="*/ 962 w 2044"/>
              <a:gd name="T87" fmla="*/ 164 h 216"/>
              <a:gd name="T88" fmla="*/ 1076 w 2044"/>
              <a:gd name="T89" fmla="*/ 124 h 216"/>
              <a:gd name="T90" fmla="*/ 1159 w 2044"/>
              <a:gd name="T91" fmla="*/ 123 h 216"/>
              <a:gd name="T92" fmla="*/ 1143 w 2044"/>
              <a:gd name="T93" fmla="*/ 170 h 216"/>
              <a:gd name="T94" fmla="*/ 1227 w 2044"/>
              <a:gd name="T95" fmla="*/ 140 h 216"/>
              <a:gd name="T96" fmla="*/ 1345 w 2044"/>
              <a:gd name="T97" fmla="*/ 134 h 216"/>
              <a:gd name="T98" fmla="*/ 1313 w 2044"/>
              <a:gd name="T99" fmla="*/ 216 h 216"/>
              <a:gd name="T100" fmla="*/ 1444 w 2044"/>
              <a:gd name="T101" fmla="*/ 215 h 216"/>
              <a:gd name="T102" fmla="*/ 1541 w 2044"/>
              <a:gd name="T103" fmla="*/ 215 h 216"/>
              <a:gd name="T104" fmla="*/ 1481 w 2044"/>
              <a:gd name="T105" fmla="*/ 215 h 216"/>
              <a:gd name="T106" fmla="*/ 1560 w 2044"/>
              <a:gd name="T107" fmla="*/ 215 h 216"/>
              <a:gd name="T108" fmla="*/ 1667 w 2044"/>
              <a:gd name="T109" fmla="*/ 200 h 216"/>
              <a:gd name="T110" fmla="*/ 1720 w 2044"/>
              <a:gd name="T111" fmla="*/ 215 h 216"/>
              <a:gd name="T112" fmla="*/ 1755 w 2044"/>
              <a:gd name="T113" fmla="*/ 140 h 216"/>
              <a:gd name="T114" fmla="*/ 1870 w 2044"/>
              <a:gd name="T115" fmla="*/ 162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044" h="216">
                <a:moveTo>
                  <a:pt x="28" y="56"/>
                </a:moveTo>
                <a:cubicBezTo>
                  <a:pt x="41" y="56"/>
                  <a:pt x="41" y="56"/>
                  <a:pt x="41" y="56"/>
                </a:cubicBezTo>
                <a:cubicBezTo>
                  <a:pt x="58" y="92"/>
                  <a:pt x="58" y="92"/>
                  <a:pt x="58" y="92"/>
                </a:cubicBezTo>
                <a:cubicBezTo>
                  <a:pt x="79" y="92"/>
                  <a:pt x="79" y="92"/>
                  <a:pt x="79" y="92"/>
                </a:cubicBezTo>
                <a:cubicBezTo>
                  <a:pt x="59" y="53"/>
                  <a:pt x="59" y="53"/>
                  <a:pt x="59" y="53"/>
                </a:cubicBezTo>
                <a:cubicBezTo>
                  <a:pt x="67" y="50"/>
                  <a:pt x="75" y="42"/>
                  <a:pt x="75" y="29"/>
                </a:cubicBezTo>
                <a:cubicBezTo>
                  <a:pt x="75" y="14"/>
                  <a:pt x="64" y="1"/>
                  <a:pt x="46" y="1"/>
                </a:cubicBezTo>
                <a:cubicBezTo>
                  <a:pt x="10" y="1"/>
                  <a:pt x="10" y="1"/>
                  <a:pt x="10" y="1"/>
                </a:cubicBezTo>
                <a:cubicBezTo>
                  <a:pt x="10" y="92"/>
                  <a:pt x="10" y="92"/>
                  <a:pt x="10" y="92"/>
                </a:cubicBezTo>
                <a:cubicBezTo>
                  <a:pt x="28" y="92"/>
                  <a:pt x="28" y="92"/>
                  <a:pt x="28" y="92"/>
                </a:cubicBezTo>
                <a:lnTo>
                  <a:pt x="28" y="56"/>
                </a:lnTo>
                <a:close/>
                <a:moveTo>
                  <a:pt x="28" y="17"/>
                </a:moveTo>
                <a:cubicBezTo>
                  <a:pt x="44" y="17"/>
                  <a:pt x="44" y="17"/>
                  <a:pt x="44" y="17"/>
                </a:cubicBezTo>
                <a:cubicBezTo>
                  <a:pt x="52" y="17"/>
                  <a:pt x="57" y="22"/>
                  <a:pt x="57" y="29"/>
                </a:cubicBezTo>
                <a:cubicBezTo>
                  <a:pt x="57" y="36"/>
                  <a:pt x="52" y="41"/>
                  <a:pt x="44" y="41"/>
                </a:cubicBezTo>
                <a:cubicBezTo>
                  <a:pt x="28" y="41"/>
                  <a:pt x="28" y="41"/>
                  <a:pt x="28" y="41"/>
                </a:cubicBezTo>
                <a:lnTo>
                  <a:pt x="28" y="17"/>
                </a:lnTo>
                <a:close/>
                <a:moveTo>
                  <a:pt x="155" y="76"/>
                </a:moveTo>
                <a:cubicBezTo>
                  <a:pt x="113" y="76"/>
                  <a:pt x="113" y="76"/>
                  <a:pt x="113" y="76"/>
                </a:cubicBezTo>
                <a:cubicBezTo>
                  <a:pt x="113" y="54"/>
                  <a:pt x="113" y="54"/>
                  <a:pt x="113" y="54"/>
                </a:cubicBezTo>
                <a:cubicBezTo>
                  <a:pt x="149" y="54"/>
                  <a:pt x="149" y="54"/>
                  <a:pt x="149" y="54"/>
                </a:cubicBezTo>
                <a:cubicBezTo>
                  <a:pt x="149" y="38"/>
                  <a:pt x="149" y="38"/>
                  <a:pt x="149" y="38"/>
                </a:cubicBezTo>
                <a:cubicBezTo>
                  <a:pt x="113" y="38"/>
                  <a:pt x="113" y="38"/>
                  <a:pt x="113" y="38"/>
                </a:cubicBezTo>
                <a:cubicBezTo>
                  <a:pt x="113" y="17"/>
                  <a:pt x="113" y="17"/>
                  <a:pt x="113" y="17"/>
                </a:cubicBezTo>
                <a:cubicBezTo>
                  <a:pt x="155" y="17"/>
                  <a:pt x="155" y="17"/>
                  <a:pt x="155" y="17"/>
                </a:cubicBezTo>
                <a:cubicBezTo>
                  <a:pt x="155" y="1"/>
                  <a:pt x="155" y="1"/>
                  <a:pt x="155" y="1"/>
                </a:cubicBezTo>
                <a:cubicBezTo>
                  <a:pt x="95" y="1"/>
                  <a:pt x="95" y="1"/>
                  <a:pt x="95" y="1"/>
                </a:cubicBezTo>
                <a:cubicBezTo>
                  <a:pt x="95" y="92"/>
                  <a:pt x="95" y="92"/>
                  <a:pt x="95" y="92"/>
                </a:cubicBezTo>
                <a:cubicBezTo>
                  <a:pt x="155" y="92"/>
                  <a:pt x="155" y="92"/>
                  <a:pt x="155" y="92"/>
                </a:cubicBezTo>
                <a:lnTo>
                  <a:pt x="155" y="76"/>
                </a:lnTo>
                <a:close/>
                <a:moveTo>
                  <a:pt x="230" y="82"/>
                </a:moveTo>
                <a:cubicBezTo>
                  <a:pt x="236" y="76"/>
                  <a:pt x="239" y="68"/>
                  <a:pt x="239" y="55"/>
                </a:cubicBezTo>
                <a:cubicBezTo>
                  <a:pt x="239" y="41"/>
                  <a:pt x="239" y="41"/>
                  <a:pt x="239" y="41"/>
                </a:cubicBezTo>
                <a:cubicBezTo>
                  <a:pt x="204" y="41"/>
                  <a:pt x="204" y="41"/>
                  <a:pt x="204" y="41"/>
                </a:cubicBezTo>
                <a:cubicBezTo>
                  <a:pt x="204" y="56"/>
                  <a:pt x="204" y="56"/>
                  <a:pt x="204" y="56"/>
                </a:cubicBezTo>
                <a:cubicBezTo>
                  <a:pt x="221" y="56"/>
                  <a:pt x="221" y="56"/>
                  <a:pt x="221" y="56"/>
                </a:cubicBezTo>
                <a:cubicBezTo>
                  <a:pt x="221" y="60"/>
                  <a:pt x="221" y="60"/>
                  <a:pt x="221" y="60"/>
                </a:cubicBezTo>
                <a:cubicBezTo>
                  <a:pt x="221" y="65"/>
                  <a:pt x="219" y="69"/>
                  <a:pt x="217" y="72"/>
                </a:cubicBezTo>
                <a:cubicBezTo>
                  <a:pt x="214" y="75"/>
                  <a:pt x="209" y="77"/>
                  <a:pt x="204" y="77"/>
                </a:cubicBezTo>
                <a:cubicBezTo>
                  <a:pt x="199" y="77"/>
                  <a:pt x="195" y="75"/>
                  <a:pt x="193" y="72"/>
                </a:cubicBezTo>
                <a:cubicBezTo>
                  <a:pt x="189" y="68"/>
                  <a:pt x="188" y="64"/>
                  <a:pt x="188" y="46"/>
                </a:cubicBezTo>
                <a:cubicBezTo>
                  <a:pt x="188" y="28"/>
                  <a:pt x="189" y="25"/>
                  <a:pt x="193" y="21"/>
                </a:cubicBezTo>
                <a:cubicBezTo>
                  <a:pt x="196" y="18"/>
                  <a:pt x="199" y="16"/>
                  <a:pt x="204" y="16"/>
                </a:cubicBezTo>
                <a:cubicBezTo>
                  <a:pt x="213" y="16"/>
                  <a:pt x="218" y="20"/>
                  <a:pt x="220" y="29"/>
                </a:cubicBezTo>
                <a:cubicBezTo>
                  <a:pt x="238" y="29"/>
                  <a:pt x="238" y="29"/>
                  <a:pt x="238" y="29"/>
                </a:cubicBezTo>
                <a:cubicBezTo>
                  <a:pt x="236" y="13"/>
                  <a:pt x="225" y="0"/>
                  <a:pt x="204" y="0"/>
                </a:cubicBezTo>
                <a:cubicBezTo>
                  <a:pt x="194" y="0"/>
                  <a:pt x="186" y="3"/>
                  <a:pt x="180" y="10"/>
                </a:cubicBezTo>
                <a:cubicBezTo>
                  <a:pt x="176" y="14"/>
                  <a:pt x="173" y="19"/>
                  <a:pt x="172" y="24"/>
                </a:cubicBezTo>
                <a:cubicBezTo>
                  <a:pt x="171" y="29"/>
                  <a:pt x="171" y="36"/>
                  <a:pt x="171" y="46"/>
                </a:cubicBezTo>
                <a:cubicBezTo>
                  <a:pt x="171" y="56"/>
                  <a:pt x="171" y="64"/>
                  <a:pt x="172" y="69"/>
                </a:cubicBezTo>
                <a:cubicBezTo>
                  <a:pt x="173" y="74"/>
                  <a:pt x="176" y="79"/>
                  <a:pt x="180" y="83"/>
                </a:cubicBezTo>
                <a:cubicBezTo>
                  <a:pt x="186" y="89"/>
                  <a:pt x="194" y="93"/>
                  <a:pt x="204" y="93"/>
                </a:cubicBezTo>
                <a:cubicBezTo>
                  <a:pt x="214" y="93"/>
                  <a:pt x="223" y="90"/>
                  <a:pt x="230" y="82"/>
                </a:cubicBezTo>
                <a:close/>
                <a:moveTo>
                  <a:pt x="256" y="92"/>
                </a:moveTo>
                <a:cubicBezTo>
                  <a:pt x="274" y="92"/>
                  <a:pt x="274" y="92"/>
                  <a:pt x="274" y="92"/>
                </a:cubicBezTo>
                <a:cubicBezTo>
                  <a:pt x="274" y="1"/>
                  <a:pt x="274" y="1"/>
                  <a:pt x="274" y="1"/>
                </a:cubicBezTo>
                <a:cubicBezTo>
                  <a:pt x="256" y="1"/>
                  <a:pt x="256" y="1"/>
                  <a:pt x="256" y="1"/>
                </a:cubicBezTo>
                <a:lnTo>
                  <a:pt x="256" y="92"/>
                </a:lnTo>
                <a:close/>
                <a:moveTo>
                  <a:pt x="327" y="0"/>
                </a:moveTo>
                <a:cubicBezTo>
                  <a:pt x="317" y="0"/>
                  <a:pt x="309" y="4"/>
                  <a:pt x="303" y="10"/>
                </a:cubicBezTo>
                <a:cubicBezTo>
                  <a:pt x="293" y="19"/>
                  <a:pt x="294" y="31"/>
                  <a:pt x="294" y="46"/>
                </a:cubicBezTo>
                <a:cubicBezTo>
                  <a:pt x="294" y="62"/>
                  <a:pt x="293" y="74"/>
                  <a:pt x="303" y="83"/>
                </a:cubicBezTo>
                <a:cubicBezTo>
                  <a:pt x="309" y="89"/>
                  <a:pt x="317" y="93"/>
                  <a:pt x="327" y="93"/>
                </a:cubicBezTo>
                <a:cubicBezTo>
                  <a:pt x="338" y="93"/>
                  <a:pt x="346" y="89"/>
                  <a:pt x="352" y="83"/>
                </a:cubicBezTo>
                <a:cubicBezTo>
                  <a:pt x="361" y="74"/>
                  <a:pt x="361" y="62"/>
                  <a:pt x="361" y="46"/>
                </a:cubicBezTo>
                <a:cubicBezTo>
                  <a:pt x="361" y="31"/>
                  <a:pt x="361" y="19"/>
                  <a:pt x="352" y="10"/>
                </a:cubicBezTo>
                <a:cubicBezTo>
                  <a:pt x="346" y="4"/>
                  <a:pt x="338" y="0"/>
                  <a:pt x="327" y="0"/>
                </a:cubicBezTo>
                <a:close/>
                <a:moveTo>
                  <a:pt x="339" y="72"/>
                </a:moveTo>
                <a:cubicBezTo>
                  <a:pt x="336" y="75"/>
                  <a:pt x="332" y="77"/>
                  <a:pt x="327" y="77"/>
                </a:cubicBezTo>
                <a:cubicBezTo>
                  <a:pt x="323" y="77"/>
                  <a:pt x="318" y="75"/>
                  <a:pt x="316" y="72"/>
                </a:cubicBezTo>
                <a:cubicBezTo>
                  <a:pt x="312" y="68"/>
                  <a:pt x="311" y="64"/>
                  <a:pt x="311" y="46"/>
                </a:cubicBezTo>
                <a:cubicBezTo>
                  <a:pt x="311" y="29"/>
                  <a:pt x="312" y="25"/>
                  <a:pt x="316" y="21"/>
                </a:cubicBezTo>
                <a:cubicBezTo>
                  <a:pt x="318" y="18"/>
                  <a:pt x="323" y="16"/>
                  <a:pt x="327" y="16"/>
                </a:cubicBezTo>
                <a:cubicBezTo>
                  <a:pt x="332" y="16"/>
                  <a:pt x="336" y="18"/>
                  <a:pt x="339" y="21"/>
                </a:cubicBezTo>
                <a:cubicBezTo>
                  <a:pt x="342" y="25"/>
                  <a:pt x="343" y="29"/>
                  <a:pt x="343" y="46"/>
                </a:cubicBezTo>
                <a:cubicBezTo>
                  <a:pt x="343" y="64"/>
                  <a:pt x="342" y="68"/>
                  <a:pt x="339" y="72"/>
                </a:cubicBezTo>
                <a:close/>
                <a:moveTo>
                  <a:pt x="432" y="57"/>
                </a:moveTo>
                <a:cubicBezTo>
                  <a:pt x="396" y="1"/>
                  <a:pt x="396" y="1"/>
                  <a:pt x="396" y="1"/>
                </a:cubicBezTo>
                <a:cubicBezTo>
                  <a:pt x="380" y="1"/>
                  <a:pt x="380" y="1"/>
                  <a:pt x="380" y="1"/>
                </a:cubicBezTo>
                <a:cubicBezTo>
                  <a:pt x="380" y="92"/>
                  <a:pt x="380" y="92"/>
                  <a:pt x="380" y="92"/>
                </a:cubicBezTo>
                <a:cubicBezTo>
                  <a:pt x="398" y="92"/>
                  <a:pt x="398" y="92"/>
                  <a:pt x="398" y="92"/>
                </a:cubicBezTo>
                <a:cubicBezTo>
                  <a:pt x="398" y="36"/>
                  <a:pt x="398" y="36"/>
                  <a:pt x="398" y="36"/>
                </a:cubicBezTo>
                <a:cubicBezTo>
                  <a:pt x="434" y="92"/>
                  <a:pt x="434" y="92"/>
                  <a:pt x="434" y="92"/>
                </a:cubicBezTo>
                <a:cubicBezTo>
                  <a:pt x="450" y="92"/>
                  <a:pt x="450" y="92"/>
                  <a:pt x="450" y="92"/>
                </a:cubicBezTo>
                <a:cubicBezTo>
                  <a:pt x="450" y="1"/>
                  <a:pt x="450" y="1"/>
                  <a:pt x="450" y="1"/>
                </a:cubicBezTo>
                <a:cubicBezTo>
                  <a:pt x="432" y="1"/>
                  <a:pt x="432" y="1"/>
                  <a:pt x="432" y="1"/>
                </a:cubicBezTo>
                <a:lnTo>
                  <a:pt x="432" y="57"/>
                </a:lnTo>
                <a:close/>
                <a:moveTo>
                  <a:pt x="487" y="76"/>
                </a:moveTo>
                <a:cubicBezTo>
                  <a:pt x="519" y="76"/>
                  <a:pt x="519" y="76"/>
                  <a:pt x="519" y="76"/>
                </a:cubicBezTo>
                <a:cubicBezTo>
                  <a:pt x="525" y="92"/>
                  <a:pt x="525" y="92"/>
                  <a:pt x="525" y="92"/>
                </a:cubicBezTo>
                <a:cubicBezTo>
                  <a:pt x="543" y="92"/>
                  <a:pt x="543" y="92"/>
                  <a:pt x="543" y="92"/>
                </a:cubicBezTo>
                <a:cubicBezTo>
                  <a:pt x="510" y="1"/>
                  <a:pt x="510" y="1"/>
                  <a:pt x="510" y="1"/>
                </a:cubicBezTo>
                <a:cubicBezTo>
                  <a:pt x="496" y="1"/>
                  <a:pt x="496" y="1"/>
                  <a:pt x="496" y="1"/>
                </a:cubicBezTo>
                <a:cubicBezTo>
                  <a:pt x="463" y="92"/>
                  <a:pt x="463" y="92"/>
                  <a:pt x="463" y="92"/>
                </a:cubicBezTo>
                <a:cubicBezTo>
                  <a:pt x="481" y="92"/>
                  <a:pt x="481" y="92"/>
                  <a:pt x="481" y="92"/>
                </a:cubicBezTo>
                <a:lnTo>
                  <a:pt x="487" y="76"/>
                </a:lnTo>
                <a:close/>
                <a:moveTo>
                  <a:pt x="503" y="28"/>
                </a:moveTo>
                <a:cubicBezTo>
                  <a:pt x="515" y="61"/>
                  <a:pt x="515" y="61"/>
                  <a:pt x="515" y="61"/>
                </a:cubicBezTo>
                <a:cubicBezTo>
                  <a:pt x="492" y="61"/>
                  <a:pt x="492" y="61"/>
                  <a:pt x="492" y="61"/>
                </a:cubicBezTo>
                <a:lnTo>
                  <a:pt x="503" y="28"/>
                </a:lnTo>
                <a:close/>
                <a:moveTo>
                  <a:pt x="615" y="76"/>
                </a:moveTo>
                <a:cubicBezTo>
                  <a:pt x="574" y="76"/>
                  <a:pt x="574" y="76"/>
                  <a:pt x="574" y="76"/>
                </a:cubicBezTo>
                <a:cubicBezTo>
                  <a:pt x="574" y="1"/>
                  <a:pt x="574" y="1"/>
                  <a:pt x="574" y="1"/>
                </a:cubicBezTo>
                <a:cubicBezTo>
                  <a:pt x="556" y="1"/>
                  <a:pt x="556" y="1"/>
                  <a:pt x="556" y="1"/>
                </a:cubicBezTo>
                <a:cubicBezTo>
                  <a:pt x="556" y="92"/>
                  <a:pt x="556" y="92"/>
                  <a:pt x="556" y="92"/>
                </a:cubicBezTo>
                <a:cubicBezTo>
                  <a:pt x="615" y="92"/>
                  <a:pt x="615" y="92"/>
                  <a:pt x="615" y="92"/>
                </a:cubicBezTo>
                <a:lnTo>
                  <a:pt x="615" y="76"/>
                </a:lnTo>
                <a:close/>
                <a:moveTo>
                  <a:pt x="692" y="56"/>
                </a:moveTo>
                <a:cubicBezTo>
                  <a:pt x="709" y="56"/>
                  <a:pt x="709" y="56"/>
                  <a:pt x="709" y="56"/>
                </a:cubicBezTo>
                <a:cubicBezTo>
                  <a:pt x="709" y="60"/>
                  <a:pt x="709" y="60"/>
                  <a:pt x="709" y="60"/>
                </a:cubicBezTo>
                <a:cubicBezTo>
                  <a:pt x="709" y="65"/>
                  <a:pt x="707" y="69"/>
                  <a:pt x="705" y="72"/>
                </a:cubicBezTo>
                <a:cubicBezTo>
                  <a:pt x="702" y="75"/>
                  <a:pt x="697" y="77"/>
                  <a:pt x="692" y="77"/>
                </a:cubicBezTo>
                <a:cubicBezTo>
                  <a:pt x="687" y="77"/>
                  <a:pt x="683" y="75"/>
                  <a:pt x="681" y="72"/>
                </a:cubicBezTo>
                <a:cubicBezTo>
                  <a:pt x="677" y="68"/>
                  <a:pt x="676" y="64"/>
                  <a:pt x="676" y="46"/>
                </a:cubicBezTo>
                <a:cubicBezTo>
                  <a:pt x="676" y="28"/>
                  <a:pt x="677" y="25"/>
                  <a:pt x="681" y="21"/>
                </a:cubicBezTo>
                <a:cubicBezTo>
                  <a:pt x="683" y="18"/>
                  <a:pt x="687" y="16"/>
                  <a:pt x="692" y="16"/>
                </a:cubicBezTo>
                <a:cubicBezTo>
                  <a:pt x="701" y="16"/>
                  <a:pt x="706" y="20"/>
                  <a:pt x="708" y="29"/>
                </a:cubicBezTo>
                <a:cubicBezTo>
                  <a:pt x="726" y="29"/>
                  <a:pt x="726" y="29"/>
                  <a:pt x="726" y="29"/>
                </a:cubicBezTo>
                <a:cubicBezTo>
                  <a:pt x="724" y="13"/>
                  <a:pt x="713" y="0"/>
                  <a:pt x="692" y="0"/>
                </a:cubicBezTo>
                <a:cubicBezTo>
                  <a:pt x="682" y="0"/>
                  <a:pt x="674" y="3"/>
                  <a:pt x="667" y="10"/>
                </a:cubicBezTo>
                <a:cubicBezTo>
                  <a:pt x="663" y="14"/>
                  <a:pt x="661" y="19"/>
                  <a:pt x="660" y="24"/>
                </a:cubicBezTo>
                <a:cubicBezTo>
                  <a:pt x="659" y="29"/>
                  <a:pt x="659" y="36"/>
                  <a:pt x="659" y="46"/>
                </a:cubicBezTo>
                <a:cubicBezTo>
                  <a:pt x="659" y="56"/>
                  <a:pt x="659" y="64"/>
                  <a:pt x="660" y="69"/>
                </a:cubicBezTo>
                <a:cubicBezTo>
                  <a:pt x="661" y="74"/>
                  <a:pt x="663" y="79"/>
                  <a:pt x="667" y="83"/>
                </a:cubicBezTo>
                <a:cubicBezTo>
                  <a:pt x="674" y="89"/>
                  <a:pt x="682" y="93"/>
                  <a:pt x="692" y="93"/>
                </a:cubicBezTo>
                <a:cubicBezTo>
                  <a:pt x="702" y="93"/>
                  <a:pt x="711" y="90"/>
                  <a:pt x="718" y="82"/>
                </a:cubicBezTo>
                <a:cubicBezTo>
                  <a:pt x="724" y="76"/>
                  <a:pt x="726" y="68"/>
                  <a:pt x="726" y="55"/>
                </a:cubicBezTo>
                <a:cubicBezTo>
                  <a:pt x="726" y="41"/>
                  <a:pt x="726" y="41"/>
                  <a:pt x="726" y="41"/>
                </a:cubicBezTo>
                <a:cubicBezTo>
                  <a:pt x="692" y="41"/>
                  <a:pt x="692" y="41"/>
                  <a:pt x="692" y="41"/>
                </a:cubicBezTo>
                <a:lnTo>
                  <a:pt x="692" y="56"/>
                </a:lnTo>
                <a:close/>
                <a:moveTo>
                  <a:pt x="800" y="83"/>
                </a:moveTo>
                <a:cubicBezTo>
                  <a:pt x="809" y="74"/>
                  <a:pt x="809" y="62"/>
                  <a:pt x="809" y="46"/>
                </a:cubicBezTo>
                <a:cubicBezTo>
                  <a:pt x="809" y="31"/>
                  <a:pt x="809" y="19"/>
                  <a:pt x="800" y="10"/>
                </a:cubicBezTo>
                <a:cubicBezTo>
                  <a:pt x="793" y="4"/>
                  <a:pt x="785" y="0"/>
                  <a:pt x="775" y="0"/>
                </a:cubicBezTo>
                <a:cubicBezTo>
                  <a:pt x="765" y="0"/>
                  <a:pt x="757" y="4"/>
                  <a:pt x="750" y="10"/>
                </a:cubicBezTo>
                <a:cubicBezTo>
                  <a:pt x="741" y="19"/>
                  <a:pt x="741" y="31"/>
                  <a:pt x="741" y="46"/>
                </a:cubicBezTo>
                <a:cubicBezTo>
                  <a:pt x="741" y="62"/>
                  <a:pt x="741" y="74"/>
                  <a:pt x="750" y="83"/>
                </a:cubicBezTo>
                <a:cubicBezTo>
                  <a:pt x="757" y="89"/>
                  <a:pt x="765" y="93"/>
                  <a:pt x="775" y="93"/>
                </a:cubicBezTo>
                <a:cubicBezTo>
                  <a:pt x="785" y="93"/>
                  <a:pt x="793" y="89"/>
                  <a:pt x="800" y="83"/>
                </a:cubicBezTo>
                <a:close/>
                <a:moveTo>
                  <a:pt x="759" y="46"/>
                </a:moveTo>
                <a:cubicBezTo>
                  <a:pt x="759" y="29"/>
                  <a:pt x="760" y="25"/>
                  <a:pt x="763" y="21"/>
                </a:cubicBezTo>
                <a:cubicBezTo>
                  <a:pt x="766" y="18"/>
                  <a:pt x="770" y="16"/>
                  <a:pt x="775" y="16"/>
                </a:cubicBezTo>
                <a:cubicBezTo>
                  <a:pt x="780" y="16"/>
                  <a:pt x="784" y="18"/>
                  <a:pt x="786" y="21"/>
                </a:cubicBezTo>
                <a:cubicBezTo>
                  <a:pt x="790" y="25"/>
                  <a:pt x="791" y="29"/>
                  <a:pt x="791" y="46"/>
                </a:cubicBezTo>
                <a:cubicBezTo>
                  <a:pt x="791" y="64"/>
                  <a:pt x="790" y="68"/>
                  <a:pt x="786" y="72"/>
                </a:cubicBezTo>
                <a:cubicBezTo>
                  <a:pt x="784" y="75"/>
                  <a:pt x="780" y="77"/>
                  <a:pt x="775" y="77"/>
                </a:cubicBezTo>
                <a:cubicBezTo>
                  <a:pt x="770" y="77"/>
                  <a:pt x="766" y="75"/>
                  <a:pt x="763" y="72"/>
                </a:cubicBezTo>
                <a:cubicBezTo>
                  <a:pt x="760" y="68"/>
                  <a:pt x="759" y="64"/>
                  <a:pt x="759" y="46"/>
                </a:cubicBezTo>
                <a:close/>
                <a:moveTo>
                  <a:pt x="891" y="1"/>
                </a:moveTo>
                <a:cubicBezTo>
                  <a:pt x="873" y="1"/>
                  <a:pt x="873" y="1"/>
                  <a:pt x="873" y="1"/>
                </a:cubicBezTo>
                <a:cubicBezTo>
                  <a:pt x="855" y="60"/>
                  <a:pt x="855" y="60"/>
                  <a:pt x="855" y="60"/>
                </a:cubicBezTo>
                <a:cubicBezTo>
                  <a:pt x="836" y="1"/>
                  <a:pt x="836" y="1"/>
                  <a:pt x="836" y="1"/>
                </a:cubicBezTo>
                <a:cubicBezTo>
                  <a:pt x="818" y="1"/>
                  <a:pt x="818" y="1"/>
                  <a:pt x="818" y="1"/>
                </a:cubicBezTo>
                <a:cubicBezTo>
                  <a:pt x="848" y="92"/>
                  <a:pt x="848" y="92"/>
                  <a:pt x="848" y="92"/>
                </a:cubicBezTo>
                <a:cubicBezTo>
                  <a:pt x="861" y="92"/>
                  <a:pt x="861" y="92"/>
                  <a:pt x="861" y="92"/>
                </a:cubicBezTo>
                <a:lnTo>
                  <a:pt x="891" y="1"/>
                </a:lnTo>
                <a:close/>
                <a:moveTo>
                  <a:pt x="964" y="76"/>
                </a:moveTo>
                <a:cubicBezTo>
                  <a:pt x="922" y="76"/>
                  <a:pt x="922" y="76"/>
                  <a:pt x="922" y="76"/>
                </a:cubicBezTo>
                <a:cubicBezTo>
                  <a:pt x="922" y="54"/>
                  <a:pt x="922" y="54"/>
                  <a:pt x="922" y="54"/>
                </a:cubicBezTo>
                <a:cubicBezTo>
                  <a:pt x="958" y="54"/>
                  <a:pt x="958" y="54"/>
                  <a:pt x="958" y="54"/>
                </a:cubicBezTo>
                <a:cubicBezTo>
                  <a:pt x="958" y="38"/>
                  <a:pt x="958" y="38"/>
                  <a:pt x="958" y="38"/>
                </a:cubicBezTo>
                <a:cubicBezTo>
                  <a:pt x="922" y="38"/>
                  <a:pt x="922" y="38"/>
                  <a:pt x="922" y="38"/>
                </a:cubicBezTo>
                <a:cubicBezTo>
                  <a:pt x="922" y="17"/>
                  <a:pt x="922" y="17"/>
                  <a:pt x="922" y="17"/>
                </a:cubicBezTo>
                <a:cubicBezTo>
                  <a:pt x="964" y="17"/>
                  <a:pt x="964" y="17"/>
                  <a:pt x="964" y="17"/>
                </a:cubicBezTo>
                <a:cubicBezTo>
                  <a:pt x="964" y="1"/>
                  <a:pt x="964" y="1"/>
                  <a:pt x="964" y="1"/>
                </a:cubicBezTo>
                <a:cubicBezTo>
                  <a:pt x="904" y="1"/>
                  <a:pt x="904" y="1"/>
                  <a:pt x="904" y="1"/>
                </a:cubicBezTo>
                <a:cubicBezTo>
                  <a:pt x="904" y="92"/>
                  <a:pt x="904" y="92"/>
                  <a:pt x="904" y="92"/>
                </a:cubicBezTo>
                <a:cubicBezTo>
                  <a:pt x="964" y="92"/>
                  <a:pt x="964" y="92"/>
                  <a:pt x="964" y="92"/>
                </a:cubicBezTo>
                <a:lnTo>
                  <a:pt x="964" y="76"/>
                </a:lnTo>
                <a:close/>
                <a:moveTo>
                  <a:pt x="1031" y="92"/>
                </a:moveTo>
                <a:cubicBezTo>
                  <a:pt x="1051" y="92"/>
                  <a:pt x="1051" y="92"/>
                  <a:pt x="1051" y="92"/>
                </a:cubicBezTo>
                <a:cubicBezTo>
                  <a:pt x="1031" y="53"/>
                  <a:pt x="1031" y="53"/>
                  <a:pt x="1031" y="53"/>
                </a:cubicBezTo>
                <a:cubicBezTo>
                  <a:pt x="1040" y="50"/>
                  <a:pt x="1048" y="42"/>
                  <a:pt x="1048" y="29"/>
                </a:cubicBezTo>
                <a:cubicBezTo>
                  <a:pt x="1048" y="14"/>
                  <a:pt x="1037" y="1"/>
                  <a:pt x="1018" y="1"/>
                </a:cubicBezTo>
                <a:cubicBezTo>
                  <a:pt x="982" y="1"/>
                  <a:pt x="982" y="1"/>
                  <a:pt x="982" y="1"/>
                </a:cubicBezTo>
                <a:cubicBezTo>
                  <a:pt x="982" y="92"/>
                  <a:pt x="982" y="92"/>
                  <a:pt x="982" y="92"/>
                </a:cubicBezTo>
                <a:cubicBezTo>
                  <a:pt x="1000" y="92"/>
                  <a:pt x="1000" y="92"/>
                  <a:pt x="1000" y="92"/>
                </a:cubicBezTo>
                <a:cubicBezTo>
                  <a:pt x="1000" y="56"/>
                  <a:pt x="1000" y="56"/>
                  <a:pt x="1000" y="56"/>
                </a:cubicBezTo>
                <a:cubicBezTo>
                  <a:pt x="1013" y="56"/>
                  <a:pt x="1013" y="56"/>
                  <a:pt x="1013" y="56"/>
                </a:cubicBezTo>
                <a:lnTo>
                  <a:pt x="1031" y="92"/>
                </a:lnTo>
                <a:close/>
                <a:moveTo>
                  <a:pt x="1000" y="17"/>
                </a:moveTo>
                <a:cubicBezTo>
                  <a:pt x="1017" y="17"/>
                  <a:pt x="1017" y="17"/>
                  <a:pt x="1017" y="17"/>
                </a:cubicBezTo>
                <a:cubicBezTo>
                  <a:pt x="1025" y="17"/>
                  <a:pt x="1030" y="22"/>
                  <a:pt x="1030" y="29"/>
                </a:cubicBezTo>
                <a:cubicBezTo>
                  <a:pt x="1030" y="36"/>
                  <a:pt x="1025" y="41"/>
                  <a:pt x="1017" y="41"/>
                </a:cubicBezTo>
                <a:cubicBezTo>
                  <a:pt x="1000" y="41"/>
                  <a:pt x="1000" y="41"/>
                  <a:pt x="1000" y="41"/>
                </a:cubicBezTo>
                <a:lnTo>
                  <a:pt x="1000" y="17"/>
                </a:lnTo>
                <a:close/>
                <a:moveTo>
                  <a:pt x="1137" y="1"/>
                </a:moveTo>
                <a:cubicBezTo>
                  <a:pt x="1119" y="1"/>
                  <a:pt x="1119" y="1"/>
                  <a:pt x="1119" y="1"/>
                </a:cubicBezTo>
                <a:cubicBezTo>
                  <a:pt x="1119" y="57"/>
                  <a:pt x="1119" y="57"/>
                  <a:pt x="1119" y="57"/>
                </a:cubicBezTo>
                <a:cubicBezTo>
                  <a:pt x="1083" y="1"/>
                  <a:pt x="1083" y="1"/>
                  <a:pt x="1083" y="1"/>
                </a:cubicBezTo>
                <a:cubicBezTo>
                  <a:pt x="1067" y="1"/>
                  <a:pt x="1067" y="1"/>
                  <a:pt x="1067" y="1"/>
                </a:cubicBezTo>
                <a:cubicBezTo>
                  <a:pt x="1067" y="92"/>
                  <a:pt x="1067" y="92"/>
                  <a:pt x="1067" y="92"/>
                </a:cubicBezTo>
                <a:cubicBezTo>
                  <a:pt x="1085" y="92"/>
                  <a:pt x="1085" y="92"/>
                  <a:pt x="1085" y="92"/>
                </a:cubicBezTo>
                <a:cubicBezTo>
                  <a:pt x="1085" y="36"/>
                  <a:pt x="1085" y="36"/>
                  <a:pt x="1085" y="36"/>
                </a:cubicBezTo>
                <a:cubicBezTo>
                  <a:pt x="1121" y="92"/>
                  <a:pt x="1121" y="92"/>
                  <a:pt x="1121" y="92"/>
                </a:cubicBezTo>
                <a:cubicBezTo>
                  <a:pt x="1137" y="92"/>
                  <a:pt x="1137" y="92"/>
                  <a:pt x="1137" y="92"/>
                </a:cubicBezTo>
                <a:lnTo>
                  <a:pt x="1137" y="1"/>
                </a:lnTo>
                <a:close/>
                <a:moveTo>
                  <a:pt x="1225" y="92"/>
                </a:moveTo>
                <a:cubicBezTo>
                  <a:pt x="1242" y="92"/>
                  <a:pt x="1242" y="92"/>
                  <a:pt x="1242" y="92"/>
                </a:cubicBezTo>
                <a:cubicBezTo>
                  <a:pt x="1242" y="1"/>
                  <a:pt x="1242" y="1"/>
                  <a:pt x="1242" y="1"/>
                </a:cubicBezTo>
                <a:cubicBezTo>
                  <a:pt x="1225" y="1"/>
                  <a:pt x="1225" y="1"/>
                  <a:pt x="1225" y="1"/>
                </a:cubicBezTo>
                <a:cubicBezTo>
                  <a:pt x="1201" y="50"/>
                  <a:pt x="1201" y="50"/>
                  <a:pt x="1201" y="50"/>
                </a:cubicBezTo>
                <a:cubicBezTo>
                  <a:pt x="1177" y="1"/>
                  <a:pt x="1177" y="1"/>
                  <a:pt x="1177" y="1"/>
                </a:cubicBezTo>
                <a:cubicBezTo>
                  <a:pt x="1160" y="1"/>
                  <a:pt x="1160" y="1"/>
                  <a:pt x="1160" y="1"/>
                </a:cubicBezTo>
                <a:cubicBezTo>
                  <a:pt x="1160" y="92"/>
                  <a:pt x="1160" y="92"/>
                  <a:pt x="1160" y="92"/>
                </a:cubicBezTo>
                <a:cubicBezTo>
                  <a:pt x="1178" y="92"/>
                  <a:pt x="1178" y="92"/>
                  <a:pt x="1178" y="92"/>
                </a:cubicBezTo>
                <a:cubicBezTo>
                  <a:pt x="1178" y="39"/>
                  <a:pt x="1178" y="39"/>
                  <a:pt x="1178" y="39"/>
                </a:cubicBezTo>
                <a:cubicBezTo>
                  <a:pt x="1195" y="73"/>
                  <a:pt x="1195" y="73"/>
                  <a:pt x="1195" y="73"/>
                </a:cubicBezTo>
                <a:cubicBezTo>
                  <a:pt x="1207" y="73"/>
                  <a:pt x="1207" y="73"/>
                  <a:pt x="1207" y="73"/>
                </a:cubicBezTo>
                <a:cubicBezTo>
                  <a:pt x="1225" y="39"/>
                  <a:pt x="1225" y="39"/>
                  <a:pt x="1225" y="39"/>
                </a:cubicBezTo>
                <a:lnTo>
                  <a:pt x="1225" y="92"/>
                </a:lnTo>
                <a:close/>
                <a:moveTo>
                  <a:pt x="1325" y="76"/>
                </a:moveTo>
                <a:cubicBezTo>
                  <a:pt x="1283" y="76"/>
                  <a:pt x="1283" y="76"/>
                  <a:pt x="1283" y="76"/>
                </a:cubicBezTo>
                <a:cubicBezTo>
                  <a:pt x="1283" y="54"/>
                  <a:pt x="1283" y="54"/>
                  <a:pt x="1283" y="54"/>
                </a:cubicBezTo>
                <a:cubicBezTo>
                  <a:pt x="1319" y="54"/>
                  <a:pt x="1319" y="54"/>
                  <a:pt x="1319" y="54"/>
                </a:cubicBezTo>
                <a:cubicBezTo>
                  <a:pt x="1319" y="38"/>
                  <a:pt x="1319" y="38"/>
                  <a:pt x="1319" y="38"/>
                </a:cubicBezTo>
                <a:cubicBezTo>
                  <a:pt x="1283" y="38"/>
                  <a:pt x="1283" y="38"/>
                  <a:pt x="1283" y="38"/>
                </a:cubicBezTo>
                <a:cubicBezTo>
                  <a:pt x="1283" y="17"/>
                  <a:pt x="1283" y="17"/>
                  <a:pt x="1283" y="17"/>
                </a:cubicBezTo>
                <a:cubicBezTo>
                  <a:pt x="1325" y="17"/>
                  <a:pt x="1325" y="17"/>
                  <a:pt x="1325" y="17"/>
                </a:cubicBezTo>
                <a:cubicBezTo>
                  <a:pt x="1325" y="1"/>
                  <a:pt x="1325" y="1"/>
                  <a:pt x="1325" y="1"/>
                </a:cubicBezTo>
                <a:cubicBezTo>
                  <a:pt x="1265" y="1"/>
                  <a:pt x="1265" y="1"/>
                  <a:pt x="1265" y="1"/>
                </a:cubicBezTo>
                <a:cubicBezTo>
                  <a:pt x="1265" y="92"/>
                  <a:pt x="1265" y="92"/>
                  <a:pt x="1265" y="92"/>
                </a:cubicBezTo>
                <a:cubicBezTo>
                  <a:pt x="1325" y="92"/>
                  <a:pt x="1325" y="92"/>
                  <a:pt x="1325" y="92"/>
                </a:cubicBezTo>
                <a:lnTo>
                  <a:pt x="1325" y="76"/>
                </a:lnTo>
                <a:close/>
                <a:moveTo>
                  <a:pt x="1413" y="92"/>
                </a:moveTo>
                <a:cubicBezTo>
                  <a:pt x="1413" y="1"/>
                  <a:pt x="1413" y="1"/>
                  <a:pt x="1413" y="1"/>
                </a:cubicBezTo>
                <a:cubicBezTo>
                  <a:pt x="1396" y="1"/>
                  <a:pt x="1396" y="1"/>
                  <a:pt x="1396" y="1"/>
                </a:cubicBezTo>
                <a:cubicBezTo>
                  <a:pt x="1396" y="57"/>
                  <a:pt x="1396" y="57"/>
                  <a:pt x="1396" y="57"/>
                </a:cubicBezTo>
                <a:cubicBezTo>
                  <a:pt x="1359" y="1"/>
                  <a:pt x="1359" y="1"/>
                  <a:pt x="1359" y="1"/>
                </a:cubicBezTo>
                <a:cubicBezTo>
                  <a:pt x="1344" y="1"/>
                  <a:pt x="1344" y="1"/>
                  <a:pt x="1344" y="1"/>
                </a:cubicBezTo>
                <a:cubicBezTo>
                  <a:pt x="1344" y="92"/>
                  <a:pt x="1344" y="92"/>
                  <a:pt x="1344" y="92"/>
                </a:cubicBezTo>
                <a:cubicBezTo>
                  <a:pt x="1361" y="92"/>
                  <a:pt x="1361" y="92"/>
                  <a:pt x="1361" y="92"/>
                </a:cubicBezTo>
                <a:cubicBezTo>
                  <a:pt x="1361" y="36"/>
                  <a:pt x="1361" y="36"/>
                  <a:pt x="1361" y="36"/>
                </a:cubicBezTo>
                <a:cubicBezTo>
                  <a:pt x="1397" y="92"/>
                  <a:pt x="1397" y="92"/>
                  <a:pt x="1397" y="92"/>
                </a:cubicBezTo>
                <a:lnTo>
                  <a:pt x="1413" y="92"/>
                </a:lnTo>
                <a:close/>
                <a:moveTo>
                  <a:pt x="1494" y="1"/>
                </a:moveTo>
                <a:cubicBezTo>
                  <a:pt x="1429" y="1"/>
                  <a:pt x="1429" y="1"/>
                  <a:pt x="1429" y="1"/>
                </a:cubicBezTo>
                <a:cubicBezTo>
                  <a:pt x="1429" y="17"/>
                  <a:pt x="1429" y="17"/>
                  <a:pt x="1429" y="17"/>
                </a:cubicBezTo>
                <a:cubicBezTo>
                  <a:pt x="1453" y="17"/>
                  <a:pt x="1453" y="17"/>
                  <a:pt x="1453" y="17"/>
                </a:cubicBezTo>
                <a:cubicBezTo>
                  <a:pt x="1453" y="92"/>
                  <a:pt x="1453" y="92"/>
                  <a:pt x="1453" y="92"/>
                </a:cubicBezTo>
                <a:cubicBezTo>
                  <a:pt x="1471" y="92"/>
                  <a:pt x="1471" y="92"/>
                  <a:pt x="1471" y="92"/>
                </a:cubicBezTo>
                <a:cubicBezTo>
                  <a:pt x="1471" y="17"/>
                  <a:pt x="1471" y="17"/>
                  <a:pt x="1471" y="17"/>
                </a:cubicBezTo>
                <a:cubicBezTo>
                  <a:pt x="1494" y="17"/>
                  <a:pt x="1494" y="17"/>
                  <a:pt x="1494" y="17"/>
                </a:cubicBezTo>
                <a:lnTo>
                  <a:pt x="1494" y="1"/>
                </a:lnTo>
                <a:close/>
                <a:moveTo>
                  <a:pt x="1527" y="74"/>
                </a:moveTo>
                <a:cubicBezTo>
                  <a:pt x="1508" y="74"/>
                  <a:pt x="1508" y="74"/>
                  <a:pt x="1508" y="74"/>
                </a:cubicBezTo>
                <a:cubicBezTo>
                  <a:pt x="1508" y="113"/>
                  <a:pt x="1508" y="113"/>
                  <a:pt x="1508" y="113"/>
                </a:cubicBezTo>
                <a:cubicBezTo>
                  <a:pt x="1527" y="99"/>
                  <a:pt x="1527" y="99"/>
                  <a:pt x="1527" y="99"/>
                </a:cubicBezTo>
                <a:lnTo>
                  <a:pt x="1527" y="74"/>
                </a:lnTo>
                <a:close/>
                <a:moveTo>
                  <a:pt x="1645" y="92"/>
                </a:moveTo>
                <a:cubicBezTo>
                  <a:pt x="1645" y="1"/>
                  <a:pt x="1645" y="1"/>
                  <a:pt x="1645" y="1"/>
                </a:cubicBezTo>
                <a:cubicBezTo>
                  <a:pt x="1627" y="1"/>
                  <a:pt x="1627" y="1"/>
                  <a:pt x="1627" y="1"/>
                </a:cubicBezTo>
                <a:cubicBezTo>
                  <a:pt x="1627" y="38"/>
                  <a:pt x="1627" y="38"/>
                  <a:pt x="1627" y="38"/>
                </a:cubicBezTo>
                <a:cubicBezTo>
                  <a:pt x="1596" y="38"/>
                  <a:pt x="1596" y="38"/>
                  <a:pt x="1596" y="38"/>
                </a:cubicBezTo>
                <a:cubicBezTo>
                  <a:pt x="1596" y="1"/>
                  <a:pt x="1596" y="1"/>
                  <a:pt x="1596" y="1"/>
                </a:cubicBezTo>
                <a:cubicBezTo>
                  <a:pt x="1578" y="1"/>
                  <a:pt x="1578" y="1"/>
                  <a:pt x="1578" y="1"/>
                </a:cubicBezTo>
                <a:cubicBezTo>
                  <a:pt x="1578" y="92"/>
                  <a:pt x="1578" y="92"/>
                  <a:pt x="1578" y="92"/>
                </a:cubicBezTo>
                <a:cubicBezTo>
                  <a:pt x="1596" y="92"/>
                  <a:pt x="1596" y="92"/>
                  <a:pt x="1596" y="92"/>
                </a:cubicBezTo>
                <a:cubicBezTo>
                  <a:pt x="1596" y="54"/>
                  <a:pt x="1596" y="54"/>
                  <a:pt x="1596" y="54"/>
                </a:cubicBezTo>
                <a:cubicBezTo>
                  <a:pt x="1627" y="54"/>
                  <a:pt x="1627" y="54"/>
                  <a:pt x="1627" y="54"/>
                </a:cubicBezTo>
                <a:cubicBezTo>
                  <a:pt x="1627" y="92"/>
                  <a:pt x="1627" y="92"/>
                  <a:pt x="1627" y="92"/>
                </a:cubicBezTo>
                <a:lnTo>
                  <a:pt x="1645" y="92"/>
                </a:lnTo>
                <a:close/>
                <a:moveTo>
                  <a:pt x="1727" y="76"/>
                </a:moveTo>
                <a:cubicBezTo>
                  <a:pt x="1685" y="76"/>
                  <a:pt x="1685" y="76"/>
                  <a:pt x="1685" y="76"/>
                </a:cubicBezTo>
                <a:cubicBezTo>
                  <a:pt x="1685" y="54"/>
                  <a:pt x="1685" y="54"/>
                  <a:pt x="1685" y="54"/>
                </a:cubicBezTo>
                <a:cubicBezTo>
                  <a:pt x="1721" y="54"/>
                  <a:pt x="1721" y="54"/>
                  <a:pt x="1721" y="54"/>
                </a:cubicBezTo>
                <a:cubicBezTo>
                  <a:pt x="1721" y="38"/>
                  <a:pt x="1721" y="38"/>
                  <a:pt x="1721" y="38"/>
                </a:cubicBezTo>
                <a:cubicBezTo>
                  <a:pt x="1685" y="38"/>
                  <a:pt x="1685" y="38"/>
                  <a:pt x="1685" y="38"/>
                </a:cubicBezTo>
                <a:cubicBezTo>
                  <a:pt x="1685" y="17"/>
                  <a:pt x="1685" y="17"/>
                  <a:pt x="1685" y="17"/>
                </a:cubicBezTo>
                <a:cubicBezTo>
                  <a:pt x="1727" y="17"/>
                  <a:pt x="1727" y="17"/>
                  <a:pt x="1727" y="17"/>
                </a:cubicBezTo>
                <a:cubicBezTo>
                  <a:pt x="1727" y="1"/>
                  <a:pt x="1727" y="1"/>
                  <a:pt x="1727" y="1"/>
                </a:cubicBezTo>
                <a:cubicBezTo>
                  <a:pt x="1667" y="1"/>
                  <a:pt x="1667" y="1"/>
                  <a:pt x="1667" y="1"/>
                </a:cubicBezTo>
                <a:cubicBezTo>
                  <a:pt x="1667" y="92"/>
                  <a:pt x="1667" y="92"/>
                  <a:pt x="1667" y="92"/>
                </a:cubicBezTo>
                <a:cubicBezTo>
                  <a:pt x="1727" y="92"/>
                  <a:pt x="1727" y="92"/>
                  <a:pt x="1727" y="92"/>
                </a:cubicBezTo>
                <a:lnTo>
                  <a:pt x="1727" y="76"/>
                </a:lnTo>
                <a:close/>
                <a:moveTo>
                  <a:pt x="1783" y="1"/>
                </a:moveTo>
                <a:cubicBezTo>
                  <a:pt x="1769" y="1"/>
                  <a:pt x="1769" y="1"/>
                  <a:pt x="1769" y="1"/>
                </a:cubicBezTo>
                <a:cubicBezTo>
                  <a:pt x="1736" y="92"/>
                  <a:pt x="1736" y="92"/>
                  <a:pt x="1736" y="92"/>
                </a:cubicBezTo>
                <a:cubicBezTo>
                  <a:pt x="1754" y="92"/>
                  <a:pt x="1754" y="92"/>
                  <a:pt x="1754" y="92"/>
                </a:cubicBezTo>
                <a:cubicBezTo>
                  <a:pt x="1760" y="76"/>
                  <a:pt x="1760" y="76"/>
                  <a:pt x="1760" y="76"/>
                </a:cubicBezTo>
                <a:cubicBezTo>
                  <a:pt x="1792" y="76"/>
                  <a:pt x="1792" y="76"/>
                  <a:pt x="1792" y="76"/>
                </a:cubicBezTo>
                <a:cubicBezTo>
                  <a:pt x="1798" y="92"/>
                  <a:pt x="1798" y="92"/>
                  <a:pt x="1798" y="92"/>
                </a:cubicBezTo>
                <a:cubicBezTo>
                  <a:pt x="1816" y="92"/>
                  <a:pt x="1816" y="92"/>
                  <a:pt x="1816" y="92"/>
                </a:cubicBezTo>
                <a:lnTo>
                  <a:pt x="1783" y="1"/>
                </a:lnTo>
                <a:close/>
                <a:moveTo>
                  <a:pt x="1765" y="61"/>
                </a:moveTo>
                <a:cubicBezTo>
                  <a:pt x="1776" y="28"/>
                  <a:pt x="1776" y="28"/>
                  <a:pt x="1776" y="28"/>
                </a:cubicBezTo>
                <a:cubicBezTo>
                  <a:pt x="1788" y="61"/>
                  <a:pt x="1788" y="61"/>
                  <a:pt x="1788" y="61"/>
                </a:cubicBezTo>
                <a:lnTo>
                  <a:pt x="1765" y="61"/>
                </a:lnTo>
                <a:close/>
                <a:moveTo>
                  <a:pt x="1847" y="1"/>
                </a:moveTo>
                <a:cubicBezTo>
                  <a:pt x="1829" y="1"/>
                  <a:pt x="1829" y="1"/>
                  <a:pt x="1829" y="1"/>
                </a:cubicBezTo>
                <a:cubicBezTo>
                  <a:pt x="1829" y="92"/>
                  <a:pt x="1829" y="92"/>
                  <a:pt x="1829" y="92"/>
                </a:cubicBezTo>
                <a:cubicBezTo>
                  <a:pt x="1888" y="92"/>
                  <a:pt x="1888" y="92"/>
                  <a:pt x="1888" y="92"/>
                </a:cubicBezTo>
                <a:cubicBezTo>
                  <a:pt x="1888" y="76"/>
                  <a:pt x="1888" y="76"/>
                  <a:pt x="1888" y="76"/>
                </a:cubicBezTo>
                <a:cubicBezTo>
                  <a:pt x="1847" y="76"/>
                  <a:pt x="1847" y="76"/>
                  <a:pt x="1847" y="76"/>
                </a:cubicBezTo>
                <a:lnTo>
                  <a:pt x="1847" y="1"/>
                </a:lnTo>
                <a:close/>
                <a:moveTo>
                  <a:pt x="1897" y="17"/>
                </a:moveTo>
                <a:cubicBezTo>
                  <a:pt x="1921" y="17"/>
                  <a:pt x="1921" y="17"/>
                  <a:pt x="1921" y="17"/>
                </a:cubicBezTo>
                <a:cubicBezTo>
                  <a:pt x="1921" y="92"/>
                  <a:pt x="1921" y="92"/>
                  <a:pt x="1921" y="92"/>
                </a:cubicBezTo>
                <a:cubicBezTo>
                  <a:pt x="1938" y="92"/>
                  <a:pt x="1938" y="92"/>
                  <a:pt x="1938" y="92"/>
                </a:cubicBezTo>
                <a:cubicBezTo>
                  <a:pt x="1938" y="17"/>
                  <a:pt x="1938" y="17"/>
                  <a:pt x="1938" y="17"/>
                </a:cubicBezTo>
                <a:cubicBezTo>
                  <a:pt x="1962" y="17"/>
                  <a:pt x="1962" y="17"/>
                  <a:pt x="1962" y="17"/>
                </a:cubicBezTo>
                <a:cubicBezTo>
                  <a:pt x="1962" y="1"/>
                  <a:pt x="1962" y="1"/>
                  <a:pt x="1962" y="1"/>
                </a:cubicBezTo>
                <a:cubicBezTo>
                  <a:pt x="1897" y="1"/>
                  <a:pt x="1897" y="1"/>
                  <a:pt x="1897" y="1"/>
                </a:cubicBezTo>
                <a:lnTo>
                  <a:pt x="1897" y="17"/>
                </a:lnTo>
                <a:close/>
                <a:moveTo>
                  <a:pt x="2027" y="1"/>
                </a:moveTo>
                <a:cubicBezTo>
                  <a:pt x="2027" y="38"/>
                  <a:pt x="2027" y="38"/>
                  <a:pt x="2027" y="38"/>
                </a:cubicBezTo>
                <a:cubicBezTo>
                  <a:pt x="1996" y="38"/>
                  <a:pt x="1996" y="38"/>
                  <a:pt x="1996" y="38"/>
                </a:cubicBezTo>
                <a:cubicBezTo>
                  <a:pt x="1996" y="1"/>
                  <a:pt x="1996" y="1"/>
                  <a:pt x="1996" y="1"/>
                </a:cubicBezTo>
                <a:cubicBezTo>
                  <a:pt x="1978" y="1"/>
                  <a:pt x="1978" y="1"/>
                  <a:pt x="1978" y="1"/>
                </a:cubicBezTo>
                <a:cubicBezTo>
                  <a:pt x="1978" y="92"/>
                  <a:pt x="1978" y="92"/>
                  <a:pt x="1978" y="92"/>
                </a:cubicBezTo>
                <a:cubicBezTo>
                  <a:pt x="1996" y="92"/>
                  <a:pt x="1996" y="92"/>
                  <a:pt x="1996" y="92"/>
                </a:cubicBezTo>
                <a:cubicBezTo>
                  <a:pt x="1996" y="54"/>
                  <a:pt x="1996" y="54"/>
                  <a:pt x="1996" y="54"/>
                </a:cubicBezTo>
                <a:cubicBezTo>
                  <a:pt x="2027" y="54"/>
                  <a:pt x="2027" y="54"/>
                  <a:pt x="2027" y="54"/>
                </a:cubicBezTo>
                <a:cubicBezTo>
                  <a:pt x="2027" y="92"/>
                  <a:pt x="2027" y="92"/>
                  <a:pt x="2027" y="92"/>
                </a:cubicBezTo>
                <a:cubicBezTo>
                  <a:pt x="2044" y="92"/>
                  <a:pt x="2044" y="92"/>
                  <a:pt x="2044" y="92"/>
                </a:cubicBezTo>
                <a:cubicBezTo>
                  <a:pt x="2044" y="1"/>
                  <a:pt x="2044" y="1"/>
                  <a:pt x="2044" y="1"/>
                </a:cubicBezTo>
                <a:lnTo>
                  <a:pt x="2027" y="1"/>
                </a:lnTo>
                <a:close/>
                <a:moveTo>
                  <a:pt x="33" y="124"/>
                </a:moveTo>
                <a:cubicBezTo>
                  <a:pt x="0" y="215"/>
                  <a:pt x="0" y="215"/>
                  <a:pt x="0" y="215"/>
                </a:cubicBezTo>
                <a:cubicBezTo>
                  <a:pt x="19" y="215"/>
                  <a:pt x="19" y="215"/>
                  <a:pt x="19" y="215"/>
                </a:cubicBezTo>
                <a:cubicBezTo>
                  <a:pt x="24" y="199"/>
                  <a:pt x="24" y="199"/>
                  <a:pt x="24" y="199"/>
                </a:cubicBezTo>
                <a:cubicBezTo>
                  <a:pt x="56" y="199"/>
                  <a:pt x="56" y="199"/>
                  <a:pt x="56" y="199"/>
                </a:cubicBezTo>
                <a:cubicBezTo>
                  <a:pt x="62" y="215"/>
                  <a:pt x="62" y="215"/>
                  <a:pt x="62" y="215"/>
                </a:cubicBezTo>
                <a:cubicBezTo>
                  <a:pt x="80" y="215"/>
                  <a:pt x="80" y="215"/>
                  <a:pt x="80" y="215"/>
                </a:cubicBezTo>
                <a:cubicBezTo>
                  <a:pt x="47" y="124"/>
                  <a:pt x="47" y="124"/>
                  <a:pt x="47" y="124"/>
                </a:cubicBezTo>
                <a:lnTo>
                  <a:pt x="33" y="124"/>
                </a:lnTo>
                <a:close/>
                <a:moveTo>
                  <a:pt x="29" y="184"/>
                </a:moveTo>
                <a:cubicBezTo>
                  <a:pt x="41" y="151"/>
                  <a:pt x="41" y="151"/>
                  <a:pt x="41" y="151"/>
                </a:cubicBezTo>
                <a:cubicBezTo>
                  <a:pt x="52" y="184"/>
                  <a:pt x="52" y="184"/>
                  <a:pt x="52" y="184"/>
                </a:cubicBezTo>
                <a:lnTo>
                  <a:pt x="29" y="184"/>
                </a:lnTo>
                <a:close/>
                <a:moveTo>
                  <a:pt x="145" y="180"/>
                </a:moveTo>
                <a:cubicBezTo>
                  <a:pt x="109" y="124"/>
                  <a:pt x="109" y="124"/>
                  <a:pt x="109" y="124"/>
                </a:cubicBezTo>
                <a:cubicBezTo>
                  <a:pt x="93" y="124"/>
                  <a:pt x="93" y="124"/>
                  <a:pt x="93" y="124"/>
                </a:cubicBezTo>
                <a:cubicBezTo>
                  <a:pt x="93" y="215"/>
                  <a:pt x="93" y="215"/>
                  <a:pt x="93" y="215"/>
                </a:cubicBezTo>
                <a:cubicBezTo>
                  <a:pt x="111" y="215"/>
                  <a:pt x="111" y="215"/>
                  <a:pt x="111" y="215"/>
                </a:cubicBezTo>
                <a:cubicBezTo>
                  <a:pt x="111" y="159"/>
                  <a:pt x="111" y="159"/>
                  <a:pt x="111" y="159"/>
                </a:cubicBezTo>
                <a:cubicBezTo>
                  <a:pt x="147" y="215"/>
                  <a:pt x="147" y="215"/>
                  <a:pt x="147" y="215"/>
                </a:cubicBezTo>
                <a:cubicBezTo>
                  <a:pt x="163" y="215"/>
                  <a:pt x="163" y="215"/>
                  <a:pt x="163" y="215"/>
                </a:cubicBezTo>
                <a:cubicBezTo>
                  <a:pt x="163" y="124"/>
                  <a:pt x="163" y="124"/>
                  <a:pt x="163" y="124"/>
                </a:cubicBezTo>
                <a:cubicBezTo>
                  <a:pt x="145" y="124"/>
                  <a:pt x="145" y="124"/>
                  <a:pt x="145" y="124"/>
                </a:cubicBezTo>
                <a:lnTo>
                  <a:pt x="145" y="180"/>
                </a:lnTo>
                <a:close/>
                <a:moveTo>
                  <a:pt x="242" y="133"/>
                </a:moveTo>
                <a:cubicBezTo>
                  <a:pt x="236" y="127"/>
                  <a:pt x="228" y="124"/>
                  <a:pt x="218" y="124"/>
                </a:cubicBezTo>
                <a:cubicBezTo>
                  <a:pt x="185" y="124"/>
                  <a:pt x="185" y="124"/>
                  <a:pt x="185" y="124"/>
                </a:cubicBezTo>
                <a:cubicBezTo>
                  <a:pt x="185" y="215"/>
                  <a:pt x="185" y="215"/>
                  <a:pt x="185" y="215"/>
                </a:cubicBezTo>
                <a:cubicBezTo>
                  <a:pt x="218" y="215"/>
                  <a:pt x="218" y="215"/>
                  <a:pt x="218" y="215"/>
                </a:cubicBezTo>
                <a:cubicBezTo>
                  <a:pt x="228" y="215"/>
                  <a:pt x="236" y="213"/>
                  <a:pt x="242" y="207"/>
                </a:cubicBezTo>
                <a:cubicBezTo>
                  <a:pt x="252" y="196"/>
                  <a:pt x="251" y="183"/>
                  <a:pt x="251" y="169"/>
                </a:cubicBezTo>
                <a:cubicBezTo>
                  <a:pt x="251" y="156"/>
                  <a:pt x="252" y="143"/>
                  <a:pt x="242" y="133"/>
                </a:cubicBezTo>
                <a:close/>
                <a:moveTo>
                  <a:pt x="230" y="194"/>
                </a:moveTo>
                <a:cubicBezTo>
                  <a:pt x="227" y="198"/>
                  <a:pt x="223" y="199"/>
                  <a:pt x="216" y="199"/>
                </a:cubicBezTo>
                <a:cubicBezTo>
                  <a:pt x="203" y="199"/>
                  <a:pt x="203" y="199"/>
                  <a:pt x="203" y="199"/>
                </a:cubicBezTo>
                <a:cubicBezTo>
                  <a:pt x="203" y="140"/>
                  <a:pt x="203" y="140"/>
                  <a:pt x="203" y="140"/>
                </a:cubicBezTo>
                <a:cubicBezTo>
                  <a:pt x="216" y="140"/>
                  <a:pt x="216" y="140"/>
                  <a:pt x="216" y="140"/>
                </a:cubicBezTo>
                <a:cubicBezTo>
                  <a:pt x="223" y="140"/>
                  <a:pt x="227" y="142"/>
                  <a:pt x="230" y="146"/>
                </a:cubicBezTo>
                <a:cubicBezTo>
                  <a:pt x="233" y="150"/>
                  <a:pt x="234" y="156"/>
                  <a:pt x="234" y="169"/>
                </a:cubicBezTo>
                <a:cubicBezTo>
                  <a:pt x="234" y="183"/>
                  <a:pt x="233" y="190"/>
                  <a:pt x="230" y="194"/>
                </a:cubicBezTo>
                <a:close/>
                <a:moveTo>
                  <a:pt x="336" y="162"/>
                </a:moveTo>
                <a:cubicBezTo>
                  <a:pt x="325" y="161"/>
                  <a:pt x="325" y="161"/>
                  <a:pt x="325" y="161"/>
                </a:cubicBezTo>
                <a:cubicBezTo>
                  <a:pt x="322" y="160"/>
                  <a:pt x="319" y="159"/>
                  <a:pt x="317" y="157"/>
                </a:cubicBezTo>
                <a:cubicBezTo>
                  <a:pt x="315" y="155"/>
                  <a:pt x="314" y="153"/>
                  <a:pt x="314" y="150"/>
                </a:cubicBezTo>
                <a:cubicBezTo>
                  <a:pt x="314" y="144"/>
                  <a:pt x="319" y="139"/>
                  <a:pt x="328" y="139"/>
                </a:cubicBezTo>
                <a:cubicBezTo>
                  <a:pt x="334" y="139"/>
                  <a:pt x="341" y="140"/>
                  <a:pt x="347" y="145"/>
                </a:cubicBezTo>
                <a:cubicBezTo>
                  <a:pt x="358" y="134"/>
                  <a:pt x="358" y="134"/>
                  <a:pt x="358" y="134"/>
                </a:cubicBezTo>
                <a:cubicBezTo>
                  <a:pt x="351" y="127"/>
                  <a:pt x="341" y="123"/>
                  <a:pt x="329" y="123"/>
                </a:cubicBezTo>
                <a:cubicBezTo>
                  <a:pt x="309" y="123"/>
                  <a:pt x="297" y="135"/>
                  <a:pt x="297" y="151"/>
                </a:cubicBezTo>
                <a:cubicBezTo>
                  <a:pt x="297" y="159"/>
                  <a:pt x="299" y="165"/>
                  <a:pt x="304" y="169"/>
                </a:cubicBezTo>
                <a:cubicBezTo>
                  <a:pt x="308" y="173"/>
                  <a:pt x="314" y="175"/>
                  <a:pt x="321" y="177"/>
                </a:cubicBezTo>
                <a:cubicBezTo>
                  <a:pt x="332" y="178"/>
                  <a:pt x="332" y="178"/>
                  <a:pt x="332" y="178"/>
                </a:cubicBezTo>
                <a:cubicBezTo>
                  <a:pt x="337" y="179"/>
                  <a:pt x="339" y="180"/>
                  <a:pt x="340" y="181"/>
                </a:cubicBezTo>
                <a:cubicBezTo>
                  <a:pt x="342" y="183"/>
                  <a:pt x="343" y="186"/>
                  <a:pt x="343" y="189"/>
                </a:cubicBezTo>
                <a:cubicBezTo>
                  <a:pt x="343" y="196"/>
                  <a:pt x="338" y="200"/>
                  <a:pt x="327" y="200"/>
                </a:cubicBezTo>
                <a:cubicBezTo>
                  <a:pt x="319" y="200"/>
                  <a:pt x="311" y="198"/>
                  <a:pt x="305" y="193"/>
                </a:cubicBezTo>
                <a:cubicBezTo>
                  <a:pt x="294" y="204"/>
                  <a:pt x="294" y="204"/>
                  <a:pt x="294" y="204"/>
                </a:cubicBezTo>
                <a:cubicBezTo>
                  <a:pt x="303" y="213"/>
                  <a:pt x="313" y="216"/>
                  <a:pt x="327" y="216"/>
                </a:cubicBezTo>
                <a:cubicBezTo>
                  <a:pt x="346" y="216"/>
                  <a:pt x="361" y="206"/>
                  <a:pt x="361" y="188"/>
                </a:cubicBezTo>
                <a:cubicBezTo>
                  <a:pt x="361" y="180"/>
                  <a:pt x="358" y="174"/>
                  <a:pt x="354" y="169"/>
                </a:cubicBezTo>
                <a:cubicBezTo>
                  <a:pt x="350" y="166"/>
                  <a:pt x="345" y="163"/>
                  <a:pt x="336" y="162"/>
                </a:cubicBezTo>
                <a:close/>
                <a:moveTo>
                  <a:pt x="409" y="123"/>
                </a:moveTo>
                <a:cubicBezTo>
                  <a:pt x="399" y="123"/>
                  <a:pt x="391" y="127"/>
                  <a:pt x="385" y="133"/>
                </a:cubicBezTo>
                <a:cubicBezTo>
                  <a:pt x="375" y="143"/>
                  <a:pt x="376" y="154"/>
                  <a:pt x="376" y="170"/>
                </a:cubicBezTo>
                <a:cubicBezTo>
                  <a:pt x="376" y="186"/>
                  <a:pt x="375" y="197"/>
                  <a:pt x="385" y="206"/>
                </a:cubicBezTo>
                <a:cubicBezTo>
                  <a:pt x="391" y="213"/>
                  <a:pt x="399" y="216"/>
                  <a:pt x="409" y="216"/>
                </a:cubicBezTo>
                <a:cubicBezTo>
                  <a:pt x="420" y="216"/>
                  <a:pt x="427" y="213"/>
                  <a:pt x="434" y="206"/>
                </a:cubicBezTo>
                <a:cubicBezTo>
                  <a:pt x="443" y="197"/>
                  <a:pt x="443" y="186"/>
                  <a:pt x="443" y="170"/>
                </a:cubicBezTo>
                <a:cubicBezTo>
                  <a:pt x="443" y="154"/>
                  <a:pt x="443" y="143"/>
                  <a:pt x="434" y="133"/>
                </a:cubicBezTo>
                <a:cubicBezTo>
                  <a:pt x="427" y="127"/>
                  <a:pt x="420" y="123"/>
                  <a:pt x="409" y="123"/>
                </a:cubicBezTo>
                <a:close/>
                <a:moveTo>
                  <a:pt x="421" y="195"/>
                </a:moveTo>
                <a:cubicBezTo>
                  <a:pt x="418" y="198"/>
                  <a:pt x="414" y="200"/>
                  <a:pt x="409" y="200"/>
                </a:cubicBezTo>
                <a:cubicBezTo>
                  <a:pt x="404" y="200"/>
                  <a:pt x="400" y="198"/>
                  <a:pt x="398" y="195"/>
                </a:cubicBezTo>
                <a:cubicBezTo>
                  <a:pt x="394" y="192"/>
                  <a:pt x="393" y="187"/>
                  <a:pt x="393" y="170"/>
                </a:cubicBezTo>
                <a:cubicBezTo>
                  <a:pt x="393" y="152"/>
                  <a:pt x="394" y="148"/>
                  <a:pt x="398" y="144"/>
                </a:cubicBezTo>
                <a:cubicBezTo>
                  <a:pt x="400" y="141"/>
                  <a:pt x="404" y="139"/>
                  <a:pt x="409" y="139"/>
                </a:cubicBezTo>
                <a:cubicBezTo>
                  <a:pt x="414" y="139"/>
                  <a:pt x="418" y="141"/>
                  <a:pt x="421" y="144"/>
                </a:cubicBezTo>
                <a:cubicBezTo>
                  <a:pt x="424" y="148"/>
                  <a:pt x="425" y="152"/>
                  <a:pt x="425" y="170"/>
                </a:cubicBezTo>
                <a:cubicBezTo>
                  <a:pt x="425" y="187"/>
                  <a:pt x="424" y="192"/>
                  <a:pt x="421" y="195"/>
                </a:cubicBezTo>
                <a:close/>
                <a:moveTo>
                  <a:pt x="493" y="139"/>
                </a:moveTo>
                <a:cubicBezTo>
                  <a:pt x="502" y="139"/>
                  <a:pt x="506" y="144"/>
                  <a:pt x="508" y="152"/>
                </a:cubicBezTo>
                <a:cubicBezTo>
                  <a:pt x="526" y="152"/>
                  <a:pt x="526" y="152"/>
                  <a:pt x="526" y="152"/>
                </a:cubicBezTo>
                <a:cubicBezTo>
                  <a:pt x="523" y="134"/>
                  <a:pt x="510" y="123"/>
                  <a:pt x="493" y="123"/>
                </a:cubicBezTo>
                <a:cubicBezTo>
                  <a:pt x="483" y="123"/>
                  <a:pt x="475" y="127"/>
                  <a:pt x="468" y="133"/>
                </a:cubicBezTo>
                <a:cubicBezTo>
                  <a:pt x="464" y="137"/>
                  <a:pt x="462" y="142"/>
                  <a:pt x="461" y="147"/>
                </a:cubicBezTo>
                <a:cubicBezTo>
                  <a:pt x="460" y="152"/>
                  <a:pt x="459" y="160"/>
                  <a:pt x="459" y="170"/>
                </a:cubicBezTo>
                <a:cubicBezTo>
                  <a:pt x="459" y="180"/>
                  <a:pt x="460" y="187"/>
                  <a:pt x="461" y="192"/>
                </a:cubicBezTo>
                <a:cubicBezTo>
                  <a:pt x="462" y="198"/>
                  <a:pt x="464" y="202"/>
                  <a:pt x="468" y="206"/>
                </a:cubicBezTo>
                <a:cubicBezTo>
                  <a:pt x="475" y="213"/>
                  <a:pt x="483" y="216"/>
                  <a:pt x="493" y="216"/>
                </a:cubicBezTo>
                <a:cubicBezTo>
                  <a:pt x="510" y="216"/>
                  <a:pt x="523" y="206"/>
                  <a:pt x="526" y="187"/>
                </a:cubicBezTo>
                <a:cubicBezTo>
                  <a:pt x="508" y="187"/>
                  <a:pt x="508" y="187"/>
                  <a:pt x="508" y="187"/>
                </a:cubicBezTo>
                <a:cubicBezTo>
                  <a:pt x="506" y="195"/>
                  <a:pt x="502" y="200"/>
                  <a:pt x="493" y="200"/>
                </a:cubicBezTo>
                <a:cubicBezTo>
                  <a:pt x="488" y="200"/>
                  <a:pt x="484" y="199"/>
                  <a:pt x="482" y="196"/>
                </a:cubicBezTo>
                <a:cubicBezTo>
                  <a:pt x="478" y="192"/>
                  <a:pt x="477" y="187"/>
                  <a:pt x="477" y="170"/>
                </a:cubicBezTo>
                <a:cubicBezTo>
                  <a:pt x="477" y="152"/>
                  <a:pt x="478" y="148"/>
                  <a:pt x="482" y="144"/>
                </a:cubicBezTo>
                <a:cubicBezTo>
                  <a:pt x="484" y="141"/>
                  <a:pt x="488" y="139"/>
                  <a:pt x="493" y="139"/>
                </a:cubicBezTo>
                <a:close/>
                <a:moveTo>
                  <a:pt x="543" y="215"/>
                </a:moveTo>
                <a:cubicBezTo>
                  <a:pt x="561" y="215"/>
                  <a:pt x="561" y="215"/>
                  <a:pt x="561" y="215"/>
                </a:cubicBezTo>
                <a:cubicBezTo>
                  <a:pt x="561" y="124"/>
                  <a:pt x="561" y="124"/>
                  <a:pt x="561" y="124"/>
                </a:cubicBezTo>
                <a:cubicBezTo>
                  <a:pt x="543" y="124"/>
                  <a:pt x="543" y="124"/>
                  <a:pt x="543" y="124"/>
                </a:cubicBezTo>
                <a:lnTo>
                  <a:pt x="543" y="215"/>
                </a:lnTo>
                <a:close/>
                <a:moveTo>
                  <a:pt x="607" y="124"/>
                </a:moveTo>
                <a:cubicBezTo>
                  <a:pt x="573" y="215"/>
                  <a:pt x="573" y="215"/>
                  <a:pt x="573" y="215"/>
                </a:cubicBezTo>
                <a:cubicBezTo>
                  <a:pt x="592" y="215"/>
                  <a:pt x="592" y="215"/>
                  <a:pt x="592" y="215"/>
                </a:cubicBezTo>
                <a:cubicBezTo>
                  <a:pt x="597" y="199"/>
                  <a:pt x="597" y="199"/>
                  <a:pt x="597" y="199"/>
                </a:cubicBezTo>
                <a:cubicBezTo>
                  <a:pt x="630" y="199"/>
                  <a:pt x="630" y="199"/>
                  <a:pt x="630" y="199"/>
                </a:cubicBezTo>
                <a:cubicBezTo>
                  <a:pt x="635" y="215"/>
                  <a:pt x="635" y="215"/>
                  <a:pt x="635" y="215"/>
                </a:cubicBezTo>
                <a:cubicBezTo>
                  <a:pt x="654" y="215"/>
                  <a:pt x="654" y="215"/>
                  <a:pt x="654" y="215"/>
                </a:cubicBezTo>
                <a:cubicBezTo>
                  <a:pt x="620" y="124"/>
                  <a:pt x="620" y="124"/>
                  <a:pt x="620" y="124"/>
                </a:cubicBezTo>
                <a:lnTo>
                  <a:pt x="607" y="124"/>
                </a:lnTo>
                <a:close/>
                <a:moveTo>
                  <a:pt x="602" y="184"/>
                </a:moveTo>
                <a:cubicBezTo>
                  <a:pt x="614" y="151"/>
                  <a:pt x="614" y="151"/>
                  <a:pt x="614" y="151"/>
                </a:cubicBezTo>
                <a:cubicBezTo>
                  <a:pt x="625" y="184"/>
                  <a:pt x="625" y="184"/>
                  <a:pt x="625" y="184"/>
                </a:cubicBezTo>
                <a:lnTo>
                  <a:pt x="602" y="184"/>
                </a:lnTo>
                <a:close/>
                <a:moveTo>
                  <a:pt x="684" y="124"/>
                </a:moveTo>
                <a:cubicBezTo>
                  <a:pt x="666" y="124"/>
                  <a:pt x="666" y="124"/>
                  <a:pt x="666" y="124"/>
                </a:cubicBezTo>
                <a:cubicBezTo>
                  <a:pt x="666" y="215"/>
                  <a:pt x="666" y="215"/>
                  <a:pt x="666" y="215"/>
                </a:cubicBezTo>
                <a:cubicBezTo>
                  <a:pt x="725" y="215"/>
                  <a:pt x="725" y="215"/>
                  <a:pt x="725" y="215"/>
                </a:cubicBezTo>
                <a:cubicBezTo>
                  <a:pt x="725" y="199"/>
                  <a:pt x="725" y="199"/>
                  <a:pt x="725" y="199"/>
                </a:cubicBezTo>
                <a:cubicBezTo>
                  <a:pt x="684" y="199"/>
                  <a:pt x="684" y="199"/>
                  <a:pt x="684" y="199"/>
                </a:cubicBezTo>
                <a:lnTo>
                  <a:pt x="684" y="124"/>
                </a:lnTo>
                <a:close/>
                <a:moveTo>
                  <a:pt x="807" y="162"/>
                </a:moveTo>
                <a:cubicBezTo>
                  <a:pt x="796" y="161"/>
                  <a:pt x="796" y="161"/>
                  <a:pt x="796" y="161"/>
                </a:cubicBezTo>
                <a:cubicBezTo>
                  <a:pt x="792" y="160"/>
                  <a:pt x="789" y="159"/>
                  <a:pt x="787" y="157"/>
                </a:cubicBezTo>
                <a:cubicBezTo>
                  <a:pt x="785" y="155"/>
                  <a:pt x="785" y="153"/>
                  <a:pt x="785" y="150"/>
                </a:cubicBezTo>
                <a:cubicBezTo>
                  <a:pt x="785" y="144"/>
                  <a:pt x="789" y="139"/>
                  <a:pt x="799" y="139"/>
                </a:cubicBezTo>
                <a:cubicBezTo>
                  <a:pt x="805" y="139"/>
                  <a:pt x="812" y="140"/>
                  <a:pt x="817" y="145"/>
                </a:cubicBezTo>
                <a:cubicBezTo>
                  <a:pt x="829" y="134"/>
                  <a:pt x="829" y="134"/>
                  <a:pt x="829" y="134"/>
                </a:cubicBezTo>
                <a:cubicBezTo>
                  <a:pt x="821" y="127"/>
                  <a:pt x="812" y="123"/>
                  <a:pt x="799" y="123"/>
                </a:cubicBezTo>
                <a:cubicBezTo>
                  <a:pt x="780" y="123"/>
                  <a:pt x="768" y="135"/>
                  <a:pt x="768" y="151"/>
                </a:cubicBezTo>
                <a:cubicBezTo>
                  <a:pt x="768" y="159"/>
                  <a:pt x="770" y="165"/>
                  <a:pt x="774" y="169"/>
                </a:cubicBezTo>
                <a:cubicBezTo>
                  <a:pt x="778" y="173"/>
                  <a:pt x="784" y="175"/>
                  <a:pt x="792" y="177"/>
                </a:cubicBezTo>
                <a:cubicBezTo>
                  <a:pt x="803" y="178"/>
                  <a:pt x="803" y="178"/>
                  <a:pt x="803" y="178"/>
                </a:cubicBezTo>
                <a:cubicBezTo>
                  <a:pt x="807" y="179"/>
                  <a:pt x="809" y="180"/>
                  <a:pt x="811" y="181"/>
                </a:cubicBezTo>
                <a:cubicBezTo>
                  <a:pt x="813" y="183"/>
                  <a:pt x="814" y="186"/>
                  <a:pt x="814" y="189"/>
                </a:cubicBezTo>
                <a:cubicBezTo>
                  <a:pt x="814" y="196"/>
                  <a:pt x="808" y="200"/>
                  <a:pt x="798" y="200"/>
                </a:cubicBezTo>
                <a:cubicBezTo>
                  <a:pt x="789" y="200"/>
                  <a:pt x="781" y="198"/>
                  <a:pt x="775" y="193"/>
                </a:cubicBezTo>
                <a:cubicBezTo>
                  <a:pt x="764" y="204"/>
                  <a:pt x="764" y="204"/>
                  <a:pt x="764" y="204"/>
                </a:cubicBezTo>
                <a:cubicBezTo>
                  <a:pt x="773" y="213"/>
                  <a:pt x="783" y="216"/>
                  <a:pt x="797" y="216"/>
                </a:cubicBezTo>
                <a:cubicBezTo>
                  <a:pt x="816" y="216"/>
                  <a:pt x="831" y="206"/>
                  <a:pt x="831" y="188"/>
                </a:cubicBezTo>
                <a:cubicBezTo>
                  <a:pt x="831" y="180"/>
                  <a:pt x="829" y="174"/>
                  <a:pt x="824" y="169"/>
                </a:cubicBezTo>
                <a:cubicBezTo>
                  <a:pt x="820" y="166"/>
                  <a:pt x="815" y="163"/>
                  <a:pt x="807" y="162"/>
                </a:cubicBezTo>
                <a:close/>
                <a:moveTo>
                  <a:pt x="849" y="215"/>
                </a:moveTo>
                <a:cubicBezTo>
                  <a:pt x="909" y="215"/>
                  <a:pt x="909" y="215"/>
                  <a:pt x="909" y="215"/>
                </a:cubicBezTo>
                <a:cubicBezTo>
                  <a:pt x="909" y="199"/>
                  <a:pt x="909" y="199"/>
                  <a:pt x="909" y="199"/>
                </a:cubicBezTo>
                <a:cubicBezTo>
                  <a:pt x="867" y="199"/>
                  <a:pt x="867" y="199"/>
                  <a:pt x="867" y="199"/>
                </a:cubicBezTo>
                <a:cubicBezTo>
                  <a:pt x="867" y="177"/>
                  <a:pt x="867" y="177"/>
                  <a:pt x="867" y="177"/>
                </a:cubicBezTo>
                <a:cubicBezTo>
                  <a:pt x="903" y="177"/>
                  <a:pt x="903" y="177"/>
                  <a:pt x="903" y="177"/>
                </a:cubicBezTo>
                <a:cubicBezTo>
                  <a:pt x="903" y="161"/>
                  <a:pt x="903" y="161"/>
                  <a:pt x="903" y="161"/>
                </a:cubicBezTo>
                <a:cubicBezTo>
                  <a:pt x="867" y="161"/>
                  <a:pt x="867" y="161"/>
                  <a:pt x="867" y="161"/>
                </a:cubicBezTo>
                <a:cubicBezTo>
                  <a:pt x="867" y="140"/>
                  <a:pt x="867" y="140"/>
                  <a:pt x="867" y="140"/>
                </a:cubicBezTo>
                <a:cubicBezTo>
                  <a:pt x="909" y="140"/>
                  <a:pt x="909" y="140"/>
                  <a:pt x="909" y="140"/>
                </a:cubicBezTo>
                <a:cubicBezTo>
                  <a:pt x="909" y="124"/>
                  <a:pt x="909" y="124"/>
                  <a:pt x="909" y="124"/>
                </a:cubicBezTo>
                <a:cubicBezTo>
                  <a:pt x="849" y="124"/>
                  <a:pt x="849" y="124"/>
                  <a:pt x="849" y="124"/>
                </a:cubicBezTo>
                <a:lnTo>
                  <a:pt x="849" y="215"/>
                </a:lnTo>
                <a:close/>
                <a:moveTo>
                  <a:pt x="993" y="152"/>
                </a:moveTo>
                <a:cubicBezTo>
                  <a:pt x="993" y="137"/>
                  <a:pt x="982" y="124"/>
                  <a:pt x="964" y="124"/>
                </a:cubicBezTo>
                <a:cubicBezTo>
                  <a:pt x="928" y="124"/>
                  <a:pt x="928" y="124"/>
                  <a:pt x="928" y="124"/>
                </a:cubicBezTo>
                <a:cubicBezTo>
                  <a:pt x="928" y="215"/>
                  <a:pt x="928" y="215"/>
                  <a:pt x="928" y="215"/>
                </a:cubicBezTo>
                <a:cubicBezTo>
                  <a:pt x="946" y="215"/>
                  <a:pt x="946" y="215"/>
                  <a:pt x="946" y="215"/>
                </a:cubicBezTo>
                <a:cubicBezTo>
                  <a:pt x="946" y="179"/>
                  <a:pt x="946" y="179"/>
                  <a:pt x="946" y="179"/>
                </a:cubicBezTo>
                <a:cubicBezTo>
                  <a:pt x="958" y="179"/>
                  <a:pt x="958" y="179"/>
                  <a:pt x="958" y="179"/>
                </a:cubicBezTo>
                <a:cubicBezTo>
                  <a:pt x="976" y="215"/>
                  <a:pt x="976" y="215"/>
                  <a:pt x="976" y="215"/>
                </a:cubicBezTo>
                <a:cubicBezTo>
                  <a:pt x="997" y="215"/>
                  <a:pt x="997" y="215"/>
                  <a:pt x="997" y="215"/>
                </a:cubicBezTo>
                <a:cubicBezTo>
                  <a:pt x="976" y="176"/>
                  <a:pt x="976" y="176"/>
                  <a:pt x="976" y="176"/>
                </a:cubicBezTo>
                <a:cubicBezTo>
                  <a:pt x="985" y="173"/>
                  <a:pt x="993" y="165"/>
                  <a:pt x="993" y="152"/>
                </a:cubicBezTo>
                <a:close/>
                <a:moveTo>
                  <a:pt x="962" y="164"/>
                </a:moveTo>
                <a:cubicBezTo>
                  <a:pt x="946" y="164"/>
                  <a:pt x="946" y="164"/>
                  <a:pt x="946" y="164"/>
                </a:cubicBezTo>
                <a:cubicBezTo>
                  <a:pt x="946" y="140"/>
                  <a:pt x="946" y="140"/>
                  <a:pt x="946" y="140"/>
                </a:cubicBezTo>
                <a:cubicBezTo>
                  <a:pt x="962" y="140"/>
                  <a:pt x="962" y="140"/>
                  <a:pt x="962" y="140"/>
                </a:cubicBezTo>
                <a:cubicBezTo>
                  <a:pt x="970" y="140"/>
                  <a:pt x="975" y="145"/>
                  <a:pt x="975" y="152"/>
                </a:cubicBezTo>
                <a:cubicBezTo>
                  <a:pt x="975" y="159"/>
                  <a:pt x="970" y="164"/>
                  <a:pt x="962" y="164"/>
                </a:cubicBezTo>
                <a:close/>
                <a:moveTo>
                  <a:pt x="1039" y="184"/>
                </a:moveTo>
                <a:cubicBezTo>
                  <a:pt x="1021" y="124"/>
                  <a:pt x="1021" y="124"/>
                  <a:pt x="1021" y="124"/>
                </a:cubicBezTo>
                <a:cubicBezTo>
                  <a:pt x="1003" y="124"/>
                  <a:pt x="1003" y="124"/>
                  <a:pt x="1003" y="124"/>
                </a:cubicBezTo>
                <a:cubicBezTo>
                  <a:pt x="1033" y="215"/>
                  <a:pt x="1033" y="215"/>
                  <a:pt x="1033" y="215"/>
                </a:cubicBezTo>
                <a:cubicBezTo>
                  <a:pt x="1046" y="215"/>
                  <a:pt x="1046" y="215"/>
                  <a:pt x="1046" y="215"/>
                </a:cubicBezTo>
                <a:cubicBezTo>
                  <a:pt x="1076" y="124"/>
                  <a:pt x="1076" y="124"/>
                  <a:pt x="1076" y="124"/>
                </a:cubicBezTo>
                <a:cubicBezTo>
                  <a:pt x="1058" y="124"/>
                  <a:pt x="1058" y="124"/>
                  <a:pt x="1058" y="124"/>
                </a:cubicBezTo>
                <a:lnTo>
                  <a:pt x="1039" y="184"/>
                </a:lnTo>
                <a:close/>
                <a:moveTo>
                  <a:pt x="1088" y="215"/>
                </a:moveTo>
                <a:cubicBezTo>
                  <a:pt x="1106" y="215"/>
                  <a:pt x="1106" y="215"/>
                  <a:pt x="1106" y="215"/>
                </a:cubicBezTo>
                <a:cubicBezTo>
                  <a:pt x="1106" y="124"/>
                  <a:pt x="1106" y="124"/>
                  <a:pt x="1106" y="124"/>
                </a:cubicBezTo>
                <a:cubicBezTo>
                  <a:pt x="1088" y="124"/>
                  <a:pt x="1088" y="124"/>
                  <a:pt x="1088" y="124"/>
                </a:cubicBezTo>
                <a:lnTo>
                  <a:pt x="1088" y="215"/>
                </a:lnTo>
                <a:close/>
                <a:moveTo>
                  <a:pt x="1159" y="139"/>
                </a:moveTo>
                <a:cubicBezTo>
                  <a:pt x="1168" y="139"/>
                  <a:pt x="1173" y="144"/>
                  <a:pt x="1175" y="152"/>
                </a:cubicBezTo>
                <a:cubicBezTo>
                  <a:pt x="1193" y="152"/>
                  <a:pt x="1193" y="152"/>
                  <a:pt x="1193" y="152"/>
                </a:cubicBezTo>
                <a:cubicBezTo>
                  <a:pt x="1190" y="134"/>
                  <a:pt x="1177" y="123"/>
                  <a:pt x="1159" y="123"/>
                </a:cubicBezTo>
                <a:cubicBezTo>
                  <a:pt x="1150" y="123"/>
                  <a:pt x="1141" y="127"/>
                  <a:pt x="1135" y="133"/>
                </a:cubicBezTo>
                <a:cubicBezTo>
                  <a:pt x="1131" y="137"/>
                  <a:pt x="1128" y="142"/>
                  <a:pt x="1127" y="147"/>
                </a:cubicBezTo>
                <a:cubicBezTo>
                  <a:pt x="1126" y="152"/>
                  <a:pt x="1126" y="160"/>
                  <a:pt x="1126" y="170"/>
                </a:cubicBezTo>
                <a:cubicBezTo>
                  <a:pt x="1126" y="180"/>
                  <a:pt x="1126" y="187"/>
                  <a:pt x="1127" y="192"/>
                </a:cubicBezTo>
                <a:cubicBezTo>
                  <a:pt x="1128" y="198"/>
                  <a:pt x="1131" y="202"/>
                  <a:pt x="1135" y="206"/>
                </a:cubicBezTo>
                <a:cubicBezTo>
                  <a:pt x="1141" y="213"/>
                  <a:pt x="1150" y="216"/>
                  <a:pt x="1159" y="216"/>
                </a:cubicBezTo>
                <a:cubicBezTo>
                  <a:pt x="1177" y="216"/>
                  <a:pt x="1190" y="206"/>
                  <a:pt x="1193" y="187"/>
                </a:cubicBezTo>
                <a:cubicBezTo>
                  <a:pt x="1175" y="187"/>
                  <a:pt x="1175" y="187"/>
                  <a:pt x="1175" y="187"/>
                </a:cubicBezTo>
                <a:cubicBezTo>
                  <a:pt x="1173" y="195"/>
                  <a:pt x="1168" y="200"/>
                  <a:pt x="1159" y="200"/>
                </a:cubicBezTo>
                <a:cubicBezTo>
                  <a:pt x="1154" y="200"/>
                  <a:pt x="1151" y="199"/>
                  <a:pt x="1148" y="196"/>
                </a:cubicBezTo>
                <a:cubicBezTo>
                  <a:pt x="1144" y="192"/>
                  <a:pt x="1143" y="187"/>
                  <a:pt x="1143" y="170"/>
                </a:cubicBezTo>
                <a:cubicBezTo>
                  <a:pt x="1143" y="152"/>
                  <a:pt x="1144" y="148"/>
                  <a:pt x="1148" y="144"/>
                </a:cubicBezTo>
                <a:cubicBezTo>
                  <a:pt x="1151" y="141"/>
                  <a:pt x="1154" y="139"/>
                  <a:pt x="1159" y="139"/>
                </a:cubicBezTo>
                <a:close/>
                <a:moveTo>
                  <a:pt x="1209" y="215"/>
                </a:moveTo>
                <a:cubicBezTo>
                  <a:pt x="1269" y="215"/>
                  <a:pt x="1269" y="215"/>
                  <a:pt x="1269" y="215"/>
                </a:cubicBezTo>
                <a:cubicBezTo>
                  <a:pt x="1269" y="199"/>
                  <a:pt x="1269" y="199"/>
                  <a:pt x="1269" y="199"/>
                </a:cubicBezTo>
                <a:cubicBezTo>
                  <a:pt x="1227" y="199"/>
                  <a:pt x="1227" y="199"/>
                  <a:pt x="1227" y="199"/>
                </a:cubicBezTo>
                <a:cubicBezTo>
                  <a:pt x="1227" y="177"/>
                  <a:pt x="1227" y="177"/>
                  <a:pt x="1227" y="177"/>
                </a:cubicBezTo>
                <a:cubicBezTo>
                  <a:pt x="1263" y="177"/>
                  <a:pt x="1263" y="177"/>
                  <a:pt x="1263" y="177"/>
                </a:cubicBezTo>
                <a:cubicBezTo>
                  <a:pt x="1263" y="161"/>
                  <a:pt x="1263" y="161"/>
                  <a:pt x="1263" y="161"/>
                </a:cubicBezTo>
                <a:cubicBezTo>
                  <a:pt x="1227" y="161"/>
                  <a:pt x="1227" y="161"/>
                  <a:pt x="1227" y="161"/>
                </a:cubicBezTo>
                <a:cubicBezTo>
                  <a:pt x="1227" y="140"/>
                  <a:pt x="1227" y="140"/>
                  <a:pt x="1227" y="140"/>
                </a:cubicBezTo>
                <a:cubicBezTo>
                  <a:pt x="1269" y="140"/>
                  <a:pt x="1269" y="140"/>
                  <a:pt x="1269" y="140"/>
                </a:cubicBezTo>
                <a:cubicBezTo>
                  <a:pt x="1269" y="124"/>
                  <a:pt x="1269" y="124"/>
                  <a:pt x="1269" y="124"/>
                </a:cubicBezTo>
                <a:cubicBezTo>
                  <a:pt x="1209" y="124"/>
                  <a:pt x="1209" y="124"/>
                  <a:pt x="1209" y="124"/>
                </a:cubicBezTo>
                <a:lnTo>
                  <a:pt x="1209" y="215"/>
                </a:lnTo>
                <a:close/>
                <a:moveTo>
                  <a:pt x="1323" y="162"/>
                </a:moveTo>
                <a:cubicBezTo>
                  <a:pt x="1312" y="161"/>
                  <a:pt x="1312" y="161"/>
                  <a:pt x="1312" y="161"/>
                </a:cubicBezTo>
                <a:cubicBezTo>
                  <a:pt x="1308" y="160"/>
                  <a:pt x="1305" y="159"/>
                  <a:pt x="1303" y="157"/>
                </a:cubicBezTo>
                <a:cubicBezTo>
                  <a:pt x="1301" y="155"/>
                  <a:pt x="1301" y="153"/>
                  <a:pt x="1301" y="150"/>
                </a:cubicBezTo>
                <a:cubicBezTo>
                  <a:pt x="1301" y="144"/>
                  <a:pt x="1305" y="139"/>
                  <a:pt x="1315" y="139"/>
                </a:cubicBezTo>
                <a:cubicBezTo>
                  <a:pt x="1321" y="139"/>
                  <a:pt x="1328" y="140"/>
                  <a:pt x="1333" y="145"/>
                </a:cubicBezTo>
                <a:cubicBezTo>
                  <a:pt x="1345" y="134"/>
                  <a:pt x="1345" y="134"/>
                  <a:pt x="1345" y="134"/>
                </a:cubicBezTo>
                <a:cubicBezTo>
                  <a:pt x="1337" y="127"/>
                  <a:pt x="1328" y="123"/>
                  <a:pt x="1315" y="123"/>
                </a:cubicBezTo>
                <a:cubicBezTo>
                  <a:pt x="1296" y="123"/>
                  <a:pt x="1284" y="135"/>
                  <a:pt x="1284" y="151"/>
                </a:cubicBezTo>
                <a:cubicBezTo>
                  <a:pt x="1284" y="159"/>
                  <a:pt x="1286" y="165"/>
                  <a:pt x="1290" y="169"/>
                </a:cubicBezTo>
                <a:cubicBezTo>
                  <a:pt x="1294" y="173"/>
                  <a:pt x="1300" y="175"/>
                  <a:pt x="1308" y="177"/>
                </a:cubicBezTo>
                <a:cubicBezTo>
                  <a:pt x="1319" y="178"/>
                  <a:pt x="1319" y="178"/>
                  <a:pt x="1319" y="178"/>
                </a:cubicBezTo>
                <a:cubicBezTo>
                  <a:pt x="1323" y="179"/>
                  <a:pt x="1325" y="180"/>
                  <a:pt x="1327" y="181"/>
                </a:cubicBezTo>
                <a:cubicBezTo>
                  <a:pt x="1329" y="183"/>
                  <a:pt x="1330" y="186"/>
                  <a:pt x="1330" y="189"/>
                </a:cubicBezTo>
                <a:cubicBezTo>
                  <a:pt x="1330" y="196"/>
                  <a:pt x="1324" y="200"/>
                  <a:pt x="1313" y="200"/>
                </a:cubicBezTo>
                <a:cubicBezTo>
                  <a:pt x="1305" y="200"/>
                  <a:pt x="1297" y="198"/>
                  <a:pt x="1291" y="193"/>
                </a:cubicBezTo>
                <a:cubicBezTo>
                  <a:pt x="1280" y="204"/>
                  <a:pt x="1280" y="204"/>
                  <a:pt x="1280" y="204"/>
                </a:cubicBezTo>
                <a:cubicBezTo>
                  <a:pt x="1289" y="213"/>
                  <a:pt x="1299" y="216"/>
                  <a:pt x="1313" y="216"/>
                </a:cubicBezTo>
                <a:cubicBezTo>
                  <a:pt x="1332" y="216"/>
                  <a:pt x="1347" y="206"/>
                  <a:pt x="1347" y="188"/>
                </a:cubicBezTo>
                <a:cubicBezTo>
                  <a:pt x="1347" y="180"/>
                  <a:pt x="1345" y="174"/>
                  <a:pt x="1340" y="169"/>
                </a:cubicBezTo>
                <a:cubicBezTo>
                  <a:pt x="1336" y="166"/>
                  <a:pt x="1331" y="163"/>
                  <a:pt x="1323" y="162"/>
                </a:cubicBezTo>
                <a:close/>
                <a:moveTo>
                  <a:pt x="1461" y="152"/>
                </a:moveTo>
                <a:cubicBezTo>
                  <a:pt x="1461" y="137"/>
                  <a:pt x="1450" y="124"/>
                  <a:pt x="1432" y="124"/>
                </a:cubicBezTo>
                <a:cubicBezTo>
                  <a:pt x="1396" y="124"/>
                  <a:pt x="1396" y="124"/>
                  <a:pt x="1396" y="124"/>
                </a:cubicBezTo>
                <a:cubicBezTo>
                  <a:pt x="1396" y="215"/>
                  <a:pt x="1396" y="215"/>
                  <a:pt x="1396" y="215"/>
                </a:cubicBezTo>
                <a:cubicBezTo>
                  <a:pt x="1414" y="215"/>
                  <a:pt x="1414" y="215"/>
                  <a:pt x="1414" y="215"/>
                </a:cubicBezTo>
                <a:cubicBezTo>
                  <a:pt x="1414" y="179"/>
                  <a:pt x="1414" y="179"/>
                  <a:pt x="1414" y="179"/>
                </a:cubicBezTo>
                <a:cubicBezTo>
                  <a:pt x="1427" y="179"/>
                  <a:pt x="1427" y="179"/>
                  <a:pt x="1427" y="179"/>
                </a:cubicBezTo>
                <a:cubicBezTo>
                  <a:pt x="1444" y="215"/>
                  <a:pt x="1444" y="215"/>
                  <a:pt x="1444" y="215"/>
                </a:cubicBezTo>
                <a:cubicBezTo>
                  <a:pt x="1465" y="215"/>
                  <a:pt x="1465" y="215"/>
                  <a:pt x="1465" y="215"/>
                </a:cubicBezTo>
                <a:cubicBezTo>
                  <a:pt x="1445" y="176"/>
                  <a:pt x="1445" y="176"/>
                  <a:pt x="1445" y="176"/>
                </a:cubicBezTo>
                <a:cubicBezTo>
                  <a:pt x="1453" y="173"/>
                  <a:pt x="1461" y="165"/>
                  <a:pt x="1461" y="152"/>
                </a:cubicBezTo>
                <a:close/>
                <a:moveTo>
                  <a:pt x="1431" y="164"/>
                </a:moveTo>
                <a:cubicBezTo>
                  <a:pt x="1414" y="164"/>
                  <a:pt x="1414" y="164"/>
                  <a:pt x="1414" y="164"/>
                </a:cubicBezTo>
                <a:cubicBezTo>
                  <a:pt x="1414" y="140"/>
                  <a:pt x="1414" y="140"/>
                  <a:pt x="1414" y="140"/>
                </a:cubicBezTo>
                <a:cubicBezTo>
                  <a:pt x="1431" y="140"/>
                  <a:pt x="1431" y="140"/>
                  <a:pt x="1431" y="140"/>
                </a:cubicBezTo>
                <a:cubicBezTo>
                  <a:pt x="1438" y="140"/>
                  <a:pt x="1444" y="145"/>
                  <a:pt x="1444" y="152"/>
                </a:cubicBezTo>
                <a:cubicBezTo>
                  <a:pt x="1444" y="159"/>
                  <a:pt x="1438" y="164"/>
                  <a:pt x="1431" y="164"/>
                </a:cubicBezTo>
                <a:close/>
                <a:moveTo>
                  <a:pt x="1481" y="215"/>
                </a:moveTo>
                <a:cubicBezTo>
                  <a:pt x="1541" y="215"/>
                  <a:pt x="1541" y="215"/>
                  <a:pt x="1541" y="215"/>
                </a:cubicBezTo>
                <a:cubicBezTo>
                  <a:pt x="1541" y="199"/>
                  <a:pt x="1541" y="199"/>
                  <a:pt x="1541" y="199"/>
                </a:cubicBezTo>
                <a:cubicBezTo>
                  <a:pt x="1499" y="199"/>
                  <a:pt x="1499" y="199"/>
                  <a:pt x="1499" y="199"/>
                </a:cubicBezTo>
                <a:cubicBezTo>
                  <a:pt x="1499" y="177"/>
                  <a:pt x="1499" y="177"/>
                  <a:pt x="1499" y="177"/>
                </a:cubicBezTo>
                <a:cubicBezTo>
                  <a:pt x="1535" y="177"/>
                  <a:pt x="1535" y="177"/>
                  <a:pt x="1535" y="177"/>
                </a:cubicBezTo>
                <a:cubicBezTo>
                  <a:pt x="1535" y="161"/>
                  <a:pt x="1535" y="161"/>
                  <a:pt x="1535" y="161"/>
                </a:cubicBezTo>
                <a:cubicBezTo>
                  <a:pt x="1499" y="161"/>
                  <a:pt x="1499" y="161"/>
                  <a:pt x="1499" y="161"/>
                </a:cubicBezTo>
                <a:cubicBezTo>
                  <a:pt x="1499" y="140"/>
                  <a:pt x="1499" y="140"/>
                  <a:pt x="1499" y="140"/>
                </a:cubicBezTo>
                <a:cubicBezTo>
                  <a:pt x="1541" y="140"/>
                  <a:pt x="1541" y="140"/>
                  <a:pt x="1541" y="140"/>
                </a:cubicBezTo>
                <a:cubicBezTo>
                  <a:pt x="1541" y="124"/>
                  <a:pt x="1541" y="124"/>
                  <a:pt x="1541" y="124"/>
                </a:cubicBezTo>
                <a:cubicBezTo>
                  <a:pt x="1481" y="124"/>
                  <a:pt x="1481" y="124"/>
                  <a:pt x="1481" y="124"/>
                </a:cubicBezTo>
                <a:lnTo>
                  <a:pt x="1481" y="215"/>
                </a:lnTo>
                <a:close/>
                <a:moveTo>
                  <a:pt x="1560" y="215"/>
                </a:moveTo>
                <a:cubicBezTo>
                  <a:pt x="1578" y="215"/>
                  <a:pt x="1578" y="215"/>
                  <a:pt x="1578" y="215"/>
                </a:cubicBezTo>
                <a:cubicBezTo>
                  <a:pt x="1578" y="178"/>
                  <a:pt x="1578" y="178"/>
                  <a:pt x="1578" y="178"/>
                </a:cubicBezTo>
                <a:cubicBezTo>
                  <a:pt x="1613" y="178"/>
                  <a:pt x="1613" y="178"/>
                  <a:pt x="1613" y="178"/>
                </a:cubicBezTo>
                <a:cubicBezTo>
                  <a:pt x="1613" y="162"/>
                  <a:pt x="1613" y="162"/>
                  <a:pt x="1613" y="162"/>
                </a:cubicBezTo>
                <a:cubicBezTo>
                  <a:pt x="1578" y="162"/>
                  <a:pt x="1578" y="162"/>
                  <a:pt x="1578" y="162"/>
                </a:cubicBezTo>
                <a:cubicBezTo>
                  <a:pt x="1578" y="140"/>
                  <a:pt x="1578" y="140"/>
                  <a:pt x="1578" y="140"/>
                </a:cubicBezTo>
                <a:cubicBezTo>
                  <a:pt x="1620" y="140"/>
                  <a:pt x="1620" y="140"/>
                  <a:pt x="1620" y="140"/>
                </a:cubicBezTo>
                <a:cubicBezTo>
                  <a:pt x="1620" y="124"/>
                  <a:pt x="1620" y="124"/>
                  <a:pt x="1620" y="124"/>
                </a:cubicBezTo>
                <a:cubicBezTo>
                  <a:pt x="1560" y="124"/>
                  <a:pt x="1560" y="124"/>
                  <a:pt x="1560" y="124"/>
                </a:cubicBezTo>
                <a:lnTo>
                  <a:pt x="1560" y="215"/>
                </a:lnTo>
                <a:close/>
                <a:moveTo>
                  <a:pt x="1667" y="123"/>
                </a:moveTo>
                <a:cubicBezTo>
                  <a:pt x="1657" y="123"/>
                  <a:pt x="1649" y="127"/>
                  <a:pt x="1642" y="133"/>
                </a:cubicBezTo>
                <a:cubicBezTo>
                  <a:pt x="1633" y="143"/>
                  <a:pt x="1633" y="154"/>
                  <a:pt x="1633" y="170"/>
                </a:cubicBezTo>
                <a:cubicBezTo>
                  <a:pt x="1633" y="186"/>
                  <a:pt x="1633" y="197"/>
                  <a:pt x="1642" y="206"/>
                </a:cubicBezTo>
                <a:cubicBezTo>
                  <a:pt x="1649" y="213"/>
                  <a:pt x="1657" y="216"/>
                  <a:pt x="1667" y="216"/>
                </a:cubicBezTo>
                <a:cubicBezTo>
                  <a:pt x="1678" y="216"/>
                  <a:pt x="1685" y="213"/>
                  <a:pt x="1692" y="206"/>
                </a:cubicBezTo>
                <a:cubicBezTo>
                  <a:pt x="1701" y="197"/>
                  <a:pt x="1701" y="186"/>
                  <a:pt x="1701" y="170"/>
                </a:cubicBezTo>
                <a:cubicBezTo>
                  <a:pt x="1701" y="154"/>
                  <a:pt x="1701" y="143"/>
                  <a:pt x="1692" y="133"/>
                </a:cubicBezTo>
                <a:cubicBezTo>
                  <a:pt x="1685" y="127"/>
                  <a:pt x="1678" y="123"/>
                  <a:pt x="1667" y="123"/>
                </a:cubicBezTo>
                <a:close/>
                <a:moveTo>
                  <a:pt x="1679" y="195"/>
                </a:moveTo>
                <a:cubicBezTo>
                  <a:pt x="1676" y="198"/>
                  <a:pt x="1672" y="200"/>
                  <a:pt x="1667" y="200"/>
                </a:cubicBezTo>
                <a:cubicBezTo>
                  <a:pt x="1662" y="200"/>
                  <a:pt x="1658" y="198"/>
                  <a:pt x="1656" y="195"/>
                </a:cubicBezTo>
                <a:cubicBezTo>
                  <a:pt x="1652" y="192"/>
                  <a:pt x="1651" y="187"/>
                  <a:pt x="1651" y="170"/>
                </a:cubicBezTo>
                <a:cubicBezTo>
                  <a:pt x="1651" y="152"/>
                  <a:pt x="1652" y="148"/>
                  <a:pt x="1656" y="144"/>
                </a:cubicBezTo>
                <a:cubicBezTo>
                  <a:pt x="1658" y="141"/>
                  <a:pt x="1662" y="139"/>
                  <a:pt x="1667" y="139"/>
                </a:cubicBezTo>
                <a:cubicBezTo>
                  <a:pt x="1672" y="139"/>
                  <a:pt x="1676" y="141"/>
                  <a:pt x="1679" y="144"/>
                </a:cubicBezTo>
                <a:cubicBezTo>
                  <a:pt x="1682" y="148"/>
                  <a:pt x="1683" y="152"/>
                  <a:pt x="1683" y="170"/>
                </a:cubicBezTo>
                <a:cubicBezTo>
                  <a:pt x="1683" y="187"/>
                  <a:pt x="1682" y="192"/>
                  <a:pt x="1679" y="195"/>
                </a:cubicBezTo>
                <a:close/>
                <a:moveTo>
                  <a:pt x="1786" y="152"/>
                </a:moveTo>
                <a:cubicBezTo>
                  <a:pt x="1786" y="137"/>
                  <a:pt x="1775" y="124"/>
                  <a:pt x="1756" y="124"/>
                </a:cubicBezTo>
                <a:cubicBezTo>
                  <a:pt x="1720" y="124"/>
                  <a:pt x="1720" y="124"/>
                  <a:pt x="1720" y="124"/>
                </a:cubicBezTo>
                <a:cubicBezTo>
                  <a:pt x="1720" y="215"/>
                  <a:pt x="1720" y="215"/>
                  <a:pt x="1720" y="215"/>
                </a:cubicBezTo>
                <a:cubicBezTo>
                  <a:pt x="1738" y="215"/>
                  <a:pt x="1738" y="215"/>
                  <a:pt x="1738" y="215"/>
                </a:cubicBezTo>
                <a:cubicBezTo>
                  <a:pt x="1738" y="179"/>
                  <a:pt x="1738" y="179"/>
                  <a:pt x="1738" y="179"/>
                </a:cubicBezTo>
                <a:cubicBezTo>
                  <a:pt x="1751" y="179"/>
                  <a:pt x="1751" y="179"/>
                  <a:pt x="1751" y="179"/>
                </a:cubicBezTo>
                <a:cubicBezTo>
                  <a:pt x="1769" y="215"/>
                  <a:pt x="1769" y="215"/>
                  <a:pt x="1769" y="215"/>
                </a:cubicBezTo>
                <a:cubicBezTo>
                  <a:pt x="1789" y="215"/>
                  <a:pt x="1789" y="215"/>
                  <a:pt x="1789" y="215"/>
                </a:cubicBezTo>
                <a:cubicBezTo>
                  <a:pt x="1769" y="176"/>
                  <a:pt x="1769" y="176"/>
                  <a:pt x="1769" y="176"/>
                </a:cubicBezTo>
                <a:cubicBezTo>
                  <a:pt x="1778" y="173"/>
                  <a:pt x="1786" y="165"/>
                  <a:pt x="1786" y="152"/>
                </a:cubicBezTo>
                <a:close/>
                <a:moveTo>
                  <a:pt x="1755" y="164"/>
                </a:moveTo>
                <a:cubicBezTo>
                  <a:pt x="1738" y="164"/>
                  <a:pt x="1738" y="164"/>
                  <a:pt x="1738" y="164"/>
                </a:cubicBezTo>
                <a:cubicBezTo>
                  <a:pt x="1738" y="140"/>
                  <a:pt x="1738" y="140"/>
                  <a:pt x="1738" y="140"/>
                </a:cubicBezTo>
                <a:cubicBezTo>
                  <a:pt x="1755" y="140"/>
                  <a:pt x="1755" y="140"/>
                  <a:pt x="1755" y="140"/>
                </a:cubicBezTo>
                <a:cubicBezTo>
                  <a:pt x="1763" y="140"/>
                  <a:pt x="1768" y="145"/>
                  <a:pt x="1768" y="152"/>
                </a:cubicBezTo>
                <a:cubicBezTo>
                  <a:pt x="1768" y="159"/>
                  <a:pt x="1763" y="164"/>
                  <a:pt x="1755" y="164"/>
                </a:cubicBezTo>
                <a:close/>
                <a:moveTo>
                  <a:pt x="1847" y="174"/>
                </a:moveTo>
                <a:cubicBezTo>
                  <a:pt x="1823" y="124"/>
                  <a:pt x="1823" y="124"/>
                  <a:pt x="1823" y="124"/>
                </a:cubicBezTo>
                <a:cubicBezTo>
                  <a:pt x="1805" y="124"/>
                  <a:pt x="1805" y="124"/>
                  <a:pt x="1805" y="124"/>
                </a:cubicBezTo>
                <a:cubicBezTo>
                  <a:pt x="1805" y="215"/>
                  <a:pt x="1805" y="215"/>
                  <a:pt x="1805" y="215"/>
                </a:cubicBezTo>
                <a:cubicBezTo>
                  <a:pt x="1823" y="215"/>
                  <a:pt x="1823" y="215"/>
                  <a:pt x="1823" y="215"/>
                </a:cubicBezTo>
                <a:cubicBezTo>
                  <a:pt x="1823" y="162"/>
                  <a:pt x="1823" y="162"/>
                  <a:pt x="1823" y="162"/>
                </a:cubicBezTo>
                <a:cubicBezTo>
                  <a:pt x="1841" y="197"/>
                  <a:pt x="1841" y="197"/>
                  <a:pt x="1841" y="197"/>
                </a:cubicBezTo>
                <a:cubicBezTo>
                  <a:pt x="1853" y="197"/>
                  <a:pt x="1853" y="197"/>
                  <a:pt x="1853" y="197"/>
                </a:cubicBezTo>
                <a:cubicBezTo>
                  <a:pt x="1870" y="162"/>
                  <a:pt x="1870" y="162"/>
                  <a:pt x="1870" y="162"/>
                </a:cubicBezTo>
                <a:cubicBezTo>
                  <a:pt x="1870" y="215"/>
                  <a:pt x="1870" y="215"/>
                  <a:pt x="1870" y="215"/>
                </a:cubicBezTo>
                <a:cubicBezTo>
                  <a:pt x="1888" y="215"/>
                  <a:pt x="1888" y="215"/>
                  <a:pt x="1888" y="215"/>
                </a:cubicBezTo>
                <a:cubicBezTo>
                  <a:pt x="1888" y="124"/>
                  <a:pt x="1888" y="124"/>
                  <a:pt x="1888" y="124"/>
                </a:cubicBezTo>
                <a:cubicBezTo>
                  <a:pt x="1870" y="124"/>
                  <a:pt x="1870" y="124"/>
                  <a:pt x="1870" y="124"/>
                </a:cubicBezTo>
                <a:lnTo>
                  <a:pt x="1847" y="174"/>
                </a:lnTo>
                <a:close/>
              </a:path>
            </a:pathLst>
          </a:custGeom>
          <a:solidFill>
            <a:srgbClr val="0F77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99732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itossivu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uorakulmio 13">
            <a:extLst>
              <a:ext uri="{FF2B5EF4-FFF2-40B4-BE49-F238E27FC236}">
                <a16:creationId xmlns:a16="http://schemas.microsoft.com/office/drawing/2014/main" id="{6DEB601E-6581-4E93-80A1-43A60CB437B8}"/>
              </a:ext>
            </a:extLst>
          </p:cNvPr>
          <p:cNvSpPr/>
          <p:nvPr userDrawn="1"/>
        </p:nvSpPr>
        <p:spPr>
          <a:xfrm>
            <a:off x="0" y="4490519"/>
            <a:ext cx="9144000" cy="6529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Leena Kinnunen</a:t>
            </a:r>
          </a:p>
        </p:txBody>
      </p:sp>
      <p:sp>
        <p:nvSpPr>
          <p:cNvPr id="12" name="Otsikko 1"/>
          <p:cNvSpPr>
            <a:spLocks noGrp="1"/>
          </p:cNvSpPr>
          <p:nvPr>
            <p:ph type="title" hasCustomPrompt="1"/>
          </p:nvPr>
        </p:nvSpPr>
        <p:spPr>
          <a:xfrm>
            <a:off x="616959" y="1728862"/>
            <a:ext cx="6305901" cy="1164805"/>
          </a:xfrm>
        </p:spPr>
        <p:txBody>
          <a:bodyPr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cap="none">
                <a:solidFill>
                  <a:schemeClr val="bg1"/>
                </a:solidFill>
              </a:defRPr>
            </a:lvl1pPr>
          </a:lstStyle>
          <a:p>
            <a:r>
              <a:rPr lang="fi-FI" dirty="0" err="1"/>
              <a:t>Thank</a:t>
            </a:r>
            <a:r>
              <a:rPr lang="fi-FI" dirty="0"/>
              <a:t> </a:t>
            </a:r>
            <a:r>
              <a:rPr lang="fi-FI" dirty="0" err="1"/>
              <a:t>you</a:t>
            </a:r>
            <a:r>
              <a:rPr lang="fi-FI" dirty="0"/>
              <a:t>!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idx="14" hasCustomPrompt="1"/>
          </p:nvPr>
        </p:nvSpPr>
        <p:spPr>
          <a:xfrm>
            <a:off x="611560" y="3075358"/>
            <a:ext cx="6317160" cy="1080568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b="1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Tilaa lisätiedoille</a:t>
            </a:r>
          </a:p>
        </p:txBody>
      </p:sp>
      <p:sp>
        <p:nvSpPr>
          <p:cNvPr id="18" name="Päivämäärän paikkamerkki 3">
            <a:extLst>
              <a:ext uri="{FF2B5EF4-FFF2-40B4-BE49-F238E27FC236}">
                <a16:creationId xmlns:a16="http://schemas.microsoft.com/office/drawing/2014/main" id="{AC24993A-C513-4C55-B09F-19DB79850C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76056" y="4784400"/>
            <a:ext cx="936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fi-FI"/>
              <a:t>11.10.2018</a:t>
            </a:r>
            <a:endParaRPr lang="fi-FI" dirty="0"/>
          </a:p>
        </p:txBody>
      </p:sp>
      <p:sp>
        <p:nvSpPr>
          <p:cNvPr id="20" name="Dian numeron paikkamerkki 5">
            <a:extLst>
              <a:ext uri="{FF2B5EF4-FFF2-40B4-BE49-F238E27FC236}">
                <a16:creationId xmlns:a16="http://schemas.microsoft.com/office/drawing/2014/main" id="{63FBC3DD-AB2C-40A4-90BD-917075B73A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04592" y="4784949"/>
            <a:ext cx="6004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AF3D37F8-22D3-48E0-8D89-5DDCFAF338A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1" name="Freeform 7">
            <a:extLst>
              <a:ext uri="{FF2B5EF4-FFF2-40B4-BE49-F238E27FC236}">
                <a16:creationId xmlns:a16="http://schemas.microsoft.com/office/drawing/2014/main" id="{A8E28619-87F9-4B0A-B91F-5134CBB237EF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252000" y="4698082"/>
            <a:ext cx="2544202" cy="270000"/>
          </a:xfrm>
          <a:custGeom>
            <a:avLst/>
            <a:gdLst>
              <a:gd name="T0" fmla="*/ 28 w 2044"/>
              <a:gd name="T1" fmla="*/ 56 h 216"/>
              <a:gd name="T2" fmla="*/ 149 w 2044"/>
              <a:gd name="T3" fmla="*/ 38 h 216"/>
              <a:gd name="T4" fmla="*/ 239 w 2044"/>
              <a:gd name="T5" fmla="*/ 41 h 216"/>
              <a:gd name="T6" fmla="*/ 220 w 2044"/>
              <a:gd name="T7" fmla="*/ 29 h 216"/>
              <a:gd name="T8" fmla="*/ 274 w 2044"/>
              <a:gd name="T9" fmla="*/ 92 h 216"/>
              <a:gd name="T10" fmla="*/ 352 w 2044"/>
              <a:gd name="T11" fmla="*/ 10 h 216"/>
              <a:gd name="T12" fmla="*/ 432 w 2044"/>
              <a:gd name="T13" fmla="*/ 57 h 216"/>
              <a:gd name="T14" fmla="*/ 487 w 2044"/>
              <a:gd name="T15" fmla="*/ 76 h 216"/>
              <a:gd name="T16" fmla="*/ 492 w 2044"/>
              <a:gd name="T17" fmla="*/ 61 h 216"/>
              <a:gd name="T18" fmla="*/ 709 w 2044"/>
              <a:gd name="T19" fmla="*/ 60 h 216"/>
              <a:gd name="T20" fmla="*/ 660 w 2044"/>
              <a:gd name="T21" fmla="*/ 24 h 216"/>
              <a:gd name="T22" fmla="*/ 809 w 2044"/>
              <a:gd name="T23" fmla="*/ 46 h 216"/>
              <a:gd name="T24" fmla="*/ 786 w 2044"/>
              <a:gd name="T25" fmla="*/ 21 h 216"/>
              <a:gd name="T26" fmla="*/ 848 w 2044"/>
              <a:gd name="T27" fmla="*/ 92 h 216"/>
              <a:gd name="T28" fmla="*/ 964 w 2044"/>
              <a:gd name="T29" fmla="*/ 1 h 216"/>
              <a:gd name="T30" fmla="*/ 982 w 2044"/>
              <a:gd name="T31" fmla="*/ 92 h 216"/>
              <a:gd name="T32" fmla="*/ 1137 w 2044"/>
              <a:gd name="T33" fmla="*/ 1 h 216"/>
              <a:gd name="T34" fmla="*/ 1225 w 2044"/>
              <a:gd name="T35" fmla="*/ 92 h 216"/>
              <a:gd name="T36" fmla="*/ 1207 w 2044"/>
              <a:gd name="T37" fmla="*/ 73 h 216"/>
              <a:gd name="T38" fmla="*/ 1325 w 2044"/>
              <a:gd name="T39" fmla="*/ 1 h 216"/>
              <a:gd name="T40" fmla="*/ 1344 w 2044"/>
              <a:gd name="T41" fmla="*/ 92 h 216"/>
              <a:gd name="T42" fmla="*/ 1471 w 2044"/>
              <a:gd name="T43" fmla="*/ 17 h 216"/>
              <a:gd name="T44" fmla="*/ 1627 w 2044"/>
              <a:gd name="T45" fmla="*/ 38 h 216"/>
              <a:gd name="T46" fmla="*/ 1685 w 2044"/>
              <a:gd name="T47" fmla="*/ 76 h 216"/>
              <a:gd name="T48" fmla="*/ 1727 w 2044"/>
              <a:gd name="T49" fmla="*/ 76 h 216"/>
              <a:gd name="T50" fmla="*/ 1776 w 2044"/>
              <a:gd name="T51" fmla="*/ 28 h 216"/>
              <a:gd name="T52" fmla="*/ 1921 w 2044"/>
              <a:gd name="T53" fmla="*/ 17 h 216"/>
              <a:gd name="T54" fmla="*/ 1996 w 2044"/>
              <a:gd name="T55" fmla="*/ 1 h 216"/>
              <a:gd name="T56" fmla="*/ 0 w 2044"/>
              <a:gd name="T57" fmla="*/ 215 h 216"/>
              <a:gd name="T58" fmla="*/ 29 w 2044"/>
              <a:gd name="T59" fmla="*/ 184 h 216"/>
              <a:gd name="T60" fmla="*/ 145 w 2044"/>
              <a:gd name="T61" fmla="*/ 180 h 216"/>
              <a:gd name="T62" fmla="*/ 203 w 2044"/>
              <a:gd name="T63" fmla="*/ 199 h 216"/>
              <a:gd name="T64" fmla="*/ 347 w 2044"/>
              <a:gd name="T65" fmla="*/ 145 h 216"/>
              <a:gd name="T66" fmla="*/ 294 w 2044"/>
              <a:gd name="T67" fmla="*/ 204 h 216"/>
              <a:gd name="T68" fmla="*/ 443 w 2044"/>
              <a:gd name="T69" fmla="*/ 170 h 216"/>
              <a:gd name="T70" fmla="*/ 421 w 2044"/>
              <a:gd name="T71" fmla="*/ 195 h 216"/>
              <a:gd name="T72" fmla="*/ 526 w 2044"/>
              <a:gd name="T73" fmla="*/ 187 h 216"/>
              <a:gd name="T74" fmla="*/ 543 w 2044"/>
              <a:gd name="T75" fmla="*/ 215 h 216"/>
              <a:gd name="T76" fmla="*/ 614 w 2044"/>
              <a:gd name="T77" fmla="*/ 151 h 216"/>
              <a:gd name="T78" fmla="*/ 796 w 2044"/>
              <a:gd name="T79" fmla="*/ 161 h 216"/>
              <a:gd name="T80" fmla="*/ 811 w 2044"/>
              <a:gd name="T81" fmla="*/ 181 h 216"/>
              <a:gd name="T82" fmla="*/ 909 w 2044"/>
              <a:gd name="T83" fmla="*/ 199 h 216"/>
              <a:gd name="T84" fmla="*/ 993 w 2044"/>
              <a:gd name="T85" fmla="*/ 152 h 216"/>
              <a:gd name="T86" fmla="*/ 962 w 2044"/>
              <a:gd name="T87" fmla="*/ 164 h 216"/>
              <a:gd name="T88" fmla="*/ 1076 w 2044"/>
              <a:gd name="T89" fmla="*/ 124 h 216"/>
              <a:gd name="T90" fmla="*/ 1159 w 2044"/>
              <a:gd name="T91" fmla="*/ 123 h 216"/>
              <a:gd name="T92" fmla="*/ 1143 w 2044"/>
              <a:gd name="T93" fmla="*/ 170 h 216"/>
              <a:gd name="T94" fmla="*/ 1227 w 2044"/>
              <a:gd name="T95" fmla="*/ 140 h 216"/>
              <a:gd name="T96" fmla="*/ 1345 w 2044"/>
              <a:gd name="T97" fmla="*/ 134 h 216"/>
              <a:gd name="T98" fmla="*/ 1313 w 2044"/>
              <a:gd name="T99" fmla="*/ 216 h 216"/>
              <a:gd name="T100" fmla="*/ 1444 w 2044"/>
              <a:gd name="T101" fmla="*/ 215 h 216"/>
              <a:gd name="T102" fmla="*/ 1541 w 2044"/>
              <a:gd name="T103" fmla="*/ 215 h 216"/>
              <a:gd name="T104" fmla="*/ 1481 w 2044"/>
              <a:gd name="T105" fmla="*/ 215 h 216"/>
              <a:gd name="T106" fmla="*/ 1560 w 2044"/>
              <a:gd name="T107" fmla="*/ 215 h 216"/>
              <a:gd name="T108" fmla="*/ 1667 w 2044"/>
              <a:gd name="T109" fmla="*/ 200 h 216"/>
              <a:gd name="T110" fmla="*/ 1720 w 2044"/>
              <a:gd name="T111" fmla="*/ 215 h 216"/>
              <a:gd name="T112" fmla="*/ 1755 w 2044"/>
              <a:gd name="T113" fmla="*/ 140 h 216"/>
              <a:gd name="T114" fmla="*/ 1870 w 2044"/>
              <a:gd name="T115" fmla="*/ 162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044" h="216">
                <a:moveTo>
                  <a:pt x="28" y="56"/>
                </a:moveTo>
                <a:cubicBezTo>
                  <a:pt x="41" y="56"/>
                  <a:pt x="41" y="56"/>
                  <a:pt x="41" y="56"/>
                </a:cubicBezTo>
                <a:cubicBezTo>
                  <a:pt x="58" y="92"/>
                  <a:pt x="58" y="92"/>
                  <a:pt x="58" y="92"/>
                </a:cubicBezTo>
                <a:cubicBezTo>
                  <a:pt x="79" y="92"/>
                  <a:pt x="79" y="92"/>
                  <a:pt x="79" y="92"/>
                </a:cubicBezTo>
                <a:cubicBezTo>
                  <a:pt x="59" y="53"/>
                  <a:pt x="59" y="53"/>
                  <a:pt x="59" y="53"/>
                </a:cubicBezTo>
                <a:cubicBezTo>
                  <a:pt x="67" y="50"/>
                  <a:pt x="75" y="42"/>
                  <a:pt x="75" y="29"/>
                </a:cubicBezTo>
                <a:cubicBezTo>
                  <a:pt x="75" y="14"/>
                  <a:pt x="64" y="1"/>
                  <a:pt x="46" y="1"/>
                </a:cubicBezTo>
                <a:cubicBezTo>
                  <a:pt x="10" y="1"/>
                  <a:pt x="10" y="1"/>
                  <a:pt x="10" y="1"/>
                </a:cubicBezTo>
                <a:cubicBezTo>
                  <a:pt x="10" y="92"/>
                  <a:pt x="10" y="92"/>
                  <a:pt x="10" y="92"/>
                </a:cubicBezTo>
                <a:cubicBezTo>
                  <a:pt x="28" y="92"/>
                  <a:pt x="28" y="92"/>
                  <a:pt x="28" y="92"/>
                </a:cubicBezTo>
                <a:lnTo>
                  <a:pt x="28" y="56"/>
                </a:lnTo>
                <a:close/>
                <a:moveTo>
                  <a:pt x="28" y="17"/>
                </a:moveTo>
                <a:cubicBezTo>
                  <a:pt x="44" y="17"/>
                  <a:pt x="44" y="17"/>
                  <a:pt x="44" y="17"/>
                </a:cubicBezTo>
                <a:cubicBezTo>
                  <a:pt x="52" y="17"/>
                  <a:pt x="57" y="22"/>
                  <a:pt x="57" y="29"/>
                </a:cubicBezTo>
                <a:cubicBezTo>
                  <a:pt x="57" y="36"/>
                  <a:pt x="52" y="41"/>
                  <a:pt x="44" y="41"/>
                </a:cubicBezTo>
                <a:cubicBezTo>
                  <a:pt x="28" y="41"/>
                  <a:pt x="28" y="41"/>
                  <a:pt x="28" y="41"/>
                </a:cubicBezTo>
                <a:lnTo>
                  <a:pt x="28" y="17"/>
                </a:lnTo>
                <a:close/>
                <a:moveTo>
                  <a:pt x="155" y="76"/>
                </a:moveTo>
                <a:cubicBezTo>
                  <a:pt x="113" y="76"/>
                  <a:pt x="113" y="76"/>
                  <a:pt x="113" y="76"/>
                </a:cubicBezTo>
                <a:cubicBezTo>
                  <a:pt x="113" y="54"/>
                  <a:pt x="113" y="54"/>
                  <a:pt x="113" y="54"/>
                </a:cubicBezTo>
                <a:cubicBezTo>
                  <a:pt x="149" y="54"/>
                  <a:pt x="149" y="54"/>
                  <a:pt x="149" y="54"/>
                </a:cubicBezTo>
                <a:cubicBezTo>
                  <a:pt x="149" y="38"/>
                  <a:pt x="149" y="38"/>
                  <a:pt x="149" y="38"/>
                </a:cubicBezTo>
                <a:cubicBezTo>
                  <a:pt x="113" y="38"/>
                  <a:pt x="113" y="38"/>
                  <a:pt x="113" y="38"/>
                </a:cubicBezTo>
                <a:cubicBezTo>
                  <a:pt x="113" y="17"/>
                  <a:pt x="113" y="17"/>
                  <a:pt x="113" y="17"/>
                </a:cubicBezTo>
                <a:cubicBezTo>
                  <a:pt x="155" y="17"/>
                  <a:pt x="155" y="17"/>
                  <a:pt x="155" y="17"/>
                </a:cubicBezTo>
                <a:cubicBezTo>
                  <a:pt x="155" y="1"/>
                  <a:pt x="155" y="1"/>
                  <a:pt x="155" y="1"/>
                </a:cubicBezTo>
                <a:cubicBezTo>
                  <a:pt x="95" y="1"/>
                  <a:pt x="95" y="1"/>
                  <a:pt x="95" y="1"/>
                </a:cubicBezTo>
                <a:cubicBezTo>
                  <a:pt x="95" y="92"/>
                  <a:pt x="95" y="92"/>
                  <a:pt x="95" y="92"/>
                </a:cubicBezTo>
                <a:cubicBezTo>
                  <a:pt x="155" y="92"/>
                  <a:pt x="155" y="92"/>
                  <a:pt x="155" y="92"/>
                </a:cubicBezTo>
                <a:lnTo>
                  <a:pt x="155" y="76"/>
                </a:lnTo>
                <a:close/>
                <a:moveTo>
                  <a:pt x="230" y="82"/>
                </a:moveTo>
                <a:cubicBezTo>
                  <a:pt x="236" y="76"/>
                  <a:pt x="239" y="68"/>
                  <a:pt x="239" y="55"/>
                </a:cubicBezTo>
                <a:cubicBezTo>
                  <a:pt x="239" y="41"/>
                  <a:pt x="239" y="41"/>
                  <a:pt x="239" y="41"/>
                </a:cubicBezTo>
                <a:cubicBezTo>
                  <a:pt x="204" y="41"/>
                  <a:pt x="204" y="41"/>
                  <a:pt x="204" y="41"/>
                </a:cubicBezTo>
                <a:cubicBezTo>
                  <a:pt x="204" y="56"/>
                  <a:pt x="204" y="56"/>
                  <a:pt x="204" y="56"/>
                </a:cubicBezTo>
                <a:cubicBezTo>
                  <a:pt x="221" y="56"/>
                  <a:pt x="221" y="56"/>
                  <a:pt x="221" y="56"/>
                </a:cubicBezTo>
                <a:cubicBezTo>
                  <a:pt x="221" y="60"/>
                  <a:pt x="221" y="60"/>
                  <a:pt x="221" y="60"/>
                </a:cubicBezTo>
                <a:cubicBezTo>
                  <a:pt x="221" y="65"/>
                  <a:pt x="219" y="69"/>
                  <a:pt x="217" y="72"/>
                </a:cubicBezTo>
                <a:cubicBezTo>
                  <a:pt x="214" y="75"/>
                  <a:pt x="209" y="77"/>
                  <a:pt x="204" y="77"/>
                </a:cubicBezTo>
                <a:cubicBezTo>
                  <a:pt x="199" y="77"/>
                  <a:pt x="195" y="75"/>
                  <a:pt x="193" y="72"/>
                </a:cubicBezTo>
                <a:cubicBezTo>
                  <a:pt x="189" y="68"/>
                  <a:pt x="188" y="64"/>
                  <a:pt x="188" y="46"/>
                </a:cubicBezTo>
                <a:cubicBezTo>
                  <a:pt x="188" y="28"/>
                  <a:pt x="189" y="25"/>
                  <a:pt x="193" y="21"/>
                </a:cubicBezTo>
                <a:cubicBezTo>
                  <a:pt x="196" y="18"/>
                  <a:pt x="199" y="16"/>
                  <a:pt x="204" y="16"/>
                </a:cubicBezTo>
                <a:cubicBezTo>
                  <a:pt x="213" y="16"/>
                  <a:pt x="218" y="20"/>
                  <a:pt x="220" y="29"/>
                </a:cubicBezTo>
                <a:cubicBezTo>
                  <a:pt x="238" y="29"/>
                  <a:pt x="238" y="29"/>
                  <a:pt x="238" y="29"/>
                </a:cubicBezTo>
                <a:cubicBezTo>
                  <a:pt x="236" y="13"/>
                  <a:pt x="225" y="0"/>
                  <a:pt x="204" y="0"/>
                </a:cubicBezTo>
                <a:cubicBezTo>
                  <a:pt x="194" y="0"/>
                  <a:pt x="186" y="3"/>
                  <a:pt x="180" y="10"/>
                </a:cubicBezTo>
                <a:cubicBezTo>
                  <a:pt x="176" y="14"/>
                  <a:pt x="173" y="19"/>
                  <a:pt x="172" y="24"/>
                </a:cubicBezTo>
                <a:cubicBezTo>
                  <a:pt x="171" y="29"/>
                  <a:pt x="171" y="36"/>
                  <a:pt x="171" y="46"/>
                </a:cubicBezTo>
                <a:cubicBezTo>
                  <a:pt x="171" y="56"/>
                  <a:pt x="171" y="64"/>
                  <a:pt x="172" y="69"/>
                </a:cubicBezTo>
                <a:cubicBezTo>
                  <a:pt x="173" y="74"/>
                  <a:pt x="176" y="79"/>
                  <a:pt x="180" y="83"/>
                </a:cubicBezTo>
                <a:cubicBezTo>
                  <a:pt x="186" y="89"/>
                  <a:pt x="194" y="93"/>
                  <a:pt x="204" y="93"/>
                </a:cubicBezTo>
                <a:cubicBezTo>
                  <a:pt x="214" y="93"/>
                  <a:pt x="223" y="90"/>
                  <a:pt x="230" y="82"/>
                </a:cubicBezTo>
                <a:close/>
                <a:moveTo>
                  <a:pt x="256" y="92"/>
                </a:moveTo>
                <a:cubicBezTo>
                  <a:pt x="274" y="92"/>
                  <a:pt x="274" y="92"/>
                  <a:pt x="274" y="92"/>
                </a:cubicBezTo>
                <a:cubicBezTo>
                  <a:pt x="274" y="1"/>
                  <a:pt x="274" y="1"/>
                  <a:pt x="274" y="1"/>
                </a:cubicBezTo>
                <a:cubicBezTo>
                  <a:pt x="256" y="1"/>
                  <a:pt x="256" y="1"/>
                  <a:pt x="256" y="1"/>
                </a:cubicBezTo>
                <a:lnTo>
                  <a:pt x="256" y="92"/>
                </a:lnTo>
                <a:close/>
                <a:moveTo>
                  <a:pt x="327" y="0"/>
                </a:moveTo>
                <a:cubicBezTo>
                  <a:pt x="317" y="0"/>
                  <a:pt x="309" y="4"/>
                  <a:pt x="303" y="10"/>
                </a:cubicBezTo>
                <a:cubicBezTo>
                  <a:pt x="293" y="19"/>
                  <a:pt x="294" y="31"/>
                  <a:pt x="294" y="46"/>
                </a:cubicBezTo>
                <a:cubicBezTo>
                  <a:pt x="294" y="62"/>
                  <a:pt x="293" y="74"/>
                  <a:pt x="303" y="83"/>
                </a:cubicBezTo>
                <a:cubicBezTo>
                  <a:pt x="309" y="89"/>
                  <a:pt x="317" y="93"/>
                  <a:pt x="327" y="93"/>
                </a:cubicBezTo>
                <a:cubicBezTo>
                  <a:pt x="338" y="93"/>
                  <a:pt x="346" y="89"/>
                  <a:pt x="352" y="83"/>
                </a:cubicBezTo>
                <a:cubicBezTo>
                  <a:pt x="361" y="74"/>
                  <a:pt x="361" y="62"/>
                  <a:pt x="361" y="46"/>
                </a:cubicBezTo>
                <a:cubicBezTo>
                  <a:pt x="361" y="31"/>
                  <a:pt x="361" y="19"/>
                  <a:pt x="352" y="10"/>
                </a:cubicBezTo>
                <a:cubicBezTo>
                  <a:pt x="346" y="4"/>
                  <a:pt x="338" y="0"/>
                  <a:pt x="327" y="0"/>
                </a:cubicBezTo>
                <a:close/>
                <a:moveTo>
                  <a:pt x="339" y="72"/>
                </a:moveTo>
                <a:cubicBezTo>
                  <a:pt x="336" y="75"/>
                  <a:pt x="332" y="77"/>
                  <a:pt x="327" y="77"/>
                </a:cubicBezTo>
                <a:cubicBezTo>
                  <a:pt x="323" y="77"/>
                  <a:pt x="318" y="75"/>
                  <a:pt x="316" y="72"/>
                </a:cubicBezTo>
                <a:cubicBezTo>
                  <a:pt x="312" y="68"/>
                  <a:pt x="311" y="64"/>
                  <a:pt x="311" y="46"/>
                </a:cubicBezTo>
                <a:cubicBezTo>
                  <a:pt x="311" y="29"/>
                  <a:pt x="312" y="25"/>
                  <a:pt x="316" y="21"/>
                </a:cubicBezTo>
                <a:cubicBezTo>
                  <a:pt x="318" y="18"/>
                  <a:pt x="323" y="16"/>
                  <a:pt x="327" y="16"/>
                </a:cubicBezTo>
                <a:cubicBezTo>
                  <a:pt x="332" y="16"/>
                  <a:pt x="336" y="18"/>
                  <a:pt x="339" y="21"/>
                </a:cubicBezTo>
                <a:cubicBezTo>
                  <a:pt x="342" y="25"/>
                  <a:pt x="343" y="29"/>
                  <a:pt x="343" y="46"/>
                </a:cubicBezTo>
                <a:cubicBezTo>
                  <a:pt x="343" y="64"/>
                  <a:pt x="342" y="68"/>
                  <a:pt x="339" y="72"/>
                </a:cubicBezTo>
                <a:close/>
                <a:moveTo>
                  <a:pt x="432" y="57"/>
                </a:moveTo>
                <a:cubicBezTo>
                  <a:pt x="396" y="1"/>
                  <a:pt x="396" y="1"/>
                  <a:pt x="396" y="1"/>
                </a:cubicBezTo>
                <a:cubicBezTo>
                  <a:pt x="380" y="1"/>
                  <a:pt x="380" y="1"/>
                  <a:pt x="380" y="1"/>
                </a:cubicBezTo>
                <a:cubicBezTo>
                  <a:pt x="380" y="92"/>
                  <a:pt x="380" y="92"/>
                  <a:pt x="380" y="92"/>
                </a:cubicBezTo>
                <a:cubicBezTo>
                  <a:pt x="398" y="92"/>
                  <a:pt x="398" y="92"/>
                  <a:pt x="398" y="92"/>
                </a:cubicBezTo>
                <a:cubicBezTo>
                  <a:pt x="398" y="36"/>
                  <a:pt x="398" y="36"/>
                  <a:pt x="398" y="36"/>
                </a:cubicBezTo>
                <a:cubicBezTo>
                  <a:pt x="434" y="92"/>
                  <a:pt x="434" y="92"/>
                  <a:pt x="434" y="92"/>
                </a:cubicBezTo>
                <a:cubicBezTo>
                  <a:pt x="450" y="92"/>
                  <a:pt x="450" y="92"/>
                  <a:pt x="450" y="92"/>
                </a:cubicBezTo>
                <a:cubicBezTo>
                  <a:pt x="450" y="1"/>
                  <a:pt x="450" y="1"/>
                  <a:pt x="450" y="1"/>
                </a:cubicBezTo>
                <a:cubicBezTo>
                  <a:pt x="432" y="1"/>
                  <a:pt x="432" y="1"/>
                  <a:pt x="432" y="1"/>
                </a:cubicBezTo>
                <a:lnTo>
                  <a:pt x="432" y="57"/>
                </a:lnTo>
                <a:close/>
                <a:moveTo>
                  <a:pt x="487" y="76"/>
                </a:moveTo>
                <a:cubicBezTo>
                  <a:pt x="519" y="76"/>
                  <a:pt x="519" y="76"/>
                  <a:pt x="519" y="76"/>
                </a:cubicBezTo>
                <a:cubicBezTo>
                  <a:pt x="525" y="92"/>
                  <a:pt x="525" y="92"/>
                  <a:pt x="525" y="92"/>
                </a:cubicBezTo>
                <a:cubicBezTo>
                  <a:pt x="543" y="92"/>
                  <a:pt x="543" y="92"/>
                  <a:pt x="543" y="92"/>
                </a:cubicBezTo>
                <a:cubicBezTo>
                  <a:pt x="510" y="1"/>
                  <a:pt x="510" y="1"/>
                  <a:pt x="510" y="1"/>
                </a:cubicBezTo>
                <a:cubicBezTo>
                  <a:pt x="496" y="1"/>
                  <a:pt x="496" y="1"/>
                  <a:pt x="496" y="1"/>
                </a:cubicBezTo>
                <a:cubicBezTo>
                  <a:pt x="463" y="92"/>
                  <a:pt x="463" y="92"/>
                  <a:pt x="463" y="92"/>
                </a:cubicBezTo>
                <a:cubicBezTo>
                  <a:pt x="481" y="92"/>
                  <a:pt x="481" y="92"/>
                  <a:pt x="481" y="92"/>
                </a:cubicBezTo>
                <a:lnTo>
                  <a:pt x="487" y="76"/>
                </a:lnTo>
                <a:close/>
                <a:moveTo>
                  <a:pt x="503" y="28"/>
                </a:moveTo>
                <a:cubicBezTo>
                  <a:pt x="515" y="61"/>
                  <a:pt x="515" y="61"/>
                  <a:pt x="515" y="61"/>
                </a:cubicBezTo>
                <a:cubicBezTo>
                  <a:pt x="492" y="61"/>
                  <a:pt x="492" y="61"/>
                  <a:pt x="492" y="61"/>
                </a:cubicBezTo>
                <a:lnTo>
                  <a:pt x="503" y="28"/>
                </a:lnTo>
                <a:close/>
                <a:moveTo>
                  <a:pt x="615" y="76"/>
                </a:moveTo>
                <a:cubicBezTo>
                  <a:pt x="574" y="76"/>
                  <a:pt x="574" y="76"/>
                  <a:pt x="574" y="76"/>
                </a:cubicBezTo>
                <a:cubicBezTo>
                  <a:pt x="574" y="1"/>
                  <a:pt x="574" y="1"/>
                  <a:pt x="574" y="1"/>
                </a:cubicBezTo>
                <a:cubicBezTo>
                  <a:pt x="556" y="1"/>
                  <a:pt x="556" y="1"/>
                  <a:pt x="556" y="1"/>
                </a:cubicBezTo>
                <a:cubicBezTo>
                  <a:pt x="556" y="92"/>
                  <a:pt x="556" y="92"/>
                  <a:pt x="556" y="92"/>
                </a:cubicBezTo>
                <a:cubicBezTo>
                  <a:pt x="615" y="92"/>
                  <a:pt x="615" y="92"/>
                  <a:pt x="615" y="92"/>
                </a:cubicBezTo>
                <a:lnTo>
                  <a:pt x="615" y="76"/>
                </a:lnTo>
                <a:close/>
                <a:moveTo>
                  <a:pt x="692" y="56"/>
                </a:moveTo>
                <a:cubicBezTo>
                  <a:pt x="709" y="56"/>
                  <a:pt x="709" y="56"/>
                  <a:pt x="709" y="56"/>
                </a:cubicBezTo>
                <a:cubicBezTo>
                  <a:pt x="709" y="60"/>
                  <a:pt x="709" y="60"/>
                  <a:pt x="709" y="60"/>
                </a:cubicBezTo>
                <a:cubicBezTo>
                  <a:pt x="709" y="65"/>
                  <a:pt x="707" y="69"/>
                  <a:pt x="705" y="72"/>
                </a:cubicBezTo>
                <a:cubicBezTo>
                  <a:pt x="702" y="75"/>
                  <a:pt x="697" y="77"/>
                  <a:pt x="692" y="77"/>
                </a:cubicBezTo>
                <a:cubicBezTo>
                  <a:pt x="687" y="77"/>
                  <a:pt x="683" y="75"/>
                  <a:pt x="681" y="72"/>
                </a:cubicBezTo>
                <a:cubicBezTo>
                  <a:pt x="677" y="68"/>
                  <a:pt x="676" y="64"/>
                  <a:pt x="676" y="46"/>
                </a:cubicBezTo>
                <a:cubicBezTo>
                  <a:pt x="676" y="28"/>
                  <a:pt x="677" y="25"/>
                  <a:pt x="681" y="21"/>
                </a:cubicBezTo>
                <a:cubicBezTo>
                  <a:pt x="683" y="18"/>
                  <a:pt x="687" y="16"/>
                  <a:pt x="692" y="16"/>
                </a:cubicBezTo>
                <a:cubicBezTo>
                  <a:pt x="701" y="16"/>
                  <a:pt x="706" y="20"/>
                  <a:pt x="708" y="29"/>
                </a:cubicBezTo>
                <a:cubicBezTo>
                  <a:pt x="726" y="29"/>
                  <a:pt x="726" y="29"/>
                  <a:pt x="726" y="29"/>
                </a:cubicBezTo>
                <a:cubicBezTo>
                  <a:pt x="724" y="13"/>
                  <a:pt x="713" y="0"/>
                  <a:pt x="692" y="0"/>
                </a:cubicBezTo>
                <a:cubicBezTo>
                  <a:pt x="682" y="0"/>
                  <a:pt x="674" y="3"/>
                  <a:pt x="667" y="10"/>
                </a:cubicBezTo>
                <a:cubicBezTo>
                  <a:pt x="663" y="14"/>
                  <a:pt x="661" y="19"/>
                  <a:pt x="660" y="24"/>
                </a:cubicBezTo>
                <a:cubicBezTo>
                  <a:pt x="659" y="29"/>
                  <a:pt x="659" y="36"/>
                  <a:pt x="659" y="46"/>
                </a:cubicBezTo>
                <a:cubicBezTo>
                  <a:pt x="659" y="56"/>
                  <a:pt x="659" y="64"/>
                  <a:pt x="660" y="69"/>
                </a:cubicBezTo>
                <a:cubicBezTo>
                  <a:pt x="661" y="74"/>
                  <a:pt x="663" y="79"/>
                  <a:pt x="667" y="83"/>
                </a:cubicBezTo>
                <a:cubicBezTo>
                  <a:pt x="674" y="89"/>
                  <a:pt x="682" y="93"/>
                  <a:pt x="692" y="93"/>
                </a:cubicBezTo>
                <a:cubicBezTo>
                  <a:pt x="702" y="93"/>
                  <a:pt x="711" y="90"/>
                  <a:pt x="718" y="82"/>
                </a:cubicBezTo>
                <a:cubicBezTo>
                  <a:pt x="724" y="76"/>
                  <a:pt x="726" y="68"/>
                  <a:pt x="726" y="55"/>
                </a:cubicBezTo>
                <a:cubicBezTo>
                  <a:pt x="726" y="41"/>
                  <a:pt x="726" y="41"/>
                  <a:pt x="726" y="41"/>
                </a:cubicBezTo>
                <a:cubicBezTo>
                  <a:pt x="692" y="41"/>
                  <a:pt x="692" y="41"/>
                  <a:pt x="692" y="41"/>
                </a:cubicBezTo>
                <a:lnTo>
                  <a:pt x="692" y="56"/>
                </a:lnTo>
                <a:close/>
                <a:moveTo>
                  <a:pt x="800" y="83"/>
                </a:moveTo>
                <a:cubicBezTo>
                  <a:pt x="809" y="74"/>
                  <a:pt x="809" y="62"/>
                  <a:pt x="809" y="46"/>
                </a:cubicBezTo>
                <a:cubicBezTo>
                  <a:pt x="809" y="31"/>
                  <a:pt x="809" y="19"/>
                  <a:pt x="800" y="10"/>
                </a:cubicBezTo>
                <a:cubicBezTo>
                  <a:pt x="793" y="4"/>
                  <a:pt x="785" y="0"/>
                  <a:pt x="775" y="0"/>
                </a:cubicBezTo>
                <a:cubicBezTo>
                  <a:pt x="765" y="0"/>
                  <a:pt x="757" y="4"/>
                  <a:pt x="750" y="10"/>
                </a:cubicBezTo>
                <a:cubicBezTo>
                  <a:pt x="741" y="19"/>
                  <a:pt x="741" y="31"/>
                  <a:pt x="741" y="46"/>
                </a:cubicBezTo>
                <a:cubicBezTo>
                  <a:pt x="741" y="62"/>
                  <a:pt x="741" y="74"/>
                  <a:pt x="750" y="83"/>
                </a:cubicBezTo>
                <a:cubicBezTo>
                  <a:pt x="757" y="89"/>
                  <a:pt x="765" y="93"/>
                  <a:pt x="775" y="93"/>
                </a:cubicBezTo>
                <a:cubicBezTo>
                  <a:pt x="785" y="93"/>
                  <a:pt x="793" y="89"/>
                  <a:pt x="800" y="83"/>
                </a:cubicBezTo>
                <a:close/>
                <a:moveTo>
                  <a:pt x="759" y="46"/>
                </a:moveTo>
                <a:cubicBezTo>
                  <a:pt x="759" y="29"/>
                  <a:pt x="760" y="25"/>
                  <a:pt x="763" y="21"/>
                </a:cubicBezTo>
                <a:cubicBezTo>
                  <a:pt x="766" y="18"/>
                  <a:pt x="770" y="16"/>
                  <a:pt x="775" y="16"/>
                </a:cubicBezTo>
                <a:cubicBezTo>
                  <a:pt x="780" y="16"/>
                  <a:pt x="784" y="18"/>
                  <a:pt x="786" y="21"/>
                </a:cubicBezTo>
                <a:cubicBezTo>
                  <a:pt x="790" y="25"/>
                  <a:pt x="791" y="29"/>
                  <a:pt x="791" y="46"/>
                </a:cubicBezTo>
                <a:cubicBezTo>
                  <a:pt x="791" y="64"/>
                  <a:pt x="790" y="68"/>
                  <a:pt x="786" y="72"/>
                </a:cubicBezTo>
                <a:cubicBezTo>
                  <a:pt x="784" y="75"/>
                  <a:pt x="780" y="77"/>
                  <a:pt x="775" y="77"/>
                </a:cubicBezTo>
                <a:cubicBezTo>
                  <a:pt x="770" y="77"/>
                  <a:pt x="766" y="75"/>
                  <a:pt x="763" y="72"/>
                </a:cubicBezTo>
                <a:cubicBezTo>
                  <a:pt x="760" y="68"/>
                  <a:pt x="759" y="64"/>
                  <a:pt x="759" y="46"/>
                </a:cubicBezTo>
                <a:close/>
                <a:moveTo>
                  <a:pt x="891" y="1"/>
                </a:moveTo>
                <a:cubicBezTo>
                  <a:pt x="873" y="1"/>
                  <a:pt x="873" y="1"/>
                  <a:pt x="873" y="1"/>
                </a:cubicBezTo>
                <a:cubicBezTo>
                  <a:pt x="855" y="60"/>
                  <a:pt x="855" y="60"/>
                  <a:pt x="855" y="60"/>
                </a:cubicBezTo>
                <a:cubicBezTo>
                  <a:pt x="836" y="1"/>
                  <a:pt x="836" y="1"/>
                  <a:pt x="836" y="1"/>
                </a:cubicBezTo>
                <a:cubicBezTo>
                  <a:pt x="818" y="1"/>
                  <a:pt x="818" y="1"/>
                  <a:pt x="818" y="1"/>
                </a:cubicBezTo>
                <a:cubicBezTo>
                  <a:pt x="848" y="92"/>
                  <a:pt x="848" y="92"/>
                  <a:pt x="848" y="92"/>
                </a:cubicBezTo>
                <a:cubicBezTo>
                  <a:pt x="861" y="92"/>
                  <a:pt x="861" y="92"/>
                  <a:pt x="861" y="92"/>
                </a:cubicBezTo>
                <a:lnTo>
                  <a:pt x="891" y="1"/>
                </a:lnTo>
                <a:close/>
                <a:moveTo>
                  <a:pt x="964" y="76"/>
                </a:moveTo>
                <a:cubicBezTo>
                  <a:pt x="922" y="76"/>
                  <a:pt x="922" y="76"/>
                  <a:pt x="922" y="76"/>
                </a:cubicBezTo>
                <a:cubicBezTo>
                  <a:pt x="922" y="54"/>
                  <a:pt x="922" y="54"/>
                  <a:pt x="922" y="54"/>
                </a:cubicBezTo>
                <a:cubicBezTo>
                  <a:pt x="958" y="54"/>
                  <a:pt x="958" y="54"/>
                  <a:pt x="958" y="54"/>
                </a:cubicBezTo>
                <a:cubicBezTo>
                  <a:pt x="958" y="38"/>
                  <a:pt x="958" y="38"/>
                  <a:pt x="958" y="38"/>
                </a:cubicBezTo>
                <a:cubicBezTo>
                  <a:pt x="922" y="38"/>
                  <a:pt x="922" y="38"/>
                  <a:pt x="922" y="38"/>
                </a:cubicBezTo>
                <a:cubicBezTo>
                  <a:pt x="922" y="17"/>
                  <a:pt x="922" y="17"/>
                  <a:pt x="922" y="17"/>
                </a:cubicBezTo>
                <a:cubicBezTo>
                  <a:pt x="964" y="17"/>
                  <a:pt x="964" y="17"/>
                  <a:pt x="964" y="17"/>
                </a:cubicBezTo>
                <a:cubicBezTo>
                  <a:pt x="964" y="1"/>
                  <a:pt x="964" y="1"/>
                  <a:pt x="964" y="1"/>
                </a:cubicBezTo>
                <a:cubicBezTo>
                  <a:pt x="904" y="1"/>
                  <a:pt x="904" y="1"/>
                  <a:pt x="904" y="1"/>
                </a:cubicBezTo>
                <a:cubicBezTo>
                  <a:pt x="904" y="92"/>
                  <a:pt x="904" y="92"/>
                  <a:pt x="904" y="92"/>
                </a:cubicBezTo>
                <a:cubicBezTo>
                  <a:pt x="964" y="92"/>
                  <a:pt x="964" y="92"/>
                  <a:pt x="964" y="92"/>
                </a:cubicBezTo>
                <a:lnTo>
                  <a:pt x="964" y="76"/>
                </a:lnTo>
                <a:close/>
                <a:moveTo>
                  <a:pt x="1031" y="92"/>
                </a:moveTo>
                <a:cubicBezTo>
                  <a:pt x="1051" y="92"/>
                  <a:pt x="1051" y="92"/>
                  <a:pt x="1051" y="92"/>
                </a:cubicBezTo>
                <a:cubicBezTo>
                  <a:pt x="1031" y="53"/>
                  <a:pt x="1031" y="53"/>
                  <a:pt x="1031" y="53"/>
                </a:cubicBezTo>
                <a:cubicBezTo>
                  <a:pt x="1040" y="50"/>
                  <a:pt x="1048" y="42"/>
                  <a:pt x="1048" y="29"/>
                </a:cubicBezTo>
                <a:cubicBezTo>
                  <a:pt x="1048" y="14"/>
                  <a:pt x="1037" y="1"/>
                  <a:pt x="1018" y="1"/>
                </a:cubicBezTo>
                <a:cubicBezTo>
                  <a:pt x="982" y="1"/>
                  <a:pt x="982" y="1"/>
                  <a:pt x="982" y="1"/>
                </a:cubicBezTo>
                <a:cubicBezTo>
                  <a:pt x="982" y="92"/>
                  <a:pt x="982" y="92"/>
                  <a:pt x="982" y="92"/>
                </a:cubicBezTo>
                <a:cubicBezTo>
                  <a:pt x="1000" y="92"/>
                  <a:pt x="1000" y="92"/>
                  <a:pt x="1000" y="92"/>
                </a:cubicBezTo>
                <a:cubicBezTo>
                  <a:pt x="1000" y="56"/>
                  <a:pt x="1000" y="56"/>
                  <a:pt x="1000" y="56"/>
                </a:cubicBezTo>
                <a:cubicBezTo>
                  <a:pt x="1013" y="56"/>
                  <a:pt x="1013" y="56"/>
                  <a:pt x="1013" y="56"/>
                </a:cubicBezTo>
                <a:lnTo>
                  <a:pt x="1031" y="92"/>
                </a:lnTo>
                <a:close/>
                <a:moveTo>
                  <a:pt x="1000" y="17"/>
                </a:moveTo>
                <a:cubicBezTo>
                  <a:pt x="1017" y="17"/>
                  <a:pt x="1017" y="17"/>
                  <a:pt x="1017" y="17"/>
                </a:cubicBezTo>
                <a:cubicBezTo>
                  <a:pt x="1025" y="17"/>
                  <a:pt x="1030" y="22"/>
                  <a:pt x="1030" y="29"/>
                </a:cubicBezTo>
                <a:cubicBezTo>
                  <a:pt x="1030" y="36"/>
                  <a:pt x="1025" y="41"/>
                  <a:pt x="1017" y="41"/>
                </a:cubicBezTo>
                <a:cubicBezTo>
                  <a:pt x="1000" y="41"/>
                  <a:pt x="1000" y="41"/>
                  <a:pt x="1000" y="41"/>
                </a:cubicBezTo>
                <a:lnTo>
                  <a:pt x="1000" y="17"/>
                </a:lnTo>
                <a:close/>
                <a:moveTo>
                  <a:pt x="1137" y="1"/>
                </a:moveTo>
                <a:cubicBezTo>
                  <a:pt x="1119" y="1"/>
                  <a:pt x="1119" y="1"/>
                  <a:pt x="1119" y="1"/>
                </a:cubicBezTo>
                <a:cubicBezTo>
                  <a:pt x="1119" y="57"/>
                  <a:pt x="1119" y="57"/>
                  <a:pt x="1119" y="57"/>
                </a:cubicBezTo>
                <a:cubicBezTo>
                  <a:pt x="1083" y="1"/>
                  <a:pt x="1083" y="1"/>
                  <a:pt x="1083" y="1"/>
                </a:cubicBezTo>
                <a:cubicBezTo>
                  <a:pt x="1067" y="1"/>
                  <a:pt x="1067" y="1"/>
                  <a:pt x="1067" y="1"/>
                </a:cubicBezTo>
                <a:cubicBezTo>
                  <a:pt x="1067" y="92"/>
                  <a:pt x="1067" y="92"/>
                  <a:pt x="1067" y="92"/>
                </a:cubicBezTo>
                <a:cubicBezTo>
                  <a:pt x="1085" y="92"/>
                  <a:pt x="1085" y="92"/>
                  <a:pt x="1085" y="92"/>
                </a:cubicBezTo>
                <a:cubicBezTo>
                  <a:pt x="1085" y="36"/>
                  <a:pt x="1085" y="36"/>
                  <a:pt x="1085" y="36"/>
                </a:cubicBezTo>
                <a:cubicBezTo>
                  <a:pt x="1121" y="92"/>
                  <a:pt x="1121" y="92"/>
                  <a:pt x="1121" y="92"/>
                </a:cubicBezTo>
                <a:cubicBezTo>
                  <a:pt x="1137" y="92"/>
                  <a:pt x="1137" y="92"/>
                  <a:pt x="1137" y="92"/>
                </a:cubicBezTo>
                <a:lnTo>
                  <a:pt x="1137" y="1"/>
                </a:lnTo>
                <a:close/>
                <a:moveTo>
                  <a:pt x="1225" y="92"/>
                </a:moveTo>
                <a:cubicBezTo>
                  <a:pt x="1242" y="92"/>
                  <a:pt x="1242" y="92"/>
                  <a:pt x="1242" y="92"/>
                </a:cubicBezTo>
                <a:cubicBezTo>
                  <a:pt x="1242" y="1"/>
                  <a:pt x="1242" y="1"/>
                  <a:pt x="1242" y="1"/>
                </a:cubicBezTo>
                <a:cubicBezTo>
                  <a:pt x="1225" y="1"/>
                  <a:pt x="1225" y="1"/>
                  <a:pt x="1225" y="1"/>
                </a:cubicBezTo>
                <a:cubicBezTo>
                  <a:pt x="1201" y="50"/>
                  <a:pt x="1201" y="50"/>
                  <a:pt x="1201" y="50"/>
                </a:cubicBezTo>
                <a:cubicBezTo>
                  <a:pt x="1177" y="1"/>
                  <a:pt x="1177" y="1"/>
                  <a:pt x="1177" y="1"/>
                </a:cubicBezTo>
                <a:cubicBezTo>
                  <a:pt x="1160" y="1"/>
                  <a:pt x="1160" y="1"/>
                  <a:pt x="1160" y="1"/>
                </a:cubicBezTo>
                <a:cubicBezTo>
                  <a:pt x="1160" y="92"/>
                  <a:pt x="1160" y="92"/>
                  <a:pt x="1160" y="92"/>
                </a:cubicBezTo>
                <a:cubicBezTo>
                  <a:pt x="1178" y="92"/>
                  <a:pt x="1178" y="92"/>
                  <a:pt x="1178" y="92"/>
                </a:cubicBezTo>
                <a:cubicBezTo>
                  <a:pt x="1178" y="39"/>
                  <a:pt x="1178" y="39"/>
                  <a:pt x="1178" y="39"/>
                </a:cubicBezTo>
                <a:cubicBezTo>
                  <a:pt x="1195" y="73"/>
                  <a:pt x="1195" y="73"/>
                  <a:pt x="1195" y="73"/>
                </a:cubicBezTo>
                <a:cubicBezTo>
                  <a:pt x="1207" y="73"/>
                  <a:pt x="1207" y="73"/>
                  <a:pt x="1207" y="73"/>
                </a:cubicBezTo>
                <a:cubicBezTo>
                  <a:pt x="1225" y="39"/>
                  <a:pt x="1225" y="39"/>
                  <a:pt x="1225" y="39"/>
                </a:cubicBezTo>
                <a:lnTo>
                  <a:pt x="1225" y="92"/>
                </a:lnTo>
                <a:close/>
                <a:moveTo>
                  <a:pt x="1325" y="76"/>
                </a:moveTo>
                <a:cubicBezTo>
                  <a:pt x="1283" y="76"/>
                  <a:pt x="1283" y="76"/>
                  <a:pt x="1283" y="76"/>
                </a:cubicBezTo>
                <a:cubicBezTo>
                  <a:pt x="1283" y="54"/>
                  <a:pt x="1283" y="54"/>
                  <a:pt x="1283" y="54"/>
                </a:cubicBezTo>
                <a:cubicBezTo>
                  <a:pt x="1319" y="54"/>
                  <a:pt x="1319" y="54"/>
                  <a:pt x="1319" y="54"/>
                </a:cubicBezTo>
                <a:cubicBezTo>
                  <a:pt x="1319" y="38"/>
                  <a:pt x="1319" y="38"/>
                  <a:pt x="1319" y="38"/>
                </a:cubicBezTo>
                <a:cubicBezTo>
                  <a:pt x="1283" y="38"/>
                  <a:pt x="1283" y="38"/>
                  <a:pt x="1283" y="38"/>
                </a:cubicBezTo>
                <a:cubicBezTo>
                  <a:pt x="1283" y="17"/>
                  <a:pt x="1283" y="17"/>
                  <a:pt x="1283" y="17"/>
                </a:cubicBezTo>
                <a:cubicBezTo>
                  <a:pt x="1325" y="17"/>
                  <a:pt x="1325" y="17"/>
                  <a:pt x="1325" y="17"/>
                </a:cubicBezTo>
                <a:cubicBezTo>
                  <a:pt x="1325" y="1"/>
                  <a:pt x="1325" y="1"/>
                  <a:pt x="1325" y="1"/>
                </a:cubicBezTo>
                <a:cubicBezTo>
                  <a:pt x="1265" y="1"/>
                  <a:pt x="1265" y="1"/>
                  <a:pt x="1265" y="1"/>
                </a:cubicBezTo>
                <a:cubicBezTo>
                  <a:pt x="1265" y="92"/>
                  <a:pt x="1265" y="92"/>
                  <a:pt x="1265" y="92"/>
                </a:cubicBezTo>
                <a:cubicBezTo>
                  <a:pt x="1325" y="92"/>
                  <a:pt x="1325" y="92"/>
                  <a:pt x="1325" y="92"/>
                </a:cubicBezTo>
                <a:lnTo>
                  <a:pt x="1325" y="76"/>
                </a:lnTo>
                <a:close/>
                <a:moveTo>
                  <a:pt x="1413" y="92"/>
                </a:moveTo>
                <a:cubicBezTo>
                  <a:pt x="1413" y="1"/>
                  <a:pt x="1413" y="1"/>
                  <a:pt x="1413" y="1"/>
                </a:cubicBezTo>
                <a:cubicBezTo>
                  <a:pt x="1396" y="1"/>
                  <a:pt x="1396" y="1"/>
                  <a:pt x="1396" y="1"/>
                </a:cubicBezTo>
                <a:cubicBezTo>
                  <a:pt x="1396" y="57"/>
                  <a:pt x="1396" y="57"/>
                  <a:pt x="1396" y="57"/>
                </a:cubicBezTo>
                <a:cubicBezTo>
                  <a:pt x="1359" y="1"/>
                  <a:pt x="1359" y="1"/>
                  <a:pt x="1359" y="1"/>
                </a:cubicBezTo>
                <a:cubicBezTo>
                  <a:pt x="1344" y="1"/>
                  <a:pt x="1344" y="1"/>
                  <a:pt x="1344" y="1"/>
                </a:cubicBezTo>
                <a:cubicBezTo>
                  <a:pt x="1344" y="92"/>
                  <a:pt x="1344" y="92"/>
                  <a:pt x="1344" y="92"/>
                </a:cubicBezTo>
                <a:cubicBezTo>
                  <a:pt x="1361" y="92"/>
                  <a:pt x="1361" y="92"/>
                  <a:pt x="1361" y="92"/>
                </a:cubicBezTo>
                <a:cubicBezTo>
                  <a:pt x="1361" y="36"/>
                  <a:pt x="1361" y="36"/>
                  <a:pt x="1361" y="36"/>
                </a:cubicBezTo>
                <a:cubicBezTo>
                  <a:pt x="1397" y="92"/>
                  <a:pt x="1397" y="92"/>
                  <a:pt x="1397" y="92"/>
                </a:cubicBezTo>
                <a:lnTo>
                  <a:pt x="1413" y="92"/>
                </a:lnTo>
                <a:close/>
                <a:moveTo>
                  <a:pt x="1494" y="1"/>
                </a:moveTo>
                <a:cubicBezTo>
                  <a:pt x="1429" y="1"/>
                  <a:pt x="1429" y="1"/>
                  <a:pt x="1429" y="1"/>
                </a:cubicBezTo>
                <a:cubicBezTo>
                  <a:pt x="1429" y="17"/>
                  <a:pt x="1429" y="17"/>
                  <a:pt x="1429" y="17"/>
                </a:cubicBezTo>
                <a:cubicBezTo>
                  <a:pt x="1453" y="17"/>
                  <a:pt x="1453" y="17"/>
                  <a:pt x="1453" y="17"/>
                </a:cubicBezTo>
                <a:cubicBezTo>
                  <a:pt x="1453" y="92"/>
                  <a:pt x="1453" y="92"/>
                  <a:pt x="1453" y="92"/>
                </a:cubicBezTo>
                <a:cubicBezTo>
                  <a:pt x="1471" y="92"/>
                  <a:pt x="1471" y="92"/>
                  <a:pt x="1471" y="92"/>
                </a:cubicBezTo>
                <a:cubicBezTo>
                  <a:pt x="1471" y="17"/>
                  <a:pt x="1471" y="17"/>
                  <a:pt x="1471" y="17"/>
                </a:cubicBezTo>
                <a:cubicBezTo>
                  <a:pt x="1494" y="17"/>
                  <a:pt x="1494" y="17"/>
                  <a:pt x="1494" y="17"/>
                </a:cubicBezTo>
                <a:lnTo>
                  <a:pt x="1494" y="1"/>
                </a:lnTo>
                <a:close/>
                <a:moveTo>
                  <a:pt x="1527" y="74"/>
                </a:moveTo>
                <a:cubicBezTo>
                  <a:pt x="1508" y="74"/>
                  <a:pt x="1508" y="74"/>
                  <a:pt x="1508" y="74"/>
                </a:cubicBezTo>
                <a:cubicBezTo>
                  <a:pt x="1508" y="113"/>
                  <a:pt x="1508" y="113"/>
                  <a:pt x="1508" y="113"/>
                </a:cubicBezTo>
                <a:cubicBezTo>
                  <a:pt x="1527" y="99"/>
                  <a:pt x="1527" y="99"/>
                  <a:pt x="1527" y="99"/>
                </a:cubicBezTo>
                <a:lnTo>
                  <a:pt x="1527" y="74"/>
                </a:lnTo>
                <a:close/>
                <a:moveTo>
                  <a:pt x="1645" y="92"/>
                </a:moveTo>
                <a:cubicBezTo>
                  <a:pt x="1645" y="1"/>
                  <a:pt x="1645" y="1"/>
                  <a:pt x="1645" y="1"/>
                </a:cubicBezTo>
                <a:cubicBezTo>
                  <a:pt x="1627" y="1"/>
                  <a:pt x="1627" y="1"/>
                  <a:pt x="1627" y="1"/>
                </a:cubicBezTo>
                <a:cubicBezTo>
                  <a:pt x="1627" y="38"/>
                  <a:pt x="1627" y="38"/>
                  <a:pt x="1627" y="38"/>
                </a:cubicBezTo>
                <a:cubicBezTo>
                  <a:pt x="1596" y="38"/>
                  <a:pt x="1596" y="38"/>
                  <a:pt x="1596" y="38"/>
                </a:cubicBezTo>
                <a:cubicBezTo>
                  <a:pt x="1596" y="1"/>
                  <a:pt x="1596" y="1"/>
                  <a:pt x="1596" y="1"/>
                </a:cubicBezTo>
                <a:cubicBezTo>
                  <a:pt x="1578" y="1"/>
                  <a:pt x="1578" y="1"/>
                  <a:pt x="1578" y="1"/>
                </a:cubicBezTo>
                <a:cubicBezTo>
                  <a:pt x="1578" y="92"/>
                  <a:pt x="1578" y="92"/>
                  <a:pt x="1578" y="92"/>
                </a:cubicBezTo>
                <a:cubicBezTo>
                  <a:pt x="1596" y="92"/>
                  <a:pt x="1596" y="92"/>
                  <a:pt x="1596" y="92"/>
                </a:cubicBezTo>
                <a:cubicBezTo>
                  <a:pt x="1596" y="54"/>
                  <a:pt x="1596" y="54"/>
                  <a:pt x="1596" y="54"/>
                </a:cubicBezTo>
                <a:cubicBezTo>
                  <a:pt x="1627" y="54"/>
                  <a:pt x="1627" y="54"/>
                  <a:pt x="1627" y="54"/>
                </a:cubicBezTo>
                <a:cubicBezTo>
                  <a:pt x="1627" y="92"/>
                  <a:pt x="1627" y="92"/>
                  <a:pt x="1627" y="92"/>
                </a:cubicBezTo>
                <a:lnTo>
                  <a:pt x="1645" y="92"/>
                </a:lnTo>
                <a:close/>
                <a:moveTo>
                  <a:pt x="1727" y="76"/>
                </a:moveTo>
                <a:cubicBezTo>
                  <a:pt x="1685" y="76"/>
                  <a:pt x="1685" y="76"/>
                  <a:pt x="1685" y="76"/>
                </a:cubicBezTo>
                <a:cubicBezTo>
                  <a:pt x="1685" y="54"/>
                  <a:pt x="1685" y="54"/>
                  <a:pt x="1685" y="54"/>
                </a:cubicBezTo>
                <a:cubicBezTo>
                  <a:pt x="1721" y="54"/>
                  <a:pt x="1721" y="54"/>
                  <a:pt x="1721" y="54"/>
                </a:cubicBezTo>
                <a:cubicBezTo>
                  <a:pt x="1721" y="38"/>
                  <a:pt x="1721" y="38"/>
                  <a:pt x="1721" y="38"/>
                </a:cubicBezTo>
                <a:cubicBezTo>
                  <a:pt x="1685" y="38"/>
                  <a:pt x="1685" y="38"/>
                  <a:pt x="1685" y="38"/>
                </a:cubicBezTo>
                <a:cubicBezTo>
                  <a:pt x="1685" y="17"/>
                  <a:pt x="1685" y="17"/>
                  <a:pt x="1685" y="17"/>
                </a:cubicBezTo>
                <a:cubicBezTo>
                  <a:pt x="1727" y="17"/>
                  <a:pt x="1727" y="17"/>
                  <a:pt x="1727" y="17"/>
                </a:cubicBezTo>
                <a:cubicBezTo>
                  <a:pt x="1727" y="1"/>
                  <a:pt x="1727" y="1"/>
                  <a:pt x="1727" y="1"/>
                </a:cubicBezTo>
                <a:cubicBezTo>
                  <a:pt x="1667" y="1"/>
                  <a:pt x="1667" y="1"/>
                  <a:pt x="1667" y="1"/>
                </a:cubicBezTo>
                <a:cubicBezTo>
                  <a:pt x="1667" y="92"/>
                  <a:pt x="1667" y="92"/>
                  <a:pt x="1667" y="92"/>
                </a:cubicBezTo>
                <a:cubicBezTo>
                  <a:pt x="1727" y="92"/>
                  <a:pt x="1727" y="92"/>
                  <a:pt x="1727" y="92"/>
                </a:cubicBezTo>
                <a:lnTo>
                  <a:pt x="1727" y="76"/>
                </a:lnTo>
                <a:close/>
                <a:moveTo>
                  <a:pt x="1783" y="1"/>
                </a:moveTo>
                <a:cubicBezTo>
                  <a:pt x="1769" y="1"/>
                  <a:pt x="1769" y="1"/>
                  <a:pt x="1769" y="1"/>
                </a:cubicBezTo>
                <a:cubicBezTo>
                  <a:pt x="1736" y="92"/>
                  <a:pt x="1736" y="92"/>
                  <a:pt x="1736" y="92"/>
                </a:cubicBezTo>
                <a:cubicBezTo>
                  <a:pt x="1754" y="92"/>
                  <a:pt x="1754" y="92"/>
                  <a:pt x="1754" y="92"/>
                </a:cubicBezTo>
                <a:cubicBezTo>
                  <a:pt x="1760" y="76"/>
                  <a:pt x="1760" y="76"/>
                  <a:pt x="1760" y="76"/>
                </a:cubicBezTo>
                <a:cubicBezTo>
                  <a:pt x="1792" y="76"/>
                  <a:pt x="1792" y="76"/>
                  <a:pt x="1792" y="76"/>
                </a:cubicBezTo>
                <a:cubicBezTo>
                  <a:pt x="1798" y="92"/>
                  <a:pt x="1798" y="92"/>
                  <a:pt x="1798" y="92"/>
                </a:cubicBezTo>
                <a:cubicBezTo>
                  <a:pt x="1816" y="92"/>
                  <a:pt x="1816" y="92"/>
                  <a:pt x="1816" y="92"/>
                </a:cubicBezTo>
                <a:lnTo>
                  <a:pt x="1783" y="1"/>
                </a:lnTo>
                <a:close/>
                <a:moveTo>
                  <a:pt x="1765" y="61"/>
                </a:moveTo>
                <a:cubicBezTo>
                  <a:pt x="1776" y="28"/>
                  <a:pt x="1776" y="28"/>
                  <a:pt x="1776" y="28"/>
                </a:cubicBezTo>
                <a:cubicBezTo>
                  <a:pt x="1788" y="61"/>
                  <a:pt x="1788" y="61"/>
                  <a:pt x="1788" y="61"/>
                </a:cubicBezTo>
                <a:lnTo>
                  <a:pt x="1765" y="61"/>
                </a:lnTo>
                <a:close/>
                <a:moveTo>
                  <a:pt x="1847" y="1"/>
                </a:moveTo>
                <a:cubicBezTo>
                  <a:pt x="1829" y="1"/>
                  <a:pt x="1829" y="1"/>
                  <a:pt x="1829" y="1"/>
                </a:cubicBezTo>
                <a:cubicBezTo>
                  <a:pt x="1829" y="92"/>
                  <a:pt x="1829" y="92"/>
                  <a:pt x="1829" y="92"/>
                </a:cubicBezTo>
                <a:cubicBezTo>
                  <a:pt x="1888" y="92"/>
                  <a:pt x="1888" y="92"/>
                  <a:pt x="1888" y="92"/>
                </a:cubicBezTo>
                <a:cubicBezTo>
                  <a:pt x="1888" y="76"/>
                  <a:pt x="1888" y="76"/>
                  <a:pt x="1888" y="76"/>
                </a:cubicBezTo>
                <a:cubicBezTo>
                  <a:pt x="1847" y="76"/>
                  <a:pt x="1847" y="76"/>
                  <a:pt x="1847" y="76"/>
                </a:cubicBezTo>
                <a:lnTo>
                  <a:pt x="1847" y="1"/>
                </a:lnTo>
                <a:close/>
                <a:moveTo>
                  <a:pt x="1897" y="17"/>
                </a:moveTo>
                <a:cubicBezTo>
                  <a:pt x="1921" y="17"/>
                  <a:pt x="1921" y="17"/>
                  <a:pt x="1921" y="17"/>
                </a:cubicBezTo>
                <a:cubicBezTo>
                  <a:pt x="1921" y="92"/>
                  <a:pt x="1921" y="92"/>
                  <a:pt x="1921" y="92"/>
                </a:cubicBezTo>
                <a:cubicBezTo>
                  <a:pt x="1938" y="92"/>
                  <a:pt x="1938" y="92"/>
                  <a:pt x="1938" y="92"/>
                </a:cubicBezTo>
                <a:cubicBezTo>
                  <a:pt x="1938" y="17"/>
                  <a:pt x="1938" y="17"/>
                  <a:pt x="1938" y="17"/>
                </a:cubicBezTo>
                <a:cubicBezTo>
                  <a:pt x="1962" y="17"/>
                  <a:pt x="1962" y="17"/>
                  <a:pt x="1962" y="17"/>
                </a:cubicBezTo>
                <a:cubicBezTo>
                  <a:pt x="1962" y="1"/>
                  <a:pt x="1962" y="1"/>
                  <a:pt x="1962" y="1"/>
                </a:cubicBezTo>
                <a:cubicBezTo>
                  <a:pt x="1897" y="1"/>
                  <a:pt x="1897" y="1"/>
                  <a:pt x="1897" y="1"/>
                </a:cubicBezTo>
                <a:lnTo>
                  <a:pt x="1897" y="17"/>
                </a:lnTo>
                <a:close/>
                <a:moveTo>
                  <a:pt x="2027" y="1"/>
                </a:moveTo>
                <a:cubicBezTo>
                  <a:pt x="2027" y="38"/>
                  <a:pt x="2027" y="38"/>
                  <a:pt x="2027" y="38"/>
                </a:cubicBezTo>
                <a:cubicBezTo>
                  <a:pt x="1996" y="38"/>
                  <a:pt x="1996" y="38"/>
                  <a:pt x="1996" y="38"/>
                </a:cubicBezTo>
                <a:cubicBezTo>
                  <a:pt x="1996" y="1"/>
                  <a:pt x="1996" y="1"/>
                  <a:pt x="1996" y="1"/>
                </a:cubicBezTo>
                <a:cubicBezTo>
                  <a:pt x="1978" y="1"/>
                  <a:pt x="1978" y="1"/>
                  <a:pt x="1978" y="1"/>
                </a:cubicBezTo>
                <a:cubicBezTo>
                  <a:pt x="1978" y="92"/>
                  <a:pt x="1978" y="92"/>
                  <a:pt x="1978" y="92"/>
                </a:cubicBezTo>
                <a:cubicBezTo>
                  <a:pt x="1996" y="92"/>
                  <a:pt x="1996" y="92"/>
                  <a:pt x="1996" y="92"/>
                </a:cubicBezTo>
                <a:cubicBezTo>
                  <a:pt x="1996" y="54"/>
                  <a:pt x="1996" y="54"/>
                  <a:pt x="1996" y="54"/>
                </a:cubicBezTo>
                <a:cubicBezTo>
                  <a:pt x="2027" y="54"/>
                  <a:pt x="2027" y="54"/>
                  <a:pt x="2027" y="54"/>
                </a:cubicBezTo>
                <a:cubicBezTo>
                  <a:pt x="2027" y="92"/>
                  <a:pt x="2027" y="92"/>
                  <a:pt x="2027" y="92"/>
                </a:cubicBezTo>
                <a:cubicBezTo>
                  <a:pt x="2044" y="92"/>
                  <a:pt x="2044" y="92"/>
                  <a:pt x="2044" y="92"/>
                </a:cubicBezTo>
                <a:cubicBezTo>
                  <a:pt x="2044" y="1"/>
                  <a:pt x="2044" y="1"/>
                  <a:pt x="2044" y="1"/>
                </a:cubicBezTo>
                <a:lnTo>
                  <a:pt x="2027" y="1"/>
                </a:lnTo>
                <a:close/>
                <a:moveTo>
                  <a:pt x="33" y="124"/>
                </a:moveTo>
                <a:cubicBezTo>
                  <a:pt x="0" y="215"/>
                  <a:pt x="0" y="215"/>
                  <a:pt x="0" y="215"/>
                </a:cubicBezTo>
                <a:cubicBezTo>
                  <a:pt x="19" y="215"/>
                  <a:pt x="19" y="215"/>
                  <a:pt x="19" y="215"/>
                </a:cubicBezTo>
                <a:cubicBezTo>
                  <a:pt x="24" y="199"/>
                  <a:pt x="24" y="199"/>
                  <a:pt x="24" y="199"/>
                </a:cubicBezTo>
                <a:cubicBezTo>
                  <a:pt x="56" y="199"/>
                  <a:pt x="56" y="199"/>
                  <a:pt x="56" y="199"/>
                </a:cubicBezTo>
                <a:cubicBezTo>
                  <a:pt x="62" y="215"/>
                  <a:pt x="62" y="215"/>
                  <a:pt x="62" y="215"/>
                </a:cubicBezTo>
                <a:cubicBezTo>
                  <a:pt x="80" y="215"/>
                  <a:pt x="80" y="215"/>
                  <a:pt x="80" y="215"/>
                </a:cubicBezTo>
                <a:cubicBezTo>
                  <a:pt x="47" y="124"/>
                  <a:pt x="47" y="124"/>
                  <a:pt x="47" y="124"/>
                </a:cubicBezTo>
                <a:lnTo>
                  <a:pt x="33" y="124"/>
                </a:lnTo>
                <a:close/>
                <a:moveTo>
                  <a:pt x="29" y="184"/>
                </a:moveTo>
                <a:cubicBezTo>
                  <a:pt x="41" y="151"/>
                  <a:pt x="41" y="151"/>
                  <a:pt x="41" y="151"/>
                </a:cubicBezTo>
                <a:cubicBezTo>
                  <a:pt x="52" y="184"/>
                  <a:pt x="52" y="184"/>
                  <a:pt x="52" y="184"/>
                </a:cubicBezTo>
                <a:lnTo>
                  <a:pt x="29" y="184"/>
                </a:lnTo>
                <a:close/>
                <a:moveTo>
                  <a:pt x="145" y="180"/>
                </a:moveTo>
                <a:cubicBezTo>
                  <a:pt x="109" y="124"/>
                  <a:pt x="109" y="124"/>
                  <a:pt x="109" y="124"/>
                </a:cubicBezTo>
                <a:cubicBezTo>
                  <a:pt x="93" y="124"/>
                  <a:pt x="93" y="124"/>
                  <a:pt x="93" y="124"/>
                </a:cubicBezTo>
                <a:cubicBezTo>
                  <a:pt x="93" y="215"/>
                  <a:pt x="93" y="215"/>
                  <a:pt x="93" y="215"/>
                </a:cubicBezTo>
                <a:cubicBezTo>
                  <a:pt x="111" y="215"/>
                  <a:pt x="111" y="215"/>
                  <a:pt x="111" y="215"/>
                </a:cubicBezTo>
                <a:cubicBezTo>
                  <a:pt x="111" y="159"/>
                  <a:pt x="111" y="159"/>
                  <a:pt x="111" y="159"/>
                </a:cubicBezTo>
                <a:cubicBezTo>
                  <a:pt x="147" y="215"/>
                  <a:pt x="147" y="215"/>
                  <a:pt x="147" y="215"/>
                </a:cubicBezTo>
                <a:cubicBezTo>
                  <a:pt x="163" y="215"/>
                  <a:pt x="163" y="215"/>
                  <a:pt x="163" y="215"/>
                </a:cubicBezTo>
                <a:cubicBezTo>
                  <a:pt x="163" y="124"/>
                  <a:pt x="163" y="124"/>
                  <a:pt x="163" y="124"/>
                </a:cubicBezTo>
                <a:cubicBezTo>
                  <a:pt x="145" y="124"/>
                  <a:pt x="145" y="124"/>
                  <a:pt x="145" y="124"/>
                </a:cubicBezTo>
                <a:lnTo>
                  <a:pt x="145" y="180"/>
                </a:lnTo>
                <a:close/>
                <a:moveTo>
                  <a:pt x="242" y="133"/>
                </a:moveTo>
                <a:cubicBezTo>
                  <a:pt x="236" y="127"/>
                  <a:pt x="228" y="124"/>
                  <a:pt x="218" y="124"/>
                </a:cubicBezTo>
                <a:cubicBezTo>
                  <a:pt x="185" y="124"/>
                  <a:pt x="185" y="124"/>
                  <a:pt x="185" y="124"/>
                </a:cubicBezTo>
                <a:cubicBezTo>
                  <a:pt x="185" y="215"/>
                  <a:pt x="185" y="215"/>
                  <a:pt x="185" y="215"/>
                </a:cubicBezTo>
                <a:cubicBezTo>
                  <a:pt x="218" y="215"/>
                  <a:pt x="218" y="215"/>
                  <a:pt x="218" y="215"/>
                </a:cubicBezTo>
                <a:cubicBezTo>
                  <a:pt x="228" y="215"/>
                  <a:pt x="236" y="213"/>
                  <a:pt x="242" y="207"/>
                </a:cubicBezTo>
                <a:cubicBezTo>
                  <a:pt x="252" y="196"/>
                  <a:pt x="251" y="183"/>
                  <a:pt x="251" y="169"/>
                </a:cubicBezTo>
                <a:cubicBezTo>
                  <a:pt x="251" y="156"/>
                  <a:pt x="252" y="143"/>
                  <a:pt x="242" y="133"/>
                </a:cubicBezTo>
                <a:close/>
                <a:moveTo>
                  <a:pt x="230" y="194"/>
                </a:moveTo>
                <a:cubicBezTo>
                  <a:pt x="227" y="198"/>
                  <a:pt x="223" y="199"/>
                  <a:pt x="216" y="199"/>
                </a:cubicBezTo>
                <a:cubicBezTo>
                  <a:pt x="203" y="199"/>
                  <a:pt x="203" y="199"/>
                  <a:pt x="203" y="199"/>
                </a:cubicBezTo>
                <a:cubicBezTo>
                  <a:pt x="203" y="140"/>
                  <a:pt x="203" y="140"/>
                  <a:pt x="203" y="140"/>
                </a:cubicBezTo>
                <a:cubicBezTo>
                  <a:pt x="216" y="140"/>
                  <a:pt x="216" y="140"/>
                  <a:pt x="216" y="140"/>
                </a:cubicBezTo>
                <a:cubicBezTo>
                  <a:pt x="223" y="140"/>
                  <a:pt x="227" y="142"/>
                  <a:pt x="230" y="146"/>
                </a:cubicBezTo>
                <a:cubicBezTo>
                  <a:pt x="233" y="150"/>
                  <a:pt x="234" y="156"/>
                  <a:pt x="234" y="169"/>
                </a:cubicBezTo>
                <a:cubicBezTo>
                  <a:pt x="234" y="183"/>
                  <a:pt x="233" y="190"/>
                  <a:pt x="230" y="194"/>
                </a:cubicBezTo>
                <a:close/>
                <a:moveTo>
                  <a:pt x="336" y="162"/>
                </a:moveTo>
                <a:cubicBezTo>
                  <a:pt x="325" y="161"/>
                  <a:pt x="325" y="161"/>
                  <a:pt x="325" y="161"/>
                </a:cubicBezTo>
                <a:cubicBezTo>
                  <a:pt x="322" y="160"/>
                  <a:pt x="319" y="159"/>
                  <a:pt x="317" y="157"/>
                </a:cubicBezTo>
                <a:cubicBezTo>
                  <a:pt x="315" y="155"/>
                  <a:pt x="314" y="153"/>
                  <a:pt x="314" y="150"/>
                </a:cubicBezTo>
                <a:cubicBezTo>
                  <a:pt x="314" y="144"/>
                  <a:pt x="319" y="139"/>
                  <a:pt x="328" y="139"/>
                </a:cubicBezTo>
                <a:cubicBezTo>
                  <a:pt x="334" y="139"/>
                  <a:pt x="341" y="140"/>
                  <a:pt x="347" y="145"/>
                </a:cubicBezTo>
                <a:cubicBezTo>
                  <a:pt x="358" y="134"/>
                  <a:pt x="358" y="134"/>
                  <a:pt x="358" y="134"/>
                </a:cubicBezTo>
                <a:cubicBezTo>
                  <a:pt x="351" y="127"/>
                  <a:pt x="341" y="123"/>
                  <a:pt x="329" y="123"/>
                </a:cubicBezTo>
                <a:cubicBezTo>
                  <a:pt x="309" y="123"/>
                  <a:pt x="297" y="135"/>
                  <a:pt x="297" y="151"/>
                </a:cubicBezTo>
                <a:cubicBezTo>
                  <a:pt x="297" y="159"/>
                  <a:pt x="299" y="165"/>
                  <a:pt x="304" y="169"/>
                </a:cubicBezTo>
                <a:cubicBezTo>
                  <a:pt x="308" y="173"/>
                  <a:pt x="314" y="175"/>
                  <a:pt x="321" y="177"/>
                </a:cubicBezTo>
                <a:cubicBezTo>
                  <a:pt x="332" y="178"/>
                  <a:pt x="332" y="178"/>
                  <a:pt x="332" y="178"/>
                </a:cubicBezTo>
                <a:cubicBezTo>
                  <a:pt x="337" y="179"/>
                  <a:pt x="339" y="180"/>
                  <a:pt x="340" y="181"/>
                </a:cubicBezTo>
                <a:cubicBezTo>
                  <a:pt x="342" y="183"/>
                  <a:pt x="343" y="186"/>
                  <a:pt x="343" y="189"/>
                </a:cubicBezTo>
                <a:cubicBezTo>
                  <a:pt x="343" y="196"/>
                  <a:pt x="338" y="200"/>
                  <a:pt x="327" y="200"/>
                </a:cubicBezTo>
                <a:cubicBezTo>
                  <a:pt x="319" y="200"/>
                  <a:pt x="311" y="198"/>
                  <a:pt x="305" y="193"/>
                </a:cubicBezTo>
                <a:cubicBezTo>
                  <a:pt x="294" y="204"/>
                  <a:pt x="294" y="204"/>
                  <a:pt x="294" y="204"/>
                </a:cubicBezTo>
                <a:cubicBezTo>
                  <a:pt x="303" y="213"/>
                  <a:pt x="313" y="216"/>
                  <a:pt x="327" y="216"/>
                </a:cubicBezTo>
                <a:cubicBezTo>
                  <a:pt x="346" y="216"/>
                  <a:pt x="361" y="206"/>
                  <a:pt x="361" y="188"/>
                </a:cubicBezTo>
                <a:cubicBezTo>
                  <a:pt x="361" y="180"/>
                  <a:pt x="358" y="174"/>
                  <a:pt x="354" y="169"/>
                </a:cubicBezTo>
                <a:cubicBezTo>
                  <a:pt x="350" y="166"/>
                  <a:pt x="345" y="163"/>
                  <a:pt x="336" y="162"/>
                </a:cubicBezTo>
                <a:close/>
                <a:moveTo>
                  <a:pt x="409" y="123"/>
                </a:moveTo>
                <a:cubicBezTo>
                  <a:pt x="399" y="123"/>
                  <a:pt x="391" y="127"/>
                  <a:pt x="385" y="133"/>
                </a:cubicBezTo>
                <a:cubicBezTo>
                  <a:pt x="375" y="143"/>
                  <a:pt x="376" y="154"/>
                  <a:pt x="376" y="170"/>
                </a:cubicBezTo>
                <a:cubicBezTo>
                  <a:pt x="376" y="186"/>
                  <a:pt x="375" y="197"/>
                  <a:pt x="385" y="206"/>
                </a:cubicBezTo>
                <a:cubicBezTo>
                  <a:pt x="391" y="213"/>
                  <a:pt x="399" y="216"/>
                  <a:pt x="409" y="216"/>
                </a:cubicBezTo>
                <a:cubicBezTo>
                  <a:pt x="420" y="216"/>
                  <a:pt x="427" y="213"/>
                  <a:pt x="434" y="206"/>
                </a:cubicBezTo>
                <a:cubicBezTo>
                  <a:pt x="443" y="197"/>
                  <a:pt x="443" y="186"/>
                  <a:pt x="443" y="170"/>
                </a:cubicBezTo>
                <a:cubicBezTo>
                  <a:pt x="443" y="154"/>
                  <a:pt x="443" y="143"/>
                  <a:pt x="434" y="133"/>
                </a:cubicBezTo>
                <a:cubicBezTo>
                  <a:pt x="427" y="127"/>
                  <a:pt x="420" y="123"/>
                  <a:pt x="409" y="123"/>
                </a:cubicBezTo>
                <a:close/>
                <a:moveTo>
                  <a:pt x="421" y="195"/>
                </a:moveTo>
                <a:cubicBezTo>
                  <a:pt x="418" y="198"/>
                  <a:pt x="414" y="200"/>
                  <a:pt x="409" y="200"/>
                </a:cubicBezTo>
                <a:cubicBezTo>
                  <a:pt x="404" y="200"/>
                  <a:pt x="400" y="198"/>
                  <a:pt x="398" y="195"/>
                </a:cubicBezTo>
                <a:cubicBezTo>
                  <a:pt x="394" y="192"/>
                  <a:pt x="393" y="187"/>
                  <a:pt x="393" y="170"/>
                </a:cubicBezTo>
                <a:cubicBezTo>
                  <a:pt x="393" y="152"/>
                  <a:pt x="394" y="148"/>
                  <a:pt x="398" y="144"/>
                </a:cubicBezTo>
                <a:cubicBezTo>
                  <a:pt x="400" y="141"/>
                  <a:pt x="404" y="139"/>
                  <a:pt x="409" y="139"/>
                </a:cubicBezTo>
                <a:cubicBezTo>
                  <a:pt x="414" y="139"/>
                  <a:pt x="418" y="141"/>
                  <a:pt x="421" y="144"/>
                </a:cubicBezTo>
                <a:cubicBezTo>
                  <a:pt x="424" y="148"/>
                  <a:pt x="425" y="152"/>
                  <a:pt x="425" y="170"/>
                </a:cubicBezTo>
                <a:cubicBezTo>
                  <a:pt x="425" y="187"/>
                  <a:pt x="424" y="192"/>
                  <a:pt x="421" y="195"/>
                </a:cubicBezTo>
                <a:close/>
                <a:moveTo>
                  <a:pt x="493" y="139"/>
                </a:moveTo>
                <a:cubicBezTo>
                  <a:pt x="502" y="139"/>
                  <a:pt x="506" y="144"/>
                  <a:pt x="508" y="152"/>
                </a:cubicBezTo>
                <a:cubicBezTo>
                  <a:pt x="526" y="152"/>
                  <a:pt x="526" y="152"/>
                  <a:pt x="526" y="152"/>
                </a:cubicBezTo>
                <a:cubicBezTo>
                  <a:pt x="523" y="134"/>
                  <a:pt x="510" y="123"/>
                  <a:pt x="493" y="123"/>
                </a:cubicBezTo>
                <a:cubicBezTo>
                  <a:pt x="483" y="123"/>
                  <a:pt x="475" y="127"/>
                  <a:pt x="468" y="133"/>
                </a:cubicBezTo>
                <a:cubicBezTo>
                  <a:pt x="464" y="137"/>
                  <a:pt x="462" y="142"/>
                  <a:pt x="461" y="147"/>
                </a:cubicBezTo>
                <a:cubicBezTo>
                  <a:pt x="460" y="152"/>
                  <a:pt x="459" y="160"/>
                  <a:pt x="459" y="170"/>
                </a:cubicBezTo>
                <a:cubicBezTo>
                  <a:pt x="459" y="180"/>
                  <a:pt x="460" y="187"/>
                  <a:pt x="461" y="192"/>
                </a:cubicBezTo>
                <a:cubicBezTo>
                  <a:pt x="462" y="198"/>
                  <a:pt x="464" y="202"/>
                  <a:pt x="468" y="206"/>
                </a:cubicBezTo>
                <a:cubicBezTo>
                  <a:pt x="475" y="213"/>
                  <a:pt x="483" y="216"/>
                  <a:pt x="493" y="216"/>
                </a:cubicBezTo>
                <a:cubicBezTo>
                  <a:pt x="510" y="216"/>
                  <a:pt x="523" y="206"/>
                  <a:pt x="526" y="187"/>
                </a:cubicBezTo>
                <a:cubicBezTo>
                  <a:pt x="508" y="187"/>
                  <a:pt x="508" y="187"/>
                  <a:pt x="508" y="187"/>
                </a:cubicBezTo>
                <a:cubicBezTo>
                  <a:pt x="506" y="195"/>
                  <a:pt x="502" y="200"/>
                  <a:pt x="493" y="200"/>
                </a:cubicBezTo>
                <a:cubicBezTo>
                  <a:pt x="488" y="200"/>
                  <a:pt x="484" y="199"/>
                  <a:pt x="482" y="196"/>
                </a:cubicBezTo>
                <a:cubicBezTo>
                  <a:pt x="478" y="192"/>
                  <a:pt x="477" y="187"/>
                  <a:pt x="477" y="170"/>
                </a:cubicBezTo>
                <a:cubicBezTo>
                  <a:pt x="477" y="152"/>
                  <a:pt x="478" y="148"/>
                  <a:pt x="482" y="144"/>
                </a:cubicBezTo>
                <a:cubicBezTo>
                  <a:pt x="484" y="141"/>
                  <a:pt x="488" y="139"/>
                  <a:pt x="493" y="139"/>
                </a:cubicBezTo>
                <a:close/>
                <a:moveTo>
                  <a:pt x="543" y="215"/>
                </a:moveTo>
                <a:cubicBezTo>
                  <a:pt x="561" y="215"/>
                  <a:pt x="561" y="215"/>
                  <a:pt x="561" y="215"/>
                </a:cubicBezTo>
                <a:cubicBezTo>
                  <a:pt x="561" y="124"/>
                  <a:pt x="561" y="124"/>
                  <a:pt x="561" y="124"/>
                </a:cubicBezTo>
                <a:cubicBezTo>
                  <a:pt x="543" y="124"/>
                  <a:pt x="543" y="124"/>
                  <a:pt x="543" y="124"/>
                </a:cubicBezTo>
                <a:lnTo>
                  <a:pt x="543" y="215"/>
                </a:lnTo>
                <a:close/>
                <a:moveTo>
                  <a:pt x="607" y="124"/>
                </a:moveTo>
                <a:cubicBezTo>
                  <a:pt x="573" y="215"/>
                  <a:pt x="573" y="215"/>
                  <a:pt x="573" y="215"/>
                </a:cubicBezTo>
                <a:cubicBezTo>
                  <a:pt x="592" y="215"/>
                  <a:pt x="592" y="215"/>
                  <a:pt x="592" y="215"/>
                </a:cubicBezTo>
                <a:cubicBezTo>
                  <a:pt x="597" y="199"/>
                  <a:pt x="597" y="199"/>
                  <a:pt x="597" y="199"/>
                </a:cubicBezTo>
                <a:cubicBezTo>
                  <a:pt x="630" y="199"/>
                  <a:pt x="630" y="199"/>
                  <a:pt x="630" y="199"/>
                </a:cubicBezTo>
                <a:cubicBezTo>
                  <a:pt x="635" y="215"/>
                  <a:pt x="635" y="215"/>
                  <a:pt x="635" y="215"/>
                </a:cubicBezTo>
                <a:cubicBezTo>
                  <a:pt x="654" y="215"/>
                  <a:pt x="654" y="215"/>
                  <a:pt x="654" y="215"/>
                </a:cubicBezTo>
                <a:cubicBezTo>
                  <a:pt x="620" y="124"/>
                  <a:pt x="620" y="124"/>
                  <a:pt x="620" y="124"/>
                </a:cubicBezTo>
                <a:lnTo>
                  <a:pt x="607" y="124"/>
                </a:lnTo>
                <a:close/>
                <a:moveTo>
                  <a:pt x="602" y="184"/>
                </a:moveTo>
                <a:cubicBezTo>
                  <a:pt x="614" y="151"/>
                  <a:pt x="614" y="151"/>
                  <a:pt x="614" y="151"/>
                </a:cubicBezTo>
                <a:cubicBezTo>
                  <a:pt x="625" y="184"/>
                  <a:pt x="625" y="184"/>
                  <a:pt x="625" y="184"/>
                </a:cubicBezTo>
                <a:lnTo>
                  <a:pt x="602" y="184"/>
                </a:lnTo>
                <a:close/>
                <a:moveTo>
                  <a:pt x="684" y="124"/>
                </a:moveTo>
                <a:cubicBezTo>
                  <a:pt x="666" y="124"/>
                  <a:pt x="666" y="124"/>
                  <a:pt x="666" y="124"/>
                </a:cubicBezTo>
                <a:cubicBezTo>
                  <a:pt x="666" y="215"/>
                  <a:pt x="666" y="215"/>
                  <a:pt x="666" y="215"/>
                </a:cubicBezTo>
                <a:cubicBezTo>
                  <a:pt x="725" y="215"/>
                  <a:pt x="725" y="215"/>
                  <a:pt x="725" y="215"/>
                </a:cubicBezTo>
                <a:cubicBezTo>
                  <a:pt x="725" y="199"/>
                  <a:pt x="725" y="199"/>
                  <a:pt x="725" y="199"/>
                </a:cubicBezTo>
                <a:cubicBezTo>
                  <a:pt x="684" y="199"/>
                  <a:pt x="684" y="199"/>
                  <a:pt x="684" y="199"/>
                </a:cubicBezTo>
                <a:lnTo>
                  <a:pt x="684" y="124"/>
                </a:lnTo>
                <a:close/>
                <a:moveTo>
                  <a:pt x="807" y="162"/>
                </a:moveTo>
                <a:cubicBezTo>
                  <a:pt x="796" y="161"/>
                  <a:pt x="796" y="161"/>
                  <a:pt x="796" y="161"/>
                </a:cubicBezTo>
                <a:cubicBezTo>
                  <a:pt x="792" y="160"/>
                  <a:pt x="789" y="159"/>
                  <a:pt x="787" y="157"/>
                </a:cubicBezTo>
                <a:cubicBezTo>
                  <a:pt x="785" y="155"/>
                  <a:pt x="785" y="153"/>
                  <a:pt x="785" y="150"/>
                </a:cubicBezTo>
                <a:cubicBezTo>
                  <a:pt x="785" y="144"/>
                  <a:pt x="789" y="139"/>
                  <a:pt x="799" y="139"/>
                </a:cubicBezTo>
                <a:cubicBezTo>
                  <a:pt x="805" y="139"/>
                  <a:pt x="812" y="140"/>
                  <a:pt x="817" y="145"/>
                </a:cubicBezTo>
                <a:cubicBezTo>
                  <a:pt x="829" y="134"/>
                  <a:pt x="829" y="134"/>
                  <a:pt x="829" y="134"/>
                </a:cubicBezTo>
                <a:cubicBezTo>
                  <a:pt x="821" y="127"/>
                  <a:pt x="812" y="123"/>
                  <a:pt x="799" y="123"/>
                </a:cubicBezTo>
                <a:cubicBezTo>
                  <a:pt x="780" y="123"/>
                  <a:pt x="768" y="135"/>
                  <a:pt x="768" y="151"/>
                </a:cubicBezTo>
                <a:cubicBezTo>
                  <a:pt x="768" y="159"/>
                  <a:pt x="770" y="165"/>
                  <a:pt x="774" y="169"/>
                </a:cubicBezTo>
                <a:cubicBezTo>
                  <a:pt x="778" y="173"/>
                  <a:pt x="784" y="175"/>
                  <a:pt x="792" y="177"/>
                </a:cubicBezTo>
                <a:cubicBezTo>
                  <a:pt x="803" y="178"/>
                  <a:pt x="803" y="178"/>
                  <a:pt x="803" y="178"/>
                </a:cubicBezTo>
                <a:cubicBezTo>
                  <a:pt x="807" y="179"/>
                  <a:pt x="809" y="180"/>
                  <a:pt x="811" y="181"/>
                </a:cubicBezTo>
                <a:cubicBezTo>
                  <a:pt x="813" y="183"/>
                  <a:pt x="814" y="186"/>
                  <a:pt x="814" y="189"/>
                </a:cubicBezTo>
                <a:cubicBezTo>
                  <a:pt x="814" y="196"/>
                  <a:pt x="808" y="200"/>
                  <a:pt x="798" y="200"/>
                </a:cubicBezTo>
                <a:cubicBezTo>
                  <a:pt x="789" y="200"/>
                  <a:pt x="781" y="198"/>
                  <a:pt x="775" y="193"/>
                </a:cubicBezTo>
                <a:cubicBezTo>
                  <a:pt x="764" y="204"/>
                  <a:pt x="764" y="204"/>
                  <a:pt x="764" y="204"/>
                </a:cubicBezTo>
                <a:cubicBezTo>
                  <a:pt x="773" y="213"/>
                  <a:pt x="783" y="216"/>
                  <a:pt x="797" y="216"/>
                </a:cubicBezTo>
                <a:cubicBezTo>
                  <a:pt x="816" y="216"/>
                  <a:pt x="831" y="206"/>
                  <a:pt x="831" y="188"/>
                </a:cubicBezTo>
                <a:cubicBezTo>
                  <a:pt x="831" y="180"/>
                  <a:pt x="829" y="174"/>
                  <a:pt x="824" y="169"/>
                </a:cubicBezTo>
                <a:cubicBezTo>
                  <a:pt x="820" y="166"/>
                  <a:pt x="815" y="163"/>
                  <a:pt x="807" y="162"/>
                </a:cubicBezTo>
                <a:close/>
                <a:moveTo>
                  <a:pt x="849" y="215"/>
                </a:moveTo>
                <a:cubicBezTo>
                  <a:pt x="909" y="215"/>
                  <a:pt x="909" y="215"/>
                  <a:pt x="909" y="215"/>
                </a:cubicBezTo>
                <a:cubicBezTo>
                  <a:pt x="909" y="199"/>
                  <a:pt x="909" y="199"/>
                  <a:pt x="909" y="199"/>
                </a:cubicBezTo>
                <a:cubicBezTo>
                  <a:pt x="867" y="199"/>
                  <a:pt x="867" y="199"/>
                  <a:pt x="867" y="199"/>
                </a:cubicBezTo>
                <a:cubicBezTo>
                  <a:pt x="867" y="177"/>
                  <a:pt x="867" y="177"/>
                  <a:pt x="867" y="177"/>
                </a:cubicBezTo>
                <a:cubicBezTo>
                  <a:pt x="903" y="177"/>
                  <a:pt x="903" y="177"/>
                  <a:pt x="903" y="177"/>
                </a:cubicBezTo>
                <a:cubicBezTo>
                  <a:pt x="903" y="161"/>
                  <a:pt x="903" y="161"/>
                  <a:pt x="903" y="161"/>
                </a:cubicBezTo>
                <a:cubicBezTo>
                  <a:pt x="867" y="161"/>
                  <a:pt x="867" y="161"/>
                  <a:pt x="867" y="161"/>
                </a:cubicBezTo>
                <a:cubicBezTo>
                  <a:pt x="867" y="140"/>
                  <a:pt x="867" y="140"/>
                  <a:pt x="867" y="140"/>
                </a:cubicBezTo>
                <a:cubicBezTo>
                  <a:pt x="909" y="140"/>
                  <a:pt x="909" y="140"/>
                  <a:pt x="909" y="140"/>
                </a:cubicBezTo>
                <a:cubicBezTo>
                  <a:pt x="909" y="124"/>
                  <a:pt x="909" y="124"/>
                  <a:pt x="909" y="124"/>
                </a:cubicBezTo>
                <a:cubicBezTo>
                  <a:pt x="849" y="124"/>
                  <a:pt x="849" y="124"/>
                  <a:pt x="849" y="124"/>
                </a:cubicBezTo>
                <a:lnTo>
                  <a:pt x="849" y="215"/>
                </a:lnTo>
                <a:close/>
                <a:moveTo>
                  <a:pt x="993" y="152"/>
                </a:moveTo>
                <a:cubicBezTo>
                  <a:pt x="993" y="137"/>
                  <a:pt x="982" y="124"/>
                  <a:pt x="964" y="124"/>
                </a:cubicBezTo>
                <a:cubicBezTo>
                  <a:pt x="928" y="124"/>
                  <a:pt x="928" y="124"/>
                  <a:pt x="928" y="124"/>
                </a:cubicBezTo>
                <a:cubicBezTo>
                  <a:pt x="928" y="215"/>
                  <a:pt x="928" y="215"/>
                  <a:pt x="928" y="215"/>
                </a:cubicBezTo>
                <a:cubicBezTo>
                  <a:pt x="946" y="215"/>
                  <a:pt x="946" y="215"/>
                  <a:pt x="946" y="215"/>
                </a:cubicBezTo>
                <a:cubicBezTo>
                  <a:pt x="946" y="179"/>
                  <a:pt x="946" y="179"/>
                  <a:pt x="946" y="179"/>
                </a:cubicBezTo>
                <a:cubicBezTo>
                  <a:pt x="958" y="179"/>
                  <a:pt x="958" y="179"/>
                  <a:pt x="958" y="179"/>
                </a:cubicBezTo>
                <a:cubicBezTo>
                  <a:pt x="976" y="215"/>
                  <a:pt x="976" y="215"/>
                  <a:pt x="976" y="215"/>
                </a:cubicBezTo>
                <a:cubicBezTo>
                  <a:pt x="997" y="215"/>
                  <a:pt x="997" y="215"/>
                  <a:pt x="997" y="215"/>
                </a:cubicBezTo>
                <a:cubicBezTo>
                  <a:pt x="976" y="176"/>
                  <a:pt x="976" y="176"/>
                  <a:pt x="976" y="176"/>
                </a:cubicBezTo>
                <a:cubicBezTo>
                  <a:pt x="985" y="173"/>
                  <a:pt x="993" y="165"/>
                  <a:pt x="993" y="152"/>
                </a:cubicBezTo>
                <a:close/>
                <a:moveTo>
                  <a:pt x="962" y="164"/>
                </a:moveTo>
                <a:cubicBezTo>
                  <a:pt x="946" y="164"/>
                  <a:pt x="946" y="164"/>
                  <a:pt x="946" y="164"/>
                </a:cubicBezTo>
                <a:cubicBezTo>
                  <a:pt x="946" y="140"/>
                  <a:pt x="946" y="140"/>
                  <a:pt x="946" y="140"/>
                </a:cubicBezTo>
                <a:cubicBezTo>
                  <a:pt x="962" y="140"/>
                  <a:pt x="962" y="140"/>
                  <a:pt x="962" y="140"/>
                </a:cubicBezTo>
                <a:cubicBezTo>
                  <a:pt x="970" y="140"/>
                  <a:pt x="975" y="145"/>
                  <a:pt x="975" y="152"/>
                </a:cubicBezTo>
                <a:cubicBezTo>
                  <a:pt x="975" y="159"/>
                  <a:pt x="970" y="164"/>
                  <a:pt x="962" y="164"/>
                </a:cubicBezTo>
                <a:close/>
                <a:moveTo>
                  <a:pt x="1039" y="184"/>
                </a:moveTo>
                <a:cubicBezTo>
                  <a:pt x="1021" y="124"/>
                  <a:pt x="1021" y="124"/>
                  <a:pt x="1021" y="124"/>
                </a:cubicBezTo>
                <a:cubicBezTo>
                  <a:pt x="1003" y="124"/>
                  <a:pt x="1003" y="124"/>
                  <a:pt x="1003" y="124"/>
                </a:cubicBezTo>
                <a:cubicBezTo>
                  <a:pt x="1033" y="215"/>
                  <a:pt x="1033" y="215"/>
                  <a:pt x="1033" y="215"/>
                </a:cubicBezTo>
                <a:cubicBezTo>
                  <a:pt x="1046" y="215"/>
                  <a:pt x="1046" y="215"/>
                  <a:pt x="1046" y="215"/>
                </a:cubicBezTo>
                <a:cubicBezTo>
                  <a:pt x="1076" y="124"/>
                  <a:pt x="1076" y="124"/>
                  <a:pt x="1076" y="124"/>
                </a:cubicBezTo>
                <a:cubicBezTo>
                  <a:pt x="1058" y="124"/>
                  <a:pt x="1058" y="124"/>
                  <a:pt x="1058" y="124"/>
                </a:cubicBezTo>
                <a:lnTo>
                  <a:pt x="1039" y="184"/>
                </a:lnTo>
                <a:close/>
                <a:moveTo>
                  <a:pt x="1088" y="215"/>
                </a:moveTo>
                <a:cubicBezTo>
                  <a:pt x="1106" y="215"/>
                  <a:pt x="1106" y="215"/>
                  <a:pt x="1106" y="215"/>
                </a:cubicBezTo>
                <a:cubicBezTo>
                  <a:pt x="1106" y="124"/>
                  <a:pt x="1106" y="124"/>
                  <a:pt x="1106" y="124"/>
                </a:cubicBezTo>
                <a:cubicBezTo>
                  <a:pt x="1088" y="124"/>
                  <a:pt x="1088" y="124"/>
                  <a:pt x="1088" y="124"/>
                </a:cubicBezTo>
                <a:lnTo>
                  <a:pt x="1088" y="215"/>
                </a:lnTo>
                <a:close/>
                <a:moveTo>
                  <a:pt x="1159" y="139"/>
                </a:moveTo>
                <a:cubicBezTo>
                  <a:pt x="1168" y="139"/>
                  <a:pt x="1173" y="144"/>
                  <a:pt x="1175" y="152"/>
                </a:cubicBezTo>
                <a:cubicBezTo>
                  <a:pt x="1193" y="152"/>
                  <a:pt x="1193" y="152"/>
                  <a:pt x="1193" y="152"/>
                </a:cubicBezTo>
                <a:cubicBezTo>
                  <a:pt x="1190" y="134"/>
                  <a:pt x="1177" y="123"/>
                  <a:pt x="1159" y="123"/>
                </a:cubicBezTo>
                <a:cubicBezTo>
                  <a:pt x="1150" y="123"/>
                  <a:pt x="1141" y="127"/>
                  <a:pt x="1135" y="133"/>
                </a:cubicBezTo>
                <a:cubicBezTo>
                  <a:pt x="1131" y="137"/>
                  <a:pt x="1128" y="142"/>
                  <a:pt x="1127" y="147"/>
                </a:cubicBezTo>
                <a:cubicBezTo>
                  <a:pt x="1126" y="152"/>
                  <a:pt x="1126" y="160"/>
                  <a:pt x="1126" y="170"/>
                </a:cubicBezTo>
                <a:cubicBezTo>
                  <a:pt x="1126" y="180"/>
                  <a:pt x="1126" y="187"/>
                  <a:pt x="1127" y="192"/>
                </a:cubicBezTo>
                <a:cubicBezTo>
                  <a:pt x="1128" y="198"/>
                  <a:pt x="1131" y="202"/>
                  <a:pt x="1135" y="206"/>
                </a:cubicBezTo>
                <a:cubicBezTo>
                  <a:pt x="1141" y="213"/>
                  <a:pt x="1150" y="216"/>
                  <a:pt x="1159" y="216"/>
                </a:cubicBezTo>
                <a:cubicBezTo>
                  <a:pt x="1177" y="216"/>
                  <a:pt x="1190" y="206"/>
                  <a:pt x="1193" y="187"/>
                </a:cubicBezTo>
                <a:cubicBezTo>
                  <a:pt x="1175" y="187"/>
                  <a:pt x="1175" y="187"/>
                  <a:pt x="1175" y="187"/>
                </a:cubicBezTo>
                <a:cubicBezTo>
                  <a:pt x="1173" y="195"/>
                  <a:pt x="1168" y="200"/>
                  <a:pt x="1159" y="200"/>
                </a:cubicBezTo>
                <a:cubicBezTo>
                  <a:pt x="1154" y="200"/>
                  <a:pt x="1151" y="199"/>
                  <a:pt x="1148" y="196"/>
                </a:cubicBezTo>
                <a:cubicBezTo>
                  <a:pt x="1144" y="192"/>
                  <a:pt x="1143" y="187"/>
                  <a:pt x="1143" y="170"/>
                </a:cubicBezTo>
                <a:cubicBezTo>
                  <a:pt x="1143" y="152"/>
                  <a:pt x="1144" y="148"/>
                  <a:pt x="1148" y="144"/>
                </a:cubicBezTo>
                <a:cubicBezTo>
                  <a:pt x="1151" y="141"/>
                  <a:pt x="1154" y="139"/>
                  <a:pt x="1159" y="139"/>
                </a:cubicBezTo>
                <a:close/>
                <a:moveTo>
                  <a:pt x="1209" y="215"/>
                </a:moveTo>
                <a:cubicBezTo>
                  <a:pt x="1269" y="215"/>
                  <a:pt x="1269" y="215"/>
                  <a:pt x="1269" y="215"/>
                </a:cubicBezTo>
                <a:cubicBezTo>
                  <a:pt x="1269" y="199"/>
                  <a:pt x="1269" y="199"/>
                  <a:pt x="1269" y="199"/>
                </a:cubicBezTo>
                <a:cubicBezTo>
                  <a:pt x="1227" y="199"/>
                  <a:pt x="1227" y="199"/>
                  <a:pt x="1227" y="199"/>
                </a:cubicBezTo>
                <a:cubicBezTo>
                  <a:pt x="1227" y="177"/>
                  <a:pt x="1227" y="177"/>
                  <a:pt x="1227" y="177"/>
                </a:cubicBezTo>
                <a:cubicBezTo>
                  <a:pt x="1263" y="177"/>
                  <a:pt x="1263" y="177"/>
                  <a:pt x="1263" y="177"/>
                </a:cubicBezTo>
                <a:cubicBezTo>
                  <a:pt x="1263" y="161"/>
                  <a:pt x="1263" y="161"/>
                  <a:pt x="1263" y="161"/>
                </a:cubicBezTo>
                <a:cubicBezTo>
                  <a:pt x="1227" y="161"/>
                  <a:pt x="1227" y="161"/>
                  <a:pt x="1227" y="161"/>
                </a:cubicBezTo>
                <a:cubicBezTo>
                  <a:pt x="1227" y="140"/>
                  <a:pt x="1227" y="140"/>
                  <a:pt x="1227" y="140"/>
                </a:cubicBezTo>
                <a:cubicBezTo>
                  <a:pt x="1269" y="140"/>
                  <a:pt x="1269" y="140"/>
                  <a:pt x="1269" y="140"/>
                </a:cubicBezTo>
                <a:cubicBezTo>
                  <a:pt x="1269" y="124"/>
                  <a:pt x="1269" y="124"/>
                  <a:pt x="1269" y="124"/>
                </a:cubicBezTo>
                <a:cubicBezTo>
                  <a:pt x="1209" y="124"/>
                  <a:pt x="1209" y="124"/>
                  <a:pt x="1209" y="124"/>
                </a:cubicBezTo>
                <a:lnTo>
                  <a:pt x="1209" y="215"/>
                </a:lnTo>
                <a:close/>
                <a:moveTo>
                  <a:pt x="1323" y="162"/>
                </a:moveTo>
                <a:cubicBezTo>
                  <a:pt x="1312" y="161"/>
                  <a:pt x="1312" y="161"/>
                  <a:pt x="1312" y="161"/>
                </a:cubicBezTo>
                <a:cubicBezTo>
                  <a:pt x="1308" y="160"/>
                  <a:pt x="1305" y="159"/>
                  <a:pt x="1303" y="157"/>
                </a:cubicBezTo>
                <a:cubicBezTo>
                  <a:pt x="1301" y="155"/>
                  <a:pt x="1301" y="153"/>
                  <a:pt x="1301" y="150"/>
                </a:cubicBezTo>
                <a:cubicBezTo>
                  <a:pt x="1301" y="144"/>
                  <a:pt x="1305" y="139"/>
                  <a:pt x="1315" y="139"/>
                </a:cubicBezTo>
                <a:cubicBezTo>
                  <a:pt x="1321" y="139"/>
                  <a:pt x="1328" y="140"/>
                  <a:pt x="1333" y="145"/>
                </a:cubicBezTo>
                <a:cubicBezTo>
                  <a:pt x="1345" y="134"/>
                  <a:pt x="1345" y="134"/>
                  <a:pt x="1345" y="134"/>
                </a:cubicBezTo>
                <a:cubicBezTo>
                  <a:pt x="1337" y="127"/>
                  <a:pt x="1328" y="123"/>
                  <a:pt x="1315" y="123"/>
                </a:cubicBezTo>
                <a:cubicBezTo>
                  <a:pt x="1296" y="123"/>
                  <a:pt x="1284" y="135"/>
                  <a:pt x="1284" y="151"/>
                </a:cubicBezTo>
                <a:cubicBezTo>
                  <a:pt x="1284" y="159"/>
                  <a:pt x="1286" y="165"/>
                  <a:pt x="1290" y="169"/>
                </a:cubicBezTo>
                <a:cubicBezTo>
                  <a:pt x="1294" y="173"/>
                  <a:pt x="1300" y="175"/>
                  <a:pt x="1308" y="177"/>
                </a:cubicBezTo>
                <a:cubicBezTo>
                  <a:pt x="1319" y="178"/>
                  <a:pt x="1319" y="178"/>
                  <a:pt x="1319" y="178"/>
                </a:cubicBezTo>
                <a:cubicBezTo>
                  <a:pt x="1323" y="179"/>
                  <a:pt x="1325" y="180"/>
                  <a:pt x="1327" y="181"/>
                </a:cubicBezTo>
                <a:cubicBezTo>
                  <a:pt x="1329" y="183"/>
                  <a:pt x="1330" y="186"/>
                  <a:pt x="1330" y="189"/>
                </a:cubicBezTo>
                <a:cubicBezTo>
                  <a:pt x="1330" y="196"/>
                  <a:pt x="1324" y="200"/>
                  <a:pt x="1313" y="200"/>
                </a:cubicBezTo>
                <a:cubicBezTo>
                  <a:pt x="1305" y="200"/>
                  <a:pt x="1297" y="198"/>
                  <a:pt x="1291" y="193"/>
                </a:cubicBezTo>
                <a:cubicBezTo>
                  <a:pt x="1280" y="204"/>
                  <a:pt x="1280" y="204"/>
                  <a:pt x="1280" y="204"/>
                </a:cubicBezTo>
                <a:cubicBezTo>
                  <a:pt x="1289" y="213"/>
                  <a:pt x="1299" y="216"/>
                  <a:pt x="1313" y="216"/>
                </a:cubicBezTo>
                <a:cubicBezTo>
                  <a:pt x="1332" y="216"/>
                  <a:pt x="1347" y="206"/>
                  <a:pt x="1347" y="188"/>
                </a:cubicBezTo>
                <a:cubicBezTo>
                  <a:pt x="1347" y="180"/>
                  <a:pt x="1345" y="174"/>
                  <a:pt x="1340" y="169"/>
                </a:cubicBezTo>
                <a:cubicBezTo>
                  <a:pt x="1336" y="166"/>
                  <a:pt x="1331" y="163"/>
                  <a:pt x="1323" y="162"/>
                </a:cubicBezTo>
                <a:close/>
                <a:moveTo>
                  <a:pt x="1461" y="152"/>
                </a:moveTo>
                <a:cubicBezTo>
                  <a:pt x="1461" y="137"/>
                  <a:pt x="1450" y="124"/>
                  <a:pt x="1432" y="124"/>
                </a:cubicBezTo>
                <a:cubicBezTo>
                  <a:pt x="1396" y="124"/>
                  <a:pt x="1396" y="124"/>
                  <a:pt x="1396" y="124"/>
                </a:cubicBezTo>
                <a:cubicBezTo>
                  <a:pt x="1396" y="215"/>
                  <a:pt x="1396" y="215"/>
                  <a:pt x="1396" y="215"/>
                </a:cubicBezTo>
                <a:cubicBezTo>
                  <a:pt x="1414" y="215"/>
                  <a:pt x="1414" y="215"/>
                  <a:pt x="1414" y="215"/>
                </a:cubicBezTo>
                <a:cubicBezTo>
                  <a:pt x="1414" y="179"/>
                  <a:pt x="1414" y="179"/>
                  <a:pt x="1414" y="179"/>
                </a:cubicBezTo>
                <a:cubicBezTo>
                  <a:pt x="1427" y="179"/>
                  <a:pt x="1427" y="179"/>
                  <a:pt x="1427" y="179"/>
                </a:cubicBezTo>
                <a:cubicBezTo>
                  <a:pt x="1444" y="215"/>
                  <a:pt x="1444" y="215"/>
                  <a:pt x="1444" y="215"/>
                </a:cubicBezTo>
                <a:cubicBezTo>
                  <a:pt x="1465" y="215"/>
                  <a:pt x="1465" y="215"/>
                  <a:pt x="1465" y="215"/>
                </a:cubicBezTo>
                <a:cubicBezTo>
                  <a:pt x="1445" y="176"/>
                  <a:pt x="1445" y="176"/>
                  <a:pt x="1445" y="176"/>
                </a:cubicBezTo>
                <a:cubicBezTo>
                  <a:pt x="1453" y="173"/>
                  <a:pt x="1461" y="165"/>
                  <a:pt x="1461" y="152"/>
                </a:cubicBezTo>
                <a:close/>
                <a:moveTo>
                  <a:pt x="1431" y="164"/>
                </a:moveTo>
                <a:cubicBezTo>
                  <a:pt x="1414" y="164"/>
                  <a:pt x="1414" y="164"/>
                  <a:pt x="1414" y="164"/>
                </a:cubicBezTo>
                <a:cubicBezTo>
                  <a:pt x="1414" y="140"/>
                  <a:pt x="1414" y="140"/>
                  <a:pt x="1414" y="140"/>
                </a:cubicBezTo>
                <a:cubicBezTo>
                  <a:pt x="1431" y="140"/>
                  <a:pt x="1431" y="140"/>
                  <a:pt x="1431" y="140"/>
                </a:cubicBezTo>
                <a:cubicBezTo>
                  <a:pt x="1438" y="140"/>
                  <a:pt x="1444" y="145"/>
                  <a:pt x="1444" y="152"/>
                </a:cubicBezTo>
                <a:cubicBezTo>
                  <a:pt x="1444" y="159"/>
                  <a:pt x="1438" y="164"/>
                  <a:pt x="1431" y="164"/>
                </a:cubicBezTo>
                <a:close/>
                <a:moveTo>
                  <a:pt x="1481" y="215"/>
                </a:moveTo>
                <a:cubicBezTo>
                  <a:pt x="1541" y="215"/>
                  <a:pt x="1541" y="215"/>
                  <a:pt x="1541" y="215"/>
                </a:cubicBezTo>
                <a:cubicBezTo>
                  <a:pt x="1541" y="199"/>
                  <a:pt x="1541" y="199"/>
                  <a:pt x="1541" y="199"/>
                </a:cubicBezTo>
                <a:cubicBezTo>
                  <a:pt x="1499" y="199"/>
                  <a:pt x="1499" y="199"/>
                  <a:pt x="1499" y="199"/>
                </a:cubicBezTo>
                <a:cubicBezTo>
                  <a:pt x="1499" y="177"/>
                  <a:pt x="1499" y="177"/>
                  <a:pt x="1499" y="177"/>
                </a:cubicBezTo>
                <a:cubicBezTo>
                  <a:pt x="1535" y="177"/>
                  <a:pt x="1535" y="177"/>
                  <a:pt x="1535" y="177"/>
                </a:cubicBezTo>
                <a:cubicBezTo>
                  <a:pt x="1535" y="161"/>
                  <a:pt x="1535" y="161"/>
                  <a:pt x="1535" y="161"/>
                </a:cubicBezTo>
                <a:cubicBezTo>
                  <a:pt x="1499" y="161"/>
                  <a:pt x="1499" y="161"/>
                  <a:pt x="1499" y="161"/>
                </a:cubicBezTo>
                <a:cubicBezTo>
                  <a:pt x="1499" y="140"/>
                  <a:pt x="1499" y="140"/>
                  <a:pt x="1499" y="140"/>
                </a:cubicBezTo>
                <a:cubicBezTo>
                  <a:pt x="1541" y="140"/>
                  <a:pt x="1541" y="140"/>
                  <a:pt x="1541" y="140"/>
                </a:cubicBezTo>
                <a:cubicBezTo>
                  <a:pt x="1541" y="124"/>
                  <a:pt x="1541" y="124"/>
                  <a:pt x="1541" y="124"/>
                </a:cubicBezTo>
                <a:cubicBezTo>
                  <a:pt x="1481" y="124"/>
                  <a:pt x="1481" y="124"/>
                  <a:pt x="1481" y="124"/>
                </a:cubicBezTo>
                <a:lnTo>
                  <a:pt x="1481" y="215"/>
                </a:lnTo>
                <a:close/>
                <a:moveTo>
                  <a:pt x="1560" y="215"/>
                </a:moveTo>
                <a:cubicBezTo>
                  <a:pt x="1578" y="215"/>
                  <a:pt x="1578" y="215"/>
                  <a:pt x="1578" y="215"/>
                </a:cubicBezTo>
                <a:cubicBezTo>
                  <a:pt x="1578" y="178"/>
                  <a:pt x="1578" y="178"/>
                  <a:pt x="1578" y="178"/>
                </a:cubicBezTo>
                <a:cubicBezTo>
                  <a:pt x="1613" y="178"/>
                  <a:pt x="1613" y="178"/>
                  <a:pt x="1613" y="178"/>
                </a:cubicBezTo>
                <a:cubicBezTo>
                  <a:pt x="1613" y="162"/>
                  <a:pt x="1613" y="162"/>
                  <a:pt x="1613" y="162"/>
                </a:cubicBezTo>
                <a:cubicBezTo>
                  <a:pt x="1578" y="162"/>
                  <a:pt x="1578" y="162"/>
                  <a:pt x="1578" y="162"/>
                </a:cubicBezTo>
                <a:cubicBezTo>
                  <a:pt x="1578" y="140"/>
                  <a:pt x="1578" y="140"/>
                  <a:pt x="1578" y="140"/>
                </a:cubicBezTo>
                <a:cubicBezTo>
                  <a:pt x="1620" y="140"/>
                  <a:pt x="1620" y="140"/>
                  <a:pt x="1620" y="140"/>
                </a:cubicBezTo>
                <a:cubicBezTo>
                  <a:pt x="1620" y="124"/>
                  <a:pt x="1620" y="124"/>
                  <a:pt x="1620" y="124"/>
                </a:cubicBezTo>
                <a:cubicBezTo>
                  <a:pt x="1560" y="124"/>
                  <a:pt x="1560" y="124"/>
                  <a:pt x="1560" y="124"/>
                </a:cubicBezTo>
                <a:lnTo>
                  <a:pt x="1560" y="215"/>
                </a:lnTo>
                <a:close/>
                <a:moveTo>
                  <a:pt x="1667" y="123"/>
                </a:moveTo>
                <a:cubicBezTo>
                  <a:pt x="1657" y="123"/>
                  <a:pt x="1649" y="127"/>
                  <a:pt x="1642" y="133"/>
                </a:cubicBezTo>
                <a:cubicBezTo>
                  <a:pt x="1633" y="143"/>
                  <a:pt x="1633" y="154"/>
                  <a:pt x="1633" y="170"/>
                </a:cubicBezTo>
                <a:cubicBezTo>
                  <a:pt x="1633" y="186"/>
                  <a:pt x="1633" y="197"/>
                  <a:pt x="1642" y="206"/>
                </a:cubicBezTo>
                <a:cubicBezTo>
                  <a:pt x="1649" y="213"/>
                  <a:pt x="1657" y="216"/>
                  <a:pt x="1667" y="216"/>
                </a:cubicBezTo>
                <a:cubicBezTo>
                  <a:pt x="1678" y="216"/>
                  <a:pt x="1685" y="213"/>
                  <a:pt x="1692" y="206"/>
                </a:cubicBezTo>
                <a:cubicBezTo>
                  <a:pt x="1701" y="197"/>
                  <a:pt x="1701" y="186"/>
                  <a:pt x="1701" y="170"/>
                </a:cubicBezTo>
                <a:cubicBezTo>
                  <a:pt x="1701" y="154"/>
                  <a:pt x="1701" y="143"/>
                  <a:pt x="1692" y="133"/>
                </a:cubicBezTo>
                <a:cubicBezTo>
                  <a:pt x="1685" y="127"/>
                  <a:pt x="1678" y="123"/>
                  <a:pt x="1667" y="123"/>
                </a:cubicBezTo>
                <a:close/>
                <a:moveTo>
                  <a:pt x="1679" y="195"/>
                </a:moveTo>
                <a:cubicBezTo>
                  <a:pt x="1676" y="198"/>
                  <a:pt x="1672" y="200"/>
                  <a:pt x="1667" y="200"/>
                </a:cubicBezTo>
                <a:cubicBezTo>
                  <a:pt x="1662" y="200"/>
                  <a:pt x="1658" y="198"/>
                  <a:pt x="1656" y="195"/>
                </a:cubicBezTo>
                <a:cubicBezTo>
                  <a:pt x="1652" y="192"/>
                  <a:pt x="1651" y="187"/>
                  <a:pt x="1651" y="170"/>
                </a:cubicBezTo>
                <a:cubicBezTo>
                  <a:pt x="1651" y="152"/>
                  <a:pt x="1652" y="148"/>
                  <a:pt x="1656" y="144"/>
                </a:cubicBezTo>
                <a:cubicBezTo>
                  <a:pt x="1658" y="141"/>
                  <a:pt x="1662" y="139"/>
                  <a:pt x="1667" y="139"/>
                </a:cubicBezTo>
                <a:cubicBezTo>
                  <a:pt x="1672" y="139"/>
                  <a:pt x="1676" y="141"/>
                  <a:pt x="1679" y="144"/>
                </a:cubicBezTo>
                <a:cubicBezTo>
                  <a:pt x="1682" y="148"/>
                  <a:pt x="1683" y="152"/>
                  <a:pt x="1683" y="170"/>
                </a:cubicBezTo>
                <a:cubicBezTo>
                  <a:pt x="1683" y="187"/>
                  <a:pt x="1682" y="192"/>
                  <a:pt x="1679" y="195"/>
                </a:cubicBezTo>
                <a:close/>
                <a:moveTo>
                  <a:pt x="1786" y="152"/>
                </a:moveTo>
                <a:cubicBezTo>
                  <a:pt x="1786" y="137"/>
                  <a:pt x="1775" y="124"/>
                  <a:pt x="1756" y="124"/>
                </a:cubicBezTo>
                <a:cubicBezTo>
                  <a:pt x="1720" y="124"/>
                  <a:pt x="1720" y="124"/>
                  <a:pt x="1720" y="124"/>
                </a:cubicBezTo>
                <a:cubicBezTo>
                  <a:pt x="1720" y="215"/>
                  <a:pt x="1720" y="215"/>
                  <a:pt x="1720" y="215"/>
                </a:cubicBezTo>
                <a:cubicBezTo>
                  <a:pt x="1738" y="215"/>
                  <a:pt x="1738" y="215"/>
                  <a:pt x="1738" y="215"/>
                </a:cubicBezTo>
                <a:cubicBezTo>
                  <a:pt x="1738" y="179"/>
                  <a:pt x="1738" y="179"/>
                  <a:pt x="1738" y="179"/>
                </a:cubicBezTo>
                <a:cubicBezTo>
                  <a:pt x="1751" y="179"/>
                  <a:pt x="1751" y="179"/>
                  <a:pt x="1751" y="179"/>
                </a:cubicBezTo>
                <a:cubicBezTo>
                  <a:pt x="1769" y="215"/>
                  <a:pt x="1769" y="215"/>
                  <a:pt x="1769" y="215"/>
                </a:cubicBezTo>
                <a:cubicBezTo>
                  <a:pt x="1789" y="215"/>
                  <a:pt x="1789" y="215"/>
                  <a:pt x="1789" y="215"/>
                </a:cubicBezTo>
                <a:cubicBezTo>
                  <a:pt x="1769" y="176"/>
                  <a:pt x="1769" y="176"/>
                  <a:pt x="1769" y="176"/>
                </a:cubicBezTo>
                <a:cubicBezTo>
                  <a:pt x="1778" y="173"/>
                  <a:pt x="1786" y="165"/>
                  <a:pt x="1786" y="152"/>
                </a:cubicBezTo>
                <a:close/>
                <a:moveTo>
                  <a:pt x="1755" y="164"/>
                </a:moveTo>
                <a:cubicBezTo>
                  <a:pt x="1738" y="164"/>
                  <a:pt x="1738" y="164"/>
                  <a:pt x="1738" y="164"/>
                </a:cubicBezTo>
                <a:cubicBezTo>
                  <a:pt x="1738" y="140"/>
                  <a:pt x="1738" y="140"/>
                  <a:pt x="1738" y="140"/>
                </a:cubicBezTo>
                <a:cubicBezTo>
                  <a:pt x="1755" y="140"/>
                  <a:pt x="1755" y="140"/>
                  <a:pt x="1755" y="140"/>
                </a:cubicBezTo>
                <a:cubicBezTo>
                  <a:pt x="1763" y="140"/>
                  <a:pt x="1768" y="145"/>
                  <a:pt x="1768" y="152"/>
                </a:cubicBezTo>
                <a:cubicBezTo>
                  <a:pt x="1768" y="159"/>
                  <a:pt x="1763" y="164"/>
                  <a:pt x="1755" y="164"/>
                </a:cubicBezTo>
                <a:close/>
                <a:moveTo>
                  <a:pt x="1847" y="174"/>
                </a:moveTo>
                <a:cubicBezTo>
                  <a:pt x="1823" y="124"/>
                  <a:pt x="1823" y="124"/>
                  <a:pt x="1823" y="124"/>
                </a:cubicBezTo>
                <a:cubicBezTo>
                  <a:pt x="1805" y="124"/>
                  <a:pt x="1805" y="124"/>
                  <a:pt x="1805" y="124"/>
                </a:cubicBezTo>
                <a:cubicBezTo>
                  <a:pt x="1805" y="215"/>
                  <a:pt x="1805" y="215"/>
                  <a:pt x="1805" y="215"/>
                </a:cubicBezTo>
                <a:cubicBezTo>
                  <a:pt x="1823" y="215"/>
                  <a:pt x="1823" y="215"/>
                  <a:pt x="1823" y="215"/>
                </a:cubicBezTo>
                <a:cubicBezTo>
                  <a:pt x="1823" y="162"/>
                  <a:pt x="1823" y="162"/>
                  <a:pt x="1823" y="162"/>
                </a:cubicBezTo>
                <a:cubicBezTo>
                  <a:pt x="1841" y="197"/>
                  <a:pt x="1841" y="197"/>
                  <a:pt x="1841" y="197"/>
                </a:cubicBezTo>
                <a:cubicBezTo>
                  <a:pt x="1853" y="197"/>
                  <a:pt x="1853" y="197"/>
                  <a:pt x="1853" y="197"/>
                </a:cubicBezTo>
                <a:cubicBezTo>
                  <a:pt x="1870" y="162"/>
                  <a:pt x="1870" y="162"/>
                  <a:pt x="1870" y="162"/>
                </a:cubicBezTo>
                <a:cubicBezTo>
                  <a:pt x="1870" y="215"/>
                  <a:pt x="1870" y="215"/>
                  <a:pt x="1870" y="215"/>
                </a:cubicBezTo>
                <a:cubicBezTo>
                  <a:pt x="1888" y="215"/>
                  <a:pt x="1888" y="215"/>
                  <a:pt x="1888" y="215"/>
                </a:cubicBezTo>
                <a:cubicBezTo>
                  <a:pt x="1888" y="124"/>
                  <a:pt x="1888" y="124"/>
                  <a:pt x="1888" y="124"/>
                </a:cubicBezTo>
                <a:cubicBezTo>
                  <a:pt x="1870" y="124"/>
                  <a:pt x="1870" y="124"/>
                  <a:pt x="1870" y="124"/>
                </a:cubicBezTo>
                <a:lnTo>
                  <a:pt x="1847" y="174"/>
                </a:lnTo>
                <a:close/>
              </a:path>
            </a:pathLst>
          </a:custGeom>
          <a:solidFill>
            <a:srgbClr val="0F77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6AC526B4-FB46-462D-902A-07DE9A728B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93083"/>
            <a:ext cx="2411696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2228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ripohja 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orakulmio 13">
            <a:extLst>
              <a:ext uri="{FF2B5EF4-FFF2-40B4-BE49-F238E27FC236}">
                <a16:creationId xmlns:a16="http://schemas.microsoft.com/office/drawing/2014/main" id="{667C96CD-03BB-4BB5-85F4-C6C93798059D}"/>
              </a:ext>
            </a:extLst>
          </p:cNvPr>
          <p:cNvSpPr/>
          <p:nvPr userDrawn="1"/>
        </p:nvSpPr>
        <p:spPr>
          <a:xfrm>
            <a:off x="0" y="4490519"/>
            <a:ext cx="9144000" cy="6529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Leena Kinnunen</a:t>
            </a:r>
          </a:p>
        </p:txBody>
      </p:sp>
      <p:sp>
        <p:nvSpPr>
          <p:cNvPr id="16" name="Otsikko 1"/>
          <p:cNvSpPr>
            <a:spLocks noGrp="1"/>
          </p:cNvSpPr>
          <p:nvPr>
            <p:ph type="title" hasCustomPrompt="1"/>
          </p:nvPr>
        </p:nvSpPr>
        <p:spPr>
          <a:xfrm>
            <a:off x="1307864" y="1275606"/>
            <a:ext cx="6564783" cy="1368152"/>
          </a:xfrm>
        </p:spPr>
        <p:txBody>
          <a:bodyPr anchor="b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1" cap="none">
                <a:solidFill>
                  <a:schemeClr val="bg1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fi-FI" dirty="0"/>
          </a:p>
        </p:txBody>
      </p:sp>
      <p:sp>
        <p:nvSpPr>
          <p:cNvPr id="17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1307864" y="2643758"/>
            <a:ext cx="6576504" cy="64807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Click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edit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Master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subtitle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style</a:t>
            </a:r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Päivämäärän paikkamerkki 3">
            <a:extLst>
              <a:ext uri="{FF2B5EF4-FFF2-40B4-BE49-F238E27FC236}">
                <a16:creationId xmlns:a16="http://schemas.microsoft.com/office/drawing/2014/main" id="{98DC2B60-E1ED-4FDB-A8B3-AAB21A66AA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76056" y="4784400"/>
            <a:ext cx="936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fi-FI"/>
              <a:t>11.10.2018</a:t>
            </a:r>
            <a:endParaRPr lang="fi-FI" dirty="0"/>
          </a:p>
        </p:txBody>
      </p:sp>
      <p:sp>
        <p:nvSpPr>
          <p:cNvPr id="18" name="Dian numeron paikkamerkki 5">
            <a:extLst>
              <a:ext uri="{FF2B5EF4-FFF2-40B4-BE49-F238E27FC236}">
                <a16:creationId xmlns:a16="http://schemas.microsoft.com/office/drawing/2014/main" id="{5FEB2D09-A6CE-4168-80C6-FCFA15B12C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04592" y="4784949"/>
            <a:ext cx="6004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AF3D37F8-22D3-48E0-8D89-5DDCFAF338A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9" name="Freeform 7">
            <a:extLst>
              <a:ext uri="{FF2B5EF4-FFF2-40B4-BE49-F238E27FC236}">
                <a16:creationId xmlns:a16="http://schemas.microsoft.com/office/drawing/2014/main" id="{CCB79E5A-2154-4CF7-91F9-8BB47A43208E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252000" y="4698082"/>
            <a:ext cx="2544202" cy="270000"/>
          </a:xfrm>
          <a:custGeom>
            <a:avLst/>
            <a:gdLst>
              <a:gd name="T0" fmla="*/ 28 w 2044"/>
              <a:gd name="T1" fmla="*/ 56 h 216"/>
              <a:gd name="T2" fmla="*/ 149 w 2044"/>
              <a:gd name="T3" fmla="*/ 38 h 216"/>
              <a:gd name="T4" fmla="*/ 239 w 2044"/>
              <a:gd name="T5" fmla="*/ 41 h 216"/>
              <a:gd name="T6" fmla="*/ 220 w 2044"/>
              <a:gd name="T7" fmla="*/ 29 h 216"/>
              <a:gd name="T8" fmla="*/ 274 w 2044"/>
              <a:gd name="T9" fmla="*/ 92 h 216"/>
              <a:gd name="T10" fmla="*/ 352 w 2044"/>
              <a:gd name="T11" fmla="*/ 10 h 216"/>
              <a:gd name="T12" fmla="*/ 432 w 2044"/>
              <a:gd name="T13" fmla="*/ 57 h 216"/>
              <a:gd name="T14" fmla="*/ 487 w 2044"/>
              <a:gd name="T15" fmla="*/ 76 h 216"/>
              <a:gd name="T16" fmla="*/ 492 w 2044"/>
              <a:gd name="T17" fmla="*/ 61 h 216"/>
              <a:gd name="T18" fmla="*/ 709 w 2044"/>
              <a:gd name="T19" fmla="*/ 60 h 216"/>
              <a:gd name="T20" fmla="*/ 660 w 2044"/>
              <a:gd name="T21" fmla="*/ 24 h 216"/>
              <a:gd name="T22" fmla="*/ 809 w 2044"/>
              <a:gd name="T23" fmla="*/ 46 h 216"/>
              <a:gd name="T24" fmla="*/ 786 w 2044"/>
              <a:gd name="T25" fmla="*/ 21 h 216"/>
              <a:gd name="T26" fmla="*/ 848 w 2044"/>
              <a:gd name="T27" fmla="*/ 92 h 216"/>
              <a:gd name="T28" fmla="*/ 964 w 2044"/>
              <a:gd name="T29" fmla="*/ 1 h 216"/>
              <a:gd name="T30" fmla="*/ 982 w 2044"/>
              <a:gd name="T31" fmla="*/ 92 h 216"/>
              <a:gd name="T32" fmla="*/ 1137 w 2044"/>
              <a:gd name="T33" fmla="*/ 1 h 216"/>
              <a:gd name="T34" fmla="*/ 1225 w 2044"/>
              <a:gd name="T35" fmla="*/ 92 h 216"/>
              <a:gd name="T36" fmla="*/ 1207 w 2044"/>
              <a:gd name="T37" fmla="*/ 73 h 216"/>
              <a:gd name="T38" fmla="*/ 1325 w 2044"/>
              <a:gd name="T39" fmla="*/ 1 h 216"/>
              <a:gd name="T40" fmla="*/ 1344 w 2044"/>
              <a:gd name="T41" fmla="*/ 92 h 216"/>
              <a:gd name="T42" fmla="*/ 1471 w 2044"/>
              <a:gd name="T43" fmla="*/ 17 h 216"/>
              <a:gd name="T44" fmla="*/ 1627 w 2044"/>
              <a:gd name="T45" fmla="*/ 38 h 216"/>
              <a:gd name="T46" fmla="*/ 1685 w 2044"/>
              <a:gd name="T47" fmla="*/ 76 h 216"/>
              <a:gd name="T48" fmla="*/ 1727 w 2044"/>
              <a:gd name="T49" fmla="*/ 76 h 216"/>
              <a:gd name="T50" fmla="*/ 1776 w 2044"/>
              <a:gd name="T51" fmla="*/ 28 h 216"/>
              <a:gd name="T52" fmla="*/ 1921 w 2044"/>
              <a:gd name="T53" fmla="*/ 17 h 216"/>
              <a:gd name="T54" fmla="*/ 1996 w 2044"/>
              <a:gd name="T55" fmla="*/ 1 h 216"/>
              <a:gd name="T56" fmla="*/ 0 w 2044"/>
              <a:gd name="T57" fmla="*/ 215 h 216"/>
              <a:gd name="T58" fmla="*/ 29 w 2044"/>
              <a:gd name="T59" fmla="*/ 184 h 216"/>
              <a:gd name="T60" fmla="*/ 145 w 2044"/>
              <a:gd name="T61" fmla="*/ 180 h 216"/>
              <a:gd name="T62" fmla="*/ 203 w 2044"/>
              <a:gd name="T63" fmla="*/ 199 h 216"/>
              <a:gd name="T64" fmla="*/ 347 w 2044"/>
              <a:gd name="T65" fmla="*/ 145 h 216"/>
              <a:gd name="T66" fmla="*/ 294 w 2044"/>
              <a:gd name="T67" fmla="*/ 204 h 216"/>
              <a:gd name="T68" fmla="*/ 443 w 2044"/>
              <a:gd name="T69" fmla="*/ 170 h 216"/>
              <a:gd name="T70" fmla="*/ 421 w 2044"/>
              <a:gd name="T71" fmla="*/ 195 h 216"/>
              <a:gd name="T72" fmla="*/ 526 w 2044"/>
              <a:gd name="T73" fmla="*/ 187 h 216"/>
              <a:gd name="T74" fmla="*/ 543 w 2044"/>
              <a:gd name="T75" fmla="*/ 215 h 216"/>
              <a:gd name="T76" fmla="*/ 614 w 2044"/>
              <a:gd name="T77" fmla="*/ 151 h 216"/>
              <a:gd name="T78" fmla="*/ 796 w 2044"/>
              <a:gd name="T79" fmla="*/ 161 h 216"/>
              <a:gd name="T80" fmla="*/ 811 w 2044"/>
              <a:gd name="T81" fmla="*/ 181 h 216"/>
              <a:gd name="T82" fmla="*/ 909 w 2044"/>
              <a:gd name="T83" fmla="*/ 199 h 216"/>
              <a:gd name="T84" fmla="*/ 993 w 2044"/>
              <a:gd name="T85" fmla="*/ 152 h 216"/>
              <a:gd name="T86" fmla="*/ 962 w 2044"/>
              <a:gd name="T87" fmla="*/ 164 h 216"/>
              <a:gd name="T88" fmla="*/ 1076 w 2044"/>
              <a:gd name="T89" fmla="*/ 124 h 216"/>
              <a:gd name="T90" fmla="*/ 1159 w 2044"/>
              <a:gd name="T91" fmla="*/ 123 h 216"/>
              <a:gd name="T92" fmla="*/ 1143 w 2044"/>
              <a:gd name="T93" fmla="*/ 170 h 216"/>
              <a:gd name="T94" fmla="*/ 1227 w 2044"/>
              <a:gd name="T95" fmla="*/ 140 h 216"/>
              <a:gd name="T96" fmla="*/ 1345 w 2044"/>
              <a:gd name="T97" fmla="*/ 134 h 216"/>
              <a:gd name="T98" fmla="*/ 1313 w 2044"/>
              <a:gd name="T99" fmla="*/ 216 h 216"/>
              <a:gd name="T100" fmla="*/ 1444 w 2044"/>
              <a:gd name="T101" fmla="*/ 215 h 216"/>
              <a:gd name="T102" fmla="*/ 1541 w 2044"/>
              <a:gd name="T103" fmla="*/ 215 h 216"/>
              <a:gd name="T104" fmla="*/ 1481 w 2044"/>
              <a:gd name="T105" fmla="*/ 215 h 216"/>
              <a:gd name="T106" fmla="*/ 1560 w 2044"/>
              <a:gd name="T107" fmla="*/ 215 h 216"/>
              <a:gd name="T108" fmla="*/ 1667 w 2044"/>
              <a:gd name="T109" fmla="*/ 200 h 216"/>
              <a:gd name="T110" fmla="*/ 1720 w 2044"/>
              <a:gd name="T111" fmla="*/ 215 h 216"/>
              <a:gd name="T112" fmla="*/ 1755 w 2044"/>
              <a:gd name="T113" fmla="*/ 140 h 216"/>
              <a:gd name="T114" fmla="*/ 1870 w 2044"/>
              <a:gd name="T115" fmla="*/ 162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044" h="216">
                <a:moveTo>
                  <a:pt x="28" y="56"/>
                </a:moveTo>
                <a:cubicBezTo>
                  <a:pt x="41" y="56"/>
                  <a:pt x="41" y="56"/>
                  <a:pt x="41" y="56"/>
                </a:cubicBezTo>
                <a:cubicBezTo>
                  <a:pt x="58" y="92"/>
                  <a:pt x="58" y="92"/>
                  <a:pt x="58" y="92"/>
                </a:cubicBezTo>
                <a:cubicBezTo>
                  <a:pt x="79" y="92"/>
                  <a:pt x="79" y="92"/>
                  <a:pt x="79" y="92"/>
                </a:cubicBezTo>
                <a:cubicBezTo>
                  <a:pt x="59" y="53"/>
                  <a:pt x="59" y="53"/>
                  <a:pt x="59" y="53"/>
                </a:cubicBezTo>
                <a:cubicBezTo>
                  <a:pt x="67" y="50"/>
                  <a:pt x="75" y="42"/>
                  <a:pt x="75" y="29"/>
                </a:cubicBezTo>
                <a:cubicBezTo>
                  <a:pt x="75" y="14"/>
                  <a:pt x="64" y="1"/>
                  <a:pt x="46" y="1"/>
                </a:cubicBezTo>
                <a:cubicBezTo>
                  <a:pt x="10" y="1"/>
                  <a:pt x="10" y="1"/>
                  <a:pt x="10" y="1"/>
                </a:cubicBezTo>
                <a:cubicBezTo>
                  <a:pt x="10" y="92"/>
                  <a:pt x="10" y="92"/>
                  <a:pt x="10" y="92"/>
                </a:cubicBezTo>
                <a:cubicBezTo>
                  <a:pt x="28" y="92"/>
                  <a:pt x="28" y="92"/>
                  <a:pt x="28" y="92"/>
                </a:cubicBezTo>
                <a:lnTo>
                  <a:pt x="28" y="56"/>
                </a:lnTo>
                <a:close/>
                <a:moveTo>
                  <a:pt x="28" y="17"/>
                </a:moveTo>
                <a:cubicBezTo>
                  <a:pt x="44" y="17"/>
                  <a:pt x="44" y="17"/>
                  <a:pt x="44" y="17"/>
                </a:cubicBezTo>
                <a:cubicBezTo>
                  <a:pt x="52" y="17"/>
                  <a:pt x="57" y="22"/>
                  <a:pt x="57" y="29"/>
                </a:cubicBezTo>
                <a:cubicBezTo>
                  <a:pt x="57" y="36"/>
                  <a:pt x="52" y="41"/>
                  <a:pt x="44" y="41"/>
                </a:cubicBezTo>
                <a:cubicBezTo>
                  <a:pt x="28" y="41"/>
                  <a:pt x="28" y="41"/>
                  <a:pt x="28" y="41"/>
                </a:cubicBezTo>
                <a:lnTo>
                  <a:pt x="28" y="17"/>
                </a:lnTo>
                <a:close/>
                <a:moveTo>
                  <a:pt x="155" y="76"/>
                </a:moveTo>
                <a:cubicBezTo>
                  <a:pt x="113" y="76"/>
                  <a:pt x="113" y="76"/>
                  <a:pt x="113" y="76"/>
                </a:cubicBezTo>
                <a:cubicBezTo>
                  <a:pt x="113" y="54"/>
                  <a:pt x="113" y="54"/>
                  <a:pt x="113" y="54"/>
                </a:cubicBezTo>
                <a:cubicBezTo>
                  <a:pt x="149" y="54"/>
                  <a:pt x="149" y="54"/>
                  <a:pt x="149" y="54"/>
                </a:cubicBezTo>
                <a:cubicBezTo>
                  <a:pt x="149" y="38"/>
                  <a:pt x="149" y="38"/>
                  <a:pt x="149" y="38"/>
                </a:cubicBezTo>
                <a:cubicBezTo>
                  <a:pt x="113" y="38"/>
                  <a:pt x="113" y="38"/>
                  <a:pt x="113" y="38"/>
                </a:cubicBezTo>
                <a:cubicBezTo>
                  <a:pt x="113" y="17"/>
                  <a:pt x="113" y="17"/>
                  <a:pt x="113" y="17"/>
                </a:cubicBezTo>
                <a:cubicBezTo>
                  <a:pt x="155" y="17"/>
                  <a:pt x="155" y="17"/>
                  <a:pt x="155" y="17"/>
                </a:cubicBezTo>
                <a:cubicBezTo>
                  <a:pt x="155" y="1"/>
                  <a:pt x="155" y="1"/>
                  <a:pt x="155" y="1"/>
                </a:cubicBezTo>
                <a:cubicBezTo>
                  <a:pt x="95" y="1"/>
                  <a:pt x="95" y="1"/>
                  <a:pt x="95" y="1"/>
                </a:cubicBezTo>
                <a:cubicBezTo>
                  <a:pt x="95" y="92"/>
                  <a:pt x="95" y="92"/>
                  <a:pt x="95" y="92"/>
                </a:cubicBezTo>
                <a:cubicBezTo>
                  <a:pt x="155" y="92"/>
                  <a:pt x="155" y="92"/>
                  <a:pt x="155" y="92"/>
                </a:cubicBezTo>
                <a:lnTo>
                  <a:pt x="155" y="76"/>
                </a:lnTo>
                <a:close/>
                <a:moveTo>
                  <a:pt x="230" y="82"/>
                </a:moveTo>
                <a:cubicBezTo>
                  <a:pt x="236" y="76"/>
                  <a:pt x="239" y="68"/>
                  <a:pt x="239" y="55"/>
                </a:cubicBezTo>
                <a:cubicBezTo>
                  <a:pt x="239" y="41"/>
                  <a:pt x="239" y="41"/>
                  <a:pt x="239" y="41"/>
                </a:cubicBezTo>
                <a:cubicBezTo>
                  <a:pt x="204" y="41"/>
                  <a:pt x="204" y="41"/>
                  <a:pt x="204" y="41"/>
                </a:cubicBezTo>
                <a:cubicBezTo>
                  <a:pt x="204" y="56"/>
                  <a:pt x="204" y="56"/>
                  <a:pt x="204" y="56"/>
                </a:cubicBezTo>
                <a:cubicBezTo>
                  <a:pt x="221" y="56"/>
                  <a:pt x="221" y="56"/>
                  <a:pt x="221" y="56"/>
                </a:cubicBezTo>
                <a:cubicBezTo>
                  <a:pt x="221" y="60"/>
                  <a:pt x="221" y="60"/>
                  <a:pt x="221" y="60"/>
                </a:cubicBezTo>
                <a:cubicBezTo>
                  <a:pt x="221" y="65"/>
                  <a:pt x="219" y="69"/>
                  <a:pt x="217" y="72"/>
                </a:cubicBezTo>
                <a:cubicBezTo>
                  <a:pt x="214" y="75"/>
                  <a:pt x="209" y="77"/>
                  <a:pt x="204" y="77"/>
                </a:cubicBezTo>
                <a:cubicBezTo>
                  <a:pt x="199" y="77"/>
                  <a:pt x="195" y="75"/>
                  <a:pt x="193" y="72"/>
                </a:cubicBezTo>
                <a:cubicBezTo>
                  <a:pt x="189" y="68"/>
                  <a:pt x="188" y="64"/>
                  <a:pt x="188" y="46"/>
                </a:cubicBezTo>
                <a:cubicBezTo>
                  <a:pt x="188" y="28"/>
                  <a:pt x="189" y="25"/>
                  <a:pt x="193" y="21"/>
                </a:cubicBezTo>
                <a:cubicBezTo>
                  <a:pt x="196" y="18"/>
                  <a:pt x="199" y="16"/>
                  <a:pt x="204" y="16"/>
                </a:cubicBezTo>
                <a:cubicBezTo>
                  <a:pt x="213" y="16"/>
                  <a:pt x="218" y="20"/>
                  <a:pt x="220" y="29"/>
                </a:cubicBezTo>
                <a:cubicBezTo>
                  <a:pt x="238" y="29"/>
                  <a:pt x="238" y="29"/>
                  <a:pt x="238" y="29"/>
                </a:cubicBezTo>
                <a:cubicBezTo>
                  <a:pt x="236" y="13"/>
                  <a:pt x="225" y="0"/>
                  <a:pt x="204" y="0"/>
                </a:cubicBezTo>
                <a:cubicBezTo>
                  <a:pt x="194" y="0"/>
                  <a:pt x="186" y="3"/>
                  <a:pt x="180" y="10"/>
                </a:cubicBezTo>
                <a:cubicBezTo>
                  <a:pt x="176" y="14"/>
                  <a:pt x="173" y="19"/>
                  <a:pt x="172" y="24"/>
                </a:cubicBezTo>
                <a:cubicBezTo>
                  <a:pt x="171" y="29"/>
                  <a:pt x="171" y="36"/>
                  <a:pt x="171" y="46"/>
                </a:cubicBezTo>
                <a:cubicBezTo>
                  <a:pt x="171" y="56"/>
                  <a:pt x="171" y="64"/>
                  <a:pt x="172" y="69"/>
                </a:cubicBezTo>
                <a:cubicBezTo>
                  <a:pt x="173" y="74"/>
                  <a:pt x="176" y="79"/>
                  <a:pt x="180" y="83"/>
                </a:cubicBezTo>
                <a:cubicBezTo>
                  <a:pt x="186" y="89"/>
                  <a:pt x="194" y="93"/>
                  <a:pt x="204" y="93"/>
                </a:cubicBezTo>
                <a:cubicBezTo>
                  <a:pt x="214" y="93"/>
                  <a:pt x="223" y="90"/>
                  <a:pt x="230" y="82"/>
                </a:cubicBezTo>
                <a:close/>
                <a:moveTo>
                  <a:pt x="256" y="92"/>
                </a:moveTo>
                <a:cubicBezTo>
                  <a:pt x="274" y="92"/>
                  <a:pt x="274" y="92"/>
                  <a:pt x="274" y="92"/>
                </a:cubicBezTo>
                <a:cubicBezTo>
                  <a:pt x="274" y="1"/>
                  <a:pt x="274" y="1"/>
                  <a:pt x="274" y="1"/>
                </a:cubicBezTo>
                <a:cubicBezTo>
                  <a:pt x="256" y="1"/>
                  <a:pt x="256" y="1"/>
                  <a:pt x="256" y="1"/>
                </a:cubicBezTo>
                <a:lnTo>
                  <a:pt x="256" y="92"/>
                </a:lnTo>
                <a:close/>
                <a:moveTo>
                  <a:pt x="327" y="0"/>
                </a:moveTo>
                <a:cubicBezTo>
                  <a:pt x="317" y="0"/>
                  <a:pt x="309" y="4"/>
                  <a:pt x="303" y="10"/>
                </a:cubicBezTo>
                <a:cubicBezTo>
                  <a:pt x="293" y="19"/>
                  <a:pt x="294" y="31"/>
                  <a:pt x="294" y="46"/>
                </a:cubicBezTo>
                <a:cubicBezTo>
                  <a:pt x="294" y="62"/>
                  <a:pt x="293" y="74"/>
                  <a:pt x="303" y="83"/>
                </a:cubicBezTo>
                <a:cubicBezTo>
                  <a:pt x="309" y="89"/>
                  <a:pt x="317" y="93"/>
                  <a:pt x="327" y="93"/>
                </a:cubicBezTo>
                <a:cubicBezTo>
                  <a:pt x="338" y="93"/>
                  <a:pt x="346" y="89"/>
                  <a:pt x="352" y="83"/>
                </a:cubicBezTo>
                <a:cubicBezTo>
                  <a:pt x="361" y="74"/>
                  <a:pt x="361" y="62"/>
                  <a:pt x="361" y="46"/>
                </a:cubicBezTo>
                <a:cubicBezTo>
                  <a:pt x="361" y="31"/>
                  <a:pt x="361" y="19"/>
                  <a:pt x="352" y="10"/>
                </a:cubicBezTo>
                <a:cubicBezTo>
                  <a:pt x="346" y="4"/>
                  <a:pt x="338" y="0"/>
                  <a:pt x="327" y="0"/>
                </a:cubicBezTo>
                <a:close/>
                <a:moveTo>
                  <a:pt x="339" y="72"/>
                </a:moveTo>
                <a:cubicBezTo>
                  <a:pt x="336" y="75"/>
                  <a:pt x="332" y="77"/>
                  <a:pt x="327" y="77"/>
                </a:cubicBezTo>
                <a:cubicBezTo>
                  <a:pt x="323" y="77"/>
                  <a:pt x="318" y="75"/>
                  <a:pt x="316" y="72"/>
                </a:cubicBezTo>
                <a:cubicBezTo>
                  <a:pt x="312" y="68"/>
                  <a:pt x="311" y="64"/>
                  <a:pt x="311" y="46"/>
                </a:cubicBezTo>
                <a:cubicBezTo>
                  <a:pt x="311" y="29"/>
                  <a:pt x="312" y="25"/>
                  <a:pt x="316" y="21"/>
                </a:cubicBezTo>
                <a:cubicBezTo>
                  <a:pt x="318" y="18"/>
                  <a:pt x="323" y="16"/>
                  <a:pt x="327" y="16"/>
                </a:cubicBezTo>
                <a:cubicBezTo>
                  <a:pt x="332" y="16"/>
                  <a:pt x="336" y="18"/>
                  <a:pt x="339" y="21"/>
                </a:cubicBezTo>
                <a:cubicBezTo>
                  <a:pt x="342" y="25"/>
                  <a:pt x="343" y="29"/>
                  <a:pt x="343" y="46"/>
                </a:cubicBezTo>
                <a:cubicBezTo>
                  <a:pt x="343" y="64"/>
                  <a:pt x="342" y="68"/>
                  <a:pt x="339" y="72"/>
                </a:cubicBezTo>
                <a:close/>
                <a:moveTo>
                  <a:pt x="432" y="57"/>
                </a:moveTo>
                <a:cubicBezTo>
                  <a:pt x="396" y="1"/>
                  <a:pt x="396" y="1"/>
                  <a:pt x="396" y="1"/>
                </a:cubicBezTo>
                <a:cubicBezTo>
                  <a:pt x="380" y="1"/>
                  <a:pt x="380" y="1"/>
                  <a:pt x="380" y="1"/>
                </a:cubicBezTo>
                <a:cubicBezTo>
                  <a:pt x="380" y="92"/>
                  <a:pt x="380" y="92"/>
                  <a:pt x="380" y="92"/>
                </a:cubicBezTo>
                <a:cubicBezTo>
                  <a:pt x="398" y="92"/>
                  <a:pt x="398" y="92"/>
                  <a:pt x="398" y="92"/>
                </a:cubicBezTo>
                <a:cubicBezTo>
                  <a:pt x="398" y="36"/>
                  <a:pt x="398" y="36"/>
                  <a:pt x="398" y="36"/>
                </a:cubicBezTo>
                <a:cubicBezTo>
                  <a:pt x="434" y="92"/>
                  <a:pt x="434" y="92"/>
                  <a:pt x="434" y="92"/>
                </a:cubicBezTo>
                <a:cubicBezTo>
                  <a:pt x="450" y="92"/>
                  <a:pt x="450" y="92"/>
                  <a:pt x="450" y="92"/>
                </a:cubicBezTo>
                <a:cubicBezTo>
                  <a:pt x="450" y="1"/>
                  <a:pt x="450" y="1"/>
                  <a:pt x="450" y="1"/>
                </a:cubicBezTo>
                <a:cubicBezTo>
                  <a:pt x="432" y="1"/>
                  <a:pt x="432" y="1"/>
                  <a:pt x="432" y="1"/>
                </a:cubicBezTo>
                <a:lnTo>
                  <a:pt x="432" y="57"/>
                </a:lnTo>
                <a:close/>
                <a:moveTo>
                  <a:pt x="487" y="76"/>
                </a:moveTo>
                <a:cubicBezTo>
                  <a:pt x="519" y="76"/>
                  <a:pt x="519" y="76"/>
                  <a:pt x="519" y="76"/>
                </a:cubicBezTo>
                <a:cubicBezTo>
                  <a:pt x="525" y="92"/>
                  <a:pt x="525" y="92"/>
                  <a:pt x="525" y="92"/>
                </a:cubicBezTo>
                <a:cubicBezTo>
                  <a:pt x="543" y="92"/>
                  <a:pt x="543" y="92"/>
                  <a:pt x="543" y="92"/>
                </a:cubicBezTo>
                <a:cubicBezTo>
                  <a:pt x="510" y="1"/>
                  <a:pt x="510" y="1"/>
                  <a:pt x="510" y="1"/>
                </a:cubicBezTo>
                <a:cubicBezTo>
                  <a:pt x="496" y="1"/>
                  <a:pt x="496" y="1"/>
                  <a:pt x="496" y="1"/>
                </a:cubicBezTo>
                <a:cubicBezTo>
                  <a:pt x="463" y="92"/>
                  <a:pt x="463" y="92"/>
                  <a:pt x="463" y="92"/>
                </a:cubicBezTo>
                <a:cubicBezTo>
                  <a:pt x="481" y="92"/>
                  <a:pt x="481" y="92"/>
                  <a:pt x="481" y="92"/>
                </a:cubicBezTo>
                <a:lnTo>
                  <a:pt x="487" y="76"/>
                </a:lnTo>
                <a:close/>
                <a:moveTo>
                  <a:pt x="503" y="28"/>
                </a:moveTo>
                <a:cubicBezTo>
                  <a:pt x="515" y="61"/>
                  <a:pt x="515" y="61"/>
                  <a:pt x="515" y="61"/>
                </a:cubicBezTo>
                <a:cubicBezTo>
                  <a:pt x="492" y="61"/>
                  <a:pt x="492" y="61"/>
                  <a:pt x="492" y="61"/>
                </a:cubicBezTo>
                <a:lnTo>
                  <a:pt x="503" y="28"/>
                </a:lnTo>
                <a:close/>
                <a:moveTo>
                  <a:pt x="615" y="76"/>
                </a:moveTo>
                <a:cubicBezTo>
                  <a:pt x="574" y="76"/>
                  <a:pt x="574" y="76"/>
                  <a:pt x="574" y="76"/>
                </a:cubicBezTo>
                <a:cubicBezTo>
                  <a:pt x="574" y="1"/>
                  <a:pt x="574" y="1"/>
                  <a:pt x="574" y="1"/>
                </a:cubicBezTo>
                <a:cubicBezTo>
                  <a:pt x="556" y="1"/>
                  <a:pt x="556" y="1"/>
                  <a:pt x="556" y="1"/>
                </a:cubicBezTo>
                <a:cubicBezTo>
                  <a:pt x="556" y="92"/>
                  <a:pt x="556" y="92"/>
                  <a:pt x="556" y="92"/>
                </a:cubicBezTo>
                <a:cubicBezTo>
                  <a:pt x="615" y="92"/>
                  <a:pt x="615" y="92"/>
                  <a:pt x="615" y="92"/>
                </a:cubicBezTo>
                <a:lnTo>
                  <a:pt x="615" y="76"/>
                </a:lnTo>
                <a:close/>
                <a:moveTo>
                  <a:pt x="692" y="56"/>
                </a:moveTo>
                <a:cubicBezTo>
                  <a:pt x="709" y="56"/>
                  <a:pt x="709" y="56"/>
                  <a:pt x="709" y="56"/>
                </a:cubicBezTo>
                <a:cubicBezTo>
                  <a:pt x="709" y="60"/>
                  <a:pt x="709" y="60"/>
                  <a:pt x="709" y="60"/>
                </a:cubicBezTo>
                <a:cubicBezTo>
                  <a:pt x="709" y="65"/>
                  <a:pt x="707" y="69"/>
                  <a:pt x="705" y="72"/>
                </a:cubicBezTo>
                <a:cubicBezTo>
                  <a:pt x="702" y="75"/>
                  <a:pt x="697" y="77"/>
                  <a:pt x="692" y="77"/>
                </a:cubicBezTo>
                <a:cubicBezTo>
                  <a:pt x="687" y="77"/>
                  <a:pt x="683" y="75"/>
                  <a:pt x="681" y="72"/>
                </a:cubicBezTo>
                <a:cubicBezTo>
                  <a:pt x="677" y="68"/>
                  <a:pt x="676" y="64"/>
                  <a:pt x="676" y="46"/>
                </a:cubicBezTo>
                <a:cubicBezTo>
                  <a:pt x="676" y="28"/>
                  <a:pt x="677" y="25"/>
                  <a:pt x="681" y="21"/>
                </a:cubicBezTo>
                <a:cubicBezTo>
                  <a:pt x="683" y="18"/>
                  <a:pt x="687" y="16"/>
                  <a:pt x="692" y="16"/>
                </a:cubicBezTo>
                <a:cubicBezTo>
                  <a:pt x="701" y="16"/>
                  <a:pt x="706" y="20"/>
                  <a:pt x="708" y="29"/>
                </a:cubicBezTo>
                <a:cubicBezTo>
                  <a:pt x="726" y="29"/>
                  <a:pt x="726" y="29"/>
                  <a:pt x="726" y="29"/>
                </a:cubicBezTo>
                <a:cubicBezTo>
                  <a:pt x="724" y="13"/>
                  <a:pt x="713" y="0"/>
                  <a:pt x="692" y="0"/>
                </a:cubicBezTo>
                <a:cubicBezTo>
                  <a:pt x="682" y="0"/>
                  <a:pt x="674" y="3"/>
                  <a:pt x="667" y="10"/>
                </a:cubicBezTo>
                <a:cubicBezTo>
                  <a:pt x="663" y="14"/>
                  <a:pt x="661" y="19"/>
                  <a:pt x="660" y="24"/>
                </a:cubicBezTo>
                <a:cubicBezTo>
                  <a:pt x="659" y="29"/>
                  <a:pt x="659" y="36"/>
                  <a:pt x="659" y="46"/>
                </a:cubicBezTo>
                <a:cubicBezTo>
                  <a:pt x="659" y="56"/>
                  <a:pt x="659" y="64"/>
                  <a:pt x="660" y="69"/>
                </a:cubicBezTo>
                <a:cubicBezTo>
                  <a:pt x="661" y="74"/>
                  <a:pt x="663" y="79"/>
                  <a:pt x="667" y="83"/>
                </a:cubicBezTo>
                <a:cubicBezTo>
                  <a:pt x="674" y="89"/>
                  <a:pt x="682" y="93"/>
                  <a:pt x="692" y="93"/>
                </a:cubicBezTo>
                <a:cubicBezTo>
                  <a:pt x="702" y="93"/>
                  <a:pt x="711" y="90"/>
                  <a:pt x="718" y="82"/>
                </a:cubicBezTo>
                <a:cubicBezTo>
                  <a:pt x="724" y="76"/>
                  <a:pt x="726" y="68"/>
                  <a:pt x="726" y="55"/>
                </a:cubicBezTo>
                <a:cubicBezTo>
                  <a:pt x="726" y="41"/>
                  <a:pt x="726" y="41"/>
                  <a:pt x="726" y="41"/>
                </a:cubicBezTo>
                <a:cubicBezTo>
                  <a:pt x="692" y="41"/>
                  <a:pt x="692" y="41"/>
                  <a:pt x="692" y="41"/>
                </a:cubicBezTo>
                <a:lnTo>
                  <a:pt x="692" y="56"/>
                </a:lnTo>
                <a:close/>
                <a:moveTo>
                  <a:pt x="800" y="83"/>
                </a:moveTo>
                <a:cubicBezTo>
                  <a:pt x="809" y="74"/>
                  <a:pt x="809" y="62"/>
                  <a:pt x="809" y="46"/>
                </a:cubicBezTo>
                <a:cubicBezTo>
                  <a:pt x="809" y="31"/>
                  <a:pt x="809" y="19"/>
                  <a:pt x="800" y="10"/>
                </a:cubicBezTo>
                <a:cubicBezTo>
                  <a:pt x="793" y="4"/>
                  <a:pt x="785" y="0"/>
                  <a:pt x="775" y="0"/>
                </a:cubicBezTo>
                <a:cubicBezTo>
                  <a:pt x="765" y="0"/>
                  <a:pt x="757" y="4"/>
                  <a:pt x="750" y="10"/>
                </a:cubicBezTo>
                <a:cubicBezTo>
                  <a:pt x="741" y="19"/>
                  <a:pt x="741" y="31"/>
                  <a:pt x="741" y="46"/>
                </a:cubicBezTo>
                <a:cubicBezTo>
                  <a:pt x="741" y="62"/>
                  <a:pt x="741" y="74"/>
                  <a:pt x="750" y="83"/>
                </a:cubicBezTo>
                <a:cubicBezTo>
                  <a:pt x="757" y="89"/>
                  <a:pt x="765" y="93"/>
                  <a:pt x="775" y="93"/>
                </a:cubicBezTo>
                <a:cubicBezTo>
                  <a:pt x="785" y="93"/>
                  <a:pt x="793" y="89"/>
                  <a:pt x="800" y="83"/>
                </a:cubicBezTo>
                <a:close/>
                <a:moveTo>
                  <a:pt x="759" y="46"/>
                </a:moveTo>
                <a:cubicBezTo>
                  <a:pt x="759" y="29"/>
                  <a:pt x="760" y="25"/>
                  <a:pt x="763" y="21"/>
                </a:cubicBezTo>
                <a:cubicBezTo>
                  <a:pt x="766" y="18"/>
                  <a:pt x="770" y="16"/>
                  <a:pt x="775" y="16"/>
                </a:cubicBezTo>
                <a:cubicBezTo>
                  <a:pt x="780" y="16"/>
                  <a:pt x="784" y="18"/>
                  <a:pt x="786" y="21"/>
                </a:cubicBezTo>
                <a:cubicBezTo>
                  <a:pt x="790" y="25"/>
                  <a:pt x="791" y="29"/>
                  <a:pt x="791" y="46"/>
                </a:cubicBezTo>
                <a:cubicBezTo>
                  <a:pt x="791" y="64"/>
                  <a:pt x="790" y="68"/>
                  <a:pt x="786" y="72"/>
                </a:cubicBezTo>
                <a:cubicBezTo>
                  <a:pt x="784" y="75"/>
                  <a:pt x="780" y="77"/>
                  <a:pt x="775" y="77"/>
                </a:cubicBezTo>
                <a:cubicBezTo>
                  <a:pt x="770" y="77"/>
                  <a:pt x="766" y="75"/>
                  <a:pt x="763" y="72"/>
                </a:cubicBezTo>
                <a:cubicBezTo>
                  <a:pt x="760" y="68"/>
                  <a:pt x="759" y="64"/>
                  <a:pt x="759" y="46"/>
                </a:cubicBezTo>
                <a:close/>
                <a:moveTo>
                  <a:pt x="891" y="1"/>
                </a:moveTo>
                <a:cubicBezTo>
                  <a:pt x="873" y="1"/>
                  <a:pt x="873" y="1"/>
                  <a:pt x="873" y="1"/>
                </a:cubicBezTo>
                <a:cubicBezTo>
                  <a:pt x="855" y="60"/>
                  <a:pt x="855" y="60"/>
                  <a:pt x="855" y="60"/>
                </a:cubicBezTo>
                <a:cubicBezTo>
                  <a:pt x="836" y="1"/>
                  <a:pt x="836" y="1"/>
                  <a:pt x="836" y="1"/>
                </a:cubicBezTo>
                <a:cubicBezTo>
                  <a:pt x="818" y="1"/>
                  <a:pt x="818" y="1"/>
                  <a:pt x="818" y="1"/>
                </a:cubicBezTo>
                <a:cubicBezTo>
                  <a:pt x="848" y="92"/>
                  <a:pt x="848" y="92"/>
                  <a:pt x="848" y="92"/>
                </a:cubicBezTo>
                <a:cubicBezTo>
                  <a:pt x="861" y="92"/>
                  <a:pt x="861" y="92"/>
                  <a:pt x="861" y="92"/>
                </a:cubicBezTo>
                <a:lnTo>
                  <a:pt x="891" y="1"/>
                </a:lnTo>
                <a:close/>
                <a:moveTo>
                  <a:pt x="964" y="76"/>
                </a:moveTo>
                <a:cubicBezTo>
                  <a:pt x="922" y="76"/>
                  <a:pt x="922" y="76"/>
                  <a:pt x="922" y="76"/>
                </a:cubicBezTo>
                <a:cubicBezTo>
                  <a:pt x="922" y="54"/>
                  <a:pt x="922" y="54"/>
                  <a:pt x="922" y="54"/>
                </a:cubicBezTo>
                <a:cubicBezTo>
                  <a:pt x="958" y="54"/>
                  <a:pt x="958" y="54"/>
                  <a:pt x="958" y="54"/>
                </a:cubicBezTo>
                <a:cubicBezTo>
                  <a:pt x="958" y="38"/>
                  <a:pt x="958" y="38"/>
                  <a:pt x="958" y="38"/>
                </a:cubicBezTo>
                <a:cubicBezTo>
                  <a:pt x="922" y="38"/>
                  <a:pt x="922" y="38"/>
                  <a:pt x="922" y="38"/>
                </a:cubicBezTo>
                <a:cubicBezTo>
                  <a:pt x="922" y="17"/>
                  <a:pt x="922" y="17"/>
                  <a:pt x="922" y="17"/>
                </a:cubicBezTo>
                <a:cubicBezTo>
                  <a:pt x="964" y="17"/>
                  <a:pt x="964" y="17"/>
                  <a:pt x="964" y="17"/>
                </a:cubicBezTo>
                <a:cubicBezTo>
                  <a:pt x="964" y="1"/>
                  <a:pt x="964" y="1"/>
                  <a:pt x="964" y="1"/>
                </a:cubicBezTo>
                <a:cubicBezTo>
                  <a:pt x="904" y="1"/>
                  <a:pt x="904" y="1"/>
                  <a:pt x="904" y="1"/>
                </a:cubicBezTo>
                <a:cubicBezTo>
                  <a:pt x="904" y="92"/>
                  <a:pt x="904" y="92"/>
                  <a:pt x="904" y="92"/>
                </a:cubicBezTo>
                <a:cubicBezTo>
                  <a:pt x="964" y="92"/>
                  <a:pt x="964" y="92"/>
                  <a:pt x="964" y="92"/>
                </a:cubicBezTo>
                <a:lnTo>
                  <a:pt x="964" y="76"/>
                </a:lnTo>
                <a:close/>
                <a:moveTo>
                  <a:pt x="1031" y="92"/>
                </a:moveTo>
                <a:cubicBezTo>
                  <a:pt x="1051" y="92"/>
                  <a:pt x="1051" y="92"/>
                  <a:pt x="1051" y="92"/>
                </a:cubicBezTo>
                <a:cubicBezTo>
                  <a:pt x="1031" y="53"/>
                  <a:pt x="1031" y="53"/>
                  <a:pt x="1031" y="53"/>
                </a:cubicBezTo>
                <a:cubicBezTo>
                  <a:pt x="1040" y="50"/>
                  <a:pt x="1048" y="42"/>
                  <a:pt x="1048" y="29"/>
                </a:cubicBezTo>
                <a:cubicBezTo>
                  <a:pt x="1048" y="14"/>
                  <a:pt x="1037" y="1"/>
                  <a:pt x="1018" y="1"/>
                </a:cubicBezTo>
                <a:cubicBezTo>
                  <a:pt x="982" y="1"/>
                  <a:pt x="982" y="1"/>
                  <a:pt x="982" y="1"/>
                </a:cubicBezTo>
                <a:cubicBezTo>
                  <a:pt x="982" y="92"/>
                  <a:pt x="982" y="92"/>
                  <a:pt x="982" y="92"/>
                </a:cubicBezTo>
                <a:cubicBezTo>
                  <a:pt x="1000" y="92"/>
                  <a:pt x="1000" y="92"/>
                  <a:pt x="1000" y="92"/>
                </a:cubicBezTo>
                <a:cubicBezTo>
                  <a:pt x="1000" y="56"/>
                  <a:pt x="1000" y="56"/>
                  <a:pt x="1000" y="56"/>
                </a:cubicBezTo>
                <a:cubicBezTo>
                  <a:pt x="1013" y="56"/>
                  <a:pt x="1013" y="56"/>
                  <a:pt x="1013" y="56"/>
                </a:cubicBezTo>
                <a:lnTo>
                  <a:pt x="1031" y="92"/>
                </a:lnTo>
                <a:close/>
                <a:moveTo>
                  <a:pt x="1000" y="17"/>
                </a:moveTo>
                <a:cubicBezTo>
                  <a:pt x="1017" y="17"/>
                  <a:pt x="1017" y="17"/>
                  <a:pt x="1017" y="17"/>
                </a:cubicBezTo>
                <a:cubicBezTo>
                  <a:pt x="1025" y="17"/>
                  <a:pt x="1030" y="22"/>
                  <a:pt x="1030" y="29"/>
                </a:cubicBezTo>
                <a:cubicBezTo>
                  <a:pt x="1030" y="36"/>
                  <a:pt x="1025" y="41"/>
                  <a:pt x="1017" y="41"/>
                </a:cubicBezTo>
                <a:cubicBezTo>
                  <a:pt x="1000" y="41"/>
                  <a:pt x="1000" y="41"/>
                  <a:pt x="1000" y="41"/>
                </a:cubicBezTo>
                <a:lnTo>
                  <a:pt x="1000" y="17"/>
                </a:lnTo>
                <a:close/>
                <a:moveTo>
                  <a:pt x="1137" y="1"/>
                </a:moveTo>
                <a:cubicBezTo>
                  <a:pt x="1119" y="1"/>
                  <a:pt x="1119" y="1"/>
                  <a:pt x="1119" y="1"/>
                </a:cubicBezTo>
                <a:cubicBezTo>
                  <a:pt x="1119" y="57"/>
                  <a:pt x="1119" y="57"/>
                  <a:pt x="1119" y="57"/>
                </a:cubicBezTo>
                <a:cubicBezTo>
                  <a:pt x="1083" y="1"/>
                  <a:pt x="1083" y="1"/>
                  <a:pt x="1083" y="1"/>
                </a:cubicBezTo>
                <a:cubicBezTo>
                  <a:pt x="1067" y="1"/>
                  <a:pt x="1067" y="1"/>
                  <a:pt x="1067" y="1"/>
                </a:cubicBezTo>
                <a:cubicBezTo>
                  <a:pt x="1067" y="92"/>
                  <a:pt x="1067" y="92"/>
                  <a:pt x="1067" y="92"/>
                </a:cubicBezTo>
                <a:cubicBezTo>
                  <a:pt x="1085" y="92"/>
                  <a:pt x="1085" y="92"/>
                  <a:pt x="1085" y="92"/>
                </a:cubicBezTo>
                <a:cubicBezTo>
                  <a:pt x="1085" y="36"/>
                  <a:pt x="1085" y="36"/>
                  <a:pt x="1085" y="36"/>
                </a:cubicBezTo>
                <a:cubicBezTo>
                  <a:pt x="1121" y="92"/>
                  <a:pt x="1121" y="92"/>
                  <a:pt x="1121" y="92"/>
                </a:cubicBezTo>
                <a:cubicBezTo>
                  <a:pt x="1137" y="92"/>
                  <a:pt x="1137" y="92"/>
                  <a:pt x="1137" y="92"/>
                </a:cubicBezTo>
                <a:lnTo>
                  <a:pt x="1137" y="1"/>
                </a:lnTo>
                <a:close/>
                <a:moveTo>
                  <a:pt x="1225" y="92"/>
                </a:moveTo>
                <a:cubicBezTo>
                  <a:pt x="1242" y="92"/>
                  <a:pt x="1242" y="92"/>
                  <a:pt x="1242" y="92"/>
                </a:cubicBezTo>
                <a:cubicBezTo>
                  <a:pt x="1242" y="1"/>
                  <a:pt x="1242" y="1"/>
                  <a:pt x="1242" y="1"/>
                </a:cubicBezTo>
                <a:cubicBezTo>
                  <a:pt x="1225" y="1"/>
                  <a:pt x="1225" y="1"/>
                  <a:pt x="1225" y="1"/>
                </a:cubicBezTo>
                <a:cubicBezTo>
                  <a:pt x="1201" y="50"/>
                  <a:pt x="1201" y="50"/>
                  <a:pt x="1201" y="50"/>
                </a:cubicBezTo>
                <a:cubicBezTo>
                  <a:pt x="1177" y="1"/>
                  <a:pt x="1177" y="1"/>
                  <a:pt x="1177" y="1"/>
                </a:cubicBezTo>
                <a:cubicBezTo>
                  <a:pt x="1160" y="1"/>
                  <a:pt x="1160" y="1"/>
                  <a:pt x="1160" y="1"/>
                </a:cubicBezTo>
                <a:cubicBezTo>
                  <a:pt x="1160" y="92"/>
                  <a:pt x="1160" y="92"/>
                  <a:pt x="1160" y="92"/>
                </a:cubicBezTo>
                <a:cubicBezTo>
                  <a:pt x="1178" y="92"/>
                  <a:pt x="1178" y="92"/>
                  <a:pt x="1178" y="92"/>
                </a:cubicBezTo>
                <a:cubicBezTo>
                  <a:pt x="1178" y="39"/>
                  <a:pt x="1178" y="39"/>
                  <a:pt x="1178" y="39"/>
                </a:cubicBezTo>
                <a:cubicBezTo>
                  <a:pt x="1195" y="73"/>
                  <a:pt x="1195" y="73"/>
                  <a:pt x="1195" y="73"/>
                </a:cubicBezTo>
                <a:cubicBezTo>
                  <a:pt x="1207" y="73"/>
                  <a:pt x="1207" y="73"/>
                  <a:pt x="1207" y="73"/>
                </a:cubicBezTo>
                <a:cubicBezTo>
                  <a:pt x="1225" y="39"/>
                  <a:pt x="1225" y="39"/>
                  <a:pt x="1225" y="39"/>
                </a:cubicBezTo>
                <a:lnTo>
                  <a:pt x="1225" y="92"/>
                </a:lnTo>
                <a:close/>
                <a:moveTo>
                  <a:pt x="1325" y="76"/>
                </a:moveTo>
                <a:cubicBezTo>
                  <a:pt x="1283" y="76"/>
                  <a:pt x="1283" y="76"/>
                  <a:pt x="1283" y="76"/>
                </a:cubicBezTo>
                <a:cubicBezTo>
                  <a:pt x="1283" y="54"/>
                  <a:pt x="1283" y="54"/>
                  <a:pt x="1283" y="54"/>
                </a:cubicBezTo>
                <a:cubicBezTo>
                  <a:pt x="1319" y="54"/>
                  <a:pt x="1319" y="54"/>
                  <a:pt x="1319" y="54"/>
                </a:cubicBezTo>
                <a:cubicBezTo>
                  <a:pt x="1319" y="38"/>
                  <a:pt x="1319" y="38"/>
                  <a:pt x="1319" y="38"/>
                </a:cubicBezTo>
                <a:cubicBezTo>
                  <a:pt x="1283" y="38"/>
                  <a:pt x="1283" y="38"/>
                  <a:pt x="1283" y="38"/>
                </a:cubicBezTo>
                <a:cubicBezTo>
                  <a:pt x="1283" y="17"/>
                  <a:pt x="1283" y="17"/>
                  <a:pt x="1283" y="17"/>
                </a:cubicBezTo>
                <a:cubicBezTo>
                  <a:pt x="1325" y="17"/>
                  <a:pt x="1325" y="17"/>
                  <a:pt x="1325" y="17"/>
                </a:cubicBezTo>
                <a:cubicBezTo>
                  <a:pt x="1325" y="1"/>
                  <a:pt x="1325" y="1"/>
                  <a:pt x="1325" y="1"/>
                </a:cubicBezTo>
                <a:cubicBezTo>
                  <a:pt x="1265" y="1"/>
                  <a:pt x="1265" y="1"/>
                  <a:pt x="1265" y="1"/>
                </a:cubicBezTo>
                <a:cubicBezTo>
                  <a:pt x="1265" y="92"/>
                  <a:pt x="1265" y="92"/>
                  <a:pt x="1265" y="92"/>
                </a:cubicBezTo>
                <a:cubicBezTo>
                  <a:pt x="1325" y="92"/>
                  <a:pt x="1325" y="92"/>
                  <a:pt x="1325" y="92"/>
                </a:cubicBezTo>
                <a:lnTo>
                  <a:pt x="1325" y="76"/>
                </a:lnTo>
                <a:close/>
                <a:moveTo>
                  <a:pt x="1413" y="92"/>
                </a:moveTo>
                <a:cubicBezTo>
                  <a:pt x="1413" y="1"/>
                  <a:pt x="1413" y="1"/>
                  <a:pt x="1413" y="1"/>
                </a:cubicBezTo>
                <a:cubicBezTo>
                  <a:pt x="1396" y="1"/>
                  <a:pt x="1396" y="1"/>
                  <a:pt x="1396" y="1"/>
                </a:cubicBezTo>
                <a:cubicBezTo>
                  <a:pt x="1396" y="57"/>
                  <a:pt x="1396" y="57"/>
                  <a:pt x="1396" y="57"/>
                </a:cubicBezTo>
                <a:cubicBezTo>
                  <a:pt x="1359" y="1"/>
                  <a:pt x="1359" y="1"/>
                  <a:pt x="1359" y="1"/>
                </a:cubicBezTo>
                <a:cubicBezTo>
                  <a:pt x="1344" y="1"/>
                  <a:pt x="1344" y="1"/>
                  <a:pt x="1344" y="1"/>
                </a:cubicBezTo>
                <a:cubicBezTo>
                  <a:pt x="1344" y="92"/>
                  <a:pt x="1344" y="92"/>
                  <a:pt x="1344" y="92"/>
                </a:cubicBezTo>
                <a:cubicBezTo>
                  <a:pt x="1361" y="92"/>
                  <a:pt x="1361" y="92"/>
                  <a:pt x="1361" y="92"/>
                </a:cubicBezTo>
                <a:cubicBezTo>
                  <a:pt x="1361" y="36"/>
                  <a:pt x="1361" y="36"/>
                  <a:pt x="1361" y="36"/>
                </a:cubicBezTo>
                <a:cubicBezTo>
                  <a:pt x="1397" y="92"/>
                  <a:pt x="1397" y="92"/>
                  <a:pt x="1397" y="92"/>
                </a:cubicBezTo>
                <a:lnTo>
                  <a:pt x="1413" y="92"/>
                </a:lnTo>
                <a:close/>
                <a:moveTo>
                  <a:pt x="1494" y="1"/>
                </a:moveTo>
                <a:cubicBezTo>
                  <a:pt x="1429" y="1"/>
                  <a:pt x="1429" y="1"/>
                  <a:pt x="1429" y="1"/>
                </a:cubicBezTo>
                <a:cubicBezTo>
                  <a:pt x="1429" y="17"/>
                  <a:pt x="1429" y="17"/>
                  <a:pt x="1429" y="17"/>
                </a:cubicBezTo>
                <a:cubicBezTo>
                  <a:pt x="1453" y="17"/>
                  <a:pt x="1453" y="17"/>
                  <a:pt x="1453" y="17"/>
                </a:cubicBezTo>
                <a:cubicBezTo>
                  <a:pt x="1453" y="92"/>
                  <a:pt x="1453" y="92"/>
                  <a:pt x="1453" y="92"/>
                </a:cubicBezTo>
                <a:cubicBezTo>
                  <a:pt x="1471" y="92"/>
                  <a:pt x="1471" y="92"/>
                  <a:pt x="1471" y="92"/>
                </a:cubicBezTo>
                <a:cubicBezTo>
                  <a:pt x="1471" y="17"/>
                  <a:pt x="1471" y="17"/>
                  <a:pt x="1471" y="17"/>
                </a:cubicBezTo>
                <a:cubicBezTo>
                  <a:pt x="1494" y="17"/>
                  <a:pt x="1494" y="17"/>
                  <a:pt x="1494" y="17"/>
                </a:cubicBezTo>
                <a:lnTo>
                  <a:pt x="1494" y="1"/>
                </a:lnTo>
                <a:close/>
                <a:moveTo>
                  <a:pt x="1527" y="74"/>
                </a:moveTo>
                <a:cubicBezTo>
                  <a:pt x="1508" y="74"/>
                  <a:pt x="1508" y="74"/>
                  <a:pt x="1508" y="74"/>
                </a:cubicBezTo>
                <a:cubicBezTo>
                  <a:pt x="1508" y="113"/>
                  <a:pt x="1508" y="113"/>
                  <a:pt x="1508" y="113"/>
                </a:cubicBezTo>
                <a:cubicBezTo>
                  <a:pt x="1527" y="99"/>
                  <a:pt x="1527" y="99"/>
                  <a:pt x="1527" y="99"/>
                </a:cubicBezTo>
                <a:lnTo>
                  <a:pt x="1527" y="74"/>
                </a:lnTo>
                <a:close/>
                <a:moveTo>
                  <a:pt x="1645" y="92"/>
                </a:moveTo>
                <a:cubicBezTo>
                  <a:pt x="1645" y="1"/>
                  <a:pt x="1645" y="1"/>
                  <a:pt x="1645" y="1"/>
                </a:cubicBezTo>
                <a:cubicBezTo>
                  <a:pt x="1627" y="1"/>
                  <a:pt x="1627" y="1"/>
                  <a:pt x="1627" y="1"/>
                </a:cubicBezTo>
                <a:cubicBezTo>
                  <a:pt x="1627" y="38"/>
                  <a:pt x="1627" y="38"/>
                  <a:pt x="1627" y="38"/>
                </a:cubicBezTo>
                <a:cubicBezTo>
                  <a:pt x="1596" y="38"/>
                  <a:pt x="1596" y="38"/>
                  <a:pt x="1596" y="38"/>
                </a:cubicBezTo>
                <a:cubicBezTo>
                  <a:pt x="1596" y="1"/>
                  <a:pt x="1596" y="1"/>
                  <a:pt x="1596" y="1"/>
                </a:cubicBezTo>
                <a:cubicBezTo>
                  <a:pt x="1578" y="1"/>
                  <a:pt x="1578" y="1"/>
                  <a:pt x="1578" y="1"/>
                </a:cubicBezTo>
                <a:cubicBezTo>
                  <a:pt x="1578" y="92"/>
                  <a:pt x="1578" y="92"/>
                  <a:pt x="1578" y="92"/>
                </a:cubicBezTo>
                <a:cubicBezTo>
                  <a:pt x="1596" y="92"/>
                  <a:pt x="1596" y="92"/>
                  <a:pt x="1596" y="92"/>
                </a:cubicBezTo>
                <a:cubicBezTo>
                  <a:pt x="1596" y="54"/>
                  <a:pt x="1596" y="54"/>
                  <a:pt x="1596" y="54"/>
                </a:cubicBezTo>
                <a:cubicBezTo>
                  <a:pt x="1627" y="54"/>
                  <a:pt x="1627" y="54"/>
                  <a:pt x="1627" y="54"/>
                </a:cubicBezTo>
                <a:cubicBezTo>
                  <a:pt x="1627" y="92"/>
                  <a:pt x="1627" y="92"/>
                  <a:pt x="1627" y="92"/>
                </a:cubicBezTo>
                <a:lnTo>
                  <a:pt x="1645" y="92"/>
                </a:lnTo>
                <a:close/>
                <a:moveTo>
                  <a:pt x="1727" y="76"/>
                </a:moveTo>
                <a:cubicBezTo>
                  <a:pt x="1685" y="76"/>
                  <a:pt x="1685" y="76"/>
                  <a:pt x="1685" y="76"/>
                </a:cubicBezTo>
                <a:cubicBezTo>
                  <a:pt x="1685" y="54"/>
                  <a:pt x="1685" y="54"/>
                  <a:pt x="1685" y="54"/>
                </a:cubicBezTo>
                <a:cubicBezTo>
                  <a:pt x="1721" y="54"/>
                  <a:pt x="1721" y="54"/>
                  <a:pt x="1721" y="54"/>
                </a:cubicBezTo>
                <a:cubicBezTo>
                  <a:pt x="1721" y="38"/>
                  <a:pt x="1721" y="38"/>
                  <a:pt x="1721" y="38"/>
                </a:cubicBezTo>
                <a:cubicBezTo>
                  <a:pt x="1685" y="38"/>
                  <a:pt x="1685" y="38"/>
                  <a:pt x="1685" y="38"/>
                </a:cubicBezTo>
                <a:cubicBezTo>
                  <a:pt x="1685" y="17"/>
                  <a:pt x="1685" y="17"/>
                  <a:pt x="1685" y="17"/>
                </a:cubicBezTo>
                <a:cubicBezTo>
                  <a:pt x="1727" y="17"/>
                  <a:pt x="1727" y="17"/>
                  <a:pt x="1727" y="17"/>
                </a:cubicBezTo>
                <a:cubicBezTo>
                  <a:pt x="1727" y="1"/>
                  <a:pt x="1727" y="1"/>
                  <a:pt x="1727" y="1"/>
                </a:cubicBezTo>
                <a:cubicBezTo>
                  <a:pt x="1667" y="1"/>
                  <a:pt x="1667" y="1"/>
                  <a:pt x="1667" y="1"/>
                </a:cubicBezTo>
                <a:cubicBezTo>
                  <a:pt x="1667" y="92"/>
                  <a:pt x="1667" y="92"/>
                  <a:pt x="1667" y="92"/>
                </a:cubicBezTo>
                <a:cubicBezTo>
                  <a:pt x="1727" y="92"/>
                  <a:pt x="1727" y="92"/>
                  <a:pt x="1727" y="92"/>
                </a:cubicBezTo>
                <a:lnTo>
                  <a:pt x="1727" y="76"/>
                </a:lnTo>
                <a:close/>
                <a:moveTo>
                  <a:pt x="1783" y="1"/>
                </a:moveTo>
                <a:cubicBezTo>
                  <a:pt x="1769" y="1"/>
                  <a:pt x="1769" y="1"/>
                  <a:pt x="1769" y="1"/>
                </a:cubicBezTo>
                <a:cubicBezTo>
                  <a:pt x="1736" y="92"/>
                  <a:pt x="1736" y="92"/>
                  <a:pt x="1736" y="92"/>
                </a:cubicBezTo>
                <a:cubicBezTo>
                  <a:pt x="1754" y="92"/>
                  <a:pt x="1754" y="92"/>
                  <a:pt x="1754" y="92"/>
                </a:cubicBezTo>
                <a:cubicBezTo>
                  <a:pt x="1760" y="76"/>
                  <a:pt x="1760" y="76"/>
                  <a:pt x="1760" y="76"/>
                </a:cubicBezTo>
                <a:cubicBezTo>
                  <a:pt x="1792" y="76"/>
                  <a:pt x="1792" y="76"/>
                  <a:pt x="1792" y="76"/>
                </a:cubicBezTo>
                <a:cubicBezTo>
                  <a:pt x="1798" y="92"/>
                  <a:pt x="1798" y="92"/>
                  <a:pt x="1798" y="92"/>
                </a:cubicBezTo>
                <a:cubicBezTo>
                  <a:pt x="1816" y="92"/>
                  <a:pt x="1816" y="92"/>
                  <a:pt x="1816" y="92"/>
                </a:cubicBezTo>
                <a:lnTo>
                  <a:pt x="1783" y="1"/>
                </a:lnTo>
                <a:close/>
                <a:moveTo>
                  <a:pt x="1765" y="61"/>
                </a:moveTo>
                <a:cubicBezTo>
                  <a:pt x="1776" y="28"/>
                  <a:pt x="1776" y="28"/>
                  <a:pt x="1776" y="28"/>
                </a:cubicBezTo>
                <a:cubicBezTo>
                  <a:pt x="1788" y="61"/>
                  <a:pt x="1788" y="61"/>
                  <a:pt x="1788" y="61"/>
                </a:cubicBezTo>
                <a:lnTo>
                  <a:pt x="1765" y="61"/>
                </a:lnTo>
                <a:close/>
                <a:moveTo>
                  <a:pt x="1847" y="1"/>
                </a:moveTo>
                <a:cubicBezTo>
                  <a:pt x="1829" y="1"/>
                  <a:pt x="1829" y="1"/>
                  <a:pt x="1829" y="1"/>
                </a:cubicBezTo>
                <a:cubicBezTo>
                  <a:pt x="1829" y="92"/>
                  <a:pt x="1829" y="92"/>
                  <a:pt x="1829" y="92"/>
                </a:cubicBezTo>
                <a:cubicBezTo>
                  <a:pt x="1888" y="92"/>
                  <a:pt x="1888" y="92"/>
                  <a:pt x="1888" y="92"/>
                </a:cubicBezTo>
                <a:cubicBezTo>
                  <a:pt x="1888" y="76"/>
                  <a:pt x="1888" y="76"/>
                  <a:pt x="1888" y="76"/>
                </a:cubicBezTo>
                <a:cubicBezTo>
                  <a:pt x="1847" y="76"/>
                  <a:pt x="1847" y="76"/>
                  <a:pt x="1847" y="76"/>
                </a:cubicBezTo>
                <a:lnTo>
                  <a:pt x="1847" y="1"/>
                </a:lnTo>
                <a:close/>
                <a:moveTo>
                  <a:pt x="1897" y="17"/>
                </a:moveTo>
                <a:cubicBezTo>
                  <a:pt x="1921" y="17"/>
                  <a:pt x="1921" y="17"/>
                  <a:pt x="1921" y="17"/>
                </a:cubicBezTo>
                <a:cubicBezTo>
                  <a:pt x="1921" y="92"/>
                  <a:pt x="1921" y="92"/>
                  <a:pt x="1921" y="92"/>
                </a:cubicBezTo>
                <a:cubicBezTo>
                  <a:pt x="1938" y="92"/>
                  <a:pt x="1938" y="92"/>
                  <a:pt x="1938" y="92"/>
                </a:cubicBezTo>
                <a:cubicBezTo>
                  <a:pt x="1938" y="17"/>
                  <a:pt x="1938" y="17"/>
                  <a:pt x="1938" y="17"/>
                </a:cubicBezTo>
                <a:cubicBezTo>
                  <a:pt x="1962" y="17"/>
                  <a:pt x="1962" y="17"/>
                  <a:pt x="1962" y="17"/>
                </a:cubicBezTo>
                <a:cubicBezTo>
                  <a:pt x="1962" y="1"/>
                  <a:pt x="1962" y="1"/>
                  <a:pt x="1962" y="1"/>
                </a:cubicBezTo>
                <a:cubicBezTo>
                  <a:pt x="1897" y="1"/>
                  <a:pt x="1897" y="1"/>
                  <a:pt x="1897" y="1"/>
                </a:cubicBezTo>
                <a:lnTo>
                  <a:pt x="1897" y="17"/>
                </a:lnTo>
                <a:close/>
                <a:moveTo>
                  <a:pt x="2027" y="1"/>
                </a:moveTo>
                <a:cubicBezTo>
                  <a:pt x="2027" y="38"/>
                  <a:pt x="2027" y="38"/>
                  <a:pt x="2027" y="38"/>
                </a:cubicBezTo>
                <a:cubicBezTo>
                  <a:pt x="1996" y="38"/>
                  <a:pt x="1996" y="38"/>
                  <a:pt x="1996" y="38"/>
                </a:cubicBezTo>
                <a:cubicBezTo>
                  <a:pt x="1996" y="1"/>
                  <a:pt x="1996" y="1"/>
                  <a:pt x="1996" y="1"/>
                </a:cubicBezTo>
                <a:cubicBezTo>
                  <a:pt x="1978" y="1"/>
                  <a:pt x="1978" y="1"/>
                  <a:pt x="1978" y="1"/>
                </a:cubicBezTo>
                <a:cubicBezTo>
                  <a:pt x="1978" y="92"/>
                  <a:pt x="1978" y="92"/>
                  <a:pt x="1978" y="92"/>
                </a:cubicBezTo>
                <a:cubicBezTo>
                  <a:pt x="1996" y="92"/>
                  <a:pt x="1996" y="92"/>
                  <a:pt x="1996" y="92"/>
                </a:cubicBezTo>
                <a:cubicBezTo>
                  <a:pt x="1996" y="54"/>
                  <a:pt x="1996" y="54"/>
                  <a:pt x="1996" y="54"/>
                </a:cubicBezTo>
                <a:cubicBezTo>
                  <a:pt x="2027" y="54"/>
                  <a:pt x="2027" y="54"/>
                  <a:pt x="2027" y="54"/>
                </a:cubicBezTo>
                <a:cubicBezTo>
                  <a:pt x="2027" y="92"/>
                  <a:pt x="2027" y="92"/>
                  <a:pt x="2027" y="92"/>
                </a:cubicBezTo>
                <a:cubicBezTo>
                  <a:pt x="2044" y="92"/>
                  <a:pt x="2044" y="92"/>
                  <a:pt x="2044" y="92"/>
                </a:cubicBezTo>
                <a:cubicBezTo>
                  <a:pt x="2044" y="1"/>
                  <a:pt x="2044" y="1"/>
                  <a:pt x="2044" y="1"/>
                </a:cubicBezTo>
                <a:lnTo>
                  <a:pt x="2027" y="1"/>
                </a:lnTo>
                <a:close/>
                <a:moveTo>
                  <a:pt x="33" y="124"/>
                </a:moveTo>
                <a:cubicBezTo>
                  <a:pt x="0" y="215"/>
                  <a:pt x="0" y="215"/>
                  <a:pt x="0" y="215"/>
                </a:cubicBezTo>
                <a:cubicBezTo>
                  <a:pt x="19" y="215"/>
                  <a:pt x="19" y="215"/>
                  <a:pt x="19" y="215"/>
                </a:cubicBezTo>
                <a:cubicBezTo>
                  <a:pt x="24" y="199"/>
                  <a:pt x="24" y="199"/>
                  <a:pt x="24" y="199"/>
                </a:cubicBezTo>
                <a:cubicBezTo>
                  <a:pt x="56" y="199"/>
                  <a:pt x="56" y="199"/>
                  <a:pt x="56" y="199"/>
                </a:cubicBezTo>
                <a:cubicBezTo>
                  <a:pt x="62" y="215"/>
                  <a:pt x="62" y="215"/>
                  <a:pt x="62" y="215"/>
                </a:cubicBezTo>
                <a:cubicBezTo>
                  <a:pt x="80" y="215"/>
                  <a:pt x="80" y="215"/>
                  <a:pt x="80" y="215"/>
                </a:cubicBezTo>
                <a:cubicBezTo>
                  <a:pt x="47" y="124"/>
                  <a:pt x="47" y="124"/>
                  <a:pt x="47" y="124"/>
                </a:cubicBezTo>
                <a:lnTo>
                  <a:pt x="33" y="124"/>
                </a:lnTo>
                <a:close/>
                <a:moveTo>
                  <a:pt x="29" y="184"/>
                </a:moveTo>
                <a:cubicBezTo>
                  <a:pt x="41" y="151"/>
                  <a:pt x="41" y="151"/>
                  <a:pt x="41" y="151"/>
                </a:cubicBezTo>
                <a:cubicBezTo>
                  <a:pt x="52" y="184"/>
                  <a:pt x="52" y="184"/>
                  <a:pt x="52" y="184"/>
                </a:cubicBezTo>
                <a:lnTo>
                  <a:pt x="29" y="184"/>
                </a:lnTo>
                <a:close/>
                <a:moveTo>
                  <a:pt x="145" y="180"/>
                </a:moveTo>
                <a:cubicBezTo>
                  <a:pt x="109" y="124"/>
                  <a:pt x="109" y="124"/>
                  <a:pt x="109" y="124"/>
                </a:cubicBezTo>
                <a:cubicBezTo>
                  <a:pt x="93" y="124"/>
                  <a:pt x="93" y="124"/>
                  <a:pt x="93" y="124"/>
                </a:cubicBezTo>
                <a:cubicBezTo>
                  <a:pt x="93" y="215"/>
                  <a:pt x="93" y="215"/>
                  <a:pt x="93" y="215"/>
                </a:cubicBezTo>
                <a:cubicBezTo>
                  <a:pt x="111" y="215"/>
                  <a:pt x="111" y="215"/>
                  <a:pt x="111" y="215"/>
                </a:cubicBezTo>
                <a:cubicBezTo>
                  <a:pt x="111" y="159"/>
                  <a:pt x="111" y="159"/>
                  <a:pt x="111" y="159"/>
                </a:cubicBezTo>
                <a:cubicBezTo>
                  <a:pt x="147" y="215"/>
                  <a:pt x="147" y="215"/>
                  <a:pt x="147" y="215"/>
                </a:cubicBezTo>
                <a:cubicBezTo>
                  <a:pt x="163" y="215"/>
                  <a:pt x="163" y="215"/>
                  <a:pt x="163" y="215"/>
                </a:cubicBezTo>
                <a:cubicBezTo>
                  <a:pt x="163" y="124"/>
                  <a:pt x="163" y="124"/>
                  <a:pt x="163" y="124"/>
                </a:cubicBezTo>
                <a:cubicBezTo>
                  <a:pt x="145" y="124"/>
                  <a:pt x="145" y="124"/>
                  <a:pt x="145" y="124"/>
                </a:cubicBezTo>
                <a:lnTo>
                  <a:pt x="145" y="180"/>
                </a:lnTo>
                <a:close/>
                <a:moveTo>
                  <a:pt x="242" y="133"/>
                </a:moveTo>
                <a:cubicBezTo>
                  <a:pt x="236" y="127"/>
                  <a:pt x="228" y="124"/>
                  <a:pt x="218" y="124"/>
                </a:cubicBezTo>
                <a:cubicBezTo>
                  <a:pt x="185" y="124"/>
                  <a:pt x="185" y="124"/>
                  <a:pt x="185" y="124"/>
                </a:cubicBezTo>
                <a:cubicBezTo>
                  <a:pt x="185" y="215"/>
                  <a:pt x="185" y="215"/>
                  <a:pt x="185" y="215"/>
                </a:cubicBezTo>
                <a:cubicBezTo>
                  <a:pt x="218" y="215"/>
                  <a:pt x="218" y="215"/>
                  <a:pt x="218" y="215"/>
                </a:cubicBezTo>
                <a:cubicBezTo>
                  <a:pt x="228" y="215"/>
                  <a:pt x="236" y="213"/>
                  <a:pt x="242" y="207"/>
                </a:cubicBezTo>
                <a:cubicBezTo>
                  <a:pt x="252" y="196"/>
                  <a:pt x="251" y="183"/>
                  <a:pt x="251" y="169"/>
                </a:cubicBezTo>
                <a:cubicBezTo>
                  <a:pt x="251" y="156"/>
                  <a:pt x="252" y="143"/>
                  <a:pt x="242" y="133"/>
                </a:cubicBezTo>
                <a:close/>
                <a:moveTo>
                  <a:pt x="230" y="194"/>
                </a:moveTo>
                <a:cubicBezTo>
                  <a:pt x="227" y="198"/>
                  <a:pt x="223" y="199"/>
                  <a:pt x="216" y="199"/>
                </a:cubicBezTo>
                <a:cubicBezTo>
                  <a:pt x="203" y="199"/>
                  <a:pt x="203" y="199"/>
                  <a:pt x="203" y="199"/>
                </a:cubicBezTo>
                <a:cubicBezTo>
                  <a:pt x="203" y="140"/>
                  <a:pt x="203" y="140"/>
                  <a:pt x="203" y="140"/>
                </a:cubicBezTo>
                <a:cubicBezTo>
                  <a:pt x="216" y="140"/>
                  <a:pt x="216" y="140"/>
                  <a:pt x="216" y="140"/>
                </a:cubicBezTo>
                <a:cubicBezTo>
                  <a:pt x="223" y="140"/>
                  <a:pt x="227" y="142"/>
                  <a:pt x="230" y="146"/>
                </a:cubicBezTo>
                <a:cubicBezTo>
                  <a:pt x="233" y="150"/>
                  <a:pt x="234" y="156"/>
                  <a:pt x="234" y="169"/>
                </a:cubicBezTo>
                <a:cubicBezTo>
                  <a:pt x="234" y="183"/>
                  <a:pt x="233" y="190"/>
                  <a:pt x="230" y="194"/>
                </a:cubicBezTo>
                <a:close/>
                <a:moveTo>
                  <a:pt x="336" y="162"/>
                </a:moveTo>
                <a:cubicBezTo>
                  <a:pt x="325" y="161"/>
                  <a:pt x="325" y="161"/>
                  <a:pt x="325" y="161"/>
                </a:cubicBezTo>
                <a:cubicBezTo>
                  <a:pt x="322" y="160"/>
                  <a:pt x="319" y="159"/>
                  <a:pt x="317" y="157"/>
                </a:cubicBezTo>
                <a:cubicBezTo>
                  <a:pt x="315" y="155"/>
                  <a:pt x="314" y="153"/>
                  <a:pt x="314" y="150"/>
                </a:cubicBezTo>
                <a:cubicBezTo>
                  <a:pt x="314" y="144"/>
                  <a:pt x="319" y="139"/>
                  <a:pt x="328" y="139"/>
                </a:cubicBezTo>
                <a:cubicBezTo>
                  <a:pt x="334" y="139"/>
                  <a:pt x="341" y="140"/>
                  <a:pt x="347" y="145"/>
                </a:cubicBezTo>
                <a:cubicBezTo>
                  <a:pt x="358" y="134"/>
                  <a:pt x="358" y="134"/>
                  <a:pt x="358" y="134"/>
                </a:cubicBezTo>
                <a:cubicBezTo>
                  <a:pt x="351" y="127"/>
                  <a:pt x="341" y="123"/>
                  <a:pt x="329" y="123"/>
                </a:cubicBezTo>
                <a:cubicBezTo>
                  <a:pt x="309" y="123"/>
                  <a:pt x="297" y="135"/>
                  <a:pt x="297" y="151"/>
                </a:cubicBezTo>
                <a:cubicBezTo>
                  <a:pt x="297" y="159"/>
                  <a:pt x="299" y="165"/>
                  <a:pt x="304" y="169"/>
                </a:cubicBezTo>
                <a:cubicBezTo>
                  <a:pt x="308" y="173"/>
                  <a:pt x="314" y="175"/>
                  <a:pt x="321" y="177"/>
                </a:cubicBezTo>
                <a:cubicBezTo>
                  <a:pt x="332" y="178"/>
                  <a:pt x="332" y="178"/>
                  <a:pt x="332" y="178"/>
                </a:cubicBezTo>
                <a:cubicBezTo>
                  <a:pt x="337" y="179"/>
                  <a:pt x="339" y="180"/>
                  <a:pt x="340" y="181"/>
                </a:cubicBezTo>
                <a:cubicBezTo>
                  <a:pt x="342" y="183"/>
                  <a:pt x="343" y="186"/>
                  <a:pt x="343" y="189"/>
                </a:cubicBezTo>
                <a:cubicBezTo>
                  <a:pt x="343" y="196"/>
                  <a:pt x="338" y="200"/>
                  <a:pt x="327" y="200"/>
                </a:cubicBezTo>
                <a:cubicBezTo>
                  <a:pt x="319" y="200"/>
                  <a:pt x="311" y="198"/>
                  <a:pt x="305" y="193"/>
                </a:cubicBezTo>
                <a:cubicBezTo>
                  <a:pt x="294" y="204"/>
                  <a:pt x="294" y="204"/>
                  <a:pt x="294" y="204"/>
                </a:cubicBezTo>
                <a:cubicBezTo>
                  <a:pt x="303" y="213"/>
                  <a:pt x="313" y="216"/>
                  <a:pt x="327" y="216"/>
                </a:cubicBezTo>
                <a:cubicBezTo>
                  <a:pt x="346" y="216"/>
                  <a:pt x="361" y="206"/>
                  <a:pt x="361" y="188"/>
                </a:cubicBezTo>
                <a:cubicBezTo>
                  <a:pt x="361" y="180"/>
                  <a:pt x="358" y="174"/>
                  <a:pt x="354" y="169"/>
                </a:cubicBezTo>
                <a:cubicBezTo>
                  <a:pt x="350" y="166"/>
                  <a:pt x="345" y="163"/>
                  <a:pt x="336" y="162"/>
                </a:cubicBezTo>
                <a:close/>
                <a:moveTo>
                  <a:pt x="409" y="123"/>
                </a:moveTo>
                <a:cubicBezTo>
                  <a:pt x="399" y="123"/>
                  <a:pt x="391" y="127"/>
                  <a:pt x="385" y="133"/>
                </a:cubicBezTo>
                <a:cubicBezTo>
                  <a:pt x="375" y="143"/>
                  <a:pt x="376" y="154"/>
                  <a:pt x="376" y="170"/>
                </a:cubicBezTo>
                <a:cubicBezTo>
                  <a:pt x="376" y="186"/>
                  <a:pt x="375" y="197"/>
                  <a:pt x="385" y="206"/>
                </a:cubicBezTo>
                <a:cubicBezTo>
                  <a:pt x="391" y="213"/>
                  <a:pt x="399" y="216"/>
                  <a:pt x="409" y="216"/>
                </a:cubicBezTo>
                <a:cubicBezTo>
                  <a:pt x="420" y="216"/>
                  <a:pt x="427" y="213"/>
                  <a:pt x="434" y="206"/>
                </a:cubicBezTo>
                <a:cubicBezTo>
                  <a:pt x="443" y="197"/>
                  <a:pt x="443" y="186"/>
                  <a:pt x="443" y="170"/>
                </a:cubicBezTo>
                <a:cubicBezTo>
                  <a:pt x="443" y="154"/>
                  <a:pt x="443" y="143"/>
                  <a:pt x="434" y="133"/>
                </a:cubicBezTo>
                <a:cubicBezTo>
                  <a:pt x="427" y="127"/>
                  <a:pt x="420" y="123"/>
                  <a:pt x="409" y="123"/>
                </a:cubicBezTo>
                <a:close/>
                <a:moveTo>
                  <a:pt x="421" y="195"/>
                </a:moveTo>
                <a:cubicBezTo>
                  <a:pt x="418" y="198"/>
                  <a:pt x="414" y="200"/>
                  <a:pt x="409" y="200"/>
                </a:cubicBezTo>
                <a:cubicBezTo>
                  <a:pt x="404" y="200"/>
                  <a:pt x="400" y="198"/>
                  <a:pt x="398" y="195"/>
                </a:cubicBezTo>
                <a:cubicBezTo>
                  <a:pt x="394" y="192"/>
                  <a:pt x="393" y="187"/>
                  <a:pt x="393" y="170"/>
                </a:cubicBezTo>
                <a:cubicBezTo>
                  <a:pt x="393" y="152"/>
                  <a:pt x="394" y="148"/>
                  <a:pt x="398" y="144"/>
                </a:cubicBezTo>
                <a:cubicBezTo>
                  <a:pt x="400" y="141"/>
                  <a:pt x="404" y="139"/>
                  <a:pt x="409" y="139"/>
                </a:cubicBezTo>
                <a:cubicBezTo>
                  <a:pt x="414" y="139"/>
                  <a:pt x="418" y="141"/>
                  <a:pt x="421" y="144"/>
                </a:cubicBezTo>
                <a:cubicBezTo>
                  <a:pt x="424" y="148"/>
                  <a:pt x="425" y="152"/>
                  <a:pt x="425" y="170"/>
                </a:cubicBezTo>
                <a:cubicBezTo>
                  <a:pt x="425" y="187"/>
                  <a:pt x="424" y="192"/>
                  <a:pt x="421" y="195"/>
                </a:cubicBezTo>
                <a:close/>
                <a:moveTo>
                  <a:pt x="493" y="139"/>
                </a:moveTo>
                <a:cubicBezTo>
                  <a:pt x="502" y="139"/>
                  <a:pt x="506" y="144"/>
                  <a:pt x="508" y="152"/>
                </a:cubicBezTo>
                <a:cubicBezTo>
                  <a:pt x="526" y="152"/>
                  <a:pt x="526" y="152"/>
                  <a:pt x="526" y="152"/>
                </a:cubicBezTo>
                <a:cubicBezTo>
                  <a:pt x="523" y="134"/>
                  <a:pt x="510" y="123"/>
                  <a:pt x="493" y="123"/>
                </a:cubicBezTo>
                <a:cubicBezTo>
                  <a:pt x="483" y="123"/>
                  <a:pt x="475" y="127"/>
                  <a:pt x="468" y="133"/>
                </a:cubicBezTo>
                <a:cubicBezTo>
                  <a:pt x="464" y="137"/>
                  <a:pt x="462" y="142"/>
                  <a:pt x="461" y="147"/>
                </a:cubicBezTo>
                <a:cubicBezTo>
                  <a:pt x="460" y="152"/>
                  <a:pt x="459" y="160"/>
                  <a:pt x="459" y="170"/>
                </a:cubicBezTo>
                <a:cubicBezTo>
                  <a:pt x="459" y="180"/>
                  <a:pt x="460" y="187"/>
                  <a:pt x="461" y="192"/>
                </a:cubicBezTo>
                <a:cubicBezTo>
                  <a:pt x="462" y="198"/>
                  <a:pt x="464" y="202"/>
                  <a:pt x="468" y="206"/>
                </a:cubicBezTo>
                <a:cubicBezTo>
                  <a:pt x="475" y="213"/>
                  <a:pt x="483" y="216"/>
                  <a:pt x="493" y="216"/>
                </a:cubicBezTo>
                <a:cubicBezTo>
                  <a:pt x="510" y="216"/>
                  <a:pt x="523" y="206"/>
                  <a:pt x="526" y="187"/>
                </a:cubicBezTo>
                <a:cubicBezTo>
                  <a:pt x="508" y="187"/>
                  <a:pt x="508" y="187"/>
                  <a:pt x="508" y="187"/>
                </a:cubicBezTo>
                <a:cubicBezTo>
                  <a:pt x="506" y="195"/>
                  <a:pt x="502" y="200"/>
                  <a:pt x="493" y="200"/>
                </a:cubicBezTo>
                <a:cubicBezTo>
                  <a:pt x="488" y="200"/>
                  <a:pt x="484" y="199"/>
                  <a:pt x="482" y="196"/>
                </a:cubicBezTo>
                <a:cubicBezTo>
                  <a:pt x="478" y="192"/>
                  <a:pt x="477" y="187"/>
                  <a:pt x="477" y="170"/>
                </a:cubicBezTo>
                <a:cubicBezTo>
                  <a:pt x="477" y="152"/>
                  <a:pt x="478" y="148"/>
                  <a:pt x="482" y="144"/>
                </a:cubicBezTo>
                <a:cubicBezTo>
                  <a:pt x="484" y="141"/>
                  <a:pt x="488" y="139"/>
                  <a:pt x="493" y="139"/>
                </a:cubicBezTo>
                <a:close/>
                <a:moveTo>
                  <a:pt x="543" y="215"/>
                </a:moveTo>
                <a:cubicBezTo>
                  <a:pt x="561" y="215"/>
                  <a:pt x="561" y="215"/>
                  <a:pt x="561" y="215"/>
                </a:cubicBezTo>
                <a:cubicBezTo>
                  <a:pt x="561" y="124"/>
                  <a:pt x="561" y="124"/>
                  <a:pt x="561" y="124"/>
                </a:cubicBezTo>
                <a:cubicBezTo>
                  <a:pt x="543" y="124"/>
                  <a:pt x="543" y="124"/>
                  <a:pt x="543" y="124"/>
                </a:cubicBezTo>
                <a:lnTo>
                  <a:pt x="543" y="215"/>
                </a:lnTo>
                <a:close/>
                <a:moveTo>
                  <a:pt x="607" y="124"/>
                </a:moveTo>
                <a:cubicBezTo>
                  <a:pt x="573" y="215"/>
                  <a:pt x="573" y="215"/>
                  <a:pt x="573" y="215"/>
                </a:cubicBezTo>
                <a:cubicBezTo>
                  <a:pt x="592" y="215"/>
                  <a:pt x="592" y="215"/>
                  <a:pt x="592" y="215"/>
                </a:cubicBezTo>
                <a:cubicBezTo>
                  <a:pt x="597" y="199"/>
                  <a:pt x="597" y="199"/>
                  <a:pt x="597" y="199"/>
                </a:cubicBezTo>
                <a:cubicBezTo>
                  <a:pt x="630" y="199"/>
                  <a:pt x="630" y="199"/>
                  <a:pt x="630" y="199"/>
                </a:cubicBezTo>
                <a:cubicBezTo>
                  <a:pt x="635" y="215"/>
                  <a:pt x="635" y="215"/>
                  <a:pt x="635" y="215"/>
                </a:cubicBezTo>
                <a:cubicBezTo>
                  <a:pt x="654" y="215"/>
                  <a:pt x="654" y="215"/>
                  <a:pt x="654" y="215"/>
                </a:cubicBezTo>
                <a:cubicBezTo>
                  <a:pt x="620" y="124"/>
                  <a:pt x="620" y="124"/>
                  <a:pt x="620" y="124"/>
                </a:cubicBezTo>
                <a:lnTo>
                  <a:pt x="607" y="124"/>
                </a:lnTo>
                <a:close/>
                <a:moveTo>
                  <a:pt x="602" y="184"/>
                </a:moveTo>
                <a:cubicBezTo>
                  <a:pt x="614" y="151"/>
                  <a:pt x="614" y="151"/>
                  <a:pt x="614" y="151"/>
                </a:cubicBezTo>
                <a:cubicBezTo>
                  <a:pt x="625" y="184"/>
                  <a:pt x="625" y="184"/>
                  <a:pt x="625" y="184"/>
                </a:cubicBezTo>
                <a:lnTo>
                  <a:pt x="602" y="184"/>
                </a:lnTo>
                <a:close/>
                <a:moveTo>
                  <a:pt x="684" y="124"/>
                </a:moveTo>
                <a:cubicBezTo>
                  <a:pt x="666" y="124"/>
                  <a:pt x="666" y="124"/>
                  <a:pt x="666" y="124"/>
                </a:cubicBezTo>
                <a:cubicBezTo>
                  <a:pt x="666" y="215"/>
                  <a:pt x="666" y="215"/>
                  <a:pt x="666" y="215"/>
                </a:cubicBezTo>
                <a:cubicBezTo>
                  <a:pt x="725" y="215"/>
                  <a:pt x="725" y="215"/>
                  <a:pt x="725" y="215"/>
                </a:cubicBezTo>
                <a:cubicBezTo>
                  <a:pt x="725" y="199"/>
                  <a:pt x="725" y="199"/>
                  <a:pt x="725" y="199"/>
                </a:cubicBezTo>
                <a:cubicBezTo>
                  <a:pt x="684" y="199"/>
                  <a:pt x="684" y="199"/>
                  <a:pt x="684" y="199"/>
                </a:cubicBezTo>
                <a:lnTo>
                  <a:pt x="684" y="124"/>
                </a:lnTo>
                <a:close/>
                <a:moveTo>
                  <a:pt x="807" y="162"/>
                </a:moveTo>
                <a:cubicBezTo>
                  <a:pt x="796" y="161"/>
                  <a:pt x="796" y="161"/>
                  <a:pt x="796" y="161"/>
                </a:cubicBezTo>
                <a:cubicBezTo>
                  <a:pt x="792" y="160"/>
                  <a:pt x="789" y="159"/>
                  <a:pt x="787" y="157"/>
                </a:cubicBezTo>
                <a:cubicBezTo>
                  <a:pt x="785" y="155"/>
                  <a:pt x="785" y="153"/>
                  <a:pt x="785" y="150"/>
                </a:cubicBezTo>
                <a:cubicBezTo>
                  <a:pt x="785" y="144"/>
                  <a:pt x="789" y="139"/>
                  <a:pt x="799" y="139"/>
                </a:cubicBezTo>
                <a:cubicBezTo>
                  <a:pt x="805" y="139"/>
                  <a:pt x="812" y="140"/>
                  <a:pt x="817" y="145"/>
                </a:cubicBezTo>
                <a:cubicBezTo>
                  <a:pt x="829" y="134"/>
                  <a:pt x="829" y="134"/>
                  <a:pt x="829" y="134"/>
                </a:cubicBezTo>
                <a:cubicBezTo>
                  <a:pt x="821" y="127"/>
                  <a:pt x="812" y="123"/>
                  <a:pt x="799" y="123"/>
                </a:cubicBezTo>
                <a:cubicBezTo>
                  <a:pt x="780" y="123"/>
                  <a:pt x="768" y="135"/>
                  <a:pt x="768" y="151"/>
                </a:cubicBezTo>
                <a:cubicBezTo>
                  <a:pt x="768" y="159"/>
                  <a:pt x="770" y="165"/>
                  <a:pt x="774" y="169"/>
                </a:cubicBezTo>
                <a:cubicBezTo>
                  <a:pt x="778" y="173"/>
                  <a:pt x="784" y="175"/>
                  <a:pt x="792" y="177"/>
                </a:cubicBezTo>
                <a:cubicBezTo>
                  <a:pt x="803" y="178"/>
                  <a:pt x="803" y="178"/>
                  <a:pt x="803" y="178"/>
                </a:cubicBezTo>
                <a:cubicBezTo>
                  <a:pt x="807" y="179"/>
                  <a:pt x="809" y="180"/>
                  <a:pt x="811" y="181"/>
                </a:cubicBezTo>
                <a:cubicBezTo>
                  <a:pt x="813" y="183"/>
                  <a:pt x="814" y="186"/>
                  <a:pt x="814" y="189"/>
                </a:cubicBezTo>
                <a:cubicBezTo>
                  <a:pt x="814" y="196"/>
                  <a:pt x="808" y="200"/>
                  <a:pt x="798" y="200"/>
                </a:cubicBezTo>
                <a:cubicBezTo>
                  <a:pt x="789" y="200"/>
                  <a:pt x="781" y="198"/>
                  <a:pt x="775" y="193"/>
                </a:cubicBezTo>
                <a:cubicBezTo>
                  <a:pt x="764" y="204"/>
                  <a:pt x="764" y="204"/>
                  <a:pt x="764" y="204"/>
                </a:cubicBezTo>
                <a:cubicBezTo>
                  <a:pt x="773" y="213"/>
                  <a:pt x="783" y="216"/>
                  <a:pt x="797" y="216"/>
                </a:cubicBezTo>
                <a:cubicBezTo>
                  <a:pt x="816" y="216"/>
                  <a:pt x="831" y="206"/>
                  <a:pt x="831" y="188"/>
                </a:cubicBezTo>
                <a:cubicBezTo>
                  <a:pt x="831" y="180"/>
                  <a:pt x="829" y="174"/>
                  <a:pt x="824" y="169"/>
                </a:cubicBezTo>
                <a:cubicBezTo>
                  <a:pt x="820" y="166"/>
                  <a:pt x="815" y="163"/>
                  <a:pt x="807" y="162"/>
                </a:cubicBezTo>
                <a:close/>
                <a:moveTo>
                  <a:pt x="849" y="215"/>
                </a:moveTo>
                <a:cubicBezTo>
                  <a:pt x="909" y="215"/>
                  <a:pt x="909" y="215"/>
                  <a:pt x="909" y="215"/>
                </a:cubicBezTo>
                <a:cubicBezTo>
                  <a:pt x="909" y="199"/>
                  <a:pt x="909" y="199"/>
                  <a:pt x="909" y="199"/>
                </a:cubicBezTo>
                <a:cubicBezTo>
                  <a:pt x="867" y="199"/>
                  <a:pt x="867" y="199"/>
                  <a:pt x="867" y="199"/>
                </a:cubicBezTo>
                <a:cubicBezTo>
                  <a:pt x="867" y="177"/>
                  <a:pt x="867" y="177"/>
                  <a:pt x="867" y="177"/>
                </a:cubicBezTo>
                <a:cubicBezTo>
                  <a:pt x="903" y="177"/>
                  <a:pt x="903" y="177"/>
                  <a:pt x="903" y="177"/>
                </a:cubicBezTo>
                <a:cubicBezTo>
                  <a:pt x="903" y="161"/>
                  <a:pt x="903" y="161"/>
                  <a:pt x="903" y="161"/>
                </a:cubicBezTo>
                <a:cubicBezTo>
                  <a:pt x="867" y="161"/>
                  <a:pt x="867" y="161"/>
                  <a:pt x="867" y="161"/>
                </a:cubicBezTo>
                <a:cubicBezTo>
                  <a:pt x="867" y="140"/>
                  <a:pt x="867" y="140"/>
                  <a:pt x="867" y="140"/>
                </a:cubicBezTo>
                <a:cubicBezTo>
                  <a:pt x="909" y="140"/>
                  <a:pt x="909" y="140"/>
                  <a:pt x="909" y="140"/>
                </a:cubicBezTo>
                <a:cubicBezTo>
                  <a:pt x="909" y="124"/>
                  <a:pt x="909" y="124"/>
                  <a:pt x="909" y="124"/>
                </a:cubicBezTo>
                <a:cubicBezTo>
                  <a:pt x="849" y="124"/>
                  <a:pt x="849" y="124"/>
                  <a:pt x="849" y="124"/>
                </a:cubicBezTo>
                <a:lnTo>
                  <a:pt x="849" y="215"/>
                </a:lnTo>
                <a:close/>
                <a:moveTo>
                  <a:pt x="993" y="152"/>
                </a:moveTo>
                <a:cubicBezTo>
                  <a:pt x="993" y="137"/>
                  <a:pt x="982" y="124"/>
                  <a:pt x="964" y="124"/>
                </a:cubicBezTo>
                <a:cubicBezTo>
                  <a:pt x="928" y="124"/>
                  <a:pt x="928" y="124"/>
                  <a:pt x="928" y="124"/>
                </a:cubicBezTo>
                <a:cubicBezTo>
                  <a:pt x="928" y="215"/>
                  <a:pt x="928" y="215"/>
                  <a:pt x="928" y="215"/>
                </a:cubicBezTo>
                <a:cubicBezTo>
                  <a:pt x="946" y="215"/>
                  <a:pt x="946" y="215"/>
                  <a:pt x="946" y="215"/>
                </a:cubicBezTo>
                <a:cubicBezTo>
                  <a:pt x="946" y="179"/>
                  <a:pt x="946" y="179"/>
                  <a:pt x="946" y="179"/>
                </a:cubicBezTo>
                <a:cubicBezTo>
                  <a:pt x="958" y="179"/>
                  <a:pt x="958" y="179"/>
                  <a:pt x="958" y="179"/>
                </a:cubicBezTo>
                <a:cubicBezTo>
                  <a:pt x="976" y="215"/>
                  <a:pt x="976" y="215"/>
                  <a:pt x="976" y="215"/>
                </a:cubicBezTo>
                <a:cubicBezTo>
                  <a:pt x="997" y="215"/>
                  <a:pt x="997" y="215"/>
                  <a:pt x="997" y="215"/>
                </a:cubicBezTo>
                <a:cubicBezTo>
                  <a:pt x="976" y="176"/>
                  <a:pt x="976" y="176"/>
                  <a:pt x="976" y="176"/>
                </a:cubicBezTo>
                <a:cubicBezTo>
                  <a:pt x="985" y="173"/>
                  <a:pt x="993" y="165"/>
                  <a:pt x="993" y="152"/>
                </a:cubicBezTo>
                <a:close/>
                <a:moveTo>
                  <a:pt x="962" y="164"/>
                </a:moveTo>
                <a:cubicBezTo>
                  <a:pt x="946" y="164"/>
                  <a:pt x="946" y="164"/>
                  <a:pt x="946" y="164"/>
                </a:cubicBezTo>
                <a:cubicBezTo>
                  <a:pt x="946" y="140"/>
                  <a:pt x="946" y="140"/>
                  <a:pt x="946" y="140"/>
                </a:cubicBezTo>
                <a:cubicBezTo>
                  <a:pt x="962" y="140"/>
                  <a:pt x="962" y="140"/>
                  <a:pt x="962" y="140"/>
                </a:cubicBezTo>
                <a:cubicBezTo>
                  <a:pt x="970" y="140"/>
                  <a:pt x="975" y="145"/>
                  <a:pt x="975" y="152"/>
                </a:cubicBezTo>
                <a:cubicBezTo>
                  <a:pt x="975" y="159"/>
                  <a:pt x="970" y="164"/>
                  <a:pt x="962" y="164"/>
                </a:cubicBezTo>
                <a:close/>
                <a:moveTo>
                  <a:pt x="1039" y="184"/>
                </a:moveTo>
                <a:cubicBezTo>
                  <a:pt x="1021" y="124"/>
                  <a:pt x="1021" y="124"/>
                  <a:pt x="1021" y="124"/>
                </a:cubicBezTo>
                <a:cubicBezTo>
                  <a:pt x="1003" y="124"/>
                  <a:pt x="1003" y="124"/>
                  <a:pt x="1003" y="124"/>
                </a:cubicBezTo>
                <a:cubicBezTo>
                  <a:pt x="1033" y="215"/>
                  <a:pt x="1033" y="215"/>
                  <a:pt x="1033" y="215"/>
                </a:cubicBezTo>
                <a:cubicBezTo>
                  <a:pt x="1046" y="215"/>
                  <a:pt x="1046" y="215"/>
                  <a:pt x="1046" y="215"/>
                </a:cubicBezTo>
                <a:cubicBezTo>
                  <a:pt x="1076" y="124"/>
                  <a:pt x="1076" y="124"/>
                  <a:pt x="1076" y="124"/>
                </a:cubicBezTo>
                <a:cubicBezTo>
                  <a:pt x="1058" y="124"/>
                  <a:pt x="1058" y="124"/>
                  <a:pt x="1058" y="124"/>
                </a:cubicBezTo>
                <a:lnTo>
                  <a:pt x="1039" y="184"/>
                </a:lnTo>
                <a:close/>
                <a:moveTo>
                  <a:pt x="1088" y="215"/>
                </a:moveTo>
                <a:cubicBezTo>
                  <a:pt x="1106" y="215"/>
                  <a:pt x="1106" y="215"/>
                  <a:pt x="1106" y="215"/>
                </a:cubicBezTo>
                <a:cubicBezTo>
                  <a:pt x="1106" y="124"/>
                  <a:pt x="1106" y="124"/>
                  <a:pt x="1106" y="124"/>
                </a:cubicBezTo>
                <a:cubicBezTo>
                  <a:pt x="1088" y="124"/>
                  <a:pt x="1088" y="124"/>
                  <a:pt x="1088" y="124"/>
                </a:cubicBezTo>
                <a:lnTo>
                  <a:pt x="1088" y="215"/>
                </a:lnTo>
                <a:close/>
                <a:moveTo>
                  <a:pt x="1159" y="139"/>
                </a:moveTo>
                <a:cubicBezTo>
                  <a:pt x="1168" y="139"/>
                  <a:pt x="1173" y="144"/>
                  <a:pt x="1175" y="152"/>
                </a:cubicBezTo>
                <a:cubicBezTo>
                  <a:pt x="1193" y="152"/>
                  <a:pt x="1193" y="152"/>
                  <a:pt x="1193" y="152"/>
                </a:cubicBezTo>
                <a:cubicBezTo>
                  <a:pt x="1190" y="134"/>
                  <a:pt x="1177" y="123"/>
                  <a:pt x="1159" y="123"/>
                </a:cubicBezTo>
                <a:cubicBezTo>
                  <a:pt x="1150" y="123"/>
                  <a:pt x="1141" y="127"/>
                  <a:pt x="1135" y="133"/>
                </a:cubicBezTo>
                <a:cubicBezTo>
                  <a:pt x="1131" y="137"/>
                  <a:pt x="1128" y="142"/>
                  <a:pt x="1127" y="147"/>
                </a:cubicBezTo>
                <a:cubicBezTo>
                  <a:pt x="1126" y="152"/>
                  <a:pt x="1126" y="160"/>
                  <a:pt x="1126" y="170"/>
                </a:cubicBezTo>
                <a:cubicBezTo>
                  <a:pt x="1126" y="180"/>
                  <a:pt x="1126" y="187"/>
                  <a:pt x="1127" y="192"/>
                </a:cubicBezTo>
                <a:cubicBezTo>
                  <a:pt x="1128" y="198"/>
                  <a:pt x="1131" y="202"/>
                  <a:pt x="1135" y="206"/>
                </a:cubicBezTo>
                <a:cubicBezTo>
                  <a:pt x="1141" y="213"/>
                  <a:pt x="1150" y="216"/>
                  <a:pt x="1159" y="216"/>
                </a:cubicBezTo>
                <a:cubicBezTo>
                  <a:pt x="1177" y="216"/>
                  <a:pt x="1190" y="206"/>
                  <a:pt x="1193" y="187"/>
                </a:cubicBezTo>
                <a:cubicBezTo>
                  <a:pt x="1175" y="187"/>
                  <a:pt x="1175" y="187"/>
                  <a:pt x="1175" y="187"/>
                </a:cubicBezTo>
                <a:cubicBezTo>
                  <a:pt x="1173" y="195"/>
                  <a:pt x="1168" y="200"/>
                  <a:pt x="1159" y="200"/>
                </a:cubicBezTo>
                <a:cubicBezTo>
                  <a:pt x="1154" y="200"/>
                  <a:pt x="1151" y="199"/>
                  <a:pt x="1148" y="196"/>
                </a:cubicBezTo>
                <a:cubicBezTo>
                  <a:pt x="1144" y="192"/>
                  <a:pt x="1143" y="187"/>
                  <a:pt x="1143" y="170"/>
                </a:cubicBezTo>
                <a:cubicBezTo>
                  <a:pt x="1143" y="152"/>
                  <a:pt x="1144" y="148"/>
                  <a:pt x="1148" y="144"/>
                </a:cubicBezTo>
                <a:cubicBezTo>
                  <a:pt x="1151" y="141"/>
                  <a:pt x="1154" y="139"/>
                  <a:pt x="1159" y="139"/>
                </a:cubicBezTo>
                <a:close/>
                <a:moveTo>
                  <a:pt x="1209" y="215"/>
                </a:moveTo>
                <a:cubicBezTo>
                  <a:pt x="1269" y="215"/>
                  <a:pt x="1269" y="215"/>
                  <a:pt x="1269" y="215"/>
                </a:cubicBezTo>
                <a:cubicBezTo>
                  <a:pt x="1269" y="199"/>
                  <a:pt x="1269" y="199"/>
                  <a:pt x="1269" y="199"/>
                </a:cubicBezTo>
                <a:cubicBezTo>
                  <a:pt x="1227" y="199"/>
                  <a:pt x="1227" y="199"/>
                  <a:pt x="1227" y="199"/>
                </a:cubicBezTo>
                <a:cubicBezTo>
                  <a:pt x="1227" y="177"/>
                  <a:pt x="1227" y="177"/>
                  <a:pt x="1227" y="177"/>
                </a:cubicBezTo>
                <a:cubicBezTo>
                  <a:pt x="1263" y="177"/>
                  <a:pt x="1263" y="177"/>
                  <a:pt x="1263" y="177"/>
                </a:cubicBezTo>
                <a:cubicBezTo>
                  <a:pt x="1263" y="161"/>
                  <a:pt x="1263" y="161"/>
                  <a:pt x="1263" y="161"/>
                </a:cubicBezTo>
                <a:cubicBezTo>
                  <a:pt x="1227" y="161"/>
                  <a:pt x="1227" y="161"/>
                  <a:pt x="1227" y="161"/>
                </a:cubicBezTo>
                <a:cubicBezTo>
                  <a:pt x="1227" y="140"/>
                  <a:pt x="1227" y="140"/>
                  <a:pt x="1227" y="140"/>
                </a:cubicBezTo>
                <a:cubicBezTo>
                  <a:pt x="1269" y="140"/>
                  <a:pt x="1269" y="140"/>
                  <a:pt x="1269" y="140"/>
                </a:cubicBezTo>
                <a:cubicBezTo>
                  <a:pt x="1269" y="124"/>
                  <a:pt x="1269" y="124"/>
                  <a:pt x="1269" y="124"/>
                </a:cubicBezTo>
                <a:cubicBezTo>
                  <a:pt x="1209" y="124"/>
                  <a:pt x="1209" y="124"/>
                  <a:pt x="1209" y="124"/>
                </a:cubicBezTo>
                <a:lnTo>
                  <a:pt x="1209" y="215"/>
                </a:lnTo>
                <a:close/>
                <a:moveTo>
                  <a:pt x="1323" y="162"/>
                </a:moveTo>
                <a:cubicBezTo>
                  <a:pt x="1312" y="161"/>
                  <a:pt x="1312" y="161"/>
                  <a:pt x="1312" y="161"/>
                </a:cubicBezTo>
                <a:cubicBezTo>
                  <a:pt x="1308" y="160"/>
                  <a:pt x="1305" y="159"/>
                  <a:pt x="1303" y="157"/>
                </a:cubicBezTo>
                <a:cubicBezTo>
                  <a:pt x="1301" y="155"/>
                  <a:pt x="1301" y="153"/>
                  <a:pt x="1301" y="150"/>
                </a:cubicBezTo>
                <a:cubicBezTo>
                  <a:pt x="1301" y="144"/>
                  <a:pt x="1305" y="139"/>
                  <a:pt x="1315" y="139"/>
                </a:cubicBezTo>
                <a:cubicBezTo>
                  <a:pt x="1321" y="139"/>
                  <a:pt x="1328" y="140"/>
                  <a:pt x="1333" y="145"/>
                </a:cubicBezTo>
                <a:cubicBezTo>
                  <a:pt x="1345" y="134"/>
                  <a:pt x="1345" y="134"/>
                  <a:pt x="1345" y="134"/>
                </a:cubicBezTo>
                <a:cubicBezTo>
                  <a:pt x="1337" y="127"/>
                  <a:pt x="1328" y="123"/>
                  <a:pt x="1315" y="123"/>
                </a:cubicBezTo>
                <a:cubicBezTo>
                  <a:pt x="1296" y="123"/>
                  <a:pt x="1284" y="135"/>
                  <a:pt x="1284" y="151"/>
                </a:cubicBezTo>
                <a:cubicBezTo>
                  <a:pt x="1284" y="159"/>
                  <a:pt x="1286" y="165"/>
                  <a:pt x="1290" y="169"/>
                </a:cubicBezTo>
                <a:cubicBezTo>
                  <a:pt x="1294" y="173"/>
                  <a:pt x="1300" y="175"/>
                  <a:pt x="1308" y="177"/>
                </a:cubicBezTo>
                <a:cubicBezTo>
                  <a:pt x="1319" y="178"/>
                  <a:pt x="1319" y="178"/>
                  <a:pt x="1319" y="178"/>
                </a:cubicBezTo>
                <a:cubicBezTo>
                  <a:pt x="1323" y="179"/>
                  <a:pt x="1325" y="180"/>
                  <a:pt x="1327" y="181"/>
                </a:cubicBezTo>
                <a:cubicBezTo>
                  <a:pt x="1329" y="183"/>
                  <a:pt x="1330" y="186"/>
                  <a:pt x="1330" y="189"/>
                </a:cubicBezTo>
                <a:cubicBezTo>
                  <a:pt x="1330" y="196"/>
                  <a:pt x="1324" y="200"/>
                  <a:pt x="1313" y="200"/>
                </a:cubicBezTo>
                <a:cubicBezTo>
                  <a:pt x="1305" y="200"/>
                  <a:pt x="1297" y="198"/>
                  <a:pt x="1291" y="193"/>
                </a:cubicBezTo>
                <a:cubicBezTo>
                  <a:pt x="1280" y="204"/>
                  <a:pt x="1280" y="204"/>
                  <a:pt x="1280" y="204"/>
                </a:cubicBezTo>
                <a:cubicBezTo>
                  <a:pt x="1289" y="213"/>
                  <a:pt x="1299" y="216"/>
                  <a:pt x="1313" y="216"/>
                </a:cubicBezTo>
                <a:cubicBezTo>
                  <a:pt x="1332" y="216"/>
                  <a:pt x="1347" y="206"/>
                  <a:pt x="1347" y="188"/>
                </a:cubicBezTo>
                <a:cubicBezTo>
                  <a:pt x="1347" y="180"/>
                  <a:pt x="1345" y="174"/>
                  <a:pt x="1340" y="169"/>
                </a:cubicBezTo>
                <a:cubicBezTo>
                  <a:pt x="1336" y="166"/>
                  <a:pt x="1331" y="163"/>
                  <a:pt x="1323" y="162"/>
                </a:cubicBezTo>
                <a:close/>
                <a:moveTo>
                  <a:pt x="1461" y="152"/>
                </a:moveTo>
                <a:cubicBezTo>
                  <a:pt x="1461" y="137"/>
                  <a:pt x="1450" y="124"/>
                  <a:pt x="1432" y="124"/>
                </a:cubicBezTo>
                <a:cubicBezTo>
                  <a:pt x="1396" y="124"/>
                  <a:pt x="1396" y="124"/>
                  <a:pt x="1396" y="124"/>
                </a:cubicBezTo>
                <a:cubicBezTo>
                  <a:pt x="1396" y="215"/>
                  <a:pt x="1396" y="215"/>
                  <a:pt x="1396" y="215"/>
                </a:cubicBezTo>
                <a:cubicBezTo>
                  <a:pt x="1414" y="215"/>
                  <a:pt x="1414" y="215"/>
                  <a:pt x="1414" y="215"/>
                </a:cubicBezTo>
                <a:cubicBezTo>
                  <a:pt x="1414" y="179"/>
                  <a:pt x="1414" y="179"/>
                  <a:pt x="1414" y="179"/>
                </a:cubicBezTo>
                <a:cubicBezTo>
                  <a:pt x="1427" y="179"/>
                  <a:pt x="1427" y="179"/>
                  <a:pt x="1427" y="179"/>
                </a:cubicBezTo>
                <a:cubicBezTo>
                  <a:pt x="1444" y="215"/>
                  <a:pt x="1444" y="215"/>
                  <a:pt x="1444" y="215"/>
                </a:cubicBezTo>
                <a:cubicBezTo>
                  <a:pt x="1465" y="215"/>
                  <a:pt x="1465" y="215"/>
                  <a:pt x="1465" y="215"/>
                </a:cubicBezTo>
                <a:cubicBezTo>
                  <a:pt x="1445" y="176"/>
                  <a:pt x="1445" y="176"/>
                  <a:pt x="1445" y="176"/>
                </a:cubicBezTo>
                <a:cubicBezTo>
                  <a:pt x="1453" y="173"/>
                  <a:pt x="1461" y="165"/>
                  <a:pt x="1461" y="152"/>
                </a:cubicBezTo>
                <a:close/>
                <a:moveTo>
                  <a:pt x="1431" y="164"/>
                </a:moveTo>
                <a:cubicBezTo>
                  <a:pt x="1414" y="164"/>
                  <a:pt x="1414" y="164"/>
                  <a:pt x="1414" y="164"/>
                </a:cubicBezTo>
                <a:cubicBezTo>
                  <a:pt x="1414" y="140"/>
                  <a:pt x="1414" y="140"/>
                  <a:pt x="1414" y="140"/>
                </a:cubicBezTo>
                <a:cubicBezTo>
                  <a:pt x="1431" y="140"/>
                  <a:pt x="1431" y="140"/>
                  <a:pt x="1431" y="140"/>
                </a:cubicBezTo>
                <a:cubicBezTo>
                  <a:pt x="1438" y="140"/>
                  <a:pt x="1444" y="145"/>
                  <a:pt x="1444" y="152"/>
                </a:cubicBezTo>
                <a:cubicBezTo>
                  <a:pt x="1444" y="159"/>
                  <a:pt x="1438" y="164"/>
                  <a:pt x="1431" y="164"/>
                </a:cubicBezTo>
                <a:close/>
                <a:moveTo>
                  <a:pt x="1481" y="215"/>
                </a:moveTo>
                <a:cubicBezTo>
                  <a:pt x="1541" y="215"/>
                  <a:pt x="1541" y="215"/>
                  <a:pt x="1541" y="215"/>
                </a:cubicBezTo>
                <a:cubicBezTo>
                  <a:pt x="1541" y="199"/>
                  <a:pt x="1541" y="199"/>
                  <a:pt x="1541" y="199"/>
                </a:cubicBezTo>
                <a:cubicBezTo>
                  <a:pt x="1499" y="199"/>
                  <a:pt x="1499" y="199"/>
                  <a:pt x="1499" y="199"/>
                </a:cubicBezTo>
                <a:cubicBezTo>
                  <a:pt x="1499" y="177"/>
                  <a:pt x="1499" y="177"/>
                  <a:pt x="1499" y="177"/>
                </a:cubicBezTo>
                <a:cubicBezTo>
                  <a:pt x="1535" y="177"/>
                  <a:pt x="1535" y="177"/>
                  <a:pt x="1535" y="177"/>
                </a:cubicBezTo>
                <a:cubicBezTo>
                  <a:pt x="1535" y="161"/>
                  <a:pt x="1535" y="161"/>
                  <a:pt x="1535" y="161"/>
                </a:cubicBezTo>
                <a:cubicBezTo>
                  <a:pt x="1499" y="161"/>
                  <a:pt x="1499" y="161"/>
                  <a:pt x="1499" y="161"/>
                </a:cubicBezTo>
                <a:cubicBezTo>
                  <a:pt x="1499" y="140"/>
                  <a:pt x="1499" y="140"/>
                  <a:pt x="1499" y="140"/>
                </a:cubicBezTo>
                <a:cubicBezTo>
                  <a:pt x="1541" y="140"/>
                  <a:pt x="1541" y="140"/>
                  <a:pt x="1541" y="140"/>
                </a:cubicBezTo>
                <a:cubicBezTo>
                  <a:pt x="1541" y="124"/>
                  <a:pt x="1541" y="124"/>
                  <a:pt x="1541" y="124"/>
                </a:cubicBezTo>
                <a:cubicBezTo>
                  <a:pt x="1481" y="124"/>
                  <a:pt x="1481" y="124"/>
                  <a:pt x="1481" y="124"/>
                </a:cubicBezTo>
                <a:lnTo>
                  <a:pt x="1481" y="215"/>
                </a:lnTo>
                <a:close/>
                <a:moveTo>
                  <a:pt x="1560" y="215"/>
                </a:moveTo>
                <a:cubicBezTo>
                  <a:pt x="1578" y="215"/>
                  <a:pt x="1578" y="215"/>
                  <a:pt x="1578" y="215"/>
                </a:cubicBezTo>
                <a:cubicBezTo>
                  <a:pt x="1578" y="178"/>
                  <a:pt x="1578" y="178"/>
                  <a:pt x="1578" y="178"/>
                </a:cubicBezTo>
                <a:cubicBezTo>
                  <a:pt x="1613" y="178"/>
                  <a:pt x="1613" y="178"/>
                  <a:pt x="1613" y="178"/>
                </a:cubicBezTo>
                <a:cubicBezTo>
                  <a:pt x="1613" y="162"/>
                  <a:pt x="1613" y="162"/>
                  <a:pt x="1613" y="162"/>
                </a:cubicBezTo>
                <a:cubicBezTo>
                  <a:pt x="1578" y="162"/>
                  <a:pt x="1578" y="162"/>
                  <a:pt x="1578" y="162"/>
                </a:cubicBezTo>
                <a:cubicBezTo>
                  <a:pt x="1578" y="140"/>
                  <a:pt x="1578" y="140"/>
                  <a:pt x="1578" y="140"/>
                </a:cubicBezTo>
                <a:cubicBezTo>
                  <a:pt x="1620" y="140"/>
                  <a:pt x="1620" y="140"/>
                  <a:pt x="1620" y="140"/>
                </a:cubicBezTo>
                <a:cubicBezTo>
                  <a:pt x="1620" y="124"/>
                  <a:pt x="1620" y="124"/>
                  <a:pt x="1620" y="124"/>
                </a:cubicBezTo>
                <a:cubicBezTo>
                  <a:pt x="1560" y="124"/>
                  <a:pt x="1560" y="124"/>
                  <a:pt x="1560" y="124"/>
                </a:cubicBezTo>
                <a:lnTo>
                  <a:pt x="1560" y="215"/>
                </a:lnTo>
                <a:close/>
                <a:moveTo>
                  <a:pt x="1667" y="123"/>
                </a:moveTo>
                <a:cubicBezTo>
                  <a:pt x="1657" y="123"/>
                  <a:pt x="1649" y="127"/>
                  <a:pt x="1642" y="133"/>
                </a:cubicBezTo>
                <a:cubicBezTo>
                  <a:pt x="1633" y="143"/>
                  <a:pt x="1633" y="154"/>
                  <a:pt x="1633" y="170"/>
                </a:cubicBezTo>
                <a:cubicBezTo>
                  <a:pt x="1633" y="186"/>
                  <a:pt x="1633" y="197"/>
                  <a:pt x="1642" y="206"/>
                </a:cubicBezTo>
                <a:cubicBezTo>
                  <a:pt x="1649" y="213"/>
                  <a:pt x="1657" y="216"/>
                  <a:pt x="1667" y="216"/>
                </a:cubicBezTo>
                <a:cubicBezTo>
                  <a:pt x="1678" y="216"/>
                  <a:pt x="1685" y="213"/>
                  <a:pt x="1692" y="206"/>
                </a:cubicBezTo>
                <a:cubicBezTo>
                  <a:pt x="1701" y="197"/>
                  <a:pt x="1701" y="186"/>
                  <a:pt x="1701" y="170"/>
                </a:cubicBezTo>
                <a:cubicBezTo>
                  <a:pt x="1701" y="154"/>
                  <a:pt x="1701" y="143"/>
                  <a:pt x="1692" y="133"/>
                </a:cubicBezTo>
                <a:cubicBezTo>
                  <a:pt x="1685" y="127"/>
                  <a:pt x="1678" y="123"/>
                  <a:pt x="1667" y="123"/>
                </a:cubicBezTo>
                <a:close/>
                <a:moveTo>
                  <a:pt x="1679" y="195"/>
                </a:moveTo>
                <a:cubicBezTo>
                  <a:pt x="1676" y="198"/>
                  <a:pt x="1672" y="200"/>
                  <a:pt x="1667" y="200"/>
                </a:cubicBezTo>
                <a:cubicBezTo>
                  <a:pt x="1662" y="200"/>
                  <a:pt x="1658" y="198"/>
                  <a:pt x="1656" y="195"/>
                </a:cubicBezTo>
                <a:cubicBezTo>
                  <a:pt x="1652" y="192"/>
                  <a:pt x="1651" y="187"/>
                  <a:pt x="1651" y="170"/>
                </a:cubicBezTo>
                <a:cubicBezTo>
                  <a:pt x="1651" y="152"/>
                  <a:pt x="1652" y="148"/>
                  <a:pt x="1656" y="144"/>
                </a:cubicBezTo>
                <a:cubicBezTo>
                  <a:pt x="1658" y="141"/>
                  <a:pt x="1662" y="139"/>
                  <a:pt x="1667" y="139"/>
                </a:cubicBezTo>
                <a:cubicBezTo>
                  <a:pt x="1672" y="139"/>
                  <a:pt x="1676" y="141"/>
                  <a:pt x="1679" y="144"/>
                </a:cubicBezTo>
                <a:cubicBezTo>
                  <a:pt x="1682" y="148"/>
                  <a:pt x="1683" y="152"/>
                  <a:pt x="1683" y="170"/>
                </a:cubicBezTo>
                <a:cubicBezTo>
                  <a:pt x="1683" y="187"/>
                  <a:pt x="1682" y="192"/>
                  <a:pt x="1679" y="195"/>
                </a:cubicBezTo>
                <a:close/>
                <a:moveTo>
                  <a:pt x="1786" y="152"/>
                </a:moveTo>
                <a:cubicBezTo>
                  <a:pt x="1786" y="137"/>
                  <a:pt x="1775" y="124"/>
                  <a:pt x="1756" y="124"/>
                </a:cubicBezTo>
                <a:cubicBezTo>
                  <a:pt x="1720" y="124"/>
                  <a:pt x="1720" y="124"/>
                  <a:pt x="1720" y="124"/>
                </a:cubicBezTo>
                <a:cubicBezTo>
                  <a:pt x="1720" y="215"/>
                  <a:pt x="1720" y="215"/>
                  <a:pt x="1720" y="215"/>
                </a:cubicBezTo>
                <a:cubicBezTo>
                  <a:pt x="1738" y="215"/>
                  <a:pt x="1738" y="215"/>
                  <a:pt x="1738" y="215"/>
                </a:cubicBezTo>
                <a:cubicBezTo>
                  <a:pt x="1738" y="179"/>
                  <a:pt x="1738" y="179"/>
                  <a:pt x="1738" y="179"/>
                </a:cubicBezTo>
                <a:cubicBezTo>
                  <a:pt x="1751" y="179"/>
                  <a:pt x="1751" y="179"/>
                  <a:pt x="1751" y="179"/>
                </a:cubicBezTo>
                <a:cubicBezTo>
                  <a:pt x="1769" y="215"/>
                  <a:pt x="1769" y="215"/>
                  <a:pt x="1769" y="215"/>
                </a:cubicBezTo>
                <a:cubicBezTo>
                  <a:pt x="1789" y="215"/>
                  <a:pt x="1789" y="215"/>
                  <a:pt x="1789" y="215"/>
                </a:cubicBezTo>
                <a:cubicBezTo>
                  <a:pt x="1769" y="176"/>
                  <a:pt x="1769" y="176"/>
                  <a:pt x="1769" y="176"/>
                </a:cubicBezTo>
                <a:cubicBezTo>
                  <a:pt x="1778" y="173"/>
                  <a:pt x="1786" y="165"/>
                  <a:pt x="1786" y="152"/>
                </a:cubicBezTo>
                <a:close/>
                <a:moveTo>
                  <a:pt x="1755" y="164"/>
                </a:moveTo>
                <a:cubicBezTo>
                  <a:pt x="1738" y="164"/>
                  <a:pt x="1738" y="164"/>
                  <a:pt x="1738" y="164"/>
                </a:cubicBezTo>
                <a:cubicBezTo>
                  <a:pt x="1738" y="140"/>
                  <a:pt x="1738" y="140"/>
                  <a:pt x="1738" y="140"/>
                </a:cubicBezTo>
                <a:cubicBezTo>
                  <a:pt x="1755" y="140"/>
                  <a:pt x="1755" y="140"/>
                  <a:pt x="1755" y="140"/>
                </a:cubicBezTo>
                <a:cubicBezTo>
                  <a:pt x="1763" y="140"/>
                  <a:pt x="1768" y="145"/>
                  <a:pt x="1768" y="152"/>
                </a:cubicBezTo>
                <a:cubicBezTo>
                  <a:pt x="1768" y="159"/>
                  <a:pt x="1763" y="164"/>
                  <a:pt x="1755" y="164"/>
                </a:cubicBezTo>
                <a:close/>
                <a:moveTo>
                  <a:pt x="1847" y="174"/>
                </a:moveTo>
                <a:cubicBezTo>
                  <a:pt x="1823" y="124"/>
                  <a:pt x="1823" y="124"/>
                  <a:pt x="1823" y="124"/>
                </a:cubicBezTo>
                <a:cubicBezTo>
                  <a:pt x="1805" y="124"/>
                  <a:pt x="1805" y="124"/>
                  <a:pt x="1805" y="124"/>
                </a:cubicBezTo>
                <a:cubicBezTo>
                  <a:pt x="1805" y="215"/>
                  <a:pt x="1805" y="215"/>
                  <a:pt x="1805" y="215"/>
                </a:cubicBezTo>
                <a:cubicBezTo>
                  <a:pt x="1823" y="215"/>
                  <a:pt x="1823" y="215"/>
                  <a:pt x="1823" y="215"/>
                </a:cubicBezTo>
                <a:cubicBezTo>
                  <a:pt x="1823" y="162"/>
                  <a:pt x="1823" y="162"/>
                  <a:pt x="1823" y="162"/>
                </a:cubicBezTo>
                <a:cubicBezTo>
                  <a:pt x="1841" y="197"/>
                  <a:pt x="1841" y="197"/>
                  <a:pt x="1841" y="197"/>
                </a:cubicBezTo>
                <a:cubicBezTo>
                  <a:pt x="1853" y="197"/>
                  <a:pt x="1853" y="197"/>
                  <a:pt x="1853" y="197"/>
                </a:cubicBezTo>
                <a:cubicBezTo>
                  <a:pt x="1870" y="162"/>
                  <a:pt x="1870" y="162"/>
                  <a:pt x="1870" y="162"/>
                </a:cubicBezTo>
                <a:cubicBezTo>
                  <a:pt x="1870" y="215"/>
                  <a:pt x="1870" y="215"/>
                  <a:pt x="1870" y="215"/>
                </a:cubicBezTo>
                <a:cubicBezTo>
                  <a:pt x="1888" y="215"/>
                  <a:pt x="1888" y="215"/>
                  <a:pt x="1888" y="215"/>
                </a:cubicBezTo>
                <a:cubicBezTo>
                  <a:pt x="1888" y="124"/>
                  <a:pt x="1888" y="124"/>
                  <a:pt x="1888" y="124"/>
                </a:cubicBezTo>
                <a:cubicBezTo>
                  <a:pt x="1870" y="124"/>
                  <a:pt x="1870" y="124"/>
                  <a:pt x="1870" y="124"/>
                </a:cubicBezTo>
                <a:lnTo>
                  <a:pt x="1847" y="174"/>
                </a:lnTo>
                <a:close/>
              </a:path>
            </a:pathLst>
          </a:custGeom>
          <a:solidFill>
            <a:srgbClr val="0F77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549629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a 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orakulmio 13">
            <a:extLst>
              <a:ext uri="{FF2B5EF4-FFF2-40B4-BE49-F238E27FC236}">
                <a16:creationId xmlns:a16="http://schemas.microsoft.com/office/drawing/2014/main" id="{53BAC283-97AF-45A6-B77A-A6B99CF6B04F}"/>
              </a:ext>
            </a:extLst>
          </p:cNvPr>
          <p:cNvSpPr/>
          <p:nvPr userDrawn="1"/>
        </p:nvSpPr>
        <p:spPr>
          <a:xfrm>
            <a:off x="0" y="4490519"/>
            <a:ext cx="9144000" cy="6529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Leena Kinnunen</a:t>
            </a:r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631E69EC-2393-4A27-92B6-BD9D982874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76056" y="4784400"/>
            <a:ext cx="936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fi-FI"/>
              <a:t>11.10.2018</a:t>
            </a:r>
            <a:endParaRPr lang="fi-FI" dirty="0"/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09F8FD9E-F3DC-48FF-A61F-1B5253BB41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04592" y="4784949"/>
            <a:ext cx="6004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AF3D37F8-22D3-48E0-8D89-5DDCFAF338A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E1994FA9-4614-449D-B0D7-3DED8159E2E4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252000" y="4698082"/>
            <a:ext cx="2544202" cy="270000"/>
          </a:xfrm>
          <a:custGeom>
            <a:avLst/>
            <a:gdLst>
              <a:gd name="T0" fmla="*/ 28 w 2044"/>
              <a:gd name="T1" fmla="*/ 56 h 216"/>
              <a:gd name="T2" fmla="*/ 149 w 2044"/>
              <a:gd name="T3" fmla="*/ 38 h 216"/>
              <a:gd name="T4" fmla="*/ 239 w 2044"/>
              <a:gd name="T5" fmla="*/ 41 h 216"/>
              <a:gd name="T6" fmla="*/ 220 w 2044"/>
              <a:gd name="T7" fmla="*/ 29 h 216"/>
              <a:gd name="T8" fmla="*/ 274 w 2044"/>
              <a:gd name="T9" fmla="*/ 92 h 216"/>
              <a:gd name="T10" fmla="*/ 352 w 2044"/>
              <a:gd name="T11" fmla="*/ 10 h 216"/>
              <a:gd name="T12" fmla="*/ 432 w 2044"/>
              <a:gd name="T13" fmla="*/ 57 h 216"/>
              <a:gd name="T14" fmla="*/ 487 w 2044"/>
              <a:gd name="T15" fmla="*/ 76 h 216"/>
              <a:gd name="T16" fmla="*/ 492 w 2044"/>
              <a:gd name="T17" fmla="*/ 61 h 216"/>
              <a:gd name="T18" fmla="*/ 709 w 2044"/>
              <a:gd name="T19" fmla="*/ 60 h 216"/>
              <a:gd name="T20" fmla="*/ 660 w 2044"/>
              <a:gd name="T21" fmla="*/ 24 h 216"/>
              <a:gd name="T22" fmla="*/ 809 w 2044"/>
              <a:gd name="T23" fmla="*/ 46 h 216"/>
              <a:gd name="T24" fmla="*/ 786 w 2044"/>
              <a:gd name="T25" fmla="*/ 21 h 216"/>
              <a:gd name="T26" fmla="*/ 848 w 2044"/>
              <a:gd name="T27" fmla="*/ 92 h 216"/>
              <a:gd name="T28" fmla="*/ 964 w 2044"/>
              <a:gd name="T29" fmla="*/ 1 h 216"/>
              <a:gd name="T30" fmla="*/ 982 w 2044"/>
              <a:gd name="T31" fmla="*/ 92 h 216"/>
              <a:gd name="T32" fmla="*/ 1137 w 2044"/>
              <a:gd name="T33" fmla="*/ 1 h 216"/>
              <a:gd name="T34" fmla="*/ 1225 w 2044"/>
              <a:gd name="T35" fmla="*/ 92 h 216"/>
              <a:gd name="T36" fmla="*/ 1207 w 2044"/>
              <a:gd name="T37" fmla="*/ 73 h 216"/>
              <a:gd name="T38" fmla="*/ 1325 w 2044"/>
              <a:gd name="T39" fmla="*/ 1 h 216"/>
              <a:gd name="T40" fmla="*/ 1344 w 2044"/>
              <a:gd name="T41" fmla="*/ 92 h 216"/>
              <a:gd name="T42" fmla="*/ 1471 w 2044"/>
              <a:gd name="T43" fmla="*/ 17 h 216"/>
              <a:gd name="T44" fmla="*/ 1627 w 2044"/>
              <a:gd name="T45" fmla="*/ 38 h 216"/>
              <a:gd name="T46" fmla="*/ 1685 w 2044"/>
              <a:gd name="T47" fmla="*/ 76 h 216"/>
              <a:gd name="T48" fmla="*/ 1727 w 2044"/>
              <a:gd name="T49" fmla="*/ 76 h 216"/>
              <a:gd name="T50" fmla="*/ 1776 w 2044"/>
              <a:gd name="T51" fmla="*/ 28 h 216"/>
              <a:gd name="T52" fmla="*/ 1921 w 2044"/>
              <a:gd name="T53" fmla="*/ 17 h 216"/>
              <a:gd name="T54" fmla="*/ 1996 w 2044"/>
              <a:gd name="T55" fmla="*/ 1 h 216"/>
              <a:gd name="T56" fmla="*/ 0 w 2044"/>
              <a:gd name="T57" fmla="*/ 215 h 216"/>
              <a:gd name="T58" fmla="*/ 29 w 2044"/>
              <a:gd name="T59" fmla="*/ 184 h 216"/>
              <a:gd name="T60" fmla="*/ 145 w 2044"/>
              <a:gd name="T61" fmla="*/ 180 h 216"/>
              <a:gd name="T62" fmla="*/ 203 w 2044"/>
              <a:gd name="T63" fmla="*/ 199 h 216"/>
              <a:gd name="T64" fmla="*/ 347 w 2044"/>
              <a:gd name="T65" fmla="*/ 145 h 216"/>
              <a:gd name="T66" fmla="*/ 294 w 2044"/>
              <a:gd name="T67" fmla="*/ 204 h 216"/>
              <a:gd name="T68" fmla="*/ 443 w 2044"/>
              <a:gd name="T69" fmla="*/ 170 h 216"/>
              <a:gd name="T70" fmla="*/ 421 w 2044"/>
              <a:gd name="T71" fmla="*/ 195 h 216"/>
              <a:gd name="T72" fmla="*/ 526 w 2044"/>
              <a:gd name="T73" fmla="*/ 187 h 216"/>
              <a:gd name="T74" fmla="*/ 543 w 2044"/>
              <a:gd name="T75" fmla="*/ 215 h 216"/>
              <a:gd name="T76" fmla="*/ 614 w 2044"/>
              <a:gd name="T77" fmla="*/ 151 h 216"/>
              <a:gd name="T78" fmla="*/ 796 w 2044"/>
              <a:gd name="T79" fmla="*/ 161 h 216"/>
              <a:gd name="T80" fmla="*/ 811 w 2044"/>
              <a:gd name="T81" fmla="*/ 181 h 216"/>
              <a:gd name="T82" fmla="*/ 909 w 2044"/>
              <a:gd name="T83" fmla="*/ 199 h 216"/>
              <a:gd name="T84" fmla="*/ 993 w 2044"/>
              <a:gd name="T85" fmla="*/ 152 h 216"/>
              <a:gd name="T86" fmla="*/ 962 w 2044"/>
              <a:gd name="T87" fmla="*/ 164 h 216"/>
              <a:gd name="T88" fmla="*/ 1076 w 2044"/>
              <a:gd name="T89" fmla="*/ 124 h 216"/>
              <a:gd name="T90" fmla="*/ 1159 w 2044"/>
              <a:gd name="T91" fmla="*/ 123 h 216"/>
              <a:gd name="T92" fmla="*/ 1143 w 2044"/>
              <a:gd name="T93" fmla="*/ 170 h 216"/>
              <a:gd name="T94" fmla="*/ 1227 w 2044"/>
              <a:gd name="T95" fmla="*/ 140 h 216"/>
              <a:gd name="T96" fmla="*/ 1345 w 2044"/>
              <a:gd name="T97" fmla="*/ 134 h 216"/>
              <a:gd name="T98" fmla="*/ 1313 w 2044"/>
              <a:gd name="T99" fmla="*/ 216 h 216"/>
              <a:gd name="T100" fmla="*/ 1444 w 2044"/>
              <a:gd name="T101" fmla="*/ 215 h 216"/>
              <a:gd name="T102" fmla="*/ 1541 w 2044"/>
              <a:gd name="T103" fmla="*/ 215 h 216"/>
              <a:gd name="T104" fmla="*/ 1481 w 2044"/>
              <a:gd name="T105" fmla="*/ 215 h 216"/>
              <a:gd name="T106" fmla="*/ 1560 w 2044"/>
              <a:gd name="T107" fmla="*/ 215 h 216"/>
              <a:gd name="T108" fmla="*/ 1667 w 2044"/>
              <a:gd name="T109" fmla="*/ 200 h 216"/>
              <a:gd name="T110" fmla="*/ 1720 w 2044"/>
              <a:gd name="T111" fmla="*/ 215 h 216"/>
              <a:gd name="T112" fmla="*/ 1755 w 2044"/>
              <a:gd name="T113" fmla="*/ 140 h 216"/>
              <a:gd name="T114" fmla="*/ 1870 w 2044"/>
              <a:gd name="T115" fmla="*/ 162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044" h="216">
                <a:moveTo>
                  <a:pt x="28" y="56"/>
                </a:moveTo>
                <a:cubicBezTo>
                  <a:pt x="41" y="56"/>
                  <a:pt x="41" y="56"/>
                  <a:pt x="41" y="56"/>
                </a:cubicBezTo>
                <a:cubicBezTo>
                  <a:pt x="58" y="92"/>
                  <a:pt x="58" y="92"/>
                  <a:pt x="58" y="92"/>
                </a:cubicBezTo>
                <a:cubicBezTo>
                  <a:pt x="79" y="92"/>
                  <a:pt x="79" y="92"/>
                  <a:pt x="79" y="92"/>
                </a:cubicBezTo>
                <a:cubicBezTo>
                  <a:pt x="59" y="53"/>
                  <a:pt x="59" y="53"/>
                  <a:pt x="59" y="53"/>
                </a:cubicBezTo>
                <a:cubicBezTo>
                  <a:pt x="67" y="50"/>
                  <a:pt x="75" y="42"/>
                  <a:pt x="75" y="29"/>
                </a:cubicBezTo>
                <a:cubicBezTo>
                  <a:pt x="75" y="14"/>
                  <a:pt x="64" y="1"/>
                  <a:pt x="46" y="1"/>
                </a:cubicBezTo>
                <a:cubicBezTo>
                  <a:pt x="10" y="1"/>
                  <a:pt x="10" y="1"/>
                  <a:pt x="10" y="1"/>
                </a:cubicBezTo>
                <a:cubicBezTo>
                  <a:pt x="10" y="92"/>
                  <a:pt x="10" y="92"/>
                  <a:pt x="10" y="92"/>
                </a:cubicBezTo>
                <a:cubicBezTo>
                  <a:pt x="28" y="92"/>
                  <a:pt x="28" y="92"/>
                  <a:pt x="28" y="92"/>
                </a:cubicBezTo>
                <a:lnTo>
                  <a:pt x="28" y="56"/>
                </a:lnTo>
                <a:close/>
                <a:moveTo>
                  <a:pt x="28" y="17"/>
                </a:moveTo>
                <a:cubicBezTo>
                  <a:pt x="44" y="17"/>
                  <a:pt x="44" y="17"/>
                  <a:pt x="44" y="17"/>
                </a:cubicBezTo>
                <a:cubicBezTo>
                  <a:pt x="52" y="17"/>
                  <a:pt x="57" y="22"/>
                  <a:pt x="57" y="29"/>
                </a:cubicBezTo>
                <a:cubicBezTo>
                  <a:pt x="57" y="36"/>
                  <a:pt x="52" y="41"/>
                  <a:pt x="44" y="41"/>
                </a:cubicBezTo>
                <a:cubicBezTo>
                  <a:pt x="28" y="41"/>
                  <a:pt x="28" y="41"/>
                  <a:pt x="28" y="41"/>
                </a:cubicBezTo>
                <a:lnTo>
                  <a:pt x="28" y="17"/>
                </a:lnTo>
                <a:close/>
                <a:moveTo>
                  <a:pt x="155" y="76"/>
                </a:moveTo>
                <a:cubicBezTo>
                  <a:pt x="113" y="76"/>
                  <a:pt x="113" y="76"/>
                  <a:pt x="113" y="76"/>
                </a:cubicBezTo>
                <a:cubicBezTo>
                  <a:pt x="113" y="54"/>
                  <a:pt x="113" y="54"/>
                  <a:pt x="113" y="54"/>
                </a:cubicBezTo>
                <a:cubicBezTo>
                  <a:pt x="149" y="54"/>
                  <a:pt x="149" y="54"/>
                  <a:pt x="149" y="54"/>
                </a:cubicBezTo>
                <a:cubicBezTo>
                  <a:pt x="149" y="38"/>
                  <a:pt x="149" y="38"/>
                  <a:pt x="149" y="38"/>
                </a:cubicBezTo>
                <a:cubicBezTo>
                  <a:pt x="113" y="38"/>
                  <a:pt x="113" y="38"/>
                  <a:pt x="113" y="38"/>
                </a:cubicBezTo>
                <a:cubicBezTo>
                  <a:pt x="113" y="17"/>
                  <a:pt x="113" y="17"/>
                  <a:pt x="113" y="17"/>
                </a:cubicBezTo>
                <a:cubicBezTo>
                  <a:pt x="155" y="17"/>
                  <a:pt x="155" y="17"/>
                  <a:pt x="155" y="17"/>
                </a:cubicBezTo>
                <a:cubicBezTo>
                  <a:pt x="155" y="1"/>
                  <a:pt x="155" y="1"/>
                  <a:pt x="155" y="1"/>
                </a:cubicBezTo>
                <a:cubicBezTo>
                  <a:pt x="95" y="1"/>
                  <a:pt x="95" y="1"/>
                  <a:pt x="95" y="1"/>
                </a:cubicBezTo>
                <a:cubicBezTo>
                  <a:pt x="95" y="92"/>
                  <a:pt x="95" y="92"/>
                  <a:pt x="95" y="92"/>
                </a:cubicBezTo>
                <a:cubicBezTo>
                  <a:pt x="155" y="92"/>
                  <a:pt x="155" y="92"/>
                  <a:pt x="155" y="92"/>
                </a:cubicBezTo>
                <a:lnTo>
                  <a:pt x="155" y="76"/>
                </a:lnTo>
                <a:close/>
                <a:moveTo>
                  <a:pt x="230" y="82"/>
                </a:moveTo>
                <a:cubicBezTo>
                  <a:pt x="236" y="76"/>
                  <a:pt x="239" y="68"/>
                  <a:pt x="239" y="55"/>
                </a:cubicBezTo>
                <a:cubicBezTo>
                  <a:pt x="239" y="41"/>
                  <a:pt x="239" y="41"/>
                  <a:pt x="239" y="41"/>
                </a:cubicBezTo>
                <a:cubicBezTo>
                  <a:pt x="204" y="41"/>
                  <a:pt x="204" y="41"/>
                  <a:pt x="204" y="41"/>
                </a:cubicBezTo>
                <a:cubicBezTo>
                  <a:pt x="204" y="56"/>
                  <a:pt x="204" y="56"/>
                  <a:pt x="204" y="56"/>
                </a:cubicBezTo>
                <a:cubicBezTo>
                  <a:pt x="221" y="56"/>
                  <a:pt x="221" y="56"/>
                  <a:pt x="221" y="56"/>
                </a:cubicBezTo>
                <a:cubicBezTo>
                  <a:pt x="221" y="60"/>
                  <a:pt x="221" y="60"/>
                  <a:pt x="221" y="60"/>
                </a:cubicBezTo>
                <a:cubicBezTo>
                  <a:pt x="221" y="65"/>
                  <a:pt x="219" y="69"/>
                  <a:pt x="217" y="72"/>
                </a:cubicBezTo>
                <a:cubicBezTo>
                  <a:pt x="214" y="75"/>
                  <a:pt x="209" y="77"/>
                  <a:pt x="204" y="77"/>
                </a:cubicBezTo>
                <a:cubicBezTo>
                  <a:pt x="199" y="77"/>
                  <a:pt x="195" y="75"/>
                  <a:pt x="193" y="72"/>
                </a:cubicBezTo>
                <a:cubicBezTo>
                  <a:pt x="189" y="68"/>
                  <a:pt x="188" y="64"/>
                  <a:pt x="188" y="46"/>
                </a:cubicBezTo>
                <a:cubicBezTo>
                  <a:pt x="188" y="28"/>
                  <a:pt x="189" y="25"/>
                  <a:pt x="193" y="21"/>
                </a:cubicBezTo>
                <a:cubicBezTo>
                  <a:pt x="196" y="18"/>
                  <a:pt x="199" y="16"/>
                  <a:pt x="204" y="16"/>
                </a:cubicBezTo>
                <a:cubicBezTo>
                  <a:pt x="213" y="16"/>
                  <a:pt x="218" y="20"/>
                  <a:pt x="220" y="29"/>
                </a:cubicBezTo>
                <a:cubicBezTo>
                  <a:pt x="238" y="29"/>
                  <a:pt x="238" y="29"/>
                  <a:pt x="238" y="29"/>
                </a:cubicBezTo>
                <a:cubicBezTo>
                  <a:pt x="236" y="13"/>
                  <a:pt x="225" y="0"/>
                  <a:pt x="204" y="0"/>
                </a:cubicBezTo>
                <a:cubicBezTo>
                  <a:pt x="194" y="0"/>
                  <a:pt x="186" y="3"/>
                  <a:pt x="180" y="10"/>
                </a:cubicBezTo>
                <a:cubicBezTo>
                  <a:pt x="176" y="14"/>
                  <a:pt x="173" y="19"/>
                  <a:pt x="172" y="24"/>
                </a:cubicBezTo>
                <a:cubicBezTo>
                  <a:pt x="171" y="29"/>
                  <a:pt x="171" y="36"/>
                  <a:pt x="171" y="46"/>
                </a:cubicBezTo>
                <a:cubicBezTo>
                  <a:pt x="171" y="56"/>
                  <a:pt x="171" y="64"/>
                  <a:pt x="172" y="69"/>
                </a:cubicBezTo>
                <a:cubicBezTo>
                  <a:pt x="173" y="74"/>
                  <a:pt x="176" y="79"/>
                  <a:pt x="180" y="83"/>
                </a:cubicBezTo>
                <a:cubicBezTo>
                  <a:pt x="186" y="89"/>
                  <a:pt x="194" y="93"/>
                  <a:pt x="204" y="93"/>
                </a:cubicBezTo>
                <a:cubicBezTo>
                  <a:pt x="214" y="93"/>
                  <a:pt x="223" y="90"/>
                  <a:pt x="230" y="82"/>
                </a:cubicBezTo>
                <a:close/>
                <a:moveTo>
                  <a:pt x="256" y="92"/>
                </a:moveTo>
                <a:cubicBezTo>
                  <a:pt x="274" y="92"/>
                  <a:pt x="274" y="92"/>
                  <a:pt x="274" y="92"/>
                </a:cubicBezTo>
                <a:cubicBezTo>
                  <a:pt x="274" y="1"/>
                  <a:pt x="274" y="1"/>
                  <a:pt x="274" y="1"/>
                </a:cubicBezTo>
                <a:cubicBezTo>
                  <a:pt x="256" y="1"/>
                  <a:pt x="256" y="1"/>
                  <a:pt x="256" y="1"/>
                </a:cubicBezTo>
                <a:lnTo>
                  <a:pt x="256" y="92"/>
                </a:lnTo>
                <a:close/>
                <a:moveTo>
                  <a:pt x="327" y="0"/>
                </a:moveTo>
                <a:cubicBezTo>
                  <a:pt x="317" y="0"/>
                  <a:pt x="309" y="4"/>
                  <a:pt x="303" y="10"/>
                </a:cubicBezTo>
                <a:cubicBezTo>
                  <a:pt x="293" y="19"/>
                  <a:pt x="294" y="31"/>
                  <a:pt x="294" y="46"/>
                </a:cubicBezTo>
                <a:cubicBezTo>
                  <a:pt x="294" y="62"/>
                  <a:pt x="293" y="74"/>
                  <a:pt x="303" y="83"/>
                </a:cubicBezTo>
                <a:cubicBezTo>
                  <a:pt x="309" y="89"/>
                  <a:pt x="317" y="93"/>
                  <a:pt x="327" y="93"/>
                </a:cubicBezTo>
                <a:cubicBezTo>
                  <a:pt x="338" y="93"/>
                  <a:pt x="346" y="89"/>
                  <a:pt x="352" y="83"/>
                </a:cubicBezTo>
                <a:cubicBezTo>
                  <a:pt x="361" y="74"/>
                  <a:pt x="361" y="62"/>
                  <a:pt x="361" y="46"/>
                </a:cubicBezTo>
                <a:cubicBezTo>
                  <a:pt x="361" y="31"/>
                  <a:pt x="361" y="19"/>
                  <a:pt x="352" y="10"/>
                </a:cubicBezTo>
                <a:cubicBezTo>
                  <a:pt x="346" y="4"/>
                  <a:pt x="338" y="0"/>
                  <a:pt x="327" y="0"/>
                </a:cubicBezTo>
                <a:close/>
                <a:moveTo>
                  <a:pt x="339" y="72"/>
                </a:moveTo>
                <a:cubicBezTo>
                  <a:pt x="336" y="75"/>
                  <a:pt x="332" y="77"/>
                  <a:pt x="327" y="77"/>
                </a:cubicBezTo>
                <a:cubicBezTo>
                  <a:pt x="323" y="77"/>
                  <a:pt x="318" y="75"/>
                  <a:pt x="316" y="72"/>
                </a:cubicBezTo>
                <a:cubicBezTo>
                  <a:pt x="312" y="68"/>
                  <a:pt x="311" y="64"/>
                  <a:pt x="311" y="46"/>
                </a:cubicBezTo>
                <a:cubicBezTo>
                  <a:pt x="311" y="29"/>
                  <a:pt x="312" y="25"/>
                  <a:pt x="316" y="21"/>
                </a:cubicBezTo>
                <a:cubicBezTo>
                  <a:pt x="318" y="18"/>
                  <a:pt x="323" y="16"/>
                  <a:pt x="327" y="16"/>
                </a:cubicBezTo>
                <a:cubicBezTo>
                  <a:pt x="332" y="16"/>
                  <a:pt x="336" y="18"/>
                  <a:pt x="339" y="21"/>
                </a:cubicBezTo>
                <a:cubicBezTo>
                  <a:pt x="342" y="25"/>
                  <a:pt x="343" y="29"/>
                  <a:pt x="343" y="46"/>
                </a:cubicBezTo>
                <a:cubicBezTo>
                  <a:pt x="343" y="64"/>
                  <a:pt x="342" y="68"/>
                  <a:pt x="339" y="72"/>
                </a:cubicBezTo>
                <a:close/>
                <a:moveTo>
                  <a:pt x="432" y="57"/>
                </a:moveTo>
                <a:cubicBezTo>
                  <a:pt x="396" y="1"/>
                  <a:pt x="396" y="1"/>
                  <a:pt x="396" y="1"/>
                </a:cubicBezTo>
                <a:cubicBezTo>
                  <a:pt x="380" y="1"/>
                  <a:pt x="380" y="1"/>
                  <a:pt x="380" y="1"/>
                </a:cubicBezTo>
                <a:cubicBezTo>
                  <a:pt x="380" y="92"/>
                  <a:pt x="380" y="92"/>
                  <a:pt x="380" y="92"/>
                </a:cubicBezTo>
                <a:cubicBezTo>
                  <a:pt x="398" y="92"/>
                  <a:pt x="398" y="92"/>
                  <a:pt x="398" y="92"/>
                </a:cubicBezTo>
                <a:cubicBezTo>
                  <a:pt x="398" y="36"/>
                  <a:pt x="398" y="36"/>
                  <a:pt x="398" y="36"/>
                </a:cubicBezTo>
                <a:cubicBezTo>
                  <a:pt x="434" y="92"/>
                  <a:pt x="434" y="92"/>
                  <a:pt x="434" y="92"/>
                </a:cubicBezTo>
                <a:cubicBezTo>
                  <a:pt x="450" y="92"/>
                  <a:pt x="450" y="92"/>
                  <a:pt x="450" y="92"/>
                </a:cubicBezTo>
                <a:cubicBezTo>
                  <a:pt x="450" y="1"/>
                  <a:pt x="450" y="1"/>
                  <a:pt x="450" y="1"/>
                </a:cubicBezTo>
                <a:cubicBezTo>
                  <a:pt x="432" y="1"/>
                  <a:pt x="432" y="1"/>
                  <a:pt x="432" y="1"/>
                </a:cubicBezTo>
                <a:lnTo>
                  <a:pt x="432" y="57"/>
                </a:lnTo>
                <a:close/>
                <a:moveTo>
                  <a:pt x="487" y="76"/>
                </a:moveTo>
                <a:cubicBezTo>
                  <a:pt x="519" y="76"/>
                  <a:pt x="519" y="76"/>
                  <a:pt x="519" y="76"/>
                </a:cubicBezTo>
                <a:cubicBezTo>
                  <a:pt x="525" y="92"/>
                  <a:pt x="525" y="92"/>
                  <a:pt x="525" y="92"/>
                </a:cubicBezTo>
                <a:cubicBezTo>
                  <a:pt x="543" y="92"/>
                  <a:pt x="543" y="92"/>
                  <a:pt x="543" y="92"/>
                </a:cubicBezTo>
                <a:cubicBezTo>
                  <a:pt x="510" y="1"/>
                  <a:pt x="510" y="1"/>
                  <a:pt x="510" y="1"/>
                </a:cubicBezTo>
                <a:cubicBezTo>
                  <a:pt x="496" y="1"/>
                  <a:pt x="496" y="1"/>
                  <a:pt x="496" y="1"/>
                </a:cubicBezTo>
                <a:cubicBezTo>
                  <a:pt x="463" y="92"/>
                  <a:pt x="463" y="92"/>
                  <a:pt x="463" y="92"/>
                </a:cubicBezTo>
                <a:cubicBezTo>
                  <a:pt x="481" y="92"/>
                  <a:pt x="481" y="92"/>
                  <a:pt x="481" y="92"/>
                </a:cubicBezTo>
                <a:lnTo>
                  <a:pt x="487" y="76"/>
                </a:lnTo>
                <a:close/>
                <a:moveTo>
                  <a:pt x="503" y="28"/>
                </a:moveTo>
                <a:cubicBezTo>
                  <a:pt x="515" y="61"/>
                  <a:pt x="515" y="61"/>
                  <a:pt x="515" y="61"/>
                </a:cubicBezTo>
                <a:cubicBezTo>
                  <a:pt x="492" y="61"/>
                  <a:pt x="492" y="61"/>
                  <a:pt x="492" y="61"/>
                </a:cubicBezTo>
                <a:lnTo>
                  <a:pt x="503" y="28"/>
                </a:lnTo>
                <a:close/>
                <a:moveTo>
                  <a:pt x="615" y="76"/>
                </a:moveTo>
                <a:cubicBezTo>
                  <a:pt x="574" y="76"/>
                  <a:pt x="574" y="76"/>
                  <a:pt x="574" y="76"/>
                </a:cubicBezTo>
                <a:cubicBezTo>
                  <a:pt x="574" y="1"/>
                  <a:pt x="574" y="1"/>
                  <a:pt x="574" y="1"/>
                </a:cubicBezTo>
                <a:cubicBezTo>
                  <a:pt x="556" y="1"/>
                  <a:pt x="556" y="1"/>
                  <a:pt x="556" y="1"/>
                </a:cubicBezTo>
                <a:cubicBezTo>
                  <a:pt x="556" y="92"/>
                  <a:pt x="556" y="92"/>
                  <a:pt x="556" y="92"/>
                </a:cubicBezTo>
                <a:cubicBezTo>
                  <a:pt x="615" y="92"/>
                  <a:pt x="615" y="92"/>
                  <a:pt x="615" y="92"/>
                </a:cubicBezTo>
                <a:lnTo>
                  <a:pt x="615" y="76"/>
                </a:lnTo>
                <a:close/>
                <a:moveTo>
                  <a:pt x="692" y="56"/>
                </a:moveTo>
                <a:cubicBezTo>
                  <a:pt x="709" y="56"/>
                  <a:pt x="709" y="56"/>
                  <a:pt x="709" y="56"/>
                </a:cubicBezTo>
                <a:cubicBezTo>
                  <a:pt x="709" y="60"/>
                  <a:pt x="709" y="60"/>
                  <a:pt x="709" y="60"/>
                </a:cubicBezTo>
                <a:cubicBezTo>
                  <a:pt x="709" y="65"/>
                  <a:pt x="707" y="69"/>
                  <a:pt x="705" y="72"/>
                </a:cubicBezTo>
                <a:cubicBezTo>
                  <a:pt x="702" y="75"/>
                  <a:pt x="697" y="77"/>
                  <a:pt x="692" y="77"/>
                </a:cubicBezTo>
                <a:cubicBezTo>
                  <a:pt x="687" y="77"/>
                  <a:pt x="683" y="75"/>
                  <a:pt x="681" y="72"/>
                </a:cubicBezTo>
                <a:cubicBezTo>
                  <a:pt x="677" y="68"/>
                  <a:pt x="676" y="64"/>
                  <a:pt x="676" y="46"/>
                </a:cubicBezTo>
                <a:cubicBezTo>
                  <a:pt x="676" y="28"/>
                  <a:pt x="677" y="25"/>
                  <a:pt x="681" y="21"/>
                </a:cubicBezTo>
                <a:cubicBezTo>
                  <a:pt x="683" y="18"/>
                  <a:pt x="687" y="16"/>
                  <a:pt x="692" y="16"/>
                </a:cubicBezTo>
                <a:cubicBezTo>
                  <a:pt x="701" y="16"/>
                  <a:pt x="706" y="20"/>
                  <a:pt x="708" y="29"/>
                </a:cubicBezTo>
                <a:cubicBezTo>
                  <a:pt x="726" y="29"/>
                  <a:pt x="726" y="29"/>
                  <a:pt x="726" y="29"/>
                </a:cubicBezTo>
                <a:cubicBezTo>
                  <a:pt x="724" y="13"/>
                  <a:pt x="713" y="0"/>
                  <a:pt x="692" y="0"/>
                </a:cubicBezTo>
                <a:cubicBezTo>
                  <a:pt x="682" y="0"/>
                  <a:pt x="674" y="3"/>
                  <a:pt x="667" y="10"/>
                </a:cubicBezTo>
                <a:cubicBezTo>
                  <a:pt x="663" y="14"/>
                  <a:pt x="661" y="19"/>
                  <a:pt x="660" y="24"/>
                </a:cubicBezTo>
                <a:cubicBezTo>
                  <a:pt x="659" y="29"/>
                  <a:pt x="659" y="36"/>
                  <a:pt x="659" y="46"/>
                </a:cubicBezTo>
                <a:cubicBezTo>
                  <a:pt x="659" y="56"/>
                  <a:pt x="659" y="64"/>
                  <a:pt x="660" y="69"/>
                </a:cubicBezTo>
                <a:cubicBezTo>
                  <a:pt x="661" y="74"/>
                  <a:pt x="663" y="79"/>
                  <a:pt x="667" y="83"/>
                </a:cubicBezTo>
                <a:cubicBezTo>
                  <a:pt x="674" y="89"/>
                  <a:pt x="682" y="93"/>
                  <a:pt x="692" y="93"/>
                </a:cubicBezTo>
                <a:cubicBezTo>
                  <a:pt x="702" y="93"/>
                  <a:pt x="711" y="90"/>
                  <a:pt x="718" y="82"/>
                </a:cubicBezTo>
                <a:cubicBezTo>
                  <a:pt x="724" y="76"/>
                  <a:pt x="726" y="68"/>
                  <a:pt x="726" y="55"/>
                </a:cubicBezTo>
                <a:cubicBezTo>
                  <a:pt x="726" y="41"/>
                  <a:pt x="726" y="41"/>
                  <a:pt x="726" y="41"/>
                </a:cubicBezTo>
                <a:cubicBezTo>
                  <a:pt x="692" y="41"/>
                  <a:pt x="692" y="41"/>
                  <a:pt x="692" y="41"/>
                </a:cubicBezTo>
                <a:lnTo>
                  <a:pt x="692" y="56"/>
                </a:lnTo>
                <a:close/>
                <a:moveTo>
                  <a:pt x="800" y="83"/>
                </a:moveTo>
                <a:cubicBezTo>
                  <a:pt x="809" y="74"/>
                  <a:pt x="809" y="62"/>
                  <a:pt x="809" y="46"/>
                </a:cubicBezTo>
                <a:cubicBezTo>
                  <a:pt x="809" y="31"/>
                  <a:pt x="809" y="19"/>
                  <a:pt x="800" y="10"/>
                </a:cubicBezTo>
                <a:cubicBezTo>
                  <a:pt x="793" y="4"/>
                  <a:pt x="785" y="0"/>
                  <a:pt x="775" y="0"/>
                </a:cubicBezTo>
                <a:cubicBezTo>
                  <a:pt x="765" y="0"/>
                  <a:pt x="757" y="4"/>
                  <a:pt x="750" y="10"/>
                </a:cubicBezTo>
                <a:cubicBezTo>
                  <a:pt x="741" y="19"/>
                  <a:pt x="741" y="31"/>
                  <a:pt x="741" y="46"/>
                </a:cubicBezTo>
                <a:cubicBezTo>
                  <a:pt x="741" y="62"/>
                  <a:pt x="741" y="74"/>
                  <a:pt x="750" y="83"/>
                </a:cubicBezTo>
                <a:cubicBezTo>
                  <a:pt x="757" y="89"/>
                  <a:pt x="765" y="93"/>
                  <a:pt x="775" y="93"/>
                </a:cubicBezTo>
                <a:cubicBezTo>
                  <a:pt x="785" y="93"/>
                  <a:pt x="793" y="89"/>
                  <a:pt x="800" y="83"/>
                </a:cubicBezTo>
                <a:close/>
                <a:moveTo>
                  <a:pt x="759" y="46"/>
                </a:moveTo>
                <a:cubicBezTo>
                  <a:pt x="759" y="29"/>
                  <a:pt x="760" y="25"/>
                  <a:pt x="763" y="21"/>
                </a:cubicBezTo>
                <a:cubicBezTo>
                  <a:pt x="766" y="18"/>
                  <a:pt x="770" y="16"/>
                  <a:pt x="775" y="16"/>
                </a:cubicBezTo>
                <a:cubicBezTo>
                  <a:pt x="780" y="16"/>
                  <a:pt x="784" y="18"/>
                  <a:pt x="786" y="21"/>
                </a:cubicBezTo>
                <a:cubicBezTo>
                  <a:pt x="790" y="25"/>
                  <a:pt x="791" y="29"/>
                  <a:pt x="791" y="46"/>
                </a:cubicBezTo>
                <a:cubicBezTo>
                  <a:pt x="791" y="64"/>
                  <a:pt x="790" y="68"/>
                  <a:pt x="786" y="72"/>
                </a:cubicBezTo>
                <a:cubicBezTo>
                  <a:pt x="784" y="75"/>
                  <a:pt x="780" y="77"/>
                  <a:pt x="775" y="77"/>
                </a:cubicBezTo>
                <a:cubicBezTo>
                  <a:pt x="770" y="77"/>
                  <a:pt x="766" y="75"/>
                  <a:pt x="763" y="72"/>
                </a:cubicBezTo>
                <a:cubicBezTo>
                  <a:pt x="760" y="68"/>
                  <a:pt x="759" y="64"/>
                  <a:pt x="759" y="46"/>
                </a:cubicBezTo>
                <a:close/>
                <a:moveTo>
                  <a:pt x="891" y="1"/>
                </a:moveTo>
                <a:cubicBezTo>
                  <a:pt x="873" y="1"/>
                  <a:pt x="873" y="1"/>
                  <a:pt x="873" y="1"/>
                </a:cubicBezTo>
                <a:cubicBezTo>
                  <a:pt x="855" y="60"/>
                  <a:pt x="855" y="60"/>
                  <a:pt x="855" y="60"/>
                </a:cubicBezTo>
                <a:cubicBezTo>
                  <a:pt x="836" y="1"/>
                  <a:pt x="836" y="1"/>
                  <a:pt x="836" y="1"/>
                </a:cubicBezTo>
                <a:cubicBezTo>
                  <a:pt x="818" y="1"/>
                  <a:pt x="818" y="1"/>
                  <a:pt x="818" y="1"/>
                </a:cubicBezTo>
                <a:cubicBezTo>
                  <a:pt x="848" y="92"/>
                  <a:pt x="848" y="92"/>
                  <a:pt x="848" y="92"/>
                </a:cubicBezTo>
                <a:cubicBezTo>
                  <a:pt x="861" y="92"/>
                  <a:pt x="861" y="92"/>
                  <a:pt x="861" y="92"/>
                </a:cubicBezTo>
                <a:lnTo>
                  <a:pt x="891" y="1"/>
                </a:lnTo>
                <a:close/>
                <a:moveTo>
                  <a:pt x="964" y="76"/>
                </a:moveTo>
                <a:cubicBezTo>
                  <a:pt x="922" y="76"/>
                  <a:pt x="922" y="76"/>
                  <a:pt x="922" y="76"/>
                </a:cubicBezTo>
                <a:cubicBezTo>
                  <a:pt x="922" y="54"/>
                  <a:pt x="922" y="54"/>
                  <a:pt x="922" y="54"/>
                </a:cubicBezTo>
                <a:cubicBezTo>
                  <a:pt x="958" y="54"/>
                  <a:pt x="958" y="54"/>
                  <a:pt x="958" y="54"/>
                </a:cubicBezTo>
                <a:cubicBezTo>
                  <a:pt x="958" y="38"/>
                  <a:pt x="958" y="38"/>
                  <a:pt x="958" y="38"/>
                </a:cubicBezTo>
                <a:cubicBezTo>
                  <a:pt x="922" y="38"/>
                  <a:pt x="922" y="38"/>
                  <a:pt x="922" y="38"/>
                </a:cubicBezTo>
                <a:cubicBezTo>
                  <a:pt x="922" y="17"/>
                  <a:pt x="922" y="17"/>
                  <a:pt x="922" y="17"/>
                </a:cubicBezTo>
                <a:cubicBezTo>
                  <a:pt x="964" y="17"/>
                  <a:pt x="964" y="17"/>
                  <a:pt x="964" y="17"/>
                </a:cubicBezTo>
                <a:cubicBezTo>
                  <a:pt x="964" y="1"/>
                  <a:pt x="964" y="1"/>
                  <a:pt x="964" y="1"/>
                </a:cubicBezTo>
                <a:cubicBezTo>
                  <a:pt x="904" y="1"/>
                  <a:pt x="904" y="1"/>
                  <a:pt x="904" y="1"/>
                </a:cubicBezTo>
                <a:cubicBezTo>
                  <a:pt x="904" y="92"/>
                  <a:pt x="904" y="92"/>
                  <a:pt x="904" y="92"/>
                </a:cubicBezTo>
                <a:cubicBezTo>
                  <a:pt x="964" y="92"/>
                  <a:pt x="964" y="92"/>
                  <a:pt x="964" y="92"/>
                </a:cubicBezTo>
                <a:lnTo>
                  <a:pt x="964" y="76"/>
                </a:lnTo>
                <a:close/>
                <a:moveTo>
                  <a:pt x="1031" y="92"/>
                </a:moveTo>
                <a:cubicBezTo>
                  <a:pt x="1051" y="92"/>
                  <a:pt x="1051" y="92"/>
                  <a:pt x="1051" y="92"/>
                </a:cubicBezTo>
                <a:cubicBezTo>
                  <a:pt x="1031" y="53"/>
                  <a:pt x="1031" y="53"/>
                  <a:pt x="1031" y="53"/>
                </a:cubicBezTo>
                <a:cubicBezTo>
                  <a:pt x="1040" y="50"/>
                  <a:pt x="1048" y="42"/>
                  <a:pt x="1048" y="29"/>
                </a:cubicBezTo>
                <a:cubicBezTo>
                  <a:pt x="1048" y="14"/>
                  <a:pt x="1037" y="1"/>
                  <a:pt x="1018" y="1"/>
                </a:cubicBezTo>
                <a:cubicBezTo>
                  <a:pt x="982" y="1"/>
                  <a:pt x="982" y="1"/>
                  <a:pt x="982" y="1"/>
                </a:cubicBezTo>
                <a:cubicBezTo>
                  <a:pt x="982" y="92"/>
                  <a:pt x="982" y="92"/>
                  <a:pt x="982" y="92"/>
                </a:cubicBezTo>
                <a:cubicBezTo>
                  <a:pt x="1000" y="92"/>
                  <a:pt x="1000" y="92"/>
                  <a:pt x="1000" y="92"/>
                </a:cubicBezTo>
                <a:cubicBezTo>
                  <a:pt x="1000" y="56"/>
                  <a:pt x="1000" y="56"/>
                  <a:pt x="1000" y="56"/>
                </a:cubicBezTo>
                <a:cubicBezTo>
                  <a:pt x="1013" y="56"/>
                  <a:pt x="1013" y="56"/>
                  <a:pt x="1013" y="56"/>
                </a:cubicBezTo>
                <a:lnTo>
                  <a:pt x="1031" y="92"/>
                </a:lnTo>
                <a:close/>
                <a:moveTo>
                  <a:pt x="1000" y="17"/>
                </a:moveTo>
                <a:cubicBezTo>
                  <a:pt x="1017" y="17"/>
                  <a:pt x="1017" y="17"/>
                  <a:pt x="1017" y="17"/>
                </a:cubicBezTo>
                <a:cubicBezTo>
                  <a:pt x="1025" y="17"/>
                  <a:pt x="1030" y="22"/>
                  <a:pt x="1030" y="29"/>
                </a:cubicBezTo>
                <a:cubicBezTo>
                  <a:pt x="1030" y="36"/>
                  <a:pt x="1025" y="41"/>
                  <a:pt x="1017" y="41"/>
                </a:cubicBezTo>
                <a:cubicBezTo>
                  <a:pt x="1000" y="41"/>
                  <a:pt x="1000" y="41"/>
                  <a:pt x="1000" y="41"/>
                </a:cubicBezTo>
                <a:lnTo>
                  <a:pt x="1000" y="17"/>
                </a:lnTo>
                <a:close/>
                <a:moveTo>
                  <a:pt x="1137" y="1"/>
                </a:moveTo>
                <a:cubicBezTo>
                  <a:pt x="1119" y="1"/>
                  <a:pt x="1119" y="1"/>
                  <a:pt x="1119" y="1"/>
                </a:cubicBezTo>
                <a:cubicBezTo>
                  <a:pt x="1119" y="57"/>
                  <a:pt x="1119" y="57"/>
                  <a:pt x="1119" y="57"/>
                </a:cubicBezTo>
                <a:cubicBezTo>
                  <a:pt x="1083" y="1"/>
                  <a:pt x="1083" y="1"/>
                  <a:pt x="1083" y="1"/>
                </a:cubicBezTo>
                <a:cubicBezTo>
                  <a:pt x="1067" y="1"/>
                  <a:pt x="1067" y="1"/>
                  <a:pt x="1067" y="1"/>
                </a:cubicBezTo>
                <a:cubicBezTo>
                  <a:pt x="1067" y="92"/>
                  <a:pt x="1067" y="92"/>
                  <a:pt x="1067" y="92"/>
                </a:cubicBezTo>
                <a:cubicBezTo>
                  <a:pt x="1085" y="92"/>
                  <a:pt x="1085" y="92"/>
                  <a:pt x="1085" y="92"/>
                </a:cubicBezTo>
                <a:cubicBezTo>
                  <a:pt x="1085" y="36"/>
                  <a:pt x="1085" y="36"/>
                  <a:pt x="1085" y="36"/>
                </a:cubicBezTo>
                <a:cubicBezTo>
                  <a:pt x="1121" y="92"/>
                  <a:pt x="1121" y="92"/>
                  <a:pt x="1121" y="92"/>
                </a:cubicBezTo>
                <a:cubicBezTo>
                  <a:pt x="1137" y="92"/>
                  <a:pt x="1137" y="92"/>
                  <a:pt x="1137" y="92"/>
                </a:cubicBezTo>
                <a:lnTo>
                  <a:pt x="1137" y="1"/>
                </a:lnTo>
                <a:close/>
                <a:moveTo>
                  <a:pt x="1225" y="92"/>
                </a:moveTo>
                <a:cubicBezTo>
                  <a:pt x="1242" y="92"/>
                  <a:pt x="1242" y="92"/>
                  <a:pt x="1242" y="92"/>
                </a:cubicBezTo>
                <a:cubicBezTo>
                  <a:pt x="1242" y="1"/>
                  <a:pt x="1242" y="1"/>
                  <a:pt x="1242" y="1"/>
                </a:cubicBezTo>
                <a:cubicBezTo>
                  <a:pt x="1225" y="1"/>
                  <a:pt x="1225" y="1"/>
                  <a:pt x="1225" y="1"/>
                </a:cubicBezTo>
                <a:cubicBezTo>
                  <a:pt x="1201" y="50"/>
                  <a:pt x="1201" y="50"/>
                  <a:pt x="1201" y="50"/>
                </a:cubicBezTo>
                <a:cubicBezTo>
                  <a:pt x="1177" y="1"/>
                  <a:pt x="1177" y="1"/>
                  <a:pt x="1177" y="1"/>
                </a:cubicBezTo>
                <a:cubicBezTo>
                  <a:pt x="1160" y="1"/>
                  <a:pt x="1160" y="1"/>
                  <a:pt x="1160" y="1"/>
                </a:cubicBezTo>
                <a:cubicBezTo>
                  <a:pt x="1160" y="92"/>
                  <a:pt x="1160" y="92"/>
                  <a:pt x="1160" y="92"/>
                </a:cubicBezTo>
                <a:cubicBezTo>
                  <a:pt x="1178" y="92"/>
                  <a:pt x="1178" y="92"/>
                  <a:pt x="1178" y="92"/>
                </a:cubicBezTo>
                <a:cubicBezTo>
                  <a:pt x="1178" y="39"/>
                  <a:pt x="1178" y="39"/>
                  <a:pt x="1178" y="39"/>
                </a:cubicBezTo>
                <a:cubicBezTo>
                  <a:pt x="1195" y="73"/>
                  <a:pt x="1195" y="73"/>
                  <a:pt x="1195" y="73"/>
                </a:cubicBezTo>
                <a:cubicBezTo>
                  <a:pt x="1207" y="73"/>
                  <a:pt x="1207" y="73"/>
                  <a:pt x="1207" y="73"/>
                </a:cubicBezTo>
                <a:cubicBezTo>
                  <a:pt x="1225" y="39"/>
                  <a:pt x="1225" y="39"/>
                  <a:pt x="1225" y="39"/>
                </a:cubicBezTo>
                <a:lnTo>
                  <a:pt x="1225" y="92"/>
                </a:lnTo>
                <a:close/>
                <a:moveTo>
                  <a:pt x="1325" y="76"/>
                </a:moveTo>
                <a:cubicBezTo>
                  <a:pt x="1283" y="76"/>
                  <a:pt x="1283" y="76"/>
                  <a:pt x="1283" y="76"/>
                </a:cubicBezTo>
                <a:cubicBezTo>
                  <a:pt x="1283" y="54"/>
                  <a:pt x="1283" y="54"/>
                  <a:pt x="1283" y="54"/>
                </a:cubicBezTo>
                <a:cubicBezTo>
                  <a:pt x="1319" y="54"/>
                  <a:pt x="1319" y="54"/>
                  <a:pt x="1319" y="54"/>
                </a:cubicBezTo>
                <a:cubicBezTo>
                  <a:pt x="1319" y="38"/>
                  <a:pt x="1319" y="38"/>
                  <a:pt x="1319" y="38"/>
                </a:cubicBezTo>
                <a:cubicBezTo>
                  <a:pt x="1283" y="38"/>
                  <a:pt x="1283" y="38"/>
                  <a:pt x="1283" y="38"/>
                </a:cubicBezTo>
                <a:cubicBezTo>
                  <a:pt x="1283" y="17"/>
                  <a:pt x="1283" y="17"/>
                  <a:pt x="1283" y="17"/>
                </a:cubicBezTo>
                <a:cubicBezTo>
                  <a:pt x="1325" y="17"/>
                  <a:pt x="1325" y="17"/>
                  <a:pt x="1325" y="17"/>
                </a:cubicBezTo>
                <a:cubicBezTo>
                  <a:pt x="1325" y="1"/>
                  <a:pt x="1325" y="1"/>
                  <a:pt x="1325" y="1"/>
                </a:cubicBezTo>
                <a:cubicBezTo>
                  <a:pt x="1265" y="1"/>
                  <a:pt x="1265" y="1"/>
                  <a:pt x="1265" y="1"/>
                </a:cubicBezTo>
                <a:cubicBezTo>
                  <a:pt x="1265" y="92"/>
                  <a:pt x="1265" y="92"/>
                  <a:pt x="1265" y="92"/>
                </a:cubicBezTo>
                <a:cubicBezTo>
                  <a:pt x="1325" y="92"/>
                  <a:pt x="1325" y="92"/>
                  <a:pt x="1325" y="92"/>
                </a:cubicBezTo>
                <a:lnTo>
                  <a:pt x="1325" y="76"/>
                </a:lnTo>
                <a:close/>
                <a:moveTo>
                  <a:pt x="1413" y="92"/>
                </a:moveTo>
                <a:cubicBezTo>
                  <a:pt x="1413" y="1"/>
                  <a:pt x="1413" y="1"/>
                  <a:pt x="1413" y="1"/>
                </a:cubicBezTo>
                <a:cubicBezTo>
                  <a:pt x="1396" y="1"/>
                  <a:pt x="1396" y="1"/>
                  <a:pt x="1396" y="1"/>
                </a:cubicBezTo>
                <a:cubicBezTo>
                  <a:pt x="1396" y="57"/>
                  <a:pt x="1396" y="57"/>
                  <a:pt x="1396" y="57"/>
                </a:cubicBezTo>
                <a:cubicBezTo>
                  <a:pt x="1359" y="1"/>
                  <a:pt x="1359" y="1"/>
                  <a:pt x="1359" y="1"/>
                </a:cubicBezTo>
                <a:cubicBezTo>
                  <a:pt x="1344" y="1"/>
                  <a:pt x="1344" y="1"/>
                  <a:pt x="1344" y="1"/>
                </a:cubicBezTo>
                <a:cubicBezTo>
                  <a:pt x="1344" y="92"/>
                  <a:pt x="1344" y="92"/>
                  <a:pt x="1344" y="92"/>
                </a:cubicBezTo>
                <a:cubicBezTo>
                  <a:pt x="1361" y="92"/>
                  <a:pt x="1361" y="92"/>
                  <a:pt x="1361" y="92"/>
                </a:cubicBezTo>
                <a:cubicBezTo>
                  <a:pt x="1361" y="36"/>
                  <a:pt x="1361" y="36"/>
                  <a:pt x="1361" y="36"/>
                </a:cubicBezTo>
                <a:cubicBezTo>
                  <a:pt x="1397" y="92"/>
                  <a:pt x="1397" y="92"/>
                  <a:pt x="1397" y="92"/>
                </a:cubicBezTo>
                <a:lnTo>
                  <a:pt x="1413" y="92"/>
                </a:lnTo>
                <a:close/>
                <a:moveTo>
                  <a:pt x="1494" y="1"/>
                </a:moveTo>
                <a:cubicBezTo>
                  <a:pt x="1429" y="1"/>
                  <a:pt x="1429" y="1"/>
                  <a:pt x="1429" y="1"/>
                </a:cubicBezTo>
                <a:cubicBezTo>
                  <a:pt x="1429" y="17"/>
                  <a:pt x="1429" y="17"/>
                  <a:pt x="1429" y="17"/>
                </a:cubicBezTo>
                <a:cubicBezTo>
                  <a:pt x="1453" y="17"/>
                  <a:pt x="1453" y="17"/>
                  <a:pt x="1453" y="17"/>
                </a:cubicBezTo>
                <a:cubicBezTo>
                  <a:pt x="1453" y="92"/>
                  <a:pt x="1453" y="92"/>
                  <a:pt x="1453" y="92"/>
                </a:cubicBezTo>
                <a:cubicBezTo>
                  <a:pt x="1471" y="92"/>
                  <a:pt x="1471" y="92"/>
                  <a:pt x="1471" y="92"/>
                </a:cubicBezTo>
                <a:cubicBezTo>
                  <a:pt x="1471" y="17"/>
                  <a:pt x="1471" y="17"/>
                  <a:pt x="1471" y="17"/>
                </a:cubicBezTo>
                <a:cubicBezTo>
                  <a:pt x="1494" y="17"/>
                  <a:pt x="1494" y="17"/>
                  <a:pt x="1494" y="17"/>
                </a:cubicBezTo>
                <a:lnTo>
                  <a:pt x="1494" y="1"/>
                </a:lnTo>
                <a:close/>
                <a:moveTo>
                  <a:pt x="1527" y="74"/>
                </a:moveTo>
                <a:cubicBezTo>
                  <a:pt x="1508" y="74"/>
                  <a:pt x="1508" y="74"/>
                  <a:pt x="1508" y="74"/>
                </a:cubicBezTo>
                <a:cubicBezTo>
                  <a:pt x="1508" y="113"/>
                  <a:pt x="1508" y="113"/>
                  <a:pt x="1508" y="113"/>
                </a:cubicBezTo>
                <a:cubicBezTo>
                  <a:pt x="1527" y="99"/>
                  <a:pt x="1527" y="99"/>
                  <a:pt x="1527" y="99"/>
                </a:cubicBezTo>
                <a:lnTo>
                  <a:pt x="1527" y="74"/>
                </a:lnTo>
                <a:close/>
                <a:moveTo>
                  <a:pt x="1645" y="92"/>
                </a:moveTo>
                <a:cubicBezTo>
                  <a:pt x="1645" y="1"/>
                  <a:pt x="1645" y="1"/>
                  <a:pt x="1645" y="1"/>
                </a:cubicBezTo>
                <a:cubicBezTo>
                  <a:pt x="1627" y="1"/>
                  <a:pt x="1627" y="1"/>
                  <a:pt x="1627" y="1"/>
                </a:cubicBezTo>
                <a:cubicBezTo>
                  <a:pt x="1627" y="38"/>
                  <a:pt x="1627" y="38"/>
                  <a:pt x="1627" y="38"/>
                </a:cubicBezTo>
                <a:cubicBezTo>
                  <a:pt x="1596" y="38"/>
                  <a:pt x="1596" y="38"/>
                  <a:pt x="1596" y="38"/>
                </a:cubicBezTo>
                <a:cubicBezTo>
                  <a:pt x="1596" y="1"/>
                  <a:pt x="1596" y="1"/>
                  <a:pt x="1596" y="1"/>
                </a:cubicBezTo>
                <a:cubicBezTo>
                  <a:pt x="1578" y="1"/>
                  <a:pt x="1578" y="1"/>
                  <a:pt x="1578" y="1"/>
                </a:cubicBezTo>
                <a:cubicBezTo>
                  <a:pt x="1578" y="92"/>
                  <a:pt x="1578" y="92"/>
                  <a:pt x="1578" y="92"/>
                </a:cubicBezTo>
                <a:cubicBezTo>
                  <a:pt x="1596" y="92"/>
                  <a:pt x="1596" y="92"/>
                  <a:pt x="1596" y="92"/>
                </a:cubicBezTo>
                <a:cubicBezTo>
                  <a:pt x="1596" y="54"/>
                  <a:pt x="1596" y="54"/>
                  <a:pt x="1596" y="54"/>
                </a:cubicBezTo>
                <a:cubicBezTo>
                  <a:pt x="1627" y="54"/>
                  <a:pt x="1627" y="54"/>
                  <a:pt x="1627" y="54"/>
                </a:cubicBezTo>
                <a:cubicBezTo>
                  <a:pt x="1627" y="92"/>
                  <a:pt x="1627" y="92"/>
                  <a:pt x="1627" y="92"/>
                </a:cubicBezTo>
                <a:lnTo>
                  <a:pt x="1645" y="92"/>
                </a:lnTo>
                <a:close/>
                <a:moveTo>
                  <a:pt x="1727" y="76"/>
                </a:moveTo>
                <a:cubicBezTo>
                  <a:pt x="1685" y="76"/>
                  <a:pt x="1685" y="76"/>
                  <a:pt x="1685" y="76"/>
                </a:cubicBezTo>
                <a:cubicBezTo>
                  <a:pt x="1685" y="54"/>
                  <a:pt x="1685" y="54"/>
                  <a:pt x="1685" y="54"/>
                </a:cubicBezTo>
                <a:cubicBezTo>
                  <a:pt x="1721" y="54"/>
                  <a:pt x="1721" y="54"/>
                  <a:pt x="1721" y="54"/>
                </a:cubicBezTo>
                <a:cubicBezTo>
                  <a:pt x="1721" y="38"/>
                  <a:pt x="1721" y="38"/>
                  <a:pt x="1721" y="38"/>
                </a:cubicBezTo>
                <a:cubicBezTo>
                  <a:pt x="1685" y="38"/>
                  <a:pt x="1685" y="38"/>
                  <a:pt x="1685" y="38"/>
                </a:cubicBezTo>
                <a:cubicBezTo>
                  <a:pt x="1685" y="17"/>
                  <a:pt x="1685" y="17"/>
                  <a:pt x="1685" y="17"/>
                </a:cubicBezTo>
                <a:cubicBezTo>
                  <a:pt x="1727" y="17"/>
                  <a:pt x="1727" y="17"/>
                  <a:pt x="1727" y="17"/>
                </a:cubicBezTo>
                <a:cubicBezTo>
                  <a:pt x="1727" y="1"/>
                  <a:pt x="1727" y="1"/>
                  <a:pt x="1727" y="1"/>
                </a:cubicBezTo>
                <a:cubicBezTo>
                  <a:pt x="1667" y="1"/>
                  <a:pt x="1667" y="1"/>
                  <a:pt x="1667" y="1"/>
                </a:cubicBezTo>
                <a:cubicBezTo>
                  <a:pt x="1667" y="92"/>
                  <a:pt x="1667" y="92"/>
                  <a:pt x="1667" y="92"/>
                </a:cubicBezTo>
                <a:cubicBezTo>
                  <a:pt x="1727" y="92"/>
                  <a:pt x="1727" y="92"/>
                  <a:pt x="1727" y="92"/>
                </a:cubicBezTo>
                <a:lnTo>
                  <a:pt x="1727" y="76"/>
                </a:lnTo>
                <a:close/>
                <a:moveTo>
                  <a:pt x="1783" y="1"/>
                </a:moveTo>
                <a:cubicBezTo>
                  <a:pt x="1769" y="1"/>
                  <a:pt x="1769" y="1"/>
                  <a:pt x="1769" y="1"/>
                </a:cubicBezTo>
                <a:cubicBezTo>
                  <a:pt x="1736" y="92"/>
                  <a:pt x="1736" y="92"/>
                  <a:pt x="1736" y="92"/>
                </a:cubicBezTo>
                <a:cubicBezTo>
                  <a:pt x="1754" y="92"/>
                  <a:pt x="1754" y="92"/>
                  <a:pt x="1754" y="92"/>
                </a:cubicBezTo>
                <a:cubicBezTo>
                  <a:pt x="1760" y="76"/>
                  <a:pt x="1760" y="76"/>
                  <a:pt x="1760" y="76"/>
                </a:cubicBezTo>
                <a:cubicBezTo>
                  <a:pt x="1792" y="76"/>
                  <a:pt x="1792" y="76"/>
                  <a:pt x="1792" y="76"/>
                </a:cubicBezTo>
                <a:cubicBezTo>
                  <a:pt x="1798" y="92"/>
                  <a:pt x="1798" y="92"/>
                  <a:pt x="1798" y="92"/>
                </a:cubicBezTo>
                <a:cubicBezTo>
                  <a:pt x="1816" y="92"/>
                  <a:pt x="1816" y="92"/>
                  <a:pt x="1816" y="92"/>
                </a:cubicBezTo>
                <a:lnTo>
                  <a:pt x="1783" y="1"/>
                </a:lnTo>
                <a:close/>
                <a:moveTo>
                  <a:pt x="1765" y="61"/>
                </a:moveTo>
                <a:cubicBezTo>
                  <a:pt x="1776" y="28"/>
                  <a:pt x="1776" y="28"/>
                  <a:pt x="1776" y="28"/>
                </a:cubicBezTo>
                <a:cubicBezTo>
                  <a:pt x="1788" y="61"/>
                  <a:pt x="1788" y="61"/>
                  <a:pt x="1788" y="61"/>
                </a:cubicBezTo>
                <a:lnTo>
                  <a:pt x="1765" y="61"/>
                </a:lnTo>
                <a:close/>
                <a:moveTo>
                  <a:pt x="1847" y="1"/>
                </a:moveTo>
                <a:cubicBezTo>
                  <a:pt x="1829" y="1"/>
                  <a:pt x="1829" y="1"/>
                  <a:pt x="1829" y="1"/>
                </a:cubicBezTo>
                <a:cubicBezTo>
                  <a:pt x="1829" y="92"/>
                  <a:pt x="1829" y="92"/>
                  <a:pt x="1829" y="92"/>
                </a:cubicBezTo>
                <a:cubicBezTo>
                  <a:pt x="1888" y="92"/>
                  <a:pt x="1888" y="92"/>
                  <a:pt x="1888" y="92"/>
                </a:cubicBezTo>
                <a:cubicBezTo>
                  <a:pt x="1888" y="76"/>
                  <a:pt x="1888" y="76"/>
                  <a:pt x="1888" y="76"/>
                </a:cubicBezTo>
                <a:cubicBezTo>
                  <a:pt x="1847" y="76"/>
                  <a:pt x="1847" y="76"/>
                  <a:pt x="1847" y="76"/>
                </a:cubicBezTo>
                <a:lnTo>
                  <a:pt x="1847" y="1"/>
                </a:lnTo>
                <a:close/>
                <a:moveTo>
                  <a:pt x="1897" y="17"/>
                </a:moveTo>
                <a:cubicBezTo>
                  <a:pt x="1921" y="17"/>
                  <a:pt x="1921" y="17"/>
                  <a:pt x="1921" y="17"/>
                </a:cubicBezTo>
                <a:cubicBezTo>
                  <a:pt x="1921" y="92"/>
                  <a:pt x="1921" y="92"/>
                  <a:pt x="1921" y="92"/>
                </a:cubicBezTo>
                <a:cubicBezTo>
                  <a:pt x="1938" y="92"/>
                  <a:pt x="1938" y="92"/>
                  <a:pt x="1938" y="92"/>
                </a:cubicBezTo>
                <a:cubicBezTo>
                  <a:pt x="1938" y="17"/>
                  <a:pt x="1938" y="17"/>
                  <a:pt x="1938" y="17"/>
                </a:cubicBezTo>
                <a:cubicBezTo>
                  <a:pt x="1962" y="17"/>
                  <a:pt x="1962" y="17"/>
                  <a:pt x="1962" y="17"/>
                </a:cubicBezTo>
                <a:cubicBezTo>
                  <a:pt x="1962" y="1"/>
                  <a:pt x="1962" y="1"/>
                  <a:pt x="1962" y="1"/>
                </a:cubicBezTo>
                <a:cubicBezTo>
                  <a:pt x="1897" y="1"/>
                  <a:pt x="1897" y="1"/>
                  <a:pt x="1897" y="1"/>
                </a:cubicBezTo>
                <a:lnTo>
                  <a:pt x="1897" y="17"/>
                </a:lnTo>
                <a:close/>
                <a:moveTo>
                  <a:pt x="2027" y="1"/>
                </a:moveTo>
                <a:cubicBezTo>
                  <a:pt x="2027" y="38"/>
                  <a:pt x="2027" y="38"/>
                  <a:pt x="2027" y="38"/>
                </a:cubicBezTo>
                <a:cubicBezTo>
                  <a:pt x="1996" y="38"/>
                  <a:pt x="1996" y="38"/>
                  <a:pt x="1996" y="38"/>
                </a:cubicBezTo>
                <a:cubicBezTo>
                  <a:pt x="1996" y="1"/>
                  <a:pt x="1996" y="1"/>
                  <a:pt x="1996" y="1"/>
                </a:cubicBezTo>
                <a:cubicBezTo>
                  <a:pt x="1978" y="1"/>
                  <a:pt x="1978" y="1"/>
                  <a:pt x="1978" y="1"/>
                </a:cubicBezTo>
                <a:cubicBezTo>
                  <a:pt x="1978" y="92"/>
                  <a:pt x="1978" y="92"/>
                  <a:pt x="1978" y="92"/>
                </a:cubicBezTo>
                <a:cubicBezTo>
                  <a:pt x="1996" y="92"/>
                  <a:pt x="1996" y="92"/>
                  <a:pt x="1996" y="92"/>
                </a:cubicBezTo>
                <a:cubicBezTo>
                  <a:pt x="1996" y="54"/>
                  <a:pt x="1996" y="54"/>
                  <a:pt x="1996" y="54"/>
                </a:cubicBezTo>
                <a:cubicBezTo>
                  <a:pt x="2027" y="54"/>
                  <a:pt x="2027" y="54"/>
                  <a:pt x="2027" y="54"/>
                </a:cubicBezTo>
                <a:cubicBezTo>
                  <a:pt x="2027" y="92"/>
                  <a:pt x="2027" y="92"/>
                  <a:pt x="2027" y="92"/>
                </a:cubicBezTo>
                <a:cubicBezTo>
                  <a:pt x="2044" y="92"/>
                  <a:pt x="2044" y="92"/>
                  <a:pt x="2044" y="92"/>
                </a:cubicBezTo>
                <a:cubicBezTo>
                  <a:pt x="2044" y="1"/>
                  <a:pt x="2044" y="1"/>
                  <a:pt x="2044" y="1"/>
                </a:cubicBezTo>
                <a:lnTo>
                  <a:pt x="2027" y="1"/>
                </a:lnTo>
                <a:close/>
                <a:moveTo>
                  <a:pt x="33" y="124"/>
                </a:moveTo>
                <a:cubicBezTo>
                  <a:pt x="0" y="215"/>
                  <a:pt x="0" y="215"/>
                  <a:pt x="0" y="215"/>
                </a:cubicBezTo>
                <a:cubicBezTo>
                  <a:pt x="19" y="215"/>
                  <a:pt x="19" y="215"/>
                  <a:pt x="19" y="215"/>
                </a:cubicBezTo>
                <a:cubicBezTo>
                  <a:pt x="24" y="199"/>
                  <a:pt x="24" y="199"/>
                  <a:pt x="24" y="199"/>
                </a:cubicBezTo>
                <a:cubicBezTo>
                  <a:pt x="56" y="199"/>
                  <a:pt x="56" y="199"/>
                  <a:pt x="56" y="199"/>
                </a:cubicBezTo>
                <a:cubicBezTo>
                  <a:pt x="62" y="215"/>
                  <a:pt x="62" y="215"/>
                  <a:pt x="62" y="215"/>
                </a:cubicBezTo>
                <a:cubicBezTo>
                  <a:pt x="80" y="215"/>
                  <a:pt x="80" y="215"/>
                  <a:pt x="80" y="215"/>
                </a:cubicBezTo>
                <a:cubicBezTo>
                  <a:pt x="47" y="124"/>
                  <a:pt x="47" y="124"/>
                  <a:pt x="47" y="124"/>
                </a:cubicBezTo>
                <a:lnTo>
                  <a:pt x="33" y="124"/>
                </a:lnTo>
                <a:close/>
                <a:moveTo>
                  <a:pt x="29" y="184"/>
                </a:moveTo>
                <a:cubicBezTo>
                  <a:pt x="41" y="151"/>
                  <a:pt x="41" y="151"/>
                  <a:pt x="41" y="151"/>
                </a:cubicBezTo>
                <a:cubicBezTo>
                  <a:pt x="52" y="184"/>
                  <a:pt x="52" y="184"/>
                  <a:pt x="52" y="184"/>
                </a:cubicBezTo>
                <a:lnTo>
                  <a:pt x="29" y="184"/>
                </a:lnTo>
                <a:close/>
                <a:moveTo>
                  <a:pt x="145" y="180"/>
                </a:moveTo>
                <a:cubicBezTo>
                  <a:pt x="109" y="124"/>
                  <a:pt x="109" y="124"/>
                  <a:pt x="109" y="124"/>
                </a:cubicBezTo>
                <a:cubicBezTo>
                  <a:pt x="93" y="124"/>
                  <a:pt x="93" y="124"/>
                  <a:pt x="93" y="124"/>
                </a:cubicBezTo>
                <a:cubicBezTo>
                  <a:pt x="93" y="215"/>
                  <a:pt x="93" y="215"/>
                  <a:pt x="93" y="215"/>
                </a:cubicBezTo>
                <a:cubicBezTo>
                  <a:pt x="111" y="215"/>
                  <a:pt x="111" y="215"/>
                  <a:pt x="111" y="215"/>
                </a:cubicBezTo>
                <a:cubicBezTo>
                  <a:pt x="111" y="159"/>
                  <a:pt x="111" y="159"/>
                  <a:pt x="111" y="159"/>
                </a:cubicBezTo>
                <a:cubicBezTo>
                  <a:pt x="147" y="215"/>
                  <a:pt x="147" y="215"/>
                  <a:pt x="147" y="215"/>
                </a:cubicBezTo>
                <a:cubicBezTo>
                  <a:pt x="163" y="215"/>
                  <a:pt x="163" y="215"/>
                  <a:pt x="163" y="215"/>
                </a:cubicBezTo>
                <a:cubicBezTo>
                  <a:pt x="163" y="124"/>
                  <a:pt x="163" y="124"/>
                  <a:pt x="163" y="124"/>
                </a:cubicBezTo>
                <a:cubicBezTo>
                  <a:pt x="145" y="124"/>
                  <a:pt x="145" y="124"/>
                  <a:pt x="145" y="124"/>
                </a:cubicBezTo>
                <a:lnTo>
                  <a:pt x="145" y="180"/>
                </a:lnTo>
                <a:close/>
                <a:moveTo>
                  <a:pt x="242" y="133"/>
                </a:moveTo>
                <a:cubicBezTo>
                  <a:pt x="236" y="127"/>
                  <a:pt x="228" y="124"/>
                  <a:pt x="218" y="124"/>
                </a:cubicBezTo>
                <a:cubicBezTo>
                  <a:pt x="185" y="124"/>
                  <a:pt x="185" y="124"/>
                  <a:pt x="185" y="124"/>
                </a:cubicBezTo>
                <a:cubicBezTo>
                  <a:pt x="185" y="215"/>
                  <a:pt x="185" y="215"/>
                  <a:pt x="185" y="215"/>
                </a:cubicBezTo>
                <a:cubicBezTo>
                  <a:pt x="218" y="215"/>
                  <a:pt x="218" y="215"/>
                  <a:pt x="218" y="215"/>
                </a:cubicBezTo>
                <a:cubicBezTo>
                  <a:pt x="228" y="215"/>
                  <a:pt x="236" y="213"/>
                  <a:pt x="242" y="207"/>
                </a:cubicBezTo>
                <a:cubicBezTo>
                  <a:pt x="252" y="196"/>
                  <a:pt x="251" y="183"/>
                  <a:pt x="251" y="169"/>
                </a:cubicBezTo>
                <a:cubicBezTo>
                  <a:pt x="251" y="156"/>
                  <a:pt x="252" y="143"/>
                  <a:pt x="242" y="133"/>
                </a:cubicBezTo>
                <a:close/>
                <a:moveTo>
                  <a:pt x="230" y="194"/>
                </a:moveTo>
                <a:cubicBezTo>
                  <a:pt x="227" y="198"/>
                  <a:pt x="223" y="199"/>
                  <a:pt x="216" y="199"/>
                </a:cubicBezTo>
                <a:cubicBezTo>
                  <a:pt x="203" y="199"/>
                  <a:pt x="203" y="199"/>
                  <a:pt x="203" y="199"/>
                </a:cubicBezTo>
                <a:cubicBezTo>
                  <a:pt x="203" y="140"/>
                  <a:pt x="203" y="140"/>
                  <a:pt x="203" y="140"/>
                </a:cubicBezTo>
                <a:cubicBezTo>
                  <a:pt x="216" y="140"/>
                  <a:pt x="216" y="140"/>
                  <a:pt x="216" y="140"/>
                </a:cubicBezTo>
                <a:cubicBezTo>
                  <a:pt x="223" y="140"/>
                  <a:pt x="227" y="142"/>
                  <a:pt x="230" y="146"/>
                </a:cubicBezTo>
                <a:cubicBezTo>
                  <a:pt x="233" y="150"/>
                  <a:pt x="234" y="156"/>
                  <a:pt x="234" y="169"/>
                </a:cubicBezTo>
                <a:cubicBezTo>
                  <a:pt x="234" y="183"/>
                  <a:pt x="233" y="190"/>
                  <a:pt x="230" y="194"/>
                </a:cubicBezTo>
                <a:close/>
                <a:moveTo>
                  <a:pt x="336" y="162"/>
                </a:moveTo>
                <a:cubicBezTo>
                  <a:pt x="325" y="161"/>
                  <a:pt x="325" y="161"/>
                  <a:pt x="325" y="161"/>
                </a:cubicBezTo>
                <a:cubicBezTo>
                  <a:pt x="322" y="160"/>
                  <a:pt x="319" y="159"/>
                  <a:pt x="317" y="157"/>
                </a:cubicBezTo>
                <a:cubicBezTo>
                  <a:pt x="315" y="155"/>
                  <a:pt x="314" y="153"/>
                  <a:pt x="314" y="150"/>
                </a:cubicBezTo>
                <a:cubicBezTo>
                  <a:pt x="314" y="144"/>
                  <a:pt x="319" y="139"/>
                  <a:pt x="328" y="139"/>
                </a:cubicBezTo>
                <a:cubicBezTo>
                  <a:pt x="334" y="139"/>
                  <a:pt x="341" y="140"/>
                  <a:pt x="347" y="145"/>
                </a:cubicBezTo>
                <a:cubicBezTo>
                  <a:pt x="358" y="134"/>
                  <a:pt x="358" y="134"/>
                  <a:pt x="358" y="134"/>
                </a:cubicBezTo>
                <a:cubicBezTo>
                  <a:pt x="351" y="127"/>
                  <a:pt x="341" y="123"/>
                  <a:pt x="329" y="123"/>
                </a:cubicBezTo>
                <a:cubicBezTo>
                  <a:pt x="309" y="123"/>
                  <a:pt x="297" y="135"/>
                  <a:pt x="297" y="151"/>
                </a:cubicBezTo>
                <a:cubicBezTo>
                  <a:pt x="297" y="159"/>
                  <a:pt x="299" y="165"/>
                  <a:pt x="304" y="169"/>
                </a:cubicBezTo>
                <a:cubicBezTo>
                  <a:pt x="308" y="173"/>
                  <a:pt x="314" y="175"/>
                  <a:pt x="321" y="177"/>
                </a:cubicBezTo>
                <a:cubicBezTo>
                  <a:pt x="332" y="178"/>
                  <a:pt x="332" y="178"/>
                  <a:pt x="332" y="178"/>
                </a:cubicBezTo>
                <a:cubicBezTo>
                  <a:pt x="337" y="179"/>
                  <a:pt x="339" y="180"/>
                  <a:pt x="340" y="181"/>
                </a:cubicBezTo>
                <a:cubicBezTo>
                  <a:pt x="342" y="183"/>
                  <a:pt x="343" y="186"/>
                  <a:pt x="343" y="189"/>
                </a:cubicBezTo>
                <a:cubicBezTo>
                  <a:pt x="343" y="196"/>
                  <a:pt x="338" y="200"/>
                  <a:pt x="327" y="200"/>
                </a:cubicBezTo>
                <a:cubicBezTo>
                  <a:pt x="319" y="200"/>
                  <a:pt x="311" y="198"/>
                  <a:pt x="305" y="193"/>
                </a:cubicBezTo>
                <a:cubicBezTo>
                  <a:pt x="294" y="204"/>
                  <a:pt x="294" y="204"/>
                  <a:pt x="294" y="204"/>
                </a:cubicBezTo>
                <a:cubicBezTo>
                  <a:pt x="303" y="213"/>
                  <a:pt x="313" y="216"/>
                  <a:pt x="327" y="216"/>
                </a:cubicBezTo>
                <a:cubicBezTo>
                  <a:pt x="346" y="216"/>
                  <a:pt x="361" y="206"/>
                  <a:pt x="361" y="188"/>
                </a:cubicBezTo>
                <a:cubicBezTo>
                  <a:pt x="361" y="180"/>
                  <a:pt x="358" y="174"/>
                  <a:pt x="354" y="169"/>
                </a:cubicBezTo>
                <a:cubicBezTo>
                  <a:pt x="350" y="166"/>
                  <a:pt x="345" y="163"/>
                  <a:pt x="336" y="162"/>
                </a:cubicBezTo>
                <a:close/>
                <a:moveTo>
                  <a:pt x="409" y="123"/>
                </a:moveTo>
                <a:cubicBezTo>
                  <a:pt x="399" y="123"/>
                  <a:pt x="391" y="127"/>
                  <a:pt x="385" y="133"/>
                </a:cubicBezTo>
                <a:cubicBezTo>
                  <a:pt x="375" y="143"/>
                  <a:pt x="376" y="154"/>
                  <a:pt x="376" y="170"/>
                </a:cubicBezTo>
                <a:cubicBezTo>
                  <a:pt x="376" y="186"/>
                  <a:pt x="375" y="197"/>
                  <a:pt x="385" y="206"/>
                </a:cubicBezTo>
                <a:cubicBezTo>
                  <a:pt x="391" y="213"/>
                  <a:pt x="399" y="216"/>
                  <a:pt x="409" y="216"/>
                </a:cubicBezTo>
                <a:cubicBezTo>
                  <a:pt x="420" y="216"/>
                  <a:pt x="427" y="213"/>
                  <a:pt x="434" y="206"/>
                </a:cubicBezTo>
                <a:cubicBezTo>
                  <a:pt x="443" y="197"/>
                  <a:pt x="443" y="186"/>
                  <a:pt x="443" y="170"/>
                </a:cubicBezTo>
                <a:cubicBezTo>
                  <a:pt x="443" y="154"/>
                  <a:pt x="443" y="143"/>
                  <a:pt x="434" y="133"/>
                </a:cubicBezTo>
                <a:cubicBezTo>
                  <a:pt x="427" y="127"/>
                  <a:pt x="420" y="123"/>
                  <a:pt x="409" y="123"/>
                </a:cubicBezTo>
                <a:close/>
                <a:moveTo>
                  <a:pt x="421" y="195"/>
                </a:moveTo>
                <a:cubicBezTo>
                  <a:pt x="418" y="198"/>
                  <a:pt x="414" y="200"/>
                  <a:pt x="409" y="200"/>
                </a:cubicBezTo>
                <a:cubicBezTo>
                  <a:pt x="404" y="200"/>
                  <a:pt x="400" y="198"/>
                  <a:pt x="398" y="195"/>
                </a:cubicBezTo>
                <a:cubicBezTo>
                  <a:pt x="394" y="192"/>
                  <a:pt x="393" y="187"/>
                  <a:pt x="393" y="170"/>
                </a:cubicBezTo>
                <a:cubicBezTo>
                  <a:pt x="393" y="152"/>
                  <a:pt x="394" y="148"/>
                  <a:pt x="398" y="144"/>
                </a:cubicBezTo>
                <a:cubicBezTo>
                  <a:pt x="400" y="141"/>
                  <a:pt x="404" y="139"/>
                  <a:pt x="409" y="139"/>
                </a:cubicBezTo>
                <a:cubicBezTo>
                  <a:pt x="414" y="139"/>
                  <a:pt x="418" y="141"/>
                  <a:pt x="421" y="144"/>
                </a:cubicBezTo>
                <a:cubicBezTo>
                  <a:pt x="424" y="148"/>
                  <a:pt x="425" y="152"/>
                  <a:pt x="425" y="170"/>
                </a:cubicBezTo>
                <a:cubicBezTo>
                  <a:pt x="425" y="187"/>
                  <a:pt x="424" y="192"/>
                  <a:pt x="421" y="195"/>
                </a:cubicBezTo>
                <a:close/>
                <a:moveTo>
                  <a:pt x="493" y="139"/>
                </a:moveTo>
                <a:cubicBezTo>
                  <a:pt x="502" y="139"/>
                  <a:pt x="506" y="144"/>
                  <a:pt x="508" y="152"/>
                </a:cubicBezTo>
                <a:cubicBezTo>
                  <a:pt x="526" y="152"/>
                  <a:pt x="526" y="152"/>
                  <a:pt x="526" y="152"/>
                </a:cubicBezTo>
                <a:cubicBezTo>
                  <a:pt x="523" y="134"/>
                  <a:pt x="510" y="123"/>
                  <a:pt x="493" y="123"/>
                </a:cubicBezTo>
                <a:cubicBezTo>
                  <a:pt x="483" y="123"/>
                  <a:pt x="475" y="127"/>
                  <a:pt x="468" y="133"/>
                </a:cubicBezTo>
                <a:cubicBezTo>
                  <a:pt x="464" y="137"/>
                  <a:pt x="462" y="142"/>
                  <a:pt x="461" y="147"/>
                </a:cubicBezTo>
                <a:cubicBezTo>
                  <a:pt x="460" y="152"/>
                  <a:pt x="459" y="160"/>
                  <a:pt x="459" y="170"/>
                </a:cubicBezTo>
                <a:cubicBezTo>
                  <a:pt x="459" y="180"/>
                  <a:pt x="460" y="187"/>
                  <a:pt x="461" y="192"/>
                </a:cubicBezTo>
                <a:cubicBezTo>
                  <a:pt x="462" y="198"/>
                  <a:pt x="464" y="202"/>
                  <a:pt x="468" y="206"/>
                </a:cubicBezTo>
                <a:cubicBezTo>
                  <a:pt x="475" y="213"/>
                  <a:pt x="483" y="216"/>
                  <a:pt x="493" y="216"/>
                </a:cubicBezTo>
                <a:cubicBezTo>
                  <a:pt x="510" y="216"/>
                  <a:pt x="523" y="206"/>
                  <a:pt x="526" y="187"/>
                </a:cubicBezTo>
                <a:cubicBezTo>
                  <a:pt x="508" y="187"/>
                  <a:pt x="508" y="187"/>
                  <a:pt x="508" y="187"/>
                </a:cubicBezTo>
                <a:cubicBezTo>
                  <a:pt x="506" y="195"/>
                  <a:pt x="502" y="200"/>
                  <a:pt x="493" y="200"/>
                </a:cubicBezTo>
                <a:cubicBezTo>
                  <a:pt x="488" y="200"/>
                  <a:pt x="484" y="199"/>
                  <a:pt x="482" y="196"/>
                </a:cubicBezTo>
                <a:cubicBezTo>
                  <a:pt x="478" y="192"/>
                  <a:pt x="477" y="187"/>
                  <a:pt x="477" y="170"/>
                </a:cubicBezTo>
                <a:cubicBezTo>
                  <a:pt x="477" y="152"/>
                  <a:pt x="478" y="148"/>
                  <a:pt x="482" y="144"/>
                </a:cubicBezTo>
                <a:cubicBezTo>
                  <a:pt x="484" y="141"/>
                  <a:pt x="488" y="139"/>
                  <a:pt x="493" y="139"/>
                </a:cubicBezTo>
                <a:close/>
                <a:moveTo>
                  <a:pt x="543" y="215"/>
                </a:moveTo>
                <a:cubicBezTo>
                  <a:pt x="561" y="215"/>
                  <a:pt x="561" y="215"/>
                  <a:pt x="561" y="215"/>
                </a:cubicBezTo>
                <a:cubicBezTo>
                  <a:pt x="561" y="124"/>
                  <a:pt x="561" y="124"/>
                  <a:pt x="561" y="124"/>
                </a:cubicBezTo>
                <a:cubicBezTo>
                  <a:pt x="543" y="124"/>
                  <a:pt x="543" y="124"/>
                  <a:pt x="543" y="124"/>
                </a:cubicBezTo>
                <a:lnTo>
                  <a:pt x="543" y="215"/>
                </a:lnTo>
                <a:close/>
                <a:moveTo>
                  <a:pt x="607" y="124"/>
                </a:moveTo>
                <a:cubicBezTo>
                  <a:pt x="573" y="215"/>
                  <a:pt x="573" y="215"/>
                  <a:pt x="573" y="215"/>
                </a:cubicBezTo>
                <a:cubicBezTo>
                  <a:pt x="592" y="215"/>
                  <a:pt x="592" y="215"/>
                  <a:pt x="592" y="215"/>
                </a:cubicBezTo>
                <a:cubicBezTo>
                  <a:pt x="597" y="199"/>
                  <a:pt x="597" y="199"/>
                  <a:pt x="597" y="199"/>
                </a:cubicBezTo>
                <a:cubicBezTo>
                  <a:pt x="630" y="199"/>
                  <a:pt x="630" y="199"/>
                  <a:pt x="630" y="199"/>
                </a:cubicBezTo>
                <a:cubicBezTo>
                  <a:pt x="635" y="215"/>
                  <a:pt x="635" y="215"/>
                  <a:pt x="635" y="215"/>
                </a:cubicBezTo>
                <a:cubicBezTo>
                  <a:pt x="654" y="215"/>
                  <a:pt x="654" y="215"/>
                  <a:pt x="654" y="215"/>
                </a:cubicBezTo>
                <a:cubicBezTo>
                  <a:pt x="620" y="124"/>
                  <a:pt x="620" y="124"/>
                  <a:pt x="620" y="124"/>
                </a:cubicBezTo>
                <a:lnTo>
                  <a:pt x="607" y="124"/>
                </a:lnTo>
                <a:close/>
                <a:moveTo>
                  <a:pt x="602" y="184"/>
                </a:moveTo>
                <a:cubicBezTo>
                  <a:pt x="614" y="151"/>
                  <a:pt x="614" y="151"/>
                  <a:pt x="614" y="151"/>
                </a:cubicBezTo>
                <a:cubicBezTo>
                  <a:pt x="625" y="184"/>
                  <a:pt x="625" y="184"/>
                  <a:pt x="625" y="184"/>
                </a:cubicBezTo>
                <a:lnTo>
                  <a:pt x="602" y="184"/>
                </a:lnTo>
                <a:close/>
                <a:moveTo>
                  <a:pt x="684" y="124"/>
                </a:moveTo>
                <a:cubicBezTo>
                  <a:pt x="666" y="124"/>
                  <a:pt x="666" y="124"/>
                  <a:pt x="666" y="124"/>
                </a:cubicBezTo>
                <a:cubicBezTo>
                  <a:pt x="666" y="215"/>
                  <a:pt x="666" y="215"/>
                  <a:pt x="666" y="215"/>
                </a:cubicBezTo>
                <a:cubicBezTo>
                  <a:pt x="725" y="215"/>
                  <a:pt x="725" y="215"/>
                  <a:pt x="725" y="215"/>
                </a:cubicBezTo>
                <a:cubicBezTo>
                  <a:pt x="725" y="199"/>
                  <a:pt x="725" y="199"/>
                  <a:pt x="725" y="199"/>
                </a:cubicBezTo>
                <a:cubicBezTo>
                  <a:pt x="684" y="199"/>
                  <a:pt x="684" y="199"/>
                  <a:pt x="684" y="199"/>
                </a:cubicBezTo>
                <a:lnTo>
                  <a:pt x="684" y="124"/>
                </a:lnTo>
                <a:close/>
                <a:moveTo>
                  <a:pt x="807" y="162"/>
                </a:moveTo>
                <a:cubicBezTo>
                  <a:pt x="796" y="161"/>
                  <a:pt x="796" y="161"/>
                  <a:pt x="796" y="161"/>
                </a:cubicBezTo>
                <a:cubicBezTo>
                  <a:pt x="792" y="160"/>
                  <a:pt x="789" y="159"/>
                  <a:pt x="787" y="157"/>
                </a:cubicBezTo>
                <a:cubicBezTo>
                  <a:pt x="785" y="155"/>
                  <a:pt x="785" y="153"/>
                  <a:pt x="785" y="150"/>
                </a:cubicBezTo>
                <a:cubicBezTo>
                  <a:pt x="785" y="144"/>
                  <a:pt x="789" y="139"/>
                  <a:pt x="799" y="139"/>
                </a:cubicBezTo>
                <a:cubicBezTo>
                  <a:pt x="805" y="139"/>
                  <a:pt x="812" y="140"/>
                  <a:pt x="817" y="145"/>
                </a:cubicBezTo>
                <a:cubicBezTo>
                  <a:pt x="829" y="134"/>
                  <a:pt x="829" y="134"/>
                  <a:pt x="829" y="134"/>
                </a:cubicBezTo>
                <a:cubicBezTo>
                  <a:pt x="821" y="127"/>
                  <a:pt x="812" y="123"/>
                  <a:pt x="799" y="123"/>
                </a:cubicBezTo>
                <a:cubicBezTo>
                  <a:pt x="780" y="123"/>
                  <a:pt x="768" y="135"/>
                  <a:pt x="768" y="151"/>
                </a:cubicBezTo>
                <a:cubicBezTo>
                  <a:pt x="768" y="159"/>
                  <a:pt x="770" y="165"/>
                  <a:pt x="774" y="169"/>
                </a:cubicBezTo>
                <a:cubicBezTo>
                  <a:pt x="778" y="173"/>
                  <a:pt x="784" y="175"/>
                  <a:pt x="792" y="177"/>
                </a:cubicBezTo>
                <a:cubicBezTo>
                  <a:pt x="803" y="178"/>
                  <a:pt x="803" y="178"/>
                  <a:pt x="803" y="178"/>
                </a:cubicBezTo>
                <a:cubicBezTo>
                  <a:pt x="807" y="179"/>
                  <a:pt x="809" y="180"/>
                  <a:pt x="811" y="181"/>
                </a:cubicBezTo>
                <a:cubicBezTo>
                  <a:pt x="813" y="183"/>
                  <a:pt x="814" y="186"/>
                  <a:pt x="814" y="189"/>
                </a:cubicBezTo>
                <a:cubicBezTo>
                  <a:pt x="814" y="196"/>
                  <a:pt x="808" y="200"/>
                  <a:pt x="798" y="200"/>
                </a:cubicBezTo>
                <a:cubicBezTo>
                  <a:pt x="789" y="200"/>
                  <a:pt x="781" y="198"/>
                  <a:pt x="775" y="193"/>
                </a:cubicBezTo>
                <a:cubicBezTo>
                  <a:pt x="764" y="204"/>
                  <a:pt x="764" y="204"/>
                  <a:pt x="764" y="204"/>
                </a:cubicBezTo>
                <a:cubicBezTo>
                  <a:pt x="773" y="213"/>
                  <a:pt x="783" y="216"/>
                  <a:pt x="797" y="216"/>
                </a:cubicBezTo>
                <a:cubicBezTo>
                  <a:pt x="816" y="216"/>
                  <a:pt x="831" y="206"/>
                  <a:pt x="831" y="188"/>
                </a:cubicBezTo>
                <a:cubicBezTo>
                  <a:pt x="831" y="180"/>
                  <a:pt x="829" y="174"/>
                  <a:pt x="824" y="169"/>
                </a:cubicBezTo>
                <a:cubicBezTo>
                  <a:pt x="820" y="166"/>
                  <a:pt x="815" y="163"/>
                  <a:pt x="807" y="162"/>
                </a:cubicBezTo>
                <a:close/>
                <a:moveTo>
                  <a:pt x="849" y="215"/>
                </a:moveTo>
                <a:cubicBezTo>
                  <a:pt x="909" y="215"/>
                  <a:pt x="909" y="215"/>
                  <a:pt x="909" y="215"/>
                </a:cubicBezTo>
                <a:cubicBezTo>
                  <a:pt x="909" y="199"/>
                  <a:pt x="909" y="199"/>
                  <a:pt x="909" y="199"/>
                </a:cubicBezTo>
                <a:cubicBezTo>
                  <a:pt x="867" y="199"/>
                  <a:pt x="867" y="199"/>
                  <a:pt x="867" y="199"/>
                </a:cubicBezTo>
                <a:cubicBezTo>
                  <a:pt x="867" y="177"/>
                  <a:pt x="867" y="177"/>
                  <a:pt x="867" y="177"/>
                </a:cubicBezTo>
                <a:cubicBezTo>
                  <a:pt x="903" y="177"/>
                  <a:pt x="903" y="177"/>
                  <a:pt x="903" y="177"/>
                </a:cubicBezTo>
                <a:cubicBezTo>
                  <a:pt x="903" y="161"/>
                  <a:pt x="903" y="161"/>
                  <a:pt x="903" y="161"/>
                </a:cubicBezTo>
                <a:cubicBezTo>
                  <a:pt x="867" y="161"/>
                  <a:pt x="867" y="161"/>
                  <a:pt x="867" y="161"/>
                </a:cubicBezTo>
                <a:cubicBezTo>
                  <a:pt x="867" y="140"/>
                  <a:pt x="867" y="140"/>
                  <a:pt x="867" y="140"/>
                </a:cubicBezTo>
                <a:cubicBezTo>
                  <a:pt x="909" y="140"/>
                  <a:pt x="909" y="140"/>
                  <a:pt x="909" y="140"/>
                </a:cubicBezTo>
                <a:cubicBezTo>
                  <a:pt x="909" y="124"/>
                  <a:pt x="909" y="124"/>
                  <a:pt x="909" y="124"/>
                </a:cubicBezTo>
                <a:cubicBezTo>
                  <a:pt x="849" y="124"/>
                  <a:pt x="849" y="124"/>
                  <a:pt x="849" y="124"/>
                </a:cubicBezTo>
                <a:lnTo>
                  <a:pt x="849" y="215"/>
                </a:lnTo>
                <a:close/>
                <a:moveTo>
                  <a:pt x="993" y="152"/>
                </a:moveTo>
                <a:cubicBezTo>
                  <a:pt x="993" y="137"/>
                  <a:pt x="982" y="124"/>
                  <a:pt x="964" y="124"/>
                </a:cubicBezTo>
                <a:cubicBezTo>
                  <a:pt x="928" y="124"/>
                  <a:pt x="928" y="124"/>
                  <a:pt x="928" y="124"/>
                </a:cubicBezTo>
                <a:cubicBezTo>
                  <a:pt x="928" y="215"/>
                  <a:pt x="928" y="215"/>
                  <a:pt x="928" y="215"/>
                </a:cubicBezTo>
                <a:cubicBezTo>
                  <a:pt x="946" y="215"/>
                  <a:pt x="946" y="215"/>
                  <a:pt x="946" y="215"/>
                </a:cubicBezTo>
                <a:cubicBezTo>
                  <a:pt x="946" y="179"/>
                  <a:pt x="946" y="179"/>
                  <a:pt x="946" y="179"/>
                </a:cubicBezTo>
                <a:cubicBezTo>
                  <a:pt x="958" y="179"/>
                  <a:pt x="958" y="179"/>
                  <a:pt x="958" y="179"/>
                </a:cubicBezTo>
                <a:cubicBezTo>
                  <a:pt x="976" y="215"/>
                  <a:pt x="976" y="215"/>
                  <a:pt x="976" y="215"/>
                </a:cubicBezTo>
                <a:cubicBezTo>
                  <a:pt x="997" y="215"/>
                  <a:pt x="997" y="215"/>
                  <a:pt x="997" y="215"/>
                </a:cubicBezTo>
                <a:cubicBezTo>
                  <a:pt x="976" y="176"/>
                  <a:pt x="976" y="176"/>
                  <a:pt x="976" y="176"/>
                </a:cubicBezTo>
                <a:cubicBezTo>
                  <a:pt x="985" y="173"/>
                  <a:pt x="993" y="165"/>
                  <a:pt x="993" y="152"/>
                </a:cubicBezTo>
                <a:close/>
                <a:moveTo>
                  <a:pt x="962" y="164"/>
                </a:moveTo>
                <a:cubicBezTo>
                  <a:pt x="946" y="164"/>
                  <a:pt x="946" y="164"/>
                  <a:pt x="946" y="164"/>
                </a:cubicBezTo>
                <a:cubicBezTo>
                  <a:pt x="946" y="140"/>
                  <a:pt x="946" y="140"/>
                  <a:pt x="946" y="140"/>
                </a:cubicBezTo>
                <a:cubicBezTo>
                  <a:pt x="962" y="140"/>
                  <a:pt x="962" y="140"/>
                  <a:pt x="962" y="140"/>
                </a:cubicBezTo>
                <a:cubicBezTo>
                  <a:pt x="970" y="140"/>
                  <a:pt x="975" y="145"/>
                  <a:pt x="975" y="152"/>
                </a:cubicBezTo>
                <a:cubicBezTo>
                  <a:pt x="975" y="159"/>
                  <a:pt x="970" y="164"/>
                  <a:pt x="962" y="164"/>
                </a:cubicBezTo>
                <a:close/>
                <a:moveTo>
                  <a:pt x="1039" y="184"/>
                </a:moveTo>
                <a:cubicBezTo>
                  <a:pt x="1021" y="124"/>
                  <a:pt x="1021" y="124"/>
                  <a:pt x="1021" y="124"/>
                </a:cubicBezTo>
                <a:cubicBezTo>
                  <a:pt x="1003" y="124"/>
                  <a:pt x="1003" y="124"/>
                  <a:pt x="1003" y="124"/>
                </a:cubicBezTo>
                <a:cubicBezTo>
                  <a:pt x="1033" y="215"/>
                  <a:pt x="1033" y="215"/>
                  <a:pt x="1033" y="215"/>
                </a:cubicBezTo>
                <a:cubicBezTo>
                  <a:pt x="1046" y="215"/>
                  <a:pt x="1046" y="215"/>
                  <a:pt x="1046" y="215"/>
                </a:cubicBezTo>
                <a:cubicBezTo>
                  <a:pt x="1076" y="124"/>
                  <a:pt x="1076" y="124"/>
                  <a:pt x="1076" y="124"/>
                </a:cubicBezTo>
                <a:cubicBezTo>
                  <a:pt x="1058" y="124"/>
                  <a:pt x="1058" y="124"/>
                  <a:pt x="1058" y="124"/>
                </a:cubicBezTo>
                <a:lnTo>
                  <a:pt x="1039" y="184"/>
                </a:lnTo>
                <a:close/>
                <a:moveTo>
                  <a:pt x="1088" y="215"/>
                </a:moveTo>
                <a:cubicBezTo>
                  <a:pt x="1106" y="215"/>
                  <a:pt x="1106" y="215"/>
                  <a:pt x="1106" y="215"/>
                </a:cubicBezTo>
                <a:cubicBezTo>
                  <a:pt x="1106" y="124"/>
                  <a:pt x="1106" y="124"/>
                  <a:pt x="1106" y="124"/>
                </a:cubicBezTo>
                <a:cubicBezTo>
                  <a:pt x="1088" y="124"/>
                  <a:pt x="1088" y="124"/>
                  <a:pt x="1088" y="124"/>
                </a:cubicBezTo>
                <a:lnTo>
                  <a:pt x="1088" y="215"/>
                </a:lnTo>
                <a:close/>
                <a:moveTo>
                  <a:pt x="1159" y="139"/>
                </a:moveTo>
                <a:cubicBezTo>
                  <a:pt x="1168" y="139"/>
                  <a:pt x="1173" y="144"/>
                  <a:pt x="1175" y="152"/>
                </a:cubicBezTo>
                <a:cubicBezTo>
                  <a:pt x="1193" y="152"/>
                  <a:pt x="1193" y="152"/>
                  <a:pt x="1193" y="152"/>
                </a:cubicBezTo>
                <a:cubicBezTo>
                  <a:pt x="1190" y="134"/>
                  <a:pt x="1177" y="123"/>
                  <a:pt x="1159" y="123"/>
                </a:cubicBezTo>
                <a:cubicBezTo>
                  <a:pt x="1150" y="123"/>
                  <a:pt x="1141" y="127"/>
                  <a:pt x="1135" y="133"/>
                </a:cubicBezTo>
                <a:cubicBezTo>
                  <a:pt x="1131" y="137"/>
                  <a:pt x="1128" y="142"/>
                  <a:pt x="1127" y="147"/>
                </a:cubicBezTo>
                <a:cubicBezTo>
                  <a:pt x="1126" y="152"/>
                  <a:pt x="1126" y="160"/>
                  <a:pt x="1126" y="170"/>
                </a:cubicBezTo>
                <a:cubicBezTo>
                  <a:pt x="1126" y="180"/>
                  <a:pt x="1126" y="187"/>
                  <a:pt x="1127" y="192"/>
                </a:cubicBezTo>
                <a:cubicBezTo>
                  <a:pt x="1128" y="198"/>
                  <a:pt x="1131" y="202"/>
                  <a:pt x="1135" y="206"/>
                </a:cubicBezTo>
                <a:cubicBezTo>
                  <a:pt x="1141" y="213"/>
                  <a:pt x="1150" y="216"/>
                  <a:pt x="1159" y="216"/>
                </a:cubicBezTo>
                <a:cubicBezTo>
                  <a:pt x="1177" y="216"/>
                  <a:pt x="1190" y="206"/>
                  <a:pt x="1193" y="187"/>
                </a:cubicBezTo>
                <a:cubicBezTo>
                  <a:pt x="1175" y="187"/>
                  <a:pt x="1175" y="187"/>
                  <a:pt x="1175" y="187"/>
                </a:cubicBezTo>
                <a:cubicBezTo>
                  <a:pt x="1173" y="195"/>
                  <a:pt x="1168" y="200"/>
                  <a:pt x="1159" y="200"/>
                </a:cubicBezTo>
                <a:cubicBezTo>
                  <a:pt x="1154" y="200"/>
                  <a:pt x="1151" y="199"/>
                  <a:pt x="1148" y="196"/>
                </a:cubicBezTo>
                <a:cubicBezTo>
                  <a:pt x="1144" y="192"/>
                  <a:pt x="1143" y="187"/>
                  <a:pt x="1143" y="170"/>
                </a:cubicBezTo>
                <a:cubicBezTo>
                  <a:pt x="1143" y="152"/>
                  <a:pt x="1144" y="148"/>
                  <a:pt x="1148" y="144"/>
                </a:cubicBezTo>
                <a:cubicBezTo>
                  <a:pt x="1151" y="141"/>
                  <a:pt x="1154" y="139"/>
                  <a:pt x="1159" y="139"/>
                </a:cubicBezTo>
                <a:close/>
                <a:moveTo>
                  <a:pt x="1209" y="215"/>
                </a:moveTo>
                <a:cubicBezTo>
                  <a:pt x="1269" y="215"/>
                  <a:pt x="1269" y="215"/>
                  <a:pt x="1269" y="215"/>
                </a:cubicBezTo>
                <a:cubicBezTo>
                  <a:pt x="1269" y="199"/>
                  <a:pt x="1269" y="199"/>
                  <a:pt x="1269" y="199"/>
                </a:cubicBezTo>
                <a:cubicBezTo>
                  <a:pt x="1227" y="199"/>
                  <a:pt x="1227" y="199"/>
                  <a:pt x="1227" y="199"/>
                </a:cubicBezTo>
                <a:cubicBezTo>
                  <a:pt x="1227" y="177"/>
                  <a:pt x="1227" y="177"/>
                  <a:pt x="1227" y="177"/>
                </a:cubicBezTo>
                <a:cubicBezTo>
                  <a:pt x="1263" y="177"/>
                  <a:pt x="1263" y="177"/>
                  <a:pt x="1263" y="177"/>
                </a:cubicBezTo>
                <a:cubicBezTo>
                  <a:pt x="1263" y="161"/>
                  <a:pt x="1263" y="161"/>
                  <a:pt x="1263" y="161"/>
                </a:cubicBezTo>
                <a:cubicBezTo>
                  <a:pt x="1227" y="161"/>
                  <a:pt x="1227" y="161"/>
                  <a:pt x="1227" y="161"/>
                </a:cubicBezTo>
                <a:cubicBezTo>
                  <a:pt x="1227" y="140"/>
                  <a:pt x="1227" y="140"/>
                  <a:pt x="1227" y="140"/>
                </a:cubicBezTo>
                <a:cubicBezTo>
                  <a:pt x="1269" y="140"/>
                  <a:pt x="1269" y="140"/>
                  <a:pt x="1269" y="140"/>
                </a:cubicBezTo>
                <a:cubicBezTo>
                  <a:pt x="1269" y="124"/>
                  <a:pt x="1269" y="124"/>
                  <a:pt x="1269" y="124"/>
                </a:cubicBezTo>
                <a:cubicBezTo>
                  <a:pt x="1209" y="124"/>
                  <a:pt x="1209" y="124"/>
                  <a:pt x="1209" y="124"/>
                </a:cubicBezTo>
                <a:lnTo>
                  <a:pt x="1209" y="215"/>
                </a:lnTo>
                <a:close/>
                <a:moveTo>
                  <a:pt x="1323" y="162"/>
                </a:moveTo>
                <a:cubicBezTo>
                  <a:pt x="1312" y="161"/>
                  <a:pt x="1312" y="161"/>
                  <a:pt x="1312" y="161"/>
                </a:cubicBezTo>
                <a:cubicBezTo>
                  <a:pt x="1308" y="160"/>
                  <a:pt x="1305" y="159"/>
                  <a:pt x="1303" y="157"/>
                </a:cubicBezTo>
                <a:cubicBezTo>
                  <a:pt x="1301" y="155"/>
                  <a:pt x="1301" y="153"/>
                  <a:pt x="1301" y="150"/>
                </a:cubicBezTo>
                <a:cubicBezTo>
                  <a:pt x="1301" y="144"/>
                  <a:pt x="1305" y="139"/>
                  <a:pt x="1315" y="139"/>
                </a:cubicBezTo>
                <a:cubicBezTo>
                  <a:pt x="1321" y="139"/>
                  <a:pt x="1328" y="140"/>
                  <a:pt x="1333" y="145"/>
                </a:cubicBezTo>
                <a:cubicBezTo>
                  <a:pt x="1345" y="134"/>
                  <a:pt x="1345" y="134"/>
                  <a:pt x="1345" y="134"/>
                </a:cubicBezTo>
                <a:cubicBezTo>
                  <a:pt x="1337" y="127"/>
                  <a:pt x="1328" y="123"/>
                  <a:pt x="1315" y="123"/>
                </a:cubicBezTo>
                <a:cubicBezTo>
                  <a:pt x="1296" y="123"/>
                  <a:pt x="1284" y="135"/>
                  <a:pt x="1284" y="151"/>
                </a:cubicBezTo>
                <a:cubicBezTo>
                  <a:pt x="1284" y="159"/>
                  <a:pt x="1286" y="165"/>
                  <a:pt x="1290" y="169"/>
                </a:cubicBezTo>
                <a:cubicBezTo>
                  <a:pt x="1294" y="173"/>
                  <a:pt x="1300" y="175"/>
                  <a:pt x="1308" y="177"/>
                </a:cubicBezTo>
                <a:cubicBezTo>
                  <a:pt x="1319" y="178"/>
                  <a:pt x="1319" y="178"/>
                  <a:pt x="1319" y="178"/>
                </a:cubicBezTo>
                <a:cubicBezTo>
                  <a:pt x="1323" y="179"/>
                  <a:pt x="1325" y="180"/>
                  <a:pt x="1327" y="181"/>
                </a:cubicBezTo>
                <a:cubicBezTo>
                  <a:pt x="1329" y="183"/>
                  <a:pt x="1330" y="186"/>
                  <a:pt x="1330" y="189"/>
                </a:cubicBezTo>
                <a:cubicBezTo>
                  <a:pt x="1330" y="196"/>
                  <a:pt x="1324" y="200"/>
                  <a:pt x="1313" y="200"/>
                </a:cubicBezTo>
                <a:cubicBezTo>
                  <a:pt x="1305" y="200"/>
                  <a:pt x="1297" y="198"/>
                  <a:pt x="1291" y="193"/>
                </a:cubicBezTo>
                <a:cubicBezTo>
                  <a:pt x="1280" y="204"/>
                  <a:pt x="1280" y="204"/>
                  <a:pt x="1280" y="204"/>
                </a:cubicBezTo>
                <a:cubicBezTo>
                  <a:pt x="1289" y="213"/>
                  <a:pt x="1299" y="216"/>
                  <a:pt x="1313" y="216"/>
                </a:cubicBezTo>
                <a:cubicBezTo>
                  <a:pt x="1332" y="216"/>
                  <a:pt x="1347" y="206"/>
                  <a:pt x="1347" y="188"/>
                </a:cubicBezTo>
                <a:cubicBezTo>
                  <a:pt x="1347" y="180"/>
                  <a:pt x="1345" y="174"/>
                  <a:pt x="1340" y="169"/>
                </a:cubicBezTo>
                <a:cubicBezTo>
                  <a:pt x="1336" y="166"/>
                  <a:pt x="1331" y="163"/>
                  <a:pt x="1323" y="162"/>
                </a:cubicBezTo>
                <a:close/>
                <a:moveTo>
                  <a:pt x="1461" y="152"/>
                </a:moveTo>
                <a:cubicBezTo>
                  <a:pt x="1461" y="137"/>
                  <a:pt x="1450" y="124"/>
                  <a:pt x="1432" y="124"/>
                </a:cubicBezTo>
                <a:cubicBezTo>
                  <a:pt x="1396" y="124"/>
                  <a:pt x="1396" y="124"/>
                  <a:pt x="1396" y="124"/>
                </a:cubicBezTo>
                <a:cubicBezTo>
                  <a:pt x="1396" y="215"/>
                  <a:pt x="1396" y="215"/>
                  <a:pt x="1396" y="215"/>
                </a:cubicBezTo>
                <a:cubicBezTo>
                  <a:pt x="1414" y="215"/>
                  <a:pt x="1414" y="215"/>
                  <a:pt x="1414" y="215"/>
                </a:cubicBezTo>
                <a:cubicBezTo>
                  <a:pt x="1414" y="179"/>
                  <a:pt x="1414" y="179"/>
                  <a:pt x="1414" y="179"/>
                </a:cubicBezTo>
                <a:cubicBezTo>
                  <a:pt x="1427" y="179"/>
                  <a:pt x="1427" y="179"/>
                  <a:pt x="1427" y="179"/>
                </a:cubicBezTo>
                <a:cubicBezTo>
                  <a:pt x="1444" y="215"/>
                  <a:pt x="1444" y="215"/>
                  <a:pt x="1444" y="215"/>
                </a:cubicBezTo>
                <a:cubicBezTo>
                  <a:pt x="1465" y="215"/>
                  <a:pt x="1465" y="215"/>
                  <a:pt x="1465" y="215"/>
                </a:cubicBezTo>
                <a:cubicBezTo>
                  <a:pt x="1445" y="176"/>
                  <a:pt x="1445" y="176"/>
                  <a:pt x="1445" y="176"/>
                </a:cubicBezTo>
                <a:cubicBezTo>
                  <a:pt x="1453" y="173"/>
                  <a:pt x="1461" y="165"/>
                  <a:pt x="1461" y="152"/>
                </a:cubicBezTo>
                <a:close/>
                <a:moveTo>
                  <a:pt x="1431" y="164"/>
                </a:moveTo>
                <a:cubicBezTo>
                  <a:pt x="1414" y="164"/>
                  <a:pt x="1414" y="164"/>
                  <a:pt x="1414" y="164"/>
                </a:cubicBezTo>
                <a:cubicBezTo>
                  <a:pt x="1414" y="140"/>
                  <a:pt x="1414" y="140"/>
                  <a:pt x="1414" y="140"/>
                </a:cubicBezTo>
                <a:cubicBezTo>
                  <a:pt x="1431" y="140"/>
                  <a:pt x="1431" y="140"/>
                  <a:pt x="1431" y="140"/>
                </a:cubicBezTo>
                <a:cubicBezTo>
                  <a:pt x="1438" y="140"/>
                  <a:pt x="1444" y="145"/>
                  <a:pt x="1444" y="152"/>
                </a:cubicBezTo>
                <a:cubicBezTo>
                  <a:pt x="1444" y="159"/>
                  <a:pt x="1438" y="164"/>
                  <a:pt x="1431" y="164"/>
                </a:cubicBezTo>
                <a:close/>
                <a:moveTo>
                  <a:pt x="1481" y="215"/>
                </a:moveTo>
                <a:cubicBezTo>
                  <a:pt x="1541" y="215"/>
                  <a:pt x="1541" y="215"/>
                  <a:pt x="1541" y="215"/>
                </a:cubicBezTo>
                <a:cubicBezTo>
                  <a:pt x="1541" y="199"/>
                  <a:pt x="1541" y="199"/>
                  <a:pt x="1541" y="199"/>
                </a:cubicBezTo>
                <a:cubicBezTo>
                  <a:pt x="1499" y="199"/>
                  <a:pt x="1499" y="199"/>
                  <a:pt x="1499" y="199"/>
                </a:cubicBezTo>
                <a:cubicBezTo>
                  <a:pt x="1499" y="177"/>
                  <a:pt x="1499" y="177"/>
                  <a:pt x="1499" y="177"/>
                </a:cubicBezTo>
                <a:cubicBezTo>
                  <a:pt x="1535" y="177"/>
                  <a:pt x="1535" y="177"/>
                  <a:pt x="1535" y="177"/>
                </a:cubicBezTo>
                <a:cubicBezTo>
                  <a:pt x="1535" y="161"/>
                  <a:pt x="1535" y="161"/>
                  <a:pt x="1535" y="161"/>
                </a:cubicBezTo>
                <a:cubicBezTo>
                  <a:pt x="1499" y="161"/>
                  <a:pt x="1499" y="161"/>
                  <a:pt x="1499" y="161"/>
                </a:cubicBezTo>
                <a:cubicBezTo>
                  <a:pt x="1499" y="140"/>
                  <a:pt x="1499" y="140"/>
                  <a:pt x="1499" y="140"/>
                </a:cubicBezTo>
                <a:cubicBezTo>
                  <a:pt x="1541" y="140"/>
                  <a:pt x="1541" y="140"/>
                  <a:pt x="1541" y="140"/>
                </a:cubicBezTo>
                <a:cubicBezTo>
                  <a:pt x="1541" y="124"/>
                  <a:pt x="1541" y="124"/>
                  <a:pt x="1541" y="124"/>
                </a:cubicBezTo>
                <a:cubicBezTo>
                  <a:pt x="1481" y="124"/>
                  <a:pt x="1481" y="124"/>
                  <a:pt x="1481" y="124"/>
                </a:cubicBezTo>
                <a:lnTo>
                  <a:pt x="1481" y="215"/>
                </a:lnTo>
                <a:close/>
                <a:moveTo>
                  <a:pt x="1560" y="215"/>
                </a:moveTo>
                <a:cubicBezTo>
                  <a:pt x="1578" y="215"/>
                  <a:pt x="1578" y="215"/>
                  <a:pt x="1578" y="215"/>
                </a:cubicBezTo>
                <a:cubicBezTo>
                  <a:pt x="1578" y="178"/>
                  <a:pt x="1578" y="178"/>
                  <a:pt x="1578" y="178"/>
                </a:cubicBezTo>
                <a:cubicBezTo>
                  <a:pt x="1613" y="178"/>
                  <a:pt x="1613" y="178"/>
                  <a:pt x="1613" y="178"/>
                </a:cubicBezTo>
                <a:cubicBezTo>
                  <a:pt x="1613" y="162"/>
                  <a:pt x="1613" y="162"/>
                  <a:pt x="1613" y="162"/>
                </a:cubicBezTo>
                <a:cubicBezTo>
                  <a:pt x="1578" y="162"/>
                  <a:pt x="1578" y="162"/>
                  <a:pt x="1578" y="162"/>
                </a:cubicBezTo>
                <a:cubicBezTo>
                  <a:pt x="1578" y="140"/>
                  <a:pt x="1578" y="140"/>
                  <a:pt x="1578" y="140"/>
                </a:cubicBezTo>
                <a:cubicBezTo>
                  <a:pt x="1620" y="140"/>
                  <a:pt x="1620" y="140"/>
                  <a:pt x="1620" y="140"/>
                </a:cubicBezTo>
                <a:cubicBezTo>
                  <a:pt x="1620" y="124"/>
                  <a:pt x="1620" y="124"/>
                  <a:pt x="1620" y="124"/>
                </a:cubicBezTo>
                <a:cubicBezTo>
                  <a:pt x="1560" y="124"/>
                  <a:pt x="1560" y="124"/>
                  <a:pt x="1560" y="124"/>
                </a:cubicBezTo>
                <a:lnTo>
                  <a:pt x="1560" y="215"/>
                </a:lnTo>
                <a:close/>
                <a:moveTo>
                  <a:pt x="1667" y="123"/>
                </a:moveTo>
                <a:cubicBezTo>
                  <a:pt x="1657" y="123"/>
                  <a:pt x="1649" y="127"/>
                  <a:pt x="1642" y="133"/>
                </a:cubicBezTo>
                <a:cubicBezTo>
                  <a:pt x="1633" y="143"/>
                  <a:pt x="1633" y="154"/>
                  <a:pt x="1633" y="170"/>
                </a:cubicBezTo>
                <a:cubicBezTo>
                  <a:pt x="1633" y="186"/>
                  <a:pt x="1633" y="197"/>
                  <a:pt x="1642" y="206"/>
                </a:cubicBezTo>
                <a:cubicBezTo>
                  <a:pt x="1649" y="213"/>
                  <a:pt x="1657" y="216"/>
                  <a:pt x="1667" y="216"/>
                </a:cubicBezTo>
                <a:cubicBezTo>
                  <a:pt x="1678" y="216"/>
                  <a:pt x="1685" y="213"/>
                  <a:pt x="1692" y="206"/>
                </a:cubicBezTo>
                <a:cubicBezTo>
                  <a:pt x="1701" y="197"/>
                  <a:pt x="1701" y="186"/>
                  <a:pt x="1701" y="170"/>
                </a:cubicBezTo>
                <a:cubicBezTo>
                  <a:pt x="1701" y="154"/>
                  <a:pt x="1701" y="143"/>
                  <a:pt x="1692" y="133"/>
                </a:cubicBezTo>
                <a:cubicBezTo>
                  <a:pt x="1685" y="127"/>
                  <a:pt x="1678" y="123"/>
                  <a:pt x="1667" y="123"/>
                </a:cubicBezTo>
                <a:close/>
                <a:moveTo>
                  <a:pt x="1679" y="195"/>
                </a:moveTo>
                <a:cubicBezTo>
                  <a:pt x="1676" y="198"/>
                  <a:pt x="1672" y="200"/>
                  <a:pt x="1667" y="200"/>
                </a:cubicBezTo>
                <a:cubicBezTo>
                  <a:pt x="1662" y="200"/>
                  <a:pt x="1658" y="198"/>
                  <a:pt x="1656" y="195"/>
                </a:cubicBezTo>
                <a:cubicBezTo>
                  <a:pt x="1652" y="192"/>
                  <a:pt x="1651" y="187"/>
                  <a:pt x="1651" y="170"/>
                </a:cubicBezTo>
                <a:cubicBezTo>
                  <a:pt x="1651" y="152"/>
                  <a:pt x="1652" y="148"/>
                  <a:pt x="1656" y="144"/>
                </a:cubicBezTo>
                <a:cubicBezTo>
                  <a:pt x="1658" y="141"/>
                  <a:pt x="1662" y="139"/>
                  <a:pt x="1667" y="139"/>
                </a:cubicBezTo>
                <a:cubicBezTo>
                  <a:pt x="1672" y="139"/>
                  <a:pt x="1676" y="141"/>
                  <a:pt x="1679" y="144"/>
                </a:cubicBezTo>
                <a:cubicBezTo>
                  <a:pt x="1682" y="148"/>
                  <a:pt x="1683" y="152"/>
                  <a:pt x="1683" y="170"/>
                </a:cubicBezTo>
                <a:cubicBezTo>
                  <a:pt x="1683" y="187"/>
                  <a:pt x="1682" y="192"/>
                  <a:pt x="1679" y="195"/>
                </a:cubicBezTo>
                <a:close/>
                <a:moveTo>
                  <a:pt x="1786" y="152"/>
                </a:moveTo>
                <a:cubicBezTo>
                  <a:pt x="1786" y="137"/>
                  <a:pt x="1775" y="124"/>
                  <a:pt x="1756" y="124"/>
                </a:cubicBezTo>
                <a:cubicBezTo>
                  <a:pt x="1720" y="124"/>
                  <a:pt x="1720" y="124"/>
                  <a:pt x="1720" y="124"/>
                </a:cubicBezTo>
                <a:cubicBezTo>
                  <a:pt x="1720" y="215"/>
                  <a:pt x="1720" y="215"/>
                  <a:pt x="1720" y="215"/>
                </a:cubicBezTo>
                <a:cubicBezTo>
                  <a:pt x="1738" y="215"/>
                  <a:pt x="1738" y="215"/>
                  <a:pt x="1738" y="215"/>
                </a:cubicBezTo>
                <a:cubicBezTo>
                  <a:pt x="1738" y="179"/>
                  <a:pt x="1738" y="179"/>
                  <a:pt x="1738" y="179"/>
                </a:cubicBezTo>
                <a:cubicBezTo>
                  <a:pt x="1751" y="179"/>
                  <a:pt x="1751" y="179"/>
                  <a:pt x="1751" y="179"/>
                </a:cubicBezTo>
                <a:cubicBezTo>
                  <a:pt x="1769" y="215"/>
                  <a:pt x="1769" y="215"/>
                  <a:pt x="1769" y="215"/>
                </a:cubicBezTo>
                <a:cubicBezTo>
                  <a:pt x="1789" y="215"/>
                  <a:pt x="1789" y="215"/>
                  <a:pt x="1789" y="215"/>
                </a:cubicBezTo>
                <a:cubicBezTo>
                  <a:pt x="1769" y="176"/>
                  <a:pt x="1769" y="176"/>
                  <a:pt x="1769" y="176"/>
                </a:cubicBezTo>
                <a:cubicBezTo>
                  <a:pt x="1778" y="173"/>
                  <a:pt x="1786" y="165"/>
                  <a:pt x="1786" y="152"/>
                </a:cubicBezTo>
                <a:close/>
                <a:moveTo>
                  <a:pt x="1755" y="164"/>
                </a:moveTo>
                <a:cubicBezTo>
                  <a:pt x="1738" y="164"/>
                  <a:pt x="1738" y="164"/>
                  <a:pt x="1738" y="164"/>
                </a:cubicBezTo>
                <a:cubicBezTo>
                  <a:pt x="1738" y="140"/>
                  <a:pt x="1738" y="140"/>
                  <a:pt x="1738" y="140"/>
                </a:cubicBezTo>
                <a:cubicBezTo>
                  <a:pt x="1755" y="140"/>
                  <a:pt x="1755" y="140"/>
                  <a:pt x="1755" y="140"/>
                </a:cubicBezTo>
                <a:cubicBezTo>
                  <a:pt x="1763" y="140"/>
                  <a:pt x="1768" y="145"/>
                  <a:pt x="1768" y="152"/>
                </a:cubicBezTo>
                <a:cubicBezTo>
                  <a:pt x="1768" y="159"/>
                  <a:pt x="1763" y="164"/>
                  <a:pt x="1755" y="164"/>
                </a:cubicBezTo>
                <a:close/>
                <a:moveTo>
                  <a:pt x="1847" y="174"/>
                </a:moveTo>
                <a:cubicBezTo>
                  <a:pt x="1823" y="124"/>
                  <a:pt x="1823" y="124"/>
                  <a:pt x="1823" y="124"/>
                </a:cubicBezTo>
                <a:cubicBezTo>
                  <a:pt x="1805" y="124"/>
                  <a:pt x="1805" y="124"/>
                  <a:pt x="1805" y="124"/>
                </a:cubicBezTo>
                <a:cubicBezTo>
                  <a:pt x="1805" y="215"/>
                  <a:pt x="1805" y="215"/>
                  <a:pt x="1805" y="215"/>
                </a:cubicBezTo>
                <a:cubicBezTo>
                  <a:pt x="1823" y="215"/>
                  <a:pt x="1823" y="215"/>
                  <a:pt x="1823" y="215"/>
                </a:cubicBezTo>
                <a:cubicBezTo>
                  <a:pt x="1823" y="162"/>
                  <a:pt x="1823" y="162"/>
                  <a:pt x="1823" y="162"/>
                </a:cubicBezTo>
                <a:cubicBezTo>
                  <a:pt x="1841" y="197"/>
                  <a:pt x="1841" y="197"/>
                  <a:pt x="1841" y="197"/>
                </a:cubicBezTo>
                <a:cubicBezTo>
                  <a:pt x="1853" y="197"/>
                  <a:pt x="1853" y="197"/>
                  <a:pt x="1853" y="197"/>
                </a:cubicBezTo>
                <a:cubicBezTo>
                  <a:pt x="1870" y="162"/>
                  <a:pt x="1870" y="162"/>
                  <a:pt x="1870" y="162"/>
                </a:cubicBezTo>
                <a:cubicBezTo>
                  <a:pt x="1870" y="215"/>
                  <a:pt x="1870" y="215"/>
                  <a:pt x="1870" y="215"/>
                </a:cubicBezTo>
                <a:cubicBezTo>
                  <a:pt x="1888" y="215"/>
                  <a:pt x="1888" y="215"/>
                  <a:pt x="1888" y="215"/>
                </a:cubicBezTo>
                <a:cubicBezTo>
                  <a:pt x="1888" y="124"/>
                  <a:pt x="1888" y="124"/>
                  <a:pt x="1888" y="124"/>
                </a:cubicBezTo>
                <a:cubicBezTo>
                  <a:pt x="1870" y="124"/>
                  <a:pt x="1870" y="124"/>
                  <a:pt x="1870" y="124"/>
                </a:cubicBezTo>
                <a:lnTo>
                  <a:pt x="1847" y="174"/>
                </a:lnTo>
                <a:close/>
              </a:path>
            </a:pathLst>
          </a:custGeom>
          <a:solidFill>
            <a:srgbClr val="0F77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06436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1117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1" y="1076327"/>
            <a:ext cx="3008313" cy="345525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Leena Kinnunen</a:t>
            </a:r>
          </a:p>
        </p:txBody>
      </p:sp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8051F911-D6AA-4F71-9A8D-A584B285635F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5076056" y="4784400"/>
            <a:ext cx="936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fi-FI"/>
              <a:t>11.10.2018</a:t>
            </a:r>
            <a:endParaRPr lang="fi-FI" dirty="0"/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A681BBF3-0F5E-41DE-8775-1F0A5574D8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04592" y="4784949"/>
            <a:ext cx="6004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AF3D37F8-22D3-48E0-8D89-5DDCFAF338A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220234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Leena Kinnunen</a:t>
            </a:r>
          </a:p>
        </p:txBody>
      </p:sp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ED57F8C3-0932-464C-8CAC-33E9619B553B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5076056" y="4784400"/>
            <a:ext cx="936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fi-FI"/>
              <a:t>11.10.2018</a:t>
            </a:r>
            <a:endParaRPr lang="fi-FI" dirty="0"/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DD603C4F-89D8-4C1F-B18B-E8D050ECD0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04592" y="4784949"/>
            <a:ext cx="6004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AF3D37F8-22D3-48E0-8D89-5DDCFAF338A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132880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i-FI"/>
              <a:t>11.10.2018</a:t>
            </a: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/>
              <a:t>Leena Kinnunen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075A6FC-694C-4A13-9049-91BB05DA76F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91305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violett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24" name="Suorakulmio 13">
            <a:extLst>
              <a:ext uri="{FF2B5EF4-FFF2-40B4-BE49-F238E27FC236}">
                <a16:creationId xmlns:a16="http://schemas.microsoft.com/office/drawing/2014/main" id="{7FF3AF2C-6D69-47E3-9849-68BBF303675E}"/>
              </a:ext>
            </a:extLst>
          </p:cNvPr>
          <p:cNvSpPr/>
          <p:nvPr userDrawn="1"/>
        </p:nvSpPr>
        <p:spPr>
          <a:xfrm>
            <a:off x="0" y="4490519"/>
            <a:ext cx="9144000" cy="6529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Leena Kinnunen</a:t>
            </a:r>
          </a:p>
        </p:txBody>
      </p:sp>
      <p:sp>
        <p:nvSpPr>
          <p:cNvPr id="16" name="Otsikko 1"/>
          <p:cNvSpPr>
            <a:spLocks noGrp="1"/>
          </p:cNvSpPr>
          <p:nvPr>
            <p:ph type="title" hasCustomPrompt="1"/>
          </p:nvPr>
        </p:nvSpPr>
        <p:spPr>
          <a:xfrm>
            <a:off x="292529" y="1707654"/>
            <a:ext cx="4063447" cy="1368152"/>
          </a:xfrm>
        </p:spPr>
        <p:txBody>
          <a:bodyPr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cap="none" baseline="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Esityksen </a:t>
            </a:r>
            <a:br>
              <a:rPr lang="fi-FI" dirty="0"/>
            </a:br>
            <a:r>
              <a:rPr lang="fi-FI" dirty="0"/>
              <a:t>otsikko tähän</a:t>
            </a:r>
          </a:p>
        </p:txBody>
      </p:sp>
      <p:sp>
        <p:nvSpPr>
          <p:cNvPr id="17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292529" y="3147814"/>
            <a:ext cx="4063447" cy="1152128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Paikka alaotsikolle </a:t>
            </a:r>
          </a:p>
        </p:txBody>
      </p:sp>
      <p:sp>
        <p:nvSpPr>
          <p:cNvPr id="19" name="Päivämäärän paikkamerkki 3">
            <a:extLst>
              <a:ext uri="{FF2B5EF4-FFF2-40B4-BE49-F238E27FC236}">
                <a16:creationId xmlns:a16="http://schemas.microsoft.com/office/drawing/2014/main" id="{320027B5-61DC-4935-98E3-61EF47E416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76056" y="4784400"/>
            <a:ext cx="936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fi-FI"/>
              <a:t>11.10.2018</a:t>
            </a:r>
            <a:endParaRPr lang="fi-FI" dirty="0"/>
          </a:p>
        </p:txBody>
      </p:sp>
      <p:sp>
        <p:nvSpPr>
          <p:cNvPr id="20" name="Dian numeron paikkamerkki 5">
            <a:extLst>
              <a:ext uri="{FF2B5EF4-FFF2-40B4-BE49-F238E27FC236}">
                <a16:creationId xmlns:a16="http://schemas.microsoft.com/office/drawing/2014/main" id="{34DF0A3C-E987-4AF3-8CDF-7F0EA2A7CF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04592" y="4784949"/>
            <a:ext cx="6004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AF3D37F8-22D3-48E0-8D89-5DDCFAF338AF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4E39779-9F0A-4FB7-BB68-FA63959F31F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93083"/>
            <a:ext cx="2411696" cy="1080120"/>
          </a:xfrm>
          <a:prstGeom prst="rect">
            <a:avLst/>
          </a:prstGeom>
        </p:spPr>
      </p:pic>
      <p:sp>
        <p:nvSpPr>
          <p:cNvPr id="22" name="Freeform 7">
            <a:extLst>
              <a:ext uri="{FF2B5EF4-FFF2-40B4-BE49-F238E27FC236}">
                <a16:creationId xmlns:a16="http://schemas.microsoft.com/office/drawing/2014/main" id="{BBB8E265-0440-46CE-8585-15A1DA2333F9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252000" y="4698082"/>
            <a:ext cx="2544202" cy="270000"/>
          </a:xfrm>
          <a:custGeom>
            <a:avLst/>
            <a:gdLst>
              <a:gd name="T0" fmla="*/ 28 w 2044"/>
              <a:gd name="T1" fmla="*/ 56 h 216"/>
              <a:gd name="T2" fmla="*/ 149 w 2044"/>
              <a:gd name="T3" fmla="*/ 38 h 216"/>
              <a:gd name="T4" fmla="*/ 239 w 2044"/>
              <a:gd name="T5" fmla="*/ 41 h 216"/>
              <a:gd name="T6" fmla="*/ 220 w 2044"/>
              <a:gd name="T7" fmla="*/ 29 h 216"/>
              <a:gd name="T8" fmla="*/ 274 w 2044"/>
              <a:gd name="T9" fmla="*/ 92 h 216"/>
              <a:gd name="T10" fmla="*/ 352 w 2044"/>
              <a:gd name="T11" fmla="*/ 10 h 216"/>
              <a:gd name="T12" fmla="*/ 432 w 2044"/>
              <a:gd name="T13" fmla="*/ 57 h 216"/>
              <a:gd name="T14" fmla="*/ 487 w 2044"/>
              <a:gd name="T15" fmla="*/ 76 h 216"/>
              <a:gd name="T16" fmla="*/ 492 w 2044"/>
              <a:gd name="T17" fmla="*/ 61 h 216"/>
              <a:gd name="T18" fmla="*/ 709 w 2044"/>
              <a:gd name="T19" fmla="*/ 60 h 216"/>
              <a:gd name="T20" fmla="*/ 660 w 2044"/>
              <a:gd name="T21" fmla="*/ 24 h 216"/>
              <a:gd name="T22" fmla="*/ 809 w 2044"/>
              <a:gd name="T23" fmla="*/ 46 h 216"/>
              <a:gd name="T24" fmla="*/ 786 w 2044"/>
              <a:gd name="T25" fmla="*/ 21 h 216"/>
              <a:gd name="T26" fmla="*/ 848 w 2044"/>
              <a:gd name="T27" fmla="*/ 92 h 216"/>
              <a:gd name="T28" fmla="*/ 964 w 2044"/>
              <a:gd name="T29" fmla="*/ 1 h 216"/>
              <a:gd name="T30" fmla="*/ 982 w 2044"/>
              <a:gd name="T31" fmla="*/ 92 h 216"/>
              <a:gd name="T32" fmla="*/ 1137 w 2044"/>
              <a:gd name="T33" fmla="*/ 1 h 216"/>
              <a:gd name="T34" fmla="*/ 1225 w 2044"/>
              <a:gd name="T35" fmla="*/ 92 h 216"/>
              <a:gd name="T36" fmla="*/ 1207 w 2044"/>
              <a:gd name="T37" fmla="*/ 73 h 216"/>
              <a:gd name="T38" fmla="*/ 1325 w 2044"/>
              <a:gd name="T39" fmla="*/ 1 h 216"/>
              <a:gd name="T40" fmla="*/ 1344 w 2044"/>
              <a:gd name="T41" fmla="*/ 92 h 216"/>
              <a:gd name="T42" fmla="*/ 1471 w 2044"/>
              <a:gd name="T43" fmla="*/ 17 h 216"/>
              <a:gd name="T44" fmla="*/ 1627 w 2044"/>
              <a:gd name="T45" fmla="*/ 38 h 216"/>
              <a:gd name="T46" fmla="*/ 1685 w 2044"/>
              <a:gd name="T47" fmla="*/ 76 h 216"/>
              <a:gd name="T48" fmla="*/ 1727 w 2044"/>
              <a:gd name="T49" fmla="*/ 76 h 216"/>
              <a:gd name="T50" fmla="*/ 1776 w 2044"/>
              <a:gd name="T51" fmla="*/ 28 h 216"/>
              <a:gd name="T52" fmla="*/ 1921 w 2044"/>
              <a:gd name="T53" fmla="*/ 17 h 216"/>
              <a:gd name="T54" fmla="*/ 1996 w 2044"/>
              <a:gd name="T55" fmla="*/ 1 h 216"/>
              <a:gd name="T56" fmla="*/ 0 w 2044"/>
              <a:gd name="T57" fmla="*/ 215 h 216"/>
              <a:gd name="T58" fmla="*/ 29 w 2044"/>
              <a:gd name="T59" fmla="*/ 184 h 216"/>
              <a:gd name="T60" fmla="*/ 145 w 2044"/>
              <a:gd name="T61" fmla="*/ 180 h 216"/>
              <a:gd name="T62" fmla="*/ 203 w 2044"/>
              <a:gd name="T63" fmla="*/ 199 h 216"/>
              <a:gd name="T64" fmla="*/ 347 w 2044"/>
              <a:gd name="T65" fmla="*/ 145 h 216"/>
              <a:gd name="T66" fmla="*/ 294 w 2044"/>
              <a:gd name="T67" fmla="*/ 204 h 216"/>
              <a:gd name="T68" fmla="*/ 443 w 2044"/>
              <a:gd name="T69" fmla="*/ 170 h 216"/>
              <a:gd name="T70" fmla="*/ 421 w 2044"/>
              <a:gd name="T71" fmla="*/ 195 h 216"/>
              <a:gd name="T72" fmla="*/ 526 w 2044"/>
              <a:gd name="T73" fmla="*/ 187 h 216"/>
              <a:gd name="T74" fmla="*/ 543 w 2044"/>
              <a:gd name="T75" fmla="*/ 215 h 216"/>
              <a:gd name="T76" fmla="*/ 614 w 2044"/>
              <a:gd name="T77" fmla="*/ 151 h 216"/>
              <a:gd name="T78" fmla="*/ 796 w 2044"/>
              <a:gd name="T79" fmla="*/ 161 h 216"/>
              <a:gd name="T80" fmla="*/ 811 w 2044"/>
              <a:gd name="T81" fmla="*/ 181 h 216"/>
              <a:gd name="T82" fmla="*/ 909 w 2044"/>
              <a:gd name="T83" fmla="*/ 199 h 216"/>
              <a:gd name="T84" fmla="*/ 993 w 2044"/>
              <a:gd name="T85" fmla="*/ 152 h 216"/>
              <a:gd name="T86" fmla="*/ 962 w 2044"/>
              <a:gd name="T87" fmla="*/ 164 h 216"/>
              <a:gd name="T88" fmla="*/ 1076 w 2044"/>
              <a:gd name="T89" fmla="*/ 124 h 216"/>
              <a:gd name="T90" fmla="*/ 1159 w 2044"/>
              <a:gd name="T91" fmla="*/ 123 h 216"/>
              <a:gd name="T92" fmla="*/ 1143 w 2044"/>
              <a:gd name="T93" fmla="*/ 170 h 216"/>
              <a:gd name="T94" fmla="*/ 1227 w 2044"/>
              <a:gd name="T95" fmla="*/ 140 h 216"/>
              <a:gd name="T96" fmla="*/ 1345 w 2044"/>
              <a:gd name="T97" fmla="*/ 134 h 216"/>
              <a:gd name="T98" fmla="*/ 1313 w 2044"/>
              <a:gd name="T99" fmla="*/ 216 h 216"/>
              <a:gd name="T100" fmla="*/ 1444 w 2044"/>
              <a:gd name="T101" fmla="*/ 215 h 216"/>
              <a:gd name="T102" fmla="*/ 1541 w 2044"/>
              <a:gd name="T103" fmla="*/ 215 h 216"/>
              <a:gd name="T104" fmla="*/ 1481 w 2044"/>
              <a:gd name="T105" fmla="*/ 215 h 216"/>
              <a:gd name="T106" fmla="*/ 1560 w 2044"/>
              <a:gd name="T107" fmla="*/ 215 h 216"/>
              <a:gd name="T108" fmla="*/ 1667 w 2044"/>
              <a:gd name="T109" fmla="*/ 200 h 216"/>
              <a:gd name="T110" fmla="*/ 1720 w 2044"/>
              <a:gd name="T111" fmla="*/ 215 h 216"/>
              <a:gd name="T112" fmla="*/ 1755 w 2044"/>
              <a:gd name="T113" fmla="*/ 140 h 216"/>
              <a:gd name="T114" fmla="*/ 1870 w 2044"/>
              <a:gd name="T115" fmla="*/ 162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044" h="216">
                <a:moveTo>
                  <a:pt x="28" y="56"/>
                </a:moveTo>
                <a:cubicBezTo>
                  <a:pt x="41" y="56"/>
                  <a:pt x="41" y="56"/>
                  <a:pt x="41" y="56"/>
                </a:cubicBezTo>
                <a:cubicBezTo>
                  <a:pt x="58" y="92"/>
                  <a:pt x="58" y="92"/>
                  <a:pt x="58" y="92"/>
                </a:cubicBezTo>
                <a:cubicBezTo>
                  <a:pt x="79" y="92"/>
                  <a:pt x="79" y="92"/>
                  <a:pt x="79" y="92"/>
                </a:cubicBezTo>
                <a:cubicBezTo>
                  <a:pt x="59" y="53"/>
                  <a:pt x="59" y="53"/>
                  <a:pt x="59" y="53"/>
                </a:cubicBezTo>
                <a:cubicBezTo>
                  <a:pt x="67" y="50"/>
                  <a:pt x="75" y="42"/>
                  <a:pt x="75" y="29"/>
                </a:cubicBezTo>
                <a:cubicBezTo>
                  <a:pt x="75" y="14"/>
                  <a:pt x="64" y="1"/>
                  <a:pt x="46" y="1"/>
                </a:cubicBezTo>
                <a:cubicBezTo>
                  <a:pt x="10" y="1"/>
                  <a:pt x="10" y="1"/>
                  <a:pt x="10" y="1"/>
                </a:cubicBezTo>
                <a:cubicBezTo>
                  <a:pt x="10" y="92"/>
                  <a:pt x="10" y="92"/>
                  <a:pt x="10" y="92"/>
                </a:cubicBezTo>
                <a:cubicBezTo>
                  <a:pt x="28" y="92"/>
                  <a:pt x="28" y="92"/>
                  <a:pt x="28" y="92"/>
                </a:cubicBezTo>
                <a:lnTo>
                  <a:pt x="28" y="56"/>
                </a:lnTo>
                <a:close/>
                <a:moveTo>
                  <a:pt x="28" y="17"/>
                </a:moveTo>
                <a:cubicBezTo>
                  <a:pt x="44" y="17"/>
                  <a:pt x="44" y="17"/>
                  <a:pt x="44" y="17"/>
                </a:cubicBezTo>
                <a:cubicBezTo>
                  <a:pt x="52" y="17"/>
                  <a:pt x="57" y="22"/>
                  <a:pt x="57" y="29"/>
                </a:cubicBezTo>
                <a:cubicBezTo>
                  <a:pt x="57" y="36"/>
                  <a:pt x="52" y="41"/>
                  <a:pt x="44" y="41"/>
                </a:cubicBezTo>
                <a:cubicBezTo>
                  <a:pt x="28" y="41"/>
                  <a:pt x="28" y="41"/>
                  <a:pt x="28" y="41"/>
                </a:cubicBezTo>
                <a:lnTo>
                  <a:pt x="28" y="17"/>
                </a:lnTo>
                <a:close/>
                <a:moveTo>
                  <a:pt x="155" y="76"/>
                </a:moveTo>
                <a:cubicBezTo>
                  <a:pt x="113" y="76"/>
                  <a:pt x="113" y="76"/>
                  <a:pt x="113" y="76"/>
                </a:cubicBezTo>
                <a:cubicBezTo>
                  <a:pt x="113" y="54"/>
                  <a:pt x="113" y="54"/>
                  <a:pt x="113" y="54"/>
                </a:cubicBezTo>
                <a:cubicBezTo>
                  <a:pt x="149" y="54"/>
                  <a:pt x="149" y="54"/>
                  <a:pt x="149" y="54"/>
                </a:cubicBezTo>
                <a:cubicBezTo>
                  <a:pt x="149" y="38"/>
                  <a:pt x="149" y="38"/>
                  <a:pt x="149" y="38"/>
                </a:cubicBezTo>
                <a:cubicBezTo>
                  <a:pt x="113" y="38"/>
                  <a:pt x="113" y="38"/>
                  <a:pt x="113" y="38"/>
                </a:cubicBezTo>
                <a:cubicBezTo>
                  <a:pt x="113" y="17"/>
                  <a:pt x="113" y="17"/>
                  <a:pt x="113" y="17"/>
                </a:cubicBezTo>
                <a:cubicBezTo>
                  <a:pt x="155" y="17"/>
                  <a:pt x="155" y="17"/>
                  <a:pt x="155" y="17"/>
                </a:cubicBezTo>
                <a:cubicBezTo>
                  <a:pt x="155" y="1"/>
                  <a:pt x="155" y="1"/>
                  <a:pt x="155" y="1"/>
                </a:cubicBezTo>
                <a:cubicBezTo>
                  <a:pt x="95" y="1"/>
                  <a:pt x="95" y="1"/>
                  <a:pt x="95" y="1"/>
                </a:cubicBezTo>
                <a:cubicBezTo>
                  <a:pt x="95" y="92"/>
                  <a:pt x="95" y="92"/>
                  <a:pt x="95" y="92"/>
                </a:cubicBezTo>
                <a:cubicBezTo>
                  <a:pt x="155" y="92"/>
                  <a:pt x="155" y="92"/>
                  <a:pt x="155" y="92"/>
                </a:cubicBezTo>
                <a:lnTo>
                  <a:pt x="155" y="76"/>
                </a:lnTo>
                <a:close/>
                <a:moveTo>
                  <a:pt x="230" y="82"/>
                </a:moveTo>
                <a:cubicBezTo>
                  <a:pt x="236" y="76"/>
                  <a:pt x="239" y="68"/>
                  <a:pt x="239" y="55"/>
                </a:cubicBezTo>
                <a:cubicBezTo>
                  <a:pt x="239" y="41"/>
                  <a:pt x="239" y="41"/>
                  <a:pt x="239" y="41"/>
                </a:cubicBezTo>
                <a:cubicBezTo>
                  <a:pt x="204" y="41"/>
                  <a:pt x="204" y="41"/>
                  <a:pt x="204" y="41"/>
                </a:cubicBezTo>
                <a:cubicBezTo>
                  <a:pt x="204" y="56"/>
                  <a:pt x="204" y="56"/>
                  <a:pt x="204" y="56"/>
                </a:cubicBezTo>
                <a:cubicBezTo>
                  <a:pt x="221" y="56"/>
                  <a:pt x="221" y="56"/>
                  <a:pt x="221" y="56"/>
                </a:cubicBezTo>
                <a:cubicBezTo>
                  <a:pt x="221" y="60"/>
                  <a:pt x="221" y="60"/>
                  <a:pt x="221" y="60"/>
                </a:cubicBezTo>
                <a:cubicBezTo>
                  <a:pt x="221" y="65"/>
                  <a:pt x="219" y="69"/>
                  <a:pt x="217" y="72"/>
                </a:cubicBezTo>
                <a:cubicBezTo>
                  <a:pt x="214" y="75"/>
                  <a:pt x="209" y="77"/>
                  <a:pt x="204" y="77"/>
                </a:cubicBezTo>
                <a:cubicBezTo>
                  <a:pt x="199" y="77"/>
                  <a:pt x="195" y="75"/>
                  <a:pt x="193" y="72"/>
                </a:cubicBezTo>
                <a:cubicBezTo>
                  <a:pt x="189" y="68"/>
                  <a:pt x="188" y="64"/>
                  <a:pt x="188" y="46"/>
                </a:cubicBezTo>
                <a:cubicBezTo>
                  <a:pt x="188" y="28"/>
                  <a:pt x="189" y="25"/>
                  <a:pt x="193" y="21"/>
                </a:cubicBezTo>
                <a:cubicBezTo>
                  <a:pt x="196" y="18"/>
                  <a:pt x="199" y="16"/>
                  <a:pt x="204" y="16"/>
                </a:cubicBezTo>
                <a:cubicBezTo>
                  <a:pt x="213" y="16"/>
                  <a:pt x="218" y="20"/>
                  <a:pt x="220" y="29"/>
                </a:cubicBezTo>
                <a:cubicBezTo>
                  <a:pt x="238" y="29"/>
                  <a:pt x="238" y="29"/>
                  <a:pt x="238" y="29"/>
                </a:cubicBezTo>
                <a:cubicBezTo>
                  <a:pt x="236" y="13"/>
                  <a:pt x="225" y="0"/>
                  <a:pt x="204" y="0"/>
                </a:cubicBezTo>
                <a:cubicBezTo>
                  <a:pt x="194" y="0"/>
                  <a:pt x="186" y="3"/>
                  <a:pt x="180" y="10"/>
                </a:cubicBezTo>
                <a:cubicBezTo>
                  <a:pt x="176" y="14"/>
                  <a:pt x="173" y="19"/>
                  <a:pt x="172" y="24"/>
                </a:cubicBezTo>
                <a:cubicBezTo>
                  <a:pt x="171" y="29"/>
                  <a:pt x="171" y="36"/>
                  <a:pt x="171" y="46"/>
                </a:cubicBezTo>
                <a:cubicBezTo>
                  <a:pt x="171" y="56"/>
                  <a:pt x="171" y="64"/>
                  <a:pt x="172" y="69"/>
                </a:cubicBezTo>
                <a:cubicBezTo>
                  <a:pt x="173" y="74"/>
                  <a:pt x="176" y="79"/>
                  <a:pt x="180" y="83"/>
                </a:cubicBezTo>
                <a:cubicBezTo>
                  <a:pt x="186" y="89"/>
                  <a:pt x="194" y="93"/>
                  <a:pt x="204" y="93"/>
                </a:cubicBezTo>
                <a:cubicBezTo>
                  <a:pt x="214" y="93"/>
                  <a:pt x="223" y="90"/>
                  <a:pt x="230" y="82"/>
                </a:cubicBezTo>
                <a:close/>
                <a:moveTo>
                  <a:pt x="256" y="92"/>
                </a:moveTo>
                <a:cubicBezTo>
                  <a:pt x="274" y="92"/>
                  <a:pt x="274" y="92"/>
                  <a:pt x="274" y="92"/>
                </a:cubicBezTo>
                <a:cubicBezTo>
                  <a:pt x="274" y="1"/>
                  <a:pt x="274" y="1"/>
                  <a:pt x="274" y="1"/>
                </a:cubicBezTo>
                <a:cubicBezTo>
                  <a:pt x="256" y="1"/>
                  <a:pt x="256" y="1"/>
                  <a:pt x="256" y="1"/>
                </a:cubicBezTo>
                <a:lnTo>
                  <a:pt x="256" y="92"/>
                </a:lnTo>
                <a:close/>
                <a:moveTo>
                  <a:pt x="327" y="0"/>
                </a:moveTo>
                <a:cubicBezTo>
                  <a:pt x="317" y="0"/>
                  <a:pt x="309" y="4"/>
                  <a:pt x="303" y="10"/>
                </a:cubicBezTo>
                <a:cubicBezTo>
                  <a:pt x="293" y="19"/>
                  <a:pt x="294" y="31"/>
                  <a:pt x="294" y="46"/>
                </a:cubicBezTo>
                <a:cubicBezTo>
                  <a:pt x="294" y="62"/>
                  <a:pt x="293" y="74"/>
                  <a:pt x="303" y="83"/>
                </a:cubicBezTo>
                <a:cubicBezTo>
                  <a:pt x="309" y="89"/>
                  <a:pt x="317" y="93"/>
                  <a:pt x="327" y="93"/>
                </a:cubicBezTo>
                <a:cubicBezTo>
                  <a:pt x="338" y="93"/>
                  <a:pt x="346" y="89"/>
                  <a:pt x="352" y="83"/>
                </a:cubicBezTo>
                <a:cubicBezTo>
                  <a:pt x="361" y="74"/>
                  <a:pt x="361" y="62"/>
                  <a:pt x="361" y="46"/>
                </a:cubicBezTo>
                <a:cubicBezTo>
                  <a:pt x="361" y="31"/>
                  <a:pt x="361" y="19"/>
                  <a:pt x="352" y="10"/>
                </a:cubicBezTo>
                <a:cubicBezTo>
                  <a:pt x="346" y="4"/>
                  <a:pt x="338" y="0"/>
                  <a:pt x="327" y="0"/>
                </a:cubicBezTo>
                <a:close/>
                <a:moveTo>
                  <a:pt x="339" y="72"/>
                </a:moveTo>
                <a:cubicBezTo>
                  <a:pt x="336" y="75"/>
                  <a:pt x="332" y="77"/>
                  <a:pt x="327" y="77"/>
                </a:cubicBezTo>
                <a:cubicBezTo>
                  <a:pt x="323" y="77"/>
                  <a:pt x="318" y="75"/>
                  <a:pt x="316" y="72"/>
                </a:cubicBezTo>
                <a:cubicBezTo>
                  <a:pt x="312" y="68"/>
                  <a:pt x="311" y="64"/>
                  <a:pt x="311" y="46"/>
                </a:cubicBezTo>
                <a:cubicBezTo>
                  <a:pt x="311" y="29"/>
                  <a:pt x="312" y="25"/>
                  <a:pt x="316" y="21"/>
                </a:cubicBezTo>
                <a:cubicBezTo>
                  <a:pt x="318" y="18"/>
                  <a:pt x="323" y="16"/>
                  <a:pt x="327" y="16"/>
                </a:cubicBezTo>
                <a:cubicBezTo>
                  <a:pt x="332" y="16"/>
                  <a:pt x="336" y="18"/>
                  <a:pt x="339" y="21"/>
                </a:cubicBezTo>
                <a:cubicBezTo>
                  <a:pt x="342" y="25"/>
                  <a:pt x="343" y="29"/>
                  <a:pt x="343" y="46"/>
                </a:cubicBezTo>
                <a:cubicBezTo>
                  <a:pt x="343" y="64"/>
                  <a:pt x="342" y="68"/>
                  <a:pt x="339" y="72"/>
                </a:cubicBezTo>
                <a:close/>
                <a:moveTo>
                  <a:pt x="432" y="57"/>
                </a:moveTo>
                <a:cubicBezTo>
                  <a:pt x="396" y="1"/>
                  <a:pt x="396" y="1"/>
                  <a:pt x="396" y="1"/>
                </a:cubicBezTo>
                <a:cubicBezTo>
                  <a:pt x="380" y="1"/>
                  <a:pt x="380" y="1"/>
                  <a:pt x="380" y="1"/>
                </a:cubicBezTo>
                <a:cubicBezTo>
                  <a:pt x="380" y="92"/>
                  <a:pt x="380" y="92"/>
                  <a:pt x="380" y="92"/>
                </a:cubicBezTo>
                <a:cubicBezTo>
                  <a:pt x="398" y="92"/>
                  <a:pt x="398" y="92"/>
                  <a:pt x="398" y="92"/>
                </a:cubicBezTo>
                <a:cubicBezTo>
                  <a:pt x="398" y="36"/>
                  <a:pt x="398" y="36"/>
                  <a:pt x="398" y="36"/>
                </a:cubicBezTo>
                <a:cubicBezTo>
                  <a:pt x="434" y="92"/>
                  <a:pt x="434" y="92"/>
                  <a:pt x="434" y="92"/>
                </a:cubicBezTo>
                <a:cubicBezTo>
                  <a:pt x="450" y="92"/>
                  <a:pt x="450" y="92"/>
                  <a:pt x="450" y="92"/>
                </a:cubicBezTo>
                <a:cubicBezTo>
                  <a:pt x="450" y="1"/>
                  <a:pt x="450" y="1"/>
                  <a:pt x="450" y="1"/>
                </a:cubicBezTo>
                <a:cubicBezTo>
                  <a:pt x="432" y="1"/>
                  <a:pt x="432" y="1"/>
                  <a:pt x="432" y="1"/>
                </a:cubicBezTo>
                <a:lnTo>
                  <a:pt x="432" y="57"/>
                </a:lnTo>
                <a:close/>
                <a:moveTo>
                  <a:pt x="487" y="76"/>
                </a:moveTo>
                <a:cubicBezTo>
                  <a:pt x="519" y="76"/>
                  <a:pt x="519" y="76"/>
                  <a:pt x="519" y="76"/>
                </a:cubicBezTo>
                <a:cubicBezTo>
                  <a:pt x="525" y="92"/>
                  <a:pt x="525" y="92"/>
                  <a:pt x="525" y="92"/>
                </a:cubicBezTo>
                <a:cubicBezTo>
                  <a:pt x="543" y="92"/>
                  <a:pt x="543" y="92"/>
                  <a:pt x="543" y="92"/>
                </a:cubicBezTo>
                <a:cubicBezTo>
                  <a:pt x="510" y="1"/>
                  <a:pt x="510" y="1"/>
                  <a:pt x="510" y="1"/>
                </a:cubicBezTo>
                <a:cubicBezTo>
                  <a:pt x="496" y="1"/>
                  <a:pt x="496" y="1"/>
                  <a:pt x="496" y="1"/>
                </a:cubicBezTo>
                <a:cubicBezTo>
                  <a:pt x="463" y="92"/>
                  <a:pt x="463" y="92"/>
                  <a:pt x="463" y="92"/>
                </a:cubicBezTo>
                <a:cubicBezTo>
                  <a:pt x="481" y="92"/>
                  <a:pt x="481" y="92"/>
                  <a:pt x="481" y="92"/>
                </a:cubicBezTo>
                <a:lnTo>
                  <a:pt x="487" y="76"/>
                </a:lnTo>
                <a:close/>
                <a:moveTo>
                  <a:pt x="503" y="28"/>
                </a:moveTo>
                <a:cubicBezTo>
                  <a:pt x="515" y="61"/>
                  <a:pt x="515" y="61"/>
                  <a:pt x="515" y="61"/>
                </a:cubicBezTo>
                <a:cubicBezTo>
                  <a:pt x="492" y="61"/>
                  <a:pt x="492" y="61"/>
                  <a:pt x="492" y="61"/>
                </a:cubicBezTo>
                <a:lnTo>
                  <a:pt x="503" y="28"/>
                </a:lnTo>
                <a:close/>
                <a:moveTo>
                  <a:pt x="615" y="76"/>
                </a:moveTo>
                <a:cubicBezTo>
                  <a:pt x="574" y="76"/>
                  <a:pt x="574" y="76"/>
                  <a:pt x="574" y="76"/>
                </a:cubicBezTo>
                <a:cubicBezTo>
                  <a:pt x="574" y="1"/>
                  <a:pt x="574" y="1"/>
                  <a:pt x="574" y="1"/>
                </a:cubicBezTo>
                <a:cubicBezTo>
                  <a:pt x="556" y="1"/>
                  <a:pt x="556" y="1"/>
                  <a:pt x="556" y="1"/>
                </a:cubicBezTo>
                <a:cubicBezTo>
                  <a:pt x="556" y="92"/>
                  <a:pt x="556" y="92"/>
                  <a:pt x="556" y="92"/>
                </a:cubicBezTo>
                <a:cubicBezTo>
                  <a:pt x="615" y="92"/>
                  <a:pt x="615" y="92"/>
                  <a:pt x="615" y="92"/>
                </a:cubicBezTo>
                <a:lnTo>
                  <a:pt x="615" y="76"/>
                </a:lnTo>
                <a:close/>
                <a:moveTo>
                  <a:pt x="692" y="56"/>
                </a:moveTo>
                <a:cubicBezTo>
                  <a:pt x="709" y="56"/>
                  <a:pt x="709" y="56"/>
                  <a:pt x="709" y="56"/>
                </a:cubicBezTo>
                <a:cubicBezTo>
                  <a:pt x="709" y="60"/>
                  <a:pt x="709" y="60"/>
                  <a:pt x="709" y="60"/>
                </a:cubicBezTo>
                <a:cubicBezTo>
                  <a:pt x="709" y="65"/>
                  <a:pt x="707" y="69"/>
                  <a:pt x="705" y="72"/>
                </a:cubicBezTo>
                <a:cubicBezTo>
                  <a:pt x="702" y="75"/>
                  <a:pt x="697" y="77"/>
                  <a:pt x="692" y="77"/>
                </a:cubicBezTo>
                <a:cubicBezTo>
                  <a:pt x="687" y="77"/>
                  <a:pt x="683" y="75"/>
                  <a:pt x="681" y="72"/>
                </a:cubicBezTo>
                <a:cubicBezTo>
                  <a:pt x="677" y="68"/>
                  <a:pt x="676" y="64"/>
                  <a:pt x="676" y="46"/>
                </a:cubicBezTo>
                <a:cubicBezTo>
                  <a:pt x="676" y="28"/>
                  <a:pt x="677" y="25"/>
                  <a:pt x="681" y="21"/>
                </a:cubicBezTo>
                <a:cubicBezTo>
                  <a:pt x="683" y="18"/>
                  <a:pt x="687" y="16"/>
                  <a:pt x="692" y="16"/>
                </a:cubicBezTo>
                <a:cubicBezTo>
                  <a:pt x="701" y="16"/>
                  <a:pt x="706" y="20"/>
                  <a:pt x="708" y="29"/>
                </a:cubicBezTo>
                <a:cubicBezTo>
                  <a:pt x="726" y="29"/>
                  <a:pt x="726" y="29"/>
                  <a:pt x="726" y="29"/>
                </a:cubicBezTo>
                <a:cubicBezTo>
                  <a:pt x="724" y="13"/>
                  <a:pt x="713" y="0"/>
                  <a:pt x="692" y="0"/>
                </a:cubicBezTo>
                <a:cubicBezTo>
                  <a:pt x="682" y="0"/>
                  <a:pt x="674" y="3"/>
                  <a:pt x="667" y="10"/>
                </a:cubicBezTo>
                <a:cubicBezTo>
                  <a:pt x="663" y="14"/>
                  <a:pt x="661" y="19"/>
                  <a:pt x="660" y="24"/>
                </a:cubicBezTo>
                <a:cubicBezTo>
                  <a:pt x="659" y="29"/>
                  <a:pt x="659" y="36"/>
                  <a:pt x="659" y="46"/>
                </a:cubicBezTo>
                <a:cubicBezTo>
                  <a:pt x="659" y="56"/>
                  <a:pt x="659" y="64"/>
                  <a:pt x="660" y="69"/>
                </a:cubicBezTo>
                <a:cubicBezTo>
                  <a:pt x="661" y="74"/>
                  <a:pt x="663" y="79"/>
                  <a:pt x="667" y="83"/>
                </a:cubicBezTo>
                <a:cubicBezTo>
                  <a:pt x="674" y="89"/>
                  <a:pt x="682" y="93"/>
                  <a:pt x="692" y="93"/>
                </a:cubicBezTo>
                <a:cubicBezTo>
                  <a:pt x="702" y="93"/>
                  <a:pt x="711" y="90"/>
                  <a:pt x="718" y="82"/>
                </a:cubicBezTo>
                <a:cubicBezTo>
                  <a:pt x="724" y="76"/>
                  <a:pt x="726" y="68"/>
                  <a:pt x="726" y="55"/>
                </a:cubicBezTo>
                <a:cubicBezTo>
                  <a:pt x="726" y="41"/>
                  <a:pt x="726" y="41"/>
                  <a:pt x="726" y="41"/>
                </a:cubicBezTo>
                <a:cubicBezTo>
                  <a:pt x="692" y="41"/>
                  <a:pt x="692" y="41"/>
                  <a:pt x="692" y="41"/>
                </a:cubicBezTo>
                <a:lnTo>
                  <a:pt x="692" y="56"/>
                </a:lnTo>
                <a:close/>
                <a:moveTo>
                  <a:pt x="800" y="83"/>
                </a:moveTo>
                <a:cubicBezTo>
                  <a:pt x="809" y="74"/>
                  <a:pt x="809" y="62"/>
                  <a:pt x="809" y="46"/>
                </a:cubicBezTo>
                <a:cubicBezTo>
                  <a:pt x="809" y="31"/>
                  <a:pt x="809" y="19"/>
                  <a:pt x="800" y="10"/>
                </a:cubicBezTo>
                <a:cubicBezTo>
                  <a:pt x="793" y="4"/>
                  <a:pt x="785" y="0"/>
                  <a:pt x="775" y="0"/>
                </a:cubicBezTo>
                <a:cubicBezTo>
                  <a:pt x="765" y="0"/>
                  <a:pt x="757" y="4"/>
                  <a:pt x="750" y="10"/>
                </a:cubicBezTo>
                <a:cubicBezTo>
                  <a:pt x="741" y="19"/>
                  <a:pt x="741" y="31"/>
                  <a:pt x="741" y="46"/>
                </a:cubicBezTo>
                <a:cubicBezTo>
                  <a:pt x="741" y="62"/>
                  <a:pt x="741" y="74"/>
                  <a:pt x="750" y="83"/>
                </a:cubicBezTo>
                <a:cubicBezTo>
                  <a:pt x="757" y="89"/>
                  <a:pt x="765" y="93"/>
                  <a:pt x="775" y="93"/>
                </a:cubicBezTo>
                <a:cubicBezTo>
                  <a:pt x="785" y="93"/>
                  <a:pt x="793" y="89"/>
                  <a:pt x="800" y="83"/>
                </a:cubicBezTo>
                <a:close/>
                <a:moveTo>
                  <a:pt x="759" y="46"/>
                </a:moveTo>
                <a:cubicBezTo>
                  <a:pt x="759" y="29"/>
                  <a:pt x="760" y="25"/>
                  <a:pt x="763" y="21"/>
                </a:cubicBezTo>
                <a:cubicBezTo>
                  <a:pt x="766" y="18"/>
                  <a:pt x="770" y="16"/>
                  <a:pt x="775" y="16"/>
                </a:cubicBezTo>
                <a:cubicBezTo>
                  <a:pt x="780" y="16"/>
                  <a:pt x="784" y="18"/>
                  <a:pt x="786" y="21"/>
                </a:cubicBezTo>
                <a:cubicBezTo>
                  <a:pt x="790" y="25"/>
                  <a:pt x="791" y="29"/>
                  <a:pt x="791" y="46"/>
                </a:cubicBezTo>
                <a:cubicBezTo>
                  <a:pt x="791" y="64"/>
                  <a:pt x="790" y="68"/>
                  <a:pt x="786" y="72"/>
                </a:cubicBezTo>
                <a:cubicBezTo>
                  <a:pt x="784" y="75"/>
                  <a:pt x="780" y="77"/>
                  <a:pt x="775" y="77"/>
                </a:cubicBezTo>
                <a:cubicBezTo>
                  <a:pt x="770" y="77"/>
                  <a:pt x="766" y="75"/>
                  <a:pt x="763" y="72"/>
                </a:cubicBezTo>
                <a:cubicBezTo>
                  <a:pt x="760" y="68"/>
                  <a:pt x="759" y="64"/>
                  <a:pt x="759" y="46"/>
                </a:cubicBezTo>
                <a:close/>
                <a:moveTo>
                  <a:pt x="891" y="1"/>
                </a:moveTo>
                <a:cubicBezTo>
                  <a:pt x="873" y="1"/>
                  <a:pt x="873" y="1"/>
                  <a:pt x="873" y="1"/>
                </a:cubicBezTo>
                <a:cubicBezTo>
                  <a:pt x="855" y="60"/>
                  <a:pt x="855" y="60"/>
                  <a:pt x="855" y="60"/>
                </a:cubicBezTo>
                <a:cubicBezTo>
                  <a:pt x="836" y="1"/>
                  <a:pt x="836" y="1"/>
                  <a:pt x="836" y="1"/>
                </a:cubicBezTo>
                <a:cubicBezTo>
                  <a:pt x="818" y="1"/>
                  <a:pt x="818" y="1"/>
                  <a:pt x="818" y="1"/>
                </a:cubicBezTo>
                <a:cubicBezTo>
                  <a:pt x="848" y="92"/>
                  <a:pt x="848" y="92"/>
                  <a:pt x="848" y="92"/>
                </a:cubicBezTo>
                <a:cubicBezTo>
                  <a:pt x="861" y="92"/>
                  <a:pt x="861" y="92"/>
                  <a:pt x="861" y="92"/>
                </a:cubicBezTo>
                <a:lnTo>
                  <a:pt x="891" y="1"/>
                </a:lnTo>
                <a:close/>
                <a:moveTo>
                  <a:pt x="964" y="76"/>
                </a:moveTo>
                <a:cubicBezTo>
                  <a:pt x="922" y="76"/>
                  <a:pt x="922" y="76"/>
                  <a:pt x="922" y="76"/>
                </a:cubicBezTo>
                <a:cubicBezTo>
                  <a:pt x="922" y="54"/>
                  <a:pt x="922" y="54"/>
                  <a:pt x="922" y="54"/>
                </a:cubicBezTo>
                <a:cubicBezTo>
                  <a:pt x="958" y="54"/>
                  <a:pt x="958" y="54"/>
                  <a:pt x="958" y="54"/>
                </a:cubicBezTo>
                <a:cubicBezTo>
                  <a:pt x="958" y="38"/>
                  <a:pt x="958" y="38"/>
                  <a:pt x="958" y="38"/>
                </a:cubicBezTo>
                <a:cubicBezTo>
                  <a:pt x="922" y="38"/>
                  <a:pt x="922" y="38"/>
                  <a:pt x="922" y="38"/>
                </a:cubicBezTo>
                <a:cubicBezTo>
                  <a:pt x="922" y="17"/>
                  <a:pt x="922" y="17"/>
                  <a:pt x="922" y="17"/>
                </a:cubicBezTo>
                <a:cubicBezTo>
                  <a:pt x="964" y="17"/>
                  <a:pt x="964" y="17"/>
                  <a:pt x="964" y="17"/>
                </a:cubicBezTo>
                <a:cubicBezTo>
                  <a:pt x="964" y="1"/>
                  <a:pt x="964" y="1"/>
                  <a:pt x="964" y="1"/>
                </a:cubicBezTo>
                <a:cubicBezTo>
                  <a:pt x="904" y="1"/>
                  <a:pt x="904" y="1"/>
                  <a:pt x="904" y="1"/>
                </a:cubicBezTo>
                <a:cubicBezTo>
                  <a:pt x="904" y="92"/>
                  <a:pt x="904" y="92"/>
                  <a:pt x="904" y="92"/>
                </a:cubicBezTo>
                <a:cubicBezTo>
                  <a:pt x="964" y="92"/>
                  <a:pt x="964" y="92"/>
                  <a:pt x="964" y="92"/>
                </a:cubicBezTo>
                <a:lnTo>
                  <a:pt x="964" y="76"/>
                </a:lnTo>
                <a:close/>
                <a:moveTo>
                  <a:pt x="1031" y="92"/>
                </a:moveTo>
                <a:cubicBezTo>
                  <a:pt x="1051" y="92"/>
                  <a:pt x="1051" y="92"/>
                  <a:pt x="1051" y="92"/>
                </a:cubicBezTo>
                <a:cubicBezTo>
                  <a:pt x="1031" y="53"/>
                  <a:pt x="1031" y="53"/>
                  <a:pt x="1031" y="53"/>
                </a:cubicBezTo>
                <a:cubicBezTo>
                  <a:pt x="1040" y="50"/>
                  <a:pt x="1048" y="42"/>
                  <a:pt x="1048" y="29"/>
                </a:cubicBezTo>
                <a:cubicBezTo>
                  <a:pt x="1048" y="14"/>
                  <a:pt x="1037" y="1"/>
                  <a:pt x="1018" y="1"/>
                </a:cubicBezTo>
                <a:cubicBezTo>
                  <a:pt x="982" y="1"/>
                  <a:pt x="982" y="1"/>
                  <a:pt x="982" y="1"/>
                </a:cubicBezTo>
                <a:cubicBezTo>
                  <a:pt x="982" y="92"/>
                  <a:pt x="982" y="92"/>
                  <a:pt x="982" y="92"/>
                </a:cubicBezTo>
                <a:cubicBezTo>
                  <a:pt x="1000" y="92"/>
                  <a:pt x="1000" y="92"/>
                  <a:pt x="1000" y="92"/>
                </a:cubicBezTo>
                <a:cubicBezTo>
                  <a:pt x="1000" y="56"/>
                  <a:pt x="1000" y="56"/>
                  <a:pt x="1000" y="56"/>
                </a:cubicBezTo>
                <a:cubicBezTo>
                  <a:pt x="1013" y="56"/>
                  <a:pt x="1013" y="56"/>
                  <a:pt x="1013" y="56"/>
                </a:cubicBezTo>
                <a:lnTo>
                  <a:pt x="1031" y="92"/>
                </a:lnTo>
                <a:close/>
                <a:moveTo>
                  <a:pt x="1000" y="17"/>
                </a:moveTo>
                <a:cubicBezTo>
                  <a:pt x="1017" y="17"/>
                  <a:pt x="1017" y="17"/>
                  <a:pt x="1017" y="17"/>
                </a:cubicBezTo>
                <a:cubicBezTo>
                  <a:pt x="1025" y="17"/>
                  <a:pt x="1030" y="22"/>
                  <a:pt x="1030" y="29"/>
                </a:cubicBezTo>
                <a:cubicBezTo>
                  <a:pt x="1030" y="36"/>
                  <a:pt x="1025" y="41"/>
                  <a:pt x="1017" y="41"/>
                </a:cubicBezTo>
                <a:cubicBezTo>
                  <a:pt x="1000" y="41"/>
                  <a:pt x="1000" y="41"/>
                  <a:pt x="1000" y="41"/>
                </a:cubicBezTo>
                <a:lnTo>
                  <a:pt x="1000" y="17"/>
                </a:lnTo>
                <a:close/>
                <a:moveTo>
                  <a:pt x="1137" y="1"/>
                </a:moveTo>
                <a:cubicBezTo>
                  <a:pt x="1119" y="1"/>
                  <a:pt x="1119" y="1"/>
                  <a:pt x="1119" y="1"/>
                </a:cubicBezTo>
                <a:cubicBezTo>
                  <a:pt x="1119" y="57"/>
                  <a:pt x="1119" y="57"/>
                  <a:pt x="1119" y="57"/>
                </a:cubicBezTo>
                <a:cubicBezTo>
                  <a:pt x="1083" y="1"/>
                  <a:pt x="1083" y="1"/>
                  <a:pt x="1083" y="1"/>
                </a:cubicBezTo>
                <a:cubicBezTo>
                  <a:pt x="1067" y="1"/>
                  <a:pt x="1067" y="1"/>
                  <a:pt x="1067" y="1"/>
                </a:cubicBezTo>
                <a:cubicBezTo>
                  <a:pt x="1067" y="92"/>
                  <a:pt x="1067" y="92"/>
                  <a:pt x="1067" y="92"/>
                </a:cubicBezTo>
                <a:cubicBezTo>
                  <a:pt x="1085" y="92"/>
                  <a:pt x="1085" y="92"/>
                  <a:pt x="1085" y="92"/>
                </a:cubicBezTo>
                <a:cubicBezTo>
                  <a:pt x="1085" y="36"/>
                  <a:pt x="1085" y="36"/>
                  <a:pt x="1085" y="36"/>
                </a:cubicBezTo>
                <a:cubicBezTo>
                  <a:pt x="1121" y="92"/>
                  <a:pt x="1121" y="92"/>
                  <a:pt x="1121" y="92"/>
                </a:cubicBezTo>
                <a:cubicBezTo>
                  <a:pt x="1137" y="92"/>
                  <a:pt x="1137" y="92"/>
                  <a:pt x="1137" y="92"/>
                </a:cubicBezTo>
                <a:lnTo>
                  <a:pt x="1137" y="1"/>
                </a:lnTo>
                <a:close/>
                <a:moveTo>
                  <a:pt x="1225" y="92"/>
                </a:moveTo>
                <a:cubicBezTo>
                  <a:pt x="1242" y="92"/>
                  <a:pt x="1242" y="92"/>
                  <a:pt x="1242" y="92"/>
                </a:cubicBezTo>
                <a:cubicBezTo>
                  <a:pt x="1242" y="1"/>
                  <a:pt x="1242" y="1"/>
                  <a:pt x="1242" y="1"/>
                </a:cubicBezTo>
                <a:cubicBezTo>
                  <a:pt x="1225" y="1"/>
                  <a:pt x="1225" y="1"/>
                  <a:pt x="1225" y="1"/>
                </a:cubicBezTo>
                <a:cubicBezTo>
                  <a:pt x="1201" y="50"/>
                  <a:pt x="1201" y="50"/>
                  <a:pt x="1201" y="50"/>
                </a:cubicBezTo>
                <a:cubicBezTo>
                  <a:pt x="1177" y="1"/>
                  <a:pt x="1177" y="1"/>
                  <a:pt x="1177" y="1"/>
                </a:cubicBezTo>
                <a:cubicBezTo>
                  <a:pt x="1160" y="1"/>
                  <a:pt x="1160" y="1"/>
                  <a:pt x="1160" y="1"/>
                </a:cubicBezTo>
                <a:cubicBezTo>
                  <a:pt x="1160" y="92"/>
                  <a:pt x="1160" y="92"/>
                  <a:pt x="1160" y="92"/>
                </a:cubicBezTo>
                <a:cubicBezTo>
                  <a:pt x="1178" y="92"/>
                  <a:pt x="1178" y="92"/>
                  <a:pt x="1178" y="92"/>
                </a:cubicBezTo>
                <a:cubicBezTo>
                  <a:pt x="1178" y="39"/>
                  <a:pt x="1178" y="39"/>
                  <a:pt x="1178" y="39"/>
                </a:cubicBezTo>
                <a:cubicBezTo>
                  <a:pt x="1195" y="73"/>
                  <a:pt x="1195" y="73"/>
                  <a:pt x="1195" y="73"/>
                </a:cubicBezTo>
                <a:cubicBezTo>
                  <a:pt x="1207" y="73"/>
                  <a:pt x="1207" y="73"/>
                  <a:pt x="1207" y="73"/>
                </a:cubicBezTo>
                <a:cubicBezTo>
                  <a:pt x="1225" y="39"/>
                  <a:pt x="1225" y="39"/>
                  <a:pt x="1225" y="39"/>
                </a:cubicBezTo>
                <a:lnTo>
                  <a:pt x="1225" y="92"/>
                </a:lnTo>
                <a:close/>
                <a:moveTo>
                  <a:pt x="1325" y="76"/>
                </a:moveTo>
                <a:cubicBezTo>
                  <a:pt x="1283" y="76"/>
                  <a:pt x="1283" y="76"/>
                  <a:pt x="1283" y="76"/>
                </a:cubicBezTo>
                <a:cubicBezTo>
                  <a:pt x="1283" y="54"/>
                  <a:pt x="1283" y="54"/>
                  <a:pt x="1283" y="54"/>
                </a:cubicBezTo>
                <a:cubicBezTo>
                  <a:pt x="1319" y="54"/>
                  <a:pt x="1319" y="54"/>
                  <a:pt x="1319" y="54"/>
                </a:cubicBezTo>
                <a:cubicBezTo>
                  <a:pt x="1319" y="38"/>
                  <a:pt x="1319" y="38"/>
                  <a:pt x="1319" y="38"/>
                </a:cubicBezTo>
                <a:cubicBezTo>
                  <a:pt x="1283" y="38"/>
                  <a:pt x="1283" y="38"/>
                  <a:pt x="1283" y="38"/>
                </a:cubicBezTo>
                <a:cubicBezTo>
                  <a:pt x="1283" y="17"/>
                  <a:pt x="1283" y="17"/>
                  <a:pt x="1283" y="17"/>
                </a:cubicBezTo>
                <a:cubicBezTo>
                  <a:pt x="1325" y="17"/>
                  <a:pt x="1325" y="17"/>
                  <a:pt x="1325" y="17"/>
                </a:cubicBezTo>
                <a:cubicBezTo>
                  <a:pt x="1325" y="1"/>
                  <a:pt x="1325" y="1"/>
                  <a:pt x="1325" y="1"/>
                </a:cubicBezTo>
                <a:cubicBezTo>
                  <a:pt x="1265" y="1"/>
                  <a:pt x="1265" y="1"/>
                  <a:pt x="1265" y="1"/>
                </a:cubicBezTo>
                <a:cubicBezTo>
                  <a:pt x="1265" y="92"/>
                  <a:pt x="1265" y="92"/>
                  <a:pt x="1265" y="92"/>
                </a:cubicBezTo>
                <a:cubicBezTo>
                  <a:pt x="1325" y="92"/>
                  <a:pt x="1325" y="92"/>
                  <a:pt x="1325" y="92"/>
                </a:cubicBezTo>
                <a:lnTo>
                  <a:pt x="1325" y="76"/>
                </a:lnTo>
                <a:close/>
                <a:moveTo>
                  <a:pt x="1413" y="92"/>
                </a:moveTo>
                <a:cubicBezTo>
                  <a:pt x="1413" y="1"/>
                  <a:pt x="1413" y="1"/>
                  <a:pt x="1413" y="1"/>
                </a:cubicBezTo>
                <a:cubicBezTo>
                  <a:pt x="1396" y="1"/>
                  <a:pt x="1396" y="1"/>
                  <a:pt x="1396" y="1"/>
                </a:cubicBezTo>
                <a:cubicBezTo>
                  <a:pt x="1396" y="57"/>
                  <a:pt x="1396" y="57"/>
                  <a:pt x="1396" y="57"/>
                </a:cubicBezTo>
                <a:cubicBezTo>
                  <a:pt x="1359" y="1"/>
                  <a:pt x="1359" y="1"/>
                  <a:pt x="1359" y="1"/>
                </a:cubicBezTo>
                <a:cubicBezTo>
                  <a:pt x="1344" y="1"/>
                  <a:pt x="1344" y="1"/>
                  <a:pt x="1344" y="1"/>
                </a:cubicBezTo>
                <a:cubicBezTo>
                  <a:pt x="1344" y="92"/>
                  <a:pt x="1344" y="92"/>
                  <a:pt x="1344" y="92"/>
                </a:cubicBezTo>
                <a:cubicBezTo>
                  <a:pt x="1361" y="92"/>
                  <a:pt x="1361" y="92"/>
                  <a:pt x="1361" y="92"/>
                </a:cubicBezTo>
                <a:cubicBezTo>
                  <a:pt x="1361" y="36"/>
                  <a:pt x="1361" y="36"/>
                  <a:pt x="1361" y="36"/>
                </a:cubicBezTo>
                <a:cubicBezTo>
                  <a:pt x="1397" y="92"/>
                  <a:pt x="1397" y="92"/>
                  <a:pt x="1397" y="92"/>
                </a:cubicBezTo>
                <a:lnTo>
                  <a:pt x="1413" y="92"/>
                </a:lnTo>
                <a:close/>
                <a:moveTo>
                  <a:pt x="1494" y="1"/>
                </a:moveTo>
                <a:cubicBezTo>
                  <a:pt x="1429" y="1"/>
                  <a:pt x="1429" y="1"/>
                  <a:pt x="1429" y="1"/>
                </a:cubicBezTo>
                <a:cubicBezTo>
                  <a:pt x="1429" y="17"/>
                  <a:pt x="1429" y="17"/>
                  <a:pt x="1429" y="17"/>
                </a:cubicBezTo>
                <a:cubicBezTo>
                  <a:pt x="1453" y="17"/>
                  <a:pt x="1453" y="17"/>
                  <a:pt x="1453" y="17"/>
                </a:cubicBezTo>
                <a:cubicBezTo>
                  <a:pt x="1453" y="92"/>
                  <a:pt x="1453" y="92"/>
                  <a:pt x="1453" y="92"/>
                </a:cubicBezTo>
                <a:cubicBezTo>
                  <a:pt x="1471" y="92"/>
                  <a:pt x="1471" y="92"/>
                  <a:pt x="1471" y="92"/>
                </a:cubicBezTo>
                <a:cubicBezTo>
                  <a:pt x="1471" y="17"/>
                  <a:pt x="1471" y="17"/>
                  <a:pt x="1471" y="17"/>
                </a:cubicBezTo>
                <a:cubicBezTo>
                  <a:pt x="1494" y="17"/>
                  <a:pt x="1494" y="17"/>
                  <a:pt x="1494" y="17"/>
                </a:cubicBezTo>
                <a:lnTo>
                  <a:pt x="1494" y="1"/>
                </a:lnTo>
                <a:close/>
                <a:moveTo>
                  <a:pt x="1527" y="74"/>
                </a:moveTo>
                <a:cubicBezTo>
                  <a:pt x="1508" y="74"/>
                  <a:pt x="1508" y="74"/>
                  <a:pt x="1508" y="74"/>
                </a:cubicBezTo>
                <a:cubicBezTo>
                  <a:pt x="1508" y="113"/>
                  <a:pt x="1508" y="113"/>
                  <a:pt x="1508" y="113"/>
                </a:cubicBezTo>
                <a:cubicBezTo>
                  <a:pt x="1527" y="99"/>
                  <a:pt x="1527" y="99"/>
                  <a:pt x="1527" y="99"/>
                </a:cubicBezTo>
                <a:lnTo>
                  <a:pt x="1527" y="74"/>
                </a:lnTo>
                <a:close/>
                <a:moveTo>
                  <a:pt x="1645" y="92"/>
                </a:moveTo>
                <a:cubicBezTo>
                  <a:pt x="1645" y="1"/>
                  <a:pt x="1645" y="1"/>
                  <a:pt x="1645" y="1"/>
                </a:cubicBezTo>
                <a:cubicBezTo>
                  <a:pt x="1627" y="1"/>
                  <a:pt x="1627" y="1"/>
                  <a:pt x="1627" y="1"/>
                </a:cubicBezTo>
                <a:cubicBezTo>
                  <a:pt x="1627" y="38"/>
                  <a:pt x="1627" y="38"/>
                  <a:pt x="1627" y="38"/>
                </a:cubicBezTo>
                <a:cubicBezTo>
                  <a:pt x="1596" y="38"/>
                  <a:pt x="1596" y="38"/>
                  <a:pt x="1596" y="38"/>
                </a:cubicBezTo>
                <a:cubicBezTo>
                  <a:pt x="1596" y="1"/>
                  <a:pt x="1596" y="1"/>
                  <a:pt x="1596" y="1"/>
                </a:cubicBezTo>
                <a:cubicBezTo>
                  <a:pt x="1578" y="1"/>
                  <a:pt x="1578" y="1"/>
                  <a:pt x="1578" y="1"/>
                </a:cubicBezTo>
                <a:cubicBezTo>
                  <a:pt x="1578" y="92"/>
                  <a:pt x="1578" y="92"/>
                  <a:pt x="1578" y="92"/>
                </a:cubicBezTo>
                <a:cubicBezTo>
                  <a:pt x="1596" y="92"/>
                  <a:pt x="1596" y="92"/>
                  <a:pt x="1596" y="92"/>
                </a:cubicBezTo>
                <a:cubicBezTo>
                  <a:pt x="1596" y="54"/>
                  <a:pt x="1596" y="54"/>
                  <a:pt x="1596" y="54"/>
                </a:cubicBezTo>
                <a:cubicBezTo>
                  <a:pt x="1627" y="54"/>
                  <a:pt x="1627" y="54"/>
                  <a:pt x="1627" y="54"/>
                </a:cubicBezTo>
                <a:cubicBezTo>
                  <a:pt x="1627" y="92"/>
                  <a:pt x="1627" y="92"/>
                  <a:pt x="1627" y="92"/>
                </a:cubicBezTo>
                <a:lnTo>
                  <a:pt x="1645" y="92"/>
                </a:lnTo>
                <a:close/>
                <a:moveTo>
                  <a:pt x="1727" y="76"/>
                </a:moveTo>
                <a:cubicBezTo>
                  <a:pt x="1685" y="76"/>
                  <a:pt x="1685" y="76"/>
                  <a:pt x="1685" y="76"/>
                </a:cubicBezTo>
                <a:cubicBezTo>
                  <a:pt x="1685" y="54"/>
                  <a:pt x="1685" y="54"/>
                  <a:pt x="1685" y="54"/>
                </a:cubicBezTo>
                <a:cubicBezTo>
                  <a:pt x="1721" y="54"/>
                  <a:pt x="1721" y="54"/>
                  <a:pt x="1721" y="54"/>
                </a:cubicBezTo>
                <a:cubicBezTo>
                  <a:pt x="1721" y="38"/>
                  <a:pt x="1721" y="38"/>
                  <a:pt x="1721" y="38"/>
                </a:cubicBezTo>
                <a:cubicBezTo>
                  <a:pt x="1685" y="38"/>
                  <a:pt x="1685" y="38"/>
                  <a:pt x="1685" y="38"/>
                </a:cubicBezTo>
                <a:cubicBezTo>
                  <a:pt x="1685" y="17"/>
                  <a:pt x="1685" y="17"/>
                  <a:pt x="1685" y="17"/>
                </a:cubicBezTo>
                <a:cubicBezTo>
                  <a:pt x="1727" y="17"/>
                  <a:pt x="1727" y="17"/>
                  <a:pt x="1727" y="17"/>
                </a:cubicBezTo>
                <a:cubicBezTo>
                  <a:pt x="1727" y="1"/>
                  <a:pt x="1727" y="1"/>
                  <a:pt x="1727" y="1"/>
                </a:cubicBezTo>
                <a:cubicBezTo>
                  <a:pt x="1667" y="1"/>
                  <a:pt x="1667" y="1"/>
                  <a:pt x="1667" y="1"/>
                </a:cubicBezTo>
                <a:cubicBezTo>
                  <a:pt x="1667" y="92"/>
                  <a:pt x="1667" y="92"/>
                  <a:pt x="1667" y="92"/>
                </a:cubicBezTo>
                <a:cubicBezTo>
                  <a:pt x="1727" y="92"/>
                  <a:pt x="1727" y="92"/>
                  <a:pt x="1727" y="92"/>
                </a:cubicBezTo>
                <a:lnTo>
                  <a:pt x="1727" y="76"/>
                </a:lnTo>
                <a:close/>
                <a:moveTo>
                  <a:pt x="1783" y="1"/>
                </a:moveTo>
                <a:cubicBezTo>
                  <a:pt x="1769" y="1"/>
                  <a:pt x="1769" y="1"/>
                  <a:pt x="1769" y="1"/>
                </a:cubicBezTo>
                <a:cubicBezTo>
                  <a:pt x="1736" y="92"/>
                  <a:pt x="1736" y="92"/>
                  <a:pt x="1736" y="92"/>
                </a:cubicBezTo>
                <a:cubicBezTo>
                  <a:pt x="1754" y="92"/>
                  <a:pt x="1754" y="92"/>
                  <a:pt x="1754" y="92"/>
                </a:cubicBezTo>
                <a:cubicBezTo>
                  <a:pt x="1760" y="76"/>
                  <a:pt x="1760" y="76"/>
                  <a:pt x="1760" y="76"/>
                </a:cubicBezTo>
                <a:cubicBezTo>
                  <a:pt x="1792" y="76"/>
                  <a:pt x="1792" y="76"/>
                  <a:pt x="1792" y="76"/>
                </a:cubicBezTo>
                <a:cubicBezTo>
                  <a:pt x="1798" y="92"/>
                  <a:pt x="1798" y="92"/>
                  <a:pt x="1798" y="92"/>
                </a:cubicBezTo>
                <a:cubicBezTo>
                  <a:pt x="1816" y="92"/>
                  <a:pt x="1816" y="92"/>
                  <a:pt x="1816" y="92"/>
                </a:cubicBezTo>
                <a:lnTo>
                  <a:pt x="1783" y="1"/>
                </a:lnTo>
                <a:close/>
                <a:moveTo>
                  <a:pt x="1765" y="61"/>
                </a:moveTo>
                <a:cubicBezTo>
                  <a:pt x="1776" y="28"/>
                  <a:pt x="1776" y="28"/>
                  <a:pt x="1776" y="28"/>
                </a:cubicBezTo>
                <a:cubicBezTo>
                  <a:pt x="1788" y="61"/>
                  <a:pt x="1788" y="61"/>
                  <a:pt x="1788" y="61"/>
                </a:cubicBezTo>
                <a:lnTo>
                  <a:pt x="1765" y="61"/>
                </a:lnTo>
                <a:close/>
                <a:moveTo>
                  <a:pt x="1847" y="1"/>
                </a:moveTo>
                <a:cubicBezTo>
                  <a:pt x="1829" y="1"/>
                  <a:pt x="1829" y="1"/>
                  <a:pt x="1829" y="1"/>
                </a:cubicBezTo>
                <a:cubicBezTo>
                  <a:pt x="1829" y="92"/>
                  <a:pt x="1829" y="92"/>
                  <a:pt x="1829" y="92"/>
                </a:cubicBezTo>
                <a:cubicBezTo>
                  <a:pt x="1888" y="92"/>
                  <a:pt x="1888" y="92"/>
                  <a:pt x="1888" y="92"/>
                </a:cubicBezTo>
                <a:cubicBezTo>
                  <a:pt x="1888" y="76"/>
                  <a:pt x="1888" y="76"/>
                  <a:pt x="1888" y="76"/>
                </a:cubicBezTo>
                <a:cubicBezTo>
                  <a:pt x="1847" y="76"/>
                  <a:pt x="1847" y="76"/>
                  <a:pt x="1847" y="76"/>
                </a:cubicBezTo>
                <a:lnTo>
                  <a:pt x="1847" y="1"/>
                </a:lnTo>
                <a:close/>
                <a:moveTo>
                  <a:pt x="1897" y="17"/>
                </a:moveTo>
                <a:cubicBezTo>
                  <a:pt x="1921" y="17"/>
                  <a:pt x="1921" y="17"/>
                  <a:pt x="1921" y="17"/>
                </a:cubicBezTo>
                <a:cubicBezTo>
                  <a:pt x="1921" y="92"/>
                  <a:pt x="1921" y="92"/>
                  <a:pt x="1921" y="92"/>
                </a:cubicBezTo>
                <a:cubicBezTo>
                  <a:pt x="1938" y="92"/>
                  <a:pt x="1938" y="92"/>
                  <a:pt x="1938" y="92"/>
                </a:cubicBezTo>
                <a:cubicBezTo>
                  <a:pt x="1938" y="17"/>
                  <a:pt x="1938" y="17"/>
                  <a:pt x="1938" y="17"/>
                </a:cubicBezTo>
                <a:cubicBezTo>
                  <a:pt x="1962" y="17"/>
                  <a:pt x="1962" y="17"/>
                  <a:pt x="1962" y="17"/>
                </a:cubicBezTo>
                <a:cubicBezTo>
                  <a:pt x="1962" y="1"/>
                  <a:pt x="1962" y="1"/>
                  <a:pt x="1962" y="1"/>
                </a:cubicBezTo>
                <a:cubicBezTo>
                  <a:pt x="1897" y="1"/>
                  <a:pt x="1897" y="1"/>
                  <a:pt x="1897" y="1"/>
                </a:cubicBezTo>
                <a:lnTo>
                  <a:pt x="1897" y="17"/>
                </a:lnTo>
                <a:close/>
                <a:moveTo>
                  <a:pt x="2027" y="1"/>
                </a:moveTo>
                <a:cubicBezTo>
                  <a:pt x="2027" y="38"/>
                  <a:pt x="2027" y="38"/>
                  <a:pt x="2027" y="38"/>
                </a:cubicBezTo>
                <a:cubicBezTo>
                  <a:pt x="1996" y="38"/>
                  <a:pt x="1996" y="38"/>
                  <a:pt x="1996" y="38"/>
                </a:cubicBezTo>
                <a:cubicBezTo>
                  <a:pt x="1996" y="1"/>
                  <a:pt x="1996" y="1"/>
                  <a:pt x="1996" y="1"/>
                </a:cubicBezTo>
                <a:cubicBezTo>
                  <a:pt x="1978" y="1"/>
                  <a:pt x="1978" y="1"/>
                  <a:pt x="1978" y="1"/>
                </a:cubicBezTo>
                <a:cubicBezTo>
                  <a:pt x="1978" y="92"/>
                  <a:pt x="1978" y="92"/>
                  <a:pt x="1978" y="92"/>
                </a:cubicBezTo>
                <a:cubicBezTo>
                  <a:pt x="1996" y="92"/>
                  <a:pt x="1996" y="92"/>
                  <a:pt x="1996" y="92"/>
                </a:cubicBezTo>
                <a:cubicBezTo>
                  <a:pt x="1996" y="54"/>
                  <a:pt x="1996" y="54"/>
                  <a:pt x="1996" y="54"/>
                </a:cubicBezTo>
                <a:cubicBezTo>
                  <a:pt x="2027" y="54"/>
                  <a:pt x="2027" y="54"/>
                  <a:pt x="2027" y="54"/>
                </a:cubicBezTo>
                <a:cubicBezTo>
                  <a:pt x="2027" y="92"/>
                  <a:pt x="2027" y="92"/>
                  <a:pt x="2027" y="92"/>
                </a:cubicBezTo>
                <a:cubicBezTo>
                  <a:pt x="2044" y="92"/>
                  <a:pt x="2044" y="92"/>
                  <a:pt x="2044" y="92"/>
                </a:cubicBezTo>
                <a:cubicBezTo>
                  <a:pt x="2044" y="1"/>
                  <a:pt x="2044" y="1"/>
                  <a:pt x="2044" y="1"/>
                </a:cubicBezTo>
                <a:lnTo>
                  <a:pt x="2027" y="1"/>
                </a:lnTo>
                <a:close/>
                <a:moveTo>
                  <a:pt x="33" y="124"/>
                </a:moveTo>
                <a:cubicBezTo>
                  <a:pt x="0" y="215"/>
                  <a:pt x="0" y="215"/>
                  <a:pt x="0" y="215"/>
                </a:cubicBezTo>
                <a:cubicBezTo>
                  <a:pt x="19" y="215"/>
                  <a:pt x="19" y="215"/>
                  <a:pt x="19" y="215"/>
                </a:cubicBezTo>
                <a:cubicBezTo>
                  <a:pt x="24" y="199"/>
                  <a:pt x="24" y="199"/>
                  <a:pt x="24" y="199"/>
                </a:cubicBezTo>
                <a:cubicBezTo>
                  <a:pt x="56" y="199"/>
                  <a:pt x="56" y="199"/>
                  <a:pt x="56" y="199"/>
                </a:cubicBezTo>
                <a:cubicBezTo>
                  <a:pt x="62" y="215"/>
                  <a:pt x="62" y="215"/>
                  <a:pt x="62" y="215"/>
                </a:cubicBezTo>
                <a:cubicBezTo>
                  <a:pt x="80" y="215"/>
                  <a:pt x="80" y="215"/>
                  <a:pt x="80" y="215"/>
                </a:cubicBezTo>
                <a:cubicBezTo>
                  <a:pt x="47" y="124"/>
                  <a:pt x="47" y="124"/>
                  <a:pt x="47" y="124"/>
                </a:cubicBezTo>
                <a:lnTo>
                  <a:pt x="33" y="124"/>
                </a:lnTo>
                <a:close/>
                <a:moveTo>
                  <a:pt x="29" y="184"/>
                </a:moveTo>
                <a:cubicBezTo>
                  <a:pt x="41" y="151"/>
                  <a:pt x="41" y="151"/>
                  <a:pt x="41" y="151"/>
                </a:cubicBezTo>
                <a:cubicBezTo>
                  <a:pt x="52" y="184"/>
                  <a:pt x="52" y="184"/>
                  <a:pt x="52" y="184"/>
                </a:cubicBezTo>
                <a:lnTo>
                  <a:pt x="29" y="184"/>
                </a:lnTo>
                <a:close/>
                <a:moveTo>
                  <a:pt x="145" y="180"/>
                </a:moveTo>
                <a:cubicBezTo>
                  <a:pt x="109" y="124"/>
                  <a:pt x="109" y="124"/>
                  <a:pt x="109" y="124"/>
                </a:cubicBezTo>
                <a:cubicBezTo>
                  <a:pt x="93" y="124"/>
                  <a:pt x="93" y="124"/>
                  <a:pt x="93" y="124"/>
                </a:cubicBezTo>
                <a:cubicBezTo>
                  <a:pt x="93" y="215"/>
                  <a:pt x="93" y="215"/>
                  <a:pt x="93" y="215"/>
                </a:cubicBezTo>
                <a:cubicBezTo>
                  <a:pt x="111" y="215"/>
                  <a:pt x="111" y="215"/>
                  <a:pt x="111" y="215"/>
                </a:cubicBezTo>
                <a:cubicBezTo>
                  <a:pt x="111" y="159"/>
                  <a:pt x="111" y="159"/>
                  <a:pt x="111" y="159"/>
                </a:cubicBezTo>
                <a:cubicBezTo>
                  <a:pt x="147" y="215"/>
                  <a:pt x="147" y="215"/>
                  <a:pt x="147" y="215"/>
                </a:cubicBezTo>
                <a:cubicBezTo>
                  <a:pt x="163" y="215"/>
                  <a:pt x="163" y="215"/>
                  <a:pt x="163" y="215"/>
                </a:cubicBezTo>
                <a:cubicBezTo>
                  <a:pt x="163" y="124"/>
                  <a:pt x="163" y="124"/>
                  <a:pt x="163" y="124"/>
                </a:cubicBezTo>
                <a:cubicBezTo>
                  <a:pt x="145" y="124"/>
                  <a:pt x="145" y="124"/>
                  <a:pt x="145" y="124"/>
                </a:cubicBezTo>
                <a:lnTo>
                  <a:pt x="145" y="180"/>
                </a:lnTo>
                <a:close/>
                <a:moveTo>
                  <a:pt x="242" y="133"/>
                </a:moveTo>
                <a:cubicBezTo>
                  <a:pt x="236" y="127"/>
                  <a:pt x="228" y="124"/>
                  <a:pt x="218" y="124"/>
                </a:cubicBezTo>
                <a:cubicBezTo>
                  <a:pt x="185" y="124"/>
                  <a:pt x="185" y="124"/>
                  <a:pt x="185" y="124"/>
                </a:cubicBezTo>
                <a:cubicBezTo>
                  <a:pt x="185" y="215"/>
                  <a:pt x="185" y="215"/>
                  <a:pt x="185" y="215"/>
                </a:cubicBezTo>
                <a:cubicBezTo>
                  <a:pt x="218" y="215"/>
                  <a:pt x="218" y="215"/>
                  <a:pt x="218" y="215"/>
                </a:cubicBezTo>
                <a:cubicBezTo>
                  <a:pt x="228" y="215"/>
                  <a:pt x="236" y="213"/>
                  <a:pt x="242" y="207"/>
                </a:cubicBezTo>
                <a:cubicBezTo>
                  <a:pt x="252" y="196"/>
                  <a:pt x="251" y="183"/>
                  <a:pt x="251" y="169"/>
                </a:cubicBezTo>
                <a:cubicBezTo>
                  <a:pt x="251" y="156"/>
                  <a:pt x="252" y="143"/>
                  <a:pt x="242" y="133"/>
                </a:cubicBezTo>
                <a:close/>
                <a:moveTo>
                  <a:pt x="230" y="194"/>
                </a:moveTo>
                <a:cubicBezTo>
                  <a:pt x="227" y="198"/>
                  <a:pt x="223" y="199"/>
                  <a:pt x="216" y="199"/>
                </a:cubicBezTo>
                <a:cubicBezTo>
                  <a:pt x="203" y="199"/>
                  <a:pt x="203" y="199"/>
                  <a:pt x="203" y="199"/>
                </a:cubicBezTo>
                <a:cubicBezTo>
                  <a:pt x="203" y="140"/>
                  <a:pt x="203" y="140"/>
                  <a:pt x="203" y="140"/>
                </a:cubicBezTo>
                <a:cubicBezTo>
                  <a:pt x="216" y="140"/>
                  <a:pt x="216" y="140"/>
                  <a:pt x="216" y="140"/>
                </a:cubicBezTo>
                <a:cubicBezTo>
                  <a:pt x="223" y="140"/>
                  <a:pt x="227" y="142"/>
                  <a:pt x="230" y="146"/>
                </a:cubicBezTo>
                <a:cubicBezTo>
                  <a:pt x="233" y="150"/>
                  <a:pt x="234" y="156"/>
                  <a:pt x="234" y="169"/>
                </a:cubicBezTo>
                <a:cubicBezTo>
                  <a:pt x="234" y="183"/>
                  <a:pt x="233" y="190"/>
                  <a:pt x="230" y="194"/>
                </a:cubicBezTo>
                <a:close/>
                <a:moveTo>
                  <a:pt x="336" y="162"/>
                </a:moveTo>
                <a:cubicBezTo>
                  <a:pt x="325" y="161"/>
                  <a:pt x="325" y="161"/>
                  <a:pt x="325" y="161"/>
                </a:cubicBezTo>
                <a:cubicBezTo>
                  <a:pt x="322" y="160"/>
                  <a:pt x="319" y="159"/>
                  <a:pt x="317" y="157"/>
                </a:cubicBezTo>
                <a:cubicBezTo>
                  <a:pt x="315" y="155"/>
                  <a:pt x="314" y="153"/>
                  <a:pt x="314" y="150"/>
                </a:cubicBezTo>
                <a:cubicBezTo>
                  <a:pt x="314" y="144"/>
                  <a:pt x="319" y="139"/>
                  <a:pt x="328" y="139"/>
                </a:cubicBezTo>
                <a:cubicBezTo>
                  <a:pt x="334" y="139"/>
                  <a:pt x="341" y="140"/>
                  <a:pt x="347" y="145"/>
                </a:cubicBezTo>
                <a:cubicBezTo>
                  <a:pt x="358" y="134"/>
                  <a:pt x="358" y="134"/>
                  <a:pt x="358" y="134"/>
                </a:cubicBezTo>
                <a:cubicBezTo>
                  <a:pt x="351" y="127"/>
                  <a:pt x="341" y="123"/>
                  <a:pt x="329" y="123"/>
                </a:cubicBezTo>
                <a:cubicBezTo>
                  <a:pt x="309" y="123"/>
                  <a:pt x="297" y="135"/>
                  <a:pt x="297" y="151"/>
                </a:cubicBezTo>
                <a:cubicBezTo>
                  <a:pt x="297" y="159"/>
                  <a:pt x="299" y="165"/>
                  <a:pt x="304" y="169"/>
                </a:cubicBezTo>
                <a:cubicBezTo>
                  <a:pt x="308" y="173"/>
                  <a:pt x="314" y="175"/>
                  <a:pt x="321" y="177"/>
                </a:cubicBezTo>
                <a:cubicBezTo>
                  <a:pt x="332" y="178"/>
                  <a:pt x="332" y="178"/>
                  <a:pt x="332" y="178"/>
                </a:cubicBezTo>
                <a:cubicBezTo>
                  <a:pt x="337" y="179"/>
                  <a:pt x="339" y="180"/>
                  <a:pt x="340" y="181"/>
                </a:cubicBezTo>
                <a:cubicBezTo>
                  <a:pt x="342" y="183"/>
                  <a:pt x="343" y="186"/>
                  <a:pt x="343" y="189"/>
                </a:cubicBezTo>
                <a:cubicBezTo>
                  <a:pt x="343" y="196"/>
                  <a:pt x="338" y="200"/>
                  <a:pt x="327" y="200"/>
                </a:cubicBezTo>
                <a:cubicBezTo>
                  <a:pt x="319" y="200"/>
                  <a:pt x="311" y="198"/>
                  <a:pt x="305" y="193"/>
                </a:cubicBezTo>
                <a:cubicBezTo>
                  <a:pt x="294" y="204"/>
                  <a:pt x="294" y="204"/>
                  <a:pt x="294" y="204"/>
                </a:cubicBezTo>
                <a:cubicBezTo>
                  <a:pt x="303" y="213"/>
                  <a:pt x="313" y="216"/>
                  <a:pt x="327" y="216"/>
                </a:cubicBezTo>
                <a:cubicBezTo>
                  <a:pt x="346" y="216"/>
                  <a:pt x="361" y="206"/>
                  <a:pt x="361" y="188"/>
                </a:cubicBezTo>
                <a:cubicBezTo>
                  <a:pt x="361" y="180"/>
                  <a:pt x="358" y="174"/>
                  <a:pt x="354" y="169"/>
                </a:cubicBezTo>
                <a:cubicBezTo>
                  <a:pt x="350" y="166"/>
                  <a:pt x="345" y="163"/>
                  <a:pt x="336" y="162"/>
                </a:cubicBezTo>
                <a:close/>
                <a:moveTo>
                  <a:pt x="409" y="123"/>
                </a:moveTo>
                <a:cubicBezTo>
                  <a:pt x="399" y="123"/>
                  <a:pt x="391" y="127"/>
                  <a:pt x="385" y="133"/>
                </a:cubicBezTo>
                <a:cubicBezTo>
                  <a:pt x="375" y="143"/>
                  <a:pt x="376" y="154"/>
                  <a:pt x="376" y="170"/>
                </a:cubicBezTo>
                <a:cubicBezTo>
                  <a:pt x="376" y="186"/>
                  <a:pt x="375" y="197"/>
                  <a:pt x="385" y="206"/>
                </a:cubicBezTo>
                <a:cubicBezTo>
                  <a:pt x="391" y="213"/>
                  <a:pt x="399" y="216"/>
                  <a:pt x="409" y="216"/>
                </a:cubicBezTo>
                <a:cubicBezTo>
                  <a:pt x="420" y="216"/>
                  <a:pt x="427" y="213"/>
                  <a:pt x="434" y="206"/>
                </a:cubicBezTo>
                <a:cubicBezTo>
                  <a:pt x="443" y="197"/>
                  <a:pt x="443" y="186"/>
                  <a:pt x="443" y="170"/>
                </a:cubicBezTo>
                <a:cubicBezTo>
                  <a:pt x="443" y="154"/>
                  <a:pt x="443" y="143"/>
                  <a:pt x="434" y="133"/>
                </a:cubicBezTo>
                <a:cubicBezTo>
                  <a:pt x="427" y="127"/>
                  <a:pt x="420" y="123"/>
                  <a:pt x="409" y="123"/>
                </a:cubicBezTo>
                <a:close/>
                <a:moveTo>
                  <a:pt x="421" y="195"/>
                </a:moveTo>
                <a:cubicBezTo>
                  <a:pt x="418" y="198"/>
                  <a:pt x="414" y="200"/>
                  <a:pt x="409" y="200"/>
                </a:cubicBezTo>
                <a:cubicBezTo>
                  <a:pt x="404" y="200"/>
                  <a:pt x="400" y="198"/>
                  <a:pt x="398" y="195"/>
                </a:cubicBezTo>
                <a:cubicBezTo>
                  <a:pt x="394" y="192"/>
                  <a:pt x="393" y="187"/>
                  <a:pt x="393" y="170"/>
                </a:cubicBezTo>
                <a:cubicBezTo>
                  <a:pt x="393" y="152"/>
                  <a:pt x="394" y="148"/>
                  <a:pt x="398" y="144"/>
                </a:cubicBezTo>
                <a:cubicBezTo>
                  <a:pt x="400" y="141"/>
                  <a:pt x="404" y="139"/>
                  <a:pt x="409" y="139"/>
                </a:cubicBezTo>
                <a:cubicBezTo>
                  <a:pt x="414" y="139"/>
                  <a:pt x="418" y="141"/>
                  <a:pt x="421" y="144"/>
                </a:cubicBezTo>
                <a:cubicBezTo>
                  <a:pt x="424" y="148"/>
                  <a:pt x="425" y="152"/>
                  <a:pt x="425" y="170"/>
                </a:cubicBezTo>
                <a:cubicBezTo>
                  <a:pt x="425" y="187"/>
                  <a:pt x="424" y="192"/>
                  <a:pt x="421" y="195"/>
                </a:cubicBezTo>
                <a:close/>
                <a:moveTo>
                  <a:pt x="493" y="139"/>
                </a:moveTo>
                <a:cubicBezTo>
                  <a:pt x="502" y="139"/>
                  <a:pt x="506" y="144"/>
                  <a:pt x="508" y="152"/>
                </a:cubicBezTo>
                <a:cubicBezTo>
                  <a:pt x="526" y="152"/>
                  <a:pt x="526" y="152"/>
                  <a:pt x="526" y="152"/>
                </a:cubicBezTo>
                <a:cubicBezTo>
                  <a:pt x="523" y="134"/>
                  <a:pt x="510" y="123"/>
                  <a:pt x="493" y="123"/>
                </a:cubicBezTo>
                <a:cubicBezTo>
                  <a:pt x="483" y="123"/>
                  <a:pt x="475" y="127"/>
                  <a:pt x="468" y="133"/>
                </a:cubicBezTo>
                <a:cubicBezTo>
                  <a:pt x="464" y="137"/>
                  <a:pt x="462" y="142"/>
                  <a:pt x="461" y="147"/>
                </a:cubicBezTo>
                <a:cubicBezTo>
                  <a:pt x="460" y="152"/>
                  <a:pt x="459" y="160"/>
                  <a:pt x="459" y="170"/>
                </a:cubicBezTo>
                <a:cubicBezTo>
                  <a:pt x="459" y="180"/>
                  <a:pt x="460" y="187"/>
                  <a:pt x="461" y="192"/>
                </a:cubicBezTo>
                <a:cubicBezTo>
                  <a:pt x="462" y="198"/>
                  <a:pt x="464" y="202"/>
                  <a:pt x="468" y="206"/>
                </a:cubicBezTo>
                <a:cubicBezTo>
                  <a:pt x="475" y="213"/>
                  <a:pt x="483" y="216"/>
                  <a:pt x="493" y="216"/>
                </a:cubicBezTo>
                <a:cubicBezTo>
                  <a:pt x="510" y="216"/>
                  <a:pt x="523" y="206"/>
                  <a:pt x="526" y="187"/>
                </a:cubicBezTo>
                <a:cubicBezTo>
                  <a:pt x="508" y="187"/>
                  <a:pt x="508" y="187"/>
                  <a:pt x="508" y="187"/>
                </a:cubicBezTo>
                <a:cubicBezTo>
                  <a:pt x="506" y="195"/>
                  <a:pt x="502" y="200"/>
                  <a:pt x="493" y="200"/>
                </a:cubicBezTo>
                <a:cubicBezTo>
                  <a:pt x="488" y="200"/>
                  <a:pt x="484" y="199"/>
                  <a:pt x="482" y="196"/>
                </a:cubicBezTo>
                <a:cubicBezTo>
                  <a:pt x="478" y="192"/>
                  <a:pt x="477" y="187"/>
                  <a:pt x="477" y="170"/>
                </a:cubicBezTo>
                <a:cubicBezTo>
                  <a:pt x="477" y="152"/>
                  <a:pt x="478" y="148"/>
                  <a:pt x="482" y="144"/>
                </a:cubicBezTo>
                <a:cubicBezTo>
                  <a:pt x="484" y="141"/>
                  <a:pt x="488" y="139"/>
                  <a:pt x="493" y="139"/>
                </a:cubicBezTo>
                <a:close/>
                <a:moveTo>
                  <a:pt x="543" y="215"/>
                </a:moveTo>
                <a:cubicBezTo>
                  <a:pt x="561" y="215"/>
                  <a:pt x="561" y="215"/>
                  <a:pt x="561" y="215"/>
                </a:cubicBezTo>
                <a:cubicBezTo>
                  <a:pt x="561" y="124"/>
                  <a:pt x="561" y="124"/>
                  <a:pt x="561" y="124"/>
                </a:cubicBezTo>
                <a:cubicBezTo>
                  <a:pt x="543" y="124"/>
                  <a:pt x="543" y="124"/>
                  <a:pt x="543" y="124"/>
                </a:cubicBezTo>
                <a:lnTo>
                  <a:pt x="543" y="215"/>
                </a:lnTo>
                <a:close/>
                <a:moveTo>
                  <a:pt x="607" y="124"/>
                </a:moveTo>
                <a:cubicBezTo>
                  <a:pt x="573" y="215"/>
                  <a:pt x="573" y="215"/>
                  <a:pt x="573" y="215"/>
                </a:cubicBezTo>
                <a:cubicBezTo>
                  <a:pt x="592" y="215"/>
                  <a:pt x="592" y="215"/>
                  <a:pt x="592" y="215"/>
                </a:cubicBezTo>
                <a:cubicBezTo>
                  <a:pt x="597" y="199"/>
                  <a:pt x="597" y="199"/>
                  <a:pt x="597" y="199"/>
                </a:cubicBezTo>
                <a:cubicBezTo>
                  <a:pt x="630" y="199"/>
                  <a:pt x="630" y="199"/>
                  <a:pt x="630" y="199"/>
                </a:cubicBezTo>
                <a:cubicBezTo>
                  <a:pt x="635" y="215"/>
                  <a:pt x="635" y="215"/>
                  <a:pt x="635" y="215"/>
                </a:cubicBezTo>
                <a:cubicBezTo>
                  <a:pt x="654" y="215"/>
                  <a:pt x="654" y="215"/>
                  <a:pt x="654" y="215"/>
                </a:cubicBezTo>
                <a:cubicBezTo>
                  <a:pt x="620" y="124"/>
                  <a:pt x="620" y="124"/>
                  <a:pt x="620" y="124"/>
                </a:cubicBezTo>
                <a:lnTo>
                  <a:pt x="607" y="124"/>
                </a:lnTo>
                <a:close/>
                <a:moveTo>
                  <a:pt x="602" y="184"/>
                </a:moveTo>
                <a:cubicBezTo>
                  <a:pt x="614" y="151"/>
                  <a:pt x="614" y="151"/>
                  <a:pt x="614" y="151"/>
                </a:cubicBezTo>
                <a:cubicBezTo>
                  <a:pt x="625" y="184"/>
                  <a:pt x="625" y="184"/>
                  <a:pt x="625" y="184"/>
                </a:cubicBezTo>
                <a:lnTo>
                  <a:pt x="602" y="184"/>
                </a:lnTo>
                <a:close/>
                <a:moveTo>
                  <a:pt x="684" y="124"/>
                </a:moveTo>
                <a:cubicBezTo>
                  <a:pt x="666" y="124"/>
                  <a:pt x="666" y="124"/>
                  <a:pt x="666" y="124"/>
                </a:cubicBezTo>
                <a:cubicBezTo>
                  <a:pt x="666" y="215"/>
                  <a:pt x="666" y="215"/>
                  <a:pt x="666" y="215"/>
                </a:cubicBezTo>
                <a:cubicBezTo>
                  <a:pt x="725" y="215"/>
                  <a:pt x="725" y="215"/>
                  <a:pt x="725" y="215"/>
                </a:cubicBezTo>
                <a:cubicBezTo>
                  <a:pt x="725" y="199"/>
                  <a:pt x="725" y="199"/>
                  <a:pt x="725" y="199"/>
                </a:cubicBezTo>
                <a:cubicBezTo>
                  <a:pt x="684" y="199"/>
                  <a:pt x="684" y="199"/>
                  <a:pt x="684" y="199"/>
                </a:cubicBezTo>
                <a:lnTo>
                  <a:pt x="684" y="124"/>
                </a:lnTo>
                <a:close/>
                <a:moveTo>
                  <a:pt x="807" y="162"/>
                </a:moveTo>
                <a:cubicBezTo>
                  <a:pt x="796" y="161"/>
                  <a:pt x="796" y="161"/>
                  <a:pt x="796" y="161"/>
                </a:cubicBezTo>
                <a:cubicBezTo>
                  <a:pt x="792" y="160"/>
                  <a:pt x="789" y="159"/>
                  <a:pt x="787" y="157"/>
                </a:cubicBezTo>
                <a:cubicBezTo>
                  <a:pt x="785" y="155"/>
                  <a:pt x="785" y="153"/>
                  <a:pt x="785" y="150"/>
                </a:cubicBezTo>
                <a:cubicBezTo>
                  <a:pt x="785" y="144"/>
                  <a:pt x="789" y="139"/>
                  <a:pt x="799" y="139"/>
                </a:cubicBezTo>
                <a:cubicBezTo>
                  <a:pt x="805" y="139"/>
                  <a:pt x="812" y="140"/>
                  <a:pt x="817" y="145"/>
                </a:cubicBezTo>
                <a:cubicBezTo>
                  <a:pt x="829" y="134"/>
                  <a:pt x="829" y="134"/>
                  <a:pt x="829" y="134"/>
                </a:cubicBezTo>
                <a:cubicBezTo>
                  <a:pt x="821" y="127"/>
                  <a:pt x="812" y="123"/>
                  <a:pt x="799" y="123"/>
                </a:cubicBezTo>
                <a:cubicBezTo>
                  <a:pt x="780" y="123"/>
                  <a:pt x="768" y="135"/>
                  <a:pt x="768" y="151"/>
                </a:cubicBezTo>
                <a:cubicBezTo>
                  <a:pt x="768" y="159"/>
                  <a:pt x="770" y="165"/>
                  <a:pt x="774" y="169"/>
                </a:cubicBezTo>
                <a:cubicBezTo>
                  <a:pt x="778" y="173"/>
                  <a:pt x="784" y="175"/>
                  <a:pt x="792" y="177"/>
                </a:cubicBezTo>
                <a:cubicBezTo>
                  <a:pt x="803" y="178"/>
                  <a:pt x="803" y="178"/>
                  <a:pt x="803" y="178"/>
                </a:cubicBezTo>
                <a:cubicBezTo>
                  <a:pt x="807" y="179"/>
                  <a:pt x="809" y="180"/>
                  <a:pt x="811" y="181"/>
                </a:cubicBezTo>
                <a:cubicBezTo>
                  <a:pt x="813" y="183"/>
                  <a:pt x="814" y="186"/>
                  <a:pt x="814" y="189"/>
                </a:cubicBezTo>
                <a:cubicBezTo>
                  <a:pt x="814" y="196"/>
                  <a:pt x="808" y="200"/>
                  <a:pt x="798" y="200"/>
                </a:cubicBezTo>
                <a:cubicBezTo>
                  <a:pt x="789" y="200"/>
                  <a:pt x="781" y="198"/>
                  <a:pt x="775" y="193"/>
                </a:cubicBezTo>
                <a:cubicBezTo>
                  <a:pt x="764" y="204"/>
                  <a:pt x="764" y="204"/>
                  <a:pt x="764" y="204"/>
                </a:cubicBezTo>
                <a:cubicBezTo>
                  <a:pt x="773" y="213"/>
                  <a:pt x="783" y="216"/>
                  <a:pt x="797" y="216"/>
                </a:cubicBezTo>
                <a:cubicBezTo>
                  <a:pt x="816" y="216"/>
                  <a:pt x="831" y="206"/>
                  <a:pt x="831" y="188"/>
                </a:cubicBezTo>
                <a:cubicBezTo>
                  <a:pt x="831" y="180"/>
                  <a:pt x="829" y="174"/>
                  <a:pt x="824" y="169"/>
                </a:cubicBezTo>
                <a:cubicBezTo>
                  <a:pt x="820" y="166"/>
                  <a:pt x="815" y="163"/>
                  <a:pt x="807" y="162"/>
                </a:cubicBezTo>
                <a:close/>
                <a:moveTo>
                  <a:pt x="849" y="215"/>
                </a:moveTo>
                <a:cubicBezTo>
                  <a:pt x="909" y="215"/>
                  <a:pt x="909" y="215"/>
                  <a:pt x="909" y="215"/>
                </a:cubicBezTo>
                <a:cubicBezTo>
                  <a:pt x="909" y="199"/>
                  <a:pt x="909" y="199"/>
                  <a:pt x="909" y="199"/>
                </a:cubicBezTo>
                <a:cubicBezTo>
                  <a:pt x="867" y="199"/>
                  <a:pt x="867" y="199"/>
                  <a:pt x="867" y="199"/>
                </a:cubicBezTo>
                <a:cubicBezTo>
                  <a:pt x="867" y="177"/>
                  <a:pt x="867" y="177"/>
                  <a:pt x="867" y="177"/>
                </a:cubicBezTo>
                <a:cubicBezTo>
                  <a:pt x="903" y="177"/>
                  <a:pt x="903" y="177"/>
                  <a:pt x="903" y="177"/>
                </a:cubicBezTo>
                <a:cubicBezTo>
                  <a:pt x="903" y="161"/>
                  <a:pt x="903" y="161"/>
                  <a:pt x="903" y="161"/>
                </a:cubicBezTo>
                <a:cubicBezTo>
                  <a:pt x="867" y="161"/>
                  <a:pt x="867" y="161"/>
                  <a:pt x="867" y="161"/>
                </a:cubicBezTo>
                <a:cubicBezTo>
                  <a:pt x="867" y="140"/>
                  <a:pt x="867" y="140"/>
                  <a:pt x="867" y="140"/>
                </a:cubicBezTo>
                <a:cubicBezTo>
                  <a:pt x="909" y="140"/>
                  <a:pt x="909" y="140"/>
                  <a:pt x="909" y="140"/>
                </a:cubicBezTo>
                <a:cubicBezTo>
                  <a:pt x="909" y="124"/>
                  <a:pt x="909" y="124"/>
                  <a:pt x="909" y="124"/>
                </a:cubicBezTo>
                <a:cubicBezTo>
                  <a:pt x="849" y="124"/>
                  <a:pt x="849" y="124"/>
                  <a:pt x="849" y="124"/>
                </a:cubicBezTo>
                <a:lnTo>
                  <a:pt x="849" y="215"/>
                </a:lnTo>
                <a:close/>
                <a:moveTo>
                  <a:pt x="993" y="152"/>
                </a:moveTo>
                <a:cubicBezTo>
                  <a:pt x="993" y="137"/>
                  <a:pt x="982" y="124"/>
                  <a:pt x="964" y="124"/>
                </a:cubicBezTo>
                <a:cubicBezTo>
                  <a:pt x="928" y="124"/>
                  <a:pt x="928" y="124"/>
                  <a:pt x="928" y="124"/>
                </a:cubicBezTo>
                <a:cubicBezTo>
                  <a:pt x="928" y="215"/>
                  <a:pt x="928" y="215"/>
                  <a:pt x="928" y="215"/>
                </a:cubicBezTo>
                <a:cubicBezTo>
                  <a:pt x="946" y="215"/>
                  <a:pt x="946" y="215"/>
                  <a:pt x="946" y="215"/>
                </a:cubicBezTo>
                <a:cubicBezTo>
                  <a:pt x="946" y="179"/>
                  <a:pt x="946" y="179"/>
                  <a:pt x="946" y="179"/>
                </a:cubicBezTo>
                <a:cubicBezTo>
                  <a:pt x="958" y="179"/>
                  <a:pt x="958" y="179"/>
                  <a:pt x="958" y="179"/>
                </a:cubicBezTo>
                <a:cubicBezTo>
                  <a:pt x="976" y="215"/>
                  <a:pt x="976" y="215"/>
                  <a:pt x="976" y="215"/>
                </a:cubicBezTo>
                <a:cubicBezTo>
                  <a:pt x="997" y="215"/>
                  <a:pt x="997" y="215"/>
                  <a:pt x="997" y="215"/>
                </a:cubicBezTo>
                <a:cubicBezTo>
                  <a:pt x="976" y="176"/>
                  <a:pt x="976" y="176"/>
                  <a:pt x="976" y="176"/>
                </a:cubicBezTo>
                <a:cubicBezTo>
                  <a:pt x="985" y="173"/>
                  <a:pt x="993" y="165"/>
                  <a:pt x="993" y="152"/>
                </a:cubicBezTo>
                <a:close/>
                <a:moveTo>
                  <a:pt x="962" y="164"/>
                </a:moveTo>
                <a:cubicBezTo>
                  <a:pt x="946" y="164"/>
                  <a:pt x="946" y="164"/>
                  <a:pt x="946" y="164"/>
                </a:cubicBezTo>
                <a:cubicBezTo>
                  <a:pt x="946" y="140"/>
                  <a:pt x="946" y="140"/>
                  <a:pt x="946" y="140"/>
                </a:cubicBezTo>
                <a:cubicBezTo>
                  <a:pt x="962" y="140"/>
                  <a:pt x="962" y="140"/>
                  <a:pt x="962" y="140"/>
                </a:cubicBezTo>
                <a:cubicBezTo>
                  <a:pt x="970" y="140"/>
                  <a:pt x="975" y="145"/>
                  <a:pt x="975" y="152"/>
                </a:cubicBezTo>
                <a:cubicBezTo>
                  <a:pt x="975" y="159"/>
                  <a:pt x="970" y="164"/>
                  <a:pt x="962" y="164"/>
                </a:cubicBezTo>
                <a:close/>
                <a:moveTo>
                  <a:pt x="1039" y="184"/>
                </a:moveTo>
                <a:cubicBezTo>
                  <a:pt x="1021" y="124"/>
                  <a:pt x="1021" y="124"/>
                  <a:pt x="1021" y="124"/>
                </a:cubicBezTo>
                <a:cubicBezTo>
                  <a:pt x="1003" y="124"/>
                  <a:pt x="1003" y="124"/>
                  <a:pt x="1003" y="124"/>
                </a:cubicBezTo>
                <a:cubicBezTo>
                  <a:pt x="1033" y="215"/>
                  <a:pt x="1033" y="215"/>
                  <a:pt x="1033" y="215"/>
                </a:cubicBezTo>
                <a:cubicBezTo>
                  <a:pt x="1046" y="215"/>
                  <a:pt x="1046" y="215"/>
                  <a:pt x="1046" y="215"/>
                </a:cubicBezTo>
                <a:cubicBezTo>
                  <a:pt x="1076" y="124"/>
                  <a:pt x="1076" y="124"/>
                  <a:pt x="1076" y="124"/>
                </a:cubicBezTo>
                <a:cubicBezTo>
                  <a:pt x="1058" y="124"/>
                  <a:pt x="1058" y="124"/>
                  <a:pt x="1058" y="124"/>
                </a:cubicBezTo>
                <a:lnTo>
                  <a:pt x="1039" y="184"/>
                </a:lnTo>
                <a:close/>
                <a:moveTo>
                  <a:pt x="1088" y="215"/>
                </a:moveTo>
                <a:cubicBezTo>
                  <a:pt x="1106" y="215"/>
                  <a:pt x="1106" y="215"/>
                  <a:pt x="1106" y="215"/>
                </a:cubicBezTo>
                <a:cubicBezTo>
                  <a:pt x="1106" y="124"/>
                  <a:pt x="1106" y="124"/>
                  <a:pt x="1106" y="124"/>
                </a:cubicBezTo>
                <a:cubicBezTo>
                  <a:pt x="1088" y="124"/>
                  <a:pt x="1088" y="124"/>
                  <a:pt x="1088" y="124"/>
                </a:cubicBezTo>
                <a:lnTo>
                  <a:pt x="1088" y="215"/>
                </a:lnTo>
                <a:close/>
                <a:moveTo>
                  <a:pt x="1159" y="139"/>
                </a:moveTo>
                <a:cubicBezTo>
                  <a:pt x="1168" y="139"/>
                  <a:pt x="1173" y="144"/>
                  <a:pt x="1175" y="152"/>
                </a:cubicBezTo>
                <a:cubicBezTo>
                  <a:pt x="1193" y="152"/>
                  <a:pt x="1193" y="152"/>
                  <a:pt x="1193" y="152"/>
                </a:cubicBezTo>
                <a:cubicBezTo>
                  <a:pt x="1190" y="134"/>
                  <a:pt x="1177" y="123"/>
                  <a:pt x="1159" y="123"/>
                </a:cubicBezTo>
                <a:cubicBezTo>
                  <a:pt x="1150" y="123"/>
                  <a:pt x="1141" y="127"/>
                  <a:pt x="1135" y="133"/>
                </a:cubicBezTo>
                <a:cubicBezTo>
                  <a:pt x="1131" y="137"/>
                  <a:pt x="1128" y="142"/>
                  <a:pt x="1127" y="147"/>
                </a:cubicBezTo>
                <a:cubicBezTo>
                  <a:pt x="1126" y="152"/>
                  <a:pt x="1126" y="160"/>
                  <a:pt x="1126" y="170"/>
                </a:cubicBezTo>
                <a:cubicBezTo>
                  <a:pt x="1126" y="180"/>
                  <a:pt x="1126" y="187"/>
                  <a:pt x="1127" y="192"/>
                </a:cubicBezTo>
                <a:cubicBezTo>
                  <a:pt x="1128" y="198"/>
                  <a:pt x="1131" y="202"/>
                  <a:pt x="1135" y="206"/>
                </a:cubicBezTo>
                <a:cubicBezTo>
                  <a:pt x="1141" y="213"/>
                  <a:pt x="1150" y="216"/>
                  <a:pt x="1159" y="216"/>
                </a:cubicBezTo>
                <a:cubicBezTo>
                  <a:pt x="1177" y="216"/>
                  <a:pt x="1190" y="206"/>
                  <a:pt x="1193" y="187"/>
                </a:cubicBezTo>
                <a:cubicBezTo>
                  <a:pt x="1175" y="187"/>
                  <a:pt x="1175" y="187"/>
                  <a:pt x="1175" y="187"/>
                </a:cubicBezTo>
                <a:cubicBezTo>
                  <a:pt x="1173" y="195"/>
                  <a:pt x="1168" y="200"/>
                  <a:pt x="1159" y="200"/>
                </a:cubicBezTo>
                <a:cubicBezTo>
                  <a:pt x="1154" y="200"/>
                  <a:pt x="1151" y="199"/>
                  <a:pt x="1148" y="196"/>
                </a:cubicBezTo>
                <a:cubicBezTo>
                  <a:pt x="1144" y="192"/>
                  <a:pt x="1143" y="187"/>
                  <a:pt x="1143" y="170"/>
                </a:cubicBezTo>
                <a:cubicBezTo>
                  <a:pt x="1143" y="152"/>
                  <a:pt x="1144" y="148"/>
                  <a:pt x="1148" y="144"/>
                </a:cubicBezTo>
                <a:cubicBezTo>
                  <a:pt x="1151" y="141"/>
                  <a:pt x="1154" y="139"/>
                  <a:pt x="1159" y="139"/>
                </a:cubicBezTo>
                <a:close/>
                <a:moveTo>
                  <a:pt x="1209" y="215"/>
                </a:moveTo>
                <a:cubicBezTo>
                  <a:pt x="1269" y="215"/>
                  <a:pt x="1269" y="215"/>
                  <a:pt x="1269" y="215"/>
                </a:cubicBezTo>
                <a:cubicBezTo>
                  <a:pt x="1269" y="199"/>
                  <a:pt x="1269" y="199"/>
                  <a:pt x="1269" y="199"/>
                </a:cubicBezTo>
                <a:cubicBezTo>
                  <a:pt x="1227" y="199"/>
                  <a:pt x="1227" y="199"/>
                  <a:pt x="1227" y="199"/>
                </a:cubicBezTo>
                <a:cubicBezTo>
                  <a:pt x="1227" y="177"/>
                  <a:pt x="1227" y="177"/>
                  <a:pt x="1227" y="177"/>
                </a:cubicBezTo>
                <a:cubicBezTo>
                  <a:pt x="1263" y="177"/>
                  <a:pt x="1263" y="177"/>
                  <a:pt x="1263" y="177"/>
                </a:cubicBezTo>
                <a:cubicBezTo>
                  <a:pt x="1263" y="161"/>
                  <a:pt x="1263" y="161"/>
                  <a:pt x="1263" y="161"/>
                </a:cubicBezTo>
                <a:cubicBezTo>
                  <a:pt x="1227" y="161"/>
                  <a:pt x="1227" y="161"/>
                  <a:pt x="1227" y="161"/>
                </a:cubicBezTo>
                <a:cubicBezTo>
                  <a:pt x="1227" y="140"/>
                  <a:pt x="1227" y="140"/>
                  <a:pt x="1227" y="140"/>
                </a:cubicBezTo>
                <a:cubicBezTo>
                  <a:pt x="1269" y="140"/>
                  <a:pt x="1269" y="140"/>
                  <a:pt x="1269" y="140"/>
                </a:cubicBezTo>
                <a:cubicBezTo>
                  <a:pt x="1269" y="124"/>
                  <a:pt x="1269" y="124"/>
                  <a:pt x="1269" y="124"/>
                </a:cubicBezTo>
                <a:cubicBezTo>
                  <a:pt x="1209" y="124"/>
                  <a:pt x="1209" y="124"/>
                  <a:pt x="1209" y="124"/>
                </a:cubicBezTo>
                <a:lnTo>
                  <a:pt x="1209" y="215"/>
                </a:lnTo>
                <a:close/>
                <a:moveTo>
                  <a:pt x="1323" y="162"/>
                </a:moveTo>
                <a:cubicBezTo>
                  <a:pt x="1312" y="161"/>
                  <a:pt x="1312" y="161"/>
                  <a:pt x="1312" y="161"/>
                </a:cubicBezTo>
                <a:cubicBezTo>
                  <a:pt x="1308" y="160"/>
                  <a:pt x="1305" y="159"/>
                  <a:pt x="1303" y="157"/>
                </a:cubicBezTo>
                <a:cubicBezTo>
                  <a:pt x="1301" y="155"/>
                  <a:pt x="1301" y="153"/>
                  <a:pt x="1301" y="150"/>
                </a:cubicBezTo>
                <a:cubicBezTo>
                  <a:pt x="1301" y="144"/>
                  <a:pt x="1305" y="139"/>
                  <a:pt x="1315" y="139"/>
                </a:cubicBezTo>
                <a:cubicBezTo>
                  <a:pt x="1321" y="139"/>
                  <a:pt x="1328" y="140"/>
                  <a:pt x="1333" y="145"/>
                </a:cubicBezTo>
                <a:cubicBezTo>
                  <a:pt x="1345" y="134"/>
                  <a:pt x="1345" y="134"/>
                  <a:pt x="1345" y="134"/>
                </a:cubicBezTo>
                <a:cubicBezTo>
                  <a:pt x="1337" y="127"/>
                  <a:pt x="1328" y="123"/>
                  <a:pt x="1315" y="123"/>
                </a:cubicBezTo>
                <a:cubicBezTo>
                  <a:pt x="1296" y="123"/>
                  <a:pt x="1284" y="135"/>
                  <a:pt x="1284" y="151"/>
                </a:cubicBezTo>
                <a:cubicBezTo>
                  <a:pt x="1284" y="159"/>
                  <a:pt x="1286" y="165"/>
                  <a:pt x="1290" y="169"/>
                </a:cubicBezTo>
                <a:cubicBezTo>
                  <a:pt x="1294" y="173"/>
                  <a:pt x="1300" y="175"/>
                  <a:pt x="1308" y="177"/>
                </a:cubicBezTo>
                <a:cubicBezTo>
                  <a:pt x="1319" y="178"/>
                  <a:pt x="1319" y="178"/>
                  <a:pt x="1319" y="178"/>
                </a:cubicBezTo>
                <a:cubicBezTo>
                  <a:pt x="1323" y="179"/>
                  <a:pt x="1325" y="180"/>
                  <a:pt x="1327" y="181"/>
                </a:cubicBezTo>
                <a:cubicBezTo>
                  <a:pt x="1329" y="183"/>
                  <a:pt x="1330" y="186"/>
                  <a:pt x="1330" y="189"/>
                </a:cubicBezTo>
                <a:cubicBezTo>
                  <a:pt x="1330" y="196"/>
                  <a:pt x="1324" y="200"/>
                  <a:pt x="1313" y="200"/>
                </a:cubicBezTo>
                <a:cubicBezTo>
                  <a:pt x="1305" y="200"/>
                  <a:pt x="1297" y="198"/>
                  <a:pt x="1291" y="193"/>
                </a:cubicBezTo>
                <a:cubicBezTo>
                  <a:pt x="1280" y="204"/>
                  <a:pt x="1280" y="204"/>
                  <a:pt x="1280" y="204"/>
                </a:cubicBezTo>
                <a:cubicBezTo>
                  <a:pt x="1289" y="213"/>
                  <a:pt x="1299" y="216"/>
                  <a:pt x="1313" y="216"/>
                </a:cubicBezTo>
                <a:cubicBezTo>
                  <a:pt x="1332" y="216"/>
                  <a:pt x="1347" y="206"/>
                  <a:pt x="1347" y="188"/>
                </a:cubicBezTo>
                <a:cubicBezTo>
                  <a:pt x="1347" y="180"/>
                  <a:pt x="1345" y="174"/>
                  <a:pt x="1340" y="169"/>
                </a:cubicBezTo>
                <a:cubicBezTo>
                  <a:pt x="1336" y="166"/>
                  <a:pt x="1331" y="163"/>
                  <a:pt x="1323" y="162"/>
                </a:cubicBezTo>
                <a:close/>
                <a:moveTo>
                  <a:pt x="1461" y="152"/>
                </a:moveTo>
                <a:cubicBezTo>
                  <a:pt x="1461" y="137"/>
                  <a:pt x="1450" y="124"/>
                  <a:pt x="1432" y="124"/>
                </a:cubicBezTo>
                <a:cubicBezTo>
                  <a:pt x="1396" y="124"/>
                  <a:pt x="1396" y="124"/>
                  <a:pt x="1396" y="124"/>
                </a:cubicBezTo>
                <a:cubicBezTo>
                  <a:pt x="1396" y="215"/>
                  <a:pt x="1396" y="215"/>
                  <a:pt x="1396" y="215"/>
                </a:cubicBezTo>
                <a:cubicBezTo>
                  <a:pt x="1414" y="215"/>
                  <a:pt x="1414" y="215"/>
                  <a:pt x="1414" y="215"/>
                </a:cubicBezTo>
                <a:cubicBezTo>
                  <a:pt x="1414" y="179"/>
                  <a:pt x="1414" y="179"/>
                  <a:pt x="1414" y="179"/>
                </a:cubicBezTo>
                <a:cubicBezTo>
                  <a:pt x="1427" y="179"/>
                  <a:pt x="1427" y="179"/>
                  <a:pt x="1427" y="179"/>
                </a:cubicBezTo>
                <a:cubicBezTo>
                  <a:pt x="1444" y="215"/>
                  <a:pt x="1444" y="215"/>
                  <a:pt x="1444" y="215"/>
                </a:cubicBezTo>
                <a:cubicBezTo>
                  <a:pt x="1465" y="215"/>
                  <a:pt x="1465" y="215"/>
                  <a:pt x="1465" y="215"/>
                </a:cubicBezTo>
                <a:cubicBezTo>
                  <a:pt x="1445" y="176"/>
                  <a:pt x="1445" y="176"/>
                  <a:pt x="1445" y="176"/>
                </a:cubicBezTo>
                <a:cubicBezTo>
                  <a:pt x="1453" y="173"/>
                  <a:pt x="1461" y="165"/>
                  <a:pt x="1461" y="152"/>
                </a:cubicBezTo>
                <a:close/>
                <a:moveTo>
                  <a:pt x="1431" y="164"/>
                </a:moveTo>
                <a:cubicBezTo>
                  <a:pt x="1414" y="164"/>
                  <a:pt x="1414" y="164"/>
                  <a:pt x="1414" y="164"/>
                </a:cubicBezTo>
                <a:cubicBezTo>
                  <a:pt x="1414" y="140"/>
                  <a:pt x="1414" y="140"/>
                  <a:pt x="1414" y="140"/>
                </a:cubicBezTo>
                <a:cubicBezTo>
                  <a:pt x="1431" y="140"/>
                  <a:pt x="1431" y="140"/>
                  <a:pt x="1431" y="140"/>
                </a:cubicBezTo>
                <a:cubicBezTo>
                  <a:pt x="1438" y="140"/>
                  <a:pt x="1444" y="145"/>
                  <a:pt x="1444" y="152"/>
                </a:cubicBezTo>
                <a:cubicBezTo>
                  <a:pt x="1444" y="159"/>
                  <a:pt x="1438" y="164"/>
                  <a:pt x="1431" y="164"/>
                </a:cubicBezTo>
                <a:close/>
                <a:moveTo>
                  <a:pt x="1481" y="215"/>
                </a:moveTo>
                <a:cubicBezTo>
                  <a:pt x="1541" y="215"/>
                  <a:pt x="1541" y="215"/>
                  <a:pt x="1541" y="215"/>
                </a:cubicBezTo>
                <a:cubicBezTo>
                  <a:pt x="1541" y="199"/>
                  <a:pt x="1541" y="199"/>
                  <a:pt x="1541" y="199"/>
                </a:cubicBezTo>
                <a:cubicBezTo>
                  <a:pt x="1499" y="199"/>
                  <a:pt x="1499" y="199"/>
                  <a:pt x="1499" y="199"/>
                </a:cubicBezTo>
                <a:cubicBezTo>
                  <a:pt x="1499" y="177"/>
                  <a:pt x="1499" y="177"/>
                  <a:pt x="1499" y="177"/>
                </a:cubicBezTo>
                <a:cubicBezTo>
                  <a:pt x="1535" y="177"/>
                  <a:pt x="1535" y="177"/>
                  <a:pt x="1535" y="177"/>
                </a:cubicBezTo>
                <a:cubicBezTo>
                  <a:pt x="1535" y="161"/>
                  <a:pt x="1535" y="161"/>
                  <a:pt x="1535" y="161"/>
                </a:cubicBezTo>
                <a:cubicBezTo>
                  <a:pt x="1499" y="161"/>
                  <a:pt x="1499" y="161"/>
                  <a:pt x="1499" y="161"/>
                </a:cubicBezTo>
                <a:cubicBezTo>
                  <a:pt x="1499" y="140"/>
                  <a:pt x="1499" y="140"/>
                  <a:pt x="1499" y="140"/>
                </a:cubicBezTo>
                <a:cubicBezTo>
                  <a:pt x="1541" y="140"/>
                  <a:pt x="1541" y="140"/>
                  <a:pt x="1541" y="140"/>
                </a:cubicBezTo>
                <a:cubicBezTo>
                  <a:pt x="1541" y="124"/>
                  <a:pt x="1541" y="124"/>
                  <a:pt x="1541" y="124"/>
                </a:cubicBezTo>
                <a:cubicBezTo>
                  <a:pt x="1481" y="124"/>
                  <a:pt x="1481" y="124"/>
                  <a:pt x="1481" y="124"/>
                </a:cubicBezTo>
                <a:lnTo>
                  <a:pt x="1481" y="215"/>
                </a:lnTo>
                <a:close/>
                <a:moveTo>
                  <a:pt x="1560" y="215"/>
                </a:moveTo>
                <a:cubicBezTo>
                  <a:pt x="1578" y="215"/>
                  <a:pt x="1578" y="215"/>
                  <a:pt x="1578" y="215"/>
                </a:cubicBezTo>
                <a:cubicBezTo>
                  <a:pt x="1578" y="178"/>
                  <a:pt x="1578" y="178"/>
                  <a:pt x="1578" y="178"/>
                </a:cubicBezTo>
                <a:cubicBezTo>
                  <a:pt x="1613" y="178"/>
                  <a:pt x="1613" y="178"/>
                  <a:pt x="1613" y="178"/>
                </a:cubicBezTo>
                <a:cubicBezTo>
                  <a:pt x="1613" y="162"/>
                  <a:pt x="1613" y="162"/>
                  <a:pt x="1613" y="162"/>
                </a:cubicBezTo>
                <a:cubicBezTo>
                  <a:pt x="1578" y="162"/>
                  <a:pt x="1578" y="162"/>
                  <a:pt x="1578" y="162"/>
                </a:cubicBezTo>
                <a:cubicBezTo>
                  <a:pt x="1578" y="140"/>
                  <a:pt x="1578" y="140"/>
                  <a:pt x="1578" y="140"/>
                </a:cubicBezTo>
                <a:cubicBezTo>
                  <a:pt x="1620" y="140"/>
                  <a:pt x="1620" y="140"/>
                  <a:pt x="1620" y="140"/>
                </a:cubicBezTo>
                <a:cubicBezTo>
                  <a:pt x="1620" y="124"/>
                  <a:pt x="1620" y="124"/>
                  <a:pt x="1620" y="124"/>
                </a:cubicBezTo>
                <a:cubicBezTo>
                  <a:pt x="1560" y="124"/>
                  <a:pt x="1560" y="124"/>
                  <a:pt x="1560" y="124"/>
                </a:cubicBezTo>
                <a:lnTo>
                  <a:pt x="1560" y="215"/>
                </a:lnTo>
                <a:close/>
                <a:moveTo>
                  <a:pt x="1667" y="123"/>
                </a:moveTo>
                <a:cubicBezTo>
                  <a:pt x="1657" y="123"/>
                  <a:pt x="1649" y="127"/>
                  <a:pt x="1642" y="133"/>
                </a:cubicBezTo>
                <a:cubicBezTo>
                  <a:pt x="1633" y="143"/>
                  <a:pt x="1633" y="154"/>
                  <a:pt x="1633" y="170"/>
                </a:cubicBezTo>
                <a:cubicBezTo>
                  <a:pt x="1633" y="186"/>
                  <a:pt x="1633" y="197"/>
                  <a:pt x="1642" y="206"/>
                </a:cubicBezTo>
                <a:cubicBezTo>
                  <a:pt x="1649" y="213"/>
                  <a:pt x="1657" y="216"/>
                  <a:pt x="1667" y="216"/>
                </a:cubicBezTo>
                <a:cubicBezTo>
                  <a:pt x="1678" y="216"/>
                  <a:pt x="1685" y="213"/>
                  <a:pt x="1692" y="206"/>
                </a:cubicBezTo>
                <a:cubicBezTo>
                  <a:pt x="1701" y="197"/>
                  <a:pt x="1701" y="186"/>
                  <a:pt x="1701" y="170"/>
                </a:cubicBezTo>
                <a:cubicBezTo>
                  <a:pt x="1701" y="154"/>
                  <a:pt x="1701" y="143"/>
                  <a:pt x="1692" y="133"/>
                </a:cubicBezTo>
                <a:cubicBezTo>
                  <a:pt x="1685" y="127"/>
                  <a:pt x="1678" y="123"/>
                  <a:pt x="1667" y="123"/>
                </a:cubicBezTo>
                <a:close/>
                <a:moveTo>
                  <a:pt x="1679" y="195"/>
                </a:moveTo>
                <a:cubicBezTo>
                  <a:pt x="1676" y="198"/>
                  <a:pt x="1672" y="200"/>
                  <a:pt x="1667" y="200"/>
                </a:cubicBezTo>
                <a:cubicBezTo>
                  <a:pt x="1662" y="200"/>
                  <a:pt x="1658" y="198"/>
                  <a:pt x="1656" y="195"/>
                </a:cubicBezTo>
                <a:cubicBezTo>
                  <a:pt x="1652" y="192"/>
                  <a:pt x="1651" y="187"/>
                  <a:pt x="1651" y="170"/>
                </a:cubicBezTo>
                <a:cubicBezTo>
                  <a:pt x="1651" y="152"/>
                  <a:pt x="1652" y="148"/>
                  <a:pt x="1656" y="144"/>
                </a:cubicBezTo>
                <a:cubicBezTo>
                  <a:pt x="1658" y="141"/>
                  <a:pt x="1662" y="139"/>
                  <a:pt x="1667" y="139"/>
                </a:cubicBezTo>
                <a:cubicBezTo>
                  <a:pt x="1672" y="139"/>
                  <a:pt x="1676" y="141"/>
                  <a:pt x="1679" y="144"/>
                </a:cubicBezTo>
                <a:cubicBezTo>
                  <a:pt x="1682" y="148"/>
                  <a:pt x="1683" y="152"/>
                  <a:pt x="1683" y="170"/>
                </a:cubicBezTo>
                <a:cubicBezTo>
                  <a:pt x="1683" y="187"/>
                  <a:pt x="1682" y="192"/>
                  <a:pt x="1679" y="195"/>
                </a:cubicBezTo>
                <a:close/>
                <a:moveTo>
                  <a:pt x="1786" y="152"/>
                </a:moveTo>
                <a:cubicBezTo>
                  <a:pt x="1786" y="137"/>
                  <a:pt x="1775" y="124"/>
                  <a:pt x="1756" y="124"/>
                </a:cubicBezTo>
                <a:cubicBezTo>
                  <a:pt x="1720" y="124"/>
                  <a:pt x="1720" y="124"/>
                  <a:pt x="1720" y="124"/>
                </a:cubicBezTo>
                <a:cubicBezTo>
                  <a:pt x="1720" y="215"/>
                  <a:pt x="1720" y="215"/>
                  <a:pt x="1720" y="215"/>
                </a:cubicBezTo>
                <a:cubicBezTo>
                  <a:pt x="1738" y="215"/>
                  <a:pt x="1738" y="215"/>
                  <a:pt x="1738" y="215"/>
                </a:cubicBezTo>
                <a:cubicBezTo>
                  <a:pt x="1738" y="179"/>
                  <a:pt x="1738" y="179"/>
                  <a:pt x="1738" y="179"/>
                </a:cubicBezTo>
                <a:cubicBezTo>
                  <a:pt x="1751" y="179"/>
                  <a:pt x="1751" y="179"/>
                  <a:pt x="1751" y="179"/>
                </a:cubicBezTo>
                <a:cubicBezTo>
                  <a:pt x="1769" y="215"/>
                  <a:pt x="1769" y="215"/>
                  <a:pt x="1769" y="215"/>
                </a:cubicBezTo>
                <a:cubicBezTo>
                  <a:pt x="1789" y="215"/>
                  <a:pt x="1789" y="215"/>
                  <a:pt x="1789" y="215"/>
                </a:cubicBezTo>
                <a:cubicBezTo>
                  <a:pt x="1769" y="176"/>
                  <a:pt x="1769" y="176"/>
                  <a:pt x="1769" y="176"/>
                </a:cubicBezTo>
                <a:cubicBezTo>
                  <a:pt x="1778" y="173"/>
                  <a:pt x="1786" y="165"/>
                  <a:pt x="1786" y="152"/>
                </a:cubicBezTo>
                <a:close/>
                <a:moveTo>
                  <a:pt x="1755" y="164"/>
                </a:moveTo>
                <a:cubicBezTo>
                  <a:pt x="1738" y="164"/>
                  <a:pt x="1738" y="164"/>
                  <a:pt x="1738" y="164"/>
                </a:cubicBezTo>
                <a:cubicBezTo>
                  <a:pt x="1738" y="140"/>
                  <a:pt x="1738" y="140"/>
                  <a:pt x="1738" y="140"/>
                </a:cubicBezTo>
                <a:cubicBezTo>
                  <a:pt x="1755" y="140"/>
                  <a:pt x="1755" y="140"/>
                  <a:pt x="1755" y="140"/>
                </a:cubicBezTo>
                <a:cubicBezTo>
                  <a:pt x="1763" y="140"/>
                  <a:pt x="1768" y="145"/>
                  <a:pt x="1768" y="152"/>
                </a:cubicBezTo>
                <a:cubicBezTo>
                  <a:pt x="1768" y="159"/>
                  <a:pt x="1763" y="164"/>
                  <a:pt x="1755" y="164"/>
                </a:cubicBezTo>
                <a:close/>
                <a:moveTo>
                  <a:pt x="1847" y="174"/>
                </a:moveTo>
                <a:cubicBezTo>
                  <a:pt x="1823" y="124"/>
                  <a:pt x="1823" y="124"/>
                  <a:pt x="1823" y="124"/>
                </a:cubicBezTo>
                <a:cubicBezTo>
                  <a:pt x="1805" y="124"/>
                  <a:pt x="1805" y="124"/>
                  <a:pt x="1805" y="124"/>
                </a:cubicBezTo>
                <a:cubicBezTo>
                  <a:pt x="1805" y="215"/>
                  <a:pt x="1805" y="215"/>
                  <a:pt x="1805" y="215"/>
                </a:cubicBezTo>
                <a:cubicBezTo>
                  <a:pt x="1823" y="215"/>
                  <a:pt x="1823" y="215"/>
                  <a:pt x="1823" y="215"/>
                </a:cubicBezTo>
                <a:cubicBezTo>
                  <a:pt x="1823" y="162"/>
                  <a:pt x="1823" y="162"/>
                  <a:pt x="1823" y="162"/>
                </a:cubicBezTo>
                <a:cubicBezTo>
                  <a:pt x="1841" y="197"/>
                  <a:pt x="1841" y="197"/>
                  <a:pt x="1841" y="197"/>
                </a:cubicBezTo>
                <a:cubicBezTo>
                  <a:pt x="1853" y="197"/>
                  <a:pt x="1853" y="197"/>
                  <a:pt x="1853" y="197"/>
                </a:cubicBezTo>
                <a:cubicBezTo>
                  <a:pt x="1870" y="162"/>
                  <a:pt x="1870" y="162"/>
                  <a:pt x="1870" y="162"/>
                </a:cubicBezTo>
                <a:cubicBezTo>
                  <a:pt x="1870" y="215"/>
                  <a:pt x="1870" y="215"/>
                  <a:pt x="1870" y="215"/>
                </a:cubicBezTo>
                <a:cubicBezTo>
                  <a:pt x="1888" y="215"/>
                  <a:pt x="1888" y="215"/>
                  <a:pt x="1888" y="215"/>
                </a:cubicBezTo>
                <a:cubicBezTo>
                  <a:pt x="1888" y="124"/>
                  <a:pt x="1888" y="124"/>
                  <a:pt x="1888" y="124"/>
                </a:cubicBezTo>
                <a:cubicBezTo>
                  <a:pt x="1870" y="124"/>
                  <a:pt x="1870" y="124"/>
                  <a:pt x="1870" y="124"/>
                </a:cubicBezTo>
                <a:lnTo>
                  <a:pt x="1847" y="174"/>
                </a:lnTo>
                <a:close/>
              </a:path>
            </a:pathLst>
          </a:custGeom>
          <a:solidFill>
            <a:srgbClr val="0F77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35811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vaaleansinin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3047"/>
            <a:ext cx="9141291" cy="5137405"/>
          </a:xfrm>
          <a:prstGeom prst="rect">
            <a:avLst/>
          </a:prstGeom>
        </p:spPr>
      </p:pic>
      <p:sp>
        <p:nvSpPr>
          <p:cNvPr id="24" name="Suorakulmio 13">
            <a:extLst>
              <a:ext uri="{FF2B5EF4-FFF2-40B4-BE49-F238E27FC236}">
                <a16:creationId xmlns:a16="http://schemas.microsoft.com/office/drawing/2014/main" id="{7FF3AF2C-6D69-47E3-9849-68BBF303675E}"/>
              </a:ext>
            </a:extLst>
          </p:cNvPr>
          <p:cNvSpPr/>
          <p:nvPr userDrawn="1"/>
        </p:nvSpPr>
        <p:spPr>
          <a:xfrm>
            <a:off x="0" y="4490519"/>
            <a:ext cx="9144000" cy="6529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Leena Kinnunen</a:t>
            </a:r>
          </a:p>
        </p:txBody>
      </p:sp>
      <p:sp>
        <p:nvSpPr>
          <p:cNvPr id="16" name="Otsikko 1"/>
          <p:cNvSpPr>
            <a:spLocks noGrp="1"/>
          </p:cNvSpPr>
          <p:nvPr>
            <p:ph type="title" hasCustomPrompt="1"/>
          </p:nvPr>
        </p:nvSpPr>
        <p:spPr>
          <a:xfrm>
            <a:off x="292529" y="1707654"/>
            <a:ext cx="4063447" cy="1368152"/>
          </a:xfrm>
        </p:spPr>
        <p:txBody>
          <a:bodyPr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cap="none" baseline="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Esityksen </a:t>
            </a:r>
            <a:br>
              <a:rPr lang="fi-FI" dirty="0"/>
            </a:br>
            <a:r>
              <a:rPr lang="fi-FI" dirty="0"/>
              <a:t>otsikko tähän</a:t>
            </a:r>
          </a:p>
        </p:txBody>
      </p:sp>
      <p:sp>
        <p:nvSpPr>
          <p:cNvPr id="17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292529" y="3147814"/>
            <a:ext cx="4063447" cy="1152128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Paikka alaotsikolle </a:t>
            </a:r>
          </a:p>
        </p:txBody>
      </p:sp>
      <p:sp>
        <p:nvSpPr>
          <p:cNvPr id="19" name="Päivämäärän paikkamerkki 3">
            <a:extLst>
              <a:ext uri="{FF2B5EF4-FFF2-40B4-BE49-F238E27FC236}">
                <a16:creationId xmlns:a16="http://schemas.microsoft.com/office/drawing/2014/main" id="{94441393-3F8C-43A6-8E1E-A838BFFF8C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76056" y="4784400"/>
            <a:ext cx="936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fi-FI"/>
              <a:t>11.10.2018</a:t>
            </a:r>
            <a:endParaRPr lang="fi-FI" dirty="0"/>
          </a:p>
        </p:txBody>
      </p:sp>
      <p:sp>
        <p:nvSpPr>
          <p:cNvPr id="20" name="Dian numeron paikkamerkki 5">
            <a:extLst>
              <a:ext uri="{FF2B5EF4-FFF2-40B4-BE49-F238E27FC236}">
                <a16:creationId xmlns:a16="http://schemas.microsoft.com/office/drawing/2014/main" id="{9E232B30-896D-4511-9A22-56745F8CF5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04592" y="4784949"/>
            <a:ext cx="6004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AF3D37F8-22D3-48E0-8D89-5DDCFAF338AF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F44DDE2-D725-4059-B9EA-CFCBB9CEAB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93083"/>
            <a:ext cx="2411696" cy="1080120"/>
          </a:xfrm>
          <a:prstGeom prst="rect">
            <a:avLst/>
          </a:prstGeom>
        </p:spPr>
      </p:pic>
      <p:sp>
        <p:nvSpPr>
          <p:cNvPr id="23" name="Freeform 7">
            <a:extLst>
              <a:ext uri="{FF2B5EF4-FFF2-40B4-BE49-F238E27FC236}">
                <a16:creationId xmlns:a16="http://schemas.microsoft.com/office/drawing/2014/main" id="{7B58E288-2E04-48B5-B52B-0B035D80FEC0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252000" y="4698082"/>
            <a:ext cx="2544202" cy="270000"/>
          </a:xfrm>
          <a:custGeom>
            <a:avLst/>
            <a:gdLst>
              <a:gd name="T0" fmla="*/ 28 w 2044"/>
              <a:gd name="T1" fmla="*/ 56 h 216"/>
              <a:gd name="T2" fmla="*/ 149 w 2044"/>
              <a:gd name="T3" fmla="*/ 38 h 216"/>
              <a:gd name="T4" fmla="*/ 239 w 2044"/>
              <a:gd name="T5" fmla="*/ 41 h 216"/>
              <a:gd name="T6" fmla="*/ 220 w 2044"/>
              <a:gd name="T7" fmla="*/ 29 h 216"/>
              <a:gd name="T8" fmla="*/ 274 w 2044"/>
              <a:gd name="T9" fmla="*/ 92 h 216"/>
              <a:gd name="T10" fmla="*/ 352 w 2044"/>
              <a:gd name="T11" fmla="*/ 10 h 216"/>
              <a:gd name="T12" fmla="*/ 432 w 2044"/>
              <a:gd name="T13" fmla="*/ 57 h 216"/>
              <a:gd name="T14" fmla="*/ 487 w 2044"/>
              <a:gd name="T15" fmla="*/ 76 h 216"/>
              <a:gd name="T16" fmla="*/ 492 w 2044"/>
              <a:gd name="T17" fmla="*/ 61 h 216"/>
              <a:gd name="T18" fmla="*/ 709 w 2044"/>
              <a:gd name="T19" fmla="*/ 60 h 216"/>
              <a:gd name="T20" fmla="*/ 660 w 2044"/>
              <a:gd name="T21" fmla="*/ 24 h 216"/>
              <a:gd name="T22" fmla="*/ 809 w 2044"/>
              <a:gd name="T23" fmla="*/ 46 h 216"/>
              <a:gd name="T24" fmla="*/ 786 w 2044"/>
              <a:gd name="T25" fmla="*/ 21 h 216"/>
              <a:gd name="T26" fmla="*/ 848 w 2044"/>
              <a:gd name="T27" fmla="*/ 92 h 216"/>
              <a:gd name="T28" fmla="*/ 964 w 2044"/>
              <a:gd name="T29" fmla="*/ 1 h 216"/>
              <a:gd name="T30" fmla="*/ 982 w 2044"/>
              <a:gd name="T31" fmla="*/ 92 h 216"/>
              <a:gd name="T32" fmla="*/ 1137 w 2044"/>
              <a:gd name="T33" fmla="*/ 1 h 216"/>
              <a:gd name="T34" fmla="*/ 1225 w 2044"/>
              <a:gd name="T35" fmla="*/ 92 h 216"/>
              <a:gd name="T36" fmla="*/ 1207 w 2044"/>
              <a:gd name="T37" fmla="*/ 73 h 216"/>
              <a:gd name="T38" fmla="*/ 1325 w 2044"/>
              <a:gd name="T39" fmla="*/ 1 h 216"/>
              <a:gd name="T40" fmla="*/ 1344 w 2044"/>
              <a:gd name="T41" fmla="*/ 92 h 216"/>
              <a:gd name="T42" fmla="*/ 1471 w 2044"/>
              <a:gd name="T43" fmla="*/ 17 h 216"/>
              <a:gd name="T44" fmla="*/ 1627 w 2044"/>
              <a:gd name="T45" fmla="*/ 38 h 216"/>
              <a:gd name="T46" fmla="*/ 1685 w 2044"/>
              <a:gd name="T47" fmla="*/ 76 h 216"/>
              <a:gd name="T48" fmla="*/ 1727 w 2044"/>
              <a:gd name="T49" fmla="*/ 76 h 216"/>
              <a:gd name="T50" fmla="*/ 1776 w 2044"/>
              <a:gd name="T51" fmla="*/ 28 h 216"/>
              <a:gd name="T52" fmla="*/ 1921 w 2044"/>
              <a:gd name="T53" fmla="*/ 17 h 216"/>
              <a:gd name="T54" fmla="*/ 1996 w 2044"/>
              <a:gd name="T55" fmla="*/ 1 h 216"/>
              <a:gd name="T56" fmla="*/ 0 w 2044"/>
              <a:gd name="T57" fmla="*/ 215 h 216"/>
              <a:gd name="T58" fmla="*/ 29 w 2044"/>
              <a:gd name="T59" fmla="*/ 184 h 216"/>
              <a:gd name="T60" fmla="*/ 145 w 2044"/>
              <a:gd name="T61" fmla="*/ 180 h 216"/>
              <a:gd name="T62" fmla="*/ 203 w 2044"/>
              <a:gd name="T63" fmla="*/ 199 h 216"/>
              <a:gd name="T64" fmla="*/ 347 w 2044"/>
              <a:gd name="T65" fmla="*/ 145 h 216"/>
              <a:gd name="T66" fmla="*/ 294 w 2044"/>
              <a:gd name="T67" fmla="*/ 204 h 216"/>
              <a:gd name="T68" fmla="*/ 443 w 2044"/>
              <a:gd name="T69" fmla="*/ 170 h 216"/>
              <a:gd name="T70" fmla="*/ 421 w 2044"/>
              <a:gd name="T71" fmla="*/ 195 h 216"/>
              <a:gd name="T72" fmla="*/ 526 w 2044"/>
              <a:gd name="T73" fmla="*/ 187 h 216"/>
              <a:gd name="T74" fmla="*/ 543 w 2044"/>
              <a:gd name="T75" fmla="*/ 215 h 216"/>
              <a:gd name="T76" fmla="*/ 614 w 2044"/>
              <a:gd name="T77" fmla="*/ 151 h 216"/>
              <a:gd name="T78" fmla="*/ 796 w 2044"/>
              <a:gd name="T79" fmla="*/ 161 h 216"/>
              <a:gd name="T80" fmla="*/ 811 w 2044"/>
              <a:gd name="T81" fmla="*/ 181 h 216"/>
              <a:gd name="T82" fmla="*/ 909 w 2044"/>
              <a:gd name="T83" fmla="*/ 199 h 216"/>
              <a:gd name="T84" fmla="*/ 993 w 2044"/>
              <a:gd name="T85" fmla="*/ 152 h 216"/>
              <a:gd name="T86" fmla="*/ 962 w 2044"/>
              <a:gd name="T87" fmla="*/ 164 h 216"/>
              <a:gd name="T88" fmla="*/ 1076 w 2044"/>
              <a:gd name="T89" fmla="*/ 124 h 216"/>
              <a:gd name="T90" fmla="*/ 1159 w 2044"/>
              <a:gd name="T91" fmla="*/ 123 h 216"/>
              <a:gd name="T92" fmla="*/ 1143 w 2044"/>
              <a:gd name="T93" fmla="*/ 170 h 216"/>
              <a:gd name="T94" fmla="*/ 1227 w 2044"/>
              <a:gd name="T95" fmla="*/ 140 h 216"/>
              <a:gd name="T96" fmla="*/ 1345 w 2044"/>
              <a:gd name="T97" fmla="*/ 134 h 216"/>
              <a:gd name="T98" fmla="*/ 1313 w 2044"/>
              <a:gd name="T99" fmla="*/ 216 h 216"/>
              <a:gd name="T100" fmla="*/ 1444 w 2044"/>
              <a:gd name="T101" fmla="*/ 215 h 216"/>
              <a:gd name="T102" fmla="*/ 1541 w 2044"/>
              <a:gd name="T103" fmla="*/ 215 h 216"/>
              <a:gd name="T104" fmla="*/ 1481 w 2044"/>
              <a:gd name="T105" fmla="*/ 215 h 216"/>
              <a:gd name="T106" fmla="*/ 1560 w 2044"/>
              <a:gd name="T107" fmla="*/ 215 h 216"/>
              <a:gd name="T108" fmla="*/ 1667 w 2044"/>
              <a:gd name="T109" fmla="*/ 200 h 216"/>
              <a:gd name="T110" fmla="*/ 1720 w 2044"/>
              <a:gd name="T111" fmla="*/ 215 h 216"/>
              <a:gd name="T112" fmla="*/ 1755 w 2044"/>
              <a:gd name="T113" fmla="*/ 140 h 216"/>
              <a:gd name="T114" fmla="*/ 1870 w 2044"/>
              <a:gd name="T115" fmla="*/ 162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044" h="216">
                <a:moveTo>
                  <a:pt x="28" y="56"/>
                </a:moveTo>
                <a:cubicBezTo>
                  <a:pt x="41" y="56"/>
                  <a:pt x="41" y="56"/>
                  <a:pt x="41" y="56"/>
                </a:cubicBezTo>
                <a:cubicBezTo>
                  <a:pt x="58" y="92"/>
                  <a:pt x="58" y="92"/>
                  <a:pt x="58" y="92"/>
                </a:cubicBezTo>
                <a:cubicBezTo>
                  <a:pt x="79" y="92"/>
                  <a:pt x="79" y="92"/>
                  <a:pt x="79" y="92"/>
                </a:cubicBezTo>
                <a:cubicBezTo>
                  <a:pt x="59" y="53"/>
                  <a:pt x="59" y="53"/>
                  <a:pt x="59" y="53"/>
                </a:cubicBezTo>
                <a:cubicBezTo>
                  <a:pt x="67" y="50"/>
                  <a:pt x="75" y="42"/>
                  <a:pt x="75" y="29"/>
                </a:cubicBezTo>
                <a:cubicBezTo>
                  <a:pt x="75" y="14"/>
                  <a:pt x="64" y="1"/>
                  <a:pt x="46" y="1"/>
                </a:cubicBezTo>
                <a:cubicBezTo>
                  <a:pt x="10" y="1"/>
                  <a:pt x="10" y="1"/>
                  <a:pt x="10" y="1"/>
                </a:cubicBezTo>
                <a:cubicBezTo>
                  <a:pt x="10" y="92"/>
                  <a:pt x="10" y="92"/>
                  <a:pt x="10" y="92"/>
                </a:cubicBezTo>
                <a:cubicBezTo>
                  <a:pt x="28" y="92"/>
                  <a:pt x="28" y="92"/>
                  <a:pt x="28" y="92"/>
                </a:cubicBezTo>
                <a:lnTo>
                  <a:pt x="28" y="56"/>
                </a:lnTo>
                <a:close/>
                <a:moveTo>
                  <a:pt x="28" y="17"/>
                </a:moveTo>
                <a:cubicBezTo>
                  <a:pt x="44" y="17"/>
                  <a:pt x="44" y="17"/>
                  <a:pt x="44" y="17"/>
                </a:cubicBezTo>
                <a:cubicBezTo>
                  <a:pt x="52" y="17"/>
                  <a:pt x="57" y="22"/>
                  <a:pt x="57" y="29"/>
                </a:cubicBezTo>
                <a:cubicBezTo>
                  <a:pt x="57" y="36"/>
                  <a:pt x="52" y="41"/>
                  <a:pt x="44" y="41"/>
                </a:cubicBezTo>
                <a:cubicBezTo>
                  <a:pt x="28" y="41"/>
                  <a:pt x="28" y="41"/>
                  <a:pt x="28" y="41"/>
                </a:cubicBezTo>
                <a:lnTo>
                  <a:pt x="28" y="17"/>
                </a:lnTo>
                <a:close/>
                <a:moveTo>
                  <a:pt x="155" y="76"/>
                </a:moveTo>
                <a:cubicBezTo>
                  <a:pt x="113" y="76"/>
                  <a:pt x="113" y="76"/>
                  <a:pt x="113" y="76"/>
                </a:cubicBezTo>
                <a:cubicBezTo>
                  <a:pt x="113" y="54"/>
                  <a:pt x="113" y="54"/>
                  <a:pt x="113" y="54"/>
                </a:cubicBezTo>
                <a:cubicBezTo>
                  <a:pt x="149" y="54"/>
                  <a:pt x="149" y="54"/>
                  <a:pt x="149" y="54"/>
                </a:cubicBezTo>
                <a:cubicBezTo>
                  <a:pt x="149" y="38"/>
                  <a:pt x="149" y="38"/>
                  <a:pt x="149" y="38"/>
                </a:cubicBezTo>
                <a:cubicBezTo>
                  <a:pt x="113" y="38"/>
                  <a:pt x="113" y="38"/>
                  <a:pt x="113" y="38"/>
                </a:cubicBezTo>
                <a:cubicBezTo>
                  <a:pt x="113" y="17"/>
                  <a:pt x="113" y="17"/>
                  <a:pt x="113" y="17"/>
                </a:cubicBezTo>
                <a:cubicBezTo>
                  <a:pt x="155" y="17"/>
                  <a:pt x="155" y="17"/>
                  <a:pt x="155" y="17"/>
                </a:cubicBezTo>
                <a:cubicBezTo>
                  <a:pt x="155" y="1"/>
                  <a:pt x="155" y="1"/>
                  <a:pt x="155" y="1"/>
                </a:cubicBezTo>
                <a:cubicBezTo>
                  <a:pt x="95" y="1"/>
                  <a:pt x="95" y="1"/>
                  <a:pt x="95" y="1"/>
                </a:cubicBezTo>
                <a:cubicBezTo>
                  <a:pt x="95" y="92"/>
                  <a:pt x="95" y="92"/>
                  <a:pt x="95" y="92"/>
                </a:cubicBezTo>
                <a:cubicBezTo>
                  <a:pt x="155" y="92"/>
                  <a:pt x="155" y="92"/>
                  <a:pt x="155" y="92"/>
                </a:cubicBezTo>
                <a:lnTo>
                  <a:pt x="155" y="76"/>
                </a:lnTo>
                <a:close/>
                <a:moveTo>
                  <a:pt x="230" y="82"/>
                </a:moveTo>
                <a:cubicBezTo>
                  <a:pt x="236" y="76"/>
                  <a:pt x="239" y="68"/>
                  <a:pt x="239" y="55"/>
                </a:cubicBezTo>
                <a:cubicBezTo>
                  <a:pt x="239" y="41"/>
                  <a:pt x="239" y="41"/>
                  <a:pt x="239" y="41"/>
                </a:cubicBezTo>
                <a:cubicBezTo>
                  <a:pt x="204" y="41"/>
                  <a:pt x="204" y="41"/>
                  <a:pt x="204" y="41"/>
                </a:cubicBezTo>
                <a:cubicBezTo>
                  <a:pt x="204" y="56"/>
                  <a:pt x="204" y="56"/>
                  <a:pt x="204" y="56"/>
                </a:cubicBezTo>
                <a:cubicBezTo>
                  <a:pt x="221" y="56"/>
                  <a:pt x="221" y="56"/>
                  <a:pt x="221" y="56"/>
                </a:cubicBezTo>
                <a:cubicBezTo>
                  <a:pt x="221" y="60"/>
                  <a:pt x="221" y="60"/>
                  <a:pt x="221" y="60"/>
                </a:cubicBezTo>
                <a:cubicBezTo>
                  <a:pt x="221" y="65"/>
                  <a:pt x="219" y="69"/>
                  <a:pt x="217" y="72"/>
                </a:cubicBezTo>
                <a:cubicBezTo>
                  <a:pt x="214" y="75"/>
                  <a:pt x="209" y="77"/>
                  <a:pt x="204" y="77"/>
                </a:cubicBezTo>
                <a:cubicBezTo>
                  <a:pt x="199" y="77"/>
                  <a:pt x="195" y="75"/>
                  <a:pt x="193" y="72"/>
                </a:cubicBezTo>
                <a:cubicBezTo>
                  <a:pt x="189" y="68"/>
                  <a:pt x="188" y="64"/>
                  <a:pt x="188" y="46"/>
                </a:cubicBezTo>
                <a:cubicBezTo>
                  <a:pt x="188" y="28"/>
                  <a:pt x="189" y="25"/>
                  <a:pt x="193" y="21"/>
                </a:cubicBezTo>
                <a:cubicBezTo>
                  <a:pt x="196" y="18"/>
                  <a:pt x="199" y="16"/>
                  <a:pt x="204" y="16"/>
                </a:cubicBezTo>
                <a:cubicBezTo>
                  <a:pt x="213" y="16"/>
                  <a:pt x="218" y="20"/>
                  <a:pt x="220" y="29"/>
                </a:cubicBezTo>
                <a:cubicBezTo>
                  <a:pt x="238" y="29"/>
                  <a:pt x="238" y="29"/>
                  <a:pt x="238" y="29"/>
                </a:cubicBezTo>
                <a:cubicBezTo>
                  <a:pt x="236" y="13"/>
                  <a:pt x="225" y="0"/>
                  <a:pt x="204" y="0"/>
                </a:cubicBezTo>
                <a:cubicBezTo>
                  <a:pt x="194" y="0"/>
                  <a:pt x="186" y="3"/>
                  <a:pt x="180" y="10"/>
                </a:cubicBezTo>
                <a:cubicBezTo>
                  <a:pt x="176" y="14"/>
                  <a:pt x="173" y="19"/>
                  <a:pt x="172" y="24"/>
                </a:cubicBezTo>
                <a:cubicBezTo>
                  <a:pt x="171" y="29"/>
                  <a:pt x="171" y="36"/>
                  <a:pt x="171" y="46"/>
                </a:cubicBezTo>
                <a:cubicBezTo>
                  <a:pt x="171" y="56"/>
                  <a:pt x="171" y="64"/>
                  <a:pt x="172" y="69"/>
                </a:cubicBezTo>
                <a:cubicBezTo>
                  <a:pt x="173" y="74"/>
                  <a:pt x="176" y="79"/>
                  <a:pt x="180" y="83"/>
                </a:cubicBezTo>
                <a:cubicBezTo>
                  <a:pt x="186" y="89"/>
                  <a:pt x="194" y="93"/>
                  <a:pt x="204" y="93"/>
                </a:cubicBezTo>
                <a:cubicBezTo>
                  <a:pt x="214" y="93"/>
                  <a:pt x="223" y="90"/>
                  <a:pt x="230" y="82"/>
                </a:cubicBezTo>
                <a:close/>
                <a:moveTo>
                  <a:pt x="256" y="92"/>
                </a:moveTo>
                <a:cubicBezTo>
                  <a:pt x="274" y="92"/>
                  <a:pt x="274" y="92"/>
                  <a:pt x="274" y="92"/>
                </a:cubicBezTo>
                <a:cubicBezTo>
                  <a:pt x="274" y="1"/>
                  <a:pt x="274" y="1"/>
                  <a:pt x="274" y="1"/>
                </a:cubicBezTo>
                <a:cubicBezTo>
                  <a:pt x="256" y="1"/>
                  <a:pt x="256" y="1"/>
                  <a:pt x="256" y="1"/>
                </a:cubicBezTo>
                <a:lnTo>
                  <a:pt x="256" y="92"/>
                </a:lnTo>
                <a:close/>
                <a:moveTo>
                  <a:pt x="327" y="0"/>
                </a:moveTo>
                <a:cubicBezTo>
                  <a:pt x="317" y="0"/>
                  <a:pt x="309" y="4"/>
                  <a:pt x="303" y="10"/>
                </a:cubicBezTo>
                <a:cubicBezTo>
                  <a:pt x="293" y="19"/>
                  <a:pt x="294" y="31"/>
                  <a:pt x="294" y="46"/>
                </a:cubicBezTo>
                <a:cubicBezTo>
                  <a:pt x="294" y="62"/>
                  <a:pt x="293" y="74"/>
                  <a:pt x="303" y="83"/>
                </a:cubicBezTo>
                <a:cubicBezTo>
                  <a:pt x="309" y="89"/>
                  <a:pt x="317" y="93"/>
                  <a:pt x="327" y="93"/>
                </a:cubicBezTo>
                <a:cubicBezTo>
                  <a:pt x="338" y="93"/>
                  <a:pt x="346" y="89"/>
                  <a:pt x="352" y="83"/>
                </a:cubicBezTo>
                <a:cubicBezTo>
                  <a:pt x="361" y="74"/>
                  <a:pt x="361" y="62"/>
                  <a:pt x="361" y="46"/>
                </a:cubicBezTo>
                <a:cubicBezTo>
                  <a:pt x="361" y="31"/>
                  <a:pt x="361" y="19"/>
                  <a:pt x="352" y="10"/>
                </a:cubicBezTo>
                <a:cubicBezTo>
                  <a:pt x="346" y="4"/>
                  <a:pt x="338" y="0"/>
                  <a:pt x="327" y="0"/>
                </a:cubicBezTo>
                <a:close/>
                <a:moveTo>
                  <a:pt x="339" y="72"/>
                </a:moveTo>
                <a:cubicBezTo>
                  <a:pt x="336" y="75"/>
                  <a:pt x="332" y="77"/>
                  <a:pt x="327" y="77"/>
                </a:cubicBezTo>
                <a:cubicBezTo>
                  <a:pt x="323" y="77"/>
                  <a:pt x="318" y="75"/>
                  <a:pt x="316" y="72"/>
                </a:cubicBezTo>
                <a:cubicBezTo>
                  <a:pt x="312" y="68"/>
                  <a:pt x="311" y="64"/>
                  <a:pt x="311" y="46"/>
                </a:cubicBezTo>
                <a:cubicBezTo>
                  <a:pt x="311" y="29"/>
                  <a:pt x="312" y="25"/>
                  <a:pt x="316" y="21"/>
                </a:cubicBezTo>
                <a:cubicBezTo>
                  <a:pt x="318" y="18"/>
                  <a:pt x="323" y="16"/>
                  <a:pt x="327" y="16"/>
                </a:cubicBezTo>
                <a:cubicBezTo>
                  <a:pt x="332" y="16"/>
                  <a:pt x="336" y="18"/>
                  <a:pt x="339" y="21"/>
                </a:cubicBezTo>
                <a:cubicBezTo>
                  <a:pt x="342" y="25"/>
                  <a:pt x="343" y="29"/>
                  <a:pt x="343" y="46"/>
                </a:cubicBezTo>
                <a:cubicBezTo>
                  <a:pt x="343" y="64"/>
                  <a:pt x="342" y="68"/>
                  <a:pt x="339" y="72"/>
                </a:cubicBezTo>
                <a:close/>
                <a:moveTo>
                  <a:pt x="432" y="57"/>
                </a:moveTo>
                <a:cubicBezTo>
                  <a:pt x="396" y="1"/>
                  <a:pt x="396" y="1"/>
                  <a:pt x="396" y="1"/>
                </a:cubicBezTo>
                <a:cubicBezTo>
                  <a:pt x="380" y="1"/>
                  <a:pt x="380" y="1"/>
                  <a:pt x="380" y="1"/>
                </a:cubicBezTo>
                <a:cubicBezTo>
                  <a:pt x="380" y="92"/>
                  <a:pt x="380" y="92"/>
                  <a:pt x="380" y="92"/>
                </a:cubicBezTo>
                <a:cubicBezTo>
                  <a:pt x="398" y="92"/>
                  <a:pt x="398" y="92"/>
                  <a:pt x="398" y="92"/>
                </a:cubicBezTo>
                <a:cubicBezTo>
                  <a:pt x="398" y="36"/>
                  <a:pt x="398" y="36"/>
                  <a:pt x="398" y="36"/>
                </a:cubicBezTo>
                <a:cubicBezTo>
                  <a:pt x="434" y="92"/>
                  <a:pt x="434" y="92"/>
                  <a:pt x="434" y="92"/>
                </a:cubicBezTo>
                <a:cubicBezTo>
                  <a:pt x="450" y="92"/>
                  <a:pt x="450" y="92"/>
                  <a:pt x="450" y="92"/>
                </a:cubicBezTo>
                <a:cubicBezTo>
                  <a:pt x="450" y="1"/>
                  <a:pt x="450" y="1"/>
                  <a:pt x="450" y="1"/>
                </a:cubicBezTo>
                <a:cubicBezTo>
                  <a:pt x="432" y="1"/>
                  <a:pt x="432" y="1"/>
                  <a:pt x="432" y="1"/>
                </a:cubicBezTo>
                <a:lnTo>
                  <a:pt x="432" y="57"/>
                </a:lnTo>
                <a:close/>
                <a:moveTo>
                  <a:pt x="487" y="76"/>
                </a:moveTo>
                <a:cubicBezTo>
                  <a:pt x="519" y="76"/>
                  <a:pt x="519" y="76"/>
                  <a:pt x="519" y="76"/>
                </a:cubicBezTo>
                <a:cubicBezTo>
                  <a:pt x="525" y="92"/>
                  <a:pt x="525" y="92"/>
                  <a:pt x="525" y="92"/>
                </a:cubicBezTo>
                <a:cubicBezTo>
                  <a:pt x="543" y="92"/>
                  <a:pt x="543" y="92"/>
                  <a:pt x="543" y="92"/>
                </a:cubicBezTo>
                <a:cubicBezTo>
                  <a:pt x="510" y="1"/>
                  <a:pt x="510" y="1"/>
                  <a:pt x="510" y="1"/>
                </a:cubicBezTo>
                <a:cubicBezTo>
                  <a:pt x="496" y="1"/>
                  <a:pt x="496" y="1"/>
                  <a:pt x="496" y="1"/>
                </a:cubicBezTo>
                <a:cubicBezTo>
                  <a:pt x="463" y="92"/>
                  <a:pt x="463" y="92"/>
                  <a:pt x="463" y="92"/>
                </a:cubicBezTo>
                <a:cubicBezTo>
                  <a:pt x="481" y="92"/>
                  <a:pt x="481" y="92"/>
                  <a:pt x="481" y="92"/>
                </a:cubicBezTo>
                <a:lnTo>
                  <a:pt x="487" y="76"/>
                </a:lnTo>
                <a:close/>
                <a:moveTo>
                  <a:pt x="503" y="28"/>
                </a:moveTo>
                <a:cubicBezTo>
                  <a:pt x="515" y="61"/>
                  <a:pt x="515" y="61"/>
                  <a:pt x="515" y="61"/>
                </a:cubicBezTo>
                <a:cubicBezTo>
                  <a:pt x="492" y="61"/>
                  <a:pt x="492" y="61"/>
                  <a:pt x="492" y="61"/>
                </a:cubicBezTo>
                <a:lnTo>
                  <a:pt x="503" y="28"/>
                </a:lnTo>
                <a:close/>
                <a:moveTo>
                  <a:pt x="615" y="76"/>
                </a:moveTo>
                <a:cubicBezTo>
                  <a:pt x="574" y="76"/>
                  <a:pt x="574" y="76"/>
                  <a:pt x="574" y="76"/>
                </a:cubicBezTo>
                <a:cubicBezTo>
                  <a:pt x="574" y="1"/>
                  <a:pt x="574" y="1"/>
                  <a:pt x="574" y="1"/>
                </a:cubicBezTo>
                <a:cubicBezTo>
                  <a:pt x="556" y="1"/>
                  <a:pt x="556" y="1"/>
                  <a:pt x="556" y="1"/>
                </a:cubicBezTo>
                <a:cubicBezTo>
                  <a:pt x="556" y="92"/>
                  <a:pt x="556" y="92"/>
                  <a:pt x="556" y="92"/>
                </a:cubicBezTo>
                <a:cubicBezTo>
                  <a:pt x="615" y="92"/>
                  <a:pt x="615" y="92"/>
                  <a:pt x="615" y="92"/>
                </a:cubicBezTo>
                <a:lnTo>
                  <a:pt x="615" y="76"/>
                </a:lnTo>
                <a:close/>
                <a:moveTo>
                  <a:pt x="692" y="56"/>
                </a:moveTo>
                <a:cubicBezTo>
                  <a:pt x="709" y="56"/>
                  <a:pt x="709" y="56"/>
                  <a:pt x="709" y="56"/>
                </a:cubicBezTo>
                <a:cubicBezTo>
                  <a:pt x="709" y="60"/>
                  <a:pt x="709" y="60"/>
                  <a:pt x="709" y="60"/>
                </a:cubicBezTo>
                <a:cubicBezTo>
                  <a:pt x="709" y="65"/>
                  <a:pt x="707" y="69"/>
                  <a:pt x="705" y="72"/>
                </a:cubicBezTo>
                <a:cubicBezTo>
                  <a:pt x="702" y="75"/>
                  <a:pt x="697" y="77"/>
                  <a:pt x="692" y="77"/>
                </a:cubicBezTo>
                <a:cubicBezTo>
                  <a:pt x="687" y="77"/>
                  <a:pt x="683" y="75"/>
                  <a:pt x="681" y="72"/>
                </a:cubicBezTo>
                <a:cubicBezTo>
                  <a:pt x="677" y="68"/>
                  <a:pt x="676" y="64"/>
                  <a:pt x="676" y="46"/>
                </a:cubicBezTo>
                <a:cubicBezTo>
                  <a:pt x="676" y="28"/>
                  <a:pt x="677" y="25"/>
                  <a:pt x="681" y="21"/>
                </a:cubicBezTo>
                <a:cubicBezTo>
                  <a:pt x="683" y="18"/>
                  <a:pt x="687" y="16"/>
                  <a:pt x="692" y="16"/>
                </a:cubicBezTo>
                <a:cubicBezTo>
                  <a:pt x="701" y="16"/>
                  <a:pt x="706" y="20"/>
                  <a:pt x="708" y="29"/>
                </a:cubicBezTo>
                <a:cubicBezTo>
                  <a:pt x="726" y="29"/>
                  <a:pt x="726" y="29"/>
                  <a:pt x="726" y="29"/>
                </a:cubicBezTo>
                <a:cubicBezTo>
                  <a:pt x="724" y="13"/>
                  <a:pt x="713" y="0"/>
                  <a:pt x="692" y="0"/>
                </a:cubicBezTo>
                <a:cubicBezTo>
                  <a:pt x="682" y="0"/>
                  <a:pt x="674" y="3"/>
                  <a:pt x="667" y="10"/>
                </a:cubicBezTo>
                <a:cubicBezTo>
                  <a:pt x="663" y="14"/>
                  <a:pt x="661" y="19"/>
                  <a:pt x="660" y="24"/>
                </a:cubicBezTo>
                <a:cubicBezTo>
                  <a:pt x="659" y="29"/>
                  <a:pt x="659" y="36"/>
                  <a:pt x="659" y="46"/>
                </a:cubicBezTo>
                <a:cubicBezTo>
                  <a:pt x="659" y="56"/>
                  <a:pt x="659" y="64"/>
                  <a:pt x="660" y="69"/>
                </a:cubicBezTo>
                <a:cubicBezTo>
                  <a:pt x="661" y="74"/>
                  <a:pt x="663" y="79"/>
                  <a:pt x="667" y="83"/>
                </a:cubicBezTo>
                <a:cubicBezTo>
                  <a:pt x="674" y="89"/>
                  <a:pt x="682" y="93"/>
                  <a:pt x="692" y="93"/>
                </a:cubicBezTo>
                <a:cubicBezTo>
                  <a:pt x="702" y="93"/>
                  <a:pt x="711" y="90"/>
                  <a:pt x="718" y="82"/>
                </a:cubicBezTo>
                <a:cubicBezTo>
                  <a:pt x="724" y="76"/>
                  <a:pt x="726" y="68"/>
                  <a:pt x="726" y="55"/>
                </a:cubicBezTo>
                <a:cubicBezTo>
                  <a:pt x="726" y="41"/>
                  <a:pt x="726" y="41"/>
                  <a:pt x="726" y="41"/>
                </a:cubicBezTo>
                <a:cubicBezTo>
                  <a:pt x="692" y="41"/>
                  <a:pt x="692" y="41"/>
                  <a:pt x="692" y="41"/>
                </a:cubicBezTo>
                <a:lnTo>
                  <a:pt x="692" y="56"/>
                </a:lnTo>
                <a:close/>
                <a:moveTo>
                  <a:pt x="800" y="83"/>
                </a:moveTo>
                <a:cubicBezTo>
                  <a:pt x="809" y="74"/>
                  <a:pt x="809" y="62"/>
                  <a:pt x="809" y="46"/>
                </a:cubicBezTo>
                <a:cubicBezTo>
                  <a:pt x="809" y="31"/>
                  <a:pt x="809" y="19"/>
                  <a:pt x="800" y="10"/>
                </a:cubicBezTo>
                <a:cubicBezTo>
                  <a:pt x="793" y="4"/>
                  <a:pt x="785" y="0"/>
                  <a:pt x="775" y="0"/>
                </a:cubicBezTo>
                <a:cubicBezTo>
                  <a:pt x="765" y="0"/>
                  <a:pt x="757" y="4"/>
                  <a:pt x="750" y="10"/>
                </a:cubicBezTo>
                <a:cubicBezTo>
                  <a:pt x="741" y="19"/>
                  <a:pt x="741" y="31"/>
                  <a:pt x="741" y="46"/>
                </a:cubicBezTo>
                <a:cubicBezTo>
                  <a:pt x="741" y="62"/>
                  <a:pt x="741" y="74"/>
                  <a:pt x="750" y="83"/>
                </a:cubicBezTo>
                <a:cubicBezTo>
                  <a:pt x="757" y="89"/>
                  <a:pt x="765" y="93"/>
                  <a:pt x="775" y="93"/>
                </a:cubicBezTo>
                <a:cubicBezTo>
                  <a:pt x="785" y="93"/>
                  <a:pt x="793" y="89"/>
                  <a:pt x="800" y="83"/>
                </a:cubicBezTo>
                <a:close/>
                <a:moveTo>
                  <a:pt x="759" y="46"/>
                </a:moveTo>
                <a:cubicBezTo>
                  <a:pt x="759" y="29"/>
                  <a:pt x="760" y="25"/>
                  <a:pt x="763" y="21"/>
                </a:cubicBezTo>
                <a:cubicBezTo>
                  <a:pt x="766" y="18"/>
                  <a:pt x="770" y="16"/>
                  <a:pt x="775" y="16"/>
                </a:cubicBezTo>
                <a:cubicBezTo>
                  <a:pt x="780" y="16"/>
                  <a:pt x="784" y="18"/>
                  <a:pt x="786" y="21"/>
                </a:cubicBezTo>
                <a:cubicBezTo>
                  <a:pt x="790" y="25"/>
                  <a:pt x="791" y="29"/>
                  <a:pt x="791" y="46"/>
                </a:cubicBezTo>
                <a:cubicBezTo>
                  <a:pt x="791" y="64"/>
                  <a:pt x="790" y="68"/>
                  <a:pt x="786" y="72"/>
                </a:cubicBezTo>
                <a:cubicBezTo>
                  <a:pt x="784" y="75"/>
                  <a:pt x="780" y="77"/>
                  <a:pt x="775" y="77"/>
                </a:cubicBezTo>
                <a:cubicBezTo>
                  <a:pt x="770" y="77"/>
                  <a:pt x="766" y="75"/>
                  <a:pt x="763" y="72"/>
                </a:cubicBezTo>
                <a:cubicBezTo>
                  <a:pt x="760" y="68"/>
                  <a:pt x="759" y="64"/>
                  <a:pt x="759" y="46"/>
                </a:cubicBezTo>
                <a:close/>
                <a:moveTo>
                  <a:pt x="891" y="1"/>
                </a:moveTo>
                <a:cubicBezTo>
                  <a:pt x="873" y="1"/>
                  <a:pt x="873" y="1"/>
                  <a:pt x="873" y="1"/>
                </a:cubicBezTo>
                <a:cubicBezTo>
                  <a:pt x="855" y="60"/>
                  <a:pt x="855" y="60"/>
                  <a:pt x="855" y="60"/>
                </a:cubicBezTo>
                <a:cubicBezTo>
                  <a:pt x="836" y="1"/>
                  <a:pt x="836" y="1"/>
                  <a:pt x="836" y="1"/>
                </a:cubicBezTo>
                <a:cubicBezTo>
                  <a:pt x="818" y="1"/>
                  <a:pt x="818" y="1"/>
                  <a:pt x="818" y="1"/>
                </a:cubicBezTo>
                <a:cubicBezTo>
                  <a:pt x="848" y="92"/>
                  <a:pt x="848" y="92"/>
                  <a:pt x="848" y="92"/>
                </a:cubicBezTo>
                <a:cubicBezTo>
                  <a:pt x="861" y="92"/>
                  <a:pt x="861" y="92"/>
                  <a:pt x="861" y="92"/>
                </a:cubicBezTo>
                <a:lnTo>
                  <a:pt x="891" y="1"/>
                </a:lnTo>
                <a:close/>
                <a:moveTo>
                  <a:pt x="964" y="76"/>
                </a:moveTo>
                <a:cubicBezTo>
                  <a:pt x="922" y="76"/>
                  <a:pt x="922" y="76"/>
                  <a:pt x="922" y="76"/>
                </a:cubicBezTo>
                <a:cubicBezTo>
                  <a:pt x="922" y="54"/>
                  <a:pt x="922" y="54"/>
                  <a:pt x="922" y="54"/>
                </a:cubicBezTo>
                <a:cubicBezTo>
                  <a:pt x="958" y="54"/>
                  <a:pt x="958" y="54"/>
                  <a:pt x="958" y="54"/>
                </a:cubicBezTo>
                <a:cubicBezTo>
                  <a:pt x="958" y="38"/>
                  <a:pt x="958" y="38"/>
                  <a:pt x="958" y="38"/>
                </a:cubicBezTo>
                <a:cubicBezTo>
                  <a:pt x="922" y="38"/>
                  <a:pt x="922" y="38"/>
                  <a:pt x="922" y="38"/>
                </a:cubicBezTo>
                <a:cubicBezTo>
                  <a:pt x="922" y="17"/>
                  <a:pt x="922" y="17"/>
                  <a:pt x="922" y="17"/>
                </a:cubicBezTo>
                <a:cubicBezTo>
                  <a:pt x="964" y="17"/>
                  <a:pt x="964" y="17"/>
                  <a:pt x="964" y="17"/>
                </a:cubicBezTo>
                <a:cubicBezTo>
                  <a:pt x="964" y="1"/>
                  <a:pt x="964" y="1"/>
                  <a:pt x="964" y="1"/>
                </a:cubicBezTo>
                <a:cubicBezTo>
                  <a:pt x="904" y="1"/>
                  <a:pt x="904" y="1"/>
                  <a:pt x="904" y="1"/>
                </a:cubicBezTo>
                <a:cubicBezTo>
                  <a:pt x="904" y="92"/>
                  <a:pt x="904" y="92"/>
                  <a:pt x="904" y="92"/>
                </a:cubicBezTo>
                <a:cubicBezTo>
                  <a:pt x="964" y="92"/>
                  <a:pt x="964" y="92"/>
                  <a:pt x="964" y="92"/>
                </a:cubicBezTo>
                <a:lnTo>
                  <a:pt x="964" y="76"/>
                </a:lnTo>
                <a:close/>
                <a:moveTo>
                  <a:pt x="1031" y="92"/>
                </a:moveTo>
                <a:cubicBezTo>
                  <a:pt x="1051" y="92"/>
                  <a:pt x="1051" y="92"/>
                  <a:pt x="1051" y="92"/>
                </a:cubicBezTo>
                <a:cubicBezTo>
                  <a:pt x="1031" y="53"/>
                  <a:pt x="1031" y="53"/>
                  <a:pt x="1031" y="53"/>
                </a:cubicBezTo>
                <a:cubicBezTo>
                  <a:pt x="1040" y="50"/>
                  <a:pt x="1048" y="42"/>
                  <a:pt x="1048" y="29"/>
                </a:cubicBezTo>
                <a:cubicBezTo>
                  <a:pt x="1048" y="14"/>
                  <a:pt x="1037" y="1"/>
                  <a:pt x="1018" y="1"/>
                </a:cubicBezTo>
                <a:cubicBezTo>
                  <a:pt x="982" y="1"/>
                  <a:pt x="982" y="1"/>
                  <a:pt x="982" y="1"/>
                </a:cubicBezTo>
                <a:cubicBezTo>
                  <a:pt x="982" y="92"/>
                  <a:pt x="982" y="92"/>
                  <a:pt x="982" y="92"/>
                </a:cubicBezTo>
                <a:cubicBezTo>
                  <a:pt x="1000" y="92"/>
                  <a:pt x="1000" y="92"/>
                  <a:pt x="1000" y="92"/>
                </a:cubicBezTo>
                <a:cubicBezTo>
                  <a:pt x="1000" y="56"/>
                  <a:pt x="1000" y="56"/>
                  <a:pt x="1000" y="56"/>
                </a:cubicBezTo>
                <a:cubicBezTo>
                  <a:pt x="1013" y="56"/>
                  <a:pt x="1013" y="56"/>
                  <a:pt x="1013" y="56"/>
                </a:cubicBezTo>
                <a:lnTo>
                  <a:pt x="1031" y="92"/>
                </a:lnTo>
                <a:close/>
                <a:moveTo>
                  <a:pt x="1000" y="17"/>
                </a:moveTo>
                <a:cubicBezTo>
                  <a:pt x="1017" y="17"/>
                  <a:pt x="1017" y="17"/>
                  <a:pt x="1017" y="17"/>
                </a:cubicBezTo>
                <a:cubicBezTo>
                  <a:pt x="1025" y="17"/>
                  <a:pt x="1030" y="22"/>
                  <a:pt x="1030" y="29"/>
                </a:cubicBezTo>
                <a:cubicBezTo>
                  <a:pt x="1030" y="36"/>
                  <a:pt x="1025" y="41"/>
                  <a:pt x="1017" y="41"/>
                </a:cubicBezTo>
                <a:cubicBezTo>
                  <a:pt x="1000" y="41"/>
                  <a:pt x="1000" y="41"/>
                  <a:pt x="1000" y="41"/>
                </a:cubicBezTo>
                <a:lnTo>
                  <a:pt x="1000" y="17"/>
                </a:lnTo>
                <a:close/>
                <a:moveTo>
                  <a:pt x="1137" y="1"/>
                </a:moveTo>
                <a:cubicBezTo>
                  <a:pt x="1119" y="1"/>
                  <a:pt x="1119" y="1"/>
                  <a:pt x="1119" y="1"/>
                </a:cubicBezTo>
                <a:cubicBezTo>
                  <a:pt x="1119" y="57"/>
                  <a:pt x="1119" y="57"/>
                  <a:pt x="1119" y="57"/>
                </a:cubicBezTo>
                <a:cubicBezTo>
                  <a:pt x="1083" y="1"/>
                  <a:pt x="1083" y="1"/>
                  <a:pt x="1083" y="1"/>
                </a:cubicBezTo>
                <a:cubicBezTo>
                  <a:pt x="1067" y="1"/>
                  <a:pt x="1067" y="1"/>
                  <a:pt x="1067" y="1"/>
                </a:cubicBezTo>
                <a:cubicBezTo>
                  <a:pt x="1067" y="92"/>
                  <a:pt x="1067" y="92"/>
                  <a:pt x="1067" y="92"/>
                </a:cubicBezTo>
                <a:cubicBezTo>
                  <a:pt x="1085" y="92"/>
                  <a:pt x="1085" y="92"/>
                  <a:pt x="1085" y="92"/>
                </a:cubicBezTo>
                <a:cubicBezTo>
                  <a:pt x="1085" y="36"/>
                  <a:pt x="1085" y="36"/>
                  <a:pt x="1085" y="36"/>
                </a:cubicBezTo>
                <a:cubicBezTo>
                  <a:pt x="1121" y="92"/>
                  <a:pt x="1121" y="92"/>
                  <a:pt x="1121" y="92"/>
                </a:cubicBezTo>
                <a:cubicBezTo>
                  <a:pt x="1137" y="92"/>
                  <a:pt x="1137" y="92"/>
                  <a:pt x="1137" y="92"/>
                </a:cubicBezTo>
                <a:lnTo>
                  <a:pt x="1137" y="1"/>
                </a:lnTo>
                <a:close/>
                <a:moveTo>
                  <a:pt x="1225" y="92"/>
                </a:moveTo>
                <a:cubicBezTo>
                  <a:pt x="1242" y="92"/>
                  <a:pt x="1242" y="92"/>
                  <a:pt x="1242" y="92"/>
                </a:cubicBezTo>
                <a:cubicBezTo>
                  <a:pt x="1242" y="1"/>
                  <a:pt x="1242" y="1"/>
                  <a:pt x="1242" y="1"/>
                </a:cubicBezTo>
                <a:cubicBezTo>
                  <a:pt x="1225" y="1"/>
                  <a:pt x="1225" y="1"/>
                  <a:pt x="1225" y="1"/>
                </a:cubicBezTo>
                <a:cubicBezTo>
                  <a:pt x="1201" y="50"/>
                  <a:pt x="1201" y="50"/>
                  <a:pt x="1201" y="50"/>
                </a:cubicBezTo>
                <a:cubicBezTo>
                  <a:pt x="1177" y="1"/>
                  <a:pt x="1177" y="1"/>
                  <a:pt x="1177" y="1"/>
                </a:cubicBezTo>
                <a:cubicBezTo>
                  <a:pt x="1160" y="1"/>
                  <a:pt x="1160" y="1"/>
                  <a:pt x="1160" y="1"/>
                </a:cubicBezTo>
                <a:cubicBezTo>
                  <a:pt x="1160" y="92"/>
                  <a:pt x="1160" y="92"/>
                  <a:pt x="1160" y="92"/>
                </a:cubicBezTo>
                <a:cubicBezTo>
                  <a:pt x="1178" y="92"/>
                  <a:pt x="1178" y="92"/>
                  <a:pt x="1178" y="92"/>
                </a:cubicBezTo>
                <a:cubicBezTo>
                  <a:pt x="1178" y="39"/>
                  <a:pt x="1178" y="39"/>
                  <a:pt x="1178" y="39"/>
                </a:cubicBezTo>
                <a:cubicBezTo>
                  <a:pt x="1195" y="73"/>
                  <a:pt x="1195" y="73"/>
                  <a:pt x="1195" y="73"/>
                </a:cubicBezTo>
                <a:cubicBezTo>
                  <a:pt x="1207" y="73"/>
                  <a:pt x="1207" y="73"/>
                  <a:pt x="1207" y="73"/>
                </a:cubicBezTo>
                <a:cubicBezTo>
                  <a:pt x="1225" y="39"/>
                  <a:pt x="1225" y="39"/>
                  <a:pt x="1225" y="39"/>
                </a:cubicBezTo>
                <a:lnTo>
                  <a:pt x="1225" y="92"/>
                </a:lnTo>
                <a:close/>
                <a:moveTo>
                  <a:pt x="1325" y="76"/>
                </a:moveTo>
                <a:cubicBezTo>
                  <a:pt x="1283" y="76"/>
                  <a:pt x="1283" y="76"/>
                  <a:pt x="1283" y="76"/>
                </a:cubicBezTo>
                <a:cubicBezTo>
                  <a:pt x="1283" y="54"/>
                  <a:pt x="1283" y="54"/>
                  <a:pt x="1283" y="54"/>
                </a:cubicBezTo>
                <a:cubicBezTo>
                  <a:pt x="1319" y="54"/>
                  <a:pt x="1319" y="54"/>
                  <a:pt x="1319" y="54"/>
                </a:cubicBezTo>
                <a:cubicBezTo>
                  <a:pt x="1319" y="38"/>
                  <a:pt x="1319" y="38"/>
                  <a:pt x="1319" y="38"/>
                </a:cubicBezTo>
                <a:cubicBezTo>
                  <a:pt x="1283" y="38"/>
                  <a:pt x="1283" y="38"/>
                  <a:pt x="1283" y="38"/>
                </a:cubicBezTo>
                <a:cubicBezTo>
                  <a:pt x="1283" y="17"/>
                  <a:pt x="1283" y="17"/>
                  <a:pt x="1283" y="17"/>
                </a:cubicBezTo>
                <a:cubicBezTo>
                  <a:pt x="1325" y="17"/>
                  <a:pt x="1325" y="17"/>
                  <a:pt x="1325" y="17"/>
                </a:cubicBezTo>
                <a:cubicBezTo>
                  <a:pt x="1325" y="1"/>
                  <a:pt x="1325" y="1"/>
                  <a:pt x="1325" y="1"/>
                </a:cubicBezTo>
                <a:cubicBezTo>
                  <a:pt x="1265" y="1"/>
                  <a:pt x="1265" y="1"/>
                  <a:pt x="1265" y="1"/>
                </a:cubicBezTo>
                <a:cubicBezTo>
                  <a:pt x="1265" y="92"/>
                  <a:pt x="1265" y="92"/>
                  <a:pt x="1265" y="92"/>
                </a:cubicBezTo>
                <a:cubicBezTo>
                  <a:pt x="1325" y="92"/>
                  <a:pt x="1325" y="92"/>
                  <a:pt x="1325" y="92"/>
                </a:cubicBezTo>
                <a:lnTo>
                  <a:pt x="1325" y="76"/>
                </a:lnTo>
                <a:close/>
                <a:moveTo>
                  <a:pt x="1413" y="92"/>
                </a:moveTo>
                <a:cubicBezTo>
                  <a:pt x="1413" y="1"/>
                  <a:pt x="1413" y="1"/>
                  <a:pt x="1413" y="1"/>
                </a:cubicBezTo>
                <a:cubicBezTo>
                  <a:pt x="1396" y="1"/>
                  <a:pt x="1396" y="1"/>
                  <a:pt x="1396" y="1"/>
                </a:cubicBezTo>
                <a:cubicBezTo>
                  <a:pt x="1396" y="57"/>
                  <a:pt x="1396" y="57"/>
                  <a:pt x="1396" y="57"/>
                </a:cubicBezTo>
                <a:cubicBezTo>
                  <a:pt x="1359" y="1"/>
                  <a:pt x="1359" y="1"/>
                  <a:pt x="1359" y="1"/>
                </a:cubicBezTo>
                <a:cubicBezTo>
                  <a:pt x="1344" y="1"/>
                  <a:pt x="1344" y="1"/>
                  <a:pt x="1344" y="1"/>
                </a:cubicBezTo>
                <a:cubicBezTo>
                  <a:pt x="1344" y="92"/>
                  <a:pt x="1344" y="92"/>
                  <a:pt x="1344" y="92"/>
                </a:cubicBezTo>
                <a:cubicBezTo>
                  <a:pt x="1361" y="92"/>
                  <a:pt x="1361" y="92"/>
                  <a:pt x="1361" y="92"/>
                </a:cubicBezTo>
                <a:cubicBezTo>
                  <a:pt x="1361" y="36"/>
                  <a:pt x="1361" y="36"/>
                  <a:pt x="1361" y="36"/>
                </a:cubicBezTo>
                <a:cubicBezTo>
                  <a:pt x="1397" y="92"/>
                  <a:pt x="1397" y="92"/>
                  <a:pt x="1397" y="92"/>
                </a:cubicBezTo>
                <a:lnTo>
                  <a:pt x="1413" y="92"/>
                </a:lnTo>
                <a:close/>
                <a:moveTo>
                  <a:pt x="1494" y="1"/>
                </a:moveTo>
                <a:cubicBezTo>
                  <a:pt x="1429" y="1"/>
                  <a:pt x="1429" y="1"/>
                  <a:pt x="1429" y="1"/>
                </a:cubicBezTo>
                <a:cubicBezTo>
                  <a:pt x="1429" y="17"/>
                  <a:pt x="1429" y="17"/>
                  <a:pt x="1429" y="17"/>
                </a:cubicBezTo>
                <a:cubicBezTo>
                  <a:pt x="1453" y="17"/>
                  <a:pt x="1453" y="17"/>
                  <a:pt x="1453" y="17"/>
                </a:cubicBezTo>
                <a:cubicBezTo>
                  <a:pt x="1453" y="92"/>
                  <a:pt x="1453" y="92"/>
                  <a:pt x="1453" y="92"/>
                </a:cubicBezTo>
                <a:cubicBezTo>
                  <a:pt x="1471" y="92"/>
                  <a:pt x="1471" y="92"/>
                  <a:pt x="1471" y="92"/>
                </a:cubicBezTo>
                <a:cubicBezTo>
                  <a:pt x="1471" y="17"/>
                  <a:pt x="1471" y="17"/>
                  <a:pt x="1471" y="17"/>
                </a:cubicBezTo>
                <a:cubicBezTo>
                  <a:pt x="1494" y="17"/>
                  <a:pt x="1494" y="17"/>
                  <a:pt x="1494" y="17"/>
                </a:cubicBezTo>
                <a:lnTo>
                  <a:pt x="1494" y="1"/>
                </a:lnTo>
                <a:close/>
                <a:moveTo>
                  <a:pt x="1527" y="74"/>
                </a:moveTo>
                <a:cubicBezTo>
                  <a:pt x="1508" y="74"/>
                  <a:pt x="1508" y="74"/>
                  <a:pt x="1508" y="74"/>
                </a:cubicBezTo>
                <a:cubicBezTo>
                  <a:pt x="1508" y="113"/>
                  <a:pt x="1508" y="113"/>
                  <a:pt x="1508" y="113"/>
                </a:cubicBezTo>
                <a:cubicBezTo>
                  <a:pt x="1527" y="99"/>
                  <a:pt x="1527" y="99"/>
                  <a:pt x="1527" y="99"/>
                </a:cubicBezTo>
                <a:lnTo>
                  <a:pt x="1527" y="74"/>
                </a:lnTo>
                <a:close/>
                <a:moveTo>
                  <a:pt x="1645" y="92"/>
                </a:moveTo>
                <a:cubicBezTo>
                  <a:pt x="1645" y="1"/>
                  <a:pt x="1645" y="1"/>
                  <a:pt x="1645" y="1"/>
                </a:cubicBezTo>
                <a:cubicBezTo>
                  <a:pt x="1627" y="1"/>
                  <a:pt x="1627" y="1"/>
                  <a:pt x="1627" y="1"/>
                </a:cubicBezTo>
                <a:cubicBezTo>
                  <a:pt x="1627" y="38"/>
                  <a:pt x="1627" y="38"/>
                  <a:pt x="1627" y="38"/>
                </a:cubicBezTo>
                <a:cubicBezTo>
                  <a:pt x="1596" y="38"/>
                  <a:pt x="1596" y="38"/>
                  <a:pt x="1596" y="38"/>
                </a:cubicBezTo>
                <a:cubicBezTo>
                  <a:pt x="1596" y="1"/>
                  <a:pt x="1596" y="1"/>
                  <a:pt x="1596" y="1"/>
                </a:cubicBezTo>
                <a:cubicBezTo>
                  <a:pt x="1578" y="1"/>
                  <a:pt x="1578" y="1"/>
                  <a:pt x="1578" y="1"/>
                </a:cubicBezTo>
                <a:cubicBezTo>
                  <a:pt x="1578" y="92"/>
                  <a:pt x="1578" y="92"/>
                  <a:pt x="1578" y="92"/>
                </a:cubicBezTo>
                <a:cubicBezTo>
                  <a:pt x="1596" y="92"/>
                  <a:pt x="1596" y="92"/>
                  <a:pt x="1596" y="92"/>
                </a:cubicBezTo>
                <a:cubicBezTo>
                  <a:pt x="1596" y="54"/>
                  <a:pt x="1596" y="54"/>
                  <a:pt x="1596" y="54"/>
                </a:cubicBezTo>
                <a:cubicBezTo>
                  <a:pt x="1627" y="54"/>
                  <a:pt x="1627" y="54"/>
                  <a:pt x="1627" y="54"/>
                </a:cubicBezTo>
                <a:cubicBezTo>
                  <a:pt x="1627" y="92"/>
                  <a:pt x="1627" y="92"/>
                  <a:pt x="1627" y="92"/>
                </a:cubicBezTo>
                <a:lnTo>
                  <a:pt x="1645" y="92"/>
                </a:lnTo>
                <a:close/>
                <a:moveTo>
                  <a:pt x="1727" y="76"/>
                </a:moveTo>
                <a:cubicBezTo>
                  <a:pt x="1685" y="76"/>
                  <a:pt x="1685" y="76"/>
                  <a:pt x="1685" y="76"/>
                </a:cubicBezTo>
                <a:cubicBezTo>
                  <a:pt x="1685" y="54"/>
                  <a:pt x="1685" y="54"/>
                  <a:pt x="1685" y="54"/>
                </a:cubicBezTo>
                <a:cubicBezTo>
                  <a:pt x="1721" y="54"/>
                  <a:pt x="1721" y="54"/>
                  <a:pt x="1721" y="54"/>
                </a:cubicBezTo>
                <a:cubicBezTo>
                  <a:pt x="1721" y="38"/>
                  <a:pt x="1721" y="38"/>
                  <a:pt x="1721" y="38"/>
                </a:cubicBezTo>
                <a:cubicBezTo>
                  <a:pt x="1685" y="38"/>
                  <a:pt x="1685" y="38"/>
                  <a:pt x="1685" y="38"/>
                </a:cubicBezTo>
                <a:cubicBezTo>
                  <a:pt x="1685" y="17"/>
                  <a:pt x="1685" y="17"/>
                  <a:pt x="1685" y="17"/>
                </a:cubicBezTo>
                <a:cubicBezTo>
                  <a:pt x="1727" y="17"/>
                  <a:pt x="1727" y="17"/>
                  <a:pt x="1727" y="17"/>
                </a:cubicBezTo>
                <a:cubicBezTo>
                  <a:pt x="1727" y="1"/>
                  <a:pt x="1727" y="1"/>
                  <a:pt x="1727" y="1"/>
                </a:cubicBezTo>
                <a:cubicBezTo>
                  <a:pt x="1667" y="1"/>
                  <a:pt x="1667" y="1"/>
                  <a:pt x="1667" y="1"/>
                </a:cubicBezTo>
                <a:cubicBezTo>
                  <a:pt x="1667" y="92"/>
                  <a:pt x="1667" y="92"/>
                  <a:pt x="1667" y="92"/>
                </a:cubicBezTo>
                <a:cubicBezTo>
                  <a:pt x="1727" y="92"/>
                  <a:pt x="1727" y="92"/>
                  <a:pt x="1727" y="92"/>
                </a:cubicBezTo>
                <a:lnTo>
                  <a:pt x="1727" y="76"/>
                </a:lnTo>
                <a:close/>
                <a:moveTo>
                  <a:pt x="1783" y="1"/>
                </a:moveTo>
                <a:cubicBezTo>
                  <a:pt x="1769" y="1"/>
                  <a:pt x="1769" y="1"/>
                  <a:pt x="1769" y="1"/>
                </a:cubicBezTo>
                <a:cubicBezTo>
                  <a:pt x="1736" y="92"/>
                  <a:pt x="1736" y="92"/>
                  <a:pt x="1736" y="92"/>
                </a:cubicBezTo>
                <a:cubicBezTo>
                  <a:pt x="1754" y="92"/>
                  <a:pt x="1754" y="92"/>
                  <a:pt x="1754" y="92"/>
                </a:cubicBezTo>
                <a:cubicBezTo>
                  <a:pt x="1760" y="76"/>
                  <a:pt x="1760" y="76"/>
                  <a:pt x="1760" y="76"/>
                </a:cubicBezTo>
                <a:cubicBezTo>
                  <a:pt x="1792" y="76"/>
                  <a:pt x="1792" y="76"/>
                  <a:pt x="1792" y="76"/>
                </a:cubicBezTo>
                <a:cubicBezTo>
                  <a:pt x="1798" y="92"/>
                  <a:pt x="1798" y="92"/>
                  <a:pt x="1798" y="92"/>
                </a:cubicBezTo>
                <a:cubicBezTo>
                  <a:pt x="1816" y="92"/>
                  <a:pt x="1816" y="92"/>
                  <a:pt x="1816" y="92"/>
                </a:cubicBezTo>
                <a:lnTo>
                  <a:pt x="1783" y="1"/>
                </a:lnTo>
                <a:close/>
                <a:moveTo>
                  <a:pt x="1765" y="61"/>
                </a:moveTo>
                <a:cubicBezTo>
                  <a:pt x="1776" y="28"/>
                  <a:pt x="1776" y="28"/>
                  <a:pt x="1776" y="28"/>
                </a:cubicBezTo>
                <a:cubicBezTo>
                  <a:pt x="1788" y="61"/>
                  <a:pt x="1788" y="61"/>
                  <a:pt x="1788" y="61"/>
                </a:cubicBezTo>
                <a:lnTo>
                  <a:pt x="1765" y="61"/>
                </a:lnTo>
                <a:close/>
                <a:moveTo>
                  <a:pt x="1847" y="1"/>
                </a:moveTo>
                <a:cubicBezTo>
                  <a:pt x="1829" y="1"/>
                  <a:pt x="1829" y="1"/>
                  <a:pt x="1829" y="1"/>
                </a:cubicBezTo>
                <a:cubicBezTo>
                  <a:pt x="1829" y="92"/>
                  <a:pt x="1829" y="92"/>
                  <a:pt x="1829" y="92"/>
                </a:cubicBezTo>
                <a:cubicBezTo>
                  <a:pt x="1888" y="92"/>
                  <a:pt x="1888" y="92"/>
                  <a:pt x="1888" y="92"/>
                </a:cubicBezTo>
                <a:cubicBezTo>
                  <a:pt x="1888" y="76"/>
                  <a:pt x="1888" y="76"/>
                  <a:pt x="1888" y="76"/>
                </a:cubicBezTo>
                <a:cubicBezTo>
                  <a:pt x="1847" y="76"/>
                  <a:pt x="1847" y="76"/>
                  <a:pt x="1847" y="76"/>
                </a:cubicBezTo>
                <a:lnTo>
                  <a:pt x="1847" y="1"/>
                </a:lnTo>
                <a:close/>
                <a:moveTo>
                  <a:pt x="1897" y="17"/>
                </a:moveTo>
                <a:cubicBezTo>
                  <a:pt x="1921" y="17"/>
                  <a:pt x="1921" y="17"/>
                  <a:pt x="1921" y="17"/>
                </a:cubicBezTo>
                <a:cubicBezTo>
                  <a:pt x="1921" y="92"/>
                  <a:pt x="1921" y="92"/>
                  <a:pt x="1921" y="92"/>
                </a:cubicBezTo>
                <a:cubicBezTo>
                  <a:pt x="1938" y="92"/>
                  <a:pt x="1938" y="92"/>
                  <a:pt x="1938" y="92"/>
                </a:cubicBezTo>
                <a:cubicBezTo>
                  <a:pt x="1938" y="17"/>
                  <a:pt x="1938" y="17"/>
                  <a:pt x="1938" y="17"/>
                </a:cubicBezTo>
                <a:cubicBezTo>
                  <a:pt x="1962" y="17"/>
                  <a:pt x="1962" y="17"/>
                  <a:pt x="1962" y="17"/>
                </a:cubicBezTo>
                <a:cubicBezTo>
                  <a:pt x="1962" y="1"/>
                  <a:pt x="1962" y="1"/>
                  <a:pt x="1962" y="1"/>
                </a:cubicBezTo>
                <a:cubicBezTo>
                  <a:pt x="1897" y="1"/>
                  <a:pt x="1897" y="1"/>
                  <a:pt x="1897" y="1"/>
                </a:cubicBezTo>
                <a:lnTo>
                  <a:pt x="1897" y="17"/>
                </a:lnTo>
                <a:close/>
                <a:moveTo>
                  <a:pt x="2027" y="1"/>
                </a:moveTo>
                <a:cubicBezTo>
                  <a:pt x="2027" y="38"/>
                  <a:pt x="2027" y="38"/>
                  <a:pt x="2027" y="38"/>
                </a:cubicBezTo>
                <a:cubicBezTo>
                  <a:pt x="1996" y="38"/>
                  <a:pt x="1996" y="38"/>
                  <a:pt x="1996" y="38"/>
                </a:cubicBezTo>
                <a:cubicBezTo>
                  <a:pt x="1996" y="1"/>
                  <a:pt x="1996" y="1"/>
                  <a:pt x="1996" y="1"/>
                </a:cubicBezTo>
                <a:cubicBezTo>
                  <a:pt x="1978" y="1"/>
                  <a:pt x="1978" y="1"/>
                  <a:pt x="1978" y="1"/>
                </a:cubicBezTo>
                <a:cubicBezTo>
                  <a:pt x="1978" y="92"/>
                  <a:pt x="1978" y="92"/>
                  <a:pt x="1978" y="92"/>
                </a:cubicBezTo>
                <a:cubicBezTo>
                  <a:pt x="1996" y="92"/>
                  <a:pt x="1996" y="92"/>
                  <a:pt x="1996" y="92"/>
                </a:cubicBezTo>
                <a:cubicBezTo>
                  <a:pt x="1996" y="54"/>
                  <a:pt x="1996" y="54"/>
                  <a:pt x="1996" y="54"/>
                </a:cubicBezTo>
                <a:cubicBezTo>
                  <a:pt x="2027" y="54"/>
                  <a:pt x="2027" y="54"/>
                  <a:pt x="2027" y="54"/>
                </a:cubicBezTo>
                <a:cubicBezTo>
                  <a:pt x="2027" y="92"/>
                  <a:pt x="2027" y="92"/>
                  <a:pt x="2027" y="92"/>
                </a:cubicBezTo>
                <a:cubicBezTo>
                  <a:pt x="2044" y="92"/>
                  <a:pt x="2044" y="92"/>
                  <a:pt x="2044" y="92"/>
                </a:cubicBezTo>
                <a:cubicBezTo>
                  <a:pt x="2044" y="1"/>
                  <a:pt x="2044" y="1"/>
                  <a:pt x="2044" y="1"/>
                </a:cubicBezTo>
                <a:lnTo>
                  <a:pt x="2027" y="1"/>
                </a:lnTo>
                <a:close/>
                <a:moveTo>
                  <a:pt x="33" y="124"/>
                </a:moveTo>
                <a:cubicBezTo>
                  <a:pt x="0" y="215"/>
                  <a:pt x="0" y="215"/>
                  <a:pt x="0" y="215"/>
                </a:cubicBezTo>
                <a:cubicBezTo>
                  <a:pt x="19" y="215"/>
                  <a:pt x="19" y="215"/>
                  <a:pt x="19" y="215"/>
                </a:cubicBezTo>
                <a:cubicBezTo>
                  <a:pt x="24" y="199"/>
                  <a:pt x="24" y="199"/>
                  <a:pt x="24" y="199"/>
                </a:cubicBezTo>
                <a:cubicBezTo>
                  <a:pt x="56" y="199"/>
                  <a:pt x="56" y="199"/>
                  <a:pt x="56" y="199"/>
                </a:cubicBezTo>
                <a:cubicBezTo>
                  <a:pt x="62" y="215"/>
                  <a:pt x="62" y="215"/>
                  <a:pt x="62" y="215"/>
                </a:cubicBezTo>
                <a:cubicBezTo>
                  <a:pt x="80" y="215"/>
                  <a:pt x="80" y="215"/>
                  <a:pt x="80" y="215"/>
                </a:cubicBezTo>
                <a:cubicBezTo>
                  <a:pt x="47" y="124"/>
                  <a:pt x="47" y="124"/>
                  <a:pt x="47" y="124"/>
                </a:cubicBezTo>
                <a:lnTo>
                  <a:pt x="33" y="124"/>
                </a:lnTo>
                <a:close/>
                <a:moveTo>
                  <a:pt x="29" y="184"/>
                </a:moveTo>
                <a:cubicBezTo>
                  <a:pt x="41" y="151"/>
                  <a:pt x="41" y="151"/>
                  <a:pt x="41" y="151"/>
                </a:cubicBezTo>
                <a:cubicBezTo>
                  <a:pt x="52" y="184"/>
                  <a:pt x="52" y="184"/>
                  <a:pt x="52" y="184"/>
                </a:cubicBezTo>
                <a:lnTo>
                  <a:pt x="29" y="184"/>
                </a:lnTo>
                <a:close/>
                <a:moveTo>
                  <a:pt x="145" y="180"/>
                </a:moveTo>
                <a:cubicBezTo>
                  <a:pt x="109" y="124"/>
                  <a:pt x="109" y="124"/>
                  <a:pt x="109" y="124"/>
                </a:cubicBezTo>
                <a:cubicBezTo>
                  <a:pt x="93" y="124"/>
                  <a:pt x="93" y="124"/>
                  <a:pt x="93" y="124"/>
                </a:cubicBezTo>
                <a:cubicBezTo>
                  <a:pt x="93" y="215"/>
                  <a:pt x="93" y="215"/>
                  <a:pt x="93" y="215"/>
                </a:cubicBezTo>
                <a:cubicBezTo>
                  <a:pt x="111" y="215"/>
                  <a:pt x="111" y="215"/>
                  <a:pt x="111" y="215"/>
                </a:cubicBezTo>
                <a:cubicBezTo>
                  <a:pt x="111" y="159"/>
                  <a:pt x="111" y="159"/>
                  <a:pt x="111" y="159"/>
                </a:cubicBezTo>
                <a:cubicBezTo>
                  <a:pt x="147" y="215"/>
                  <a:pt x="147" y="215"/>
                  <a:pt x="147" y="215"/>
                </a:cubicBezTo>
                <a:cubicBezTo>
                  <a:pt x="163" y="215"/>
                  <a:pt x="163" y="215"/>
                  <a:pt x="163" y="215"/>
                </a:cubicBezTo>
                <a:cubicBezTo>
                  <a:pt x="163" y="124"/>
                  <a:pt x="163" y="124"/>
                  <a:pt x="163" y="124"/>
                </a:cubicBezTo>
                <a:cubicBezTo>
                  <a:pt x="145" y="124"/>
                  <a:pt x="145" y="124"/>
                  <a:pt x="145" y="124"/>
                </a:cubicBezTo>
                <a:lnTo>
                  <a:pt x="145" y="180"/>
                </a:lnTo>
                <a:close/>
                <a:moveTo>
                  <a:pt x="242" y="133"/>
                </a:moveTo>
                <a:cubicBezTo>
                  <a:pt x="236" y="127"/>
                  <a:pt x="228" y="124"/>
                  <a:pt x="218" y="124"/>
                </a:cubicBezTo>
                <a:cubicBezTo>
                  <a:pt x="185" y="124"/>
                  <a:pt x="185" y="124"/>
                  <a:pt x="185" y="124"/>
                </a:cubicBezTo>
                <a:cubicBezTo>
                  <a:pt x="185" y="215"/>
                  <a:pt x="185" y="215"/>
                  <a:pt x="185" y="215"/>
                </a:cubicBezTo>
                <a:cubicBezTo>
                  <a:pt x="218" y="215"/>
                  <a:pt x="218" y="215"/>
                  <a:pt x="218" y="215"/>
                </a:cubicBezTo>
                <a:cubicBezTo>
                  <a:pt x="228" y="215"/>
                  <a:pt x="236" y="213"/>
                  <a:pt x="242" y="207"/>
                </a:cubicBezTo>
                <a:cubicBezTo>
                  <a:pt x="252" y="196"/>
                  <a:pt x="251" y="183"/>
                  <a:pt x="251" y="169"/>
                </a:cubicBezTo>
                <a:cubicBezTo>
                  <a:pt x="251" y="156"/>
                  <a:pt x="252" y="143"/>
                  <a:pt x="242" y="133"/>
                </a:cubicBezTo>
                <a:close/>
                <a:moveTo>
                  <a:pt x="230" y="194"/>
                </a:moveTo>
                <a:cubicBezTo>
                  <a:pt x="227" y="198"/>
                  <a:pt x="223" y="199"/>
                  <a:pt x="216" y="199"/>
                </a:cubicBezTo>
                <a:cubicBezTo>
                  <a:pt x="203" y="199"/>
                  <a:pt x="203" y="199"/>
                  <a:pt x="203" y="199"/>
                </a:cubicBezTo>
                <a:cubicBezTo>
                  <a:pt x="203" y="140"/>
                  <a:pt x="203" y="140"/>
                  <a:pt x="203" y="140"/>
                </a:cubicBezTo>
                <a:cubicBezTo>
                  <a:pt x="216" y="140"/>
                  <a:pt x="216" y="140"/>
                  <a:pt x="216" y="140"/>
                </a:cubicBezTo>
                <a:cubicBezTo>
                  <a:pt x="223" y="140"/>
                  <a:pt x="227" y="142"/>
                  <a:pt x="230" y="146"/>
                </a:cubicBezTo>
                <a:cubicBezTo>
                  <a:pt x="233" y="150"/>
                  <a:pt x="234" y="156"/>
                  <a:pt x="234" y="169"/>
                </a:cubicBezTo>
                <a:cubicBezTo>
                  <a:pt x="234" y="183"/>
                  <a:pt x="233" y="190"/>
                  <a:pt x="230" y="194"/>
                </a:cubicBezTo>
                <a:close/>
                <a:moveTo>
                  <a:pt x="336" y="162"/>
                </a:moveTo>
                <a:cubicBezTo>
                  <a:pt x="325" y="161"/>
                  <a:pt x="325" y="161"/>
                  <a:pt x="325" y="161"/>
                </a:cubicBezTo>
                <a:cubicBezTo>
                  <a:pt x="322" y="160"/>
                  <a:pt x="319" y="159"/>
                  <a:pt x="317" y="157"/>
                </a:cubicBezTo>
                <a:cubicBezTo>
                  <a:pt x="315" y="155"/>
                  <a:pt x="314" y="153"/>
                  <a:pt x="314" y="150"/>
                </a:cubicBezTo>
                <a:cubicBezTo>
                  <a:pt x="314" y="144"/>
                  <a:pt x="319" y="139"/>
                  <a:pt x="328" y="139"/>
                </a:cubicBezTo>
                <a:cubicBezTo>
                  <a:pt x="334" y="139"/>
                  <a:pt x="341" y="140"/>
                  <a:pt x="347" y="145"/>
                </a:cubicBezTo>
                <a:cubicBezTo>
                  <a:pt x="358" y="134"/>
                  <a:pt x="358" y="134"/>
                  <a:pt x="358" y="134"/>
                </a:cubicBezTo>
                <a:cubicBezTo>
                  <a:pt x="351" y="127"/>
                  <a:pt x="341" y="123"/>
                  <a:pt x="329" y="123"/>
                </a:cubicBezTo>
                <a:cubicBezTo>
                  <a:pt x="309" y="123"/>
                  <a:pt x="297" y="135"/>
                  <a:pt x="297" y="151"/>
                </a:cubicBezTo>
                <a:cubicBezTo>
                  <a:pt x="297" y="159"/>
                  <a:pt x="299" y="165"/>
                  <a:pt x="304" y="169"/>
                </a:cubicBezTo>
                <a:cubicBezTo>
                  <a:pt x="308" y="173"/>
                  <a:pt x="314" y="175"/>
                  <a:pt x="321" y="177"/>
                </a:cubicBezTo>
                <a:cubicBezTo>
                  <a:pt x="332" y="178"/>
                  <a:pt x="332" y="178"/>
                  <a:pt x="332" y="178"/>
                </a:cubicBezTo>
                <a:cubicBezTo>
                  <a:pt x="337" y="179"/>
                  <a:pt x="339" y="180"/>
                  <a:pt x="340" y="181"/>
                </a:cubicBezTo>
                <a:cubicBezTo>
                  <a:pt x="342" y="183"/>
                  <a:pt x="343" y="186"/>
                  <a:pt x="343" y="189"/>
                </a:cubicBezTo>
                <a:cubicBezTo>
                  <a:pt x="343" y="196"/>
                  <a:pt x="338" y="200"/>
                  <a:pt x="327" y="200"/>
                </a:cubicBezTo>
                <a:cubicBezTo>
                  <a:pt x="319" y="200"/>
                  <a:pt x="311" y="198"/>
                  <a:pt x="305" y="193"/>
                </a:cubicBezTo>
                <a:cubicBezTo>
                  <a:pt x="294" y="204"/>
                  <a:pt x="294" y="204"/>
                  <a:pt x="294" y="204"/>
                </a:cubicBezTo>
                <a:cubicBezTo>
                  <a:pt x="303" y="213"/>
                  <a:pt x="313" y="216"/>
                  <a:pt x="327" y="216"/>
                </a:cubicBezTo>
                <a:cubicBezTo>
                  <a:pt x="346" y="216"/>
                  <a:pt x="361" y="206"/>
                  <a:pt x="361" y="188"/>
                </a:cubicBezTo>
                <a:cubicBezTo>
                  <a:pt x="361" y="180"/>
                  <a:pt x="358" y="174"/>
                  <a:pt x="354" y="169"/>
                </a:cubicBezTo>
                <a:cubicBezTo>
                  <a:pt x="350" y="166"/>
                  <a:pt x="345" y="163"/>
                  <a:pt x="336" y="162"/>
                </a:cubicBezTo>
                <a:close/>
                <a:moveTo>
                  <a:pt x="409" y="123"/>
                </a:moveTo>
                <a:cubicBezTo>
                  <a:pt x="399" y="123"/>
                  <a:pt x="391" y="127"/>
                  <a:pt x="385" y="133"/>
                </a:cubicBezTo>
                <a:cubicBezTo>
                  <a:pt x="375" y="143"/>
                  <a:pt x="376" y="154"/>
                  <a:pt x="376" y="170"/>
                </a:cubicBezTo>
                <a:cubicBezTo>
                  <a:pt x="376" y="186"/>
                  <a:pt x="375" y="197"/>
                  <a:pt x="385" y="206"/>
                </a:cubicBezTo>
                <a:cubicBezTo>
                  <a:pt x="391" y="213"/>
                  <a:pt x="399" y="216"/>
                  <a:pt x="409" y="216"/>
                </a:cubicBezTo>
                <a:cubicBezTo>
                  <a:pt x="420" y="216"/>
                  <a:pt x="427" y="213"/>
                  <a:pt x="434" y="206"/>
                </a:cubicBezTo>
                <a:cubicBezTo>
                  <a:pt x="443" y="197"/>
                  <a:pt x="443" y="186"/>
                  <a:pt x="443" y="170"/>
                </a:cubicBezTo>
                <a:cubicBezTo>
                  <a:pt x="443" y="154"/>
                  <a:pt x="443" y="143"/>
                  <a:pt x="434" y="133"/>
                </a:cubicBezTo>
                <a:cubicBezTo>
                  <a:pt x="427" y="127"/>
                  <a:pt x="420" y="123"/>
                  <a:pt x="409" y="123"/>
                </a:cubicBezTo>
                <a:close/>
                <a:moveTo>
                  <a:pt x="421" y="195"/>
                </a:moveTo>
                <a:cubicBezTo>
                  <a:pt x="418" y="198"/>
                  <a:pt x="414" y="200"/>
                  <a:pt x="409" y="200"/>
                </a:cubicBezTo>
                <a:cubicBezTo>
                  <a:pt x="404" y="200"/>
                  <a:pt x="400" y="198"/>
                  <a:pt x="398" y="195"/>
                </a:cubicBezTo>
                <a:cubicBezTo>
                  <a:pt x="394" y="192"/>
                  <a:pt x="393" y="187"/>
                  <a:pt x="393" y="170"/>
                </a:cubicBezTo>
                <a:cubicBezTo>
                  <a:pt x="393" y="152"/>
                  <a:pt x="394" y="148"/>
                  <a:pt x="398" y="144"/>
                </a:cubicBezTo>
                <a:cubicBezTo>
                  <a:pt x="400" y="141"/>
                  <a:pt x="404" y="139"/>
                  <a:pt x="409" y="139"/>
                </a:cubicBezTo>
                <a:cubicBezTo>
                  <a:pt x="414" y="139"/>
                  <a:pt x="418" y="141"/>
                  <a:pt x="421" y="144"/>
                </a:cubicBezTo>
                <a:cubicBezTo>
                  <a:pt x="424" y="148"/>
                  <a:pt x="425" y="152"/>
                  <a:pt x="425" y="170"/>
                </a:cubicBezTo>
                <a:cubicBezTo>
                  <a:pt x="425" y="187"/>
                  <a:pt x="424" y="192"/>
                  <a:pt x="421" y="195"/>
                </a:cubicBezTo>
                <a:close/>
                <a:moveTo>
                  <a:pt x="493" y="139"/>
                </a:moveTo>
                <a:cubicBezTo>
                  <a:pt x="502" y="139"/>
                  <a:pt x="506" y="144"/>
                  <a:pt x="508" y="152"/>
                </a:cubicBezTo>
                <a:cubicBezTo>
                  <a:pt x="526" y="152"/>
                  <a:pt x="526" y="152"/>
                  <a:pt x="526" y="152"/>
                </a:cubicBezTo>
                <a:cubicBezTo>
                  <a:pt x="523" y="134"/>
                  <a:pt x="510" y="123"/>
                  <a:pt x="493" y="123"/>
                </a:cubicBezTo>
                <a:cubicBezTo>
                  <a:pt x="483" y="123"/>
                  <a:pt x="475" y="127"/>
                  <a:pt x="468" y="133"/>
                </a:cubicBezTo>
                <a:cubicBezTo>
                  <a:pt x="464" y="137"/>
                  <a:pt x="462" y="142"/>
                  <a:pt x="461" y="147"/>
                </a:cubicBezTo>
                <a:cubicBezTo>
                  <a:pt x="460" y="152"/>
                  <a:pt x="459" y="160"/>
                  <a:pt x="459" y="170"/>
                </a:cubicBezTo>
                <a:cubicBezTo>
                  <a:pt x="459" y="180"/>
                  <a:pt x="460" y="187"/>
                  <a:pt x="461" y="192"/>
                </a:cubicBezTo>
                <a:cubicBezTo>
                  <a:pt x="462" y="198"/>
                  <a:pt x="464" y="202"/>
                  <a:pt x="468" y="206"/>
                </a:cubicBezTo>
                <a:cubicBezTo>
                  <a:pt x="475" y="213"/>
                  <a:pt x="483" y="216"/>
                  <a:pt x="493" y="216"/>
                </a:cubicBezTo>
                <a:cubicBezTo>
                  <a:pt x="510" y="216"/>
                  <a:pt x="523" y="206"/>
                  <a:pt x="526" y="187"/>
                </a:cubicBezTo>
                <a:cubicBezTo>
                  <a:pt x="508" y="187"/>
                  <a:pt x="508" y="187"/>
                  <a:pt x="508" y="187"/>
                </a:cubicBezTo>
                <a:cubicBezTo>
                  <a:pt x="506" y="195"/>
                  <a:pt x="502" y="200"/>
                  <a:pt x="493" y="200"/>
                </a:cubicBezTo>
                <a:cubicBezTo>
                  <a:pt x="488" y="200"/>
                  <a:pt x="484" y="199"/>
                  <a:pt x="482" y="196"/>
                </a:cubicBezTo>
                <a:cubicBezTo>
                  <a:pt x="478" y="192"/>
                  <a:pt x="477" y="187"/>
                  <a:pt x="477" y="170"/>
                </a:cubicBezTo>
                <a:cubicBezTo>
                  <a:pt x="477" y="152"/>
                  <a:pt x="478" y="148"/>
                  <a:pt x="482" y="144"/>
                </a:cubicBezTo>
                <a:cubicBezTo>
                  <a:pt x="484" y="141"/>
                  <a:pt x="488" y="139"/>
                  <a:pt x="493" y="139"/>
                </a:cubicBezTo>
                <a:close/>
                <a:moveTo>
                  <a:pt x="543" y="215"/>
                </a:moveTo>
                <a:cubicBezTo>
                  <a:pt x="561" y="215"/>
                  <a:pt x="561" y="215"/>
                  <a:pt x="561" y="215"/>
                </a:cubicBezTo>
                <a:cubicBezTo>
                  <a:pt x="561" y="124"/>
                  <a:pt x="561" y="124"/>
                  <a:pt x="561" y="124"/>
                </a:cubicBezTo>
                <a:cubicBezTo>
                  <a:pt x="543" y="124"/>
                  <a:pt x="543" y="124"/>
                  <a:pt x="543" y="124"/>
                </a:cubicBezTo>
                <a:lnTo>
                  <a:pt x="543" y="215"/>
                </a:lnTo>
                <a:close/>
                <a:moveTo>
                  <a:pt x="607" y="124"/>
                </a:moveTo>
                <a:cubicBezTo>
                  <a:pt x="573" y="215"/>
                  <a:pt x="573" y="215"/>
                  <a:pt x="573" y="215"/>
                </a:cubicBezTo>
                <a:cubicBezTo>
                  <a:pt x="592" y="215"/>
                  <a:pt x="592" y="215"/>
                  <a:pt x="592" y="215"/>
                </a:cubicBezTo>
                <a:cubicBezTo>
                  <a:pt x="597" y="199"/>
                  <a:pt x="597" y="199"/>
                  <a:pt x="597" y="199"/>
                </a:cubicBezTo>
                <a:cubicBezTo>
                  <a:pt x="630" y="199"/>
                  <a:pt x="630" y="199"/>
                  <a:pt x="630" y="199"/>
                </a:cubicBezTo>
                <a:cubicBezTo>
                  <a:pt x="635" y="215"/>
                  <a:pt x="635" y="215"/>
                  <a:pt x="635" y="215"/>
                </a:cubicBezTo>
                <a:cubicBezTo>
                  <a:pt x="654" y="215"/>
                  <a:pt x="654" y="215"/>
                  <a:pt x="654" y="215"/>
                </a:cubicBezTo>
                <a:cubicBezTo>
                  <a:pt x="620" y="124"/>
                  <a:pt x="620" y="124"/>
                  <a:pt x="620" y="124"/>
                </a:cubicBezTo>
                <a:lnTo>
                  <a:pt x="607" y="124"/>
                </a:lnTo>
                <a:close/>
                <a:moveTo>
                  <a:pt x="602" y="184"/>
                </a:moveTo>
                <a:cubicBezTo>
                  <a:pt x="614" y="151"/>
                  <a:pt x="614" y="151"/>
                  <a:pt x="614" y="151"/>
                </a:cubicBezTo>
                <a:cubicBezTo>
                  <a:pt x="625" y="184"/>
                  <a:pt x="625" y="184"/>
                  <a:pt x="625" y="184"/>
                </a:cubicBezTo>
                <a:lnTo>
                  <a:pt x="602" y="184"/>
                </a:lnTo>
                <a:close/>
                <a:moveTo>
                  <a:pt x="684" y="124"/>
                </a:moveTo>
                <a:cubicBezTo>
                  <a:pt x="666" y="124"/>
                  <a:pt x="666" y="124"/>
                  <a:pt x="666" y="124"/>
                </a:cubicBezTo>
                <a:cubicBezTo>
                  <a:pt x="666" y="215"/>
                  <a:pt x="666" y="215"/>
                  <a:pt x="666" y="215"/>
                </a:cubicBezTo>
                <a:cubicBezTo>
                  <a:pt x="725" y="215"/>
                  <a:pt x="725" y="215"/>
                  <a:pt x="725" y="215"/>
                </a:cubicBezTo>
                <a:cubicBezTo>
                  <a:pt x="725" y="199"/>
                  <a:pt x="725" y="199"/>
                  <a:pt x="725" y="199"/>
                </a:cubicBezTo>
                <a:cubicBezTo>
                  <a:pt x="684" y="199"/>
                  <a:pt x="684" y="199"/>
                  <a:pt x="684" y="199"/>
                </a:cubicBezTo>
                <a:lnTo>
                  <a:pt x="684" y="124"/>
                </a:lnTo>
                <a:close/>
                <a:moveTo>
                  <a:pt x="807" y="162"/>
                </a:moveTo>
                <a:cubicBezTo>
                  <a:pt x="796" y="161"/>
                  <a:pt x="796" y="161"/>
                  <a:pt x="796" y="161"/>
                </a:cubicBezTo>
                <a:cubicBezTo>
                  <a:pt x="792" y="160"/>
                  <a:pt x="789" y="159"/>
                  <a:pt x="787" y="157"/>
                </a:cubicBezTo>
                <a:cubicBezTo>
                  <a:pt x="785" y="155"/>
                  <a:pt x="785" y="153"/>
                  <a:pt x="785" y="150"/>
                </a:cubicBezTo>
                <a:cubicBezTo>
                  <a:pt x="785" y="144"/>
                  <a:pt x="789" y="139"/>
                  <a:pt x="799" y="139"/>
                </a:cubicBezTo>
                <a:cubicBezTo>
                  <a:pt x="805" y="139"/>
                  <a:pt x="812" y="140"/>
                  <a:pt x="817" y="145"/>
                </a:cubicBezTo>
                <a:cubicBezTo>
                  <a:pt x="829" y="134"/>
                  <a:pt x="829" y="134"/>
                  <a:pt x="829" y="134"/>
                </a:cubicBezTo>
                <a:cubicBezTo>
                  <a:pt x="821" y="127"/>
                  <a:pt x="812" y="123"/>
                  <a:pt x="799" y="123"/>
                </a:cubicBezTo>
                <a:cubicBezTo>
                  <a:pt x="780" y="123"/>
                  <a:pt x="768" y="135"/>
                  <a:pt x="768" y="151"/>
                </a:cubicBezTo>
                <a:cubicBezTo>
                  <a:pt x="768" y="159"/>
                  <a:pt x="770" y="165"/>
                  <a:pt x="774" y="169"/>
                </a:cubicBezTo>
                <a:cubicBezTo>
                  <a:pt x="778" y="173"/>
                  <a:pt x="784" y="175"/>
                  <a:pt x="792" y="177"/>
                </a:cubicBezTo>
                <a:cubicBezTo>
                  <a:pt x="803" y="178"/>
                  <a:pt x="803" y="178"/>
                  <a:pt x="803" y="178"/>
                </a:cubicBezTo>
                <a:cubicBezTo>
                  <a:pt x="807" y="179"/>
                  <a:pt x="809" y="180"/>
                  <a:pt x="811" y="181"/>
                </a:cubicBezTo>
                <a:cubicBezTo>
                  <a:pt x="813" y="183"/>
                  <a:pt x="814" y="186"/>
                  <a:pt x="814" y="189"/>
                </a:cubicBezTo>
                <a:cubicBezTo>
                  <a:pt x="814" y="196"/>
                  <a:pt x="808" y="200"/>
                  <a:pt x="798" y="200"/>
                </a:cubicBezTo>
                <a:cubicBezTo>
                  <a:pt x="789" y="200"/>
                  <a:pt x="781" y="198"/>
                  <a:pt x="775" y="193"/>
                </a:cubicBezTo>
                <a:cubicBezTo>
                  <a:pt x="764" y="204"/>
                  <a:pt x="764" y="204"/>
                  <a:pt x="764" y="204"/>
                </a:cubicBezTo>
                <a:cubicBezTo>
                  <a:pt x="773" y="213"/>
                  <a:pt x="783" y="216"/>
                  <a:pt x="797" y="216"/>
                </a:cubicBezTo>
                <a:cubicBezTo>
                  <a:pt x="816" y="216"/>
                  <a:pt x="831" y="206"/>
                  <a:pt x="831" y="188"/>
                </a:cubicBezTo>
                <a:cubicBezTo>
                  <a:pt x="831" y="180"/>
                  <a:pt x="829" y="174"/>
                  <a:pt x="824" y="169"/>
                </a:cubicBezTo>
                <a:cubicBezTo>
                  <a:pt x="820" y="166"/>
                  <a:pt x="815" y="163"/>
                  <a:pt x="807" y="162"/>
                </a:cubicBezTo>
                <a:close/>
                <a:moveTo>
                  <a:pt x="849" y="215"/>
                </a:moveTo>
                <a:cubicBezTo>
                  <a:pt x="909" y="215"/>
                  <a:pt x="909" y="215"/>
                  <a:pt x="909" y="215"/>
                </a:cubicBezTo>
                <a:cubicBezTo>
                  <a:pt x="909" y="199"/>
                  <a:pt x="909" y="199"/>
                  <a:pt x="909" y="199"/>
                </a:cubicBezTo>
                <a:cubicBezTo>
                  <a:pt x="867" y="199"/>
                  <a:pt x="867" y="199"/>
                  <a:pt x="867" y="199"/>
                </a:cubicBezTo>
                <a:cubicBezTo>
                  <a:pt x="867" y="177"/>
                  <a:pt x="867" y="177"/>
                  <a:pt x="867" y="177"/>
                </a:cubicBezTo>
                <a:cubicBezTo>
                  <a:pt x="903" y="177"/>
                  <a:pt x="903" y="177"/>
                  <a:pt x="903" y="177"/>
                </a:cubicBezTo>
                <a:cubicBezTo>
                  <a:pt x="903" y="161"/>
                  <a:pt x="903" y="161"/>
                  <a:pt x="903" y="161"/>
                </a:cubicBezTo>
                <a:cubicBezTo>
                  <a:pt x="867" y="161"/>
                  <a:pt x="867" y="161"/>
                  <a:pt x="867" y="161"/>
                </a:cubicBezTo>
                <a:cubicBezTo>
                  <a:pt x="867" y="140"/>
                  <a:pt x="867" y="140"/>
                  <a:pt x="867" y="140"/>
                </a:cubicBezTo>
                <a:cubicBezTo>
                  <a:pt x="909" y="140"/>
                  <a:pt x="909" y="140"/>
                  <a:pt x="909" y="140"/>
                </a:cubicBezTo>
                <a:cubicBezTo>
                  <a:pt x="909" y="124"/>
                  <a:pt x="909" y="124"/>
                  <a:pt x="909" y="124"/>
                </a:cubicBezTo>
                <a:cubicBezTo>
                  <a:pt x="849" y="124"/>
                  <a:pt x="849" y="124"/>
                  <a:pt x="849" y="124"/>
                </a:cubicBezTo>
                <a:lnTo>
                  <a:pt x="849" y="215"/>
                </a:lnTo>
                <a:close/>
                <a:moveTo>
                  <a:pt x="993" y="152"/>
                </a:moveTo>
                <a:cubicBezTo>
                  <a:pt x="993" y="137"/>
                  <a:pt x="982" y="124"/>
                  <a:pt x="964" y="124"/>
                </a:cubicBezTo>
                <a:cubicBezTo>
                  <a:pt x="928" y="124"/>
                  <a:pt x="928" y="124"/>
                  <a:pt x="928" y="124"/>
                </a:cubicBezTo>
                <a:cubicBezTo>
                  <a:pt x="928" y="215"/>
                  <a:pt x="928" y="215"/>
                  <a:pt x="928" y="215"/>
                </a:cubicBezTo>
                <a:cubicBezTo>
                  <a:pt x="946" y="215"/>
                  <a:pt x="946" y="215"/>
                  <a:pt x="946" y="215"/>
                </a:cubicBezTo>
                <a:cubicBezTo>
                  <a:pt x="946" y="179"/>
                  <a:pt x="946" y="179"/>
                  <a:pt x="946" y="179"/>
                </a:cubicBezTo>
                <a:cubicBezTo>
                  <a:pt x="958" y="179"/>
                  <a:pt x="958" y="179"/>
                  <a:pt x="958" y="179"/>
                </a:cubicBezTo>
                <a:cubicBezTo>
                  <a:pt x="976" y="215"/>
                  <a:pt x="976" y="215"/>
                  <a:pt x="976" y="215"/>
                </a:cubicBezTo>
                <a:cubicBezTo>
                  <a:pt x="997" y="215"/>
                  <a:pt x="997" y="215"/>
                  <a:pt x="997" y="215"/>
                </a:cubicBezTo>
                <a:cubicBezTo>
                  <a:pt x="976" y="176"/>
                  <a:pt x="976" y="176"/>
                  <a:pt x="976" y="176"/>
                </a:cubicBezTo>
                <a:cubicBezTo>
                  <a:pt x="985" y="173"/>
                  <a:pt x="993" y="165"/>
                  <a:pt x="993" y="152"/>
                </a:cubicBezTo>
                <a:close/>
                <a:moveTo>
                  <a:pt x="962" y="164"/>
                </a:moveTo>
                <a:cubicBezTo>
                  <a:pt x="946" y="164"/>
                  <a:pt x="946" y="164"/>
                  <a:pt x="946" y="164"/>
                </a:cubicBezTo>
                <a:cubicBezTo>
                  <a:pt x="946" y="140"/>
                  <a:pt x="946" y="140"/>
                  <a:pt x="946" y="140"/>
                </a:cubicBezTo>
                <a:cubicBezTo>
                  <a:pt x="962" y="140"/>
                  <a:pt x="962" y="140"/>
                  <a:pt x="962" y="140"/>
                </a:cubicBezTo>
                <a:cubicBezTo>
                  <a:pt x="970" y="140"/>
                  <a:pt x="975" y="145"/>
                  <a:pt x="975" y="152"/>
                </a:cubicBezTo>
                <a:cubicBezTo>
                  <a:pt x="975" y="159"/>
                  <a:pt x="970" y="164"/>
                  <a:pt x="962" y="164"/>
                </a:cubicBezTo>
                <a:close/>
                <a:moveTo>
                  <a:pt x="1039" y="184"/>
                </a:moveTo>
                <a:cubicBezTo>
                  <a:pt x="1021" y="124"/>
                  <a:pt x="1021" y="124"/>
                  <a:pt x="1021" y="124"/>
                </a:cubicBezTo>
                <a:cubicBezTo>
                  <a:pt x="1003" y="124"/>
                  <a:pt x="1003" y="124"/>
                  <a:pt x="1003" y="124"/>
                </a:cubicBezTo>
                <a:cubicBezTo>
                  <a:pt x="1033" y="215"/>
                  <a:pt x="1033" y="215"/>
                  <a:pt x="1033" y="215"/>
                </a:cubicBezTo>
                <a:cubicBezTo>
                  <a:pt x="1046" y="215"/>
                  <a:pt x="1046" y="215"/>
                  <a:pt x="1046" y="215"/>
                </a:cubicBezTo>
                <a:cubicBezTo>
                  <a:pt x="1076" y="124"/>
                  <a:pt x="1076" y="124"/>
                  <a:pt x="1076" y="124"/>
                </a:cubicBezTo>
                <a:cubicBezTo>
                  <a:pt x="1058" y="124"/>
                  <a:pt x="1058" y="124"/>
                  <a:pt x="1058" y="124"/>
                </a:cubicBezTo>
                <a:lnTo>
                  <a:pt x="1039" y="184"/>
                </a:lnTo>
                <a:close/>
                <a:moveTo>
                  <a:pt x="1088" y="215"/>
                </a:moveTo>
                <a:cubicBezTo>
                  <a:pt x="1106" y="215"/>
                  <a:pt x="1106" y="215"/>
                  <a:pt x="1106" y="215"/>
                </a:cubicBezTo>
                <a:cubicBezTo>
                  <a:pt x="1106" y="124"/>
                  <a:pt x="1106" y="124"/>
                  <a:pt x="1106" y="124"/>
                </a:cubicBezTo>
                <a:cubicBezTo>
                  <a:pt x="1088" y="124"/>
                  <a:pt x="1088" y="124"/>
                  <a:pt x="1088" y="124"/>
                </a:cubicBezTo>
                <a:lnTo>
                  <a:pt x="1088" y="215"/>
                </a:lnTo>
                <a:close/>
                <a:moveTo>
                  <a:pt x="1159" y="139"/>
                </a:moveTo>
                <a:cubicBezTo>
                  <a:pt x="1168" y="139"/>
                  <a:pt x="1173" y="144"/>
                  <a:pt x="1175" y="152"/>
                </a:cubicBezTo>
                <a:cubicBezTo>
                  <a:pt x="1193" y="152"/>
                  <a:pt x="1193" y="152"/>
                  <a:pt x="1193" y="152"/>
                </a:cubicBezTo>
                <a:cubicBezTo>
                  <a:pt x="1190" y="134"/>
                  <a:pt x="1177" y="123"/>
                  <a:pt x="1159" y="123"/>
                </a:cubicBezTo>
                <a:cubicBezTo>
                  <a:pt x="1150" y="123"/>
                  <a:pt x="1141" y="127"/>
                  <a:pt x="1135" y="133"/>
                </a:cubicBezTo>
                <a:cubicBezTo>
                  <a:pt x="1131" y="137"/>
                  <a:pt x="1128" y="142"/>
                  <a:pt x="1127" y="147"/>
                </a:cubicBezTo>
                <a:cubicBezTo>
                  <a:pt x="1126" y="152"/>
                  <a:pt x="1126" y="160"/>
                  <a:pt x="1126" y="170"/>
                </a:cubicBezTo>
                <a:cubicBezTo>
                  <a:pt x="1126" y="180"/>
                  <a:pt x="1126" y="187"/>
                  <a:pt x="1127" y="192"/>
                </a:cubicBezTo>
                <a:cubicBezTo>
                  <a:pt x="1128" y="198"/>
                  <a:pt x="1131" y="202"/>
                  <a:pt x="1135" y="206"/>
                </a:cubicBezTo>
                <a:cubicBezTo>
                  <a:pt x="1141" y="213"/>
                  <a:pt x="1150" y="216"/>
                  <a:pt x="1159" y="216"/>
                </a:cubicBezTo>
                <a:cubicBezTo>
                  <a:pt x="1177" y="216"/>
                  <a:pt x="1190" y="206"/>
                  <a:pt x="1193" y="187"/>
                </a:cubicBezTo>
                <a:cubicBezTo>
                  <a:pt x="1175" y="187"/>
                  <a:pt x="1175" y="187"/>
                  <a:pt x="1175" y="187"/>
                </a:cubicBezTo>
                <a:cubicBezTo>
                  <a:pt x="1173" y="195"/>
                  <a:pt x="1168" y="200"/>
                  <a:pt x="1159" y="200"/>
                </a:cubicBezTo>
                <a:cubicBezTo>
                  <a:pt x="1154" y="200"/>
                  <a:pt x="1151" y="199"/>
                  <a:pt x="1148" y="196"/>
                </a:cubicBezTo>
                <a:cubicBezTo>
                  <a:pt x="1144" y="192"/>
                  <a:pt x="1143" y="187"/>
                  <a:pt x="1143" y="170"/>
                </a:cubicBezTo>
                <a:cubicBezTo>
                  <a:pt x="1143" y="152"/>
                  <a:pt x="1144" y="148"/>
                  <a:pt x="1148" y="144"/>
                </a:cubicBezTo>
                <a:cubicBezTo>
                  <a:pt x="1151" y="141"/>
                  <a:pt x="1154" y="139"/>
                  <a:pt x="1159" y="139"/>
                </a:cubicBezTo>
                <a:close/>
                <a:moveTo>
                  <a:pt x="1209" y="215"/>
                </a:moveTo>
                <a:cubicBezTo>
                  <a:pt x="1269" y="215"/>
                  <a:pt x="1269" y="215"/>
                  <a:pt x="1269" y="215"/>
                </a:cubicBezTo>
                <a:cubicBezTo>
                  <a:pt x="1269" y="199"/>
                  <a:pt x="1269" y="199"/>
                  <a:pt x="1269" y="199"/>
                </a:cubicBezTo>
                <a:cubicBezTo>
                  <a:pt x="1227" y="199"/>
                  <a:pt x="1227" y="199"/>
                  <a:pt x="1227" y="199"/>
                </a:cubicBezTo>
                <a:cubicBezTo>
                  <a:pt x="1227" y="177"/>
                  <a:pt x="1227" y="177"/>
                  <a:pt x="1227" y="177"/>
                </a:cubicBezTo>
                <a:cubicBezTo>
                  <a:pt x="1263" y="177"/>
                  <a:pt x="1263" y="177"/>
                  <a:pt x="1263" y="177"/>
                </a:cubicBezTo>
                <a:cubicBezTo>
                  <a:pt x="1263" y="161"/>
                  <a:pt x="1263" y="161"/>
                  <a:pt x="1263" y="161"/>
                </a:cubicBezTo>
                <a:cubicBezTo>
                  <a:pt x="1227" y="161"/>
                  <a:pt x="1227" y="161"/>
                  <a:pt x="1227" y="161"/>
                </a:cubicBezTo>
                <a:cubicBezTo>
                  <a:pt x="1227" y="140"/>
                  <a:pt x="1227" y="140"/>
                  <a:pt x="1227" y="140"/>
                </a:cubicBezTo>
                <a:cubicBezTo>
                  <a:pt x="1269" y="140"/>
                  <a:pt x="1269" y="140"/>
                  <a:pt x="1269" y="140"/>
                </a:cubicBezTo>
                <a:cubicBezTo>
                  <a:pt x="1269" y="124"/>
                  <a:pt x="1269" y="124"/>
                  <a:pt x="1269" y="124"/>
                </a:cubicBezTo>
                <a:cubicBezTo>
                  <a:pt x="1209" y="124"/>
                  <a:pt x="1209" y="124"/>
                  <a:pt x="1209" y="124"/>
                </a:cubicBezTo>
                <a:lnTo>
                  <a:pt x="1209" y="215"/>
                </a:lnTo>
                <a:close/>
                <a:moveTo>
                  <a:pt x="1323" y="162"/>
                </a:moveTo>
                <a:cubicBezTo>
                  <a:pt x="1312" y="161"/>
                  <a:pt x="1312" y="161"/>
                  <a:pt x="1312" y="161"/>
                </a:cubicBezTo>
                <a:cubicBezTo>
                  <a:pt x="1308" y="160"/>
                  <a:pt x="1305" y="159"/>
                  <a:pt x="1303" y="157"/>
                </a:cubicBezTo>
                <a:cubicBezTo>
                  <a:pt x="1301" y="155"/>
                  <a:pt x="1301" y="153"/>
                  <a:pt x="1301" y="150"/>
                </a:cubicBezTo>
                <a:cubicBezTo>
                  <a:pt x="1301" y="144"/>
                  <a:pt x="1305" y="139"/>
                  <a:pt x="1315" y="139"/>
                </a:cubicBezTo>
                <a:cubicBezTo>
                  <a:pt x="1321" y="139"/>
                  <a:pt x="1328" y="140"/>
                  <a:pt x="1333" y="145"/>
                </a:cubicBezTo>
                <a:cubicBezTo>
                  <a:pt x="1345" y="134"/>
                  <a:pt x="1345" y="134"/>
                  <a:pt x="1345" y="134"/>
                </a:cubicBezTo>
                <a:cubicBezTo>
                  <a:pt x="1337" y="127"/>
                  <a:pt x="1328" y="123"/>
                  <a:pt x="1315" y="123"/>
                </a:cubicBezTo>
                <a:cubicBezTo>
                  <a:pt x="1296" y="123"/>
                  <a:pt x="1284" y="135"/>
                  <a:pt x="1284" y="151"/>
                </a:cubicBezTo>
                <a:cubicBezTo>
                  <a:pt x="1284" y="159"/>
                  <a:pt x="1286" y="165"/>
                  <a:pt x="1290" y="169"/>
                </a:cubicBezTo>
                <a:cubicBezTo>
                  <a:pt x="1294" y="173"/>
                  <a:pt x="1300" y="175"/>
                  <a:pt x="1308" y="177"/>
                </a:cubicBezTo>
                <a:cubicBezTo>
                  <a:pt x="1319" y="178"/>
                  <a:pt x="1319" y="178"/>
                  <a:pt x="1319" y="178"/>
                </a:cubicBezTo>
                <a:cubicBezTo>
                  <a:pt x="1323" y="179"/>
                  <a:pt x="1325" y="180"/>
                  <a:pt x="1327" y="181"/>
                </a:cubicBezTo>
                <a:cubicBezTo>
                  <a:pt x="1329" y="183"/>
                  <a:pt x="1330" y="186"/>
                  <a:pt x="1330" y="189"/>
                </a:cubicBezTo>
                <a:cubicBezTo>
                  <a:pt x="1330" y="196"/>
                  <a:pt x="1324" y="200"/>
                  <a:pt x="1313" y="200"/>
                </a:cubicBezTo>
                <a:cubicBezTo>
                  <a:pt x="1305" y="200"/>
                  <a:pt x="1297" y="198"/>
                  <a:pt x="1291" y="193"/>
                </a:cubicBezTo>
                <a:cubicBezTo>
                  <a:pt x="1280" y="204"/>
                  <a:pt x="1280" y="204"/>
                  <a:pt x="1280" y="204"/>
                </a:cubicBezTo>
                <a:cubicBezTo>
                  <a:pt x="1289" y="213"/>
                  <a:pt x="1299" y="216"/>
                  <a:pt x="1313" y="216"/>
                </a:cubicBezTo>
                <a:cubicBezTo>
                  <a:pt x="1332" y="216"/>
                  <a:pt x="1347" y="206"/>
                  <a:pt x="1347" y="188"/>
                </a:cubicBezTo>
                <a:cubicBezTo>
                  <a:pt x="1347" y="180"/>
                  <a:pt x="1345" y="174"/>
                  <a:pt x="1340" y="169"/>
                </a:cubicBezTo>
                <a:cubicBezTo>
                  <a:pt x="1336" y="166"/>
                  <a:pt x="1331" y="163"/>
                  <a:pt x="1323" y="162"/>
                </a:cubicBezTo>
                <a:close/>
                <a:moveTo>
                  <a:pt x="1461" y="152"/>
                </a:moveTo>
                <a:cubicBezTo>
                  <a:pt x="1461" y="137"/>
                  <a:pt x="1450" y="124"/>
                  <a:pt x="1432" y="124"/>
                </a:cubicBezTo>
                <a:cubicBezTo>
                  <a:pt x="1396" y="124"/>
                  <a:pt x="1396" y="124"/>
                  <a:pt x="1396" y="124"/>
                </a:cubicBezTo>
                <a:cubicBezTo>
                  <a:pt x="1396" y="215"/>
                  <a:pt x="1396" y="215"/>
                  <a:pt x="1396" y="215"/>
                </a:cubicBezTo>
                <a:cubicBezTo>
                  <a:pt x="1414" y="215"/>
                  <a:pt x="1414" y="215"/>
                  <a:pt x="1414" y="215"/>
                </a:cubicBezTo>
                <a:cubicBezTo>
                  <a:pt x="1414" y="179"/>
                  <a:pt x="1414" y="179"/>
                  <a:pt x="1414" y="179"/>
                </a:cubicBezTo>
                <a:cubicBezTo>
                  <a:pt x="1427" y="179"/>
                  <a:pt x="1427" y="179"/>
                  <a:pt x="1427" y="179"/>
                </a:cubicBezTo>
                <a:cubicBezTo>
                  <a:pt x="1444" y="215"/>
                  <a:pt x="1444" y="215"/>
                  <a:pt x="1444" y="215"/>
                </a:cubicBezTo>
                <a:cubicBezTo>
                  <a:pt x="1465" y="215"/>
                  <a:pt x="1465" y="215"/>
                  <a:pt x="1465" y="215"/>
                </a:cubicBezTo>
                <a:cubicBezTo>
                  <a:pt x="1445" y="176"/>
                  <a:pt x="1445" y="176"/>
                  <a:pt x="1445" y="176"/>
                </a:cubicBezTo>
                <a:cubicBezTo>
                  <a:pt x="1453" y="173"/>
                  <a:pt x="1461" y="165"/>
                  <a:pt x="1461" y="152"/>
                </a:cubicBezTo>
                <a:close/>
                <a:moveTo>
                  <a:pt x="1431" y="164"/>
                </a:moveTo>
                <a:cubicBezTo>
                  <a:pt x="1414" y="164"/>
                  <a:pt x="1414" y="164"/>
                  <a:pt x="1414" y="164"/>
                </a:cubicBezTo>
                <a:cubicBezTo>
                  <a:pt x="1414" y="140"/>
                  <a:pt x="1414" y="140"/>
                  <a:pt x="1414" y="140"/>
                </a:cubicBezTo>
                <a:cubicBezTo>
                  <a:pt x="1431" y="140"/>
                  <a:pt x="1431" y="140"/>
                  <a:pt x="1431" y="140"/>
                </a:cubicBezTo>
                <a:cubicBezTo>
                  <a:pt x="1438" y="140"/>
                  <a:pt x="1444" y="145"/>
                  <a:pt x="1444" y="152"/>
                </a:cubicBezTo>
                <a:cubicBezTo>
                  <a:pt x="1444" y="159"/>
                  <a:pt x="1438" y="164"/>
                  <a:pt x="1431" y="164"/>
                </a:cubicBezTo>
                <a:close/>
                <a:moveTo>
                  <a:pt x="1481" y="215"/>
                </a:moveTo>
                <a:cubicBezTo>
                  <a:pt x="1541" y="215"/>
                  <a:pt x="1541" y="215"/>
                  <a:pt x="1541" y="215"/>
                </a:cubicBezTo>
                <a:cubicBezTo>
                  <a:pt x="1541" y="199"/>
                  <a:pt x="1541" y="199"/>
                  <a:pt x="1541" y="199"/>
                </a:cubicBezTo>
                <a:cubicBezTo>
                  <a:pt x="1499" y="199"/>
                  <a:pt x="1499" y="199"/>
                  <a:pt x="1499" y="199"/>
                </a:cubicBezTo>
                <a:cubicBezTo>
                  <a:pt x="1499" y="177"/>
                  <a:pt x="1499" y="177"/>
                  <a:pt x="1499" y="177"/>
                </a:cubicBezTo>
                <a:cubicBezTo>
                  <a:pt x="1535" y="177"/>
                  <a:pt x="1535" y="177"/>
                  <a:pt x="1535" y="177"/>
                </a:cubicBezTo>
                <a:cubicBezTo>
                  <a:pt x="1535" y="161"/>
                  <a:pt x="1535" y="161"/>
                  <a:pt x="1535" y="161"/>
                </a:cubicBezTo>
                <a:cubicBezTo>
                  <a:pt x="1499" y="161"/>
                  <a:pt x="1499" y="161"/>
                  <a:pt x="1499" y="161"/>
                </a:cubicBezTo>
                <a:cubicBezTo>
                  <a:pt x="1499" y="140"/>
                  <a:pt x="1499" y="140"/>
                  <a:pt x="1499" y="140"/>
                </a:cubicBezTo>
                <a:cubicBezTo>
                  <a:pt x="1541" y="140"/>
                  <a:pt x="1541" y="140"/>
                  <a:pt x="1541" y="140"/>
                </a:cubicBezTo>
                <a:cubicBezTo>
                  <a:pt x="1541" y="124"/>
                  <a:pt x="1541" y="124"/>
                  <a:pt x="1541" y="124"/>
                </a:cubicBezTo>
                <a:cubicBezTo>
                  <a:pt x="1481" y="124"/>
                  <a:pt x="1481" y="124"/>
                  <a:pt x="1481" y="124"/>
                </a:cubicBezTo>
                <a:lnTo>
                  <a:pt x="1481" y="215"/>
                </a:lnTo>
                <a:close/>
                <a:moveTo>
                  <a:pt x="1560" y="215"/>
                </a:moveTo>
                <a:cubicBezTo>
                  <a:pt x="1578" y="215"/>
                  <a:pt x="1578" y="215"/>
                  <a:pt x="1578" y="215"/>
                </a:cubicBezTo>
                <a:cubicBezTo>
                  <a:pt x="1578" y="178"/>
                  <a:pt x="1578" y="178"/>
                  <a:pt x="1578" y="178"/>
                </a:cubicBezTo>
                <a:cubicBezTo>
                  <a:pt x="1613" y="178"/>
                  <a:pt x="1613" y="178"/>
                  <a:pt x="1613" y="178"/>
                </a:cubicBezTo>
                <a:cubicBezTo>
                  <a:pt x="1613" y="162"/>
                  <a:pt x="1613" y="162"/>
                  <a:pt x="1613" y="162"/>
                </a:cubicBezTo>
                <a:cubicBezTo>
                  <a:pt x="1578" y="162"/>
                  <a:pt x="1578" y="162"/>
                  <a:pt x="1578" y="162"/>
                </a:cubicBezTo>
                <a:cubicBezTo>
                  <a:pt x="1578" y="140"/>
                  <a:pt x="1578" y="140"/>
                  <a:pt x="1578" y="140"/>
                </a:cubicBezTo>
                <a:cubicBezTo>
                  <a:pt x="1620" y="140"/>
                  <a:pt x="1620" y="140"/>
                  <a:pt x="1620" y="140"/>
                </a:cubicBezTo>
                <a:cubicBezTo>
                  <a:pt x="1620" y="124"/>
                  <a:pt x="1620" y="124"/>
                  <a:pt x="1620" y="124"/>
                </a:cubicBezTo>
                <a:cubicBezTo>
                  <a:pt x="1560" y="124"/>
                  <a:pt x="1560" y="124"/>
                  <a:pt x="1560" y="124"/>
                </a:cubicBezTo>
                <a:lnTo>
                  <a:pt x="1560" y="215"/>
                </a:lnTo>
                <a:close/>
                <a:moveTo>
                  <a:pt x="1667" y="123"/>
                </a:moveTo>
                <a:cubicBezTo>
                  <a:pt x="1657" y="123"/>
                  <a:pt x="1649" y="127"/>
                  <a:pt x="1642" y="133"/>
                </a:cubicBezTo>
                <a:cubicBezTo>
                  <a:pt x="1633" y="143"/>
                  <a:pt x="1633" y="154"/>
                  <a:pt x="1633" y="170"/>
                </a:cubicBezTo>
                <a:cubicBezTo>
                  <a:pt x="1633" y="186"/>
                  <a:pt x="1633" y="197"/>
                  <a:pt x="1642" y="206"/>
                </a:cubicBezTo>
                <a:cubicBezTo>
                  <a:pt x="1649" y="213"/>
                  <a:pt x="1657" y="216"/>
                  <a:pt x="1667" y="216"/>
                </a:cubicBezTo>
                <a:cubicBezTo>
                  <a:pt x="1678" y="216"/>
                  <a:pt x="1685" y="213"/>
                  <a:pt x="1692" y="206"/>
                </a:cubicBezTo>
                <a:cubicBezTo>
                  <a:pt x="1701" y="197"/>
                  <a:pt x="1701" y="186"/>
                  <a:pt x="1701" y="170"/>
                </a:cubicBezTo>
                <a:cubicBezTo>
                  <a:pt x="1701" y="154"/>
                  <a:pt x="1701" y="143"/>
                  <a:pt x="1692" y="133"/>
                </a:cubicBezTo>
                <a:cubicBezTo>
                  <a:pt x="1685" y="127"/>
                  <a:pt x="1678" y="123"/>
                  <a:pt x="1667" y="123"/>
                </a:cubicBezTo>
                <a:close/>
                <a:moveTo>
                  <a:pt x="1679" y="195"/>
                </a:moveTo>
                <a:cubicBezTo>
                  <a:pt x="1676" y="198"/>
                  <a:pt x="1672" y="200"/>
                  <a:pt x="1667" y="200"/>
                </a:cubicBezTo>
                <a:cubicBezTo>
                  <a:pt x="1662" y="200"/>
                  <a:pt x="1658" y="198"/>
                  <a:pt x="1656" y="195"/>
                </a:cubicBezTo>
                <a:cubicBezTo>
                  <a:pt x="1652" y="192"/>
                  <a:pt x="1651" y="187"/>
                  <a:pt x="1651" y="170"/>
                </a:cubicBezTo>
                <a:cubicBezTo>
                  <a:pt x="1651" y="152"/>
                  <a:pt x="1652" y="148"/>
                  <a:pt x="1656" y="144"/>
                </a:cubicBezTo>
                <a:cubicBezTo>
                  <a:pt x="1658" y="141"/>
                  <a:pt x="1662" y="139"/>
                  <a:pt x="1667" y="139"/>
                </a:cubicBezTo>
                <a:cubicBezTo>
                  <a:pt x="1672" y="139"/>
                  <a:pt x="1676" y="141"/>
                  <a:pt x="1679" y="144"/>
                </a:cubicBezTo>
                <a:cubicBezTo>
                  <a:pt x="1682" y="148"/>
                  <a:pt x="1683" y="152"/>
                  <a:pt x="1683" y="170"/>
                </a:cubicBezTo>
                <a:cubicBezTo>
                  <a:pt x="1683" y="187"/>
                  <a:pt x="1682" y="192"/>
                  <a:pt x="1679" y="195"/>
                </a:cubicBezTo>
                <a:close/>
                <a:moveTo>
                  <a:pt x="1786" y="152"/>
                </a:moveTo>
                <a:cubicBezTo>
                  <a:pt x="1786" y="137"/>
                  <a:pt x="1775" y="124"/>
                  <a:pt x="1756" y="124"/>
                </a:cubicBezTo>
                <a:cubicBezTo>
                  <a:pt x="1720" y="124"/>
                  <a:pt x="1720" y="124"/>
                  <a:pt x="1720" y="124"/>
                </a:cubicBezTo>
                <a:cubicBezTo>
                  <a:pt x="1720" y="215"/>
                  <a:pt x="1720" y="215"/>
                  <a:pt x="1720" y="215"/>
                </a:cubicBezTo>
                <a:cubicBezTo>
                  <a:pt x="1738" y="215"/>
                  <a:pt x="1738" y="215"/>
                  <a:pt x="1738" y="215"/>
                </a:cubicBezTo>
                <a:cubicBezTo>
                  <a:pt x="1738" y="179"/>
                  <a:pt x="1738" y="179"/>
                  <a:pt x="1738" y="179"/>
                </a:cubicBezTo>
                <a:cubicBezTo>
                  <a:pt x="1751" y="179"/>
                  <a:pt x="1751" y="179"/>
                  <a:pt x="1751" y="179"/>
                </a:cubicBezTo>
                <a:cubicBezTo>
                  <a:pt x="1769" y="215"/>
                  <a:pt x="1769" y="215"/>
                  <a:pt x="1769" y="215"/>
                </a:cubicBezTo>
                <a:cubicBezTo>
                  <a:pt x="1789" y="215"/>
                  <a:pt x="1789" y="215"/>
                  <a:pt x="1789" y="215"/>
                </a:cubicBezTo>
                <a:cubicBezTo>
                  <a:pt x="1769" y="176"/>
                  <a:pt x="1769" y="176"/>
                  <a:pt x="1769" y="176"/>
                </a:cubicBezTo>
                <a:cubicBezTo>
                  <a:pt x="1778" y="173"/>
                  <a:pt x="1786" y="165"/>
                  <a:pt x="1786" y="152"/>
                </a:cubicBezTo>
                <a:close/>
                <a:moveTo>
                  <a:pt x="1755" y="164"/>
                </a:moveTo>
                <a:cubicBezTo>
                  <a:pt x="1738" y="164"/>
                  <a:pt x="1738" y="164"/>
                  <a:pt x="1738" y="164"/>
                </a:cubicBezTo>
                <a:cubicBezTo>
                  <a:pt x="1738" y="140"/>
                  <a:pt x="1738" y="140"/>
                  <a:pt x="1738" y="140"/>
                </a:cubicBezTo>
                <a:cubicBezTo>
                  <a:pt x="1755" y="140"/>
                  <a:pt x="1755" y="140"/>
                  <a:pt x="1755" y="140"/>
                </a:cubicBezTo>
                <a:cubicBezTo>
                  <a:pt x="1763" y="140"/>
                  <a:pt x="1768" y="145"/>
                  <a:pt x="1768" y="152"/>
                </a:cubicBezTo>
                <a:cubicBezTo>
                  <a:pt x="1768" y="159"/>
                  <a:pt x="1763" y="164"/>
                  <a:pt x="1755" y="164"/>
                </a:cubicBezTo>
                <a:close/>
                <a:moveTo>
                  <a:pt x="1847" y="174"/>
                </a:moveTo>
                <a:cubicBezTo>
                  <a:pt x="1823" y="124"/>
                  <a:pt x="1823" y="124"/>
                  <a:pt x="1823" y="124"/>
                </a:cubicBezTo>
                <a:cubicBezTo>
                  <a:pt x="1805" y="124"/>
                  <a:pt x="1805" y="124"/>
                  <a:pt x="1805" y="124"/>
                </a:cubicBezTo>
                <a:cubicBezTo>
                  <a:pt x="1805" y="215"/>
                  <a:pt x="1805" y="215"/>
                  <a:pt x="1805" y="215"/>
                </a:cubicBezTo>
                <a:cubicBezTo>
                  <a:pt x="1823" y="215"/>
                  <a:pt x="1823" y="215"/>
                  <a:pt x="1823" y="215"/>
                </a:cubicBezTo>
                <a:cubicBezTo>
                  <a:pt x="1823" y="162"/>
                  <a:pt x="1823" y="162"/>
                  <a:pt x="1823" y="162"/>
                </a:cubicBezTo>
                <a:cubicBezTo>
                  <a:pt x="1841" y="197"/>
                  <a:pt x="1841" y="197"/>
                  <a:pt x="1841" y="197"/>
                </a:cubicBezTo>
                <a:cubicBezTo>
                  <a:pt x="1853" y="197"/>
                  <a:pt x="1853" y="197"/>
                  <a:pt x="1853" y="197"/>
                </a:cubicBezTo>
                <a:cubicBezTo>
                  <a:pt x="1870" y="162"/>
                  <a:pt x="1870" y="162"/>
                  <a:pt x="1870" y="162"/>
                </a:cubicBezTo>
                <a:cubicBezTo>
                  <a:pt x="1870" y="215"/>
                  <a:pt x="1870" y="215"/>
                  <a:pt x="1870" y="215"/>
                </a:cubicBezTo>
                <a:cubicBezTo>
                  <a:pt x="1888" y="215"/>
                  <a:pt x="1888" y="215"/>
                  <a:pt x="1888" y="215"/>
                </a:cubicBezTo>
                <a:cubicBezTo>
                  <a:pt x="1888" y="124"/>
                  <a:pt x="1888" y="124"/>
                  <a:pt x="1888" y="124"/>
                </a:cubicBezTo>
                <a:cubicBezTo>
                  <a:pt x="1870" y="124"/>
                  <a:pt x="1870" y="124"/>
                  <a:pt x="1870" y="124"/>
                </a:cubicBezTo>
                <a:lnTo>
                  <a:pt x="1847" y="174"/>
                </a:lnTo>
                <a:close/>
              </a:path>
            </a:pathLst>
          </a:custGeom>
          <a:solidFill>
            <a:srgbClr val="0F77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5483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/>
              <a:t>Dian otsikko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i-FI" dirty="0"/>
              <a:t>Tähän tekstiä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7" name="Alatunnisteen paikkamerkki 4">
            <a:extLst>
              <a:ext uri="{FF2B5EF4-FFF2-40B4-BE49-F238E27FC236}">
                <a16:creationId xmlns:a16="http://schemas.microsoft.com/office/drawing/2014/main" id="{8A9C18AA-CE35-49F2-BC4F-5F4A49EBB4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28184" y="4784949"/>
            <a:ext cx="259228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fi-FI"/>
              <a:t>Leena Kinnunen</a:t>
            </a:r>
            <a:endParaRPr lang="fi-FI" dirty="0"/>
          </a:p>
        </p:txBody>
      </p: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FA273E3B-8D7B-4C87-84EA-6E8C18B7F7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76056" y="4784400"/>
            <a:ext cx="936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fi-FI"/>
              <a:t>11.10.2018</a:t>
            </a:r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CFE484DC-F899-4A86-B16C-F67F0DEA1D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04592" y="4784949"/>
            <a:ext cx="6004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AF3D37F8-22D3-48E0-8D89-5DDCFAF338A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00222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 + 1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fi-FI" dirty="0"/>
              <a:t>Teksti + grafiikka tai 2 palstaa tekstiä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 hasCustomPrompt="1"/>
          </p:nvPr>
        </p:nvSpPr>
        <p:spPr>
          <a:xfrm>
            <a:off x="457200" y="1059582"/>
            <a:ext cx="4038600" cy="326563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Tähän tekstiä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4648200" y="1059582"/>
            <a:ext cx="4038600" cy="3265636"/>
          </a:xfrm>
        </p:spPr>
        <p:txBody>
          <a:bodyPr>
            <a:normAutofit/>
          </a:bodyPr>
          <a:lstStyle>
            <a:lvl1pPr>
              <a:defRPr sz="1800" baseline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Tähän voi myös tulla grafiikka tai tekstiä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6" name="Alatunnisteen paikkamerkki 4">
            <a:extLst>
              <a:ext uri="{FF2B5EF4-FFF2-40B4-BE49-F238E27FC236}">
                <a16:creationId xmlns:a16="http://schemas.microsoft.com/office/drawing/2014/main" id="{8FB416FE-5A34-414E-A01F-CA8676985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28184" y="4784949"/>
            <a:ext cx="259228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fi-FI"/>
              <a:t>Leena Kinnunen</a:t>
            </a:r>
            <a:endParaRPr lang="fi-FI" dirty="0"/>
          </a:p>
        </p:txBody>
      </p:sp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D4F9096D-C63D-4AA3-BEEA-98F308B648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76056" y="4784400"/>
            <a:ext cx="936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fi-FI"/>
              <a:t>11.10.2018</a:t>
            </a:r>
            <a:endParaRPr lang="fi-FI" dirty="0"/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66ADB22E-0ABA-487F-BC3C-0B02B5B1B9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04592" y="4784949"/>
            <a:ext cx="6004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AF3D37F8-22D3-48E0-8D89-5DDCFAF338A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94618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fi-FI" dirty="0"/>
              <a:t>Dian otsikko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Leena Kinnunen</a:t>
            </a:r>
            <a:endParaRPr lang="fi-FI" dirty="0"/>
          </a:p>
        </p:txBody>
      </p:sp>
      <p:sp>
        <p:nvSpPr>
          <p:cNvPr id="6" name="Päivämäärän paikkamerkki 3">
            <a:extLst>
              <a:ext uri="{FF2B5EF4-FFF2-40B4-BE49-F238E27FC236}">
                <a16:creationId xmlns:a16="http://schemas.microsoft.com/office/drawing/2014/main" id="{2371E66A-EB54-4775-B6BD-C0DEAFB6DB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76056" y="4784400"/>
            <a:ext cx="936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fi-FI"/>
              <a:t>11.10.2018</a:t>
            </a:r>
            <a:endParaRPr lang="fi-FI" dirty="0"/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3E58765D-8AB1-4518-9B32-30AD42E5EA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04592" y="4784949"/>
            <a:ext cx="6004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AF3D37F8-22D3-48E0-8D89-5DDCFAF338A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28967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kosivun kuv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orakulmio 13">
            <a:extLst>
              <a:ext uri="{FF2B5EF4-FFF2-40B4-BE49-F238E27FC236}">
                <a16:creationId xmlns:a16="http://schemas.microsoft.com/office/drawing/2014/main" id="{4B942299-0B7B-4C63-AC6A-C115E85A76F1}"/>
              </a:ext>
            </a:extLst>
          </p:cNvPr>
          <p:cNvSpPr/>
          <p:nvPr userDrawn="1"/>
        </p:nvSpPr>
        <p:spPr>
          <a:xfrm>
            <a:off x="0" y="4490519"/>
            <a:ext cx="9144000" cy="6529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Leena Kinnunen</a:t>
            </a:r>
          </a:p>
        </p:txBody>
      </p:sp>
      <p:sp>
        <p:nvSpPr>
          <p:cNvPr id="10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1136053" y="2643758"/>
            <a:ext cx="6920126" cy="10081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 b="1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Vaihda taustakuva hiiren kakkospainike → Muotoile tausta </a:t>
            </a:r>
            <a:b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Kuva tai materiaalikuviotäyttö → Tiedostosta</a:t>
            </a:r>
          </a:p>
        </p:txBody>
      </p:sp>
      <p:sp>
        <p:nvSpPr>
          <p:cNvPr id="14" name="Päivämäärän paikkamerkki 3">
            <a:extLst>
              <a:ext uri="{FF2B5EF4-FFF2-40B4-BE49-F238E27FC236}">
                <a16:creationId xmlns:a16="http://schemas.microsoft.com/office/drawing/2014/main" id="{5EB767D5-4934-498C-A013-531CA9B04F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76056" y="4784400"/>
            <a:ext cx="936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fi-FI"/>
              <a:t>11.10.2018</a:t>
            </a:r>
            <a:endParaRPr lang="fi-FI" dirty="0"/>
          </a:p>
        </p:txBody>
      </p:sp>
      <p:sp>
        <p:nvSpPr>
          <p:cNvPr id="16" name="Dian numeron paikkamerkki 5">
            <a:extLst>
              <a:ext uri="{FF2B5EF4-FFF2-40B4-BE49-F238E27FC236}">
                <a16:creationId xmlns:a16="http://schemas.microsoft.com/office/drawing/2014/main" id="{E540DD12-7F7E-4F9C-96AD-488E2D227F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04592" y="4784949"/>
            <a:ext cx="6004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AF3D37F8-22D3-48E0-8D89-5DDCFAF338A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7" name="Freeform 7">
            <a:extLst>
              <a:ext uri="{FF2B5EF4-FFF2-40B4-BE49-F238E27FC236}">
                <a16:creationId xmlns:a16="http://schemas.microsoft.com/office/drawing/2014/main" id="{E7A55B59-D03B-4F25-A493-58F353741B5B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252000" y="4698082"/>
            <a:ext cx="2544202" cy="270000"/>
          </a:xfrm>
          <a:custGeom>
            <a:avLst/>
            <a:gdLst>
              <a:gd name="T0" fmla="*/ 28 w 2044"/>
              <a:gd name="T1" fmla="*/ 56 h 216"/>
              <a:gd name="T2" fmla="*/ 149 w 2044"/>
              <a:gd name="T3" fmla="*/ 38 h 216"/>
              <a:gd name="T4" fmla="*/ 239 w 2044"/>
              <a:gd name="T5" fmla="*/ 41 h 216"/>
              <a:gd name="T6" fmla="*/ 220 w 2044"/>
              <a:gd name="T7" fmla="*/ 29 h 216"/>
              <a:gd name="T8" fmla="*/ 274 w 2044"/>
              <a:gd name="T9" fmla="*/ 92 h 216"/>
              <a:gd name="T10" fmla="*/ 352 w 2044"/>
              <a:gd name="T11" fmla="*/ 10 h 216"/>
              <a:gd name="T12" fmla="*/ 432 w 2044"/>
              <a:gd name="T13" fmla="*/ 57 h 216"/>
              <a:gd name="T14" fmla="*/ 487 w 2044"/>
              <a:gd name="T15" fmla="*/ 76 h 216"/>
              <a:gd name="T16" fmla="*/ 492 w 2044"/>
              <a:gd name="T17" fmla="*/ 61 h 216"/>
              <a:gd name="T18" fmla="*/ 709 w 2044"/>
              <a:gd name="T19" fmla="*/ 60 h 216"/>
              <a:gd name="T20" fmla="*/ 660 w 2044"/>
              <a:gd name="T21" fmla="*/ 24 h 216"/>
              <a:gd name="T22" fmla="*/ 809 w 2044"/>
              <a:gd name="T23" fmla="*/ 46 h 216"/>
              <a:gd name="T24" fmla="*/ 786 w 2044"/>
              <a:gd name="T25" fmla="*/ 21 h 216"/>
              <a:gd name="T26" fmla="*/ 848 w 2044"/>
              <a:gd name="T27" fmla="*/ 92 h 216"/>
              <a:gd name="T28" fmla="*/ 964 w 2044"/>
              <a:gd name="T29" fmla="*/ 1 h 216"/>
              <a:gd name="T30" fmla="*/ 982 w 2044"/>
              <a:gd name="T31" fmla="*/ 92 h 216"/>
              <a:gd name="T32" fmla="*/ 1137 w 2044"/>
              <a:gd name="T33" fmla="*/ 1 h 216"/>
              <a:gd name="T34" fmla="*/ 1225 w 2044"/>
              <a:gd name="T35" fmla="*/ 92 h 216"/>
              <a:gd name="T36" fmla="*/ 1207 w 2044"/>
              <a:gd name="T37" fmla="*/ 73 h 216"/>
              <a:gd name="T38" fmla="*/ 1325 w 2044"/>
              <a:gd name="T39" fmla="*/ 1 h 216"/>
              <a:gd name="T40" fmla="*/ 1344 w 2044"/>
              <a:gd name="T41" fmla="*/ 92 h 216"/>
              <a:gd name="T42" fmla="*/ 1471 w 2044"/>
              <a:gd name="T43" fmla="*/ 17 h 216"/>
              <a:gd name="T44" fmla="*/ 1627 w 2044"/>
              <a:gd name="T45" fmla="*/ 38 h 216"/>
              <a:gd name="T46" fmla="*/ 1685 w 2044"/>
              <a:gd name="T47" fmla="*/ 76 h 216"/>
              <a:gd name="T48" fmla="*/ 1727 w 2044"/>
              <a:gd name="T49" fmla="*/ 76 h 216"/>
              <a:gd name="T50" fmla="*/ 1776 w 2044"/>
              <a:gd name="T51" fmla="*/ 28 h 216"/>
              <a:gd name="T52" fmla="*/ 1921 w 2044"/>
              <a:gd name="T53" fmla="*/ 17 h 216"/>
              <a:gd name="T54" fmla="*/ 1996 w 2044"/>
              <a:gd name="T55" fmla="*/ 1 h 216"/>
              <a:gd name="T56" fmla="*/ 0 w 2044"/>
              <a:gd name="T57" fmla="*/ 215 h 216"/>
              <a:gd name="T58" fmla="*/ 29 w 2044"/>
              <a:gd name="T59" fmla="*/ 184 h 216"/>
              <a:gd name="T60" fmla="*/ 145 w 2044"/>
              <a:gd name="T61" fmla="*/ 180 h 216"/>
              <a:gd name="T62" fmla="*/ 203 w 2044"/>
              <a:gd name="T63" fmla="*/ 199 h 216"/>
              <a:gd name="T64" fmla="*/ 347 w 2044"/>
              <a:gd name="T65" fmla="*/ 145 h 216"/>
              <a:gd name="T66" fmla="*/ 294 w 2044"/>
              <a:gd name="T67" fmla="*/ 204 h 216"/>
              <a:gd name="T68" fmla="*/ 443 w 2044"/>
              <a:gd name="T69" fmla="*/ 170 h 216"/>
              <a:gd name="T70" fmla="*/ 421 w 2044"/>
              <a:gd name="T71" fmla="*/ 195 h 216"/>
              <a:gd name="T72" fmla="*/ 526 w 2044"/>
              <a:gd name="T73" fmla="*/ 187 h 216"/>
              <a:gd name="T74" fmla="*/ 543 w 2044"/>
              <a:gd name="T75" fmla="*/ 215 h 216"/>
              <a:gd name="T76" fmla="*/ 614 w 2044"/>
              <a:gd name="T77" fmla="*/ 151 h 216"/>
              <a:gd name="T78" fmla="*/ 796 w 2044"/>
              <a:gd name="T79" fmla="*/ 161 h 216"/>
              <a:gd name="T80" fmla="*/ 811 w 2044"/>
              <a:gd name="T81" fmla="*/ 181 h 216"/>
              <a:gd name="T82" fmla="*/ 909 w 2044"/>
              <a:gd name="T83" fmla="*/ 199 h 216"/>
              <a:gd name="T84" fmla="*/ 993 w 2044"/>
              <a:gd name="T85" fmla="*/ 152 h 216"/>
              <a:gd name="T86" fmla="*/ 962 w 2044"/>
              <a:gd name="T87" fmla="*/ 164 h 216"/>
              <a:gd name="T88" fmla="*/ 1076 w 2044"/>
              <a:gd name="T89" fmla="*/ 124 h 216"/>
              <a:gd name="T90" fmla="*/ 1159 w 2044"/>
              <a:gd name="T91" fmla="*/ 123 h 216"/>
              <a:gd name="T92" fmla="*/ 1143 w 2044"/>
              <a:gd name="T93" fmla="*/ 170 h 216"/>
              <a:gd name="T94" fmla="*/ 1227 w 2044"/>
              <a:gd name="T95" fmla="*/ 140 h 216"/>
              <a:gd name="T96" fmla="*/ 1345 w 2044"/>
              <a:gd name="T97" fmla="*/ 134 h 216"/>
              <a:gd name="T98" fmla="*/ 1313 w 2044"/>
              <a:gd name="T99" fmla="*/ 216 h 216"/>
              <a:gd name="T100" fmla="*/ 1444 w 2044"/>
              <a:gd name="T101" fmla="*/ 215 h 216"/>
              <a:gd name="T102" fmla="*/ 1541 w 2044"/>
              <a:gd name="T103" fmla="*/ 215 h 216"/>
              <a:gd name="T104" fmla="*/ 1481 w 2044"/>
              <a:gd name="T105" fmla="*/ 215 h 216"/>
              <a:gd name="T106" fmla="*/ 1560 w 2044"/>
              <a:gd name="T107" fmla="*/ 215 h 216"/>
              <a:gd name="T108" fmla="*/ 1667 w 2044"/>
              <a:gd name="T109" fmla="*/ 200 h 216"/>
              <a:gd name="T110" fmla="*/ 1720 w 2044"/>
              <a:gd name="T111" fmla="*/ 215 h 216"/>
              <a:gd name="T112" fmla="*/ 1755 w 2044"/>
              <a:gd name="T113" fmla="*/ 140 h 216"/>
              <a:gd name="T114" fmla="*/ 1870 w 2044"/>
              <a:gd name="T115" fmla="*/ 162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044" h="216">
                <a:moveTo>
                  <a:pt x="28" y="56"/>
                </a:moveTo>
                <a:cubicBezTo>
                  <a:pt x="41" y="56"/>
                  <a:pt x="41" y="56"/>
                  <a:pt x="41" y="56"/>
                </a:cubicBezTo>
                <a:cubicBezTo>
                  <a:pt x="58" y="92"/>
                  <a:pt x="58" y="92"/>
                  <a:pt x="58" y="92"/>
                </a:cubicBezTo>
                <a:cubicBezTo>
                  <a:pt x="79" y="92"/>
                  <a:pt x="79" y="92"/>
                  <a:pt x="79" y="92"/>
                </a:cubicBezTo>
                <a:cubicBezTo>
                  <a:pt x="59" y="53"/>
                  <a:pt x="59" y="53"/>
                  <a:pt x="59" y="53"/>
                </a:cubicBezTo>
                <a:cubicBezTo>
                  <a:pt x="67" y="50"/>
                  <a:pt x="75" y="42"/>
                  <a:pt x="75" y="29"/>
                </a:cubicBezTo>
                <a:cubicBezTo>
                  <a:pt x="75" y="14"/>
                  <a:pt x="64" y="1"/>
                  <a:pt x="46" y="1"/>
                </a:cubicBezTo>
                <a:cubicBezTo>
                  <a:pt x="10" y="1"/>
                  <a:pt x="10" y="1"/>
                  <a:pt x="10" y="1"/>
                </a:cubicBezTo>
                <a:cubicBezTo>
                  <a:pt x="10" y="92"/>
                  <a:pt x="10" y="92"/>
                  <a:pt x="10" y="92"/>
                </a:cubicBezTo>
                <a:cubicBezTo>
                  <a:pt x="28" y="92"/>
                  <a:pt x="28" y="92"/>
                  <a:pt x="28" y="92"/>
                </a:cubicBezTo>
                <a:lnTo>
                  <a:pt x="28" y="56"/>
                </a:lnTo>
                <a:close/>
                <a:moveTo>
                  <a:pt x="28" y="17"/>
                </a:moveTo>
                <a:cubicBezTo>
                  <a:pt x="44" y="17"/>
                  <a:pt x="44" y="17"/>
                  <a:pt x="44" y="17"/>
                </a:cubicBezTo>
                <a:cubicBezTo>
                  <a:pt x="52" y="17"/>
                  <a:pt x="57" y="22"/>
                  <a:pt x="57" y="29"/>
                </a:cubicBezTo>
                <a:cubicBezTo>
                  <a:pt x="57" y="36"/>
                  <a:pt x="52" y="41"/>
                  <a:pt x="44" y="41"/>
                </a:cubicBezTo>
                <a:cubicBezTo>
                  <a:pt x="28" y="41"/>
                  <a:pt x="28" y="41"/>
                  <a:pt x="28" y="41"/>
                </a:cubicBezTo>
                <a:lnTo>
                  <a:pt x="28" y="17"/>
                </a:lnTo>
                <a:close/>
                <a:moveTo>
                  <a:pt x="155" y="76"/>
                </a:moveTo>
                <a:cubicBezTo>
                  <a:pt x="113" y="76"/>
                  <a:pt x="113" y="76"/>
                  <a:pt x="113" y="76"/>
                </a:cubicBezTo>
                <a:cubicBezTo>
                  <a:pt x="113" y="54"/>
                  <a:pt x="113" y="54"/>
                  <a:pt x="113" y="54"/>
                </a:cubicBezTo>
                <a:cubicBezTo>
                  <a:pt x="149" y="54"/>
                  <a:pt x="149" y="54"/>
                  <a:pt x="149" y="54"/>
                </a:cubicBezTo>
                <a:cubicBezTo>
                  <a:pt x="149" y="38"/>
                  <a:pt x="149" y="38"/>
                  <a:pt x="149" y="38"/>
                </a:cubicBezTo>
                <a:cubicBezTo>
                  <a:pt x="113" y="38"/>
                  <a:pt x="113" y="38"/>
                  <a:pt x="113" y="38"/>
                </a:cubicBezTo>
                <a:cubicBezTo>
                  <a:pt x="113" y="17"/>
                  <a:pt x="113" y="17"/>
                  <a:pt x="113" y="17"/>
                </a:cubicBezTo>
                <a:cubicBezTo>
                  <a:pt x="155" y="17"/>
                  <a:pt x="155" y="17"/>
                  <a:pt x="155" y="17"/>
                </a:cubicBezTo>
                <a:cubicBezTo>
                  <a:pt x="155" y="1"/>
                  <a:pt x="155" y="1"/>
                  <a:pt x="155" y="1"/>
                </a:cubicBezTo>
                <a:cubicBezTo>
                  <a:pt x="95" y="1"/>
                  <a:pt x="95" y="1"/>
                  <a:pt x="95" y="1"/>
                </a:cubicBezTo>
                <a:cubicBezTo>
                  <a:pt x="95" y="92"/>
                  <a:pt x="95" y="92"/>
                  <a:pt x="95" y="92"/>
                </a:cubicBezTo>
                <a:cubicBezTo>
                  <a:pt x="155" y="92"/>
                  <a:pt x="155" y="92"/>
                  <a:pt x="155" y="92"/>
                </a:cubicBezTo>
                <a:lnTo>
                  <a:pt x="155" y="76"/>
                </a:lnTo>
                <a:close/>
                <a:moveTo>
                  <a:pt x="230" y="82"/>
                </a:moveTo>
                <a:cubicBezTo>
                  <a:pt x="236" y="76"/>
                  <a:pt x="239" y="68"/>
                  <a:pt x="239" y="55"/>
                </a:cubicBezTo>
                <a:cubicBezTo>
                  <a:pt x="239" y="41"/>
                  <a:pt x="239" y="41"/>
                  <a:pt x="239" y="41"/>
                </a:cubicBezTo>
                <a:cubicBezTo>
                  <a:pt x="204" y="41"/>
                  <a:pt x="204" y="41"/>
                  <a:pt x="204" y="41"/>
                </a:cubicBezTo>
                <a:cubicBezTo>
                  <a:pt x="204" y="56"/>
                  <a:pt x="204" y="56"/>
                  <a:pt x="204" y="56"/>
                </a:cubicBezTo>
                <a:cubicBezTo>
                  <a:pt x="221" y="56"/>
                  <a:pt x="221" y="56"/>
                  <a:pt x="221" y="56"/>
                </a:cubicBezTo>
                <a:cubicBezTo>
                  <a:pt x="221" y="60"/>
                  <a:pt x="221" y="60"/>
                  <a:pt x="221" y="60"/>
                </a:cubicBezTo>
                <a:cubicBezTo>
                  <a:pt x="221" y="65"/>
                  <a:pt x="219" y="69"/>
                  <a:pt x="217" y="72"/>
                </a:cubicBezTo>
                <a:cubicBezTo>
                  <a:pt x="214" y="75"/>
                  <a:pt x="209" y="77"/>
                  <a:pt x="204" y="77"/>
                </a:cubicBezTo>
                <a:cubicBezTo>
                  <a:pt x="199" y="77"/>
                  <a:pt x="195" y="75"/>
                  <a:pt x="193" y="72"/>
                </a:cubicBezTo>
                <a:cubicBezTo>
                  <a:pt x="189" y="68"/>
                  <a:pt x="188" y="64"/>
                  <a:pt x="188" y="46"/>
                </a:cubicBezTo>
                <a:cubicBezTo>
                  <a:pt x="188" y="28"/>
                  <a:pt x="189" y="25"/>
                  <a:pt x="193" y="21"/>
                </a:cubicBezTo>
                <a:cubicBezTo>
                  <a:pt x="196" y="18"/>
                  <a:pt x="199" y="16"/>
                  <a:pt x="204" y="16"/>
                </a:cubicBezTo>
                <a:cubicBezTo>
                  <a:pt x="213" y="16"/>
                  <a:pt x="218" y="20"/>
                  <a:pt x="220" y="29"/>
                </a:cubicBezTo>
                <a:cubicBezTo>
                  <a:pt x="238" y="29"/>
                  <a:pt x="238" y="29"/>
                  <a:pt x="238" y="29"/>
                </a:cubicBezTo>
                <a:cubicBezTo>
                  <a:pt x="236" y="13"/>
                  <a:pt x="225" y="0"/>
                  <a:pt x="204" y="0"/>
                </a:cubicBezTo>
                <a:cubicBezTo>
                  <a:pt x="194" y="0"/>
                  <a:pt x="186" y="3"/>
                  <a:pt x="180" y="10"/>
                </a:cubicBezTo>
                <a:cubicBezTo>
                  <a:pt x="176" y="14"/>
                  <a:pt x="173" y="19"/>
                  <a:pt x="172" y="24"/>
                </a:cubicBezTo>
                <a:cubicBezTo>
                  <a:pt x="171" y="29"/>
                  <a:pt x="171" y="36"/>
                  <a:pt x="171" y="46"/>
                </a:cubicBezTo>
                <a:cubicBezTo>
                  <a:pt x="171" y="56"/>
                  <a:pt x="171" y="64"/>
                  <a:pt x="172" y="69"/>
                </a:cubicBezTo>
                <a:cubicBezTo>
                  <a:pt x="173" y="74"/>
                  <a:pt x="176" y="79"/>
                  <a:pt x="180" y="83"/>
                </a:cubicBezTo>
                <a:cubicBezTo>
                  <a:pt x="186" y="89"/>
                  <a:pt x="194" y="93"/>
                  <a:pt x="204" y="93"/>
                </a:cubicBezTo>
                <a:cubicBezTo>
                  <a:pt x="214" y="93"/>
                  <a:pt x="223" y="90"/>
                  <a:pt x="230" y="82"/>
                </a:cubicBezTo>
                <a:close/>
                <a:moveTo>
                  <a:pt x="256" y="92"/>
                </a:moveTo>
                <a:cubicBezTo>
                  <a:pt x="274" y="92"/>
                  <a:pt x="274" y="92"/>
                  <a:pt x="274" y="92"/>
                </a:cubicBezTo>
                <a:cubicBezTo>
                  <a:pt x="274" y="1"/>
                  <a:pt x="274" y="1"/>
                  <a:pt x="274" y="1"/>
                </a:cubicBezTo>
                <a:cubicBezTo>
                  <a:pt x="256" y="1"/>
                  <a:pt x="256" y="1"/>
                  <a:pt x="256" y="1"/>
                </a:cubicBezTo>
                <a:lnTo>
                  <a:pt x="256" y="92"/>
                </a:lnTo>
                <a:close/>
                <a:moveTo>
                  <a:pt x="327" y="0"/>
                </a:moveTo>
                <a:cubicBezTo>
                  <a:pt x="317" y="0"/>
                  <a:pt x="309" y="4"/>
                  <a:pt x="303" y="10"/>
                </a:cubicBezTo>
                <a:cubicBezTo>
                  <a:pt x="293" y="19"/>
                  <a:pt x="294" y="31"/>
                  <a:pt x="294" y="46"/>
                </a:cubicBezTo>
                <a:cubicBezTo>
                  <a:pt x="294" y="62"/>
                  <a:pt x="293" y="74"/>
                  <a:pt x="303" y="83"/>
                </a:cubicBezTo>
                <a:cubicBezTo>
                  <a:pt x="309" y="89"/>
                  <a:pt x="317" y="93"/>
                  <a:pt x="327" y="93"/>
                </a:cubicBezTo>
                <a:cubicBezTo>
                  <a:pt x="338" y="93"/>
                  <a:pt x="346" y="89"/>
                  <a:pt x="352" y="83"/>
                </a:cubicBezTo>
                <a:cubicBezTo>
                  <a:pt x="361" y="74"/>
                  <a:pt x="361" y="62"/>
                  <a:pt x="361" y="46"/>
                </a:cubicBezTo>
                <a:cubicBezTo>
                  <a:pt x="361" y="31"/>
                  <a:pt x="361" y="19"/>
                  <a:pt x="352" y="10"/>
                </a:cubicBezTo>
                <a:cubicBezTo>
                  <a:pt x="346" y="4"/>
                  <a:pt x="338" y="0"/>
                  <a:pt x="327" y="0"/>
                </a:cubicBezTo>
                <a:close/>
                <a:moveTo>
                  <a:pt x="339" y="72"/>
                </a:moveTo>
                <a:cubicBezTo>
                  <a:pt x="336" y="75"/>
                  <a:pt x="332" y="77"/>
                  <a:pt x="327" y="77"/>
                </a:cubicBezTo>
                <a:cubicBezTo>
                  <a:pt x="323" y="77"/>
                  <a:pt x="318" y="75"/>
                  <a:pt x="316" y="72"/>
                </a:cubicBezTo>
                <a:cubicBezTo>
                  <a:pt x="312" y="68"/>
                  <a:pt x="311" y="64"/>
                  <a:pt x="311" y="46"/>
                </a:cubicBezTo>
                <a:cubicBezTo>
                  <a:pt x="311" y="29"/>
                  <a:pt x="312" y="25"/>
                  <a:pt x="316" y="21"/>
                </a:cubicBezTo>
                <a:cubicBezTo>
                  <a:pt x="318" y="18"/>
                  <a:pt x="323" y="16"/>
                  <a:pt x="327" y="16"/>
                </a:cubicBezTo>
                <a:cubicBezTo>
                  <a:pt x="332" y="16"/>
                  <a:pt x="336" y="18"/>
                  <a:pt x="339" y="21"/>
                </a:cubicBezTo>
                <a:cubicBezTo>
                  <a:pt x="342" y="25"/>
                  <a:pt x="343" y="29"/>
                  <a:pt x="343" y="46"/>
                </a:cubicBezTo>
                <a:cubicBezTo>
                  <a:pt x="343" y="64"/>
                  <a:pt x="342" y="68"/>
                  <a:pt x="339" y="72"/>
                </a:cubicBezTo>
                <a:close/>
                <a:moveTo>
                  <a:pt x="432" y="57"/>
                </a:moveTo>
                <a:cubicBezTo>
                  <a:pt x="396" y="1"/>
                  <a:pt x="396" y="1"/>
                  <a:pt x="396" y="1"/>
                </a:cubicBezTo>
                <a:cubicBezTo>
                  <a:pt x="380" y="1"/>
                  <a:pt x="380" y="1"/>
                  <a:pt x="380" y="1"/>
                </a:cubicBezTo>
                <a:cubicBezTo>
                  <a:pt x="380" y="92"/>
                  <a:pt x="380" y="92"/>
                  <a:pt x="380" y="92"/>
                </a:cubicBezTo>
                <a:cubicBezTo>
                  <a:pt x="398" y="92"/>
                  <a:pt x="398" y="92"/>
                  <a:pt x="398" y="92"/>
                </a:cubicBezTo>
                <a:cubicBezTo>
                  <a:pt x="398" y="36"/>
                  <a:pt x="398" y="36"/>
                  <a:pt x="398" y="36"/>
                </a:cubicBezTo>
                <a:cubicBezTo>
                  <a:pt x="434" y="92"/>
                  <a:pt x="434" y="92"/>
                  <a:pt x="434" y="92"/>
                </a:cubicBezTo>
                <a:cubicBezTo>
                  <a:pt x="450" y="92"/>
                  <a:pt x="450" y="92"/>
                  <a:pt x="450" y="92"/>
                </a:cubicBezTo>
                <a:cubicBezTo>
                  <a:pt x="450" y="1"/>
                  <a:pt x="450" y="1"/>
                  <a:pt x="450" y="1"/>
                </a:cubicBezTo>
                <a:cubicBezTo>
                  <a:pt x="432" y="1"/>
                  <a:pt x="432" y="1"/>
                  <a:pt x="432" y="1"/>
                </a:cubicBezTo>
                <a:lnTo>
                  <a:pt x="432" y="57"/>
                </a:lnTo>
                <a:close/>
                <a:moveTo>
                  <a:pt x="487" y="76"/>
                </a:moveTo>
                <a:cubicBezTo>
                  <a:pt x="519" y="76"/>
                  <a:pt x="519" y="76"/>
                  <a:pt x="519" y="76"/>
                </a:cubicBezTo>
                <a:cubicBezTo>
                  <a:pt x="525" y="92"/>
                  <a:pt x="525" y="92"/>
                  <a:pt x="525" y="92"/>
                </a:cubicBezTo>
                <a:cubicBezTo>
                  <a:pt x="543" y="92"/>
                  <a:pt x="543" y="92"/>
                  <a:pt x="543" y="92"/>
                </a:cubicBezTo>
                <a:cubicBezTo>
                  <a:pt x="510" y="1"/>
                  <a:pt x="510" y="1"/>
                  <a:pt x="510" y="1"/>
                </a:cubicBezTo>
                <a:cubicBezTo>
                  <a:pt x="496" y="1"/>
                  <a:pt x="496" y="1"/>
                  <a:pt x="496" y="1"/>
                </a:cubicBezTo>
                <a:cubicBezTo>
                  <a:pt x="463" y="92"/>
                  <a:pt x="463" y="92"/>
                  <a:pt x="463" y="92"/>
                </a:cubicBezTo>
                <a:cubicBezTo>
                  <a:pt x="481" y="92"/>
                  <a:pt x="481" y="92"/>
                  <a:pt x="481" y="92"/>
                </a:cubicBezTo>
                <a:lnTo>
                  <a:pt x="487" y="76"/>
                </a:lnTo>
                <a:close/>
                <a:moveTo>
                  <a:pt x="503" y="28"/>
                </a:moveTo>
                <a:cubicBezTo>
                  <a:pt x="515" y="61"/>
                  <a:pt x="515" y="61"/>
                  <a:pt x="515" y="61"/>
                </a:cubicBezTo>
                <a:cubicBezTo>
                  <a:pt x="492" y="61"/>
                  <a:pt x="492" y="61"/>
                  <a:pt x="492" y="61"/>
                </a:cubicBezTo>
                <a:lnTo>
                  <a:pt x="503" y="28"/>
                </a:lnTo>
                <a:close/>
                <a:moveTo>
                  <a:pt x="615" y="76"/>
                </a:moveTo>
                <a:cubicBezTo>
                  <a:pt x="574" y="76"/>
                  <a:pt x="574" y="76"/>
                  <a:pt x="574" y="76"/>
                </a:cubicBezTo>
                <a:cubicBezTo>
                  <a:pt x="574" y="1"/>
                  <a:pt x="574" y="1"/>
                  <a:pt x="574" y="1"/>
                </a:cubicBezTo>
                <a:cubicBezTo>
                  <a:pt x="556" y="1"/>
                  <a:pt x="556" y="1"/>
                  <a:pt x="556" y="1"/>
                </a:cubicBezTo>
                <a:cubicBezTo>
                  <a:pt x="556" y="92"/>
                  <a:pt x="556" y="92"/>
                  <a:pt x="556" y="92"/>
                </a:cubicBezTo>
                <a:cubicBezTo>
                  <a:pt x="615" y="92"/>
                  <a:pt x="615" y="92"/>
                  <a:pt x="615" y="92"/>
                </a:cubicBezTo>
                <a:lnTo>
                  <a:pt x="615" y="76"/>
                </a:lnTo>
                <a:close/>
                <a:moveTo>
                  <a:pt x="692" y="56"/>
                </a:moveTo>
                <a:cubicBezTo>
                  <a:pt x="709" y="56"/>
                  <a:pt x="709" y="56"/>
                  <a:pt x="709" y="56"/>
                </a:cubicBezTo>
                <a:cubicBezTo>
                  <a:pt x="709" y="60"/>
                  <a:pt x="709" y="60"/>
                  <a:pt x="709" y="60"/>
                </a:cubicBezTo>
                <a:cubicBezTo>
                  <a:pt x="709" y="65"/>
                  <a:pt x="707" y="69"/>
                  <a:pt x="705" y="72"/>
                </a:cubicBezTo>
                <a:cubicBezTo>
                  <a:pt x="702" y="75"/>
                  <a:pt x="697" y="77"/>
                  <a:pt x="692" y="77"/>
                </a:cubicBezTo>
                <a:cubicBezTo>
                  <a:pt x="687" y="77"/>
                  <a:pt x="683" y="75"/>
                  <a:pt x="681" y="72"/>
                </a:cubicBezTo>
                <a:cubicBezTo>
                  <a:pt x="677" y="68"/>
                  <a:pt x="676" y="64"/>
                  <a:pt x="676" y="46"/>
                </a:cubicBezTo>
                <a:cubicBezTo>
                  <a:pt x="676" y="28"/>
                  <a:pt x="677" y="25"/>
                  <a:pt x="681" y="21"/>
                </a:cubicBezTo>
                <a:cubicBezTo>
                  <a:pt x="683" y="18"/>
                  <a:pt x="687" y="16"/>
                  <a:pt x="692" y="16"/>
                </a:cubicBezTo>
                <a:cubicBezTo>
                  <a:pt x="701" y="16"/>
                  <a:pt x="706" y="20"/>
                  <a:pt x="708" y="29"/>
                </a:cubicBezTo>
                <a:cubicBezTo>
                  <a:pt x="726" y="29"/>
                  <a:pt x="726" y="29"/>
                  <a:pt x="726" y="29"/>
                </a:cubicBezTo>
                <a:cubicBezTo>
                  <a:pt x="724" y="13"/>
                  <a:pt x="713" y="0"/>
                  <a:pt x="692" y="0"/>
                </a:cubicBezTo>
                <a:cubicBezTo>
                  <a:pt x="682" y="0"/>
                  <a:pt x="674" y="3"/>
                  <a:pt x="667" y="10"/>
                </a:cubicBezTo>
                <a:cubicBezTo>
                  <a:pt x="663" y="14"/>
                  <a:pt x="661" y="19"/>
                  <a:pt x="660" y="24"/>
                </a:cubicBezTo>
                <a:cubicBezTo>
                  <a:pt x="659" y="29"/>
                  <a:pt x="659" y="36"/>
                  <a:pt x="659" y="46"/>
                </a:cubicBezTo>
                <a:cubicBezTo>
                  <a:pt x="659" y="56"/>
                  <a:pt x="659" y="64"/>
                  <a:pt x="660" y="69"/>
                </a:cubicBezTo>
                <a:cubicBezTo>
                  <a:pt x="661" y="74"/>
                  <a:pt x="663" y="79"/>
                  <a:pt x="667" y="83"/>
                </a:cubicBezTo>
                <a:cubicBezTo>
                  <a:pt x="674" y="89"/>
                  <a:pt x="682" y="93"/>
                  <a:pt x="692" y="93"/>
                </a:cubicBezTo>
                <a:cubicBezTo>
                  <a:pt x="702" y="93"/>
                  <a:pt x="711" y="90"/>
                  <a:pt x="718" y="82"/>
                </a:cubicBezTo>
                <a:cubicBezTo>
                  <a:pt x="724" y="76"/>
                  <a:pt x="726" y="68"/>
                  <a:pt x="726" y="55"/>
                </a:cubicBezTo>
                <a:cubicBezTo>
                  <a:pt x="726" y="41"/>
                  <a:pt x="726" y="41"/>
                  <a:pt x="726" y="41"/>
                </a:cubicBezTo>
                <a:cubicBezTo>
                  <a:pt x="692" y="41"/>
                  <a:pt x="692" y="41"/>
                  <a:pt x="692" y="41"/>
                </a:cubicBezTo>
                <a:lnTo>
                  <a:pt x="692" y="56"/>
                </a:lnTo>
                <a:close/>
                <a:moveTo>
                  <a:pt x="800" y="83"/>
                </a:moveTo>
                <a:cubicBezTo>
                  <a:pt x="809" y="74"/>
                  <a:pt x="809" y="62"/>
                  <a:pt x="809" y="46"/>
                </a:cubicBezTo>
                <a:cubicBezTo>
                  <a:pt x="809" y="31"/>
                  <a:pt x="809" y="19"/>
                  <a:pt x="800" y="10"/>
                </a:cubicBezTo>
                <a:cubicBezTo>
                  <a:pt x="793" y="4"/>
                  <a:pt x="785" y="0"/>
                  <a:pt x="775" y="0"/>
                </a:cubicBezTo>
                <a:cubicBezTo>
                  <a:pt x="765" y="0"/>
                  <a:pt x="757" y="4"/>
                  <a:pt x="750" y="10"/>
                </a:cubicBezTo>
                <a:cubicBezTo>
                  <a:pt x="741" y="19"/>
                  <a:pt x="741" y="31"/>
                  <a:pt x="741" y="46"/>
                </a:cubicBezTo>
                <a:cubicBezTo>
                  <a:pt x="741" y="62"/>
                  <a:pt x="741" y="74"/>
                  <a:pt x="750" y="83"/>
                </a:cubicBezTo>
                <a:cubicBezTo>
                  <a:pt x="757" y="89"/>
                  <a:pt x="765" y="93"/>
                  <a:pt x="775" y="93"/>
                </a:cubicBezTo>
                <a:cubicBezTo>
                  <a:pt x="785" y="93"/>
                  <a:pt x="793" y="89"/>
                  <a:pt x="800" y="83"/>
                </a:cubicBezTo>
                <a:close/>
                <a:moveTo>
                  <a:pt x="759" y="46"/>
                </a:moveTo>
                <a:cubicBezTo>
                  <a:pt x="759" y="29"/>
                  <a:pt x="760" y="25"/>
                  <a:pt x="763" y="21"/>
                </a:cubicBezTo>
                <a:cubicBezTo>
                  <a:pt x="766" y="18"/>
                  <a:pt x="770" y="16"/>
                  <a:pt x="775" y="16"/>
                </a:cubicBezTo>
                <a:cubicBezTo>
                  <a:pt x="780" y="16"/>
                  <a:pt x="784" y="18"/>
                  <a:pt x="786" y="21"/>
                </a:cubicBezTo>
                <a:cubicBezTo>
                  <a:pt x="790" y="25"/>
                  <a:pt x="791" y="29"/>
                  <a:pt x="791" y="46"/>
                </a:cubicBezTo>
                <a:cubicBezTo>
                  <a:pt x="791" y="64"/>
                  <a:pt x="790" y="68"/>
                  <a:pt x="786" y="72"/>
                </a:cubicBezTo>
                <a:cubicBezTo>
                  <a:pt x="784" y="75"/>
                  <a:pt x="780" y="77"/>
                  <a:pt x="775" y="77"/>
                </a:cubicBezTo>
                <a:cubicBezTo>
                  <a:pt x="770" y="77"/>
                  <a:pt x="766" y="75"/>
                  <a:pt x="763" y="72"/>
                </a:cubicBezTo>
                <a:cubicBezTo>
                  <a:pt x="760" y="68"/>
                  <a:pt x="759" y="64"/>
                  <a:pt x="759" y="46"/>
                </a:cubicBezTo>
                <a:close/>
                <a:moveTo>
                  <a:pt x="891" y="1"/>
                </a:moveTo>
                <a:cubicBezTo>
                  <a:pt x="873" y="1"/>
                  <a:pt x="873" y="1"/>
                  <a:pt x="873" y="1"/>
                </a:cubicBezTo>
                <a:cubicBezTo>
                  <a:pt x="855" y="60"/>
                  <a:pt x="855" y="60"/>
                  <a:pt x="855" y="60"/>
                </a:cubicBezTo>
                <a:cubicBezTo>
                  <a:pt x="836" y="1"/>
                  <a:pt x="836" y="1"/>
                  <a:pt x="836" y="1"/>
                </a:cubicBezTo>
                <a:cubicBezTo>
                  <a:pt x="818" y="1"/>
                  <a:pt x="818" y="1"/>
                  <a:pt x="818" y="1"/>
                </a:cubicBezTo>
                <a:cubicBezTo>
                  <a:pt x="848" y="92"/>
                  <a:pt x="848" y="92"/>
                  <a:pt x="848" y="92"/>
                </a:cubicBezTo>
                <a:cubicBezTo>
                  <a:pt x="861" y="92"/>
                  <a:pt x="861" y="92"/>
                  <a:pt x="861" y="92"/>
                </a:cubicBezTo>
                <a:lnTo>
                  <a:pt x="891" y="1"/>
                </a:lnTo>
                <a:close/>
                <a:moveTo>
                  <a:pt x="964" y="76"/>
                </a:moveTo>
                <a:cubicBezTo>
                  <a:pt x="922" y="76"/>
                  <a:pt x="922" y="76"/>
                  <a:pt x="922" y="76"/>
                </a:cubicBezTo>
                <a:cubicBezTo>
                  <a:pt x="922" y="54"/>
                  <a:pt x="922" y="54"/>
                  <a:pt x="922" y="54"/>
                </a:cubicBezTo>
                <a:cubicBezTo>
                  <a:pt x="958" y="54"/>
                  <a:pt x="958" y="54"/>
                  <a:pt x="958" y="54"/>
                </a:cubicBezTo>
                <a:cubicBezTo>
                  <a:pt x="958" y="38"/>
                  <a:pt x="958" y="38"/>
                  <a:pt x="958" y="38"/>
                </a:cubicBezTo>
                <a:cubicBezTo>
                  <a:pt x="922" y="38"/>
                  <a:pt x="922" y="38"/>
                  <a:pt x="922" y="38"/>
                </a:cubicBezTo>
                <a:cubicBezTo>
                  <a:pt x="922" y="17"/>
                  <a:pt x="922" y="17"/>
                  <a:pt x="922" y="17"/>
                </a:cubicBezTo>
                <a:cubicBezTo>
                  <a:pt x="964" y="17"/>
                  <a:pt x="964" y="17"/>
                  <a:pt x="964" y="17"/>
                </a:cubicBezTo>
                <a:cubicBezTo>
                  <a:pt x="964" y="1"/>
                  <a:pt x="964" y="1"/>
                  <a:pt x="964" y="1"/>
                </a:cubicBezTo>
                <a:cubicBezTo>
                  <a:pt x="904" y="1"/>
                  <a:pt x="904" y="1"/>
                  <a:pt x="904" y="1"/>
                </a:cubicBezTo>
                <a:cubicBezTo>
                  <a:pt x="904" y="92"/>
                  <a:pt x="904" y="92"/>
                  <a:pt x="904" y="92"/>
                </a:cubicBezTo>
                <a:cubicBezTo>
                  <a:pt x="964" y="92"/>
                  <a:pt x="964" y="92"/>
                  <a:pt x="964" y="92"/>
                </a:cubicBezTo>
                <a:lnTo>
                  <a:pt x="964" y="76"/>
                </a:lnTo>
                <a:close/>
                <a:moveTo>
                  <a:pt x="1031" y="92"/>
                </a:moveTo>
                <a:cubicBezTo>
                  <a:pt x="1051" y="92"/>
                  <a:pt x="1051" y="92"/>
                  <a:pt x="1051" y="92"/>
                </a:cubicBezTo>
                <a:cubicBezTo>
                  <a:pt x="1031" y="53"/>
                  <a:pt x="1031" y="53"/>
                  <a:pt x="1031" y="53"/>
                </a:cubicBezTo>
                <a:cubicBezTo>
                  <a:pt x="1040" y="50"/>
                  <a:pt x="1048" y="42"/>
                  <a:pt x="1048" y="29"/>
                </a:cubicBezTo>
                <a:cubicBezTo>
                  <a:pt x="1048" y="14"/>
                  <a:pt x="1037" y="1"/>
                  <a:pt x="1018" y="1"/>
                </a:cubicBezTo>
                <a:cubicBezTo>
                  <a:pt x="982" y="1"/>
                  <a:pt x="982" y="1"/>
                  <a:pt x="982" y="1"/>
                </a:cubicBezTo>
                <a:cubicBezTo>
                  <a:pt x="982" y="92"/>
                  <a:pt x="982" y="92"/>
                  <a:pt x="982" y="92"/>
                </a:cubicBezTo>
                <a:cubicBezTo>
                  <a:pt x="1000" y="92"/>
                  <a:pt x="1000" y="92"/>
                  <a:pt x="1000" y="92"/>
                </a:cubicBezTo>
                <a:cubicBezTo>
                  <a:pt x="1000" y="56"/>
                  <a:pt x="1000" y="56"/>
                  <a:pt x="1000" y="56"/>
                </a:cubicBezTo>
                <a:cubicBezTo>
                  <a:pt x="1013" y="56"/>
                  <a:pt x="1013" y="56"/>
                  <a:pt x="1013" y="56"/>
                </a:cubicBezTo>
                <a:lnTo>
                  <a:pt x="1031" y="92"/>
                </a:lnTo>
                <a:close/>
                <a:moveTo>
                  <a:pt x="1000" y="17"/>
                </a:moveTo>
                <a:cubicBezTo>
                  <a:pt x="1017" y="17"/>
                  <a:pt x="1017" y="17"/>
                  <a:pt x="1017" y="17"/>
                </a:cubicBezTo>
                <a:cubicBezTo>
                  <a:pt x="1025" y="17"/>
                  <a:pt x="1030" y="22"/>
                  <a:pt x="1030" y="29"/>
                </a:cubicBezTo>
                <a:cubicBezTo>
                  <a:pt x="1030" y="36"/>
                  <a:pt x="1025" y="41"/>
                  <a:pt x="1017" y="41"/>
                </a:cubicBezTo>
                <a:cubicBezTo>
                  <a:pt x="1000" y="41"/>
                  <a:pt x="1000" y="41"/>
                  <a:pt x="1000" y="41"/>
                </a:cubicBezTo>
                <a:lnTo>
                  <a:pt x="1000" y="17"/>
                </a:lnTo>
                <a:close/>
                <a:moveTo>
                  <a:pt x="1137" y="1"/>
                </a:moveTo>
                <a:cubicBezTo>
                  <a:pt x="1119" y="1"/>
                  <a:pt x="1119" y="1"/>
                  <a:pt x="1119" y="1"/>
                </a:cubicBezTo>
                <a:cubicBezTo>
                  <a:pt x="1119" y="57"/>
                  <a:pt x="1119" y="57"/>
                  <a:pt x="1119" y="57"/>
                </a:cubicBezTo>
                <a:cubicBezTo>
                  <a:pt x="1083" y="1"/>
                  <a:pt x="1083" y="1"/>
                  <a:pt x="1083" y="1"/>
                </a:cubicBezTo>
                <a:cubicBezTo>
                  <a:pt x="1067" y="1"/>
                  <a:pt x="1067" y="1"/>
                  <a:pt x="1067" y="1"/>
                </a:cubicBezTo>
                <a:cubicBezTo>
                  <a:pt x="1067" y="92"/>
                  <a:pt x="1067" y="92"/>
                  <a:pt x="1067" y="92"/>
                </a:cubicBezTo>
                <a:cubicBezTo>
                  <a:pt x="1085" y="92"/>
                  <a:pt x="1085" y="92"/>
                  <a:pt x="1085" y="92"/>
                </a:cubicBezTo>
                <a:cubicBezTo>
                  <a:pt x="1085" y="36"/>
                  <a:pt x="1085" y="36"/>
                  <a:pt x="1085" y="36"/>
                </a:cubicBezTo>
                <a:cubicBezTo>
                  <a:pt x="1121" y="92"/>
                  <a:pt x="1121" y="92"/>
                  <a:pt x="1121" y="92"/>
                </a:cubicBezTo>
                <a:cubicBezTo>
                  <a:pt x="1137" y="92"/>
                  <a:pt x="1137" y="92"/>
                  <a:pt x="1137" y="92"/>
                </a:cubicBezTo>
                <a:lnTo>
                  <a:pt x="1137" y="1"/>
                </a:lnTo>
                <a:close/>
                <a:moveTo>
                  <a:pt x="1225" y="92"/>
                </a:moveTo>
                <a:cubicBezTo>
                  <a:pt x="1242" y="92"/>
                  <a:pt x="1242" y="92"/>
                  <a:pt x="1242" y="92"/>
                </a:cubicBezTo>
                <a:cubicBezTo>
                  <a:pt x="1242" y="1"/>
                  <a:pt x="1242" y="1"/>
                  <a:pt x="1242" y="1"/>
                </a:cubicBezTo>
                <a:cubicBezTo>
                  <a:pt x="1225" y="1"/>
                  <a:pt x="1225" y="1"/>
                  <a:pt x="1225" y="1"/>
                </a:cubicBezTo>
                <a:cubicBezTo>
                  <a:pt x="1201" y="50"/>
                  <a:pt x="1201" y="50"/>
                  <a:pt x="1201" y="50"/>
                </a:cubicBezTo>
                <a:cubicBezTo>
                  <a:pt x="1177" y="1"/>
                  <a:pt x="1177" y="1"/>
                  <a:pt x="1177" y="1"/>
                </a:cubicBezTo>
                <a:cubicBezTo>
                  <a:pt x="1160" y="1"/>
                  <a:pt x="1160" y="1"/>
                  <a:pt x="1160" y="1"/>
                </a:cubicBezTo>
                <a:cubicBezTo>
                  <a:pt x="1160" y="92"/>
                  <a:pt x="1160" y="92"/>
                  <a:pt x="1160" y="92"/>
                </a:cubicBezTo>
                <a:cubicBezTo>
                  <a:pt x="1178" y="92"/>
                  <a:pt x="1178" y="92"/>
                  <a:pt x="1178" y="92"/>
                </a:cubicBezTo>
                <a:cubicBezTo>
                  <a:pt x="1178" y="39"/>
                  <a:pt x="1178" y="39"/>
                  <a:pt x="1178" y="39"/>
                </a:cubicBezTo>
                <a:cubicBezTo>
                  <a:pt x="1195" y="73"/>
                  <a:pt x="1195" y="73"/>
                  <a:pt x="1195" y="73"/>
                </a:cubicBezTo>
                <a:cubicBezTo>
                  <a:pt x="1207" y="73"/>
                  <a:pt x="1207" y="73"/>
                  <a:pt x="1207" y="73"/>
                </a:cubicBezTo>
                <a:cubicBezTo>
                  <a:pt x="1225" y="39"/>
                  <a:pt x="1225" y="39"/>
                  <a:pt x="1225" y="39"/>
                </a:cubicBezTo>
                <a:lnTo>
                  <a:pt x="1225" y="92"/>
                </a:lnTo>
                <a:close/>
                <a:moveTo>
                  <a:pt x="1325" y="76"/>
                </a:moveTo>
                <a:cubicBezTo>
                  <a:pt x="1283" y="76"/>
                  <a:pt x="1283" y="76"/>
                  <a:pt x="1283" y="76"/>
                </a:cubicBezTo>
                <a:cubicBezTo>
                  <a:pt x="1283" y="54"/>
                  <a:pt x="1283" y="54"/>
                  <a:pt x="1283" y="54"/>
                </a:cubicBezTo>
                <a:cubicBezTo>
                  <a:pt x="1319" y="54"/>
                  <a:pt x="1319" y="54"/>
                  <a:pt x="1319" y="54"/>
                </a:cubicBezTo>
                <a:cubicBezTo>
                  <a:pt x="1319" y="38"/>
                  <a:pt x="1319" y="38"/>
                  <a:pt x="1319" y="38"/>
                </a:cubicBezTo>
                <a:cubicBezTo>
                  <a:pt x="1283" y="38"/>
                  <a:pt x="1283" y="38"/>
                  <a:pt x="1283" y="38"/>
                </a:cubicBezTo>
                <a:cubicBezTo>
                  <a:pt x="1283" y="17"/>
                  <a:pt x="1283" y="17"/>
                  <a:pt x="1283" y="17"/>
                </a:cubicBezTo>
                <a:cubicBezTo>
                  <a:pt x="1325" y="17"/>
                  <a:pt x="1325" y="17"/>
                  <a:pt x="1325" y="17"/>
                </a:cubicBezTo>
                <a:cubicBezTo>
                  <a:pt x="1325" y="1"/>
                  <a:pt x="1325" y="1"/>
                  <a:pt x="1325" y="1"/>
                </a:cubicBezTo>
                <a:cubicBezTo>
                  <a:pt x="1265" y="1"/>
                  <a:pt x="1265" y="1"/>
                  <a:pt x="1265" y="1"/>
                </a:cubicBezTo>
                <a:cubicBezTo>
                  <a:pt x="1265" y="92"/>
                  <a:pt x="1265" y="92"/>
                  <a:pt x="1265" y="92"/>
                </a:cubicBezTo>
                <a:cubicBezTo>
                  <a:pt x="1325" y="92"/>
                  <a:pt x="1325" y="92"/>
                  <a:pt x="1325" y="92"/>
                </a:cubicBezTo>
                <a:lnTo>
                  <a:pt x="1325" y="76"/>
                </a:lnTo>
                <a:close/>
                <a:moveTo>
                  <a:pt x="1413" y="92"/>
                </a:moveTo>
                <a:cubicBezTo>
                  <a:pt x="1413" y="1"/>
                  <a:pt x="1413" y="1"/>
                  <a:pt x="1413" y="1"/>
                </a:cubicBezTo>
                <a:cubicBezTo>
                  <a:pt x="1396" y="1"/>
                  <a:pt x="1396" y="1"/>
                  <a:pt x="1396" y="1"/>
                </a:cubicBezTo>
                <a:cubicBezTo>
                  <a:pt x="1396" y="57"/>
                  <a:pt x="1396" y="57"/>
                  <a:pt x="1396" y="57"/>
                </a:cubicBezTo>
                <a:cubicBezTo>
                  <a:pt x="1359" y="1"/>
                  <a:pt x="1359" y="1"/>
                  <a:pt x="1359" y="1"/>
                </a:cubicBezTo>
                <a:cubicBezTo>
                  <a:pt x="1344" y="1"/>
                  <a:pt x="1344" y="1"/>
                  <a:pt x="1344" y="1"/>
                </a:cubicBezTo>
                <a:cubicBezTo>
                  <a:pt x="1344" y="92"/>
                  <a:pt x="1344" y="92"/>
                  <a:pt x="1344" y="92"/>
                </a:cubicBezTo>
                <a:cubicBezTo>
                  <a:pt x="1361" y="92"/>
                  <a:pt x="1361" y="92"/>
                  <a:pt x="1361" y="92"/>
                </a:cubicBezTo>
                <a:cubicBezTo>
                  <a:pt x="1361" y="36"/>
                  <a:pt x="1361" y="36"/>
                  <a:pt x="1361" y="36"/>
                </a:cubicBezTo>
                <a:cubicBezTo>
                  <a:pt x="1397" y="92"/>
                  <a:pt x="1397" y="92"/>
                  <a:pt x="1397" y="92"/>
                </a:cubicBezTo>
                <a:lnTo>
                  <a:pt x="1413" y="92"/>
                </a:lnTo>
                <a:close/>
                <a:moveTo>
                  <a:pt x="1494" y="1"/>
                </a:moveTo>
                <a:cubicBezTo>
                  <a:pt x="1429" y="1"/>
                  <a:pt x="1429" y="1"/>
                  <a:pt x="1429" y="1"/>
                </a:cubicBezTo>
                <a:cubicBezTo>
                  <a:pt x="1429" y="17"/>
                  <a:pt x="1429" y="17"/>
                  <a:pt x="1429" y="17"/>
                </a:cubicBezTo>
                <a:cubicBezTo>
                  <a:pt x="1453" y="17"/>
                  <a:pt x="1453" y="17"/>
                  <a:pt x="1453" y="17"/>
                </a:cubicBezTo>
                <a:cubicBezTo>
                  <a:pt x="1453" y="92"/>
                  <a:pt x="1453" y="92"/>
                  <a:pt x="1453" y="92"/>
                </a:cubicBezTo>
                <a:cubicBezTo>
                  <a:pt x="1471" y="92"/>
                  <a:pt x="1471" y="92"/>
                  <a:pt x="1471" y="92"/>
                </a:cubicBezTo>
                <a:cubicBezTo>
                  <a:pt x="1471" y="17"/>
                  <a:pt x="1471" y="17"/>
                  <a:pt x="1471" y="17"/>
                </a:cubicBezTo>
                <a:cubicBezTo>
                  <a:pt x="1494" y="17"/>
                  <a:pt x="1494" y="17"/>
                  <a:pt x="1494" y="17"/>
                </a:cubicBezTo>
                <a:lnTo>
                  <a:pt x="1494" y="1"/>
                </a:lnTo>
                <a:close/>
                <a:moveTo>
                  <a:pt x="1527" y="74"/>
                </a:moveTo>
                <a:cubicBezTo>
                  <a:pt x="1508" y="74"/>
                  <a:pt x="1508" y="74"/>
                  <a:pt x="1508" y="74"/>
                </a:cubicBezTo>
                <a:cubicBezTo>
                  <a:pt x="1508" y="113"/>
                  <a:pt x="1508" y="113"/>
                  <a:pt x="1508" y="113"/>
                </a:cubicBezTo>
                <a:cubicBezTo>
                  <a:pt x="1527" y="99"/>
                  <a:pt x="1527" y="99"/>
                  <a:pt x="1527" y="99"/>
                </a:cubicBezTo>
                <a:lnTo>
                  <a:pt x="1527" y="74"/>
                </a:lnTo>
                <a:close/>
                <a:moveTo>
                  <a:pt x="1645" y="92"/>
                </a:moveTo>
                <a:cubicBezTo>
                  <a:pt x="1645" y="1"/>
                  <a:pt x="1645" y="1"/>
                  <a:pt x="1645" y="1"/>
                </a:cubicBezTo>
                <a:cubicBezTo>
                  <a:pt x="1627" y="1"/>
                  <a:pt x="1627" y="1"/>
                  <a:pt x="1627" y="1"/>
                </a:cubicBezTo>
                <a:cubicBezTo>
                  <a:pt x="1627" y="38"/>
                  <a:pt x="1627" y="38"/>
                  <a:pt x="1627" y="38"/>
                </a:cubicBezTo>
                <a:cubicBezTo>
                  <a:pt x="1596" y="38"/>
                  <a:pt x="1596" y="38"/>
                  <a:pt x="1596" y="38"/>
                </a:cubicBezTo>
                <a:cubicBezTo>
                  <a:pt x="1596" y="1"/>
                  <a:pt x="1596" y="1"/>
                  <a:pt x="1596" y="1"/>
                </a:cubicBezTo>
                <a:cubicBezTo>
                  <a:pt x="1578" y="1"/>
                  <a:pt x="1578" y="1"/>
                  <a:pt x="1578" y="1"/>
                </a:cubicBezTo>
                <a:cubicBezTo>
                  <a:pt x="1578" y="92"/>
                  <a:pt x="1578" y="92"/>
                  <a:pt x="1578" y="92"/>
                </a:cubicBezTo>
                <a:cubicBezTo>
                  <a:pt x="1596" y="92"/>
                  <a:pt x="1596" y="92"/>
                  <a:pt x="1596" y="92"/>
                </a:cubicBezTo>
                <a:cubicBezTo>
                  <a:pt x="1596" y="54"/>
                  <a:pt x="1596" y="54"/>
                  <a:pt x="1596" y="54"/>
                </a:cubicBezTo>
                <a:cubicBezTo>
                  <a:pt x="1627" y="54"/>
                  <a:pt x="1627" y="54"/>
                  <a:pt x="1627" y="54"/>
                </a:cubicBezTo>
                <a:cubicBezTo>
                  <a:pt x="1627" y="92"/>
                  <a:pt x="1627" y="92"/>
                  <a:pt x="1627" y="92"/>
                </a:cubicBezTo>
                <a:lnTo>
                  <a:pt x="1645" y="92"/>
                </a:lnTo>
                <a:close/>
                <a:moveTo>
                  <a:pt x="1727" y="76"/>
                </a:moveTo>
                <a:cubicBezTo>
                  <a:pt x="1685" y="76"/>
                  <a:pt x="1685" y="76"/>
                  <a:pt x="1685" y="76"/>
                </a:cubicBezTo>
                <a:cubicBezTo>
                  <a:pt x="1685" y="54"/>
                  <a:pt x="1685" y="54"/>
                  <a:pt x="1685" y="54"/>
                </a:cubicBezTo>
                <a:cubicBezTo>
                  <a:pt x="1721" y="54"/>
                  <a:pt x="1721" y="54"/>
                  <a:pt x="1721" y="54"/>
                </a:cubicBezTo>
                <a:cubicBezTo>
                  <a:pt x="1721" y="38"/>
                  <a:pt x="1721" y="38"/>
                  <a:pt x="1721" y="38"/>
                </a:cubicBezTo>
                <a:cubicBezTo>
                  <a:pt x="1685" y="38"/>
                  <a:pt x="1685" y="38"/>
                  <a:pt x="1685" y="38"/>
                </a:cubicBezTo>
                <a:cubicBezTo>
                  <a:pt x="1685" y="17"/>
                  <a:pt x="1685" y="17"/>
                  <a:pt x="1685" y="17"/>
                </a:cubicBezTo>
                <a:cubicBezTo>
                  <a:pt x="1727" y="17"/>
                  <a:pt x="1727" y="17"/>
                  <a:pt x="1727" y="17"/>
                </a:cubicBezTo>
                <a:cubicBezTo>
                  <a:pt x="1727" y="1"/>
                  <a:pt x="1727" y="1"/>
                  <a:pt x="1727" y="1"/>
                </a:cubicBezTo>
                <a:cubicBezTo>
                  <a:pt x="1667" y="1"/>
                  <a:pt x="1667" y="1"/>
                  <a:pt x="1667" y="1"/>
                </a:cubicBezTo>
                <a:cubicBezTo>
                  <a:pt x="1667" y="92"/>
                  <a:pt x="1667" y="92"/>
                  <a:pt x="1667" y="92"/>
                </a:cubicBezTo>
                <a:cubicBezTo>
                  <a:pt x="1727" y="92"/>
                  <a:pt x="1727" y="92"/>
                  <a:pt x="1727" y="92"/>
                </a:cubicBezTo>
                <a:lnTo>
                  <a:pt x="1727" y="76"/>
                </a:lnTo>
                <a:close/>
                <a:moveTo>
                  <a:pt x="1783" y="1"/>
                </a:moveTo>
                <a:cubicBezTo>
                  <a:pt x="1769" y="1"/>
                  <a:pt x="1769" y="1"/>
                  <a:pt x="1769" y="1"/>
                </a:cubicBezTo>
                <a:cubicBezTo>
                  <a:pt x="1736" y="92"/>
                  <a:pt x="1736" y="92"/>
                  <a:pt x="1736" y="92"/>
                </a:cubicBezTo>
                <a:cubicBezTo>
                  <a:pt x="1754" y="92"/>
                  <a:pt x="1754" y="92"/>
                  <a:pt x="1754" y="92"/>
                </a:cubicBezTo>
                <a:cubicBezTo>
                  <a:pt x="1760" y="76"/>
                  <a:pt x="1760" y="76"/>
                  <a:pt x="1760" y="76"/>
                </a:cubicBezTo>
                <a:cubicBezTo>
                  <a:pt x="1792" y="76"/>
                  <a:pt x="1792" y="76"/>
                  <a:pt x="1792" y="76"/>
                </a:cubicBezTo>
                <a:cubicBezTo>
                  <a:pt x="1798" y="92"/>
                  <a:pt x="1798" y="92"/>
                  <a:pt x="1798" y="92"/>
                </a:cubicBezTo>
                <a:cubicBezTo>
                  <a:pt x="1816" y="92"/>
                  <a:pt x="1816" y="92"/>
                  <a:pt x="1816" y="92"/>
                </a:cubicBezTo>
                <a:lnTo>
                  <a:pt x="1783" y="1"/>
                </a:lnTo>
                <a:close/>
                <a:moveTo>
                  <a:pt x="1765" y="61"/>
                </a:moveTo>
                <a:cubicBezTo>
                  <a:pt x="1776" y="28"/>
                  <a:pt x="1776" y="28"/>
                  <a:pt x="1776" y="28"/>
                </a:cubicBezTo>
                <a:cubicBezTo>
                  <a:pt x="1788" y="61"/>
                  <a:pt x="1788" y="61"/>
                  <a:pt x="1788" y="61"/>
                </a:cubicBezTo>
                <a:lnTo>
                  <a:pt x="1765" y="61"/>
                </a:lnTo>
                <a:close/>
                <a:moveTo>
                  <a:pt x="1847" y="1"/>
                </a:moveTo>
                <a:cubicBezTo>
                  <a:pt x="1829" y="1"/>
                  <a:pt x="1829" y="1"/>
                  <a:pt x="1829" y="1"/>
                </a:cubicBezTo>
                <a:cubicBezTo>
                  <a:pt x="1829" y="92"/>
                  <a:pt x="1829" y="92"/>
                  <a:pt x="1829" y="92"/>
                </a:cubicBezTo>
                <a:cubicBezTo>
                  <a:pt x="1888" y="92"/>
                  <a:pt x="1888" y="92"/>
                  <a:pt x="1888" y="92"/>
                </a:cubicBezTo>
                <a:cubicBezTo>
                  <a:pt x="1888" y="76"/>
                  <a:pt x="1888" y="76"/>
                  <a:pt x="1888" y="76"/>
                </a:cubicBezTo>
                <a:cubicBezTo>
                  <a:pt x="1847" y="76"/>
                  <a:pt x="1847" y="76"/>
                  <a:pt x="1847" y="76"/>
                </a:cubicBezTo>
                <a:lnTo>
                  <a:pt x="1847" y="1"/>
                </a:lnTo>
                <a:close/>
                <a:moveTo>
                  <a:pt x="1897" y="17"/>
                </a:moveTo>
                <a:cubicBezTo>
                  <a:pt x="1921" y="17"/>
                  <a:pt x="1921" y="17"/>
                  <a:pt x="1921" y="17"/>
                </a:cubicBezTo>
                <a:cubicBezTo>
                  <a:pt x="1921" y="92"/>
                  <a:pt x="1921" y="92"/>
                  <a:pt x="1921" y="92"/>
                </a:cubicBezTo>
                <a:cubicBezTo>
                  <a:pt x="1938" y="92"/>
                  <a:pt x="1938" y="92"/>
                  <a:pt x="1938" y="92"/>
                </a:cubicBezTo>
                <a:cubicBezTo>
                  <a:pt x="1938" y="17"/>
                  <a:pt x="1938" y="17"/>
                  <a:pt x="1938" y="17"/>
                </a:cubicBezTo>
                <a:cubicBezTo>
                  <a:pt x="1962" y="17"/>
                  <a:pt x="1962" y="17"/>
                  <a:pt x="1962" y="17"/>
                </a:cubicBezTo>
                <a:cubicBezTo>
                  <a:pt x="1962" y="1"/>
                  <a:pt x="1962" y="1"/>
                  <a:pt x="1962" y="1"/>
                </a:cubicBezTo>
                <a:cubicBezTo>
                  <a:pt x="1897" y="1"/>
                  <a:pt x="1897" y="1"/>
                  <a:pt x="1897" y="1"/>
                </a:cubicBezTo>
                <a:lnTo>
                  <a:pt x="1897" y="17"/>
                </a:lnTo>
                <a:close/>
                <a:moveTo>
                  <a:pt x="2027" y="1"/>
                </a:moveTo>
                <a:cubicBezTo>
                  <a:pt x="2027" y="38"/>
                  <a:pt x="2027" y="38"/>
                  <a:pt x="2027" y="38"/>
                </a:cubicBezTo>
                <a:cubicBezTo>
                  <a:pt x="1996" y="38"/>
                  <a:pt x="1996" y="38"/>
                  <a:pt x="1996" y="38"/>
                </a:cubicBezTo>
                <a:cubicBezTo>
                  <a:pt x="1996" y="1"/>
                  <a:pt x="1996" y="1"/>
                  <a:pt x="1996" y="1"/>
                </a:cubicBezTo>
                <a:cubicBezTo>
                  <a:pt x="1978" y="1"/>
                  <a:pt x="1978" y="1"/>
                  <a:pt x="1978" y="1"/>
                </a:cubicBezTo>
                <a:cubicBezTo>
                  <a:pt x="1978" y="92"/>
                  <a:pt x="1978" y="92"/>
                  <a:pt x="1978" y="92"/>
                </a:cubicBezTo>
                <a:cubicBezTo>
                  <a:pt x="1996" y="92"/>
                  <a:pt x="1996" y="92"/>
                  <a:pt x="1996" y="92"/>
                </a:cubicBezTo>
                <a:cubicBezTo>
                  <a:pt x="1996" y="54"/>
                  <a:pt x="1996" y="54"/>
                  <a:pt x="1996" y="54"/>
                </a:cubicBezTo>
                <a:cubicBezTo>
                  <a:pt x="2027" y="54"/>
                  <a:pt x="2027" y="54"/>
                  <a:pt x="2027" y="54"/>
                </a:cubicBezTo>
                <a:cubicBezTo>
                  <a:pt x="2027" y="92"/>
                  <a:pt x="2027" y="92"/>
                  <a:pt x="2027" y="92"/>
                </a:cubicBezTo>
                <a:cubicBezTo>
                  <a:pt x="2044" y="92"/>
                  <a:pt x="2044" y="92"/>
                  <a:pt x="2044" y="92"/>
                </a:cubicBezTo>
                <a:cubicBezTo>
                  <a:pt x="2044" y="1"/>
                  <a:pt x="2044" y="1"/>
                  <a:pt x="2044" y="1"/>
                </a:cubicBezTo>
                <a:lnTo>
                  <a:pt x="2027" y="1"/>
                </a:lnTo>
                <a:close/>
                <a:moveTo>
                  <a:pt x="33" y="124"/>
                </a:moveTo>
                <a:cubicBezTo>
                  <a:pt x="0" y="215"/>
                  <a:pt x="0" y="215"/>
                  <a:pt x="0" y="215"/>
                </a:cubicBezTo>
                <a:cubicBezTo>
                  <a:pt x="19" y="215"/>
                  <a:pt x="19" y="215"/>
                  <a:pt x="19" y="215"/>
                </a:cubicBezTo>
                <a:cubicBezTo>
                  <a:pt x="24" y="199"/>
                  <a:pt x="24" y="199"/>
                  <a:pt x="24" y="199"/>
                </a:cubicBezTo>
                <a:cubicBezTo>
                  <a:pt x="56" y="199"/>
                  <a:pt x="56" y="199"/>
                  <a:pt x="56" y="199"/>
                </a:cubicBezTo>
                <a:cubicBezTo>
                  <a:pt x="62" y="215"/>
                  <a:pt x="62" y="215"/>
                  <a:pt x="62" y="215"/>
                </a:cubicBezTo>
                <a:cubicBezTo>
                  <a:pt x="80" y="215"/>
                  <a:pt x="80" y="215"/>
                  <a:pt x="80" y="215"/>
                </a:cubicBezTo>
                <a:cubicBezTo>
                  <a:pt x="47" y="124"/>
                  <a:pt x="47" y="124"/>
                  <a:pt x="47" y="124"/>
                </a:cubicBezTo>
                <a:lnTo>
                  <a:pt x="33" y="124"/>
                </a:lnTo>
                <a:close/>
                <a:moveTo>
                  <a:pt x="29" y="184"/>
                </a:moveTo>
                <a:cubicBezTo>
                  <a:pt x="41" y="151"/>
                  <a:pt x="41" y="151"/>
                  <a:pt x="41" y="151"/>
                </a:cubicBezTo>
                <a:cubicBezTo>
                  <a:pt x="52" y="184"/>
                  <a:pt x="52" y="184"/>
                  <a:pt x="52" y="184"/>
                </a:cubicBezTo>
                <a:lnTo>
                  <a:pt x="29" y="184"/>
                </a:lnTo>
                <a:close/>
                <a:moveTo>
                  <a:pt x="145" y="180"/>
                </a:moveTo>
                <a:cubicBezTo>
                  <a:pt x="109" y="124"/>
                  <a:pt x="109" y="124"/>
                  <a:pt x="109" y="124"/>
                </a:cubicBezTo>
                <a:cubicBezTo>
                  <a:pt x="93" y="124"/>
                  <a:pt x="93" y="124"/>
                  <a:pt x="93" y="124"/>
                </a:cubicBezTo>
                <a:cubicBezTo>
                  <a:pt x="93" y="215"/>
                  <a:pt x="93" y="215"/>
                  <a:pt x="93" y="215"/>
                </a:cubicBezTo>
                <a:cubicBezTo>
                  <a:pt x="111" y="215"/>
                  <a:pt x="111" y="215"/>
                  <a:pt x="111" y="215"/>
                </a:cubicBezTo>
                <a:cubicBezTo>
                  <a:pt x="111" y="159"/>
                  <a:pt x="111" y="159"/>
                  <a:pt x="111" y="159"/>
                </a:cubicBezTo>
                <a:cubicBezTo>
                  <a:pt x="147" y="215"/>
                  <a:pt x="147" y="215"/>
                  <a:pt x="147" y="215"/>
                </a:cubicBezTo>
                <a:cubicBezTo>
                  <a:pt x="163" y="215"/>
                  <a:pt x="163" y="215"/>
                  <a:pt x="163" y="215"/>
                </a:cubicBezTo>
                <a:cubicBezTo>
                  <a:pt x="163" y="124"/>
                  <a:pt x="163" y="124"/>
                  <a:pt x="163" y="124"/>
                </a:cubicBezTo>
                <a:cubicBezTo>
                  <a:pt x="145" y="124"/>
                  <a:pt x="145" y="124"/>
                  <a:pt x="145" y="124"/>
                </a:cubicBezTo>
                <a:lnTo>
                  <a:pt x="145" y="180"/>
                </a:lnTo>
                <a:close/>
                <a:moveTo>
                  <a:pt x="242" y="133"/>
                </a:moveTo>
                <a:cubicBezTo>
                  <a:pt x="236" y="127"/>
                  <a:pt x="228" y="124"/>
                  <a:pt x="218" y="124"/>
                </a:cubicBezTo>
                <a:cubicBezTo>
                  <a:pt x="185" y="124"/>
                  <a:pt x="185" y="124"/>
                  <a:pt x="185" y="124"/>
                </a:cubicBezTo>
                <a:cubicBezTo>
                  <a:pt x="185" y="215"/>
                  <a:pt x="185" y="215"/>
                  <a:pt x="185" y="215"/>
                </a:cubicBezTo>
                <a:cubicBezTo>
                  <a:pt x="218" y="215"/>
                  <a:pt x="218" y="215"/>
                  <a:pt x="218" y="215"/>
                </a:cubicBezTo>
                <a:cubicBezTo>
                  <a:pt x="228" y="215"/>
                  <a:pt x="236" y="213"/>
                  <a:pt x="242" y="207"/>
                </a:cubicBezTo>
                <a:cubicBezTo>
                  <a:pt x="252" y="196"/>
                  <a:pt x="251" y="183"/>
                  <a:pt x="251" y="169"/>
                </a:cubicBezTo>
                <a:cubicBezTo>
                  <a:pt x="251" y="156"/>
                  <a:pt x="252" y="143"/>
                  <a:pt x="242" y="133"/>
                </a:cubicBezTo>
                <a:close/>
                <a:moveTo>
                  <a:pt x="230" y="194"/>
                </a:moveTo>
                <a:cubicBezTo>
                  <a:pt x="227" y="198"/>
                  <a:pt x="223" y="199"/>
                  <a:pt x="216" y="199"/>
                </a:cubicBezTo>
                <a:cubicBezTo>
                  <a:pt x="203" y="199"/>
                  <a:pt x="203" y="199"/>
                  <a:pt x="203" y="199"/>
                </a:cubicBezTo>
                <a:cubicBezTo>
                  <a:pt x="203" y="140"/>
                  <a:pt x="203" y="140"/>
                  <a:pt x="203" y="140"/>
                </a:cubicBezTo>
                <a:cubicBezTo>
                  <a:pt x="216" y="140"/>
                  <a:pt x="216" y="140"/>
                  <a:pt x="216" y="140"/>
                </a:cubicBezTo>
                <a:cubicBezTo>
                  <a:pt x="223" y="140"/>
                  <a:pt x="227" y="142"/>
                  <a:pt x="230" y="146"/>
                </a:cubicBezTo>
                <a:cubicBezTo>
                  <a:pt x="233" y="150"/>
                  <a:pt x="234" y="156"/>
                  <a:pt x="234" y="169"/>
                </a:cubicBezTo>
                <a:cubicBezTo>
                  <a:pt x="234" y="183"/>
                  <a:pt x="233" y="190"/>
                  <a:pt x="230" y="194"/>
                </a:cubicBezTo>
                <a:close/>
                <a:moveTo>
                  <a:pt x="336" y="162"/>
                </a:moveTo>
                <a:cubicBezTo>
                  <a:pt x="325" y="161"/>
                  <a:pt x="325" y="161"/>
                  <a:pt x="325" y="161"/>
                </a:cubicBezTo>
                <a:cubicBezTo>
                  <a:pt x="322" y="160"/>
                  <a:pt x="319" y="159"/>
                  <a:pt x="317" y="157"/>
                </a:cubicBezTo>
                <a:cubicBezTo>
                  <a:pt x="315" y="155"/>
                  <a:pt x="314" y="153"/>
                  <a:pt x="314" y="150"/>
                </a:cubicBezTo>
                <a:cubicBezTo>
                  <a:pt x="314" y="144"/>
                  <a:pt x="319" y="139"/>
                  <a:pt x="328" y="139"/>
                </a:cubicBezTo>
                <a:cubicBezTo>
                  <a:pt x="334" y="139"/>
                  <a:pt x="341" y="140"/>
                  <a:pt x="347" y="145"/>
                </a:cubicBezTo>
                <a:cubicBezTo>
                  <a:pt x="358" y="134"/>
                  <a:pt x="358" y="134"/>
                  <a:pt x="358" y="134"/>
                </a:cubicBezTo>
                <a:cubicBezTo>
                  <a:pt x="351" y="127"/>
                  <a:pt x="341" y="123"/>
                  <a:pt x="329" y="123"/>
                </a:cubicBezTo>
                <a:cubicBezTo>
                  <a:pt x="309" y="123"/>
                  <a:pt x="297" y="135"/>
                  <a:pt x="297" y="151"/>
                </a:cubicBezTo>
                <a:cubicBezTo>
                  <a:pt x="297" y="159"/>
                  <a:pt x="299" y="165"/>
                  <a:pt x="304" y="169"/>
                </a:cubicBezTo>
                <a:cubicBezTo>
                  <a:pt x="308" y="173"/>
                  <a:pt x="314" y="175"/>
                  <a:pt x="321" y="177"/>
                </a:cubicBezTo>
                <a:cubicBezTo>
                  <a:pt x="332" y="178"/>
                  <a:pt x="332" y="178"/>
                  <a:pt x="332" y="178"/>
                </a:cubicBezTo>
                <a:cubicBezTo>
                  <a:pt x="337" y="179"/>
                  <a:pt x="339" y="180"/>
                  <a:pt x="340" y="181"/>
                </a:cubicBezTo>
                <a:cubicBezTo>
                  <a:pt x="342" y="183"/>
                  <a:pt x="343" y="186"/>
                  <a:pt x="343" y="189"/>
                </a:cubicBezTo>
                <a:cubicBezTo>
                  <a:pt x="343" y="196"/>
                  <a:pt x="338" y="200"/>
                  <a:pt x="327" y="200"/>
                </a:cubicBezTo>
                <a:cubicBezTo>
                  <a:pt x="319" y="200"/>
                  <a:pt x="311" y="198"/>
                  <a:pt x="305" y="193"/>
                </a:cubicBezTo>
                <a:cubicBezTo>
                  <a:pt x="294" y="204"/>
                  <a:pt x="294" y="204"/>
                  <a:pt x="294" y="204"/>
                </a:cubicBezTo>
                <a:cubicBezTo>
                  <a:pt x="303" y="213"/>
                  <a:pt x="313" y="216"/>
                  <a:pt x="327" y="216"/>
                </a:cubicBezTo>
                <a:cubicBezTo>
                  <a:pt x="346" y="216"/>
                  <a:pt x="361" y="206"/>
                  <a:pt x="361" y="188"/>
                </a:cubicBezTo>
                <a:cubicBezTo>
                  <a:pt x="361" y="180"/>
                  <a:pt x="358" y="174"/>
                  <a:pt x="354" y="169"/>
                </a:cubicBezTo>
                <a:cubicBezTo>
                  <a:pt x="350" y="166"/>
                  <a:pt x="345" y="163"/>
                  <a:pt x="336" y="162"/>
                </a:cubicBezTo>
                <a:close/>
                <a:moveTo>
                  <a:pt x="409" y="123"/>
                </a:moveTo>
                <a:cubicBezTo>
                  <a:pt x="399" y="123"/>
                  <a:pt x="391" y="127"/>
                  <a:pt x="385" y="133"/>
                </a:cubicBezTo>
                <a:cubicBezTo>
                  <a:pt x="375" y="143"/>
                  <a:pt x="376" y="154"/>
                  <a:pt x="376" y="170"/>
                </a:cubicBezTo>
                <a:cubicBezTo>
                  <a:pt x="376" y="186"/>
                  <a:pt x="375" y="197"/>
                  <a:pt x="385" y="206"/>
                </a:cubicBezTo>
                <a:cubicBezTo>
                  <a:pt x="391" y="213"/>
                  <a:pt x="399" y="216"/>
                  <a:pt x="409" y="216"/>
                </a:cubicBezTo>
                <a:cubicBezTo>
                  <a:pt x="420" y="216"/>
                  <a:pt x="427" y="213"/>
                  <a:pt x="434" y="206"/>
                </a:cubicBezTo>
                <a:cubicBezTo>
                  <a:pt x="443" y="197"/>
                  <a:pt x="443" y="186"/>
                  <a:pt x="443" y="170"/>
                </a:cubicBezTo>
                <a:cubicBezTo>
                  <a:pt x="443" y="154"/>
                  <a:pt x="443" y="143"/>
                  <a:pt x="434" y="133"/>
                </a:cubicBezTo>
                <a:cubicBezTo>
                  <a:pt x="427" y="127"/>
                  <a:pt x="420" y="123"/>
                  <a:pt x="409" y="123"/>
                </a:cubicBezTo>
                <a:close/>
                <a:moveTo>
                  <a:pt x="421" y="195"/>
                </a:moveTo>
                <a:cubicBezTo>
                  <a:pt x="418" y="198"/>
                  <a:pt x="414" y="200"/>
                  <a:pt x="409" y="200"/>
                </a:cubicBezTo>
                <a:cubicBezTo>
                  <a:pt x="404" y="200"/>
                  <a:pt x="400" y="198"/>
                  <a:pt x="398" y="195"/>
                </a:cubicBezTo>
                <a:cubicBezTo>
                  <a:pt x="394" y="192"/>
                  <a:pt x="393" y="187"/>
                  <a:pt x="393" y="170"/>
                </a:cubicBezTo>
                <a:cubicBezTo>
                  <a:pt x="393" y="152"/>
                  <a:pt x="394" y="148"/>
                  <a:pt x="398" y="144"/>
                </a:cubicBezTo>
                <a:cubicBezTo>
                  <a:pt x="400" y="141"/>
                  <a:pt x="404" y="139"/>
                  <a:pt x="409" y="139"/>
                </a:cubicBezTo>
                <a:cubicBezTo>
                  <a:pt x="414" y="139"/>
                  <a:pt x="418" y="141"/>
                  <a:pt x="421" y="144"/>
                </a:cubicBezTo>
                <a:cubicBezTo>
                  <a:pt x="424" y="148"/>
                  <a:pt x="425" y="152"/>
                  <a:pt x="425" y="170"/>
                </a:cubicBezTo>
                <a:cubicBezTo>
                  <a:pt x="425" y="187"/>
                  <a:pt x="424" y="192"/>
                  <a:pt x="421" y="195"/>
                </a:cubicBezTo>
                <a:close/>
                <a:moveTo>
                  <a:pt x="493" y="139"/>
                </a:moveTo>
                <a:cubicBezTo>
                  <a:pt x="502" y="139"/>
                  <a:pt x="506" y="144"/>
                  <a:pt x="508" y="152"/>
                </a:cubicBezTo>
                <a:cubicBezTo>
                  <a:pt x="526" y="152"/>
                  <a:pt x="526" y="152"/>
                  <a:pt x="526" y="152"/>
                </a:cubicBezTo>
                <a:cubicBezTo>
                  <a:pt x="523" y="134"/>
                  <a:pt x="510" y="123"/>
                  <a:pt x="493" y="123"/>
                </a:cubicBezTo>
                <a:cubicBezTo>
                  <a:pt x="483" y="123"/>
                  <a:pt x="475" y="127"/>
                  <a:pt x="468" y="133"/>
                </a:cubicBezTo>
                <a:cubicBezTo>
                  <a:pt x="464" y="137"/>
                  <a:pt x="462" y="142"/>
                  <a:pt x="461" y="147"/>
                </a:cubicBezTo>
                <a:cubicBezTo>
                  <a:pt x="460" y="152"/>
                  <a:pt x="459" y="160"/>
                  <a:pt x="459" y="170"/>
                </a:cubicBezTo>
                <a:cubicBezTo>
                  <a:pt x="459" y="180"/>
                  <a:pt x="460" y="187"/>
                  <a:pt x="461" y="192"/>
                </a:cubicBezTo>
                <a:cubicBezTo>
                  <a:pt x="462" y="198"/>
                  <a:pt x="464" y="202"/>
                  <a:pt x="468" y="206"/>
                </a:cubicBezTo>
                <a:cubicBezTo>
                  <a:pt x="475" y="213"/>
                  <a:pt x="483" y="216"/>
                  <a:pt x="493" y="216"/>
                </a:cubicBezTo>
                <a:cubicBezTo>
                  <a:pt x="510" y="216"/>
                  <a:pt x="523" y="206"/>
                  <a:pt x="526" y="187"/>
                </a:cubicBezTo>
                <a:cubicBezTo>
                  <a:pt x="508" y="187"/>
                  <a:pt x="508" y="187"/>
                  <a:pt x="508" y="187"/>
                </a:cubicBezTo>
                <a:cubicBezTo>
                  <a:pt x="506" y="195"/>
                  <a:pt x="502" y="200"/>
                  <a:pt x="493" y="200"/>
                </a:cubicBezTo>
                <a:cubicBezTo>
                  <a:pt x="488" y="200"/>
                  <a:pt x="484" y="199"/>
                  <a:pt x="482" y="196"/>
                </a:cubicBezTo>
                <a:cubicBezTo>
                  <a:pt x="478" y="192"/>
                  <a:pt x="477" y="187"/>
                  <a:pt x="477" y="170"/>
                </a:cubicBezTo>
                <a:cubicBezTo>
                  <a:pt x="477" y="152"/>
                  <a:pt x="478" y="148"/>
                  <a:pt x="482" y="144"/>
                </a:cubicBezTo>
                <a:cubicBezTo>
                  <a:pt x="484" y="141"/>
                  <a:pt x="488" y="139"/>
                  <a:pt x="493" y="139"/>
                </a:cubicBezTo>
                <a:close/>
                <a:moveTo>
                  <a:pt x="543" y="215"/>
                </a:moveTo>
                <a:cubicBezTo>
                  <a:pt x="561" y="215"/>
                  <a:pt x="561" y="215"/>
                  <a:pt x="561" y="215"/>
                </a:cubicBezTo>
                <a:cubicBezTo>
                  <a:pt x="561" y="124"/>
                  <a:pt x="561" y="124"/>
                  <a:pt x="561" y="124"/>
                </a:cubicBezTo>
                <a:cubicBezTo>
                  <a:pt x="543" y="124"/>
                  <a:pt x="543" y="124"/>
                  <a:pt x="543" y="124"/>
                </a:cubicBezTo>
                <a:lnTo>
                  <a:pt x="543" y="215"/>
                </a:lnTo>
                <a:close/>
                <a:moveTo>
                  <a:pt x="607" y="124"/>
                </a:moveTo>
                <a:cubicBezTo>
                  <a:pt x="573" y="215"/>
                  <a:pt x="573" y="215"/>
                  <a:pt x="573" y="215"/>
                </a:cubicBezTo>
                <a:cubicBezTo>
                  <a:pt x="592" y="215"/>
                  <a:pt x="592" y="215"/>
                  <a:pt x="592" y="215"/>
                </a:cubicBezTo>
                <a:cubicBezTo>
                  <a:pt x="597" y="199"/>
                  <a:pt x="597" y="199"/>
                  <a:pt x="597" y="199"/>
                </a:cubicBezTo>
                <a:cubicBezTo>
                  <a:pt x="630" y="199"/>
                  <a:pt x="630" y="199"/>
                  <a:pt x="630" y="199"/>
                </a:cubicBezTo>
                <a:cubicBezTo>
                  <a:pt x="635" y="215"/>
                  <a:pt x="635" y="215"/>
                  <a:pt x="635" y="215"/>
                </a:cubicBezTo>
                <a:cubicBezTo>
                  <a:pt x="654" y="215"/>
                  <a:pt x="654" y="215"/>
                  <a:pt x="654" y="215"/>
                </a:cubicBezTo>
                <a:cubicBezTo>
                  <a:pt x="620" y="124"/>
                  <a:pt x="620" y="124"/>
                  <a:pt x="620" y="124"/>
                </a:cubicBezTo>
                <a:lnTo>
                  <a:pt x="607" y="124"/>
                </a:lnTo>
                <a:close/>
                <a:moveTo>
                  <a:pt x="602" y="184"/>
                </a:moveTo>
                <a:cubicBezTo>
                  <a:pt x="614" y="151"/>
                  <a:pt x="614" y="151"/>
                  <a:pt x="614" y="151"/>
                </a:cubicBezTo>
                <a:cubicBezTo>
                  <a:pt x="625" y="184"/>
                  <a:pt x="625" y="184"/>
                  <a:pt x="625" y="184"/>
                </a:cubicBezTo>
                <a:lnTo>
                  <a:pt x="602" y="184"/>
                </a:lnTo>
                <a:close/>
                <a:moveTo>
                  <a:pt x="684" y="124"/>
                </a:moveTo>
                <a:cubicBezTo>
                  <a:pt x="666" y="124"/>
                  <a:pt x="666" y="124"/>
                  <a:pt x="666" y="124"/>
                </a:cubicBezTo>
                <a:cubicBezTo>
                  <a:pt x="666" y="215"/>
                  <a:pt x="666" y="215"/>
                  <a:pt x="666" y="215"/>
                </a:cubicBezTo>
                <a:cubicBezTo>
                  <a:pt x="725" y="215"/>
                  <a:pt x="725" y="215"/>
                  <a:pt x="725" y="215"/>
                </a:cubicBezTo>
                <a:cubicBezTo>
                  <a:pt x="725" y="199"/>
                  <a:pt x="725" y="199"/>
                  <a:pt x="725" y="199"/>
                </a:cubicBezTo>
                <a:cubicBezTo>
                  <a:pt x="684" y="199"/>
                  <a:pt x="684" y="199"/>
                  <a:pt x="684" y="199"/>
                </a:cubicBezTo>
                <a:lnTo>
                  <a:pt x="684" y="124"/>
                </a:lnTo>
                <a:close/>
                <a:moveTo>
                  <a:pt x="807" y="162"/>
                </a:moveTo>
                <a:cubicBezTo>
                  <a:pt x="796" y="161"/>
                  <a:pt x="796" y="161"/>
                  <a:pt x="796" y="161"/>
                </a:cubicBezTo>
                <a:cubicBezTo>
                  <a:pt x="792" y="160"/>
                  <a:pt x="789" y="159"/>
                  <a:pt x="787" y="157"/>
                </a:cubicBezTo>
                <a:cubicBezTo>
                  <a:pt x="785" y="155"/>
                  <a:pt x="785" y="153"/>
                  <a:pt x="785" y="150"/>
                </a:cubicBezTo>
                <a:cubicBezTo>
                  <a:pt x="785" y="144"/>
                  <a:pt x="789" y="139"/>
                  <a:pt x="799" y="139"/>
                </a:cubicBezTo>
                <a:cubicBezTo>
                  <a:pt x="805" y="139"/>
                  <a:pt x="812" y="140"/>
                  <a:pt x="817" y="145"/>
                </a:cubicBezTo>
                <a:cubicBezTo>
                  <a:pt x="829" y="134"/>
                  <a:pt x="829" y="134"/>
                  <a:pt x="829" y="134"/>
                </a:cubicBezTo>
                <a:cubicBezTo>
                  <a:pt x="821" y="127"/>
                  <a:pt x="812" y="123"/>
                  <a:pt x="799" y="123"/>
                </a:cubicBezTo>
                <a:cubicBezTo>
                  <a:pt x="780" y="123"/>
                  <a:pt x="768" y="135"/>
                  <a:pt x="768" y="151"/>
                </a:cubicBezTo>
                <a:cubicBezTo>
                  <a:pt x="768" y="159"/>
                  <a:pt x="770" y="165"/>
                  <a:pt x="774" y="169"/>
                </a:cubicBezTo>
                <a:cubicBezTo>
                  <a:pt x="778" y="173"/>
                  <a:pt x="784" y="175"/>
                  <a:pt x="792" y="177"/>
                </a:cubicBezTo>
                <a:cubicBezTo>
                  <a:pt x="803" y="178"/>
                  <a:pt x="803" y="178"/>
                  <a:pt x="803" y="178"/>
                </a:cubicBezTo>
                <a:cubicBezTo>
                  <a:pt x="807" y="179"/>
                  <a:pt x="809" y="180"/>
                  <a:pt x="811" y="181"/>
                </a:cubicBezTo>
                <a:cubicBezTo>
                  <a:pt x="813" y="183"/>
                  <a:pt x="814" y="186"/>
                  <a:pt x="814" y="189"/>
                </a:cubicBezTo>
                <a:cubicBezTo>
                  <a:pt x="814" y="196"/>
                  <a:pt x="808" y="200"/>
                  <a:pt x="798" y="200"/>
                </a:cubicBezTo>
                <a:cubicBezTo>
                  <a:pt x="789" y="200"/>
                  <a:pt x="781" y="198"/>
                  <a:pt x="775" y="193"/>
                </a:cubicBezTo>
                <a:cubicBezTo>
                  <a:pt x="764" y="204"/>
                  <a:pt x="764" y="204"/>
                  <a:pt x="764" y="204"/>
                </a:cubicBezTo>
                <a:cubicBezTo>
                  <a:pt x="773" y="213"/>
                  <a:pt x="783" y="216"/>
                  <a:pt x="797" y="216"/>
                </a:cubicBezTo>
                <a:cubicBezTo>
                  <a:pt x="816" y="216"/>
                  <a:pt x="831" y="206"/>
                  <a:pt x="831" y="188"/>
                </a:cubicBezTo>
                <a:cubicBezTo>
                  <a:pt x="831" y="180"/>
                  <a:pt x="829" y="174"/>
                  <a:pt x="824" y="169"/>
                </a:cubicBezTo>
                <a:cubicBezTo>
                  <a:pt x="820" y="166"/>
                  <a:pt x="815" y="163"/>
                  <a:pt x="807" y="162"/>
                </a:cubicBezTo>
                <a:close/>
                <a:moveTo>
                  <a:pt x="849" y="215"/>
                </a:moveTo>
                <a:cubicBezTo>
                  <a:pt x="909" y="215"/>
                  <a:pt x="909" y="215"/>
                  <a:pt x="909" y="215"/>
                </a:cubicBezTo>
                <a:cubicBezTo>
                  <a:pt x="909" y="199"/>
                  <a:pt x="909" y="199"/>
                  <a:pt x="909" y="199"/>
                </a:cubicBezTo>
                <a:cubicBezTo>
                  <a:pt x="867" y="199"/>
                  <a:pt x="867" y="199"/>
                  <a:pt x="867" y="199"/>
                </a:cubicBezTo>
                <a:cubicBezTo>
                  <a:pt x="867" y="177"/>
                  <a:pt x="867" y="177"/>
                  <a:pt x="867" y="177"/>
                </a:cubicBezTo>
                <a:cubicBezTo>
                  <a:pt x="903" y="177"/>
                  <a:pt x="903" y="177"/>
                  <a:pt x="903" y="177"/>
                </a:cubicBezTo>
                <a:cubicBezTo>
                  <a:pt x="903" y="161"/>
                  <a:pt x="903" y="161"/>
                  <a:pt x="903" y="161"/>
                </a:cubicBezTo>
                <a:cubicBezTo>
                  <a:pt x="867" y="161"/>
                  <a:pt x="867" y="161"/>
                  <a:pt x="867" y="161"/>
                </a:cubicBezTo>
                <a:cubicBezTo>
                  <a:pt x="867" y="140"/>
                  <a:pt x="867" y="140"/>
                  <a:pt x="867" y="140"/>
                </a:cubicBezTo>
                <a:cubicBezTo>
                  <a:pt x="909" y="140"/>
                  <a:pt x="909" y="140"/>
                  <a:pt x="909" y="140"/>
                </a:cubicBezTo>
                <a:cubicBezTo>
                  <a:pt x="909" y="124"/>
                  <a:pt x="909" y="124"/>
                  <a:pt x="909" y="124"/>
                </a:cubicBezTo>
                <a:cubicBezTo>
                  <a:pt x="849" y="124"/>
                  <a:pt x="849" y="124"/>
                  <a:pt x="849" y="124"/>
                </a:cubicBezTo>
                <a:lnTo>
                  <a:pt x="849" y="215"/>
                </a:lnTo>
                <a:close/>
                <a:moveTo>
                  <a:pt x="993" y="152"/>
                </a:moveTo>
                <a:cubicBezTo>
                  <a:pt x="993" y="137"/>
                  <a:pt x="982" y="124"/>
                  <a:pt x="964" y="124"/>
                </a:cubicBezTo>
                <a:cubicBezTo>
                  <a:pt x="928" y="124"/>
                  <a:pt x="928" y="124"/>
                  <a:pt x="928" y="124"/>
                </a:cubicBezTo>
                <a:cubicBezTo>
                  <a:pt x="928" y="215"/>
                  <a:pt x="928" y="215"/>
                  <a:pt x="928" y="215"/>
                </a:cubicBezTo>
                <a:cubicBezTo>
                  <a:pt x="946" y="215"/>
                  <a:pt x="946" y="215"/>
                  <a:pt x="946" y="215"/>
                </a:cubicBezTo>
                <a:cubicBezTo>
                  <a:pt x="946" y="179"/>
                  <a:pt x="946" y="179"/>
                  <a:pt x="946" y="179"/>
                </a:cubicBezTo>
                <a:cubicBezTo>
                  <a:pt x="958" y="179"/>
                  <a:pt x="958" y="179"/>
                  <a:pt x="958" y="179"/>
                </a:cubicBezTo>
                <a:cubicBezTo>
                  <a:pt x="976" y="215"/>
                  <a:pt x="976" y="215"/>
                  <a:pt x="976" y="215"/>
                </a:cubicBezTo>
                <a:cubicBezTo>
                  <a:pt x="997" y="215"/>
                  <a:pt x="997" y="215"/>
                  <a:pt x="997" y="215"/>
                </a:cubicBezTo>
                <a:cubicBezTo>
                  <a:pt x="976" y="176"/>
                  <a:pt x="976" y="176"/>
                  <a:pt x="976" y="176"/>
                </a:cubicBezTo>
                <a:cubicBezTo>
                  <a:pt x="985" y="173"/>
                  <a:pt x="993" y="165"/>
                  <a:pt x="993" y="152"/>
                </a:cubicBezTo>
                <a:close/>
                <a:moveTo>
                  <a:pt x="962" y="164"/>
                </a:moveTo>
                <a:cubicBezTo>
                  <a:pt x="946" y="164"/>
                  <a:pt x="946" y="164"/>
                  <a:pt x="946" y="164"/>
                </a:cubicBezTo>
                <a:cubicBezTo>
                  <a:pt x="946" y="140"/>
                  <a:pt x="946" y="140"/>
                  <a:pt x="946" y="140"/>
                </a:cubicBezTo>
                <a:cubicBezTo>
                  <a:pt x="962" y="140"/>
                  <a:pt x="962" y="140"/>
                  <a:pt x="962" y="140"/>
                </a:cubicBezTo>
                <a:cubicBezTo>
                  <a:pt x="970" y="140"/>
                  <a:pt x="975" y="145"/>
                  <a:pt x="975" y="152"/>
                </a:cubicBezTo>
                <a:cubicBezTo>
                  <a:pt x="975" y="159"/>
                  <a:pt x="970" y="164"/>
                  <a:pt x="962" y="164"/>
                </a:cubicBezTo>
                <a:close/>
                <a:moveTo>
                  <a:pt x="1039" y="184"/>
                </a:moveTo>
                <a:cubicBezTo>
                  <a:pt x="1021" y="124"/>
                  <a:pt x="1021" y="124"/>
                  <a:pt x="1021" y="124"/>
                </a:cubicBezTo>
                <a:cubicBezTo>
                  <a:pt x="1003" y="124"/>
                  <a:pt x="1003" y="124"/>
                  <a:pt x="1003" y="124"/>
                </a:cubicBezTo>
                <a:cubicBezTo>
                  <a:pt x="1033" y="215"/>
                  <a:pt x="1033" y="215"/>
                  <a:pt x="1033" y="215"/>
                </a:cubicBezTo>
                <a:cubicBezTo>
                  <a:pt x="1046" y="215"/>
                  <a:pt x="1046" y="215"/>
                  <a:pt x="1046" y="215"/>
                </a:cubicBezTo>
                <a:cubicBezTo>
                  <a:pt x="1076" y="124"/>
                  <a:pt x="1076" y="124"/>
                  <a:pt x="1076" y="124"/>
                </a:cubicBezTo>
                <a:cubicBezTo>
                  <a:pt x="1058" y="124"/>
                  <a:pt x="1058" y="124"/>
                  <a:pt x="1058" y="124"/>
                </a:cubicBezTo>
                <a:lnTo>
                  <a:pt x="1039" y="184"/>
                </a:lnTo>
                <a:close/>
                <a:moveTo>
                  <a:pt x="1088" y="215"/>
                </a:moveTo>
                <a:cubicBezTo>
                  <a:pt x="1106" y="215"/>
                  <a:pt x="1106" y="215"/>
                  <a:pt x="1106" y="215"/>
                </a:cubicBezTo>
                <a:cubicBezTo>
                  <a:pt x="1106" y="124"/>
                  <a:pt x="1106" y="124"/>
                  <a:pt x="1106" y="124"/>
                </a:cubicBezTo>
                <a:cubicBezTo>
                  <a:pt x="1088" y="124"/>
                  <a:pt x="1088" y="124"/>
                  <a:pt x="1088" y="124"/>
                </a:cubicBezTo>
                <a:lnTo>
                  <a:pt x="1088" y="215"/>
                </a:lnTo>
                <a:close/>
                <a:moveTo>
                  <a:pt x="1159" y="139"/>
                </a:moveTo>
                <a:cubicBezTo>
                  <a:pt x="1168" y="139"/>
                  <a:pt x="1173" y="144"/>
                  <a:pt x="1175" y="152"/>
                </a:cubicBezTo>
                <a:cubicBezTo>
                  <a:pt x="1193" y="152"/>
                  <a:pt x="1193" y="152"/>
                  <a:pt x="1193" y="152"/>
                </a:cubicBezTo>
                <a:cubicBezTo>
                  <a:pt x="1190" y="134"/>
                  <a:pt x="1177" y="123"/>
                  <a:pt x="1159" y="123"/>
                </a:cubicBezTo>
                <a:cubicBezTo>
                  <a:pt x="1150" y="123"/>
                  <a:pt x="1141" y="127"/>
                  <a:pt x="1135" y="133"/>
                </a:cubicBezTo>
                <a:cubicBezTo>
                  <a:pt x="1131" y="137"/>
                  <a:pt x="1128" y="142"/>
                  <a:pt x="1127" y="147"/>
                </a:cubicBezTo>
                <a:cubicBezTo>
                  <a:pt x="1126" y="152"/>
                  <a:pt x="1126" y="160"/>
                  <a:pt x="1126" y="170"/>
                </a:cubicBezTo>
                <a:cubicBezTo>
                  <a:pt x="1126" y="180"/>
                  <a:pt x="1126" y="187"/>
                  <a:pt x="1127" y="192"/>
                </a:cubicBezTo>
                <a:cubicBezTo>
                  <a:pt x="1128" y="198"/>
                  <a:pt x="1131" y="202"/>
                  <a:pt x="1135" y="206"/>
                </a:cubicBezTo>
                <a:cubicBezTo>
                  <a:pt x="1141" y="213"/>
                  <a:pt x="1150" y="216"/>
                  <a:pt x="1159" y="216"/>
                </a:cubicBezTo>
                <a:cubicBezTo>
                  <a:pt x="1177" y="216"/>
                  <a:pt x="1190" y="206"/>
                  <a:pt x="1193" y="187"/>
                </a:cubicBezTo>
                <a:cubicBezTo>
                  <a:pt x="1175" y="187"/>
                  <a:pt x="1175" y="187"/>
                  <a:pt x="1175" y="187"/>
                </a:cubicBezTo>
                <a:cubicBezTo>
                  <a:pt x="1173" y="195"/>
                  <a:pt x="1168" y="200"/>
                  <a:pt x="1159" y="200"/>
                </a:cubicBezTo>
                <a:cubicBezTo>
                  <a:pt x="1154" y="200"/>
                  <a:pt x="1151" y="199"/>
                  <a:pt x="1148" y="196"/>
                </a:cubicBezTo>
                <a:cubicBezTo>
                  <a:pt x="1144" y="192"/>
                  <a:pt x="1143" y="187"/>
                  <a:pt x="1143" y="170"/>
                </a:cubicBezTo>
                <a:cubicBezTo>
                  <a:pt x="1143" y="152"/>
                  <a:pt x="1144" y="148"/>
                  <a:pt x="1148" y="144"/>
                </a:cubicBezTo>
                <a:cubicBezTo>
                  <a:pt x="1151" y="141"/>
                  <a:pt x="1154" y="139"/>
                  <a:pt x="1159" y="139"/>
                </a:cubicBezTo>
                <a:close/>
                <a:moveTo>
                  <a:pt x="1209" y="215"/>
                </a:moveTo>
                <a:cubicBezTo>
                  <a:pt x="1269" y="215"/>
                  <a:pt x="1269" y="215"/>
                  <a:pt x="1269" y="215"/>
                </a:cubicBezTo>
                <a:cubicBezTo>
                  <a:pt x="1269" y="199"/>
                  <a:pt x="1269" y="199"/>
                  <a:pt x="1269" y="199"/>
                </a:cubicBezTo>
                <a:cubicBezTo>
                  <a:pt x="1227" y="199"/>
                  <a:pt x="1227" y="199"/>
                  <a:pt x="1227" y="199"/>
                </a:cubicBezTo>
                <a:cubicBezTo>
                  <a:pt x="1227" y="177"/>
                  <a:pt x="1227" y="177"/>
                  <a:pt x="1227" y="177"/>
                </a:cubicBezTo>
                <a:cubicBezTo>
                  <a:pt x="1263" y="177"/>
                  <a:pt x="1263" y="177"/>
                  <a:pt x="1263" y="177"/>
                </a:cubicBezTo>
                <a:cubicBezTo>
                  <a:pt x="1263" y="161"/>
                  <a:pt x="1263" y="161"/>
                  <a:pt x="1263" y="161"/>
                </a:cubicBezTo>
                <a:cubicBezTo>
                  <a:pt x="1227" y="161"/>
                  <a:pt x="1227" y="161"/>
                  <a:pt x="1227" y="161"/>
                </a:cubicBezTo>
                <a:cubicBezTo>
                  <a:pt x="1227" y="140"/>
                  <a:pt x="1227" y="140"/>
                  <a:pt x="1227" y="140"/>
                </a:cubicBezTo>
                <a:cubicBezTo>
                  <a:pt x="1269" y="140"/>
                  <a:pt x="1269" y="140"/>
                  <a:pt x="1269" y="140"/>
                </a:cubicBezTo>
                <a:cubicBezTo>
                  <a:pt x="1269" y="124"/>
                  <a:pt x="1269" y="124"/>
                  <a:pt x="1269" y="124"/>
                </a:cubicBezTo>
                <a:cubicBezTo>
                  <a:pt x="1209" y="124"/>
                  <a:pt x="1209" y="124"/>
                  <a:pt x="1209" y="124"/>
                </a:cubicBezTo>
                <a:lnTo>
                  <a:pt x="1209" y="215"/>
                </a:lnTo>
                <a:close/>
                <a:moveTo>
                  <a:pt x="1323" y="162"/>
                </a:moveTo>
                <a:cubicBezTo>
                  <a:pt x="1312" y="161"/>
                  <a:pt x="1312" y="161"/>
                  <a:pt x="1312" y="161"/>
                </a:cubicBezTo>
                <a:cubicBezTo>
                  <a:pt x="1308" y="160"/>
                  <a:pt x="1305" y="159"/>
                  <a:pt x="1303" y="157"/>
                </a:cubicBezTo>
                <a:cubicBezTo>
                  <a:pt x="1301" y="155"/>
                  <a:pt x="1301" y="153"/>
                  <a:pt x="1301" y="150"/>
                </a:cubicBezTo>
                <a:cubicBezTo>
                  <a:pt x="1301" y="144"/>
                  <a:pt x="1305" y="139"/>
                  <a:pt x="1315" y="139"/>
                </a:cubicBezTo>
                <a:cubicBezTo>
                  <a:pt x="1321" y="139"/>
                  <a:pt x="1328" y="140"/>
                  <a:pt x="1333" y="145"/>
                </a:cubicBezTo>
                <a:cubicBezTo>
                  <a:pt x="1345" y="134"/>
                  <a:pt x="1345" y="134"/>
                  <a:pt x="1345" y="134"/>
                </a:cubicBezTo>
                <a:cubicBezTo>
                  <a:pt x="1337" y="127"/>
                  <a:pt x="1328" y="123"/>
                  <a:pt x="1315" y="123"/>
                </a:cubicBezTo>
                <a:cubicBezTo>
                  <a:pt x="1296" y="123"/>
                  <a:pt x="1284" y="135"/>
                  <a:pt x="1284" y="151"/>
                </a:cubicBezTo>
                <a:cubicBezTo>
                  <a:pt x="1284" y="159"/>
                  <a:pt x="1286" y="165"/>
                  <a:pt x="1290" y="169"/>
                </a:cubicBezTo>
                <a:cubicBezTo>
                  <a:pt x="1294" y="173"/>
                  <a:pt x="1300" y="175"/>
                  <a:pt x="1308" y="177"/>
                </a:cubicBezTo>
                <a:cubicBezTo>
                  <a:pt x="1319" y="178"/>
                  <a:pt x="1319" y="178"/>
                  <a:pt x="1319" y="178"/>
                </a:cubicBezTo>
                <a:cubicBezTo>
                  <a:pt x="1323" y="179"/>
                  <a:pt x="1325" y="180"/>
                  <a:pt x="1327" y="181"/>
                </a:cubicBezTo>
                <a:cubicBezTo>
                  <a:pt x="1329" y="183"/>
                  <a:pt x="1330" y="186"/>
                  <a:pt x="1330" y="189"/>
                </a:cubicBezTo>
                <a:cubicBezTo>
                  <a:pt x="1330" y="196"/>
                  <a:pt x="1324" y="200"/>
                  <a:pt x="1313" y="200"/>
                </a:cubicBezTo>
                <a:cubicBezTo>
                  <a:pt x="1305" y="200"/>
                  <a:pt x="1297" y="198"/>
                  <a:pt x="1291" y="193"/>
                </a:cubicBezTo>
                <a:cubicBezTo>
                  <a:pt x="1280" y="204"/>
                  <a:pt x="1280" y="204"/>
                  <a:pt x="1280" y="204"/>
                </a:cubicBezTo>
                <a:cubicBezTo>
                  <a:pt x="1289" y="213"/>
                  <a:pt x="1299" y="216"/>
                  <a:pt x="1313" y="216"/>
                </a:cubicBezTo>
                <a:cubicBezTo>
                  <a:pt x="1332" y="216"/>
                  <a:pt x="1347" y="206"/>
                  <a:pt x="1347" y="188"/>
                </a:cubicBezTo>
                <a:cubicBezTo>
                  <a:pt x="1347" y="180"/>
                  <a:pt x="1345" y="174"/>
                  <a:pt x="1340" y="169"/>
                </a:cubicBezTo>
                <a:cubicBezTo>
                  <a:pt x="1336" y="166"/>
                  <a:pt x="1331" y="163"/>
                  <a:pt x="1323" y="162"/>
                </a:cubicBezTo>
                <a:close/>
                <a:moveTo>
                  <a:pt x="1461" y="152"/>
                </a:moveTo>
                <a:cubicBezTo>
                  <a:pt x="1461" y="137"/>
                  <a:pt x="1450" y="124"/>
                  <a:pt x="1432" y="124"/>
                </a:cubicBezTo>
                <a:cubicBezTo>
                  <a:pt x="1396" y="124"/>
                  <a:pt x="1396" y="124"/>
                  <a:pt x="1396" y="124"/>
                </a:cubicBezTo>
                <a:cubicBezTo>
                  <a:pt x="1396" y="215"/>
                  <a:pt x="1396" y="215"/>
                  <a:pt x="1396" y="215"/>
                </a:cubicBezTo>
                <a:cubicBezTo>
                  <a:pt x="1414" y="215"/>
                  <a:pt x="1414" y="215"/>
                  <a:pt x="1414" y="215"/>
                </a:cubicBezTo>
                <a:cubicBezTo>
                  <a:pt x="1414" y="179"/>
                  <a:pt x="1414" y="179"/>
                  <a:pt x="1414" y="179"/>
                </a:cubicBezTo>
                <a:cubicBezTo>
                  <a:pt x="1427" y="179"/>
                  <a:pt x="1427" y="179"/>
                  <a:pt x="1427" y="179"/>
                </a:cubicBezTo>
                <a:cubicBezTo>
                  <a:pt x="1444" y="215"/>
                  <a:pt x="1444" y="215"/>
                  <a:pt x="1444" y="215"/>
                </a:cubicBezTo>
                <a:cubicBezTo>
                  <a:pt x="1465" y="215"/>
                  <a:pt x="1465" y="215"/>
                  <a:pt x="1465" y="215"/>
                </a:cubicBezTo>
                <a:cubicBezTo>
                  <a:pt x="1445" y="176"/>
                  <a:pt x="1445" y="176"/>
                  <a:pt x="1445" y="176"/>
                </a:cubicBezTo>
                <a:cubicBezTo>
                  <a:pt x="1453" y="173"/>
                  <a:pt x="1461" y="165"/>
                  <a:pt x="1461" y="152"/>
                </a:cubicBezTo>
                <a:close/>
                <a:moveTo>
                  <a:pt x="1431" y="164"/>
                </a:moveTo>
                <a:cubicBezTo>
                  <a:pt x="1414" y="164"/>
                  <a:pt x="1414" y="164"/>
                  <a:pt x="1414" y="164"/>
                </a:cubicBezTo>
                <a:cubicBezTo>
                  <a:pt x="1414" y="140"/>
                  <a:pt x="1414" y="140"/>
                  <a:pt x="1414" y="140"/>
                </a:cubicBezTo>
                <a:cubicBezTo>
                  <a:pt x="1431" y="140"/>
                  <a:pt x="1431" y="140"/>
                  <a:pt x="1431" y="140"/>
                </a:cubicBezTo>
                <a:cubicBezTo>
                  <a:pt x="1438" y="140"/>
                  <a:pt x="1444" y="145"/>
                  <a:pt x="1444" y="152"/>
                </a:cubicBezTo>
                <a:cubicBezTo>
                  <a:pt x="1444" y="159"/>
                  <a:pt x="1438" y="164"/>
                  <a:pt x="1431" y="164"/>
                </a:cubicBezTo>
                <a:close/>
                <a:moveTo>
                  <a:pt x="1481" y="215"/>
                </a:moveTo>
                <a:cubicBezTo>
                  <a:pt x="1541" y="215"/>
                  <a:pt x="1541" y="215"/>
                  <a:pt x="1541" y="215"/>
                </a:cubicBezTo>
                <a:cubicBezTo>
                  <a:pt x="1541" y="199"/>
                  <a:pt x="1541" y="199"/>
                  <a:pt x="1541" y="199"/>
                </a:cubicBezTo>
                <a:cubicBezTo>
                  <a:pt x="1499" y="199"/>
                  <a:pt x="1499" y="199"/>
                  <a:pt x="1499" y="199"/>
                </a:cubicBezTo>
                <a:cubicBezTo>
                  <a:pt x="1499" y="177"/>
                  <a:pt x="1499" y="177"/>
                  <a:pt x="1499" y="177"/>
                </a:cubicBezTo>
                <a:cubicBezTo>
                  <a:pt x="1535" y="177"/>
                  <a:pt x="1535" y="177"/>
                  <a:pt x="1535" y="177"/>
                </a:cubicBezTo>
                <a:cubicBezTo>
                  <a:pt x="1535" y="161"/>
                  <a:pt x="1535" y="161"/>
                  <a:pt x="1535" y="161"/>
                </a:cubicBezTo>
                <a:cubicBezTo>
                  <a:pt x="1499" y="161"/>
                  <a:pt x="1499" y="161"/>
                  <a:pt x="1499" y="161"/>
                </a:cubicBezTo>
                <a:cubicBezTo>
                  <a:pt x="1499" y="140"/>
                  <a:pt x="1499" y="140"/>
                  <a:pt x="1499" y="140"/>
                </a:cubicBezTo>
                <a:cubicBezTo>
                  <a:pt x="1541" y="140"/>
                  <a:pt x="1541" y="140"/>
                  <a:pt x="1541" y="140"/>
                </a:cubicBezTo>
                <a:cubicBezTo>
                  <a:pt x="1541" y="124"/>
                  <a:pt x="1541" y="124"/>
                  <a:pt x="1541" y="124"/>
                </a:cubicBezTo>
                <a:cubicBezTo>
                  <a:pt x="1481" y="124"/>
                  <a:pt x="1481" y="124"/>
                  <a:pt x="1481" y="124"/>
                </a:cubicBezTo>
                <a:lnTo>
                  <a:pt x="1481" y="215"/>
                </a:lnTo>
                <a:close/>
                <a:moveTo>
                  <a:pt x="1560" y="215"/>
                </a:moveTo>
                <a:cubicBezTo>
                  <a:pt x="1578" y="215"/>
                  <a:pt x="1578" y="215"/>
                  <a:pt x="1578" y="215"/>
                </a:cubicBezTo>
                <a:cubicBezTo>
                  <a:pt x="1578" y="178"/>
                  <a:pt x="1578" y="178"/>
                  <a:pt x="1578" y="178"/>
                </a:cubicBezTo>
                <a:cubicBezTo>
                  <a:pt x="1613" y="178"/>
                  <a:pt x="1613" y="178"/>
                  <a:pt x="1613" y="178"/>
                </a:cubicBezTo>
                <a:cubicBezTo>
                  <a:pt x="1613" y="162"/>
                  <a:pt x="1613" y="162"/>
                  <a:pt x="1613" y="162"/>
                </a:cubicBezTo>
                <a:cubicBezTo>
                  <a:pt x="1578" y="162"/>
                  <a:pt x="1578" y="162"/>
                  <a:pt x="1578" y="162"/>
                </a:cubicBezTo>
                <a:cubicBezTo>
                  <a:pt x="1578" y="140"/>
                  <a:pt x="1578" y="140"/>
                  <a:pt x="1578" y="140"/>
                </a:cubicBezTo>
                <a:cubicBezTo>
                  <a:pt x="1620" y="140"/>
                  <a:pt x="1620" y="140"/>
                  <a:pt x="1620" y="140"/>
                </a:cubicBezTo>
                <a:cubicBezTo>
                  <a:pt x="1620" y="124"/>
                  <a:pt x="1620" y="124"/>
                  <a:pt x="1620" y="124"/>
                </a:cubicBezTo>
                <a:cubicBezTo>
                  <a:pt x="1560" y="124"/>
                  <a:pt x="1560" y="124"/>
                  <a:pt x="1560" y="124"/>
                </a:cubicBezTo>
                <a:lnTo>
                  <a:pt x="1560" y="215"/>
                </a:lnTo>
                <a:close/>
                <a:moveTo>
                  <a:pt x="1667" y="123"/>
                </a:moveTo>
                <a:cubicBezTo>
                  <a:pt x="1657" y="123"/>
                  <a:pt x="1649" y="127"/>
                  <a:pt x="1642" y="133"/>
                </a:cubicBezTo>
                <a:cubicBezTo>
                  <a:pt x="1633" y="143"/>
                  <a:pt x="1633" y="154"/>
                  <a:pt x="1633" y="170"/>
                </a:cubicBezTo>
                <a:cubicBezTo>
                  <a:pt x="1633" y="186"/>
                  <a:pt x="1633" y="197"/>
                  <a:pt x="1642" y="206"/>
                </a:cubicBezTo>
                <a:cubicBezTo>
                  <a:pt x="1649" y="213"/>
                  <a:pt x="1657" y="216"/>
                  <a:pt x="1667" y="216"/>
                </a:cubicBezTo>
                <a:cubicBezTo>
                  <a:pt x="1678" y="216"/>
                  <a:pt x="1685" y="213"/>
                  <a:pt x="1692" y="206"/>
                </a:cubicBezTo>
                <a:cubicBezTo>
                  <a:pt x="1701" y="197"/>
                  <a:pt x="1701" y="186"/>
                  <a:pt x="1701" y="170"/>
                </a:cubicBezTo>
                <a:cubicBezTo>
                  <a:pt x="1701" y="154"/>
                  <a:pt x="1701" y="143"/>
                  <a:pt x="1692" y="133"/>
                </a:cubicBezTo>
                <a:cubicBezTo>
                  <a:pt x="1685" y="127"/>
                  <a:pt x="1678" y="123"/>
                  <a:pt x="1667" y="123"/>
                </a:cubicBezTo>
                <a:close/>
                <a:moveTo>
                  <a:pt x="1679" y="195"/>
                </a:moveTo>
                <a:cubicBezTo>
                  <a:pt x="1676" y="198"/>
                  <a:pt x="1672" y="200"/>
                  <a:pt x="1667" y="200"/>
                </a:cubicBezTo>
                <a:cubicBezTo>
                  <a:pt x="1662" y="200"/>
                  <a:pt x="1658" y="198"/>
                  <a:pt x="1656" y="195"/>
                </a:cubicBezTo>
                <a:cubicBezTo>
                  <a:pt x="1652" y="192"/>
                  <a:pt x="1651" y="187"/>
                  <a:pt x="1651" y="170"/>
                </a:cubicBezTo>
                <a:cubicBezTo>
                  <a:pt x="1651" y="152"/>
                  <a:pt x="1652" y="148"/>
                  <a:pt x="1656" y="144"/>
                </a:cubicBezTo>
                <a:cubicBezTo>
                  <a:pt x="1658" y="141"/>
                  <a:pt x="1662" y="139"/>
                  <a:pt x="1667" y="139"/>
                </a:cubicBezTo>
                <a:cubicBezTo>
                  <a:pt x="1672" y="139"/>
                  <a:pt x="1676" y="141"/>
                  <a:pt x="1679" y="144"/>
                </a:cubicBezTo>
                <a:cubicBezTo>
                  <a:pt x="1682" y="148"/>
                  <a:pt x="1683" y="152"/>
                  <a:pt x="1683" y="170"/>
                </a:cubicBezTo>
                <a:cubicBezTo>
                  <a:pt x="1683" y="187"/>
                  <a:pt x="1682" y="192"/>
                  <a:pt x="1679" y="195"/>
                </a:cubicBezTo>
                <a:close/>
                <a:moveTo>
                  <a:pt x="1786" y="152"/>
                </a:moveTo>
                <a:cubicBezTo>
                  <a:pt x="1786" y="137"/>
                  <a:pt x="1775" y="124"/>
                  <a:pt x="1756" y="124"/>
                </a:cubicBezTo>
                <a:cubicBezTo>
                  <a:pt x="1720" y="124"/>
                  <a:pt x="1720" y="124"/>
                  <a:pt x="1720" y="124"/>
                </a:cubicBezTo>
                <a:cubicBezTo>
                  <a:pt x="1720" y="215"/>
                  <a:pt x="1720" y="215"/>
                  <a:pt x="1720" y="215"/>
                </a:cubicBezTo>
                <a:cubicBezTo>
                  <a:pt x="1738" y="215"/>
                  <a:pt x="1738" y="215"/>
                  <a:pt x="1738" y="215"/>
                </a:cubicBezTo>
                <a:cubicBezTo>
                  <a:pt x="1738" y="179"/>
                  <a:pt x="1738" y="179"/>
                  <a:pt x="1738" y="179"/>
                </a:cubicBezTo>
                <a:cubicBezTo>
                  <a:pt x="1751" y="179"/>
                  <a:pt x="1751" y="179"/>
                  <a:pt x="1751" y="179"/>
                </a:cubicBezTo>
                <a:cubicBezTo>
                  <a:pt x="1769" y="215"/>
                  <a:pt x="1769" y="215"/>
                  <a:pt x="1769" y="215"/>
                </a:cubicBezTo>
                <a:cubicBezTo>
                  <a:pt x="1789" y="215"/>
                  <a:pt x="1789" y="215"/>
                  <a:pt x="1789" y="215"/>
                </a:cubicBezTo>
                <a:cubicBezTo>
                  <a:pt x="1769" y="176"/>
                  <a:pt x="1769" y="176"/>
                  <a:pt x="1769" y="176"/>
                </a:cubicBezTo>
                <a:cubicBezTo>
                  <a:pt x="1778" y="173"/>
                  <a:pt x="1786" y="165"/>
                  <a:pt x="1786" y="152"/>
                </a:cubicBezTo>
                <a:close/>
                <a:moveTo>
                  <a:pt x="1755" y="164"/>
                </a:moveTo>
                <a:cubicBezTo>
                  <a:pt x="1738" y="164"/>
                  <a:pt x="1738" y="164"/>
                  <a:pt x="1738" y="164"/>
                </a:cubicBezTo>
                <a:cubicBezTo>
                  <a:pt x="1738" y="140"/>
                  <a:pt x="1738" y="140"/>
                  <a:pt x="1738" y="140"/>
                </a:cubicBezTo>
                <a:cubicBezTo>
                  <a:pt x="1755" y="140"/>
                  <a:pt x="1755" y="140"/>
                  <a:pt x="1755" y="140"/>
                </a:cubicBezTo>
                <a:cubicBezTo>
                  <a:pt x="1763" y="140"/>
                  <a:pt x="1768" y="145"/>
                  <a:pt x="1768" y="152"/>
                </a:cubicBezTo>
                <a:cubicBezTo>
                  <a:pt x="1768" y="159"/>
                  <a:pt x="1763" y="164"/>
                  <a:pt x="1755" y="164"/>
                </a:cubicBezTo>
                <a:close/>
                <a:moveTo>
                  <a:pt x="1847" y="174"/>
                </a:moveTo>
                <a:cubicBezTo>
                  <a:pt x="1823" y="124"/>
                  <a:pt x="1823" y="124"/>
                  <a:pt x="1823" y="124"/>
                </a:cubicBezTo>
                <a:cubicBezTo>
                  <a:pt x="1805" y="124"/>
                  <a:pt x="1805" y="124"/>
                  <a:pt x="1805" y="124"/>
                </a:cubicBezTo>
                <a:cubicBezTo>
                  <a:pt x="1805" y="215"/>
                  <a:pt x="1805" y="215"/>
                  <a:pt x="1805" y="215"/>
                </a:cubicBezTo>
                <a:cubicBezTo>
                  <a:pt x="1823" y="215"/>
                  <a:pt x="1823" y="215"/>
                  <a:pt x="1823" y="215"/>
                </a:cubicBezTo>
                <a:cubicBezTo>
                  <a:pt x="1823" y="162"/>
                  <a:pt x="1823" y="162"/>
                  <a:pt x="1823" y="162"/>
                </a:cubicBezTo>
                <a:cubicBezTo>
                  <a:pt x="1841" y="197"/>
                  <a:pt x="1841" y="197"/>
                  <a:pt x="1841" y="197"/>
                </a:cubicBezTo>
                <a:cubicBezTo>
                  <a:pt x="1853" y="197"/>
                  <a:pt x="1853" y="197"/>
                  <a:pt x="1853" y="197"/>
                </a:cubicBezTo>
                <a:cubicBezTo>
                  <a:pt x="1870" y="162"/>
                  <a:pt x="1870" y="162"/>
                  <a:pt x="1870" y="162"/>
                </a:cubicBezTo>
                <a:cubicBezTo>
                  <a:pt x="1870" y="215"/>
                  <a:pt x="1870" y="215"/>
                  <a:pt x="1870" y="215"/>
                </a:cubicBezTo>
                <a:cubicBezTo>
                  <a:pt x="1888" y="215"/>
                  <a:pt x="1888" y="215"/>
                  <a:pt x="1888" y="215"/>
                </a:cubicBezTo>
                <a:cubicBezTo>
                  <a:pt x="1888" y="124"/>
                  <a:pt x="1888" y="124"/>
                  <a:pt x="1888" y="124"/>
                </a:cubicBezTo>
                <a:cubicBezTo>
                  <a:pt x="1870" y="124"/>
                  <a:pt x="1870" y="124"/>
                  <a:pt x="1870" y="124"/>
                </a:cubicBezTo>
                <a:lnTo>
                  <a:pt x="1847" y="174"/>
                </a:lnTo>
                <a:close/>
              </a:path>
            </a:pathLst>
          </a:custGeom>
          <a:solidFill>
            <a:srgbClr val="0F77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64139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jattu kuva vas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9">
            <a:extLst>
              <a:ext uri="{FF2B5EF4-FFF2-40B4-BE49-F238E27FC236}">
                <a16:creationId xmlns:a16="http://schemas.microsoft.com/office/drawing/2014/main" id="{61B83A70-F171-4B8F-B08B-D5F89455C681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812258" y="0"/>
            <a:ext cx="8331742" cy="5144400"/>
          </a:xfrm>
          <a:custGeom>
            <a:avLst/>
            <a:gdLst>
              <a:gd name="T0" fmla="*/ 1378 w 2628"/>
              <a:gd name="T1" fmla="*/ 75 h 1621"/>
              <a:gd name="T2" fmla="*/ 1166 w 2628"/>
              <a:gd name="T3" fmla="*/ 167 h 1621"/>
              <a:gd name="T4" fmla="*/ 1026 w 2628"/>
              <a:gd name="T5" fmla="*/ 314 h 1621"/>
              <a:gd name="T6" fmla="*/ 925 w 2628"/>
              <a:gd name="T7" fmla="*/ 615 h 1621"/>
              <a:gd name="T8" fmla="*/ 643 w 2628"/>
              <a:gd name="T9" fmla="*/ 1130 h 1621"/>
              <a:gd name="T10" fmla="*/ 375 w 2628"/>
              <a:gd name="T11" fmla="*/ 1288 h 1621"/>
              <a:gd name="T12" fmla="*/ 176 w 2628"/>
              <a:gd name="T13" fmla="*/ 1395 h 1621"/>
              <a:gd name="T14" fmla="*/ 0 w 2628"/>
              <a:gd name="T15" fmla="*/ 1621 h 1621"/>
              <a:gd name="T16" fmla="*/ 2628 w 2628"/>
              <a:gd name="T17" fmla="*/ 1621 h 1621"/>
              <a:gd name="T18" fmla="*/ 2628 w 2628"/>
              <a:gd name="T19" fmla="*/ 0 h 1621"/>
              <a:gd name="T20" fmla="*/ 1589 w 2628"/>
              <a:gd name="T21" fmla="*/ 0 h 1621"/>
              <a:gd name="T22" fmla="*/ 1378 w 2628"/>
              <a:gd name="T23" fmla="*/ 75 h 1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628" h="1621">
                <a:moveTo>
                  <a:pt x="1378" y="75"/>
                </a:moveTo>
                <a:cubicBezTo>
                  <a:pt x="1298" y="94"/>
                  <a:pt x="1226" y="126"/>
                  <a:pt x="1166" y="167"/>
                </a:cubicBezTo>
                <a:cubicBezTo>
                  <a:pt x="1108" y="208"/>
                  <a:pt x="1060" y="258"/>
                  <a:pt x="1026" y="314"/>
                </a:cubicBezTo>
                <a:cubicBezTo>
                  <a:pt x="958" y="427"/>
                  <a:pt x="947" y="507"/>
                  <a:pt x="925" y="615"/>
                </a:cubicBezTo>
                <a:cubicBezTo>
                  <a:pt x="859" y="946"/>
                  <a:pt x="742" y="1041"/>
                  <a:pt x="643" y="1130"/>
                </a:cubicBezTo>
                <a:cubicBezTo>
                  <a:pt x="581" y="1185"/>
                  <a:pt x="475" y="1239"/>
                  <a:pt x="375" y="1288"/>
                </a:cubicBezTo>
                <a:cubicBezTo>
                  <a:pt x="296" y="1327"/>
                  <a:pt x="220" y="1363"/>
                  <a:pt x="176" y="1395"/>
                </a:cubicBezTo>
                <a:cubicBezTo>
                  <a:pt x="55" y="1472"/>
                  <a:pt x="16" y="1565"/>
                  <a:pt x="0" y="1621"/>
                </a:cubicBezTo>
                <a:cubicBezTo>
                  <a:pt x="2628" y="1621"/>
                  <a:pt x="2628" y="1621"/>
                  <a:pt x="2628" y="1621"/>
                </a:cubicBezTo>
                <a:cubicBezTo>
                  <a:pt x="2628" y="0"/>
                  <a:pt x="2628" y="0"/>
                  <a:pt x="2628" y="0"/>
                </a:cubicBezTo>
                <a:cubicBezTo>
                  <a:pt x="1589" y="0"/>
                  <a:pt x="1589" y="0"/>
                  <a:pt x="1589" y="0"/>
                </a:cubicBezTo>
                <a:cubicBezTo>
                  <a:pt x="1535" y="29"/>
                  <a:pt x="1466" y="55"/>
                  <a:pt x="1378" y="7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1" name="Suorakulmio 13">
            <a:extLst>
              <a:ext uri="{FF2B5EF4-FFF2-40B4-BE49-F238E27FC236}">
                <a16:creationId xmlns:a16="http://schemas.microsoft.com/office/drawing/2014/main" id="{D82B073F-BA7D-4A0F-A13A-E77878B1A940}"/>
              </a:ext>
            </a:extLst>
          </p:cNvPr>
          <p:cNvSpPr/>
          <p:nvPr userDrawn="1"/>
        </p:nvSpPr>
        <p:spPr>
          <a:xfrm>
            <a:off x="0" y="4490519"/>
            <a:ext cx="9144000" cy="6529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Leena Kinnunen</a:t>
            </a:r>
          </a:p>
        </p:txBody>
      </p:sp>
      <p:sp>
        <p:nvSpPr>
          <p:cNvPr id="18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4645026" y="1417828"/>
            <a:ext cx="4452678" cy="3282414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fi-FI" dirty="0"/>
              <a:t>Tähän tekstiä</a:t>
            </a:r>
          </a:p>
          <a:p>
            <a:pPr lvl="1"/>
            <a:r>
              <a:rPr lang="fi-FI" dirty="0"/>
              <a:t>Taustakuvan voi vaihtaa klikkaamalla kuvan päällä hiiren kakkospainikkeella -&gt; Muotoile tausta -&gt; Tiedostosta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9" name="Tekstin paikkamerkki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6" y="411510"/>
            <a:ext cx="4041775" cy="9969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F76B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Dian otsikko</a:t>
            </a:r>
          </a:p>
          <a:p>
            <a:pPr lvl="0"/>
            <a:r>
              <a:rPr lang="fi-FI" dirty="0"/>
              <a:t>tähän</a:t>
            </a:r>
          </a:p>
        </p:txBody>
      </p:sp>
      <p:sp>
        <p:nvSpPr>
          <p:cNvPr id="12" name="Päivämäärän paikkamerkki 3">
            <a:extLst>
              <a:ext uri="{FF2B5EF4-FFF2-40B4-BE49-F238E27FC236}">
                <a16:creationId xmlns:a16="http://schemas.microsoft.com/office/drawing/2014/main" id="{304EEA73-7172-435E-BB08-9B8211F328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76056" y="4784400"/>
            <a:ext cx="936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fi-FI"/>
              <a:t>11.10.2018</a:t>
            </a:r>
            <a:endParaRPr lang="fi-FI" dirty="0"/>
          </a:p>
        </p:txBody>
      </p:sp>
      <p:sp>
        <p:nvSpPr>
          <p:cNvPr id="13" name="Dian numeron paikkamerkki 5">
            <a:extLst>
              <a:ext uri="{FF2B5EF4-FFF2-40B4-BE49-F238E27FC236}">
                <a16:creationId xmlns:a16="http://schemas.microsoft.com/office/drawing/2014/main" id="{BB3B31E9-F7FF-4606-BC4C-32EABE260C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04592" y="4784949"/>
            <a:ext cx="6004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AF3D37F8-22D3-48E0-8D89-5DDCFAF338A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0" name="Freeform 7">
            <a:extLst>
              <a:ext uri="{FF2B5EF4-FFF2-40B4-BE49-F238E27FC236}">
                <a16:creationId xmlns:a16="http://schemas.microsoft.com/office/drawing/2014/main" id="{3D0C167A-71E2-408D-AC33-42EEFE15F251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252000" y="4698082"/>
            <a:ext cx="2544202" cy="270000"/>
          </a:xfrm>
          <a:custGeom>
            <a:avLst/>
            <a:gdLst>
              <a:gd name="T0" fmla="*/ 28 w 2044"/>
              <a:gd name="T1" fmla="*/ 56 h 216"/>
              <a:gd name="T2" fmla="*/ 149 w 2044"/>
              <a:gd name="T3" fmla="*/ 38 h 216"/>
              <a:gd name="T4" fmla="*/ 239 w 2044"/>
              <a:gd name="T5" fmla="*/ 41 h 216"/>
              <a:gd name="T6" fmla="*/ 220 w 2044"/>
              <a:gd name="T7" fmla="*/ 29 h 216"/>
              <a:gd name="T8" fmla="*/ 274 w 2044"/>
              <a:gd name="T9" fmla="*/ 92 h 216"/>
              <a:gd name="T10" fmla="*/ 352 w 2044"/>
              <a:gd name="T11" fmla="*/ 10 h 216"/>
              <a:gd name="T12" fmla="*/ 432 w 2044"/>
              <a:gd name="T13" fmla="*/ 57 h 216"/>
              <a:gd name="T14" fmla="*/ 487 w 2044"/>
              <a:gd name="T15" fmla="*/ 76 h 216"/>
              <a:gd name="T16" fmla="*/ 492 w 2044"/>
              <a:gd name="T17" fmla="*/ 61 h 216"/>
              <a:gd name="T18" fmla="*/ 709 w 2044"/>
              <a:gd name="T19" fmla="*/ 60 h 216"/>
              <a:gd name="T20" fmla="*/ 660 w 2044"/>
              <a:gd name="T21" fmla="*/ 24 h 216"/>
              <a:gd name="T22" fmla="*/ 809 w 2044"/>
              <a:gd name="T23" fmla="*/ 46 h 216"/>
              <a:gd name="T24" fmla="*/ 786 w 2044"/>
              <a:gd name="T25" fmla="*/ 21 h 216"/>
              <a:gd name="T26" fmla="*/ 848 w 2044"/>
              <a:gd name="T27" fmla="*/ 92 h 216"/>
              <a:gd name="T28" fmla="*/ 964 w 2044"/>
              <a:gd name="T29" fmla="*/ 1 h 216"/>
              <a:gd name="T30" fmla="*/ 982 w 2044"/>
              <a:gd name="T31" fmla="*/ 92 h 216"/>
              <a:gd name="T32" fmla="*/ 1137 w 2044"/>
              <a:gd name="T33" fmla="*/ 1 h 216"/>
              <a:gd name="T34" fmla="*/ 1225 w 2044"/>
              <a:gd name="T35" fmla="*/ 92 h 216"/>
              <a:gd name="T36" fmla="*/ 1207 w 2044"/>
              <a:gd name="T37" fmla="*/ 73 h 216"/>
              <a:gd name="T38" fmla="*/ 1325 w 2044"/>
              <a:gd name="T39" fmla="*/ 1 h 216"/>
              <a:gd name="T40" fmla="*/ 1344 w 2044"/>
              <a:gd name="T41" fmla="*/ 92 h 216"/>
              <a:gd name="T42" fmla="*/ 1471 w 2044"/>
              <a:gd name="T43" fmla="*/ 17 h 216"/>
              <a:gd name="T44" fmla="*/ 1627 w 2044"/>
              <a:gd name="T45" fmla="*/ 38 h 216"/>
              <a:gd name="T46" fmla="*/ 1685 w 2044"/>
              <a:gd name="T47" fmla="*/ 76 h 216"/>
              <a:gd name="T48" fmla="*/ 1727 w 2044"/>
              <a:gd name="T49" fmla="*/ 76 h 216"/>
              <a:gd name="T50" fmla="*/ 1776 w 2044"/>
              <a:gd name="T51" fmla="*/ 28 h 216"/>
              <a:gd name="T52" fmla="*/ 1921 w 2044"/>
              <a:gd name="T53" fmla="*/ 17 h 216"/>
              <a:gd name="T54" fmla="*/ 1996 w 2044"/>
              <a:gd name="T55" fmla="*/ 1 h 216"/>
              <a:gd name="T56" fmla="*/ 0 w 2044"/>
              <a:gd name="T57" fmla="*/ 215 h 216"/>
              <a:gd name="T58" fmla="*/ 29 w 2044"/>
              <a:gd name="T59" fmla="*/ 184 h 216"/>
              <a:gd name="T60" fmla="*/ 145 w 2044"/>
              <a:gd name="T61" fmla="*/ 180 h 216"/>
              <a:gd name="T62" fmla="*/ 203 w 2044"/>
              <a:gd name="T63" fmla="*/ 199 h 216"/>
              <a:gd name="T64" fmla="*/ 347 w 2044"/>
              <a:gd name="T65" fmla="*/ 145 h 216"/>
              <a:gd name="T66" fmla="*/ 294 w 2044"/>
              <a:gd name="T67" fmla="*/ 204 h 216"/>
              <a:gd name="T68" fmla="*/ 443 w 2044"/>
              <a:gd name="T69" fmla="*/ 170 h 216"/>
              <a:gd name="T70" fmla="*/ 421 w 2044"/>
              <a:gd name="T71" fmla="*/ 195 h 216"/>
              <a:gd name="T72" fmla="*/ 526 w 2044"/>
              <a:gd name="T73" fmla="*/ 187 h 216"/>
              <a:gd name="T74" fmla="*/ 543 w 2044"/>
              <a:gd name="T75" fmla="*/ 215 h 216"/>
              <a:gd name="T76" fmla="*/ 614 w 2044"/>
              <a:gd name="T77" fmla="*/ 151 h 216"/>
              <a:gd name="T78" fmla="*/ 796 w 2044"/>
              <a:gd name="T79" fmla="*/ 161 h 216"/>
              <a:gd name="T80" fmla="*/ 811 w 2044"/>
              <a:gd name="T81" fmla="*/ 181 h 216"/>
              <a:gd name="T82" fmla="*/ 909 w 2044"/>
              <a:gd name="T83" fmla="*/ 199 h 216"/>
              <a:gd name="T84" fmla="*/ 993 w 2044"/>
              <a:gd name="T85" fmla="*/ 152 h 216"/>
              <a:gd name="T86" fmla="*/ 962 w 2044"/>
              <a:gd name="T87" fmla="*/ 164 h 216"/>
              <a:gd name="T88" fmla="*/ 1076 w 2044"/>
              <a:gd name="T89" fmla="*/ 124 h 216"/>
              <a:gd name="T90" fmla="*/ 1159 w 2044"/>
              <a:gd name="T91" fmla="*/ 123 h 216"/>
              <a:gd name="T92" fmla="*/ 1143 w 2044"/>
              <a:gd name="T93" fmla="*/ 170 h 216"/>
              <a:gd name="T94" fmla="*/ 1227 w 2044"/>
              <a:gd name="T95" fmla="*/ 140 h 216"/>
              <a:gd name="T96" fmla="*/ 1345 w 2044"/>
              <a:gd name="T97" fmla="*/ 134 h 216"/>
              <a:gd name="T98" fmla="*/ 1313 w 2044"/>
              <a:gd name="T99" fmla="*/ 216 h 216"/>
              <a:gd name="T100" fmla="*/ 1444 w 2044"/>
              <a:gd name="T101" fmla="*/ 215 h 216"/>
              <a:gd name="T102" fmla="*/ 1541 w 2044"/>
              <a:gd name="T103" fmla="*/ 215 h 216"/>
              <a:gd name="T104" fmla="*/ 1481 w 2044"/>
              <a:gd name="T105" fmla="*/ 215 h 216"/>
              <a:gd name="T106" fmla="*/ 1560 w 2044"/>
              <a:gd name="T107" fmla="*/ 215 h 216"/>
              <a:gd name="T108" fmla="*/ 1667 w 2044"/>
              <a:gd name="T109" fmla="*/ 200 h 216"/>
              <a:gd name="T110" fmla="*/ 1720 w 2044"/>
              <a:gd name="T111" fmla="*/ 215 h 216"/>
              <a:gd name="T112" fmla="*/ 1755 w 2044"/>
              <a:gd name="T113" fmla="*/ 140 h 216"/>
              <a:gd name="T114" fmla="*/ 1870 w 2044"/>
              <a:gd name="T115" fmla="*/ 162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044" h="216">
                <a:moveTo>
                  <a:pt x="28" y="56"/>
                </a:moveTo>
                <a:cubicBezTo>
                  <a:pt x="41" y="56"/>
                  <a:pt x="41" y="56"/>
                  <a:pt x="41" y="56"/>
                </a:cubicBezTo>
                <a:cubicBezTo>
                  <a:pt x="58" y="92"/>
                  <a:pt x="58" y="92"/>
                  <a:pt x="58" y="92"/>
                </a:cubicBezTo>
                <a:cubicBezTo>
                  <a:pt x="79" y="92"/>
                  <a:pt x="79" y="92"/>
                  <a:pt x="79" y="92"/>
                </a:cubicBezTo>
                <a:cubicBezTo>
                  <a:pt x="59" y="53"/>
                  <a:pt x="59" y="53"/>
                  <a:pt x="59" y="53"/>
                </a:cubicBezTo>
                <a:cubicBezTo>
                  <a:pt x="67" y="50"/>
                  <a:pt x="75" y="42"/>
                  <a:pt x="75" y="29"/>
                </a:cubicBezTo>
                <a:cubicBezTo>
                  <a:pt x="75" y="14"/>
                  <a:pt x="64" y="1"/>
                  <a:pt x="46" y="1"/>
                </a:cubicBezTo>
                <a:cubicBezTo>
                  <a:pt x="10" y="1"/>
                  <a:pt x="10" y="1"/>
                  <a:pt x="10" y="1"/>
                </a:cubicBezTo>
                <a:cubicBezTo>
                  <a:pt x="10" y="92"/>
                  <a:pt x="10" y="92"/>
                  <a:pt x="10" y="92"/>
                </a:cubicBezTo>
                <a:cubicBezTo>
                  <a:pt x="28" y="92"/>
                  <a:pt x="28" y="92"/>
                  <a:pt x="28" y="92"/>
                </a:cubicBezTo>
                <a:lnTo>
                  <a:pt x="28" y="56"/>
                </a:lnTo>
                <a:close/>
                <a:moveTo>
                  <a:pt x="28" y="17"/>
                </a:moveTo>
                <a:cubicBezTo>
                  <a:pt x="44" y="17"/>
                  <a:pt x="44" y="17"/>
                  <a:pt x="44" y="17"/>
                </a:cubicBezTo>
                <a:cubicBezTo>
                  <a:pt x="52" y="17"/>
                  <a:pt x="57" y="22"/>
                  <a:pt x="57" y="29"/>
                </a:cubicBezTo>
                <a:cubicBezTo>
                  <a:pt x="57" y="36"/>
                  <a:pt x="52" y="41"/>
                  <a:pt x="44" y="41"/>
                </a:cubicBezTo>
                <a:cubicBezTo>
                  <a:pt x="28" y="41"/>
                  <a:pt x="28" y="41"/>
                  <a:pt x="28" y="41"/>
                </a:cubicBezTo>
                <a:lnTo>
                  <a:pt x="28" y="17"/>
                </a:lnTo>
                <a:close/>
                <a:moveTo>
                  <a:pt x="155" y="76"/>
                </a:moveTo>
                <a:cubicBezTo>
                  <a:pt x="113" y="76"/>
                  <a:pt x="113" y="76"/>
                  <a:pt x="113" y="76"/>
                </a:cubicBezTo>
                <a:cubicBezTo>
                  <a:pt x="113" y="54"/>
                  <a:pt x="113" y="54"/>
                  <a:pt x="113" y="54"/>
                </a:cubicBezTo>
                <a:cubicBezTo>
                  <a:pt x="149" y="54"/>
                  <a:pt x="149" y="54"/>
                  <a:pt x="149" y="54"/>
                </a:cubicBezTo>
                <a:cubicBezTo>
                  <a:pt x="149" y="38"/>
                  <a:pt x="149" y="38"/>
                  <a:pt x="149" y="38"/>
                </a:cubicBezTo>
                <a:cubicBezTo>
                  <a:pt x="113" y="38"/>
                  <a:pt x="113" y="38"/>
                  <a:pt x="113" y="38"/>
                </a:cubicBezTo>
                <a:cubicBezTo>
                  <a:pt x="113" y="17"/>
                  <a:pt x="113" y="17"/>
                  <a:pt x="113" y="17"/>
                </a:cubicBezTo>
                <a:cubicBezTo>
                  <a:pt x="155" y="17"/>
                  <a:pt x="155" y="17"/>
                  <a:pt x="155" y="17"/>
                </a:cubicBezTo>
                <a:cubicBezTo>
                  <a:pt x="155" y="1"/>
                  <a:pt x="155" y="1"/>
                  <a:pt x="155" y="1"/>
                </a:cubicBezTo>
                <a:cubicBezTo>
                  <a:pt x="95" y="1"/>
                  <a:pt x="95" y="1"/>
                  <a:pt x="95" y="1"/>
                </a:cubicBezTo>
                <a:cubicBezTo>
                  <a:pt x="95" y="92"/>
                  <a:pt x="95" y="92"/>
                  <a:pt x="95" y="92"/>
                </a:cubicBezTo>
                <a:cubicBezTo>
                  <a:pt x="155" y="92"/>
                  <a:pt x="155" y="92"/>
                  <a:pt x="155" y="92"/>
                </a:cubicBezTo>
                <a:lnTo>
                  <a:pt x="155" y="76"/>
                </a:lnTo>
                <a:close/>
                <a:moveTo>
                  <a:pt x="230" y="82"/>
                </a:moveTo>
                <a:cubicBezTo>
                  <a:pt x="236" y="76"/>
                  <a:pt x="239" y="68"/>
                  <a:pt x="239" y="55"/>
                </a:cubicBezTo>
                <a:cubicBezTo>
                  <a:pt x="239" y="41"/>
                  <a:pt x="239" y="41"/>
                  <a:pt x="239" y="41"/>
                </a:cubicBezTo>
                <a:cubicBezTo>
                  <a:pt x="204" y="41"/>
                  <a:pt x="204" y="41"/>
                  <a:pt x="204" y="41"/>
                </a:cubicBezTo>
                <a:cubicBezTo>
                  <a:pt x="204" y="56"/>
                  <a:pt x="204" y="56"/>
                  <a:pt x="204" y="56"/>
                </a:cubicBezTo>
                <a:cubicBezTo>
                  <a:pt x="221" y="56"/>
                  <a:pt x="221" y="56"/>
                  <a:pt x="221" y="56"/>
                </a:cubicBezTo>
                <a:cubicBezTo>
                  <a:pt x="221" y="60"/>
                  <a:pt x="221" y="60"/>
                  <a:pt x="221" y="60"/>
                </a:cubicBezTo>
                <a:cubicBezTo>
                  <a:pt x="221" y="65"/>
                  <a:pt x="219" y="69"/>
                  <a:pt x="217" y="72"/>
                </a:cubicBezTo>
                <a:cubicBezTo>
                  <a:pt x="214" y="75"/>
                  <a:pt x="209" y="77"/>
                  <a:pt x="204" y="77"/>
                </a:cubicBezTo>
                <a:cubicBezTo>
                  <a:pt x="199" y="77"/>
                  <a:pt x="195" y="75"/>
                  <a:pt x="193" y="72"/>
                </a:cubicBezTo>
                <a:cubicBezTo>
                  <a:pt x="189" y="68"/>
                  <a:pt x="188" y="64"/>
                  <a:pt x="188" y="46"/>
                </a:cubicBezTo>
                <a:cubicBezTo>
                  <a:pt x="188" y="28"/>
                  <a:pt x="189" y="25"/>
                  <a:pt x="193" y="21"/>
                </a:cubicBezTo>
                <a:cubicBezTo>
                  <a:pt x="196" y="18"/>
                  <a:pt x="199" y="16"/>
                  <a:pt x="204" y="16"/>
                </a:cubicBezTo>
                <a:cubicBezTo>
                  <a:pt x="213" y="16"/>
                  <a:pt x="218" y="20"/>
                  <a:pt x="220" y="29"/>
                </a:cubicBezTo>
                <a:cubicBezTo>
                  <a:pt x="238" y="29"/>
                  <a:pt x="238" y="29"/>
                  <a:pt x="238" y="29"/>
                </a:cubicBezTo>
                <a:cubicBezTo>
                  <a:pt x="236" y="13"/>
                  <a:pt x="225" y="0"/>
                  <a:pt x="204" y="0"/>
                </a:cubicBezTo>
                <a:cubicBezTo>
                  <a:pt x="194" y="0"/>
                  <a:pt x="186" y="3"/>
                  <a:pt x="180" y="10"/>
                </a:cubicBezTo>
                <a:cubicBezTo>
                  <a:pt x="176" y="14"/>
                  <a:pt x="173" y="19"/>
                  <a:pt x="172" y="24"/>
                </a:cubicBezTo>
                <a:cubicBezTo>
                  <a:pt x="171" y="29"/>
                  <a:pt x="171" y="36"/>
                  <a:pt x="171" y="46"/>
                </a:cubicBezTo>
                <a:cubicBezTo>
                  <a:pt x="171" y="56"/>
                  <a:pt x="171" y="64"/>
                  <a:pt x="172" y="69"/>
                </a:cubicBezTo>
                <a:cubicBezTo>
                  <a:pt x="173" y="74"/>
                  <a:pt x="176" y="79"/>
                  <a:pt x="180" y="83"/>
                </a:cubicBezTo>
                <a:cubicBezTo>
                  <a:pt x="186" y="89"/>
                  <a:pt x="194" y="93"/>
                  <a:pt x="204" y="93"/>
                </a:cubicBezTo>
                <a:cubicBezTo>
                  <a:pt x="214" y="93"/>
                  <a:pt x="223" y="90"/>
                  <a:pt x="230" y="82"/>
                </a:cubicBezTo>
                <a:close/>
                <a:moveTo>
                  <a:pt x="256" y="92"/>
                </a:moveTo>
                <a:cubicBezTo>
                  <a:pt x="274" y="92"/>
                  <a:pt x="274" y="92"/>
                  <a:pt x="274" y="92"/>
                </a:cubicBezTo>
                <a:cubicBezTo>
                  <a:pt x="274" y="1"/>
                  <a:pt x="274" y="1"/>
                  <a:pt x="274" y="1"/>
                </a:cubicBezTo>
                <a:cubicBezTo>
                  <a:pt x="256" y="1"/>
                  <a:pt x="256" y="1"/>
                  <a:pt x="256" y="1"/>
                </a:cubicBezTo>
                <a:lnTo>
                  <a:pt x="256" y="92"/>
                </a:lnTo>
                <a:close/>
                <a:moveTo>
                  <a:pt x="327" y="0"/>
                </a:moveTo>
                <a:cubicBezTo>
                  <a:pt x="317" y="0"/>
                  <a:pt x="309" y="4"/>
                  <a:pt x="303" y="10"/>
                </a:cubicBezTo>
                <a:cubicBezTo>
                  <a:pt x="293" y="19"/>
                  <a:pt x="294" y="31"/>
                  <a:pt x="294" y="46"/>
                </a:cubicBezTo>
                <a:cubicBezTo>
                  <a:pt x="294" y="62"/>
                  <a:pt x="293" y="74"/>
                  <a:pt x="303" y="83"/>
                </a:cubicBezTo>
                <a:cubicBezTo>
                  <a:pt x="309" y="89"/>
                  <a:pt x="317" y="93"/>
                  <a:pt x="327" y="93"/>
                </a:cubicBezTo>
                <a:cubicBezTo>
                  <a:pt x="338" y="93"/>
                  <a:pt x="346" y="89"/>
                  <a:pt x="352" y="83"/>
                </a:cubicBezTo>
                <a:cubicBezTo>
                  <a:pt x="361" y="74"/>
                  <a:pt x="361" y="62"/>
                  <a:pt x="361" y="46"/>
                </a:cubicBezTo>
                <a:cubicBezTo>
                  <a:pt x="361" y="31"/>
                  <a:pt x="361" y="19"/>
                  <a:pt x="352" y="10"/>
                </a:cubicBezTo>
                <a:cubicBezTo>
                  <a:pt x="346" y="4"/>
                  <a:pt x="338" y="0"/>
                  <a:pt x="327" y="0"/>
                </a:cubicBezTo>
                <a:close/>
                <a:moveTo>
                  <a:pt x="339" y="72"/>
                </a:moveTo>
                <a:cubicBezTo>
                  <a:pt x="336" y="75"/>
                  <a:pt x="332" y="77"/>
                  <a:pt x="327" y="77"/>
                </a:cubicBezTo>
                <a:cubicBezTo>
                  <a:pt x="323" y="77"/>
                  <a:pt x="318" y="75"/>
                  <a:pt x="316" y="72"/>
                </a:cubicBezTo>
                <a:cubicBezTo>
                  <a:pt x="312" y="68"/>
                  <a:pt x="311" y="64"/>
                  <a:pt x="311" y="46"/>
                </a:cubicBezTo>
                <a:cubicBezTo>
                  <a:pt x="311" y="29"/>
                  <a:pt x="312" y="25"/>
                  <a:pt x="316" y="21"/>
                </a:cubicBezTo>
                <a:cubicBezTo>
                  <a:pt x="318" y="18"/>
                  <a:pt x="323" y="16"/>
                  <a:pt x="327" y="16"/>
                </a:cubicBezTo>
                <a:cubicBezTo>
                  <a:pt x="332" y="16"/>
                  <a:pt x="336" y="18"/>
                  <a:pt x="339" y="21"/>
                </a:cubicBezTo>
                <a:cubicBezTo>
                  <a:pt x="342" y="25"/>
                  <a:pt x="343" y="29"/>
                  <a:pt x="343" y="46"/>
                </a:cubicBezTo>
                <a:cubicBezTo>
                  <a:pt x="343" y="64"/>
                  <a:pt x="342" y="68"/>
                  <a:pt x="339" y="72"/>
                </a:cubicBezTo>
                <a:close/>
                <a:moveTo>
                  <a:pt x="432" y="57"/>
                </a:moveTo>
                <a:cubicBezTo>
                  <a:pt x="396" y="1"/>
                  <a:pt x="396" y="1"/>
                  <a:pt x="396" y="1"/>
                </a:cubicBezTo>
                <a:cubicBezTo>
                  <a:pt x="380" y="1"/>
                  <a:pt x="380" y="1"/>
                  <a:pt x="380" y="1"/>
                </a:cubicBezTo>
                <a:cubicBezTo>
                  <a:pt x="380" y="92"/>
                  <a:pt x="380" y="92"/>
                  <a:pt x="380" y="92"/>
                </a:cubicBezTo>
                <a:cubicBezTo>
                  <a:pt x="398" y="92"/>
                  <a:pt x="398" y="92"/>
                  <a:pt x="398" y="92"/>
                </a:cubicBezTo>
                <a:cubicBezTo>
                  <a:pt x="398" y="36"/>
                  <a:pt x="398" y="36"/>
                  <a:pt x="398" y="36"/>
                </a:cubicBezTo>
                <a:cubicBezTo>
                  <a:pt x="434" y="92"/>
                  <a:pt x="434" y="92"/>
                  <a:pt x="434" y="92"/>
                </a:cubicBezTo>
                <a:cubicBezTo>
                  <a:pt x="450" y="92"/>
                  <a:pt x="450" y="92"/>
                  <a:pt x="450" y="92"/>
                </a:cubicBezTo>
                <a:cubicBezTo>
                  <a:pt x="450" y="1"/>
                  <a:pt x="450" y="1"/>
                  <a:pt x="450" y="1"/>
                </a:cubicBezTo>
                <a:cubicBezTo>
                  <a:pt x="432" y="1"/>
                  <a:pt x="432" y="1"/>
                  <a:pt x="432" y="1"/>
                </a:cubicBezTo>
                <a:lnTo>
                  <a:pt x="432" y="57"/>
                </a:lnTo>
                <a:close/>
                <a:moveTo>
                  <a:pt x="487" y="76"/>
                </a:moveTo>
                <a:cubicBezTo>
                  <a:pt x="519" y="76"/>
                  <a:pt x="519" y="76"/>
                  <a:pt x="519" y="76"/>
                </a:cubicBezTo>
                <a:cubicBezTo>
                  <a:pt x="525" y="92"/>
                  <a:pt x="525" y="92"/>
                  <a:pt x="525" y="92"/>
                </a:cubicBezTo>
                <a:cubicBezTo>
                  <a:pt x="543" y="92"/>
                  <a:pt x="543" y="92"/>
                  <a:pt x="543" y="92"/>
                </a:cubicBezTo>
                <a:cubicBezTo>
                  <a:pt x="510" y="1"/>
                  <a:pt x="510" y="1"/>
                  <a:pt x="510" y="1"/>
                </a:cubicBezTo>
                <a:cubicBezTo>
                  <a:pt x="496" y="1"/>
                  <a:pt x="496" y="1"/>
                  <a:pt x="496" y="1"/>
                </a:cubicBezTo>
                <a:cubicBezTo>
                  <a:pt x="463" y="92"/>
                  <a:pt x="463" y="92"/>
                  <a:pt x="463" y="92"/>
                </a:cubicBezTo>
                <a:cubicBezTo>
                  <a:pt x="481" y="92"/>
                  <a:pt x="481" y="92"/>
                  <a:pt x="481" y="92"/>
                </a:cubicBezTo>
                <a:lnTo>
                  <a:pt x="487" y="76"/>
                </a:lnTo>
                <a:close/>
                <a:moveTo>
                  <a:pt x="503" y="28"/>
                </a:moveTo>
                <a:cubicBezTo>
                  <a:pt x="515" y="61"/>
                  <a:pt x="515" y="61"/>
                  <a:pt x="515" y="61"/>
                </a:cubicBezTo>
                <a:cubicBezTo>
                  <a:pt x="492" y="61"/>
                  <a:pt x="492" y="61"/>
                  <a:pt x="492" y="61"/>
                </a:cubicBezTo>
                <a:lnTo>
                  <a:pt x="503" y="28"/>
                </a:lnTo>
                <a:close/>
                <a:moveTo>
                  <a:pt x="615" y="76"/>
                </a:moveTo>
                <a:cubicBezTo>
                  <a:pt x="574" y="76"/>
                  <a:pt x="574" y="76"/>
                  <a:pt x="574" y="76"/>
                </a:cubicBezTo>
                <a:cubicBezTo>
                  <a:pt x="574" y="1"/>
                  <a:pt x="574" y="1"/>
                  <a:pt x="574" y="1"/>
                </a:cubicBezTo>
                <a:cubicBezTo>
                  <a:pt x="556" y="1"/>
                  <a:pt x="556" y="1"/>
                  <a:pt x="556" y="1"/>
                </a:cubicBezTo>
                <a:cubicBezTo>
                  <a:pt x="556" y="92"/>
                  <a:pt x="556" y="92"/>
                  <a:pt x="556" y="92"/>
                </a:cubicBezTo>
                <a:cubicBezTo>
                  <a:pt x="615" y="92"/>
                  <a:pt x="615" y="92"/>
                  <a:pt x="615" y="92"/>
                </a:cubicBezTo>
                <a:lnTo>
                  <a:pt x="615" y="76"/>
                </a:lnTo>
                <a:close/>
                <a:moveTo>
                  <a:pt x="692" y="56"/>
                </a:moveTo>
                <a:cubicBezTo>
                  <a:pt x="709" y="56"/>
                  <a:pt x="709" y="56"/>
                  <a:pt x="709" y="56"/>
                </a:cubicBezTo>
                <a:cubicBezTo>
                  <a:pt x="709" y="60"/>
                  <a:pt x="709" y="60"/>
                  <a:pt x="709" y="60"/>
                </a:cubicBezTo>
                <a:cubicBezTo>
                  <a:pt x="709" y="65"/>
                  <a:pt x="707" y="69"/>
                  <a:pt x="705" y="72"/>
                </a:cubicBezTo>
                <a:cubicBezTo>
                  <a:pt x="702" y="75"/>
                  <a:pt x="697" y="77"/>
                  <a:pt x="692" y="77"/>
                </a:cubicBezTo>
                <a:cubicBezTo>
                  <a:pt x="687" y="77"/>
                  <a:pt x="683" y="75"/>
                  <a:pt x="681" y="72"/>
                </a:cubicBezTo>
                <a:cubicBezTo>
                  <a:pt x="677" y="68"/>
                  <a:pt x="676" y="64"/>
                  <a:pt x="676" y="46"/>
                </a:cubicBezTo>
                <a:cubicBezTo>
                  <a:pt x="676" y="28"/>
                  <a:pt x="677" y="25"/>
                  <a:pt x="681" y="21"/>
                </a:cubicBezTo>
                <a:cubicBezTo>
                  <a:pt x="683" y="18"/>
                  <a:pt x="687" y="16"/>
                  <a:pt x="692" y="16"/>
                </a:cubicBezTo>
                <a:cubicBezTo>
                  <a:pt x="701" y="16"/>
                  <a:pt x="706" y="20"/>
                  <a:pt x="708" y="29"/>
                </a:cubicBezTo>
                <a:cubicBezTo>
                  <a:pt x="726" y="29"/>
                  <a:pt x="726" y="29"/>
                  <a:pt x="726" y="29"/>
                </a:cubicBezTo>
                <a:cubicBezTo>
                  <a:pt x="724" y="13"/>
                  <a:pt x="713" y="0"/>
                  <a:pt x="692" y="0"/>
                </a:cubicBezTo>
                <a:cubicBezTo>
                  <a:pt x="682" y="0"/>
                  <a:pt x="674" y="3"/>
                  <a:pt x="667" y="10"/>
                </a:cubicBezTo>
                <a:cubicBezTo>
                  <a:pt x="663" y="14"/>
                  <a:pt x="661" y="19"/>
                  <a:pt x="660" y="24"/>
                </a:cubicBezTo>
                <a:cubicBezTo>
                  <a:pt x="659" y="29"/>
                  <a:pt x="659" y="36"/>
                  <a:pt x="659" y="46"/>
                </a:cubicBezTo>
                <a:cubicBezTo>
                  <a:pt x="659" y="56"/>
                  <a:pt x="659" y="64"/>
                  <a:pt x="660" y="69"/>
                </a:cubicBezTo>
                <a:cubicBezTo>
                  <a:pt x="661" y="74"/>
                  <a:pt x="663" y="79"/>
                  <a:pt x="667" y="83"/>
                </a:cubicBezTo>
                <a:cubicBezTo>
                  <a:pt x="674" y="89"/>
                  <a:pt x="682" y="93"/>
                  <a:pt x="692" y="93"/>
                </a:cubicBezTo>
                <a:cubicBezTo>
                  <a:pt x="702" y="93"/>
                  <a:pt x="711" y="90"/>
                  <a:pt x="718" y="82"/>
                </a:cubicBezTo>
                <a:cubicBezTo>
                  <a:pt x="724" y="76"/>
                  <a:pt x="726" y="68"/>
                  <a:pt x="726" y="55"/>
                </a:cubicBezTo>
                <a:cubicBezTo>
                  <a:pt x="726" y="41"/>
                  <a:pt x="726" y="41"/>
                  <a:pt x="726" y="41"/>
                </a:cubicBezTo>
                <a:cubicBezTo>
                  <a:pt x="692" y="41"/>
                  <a:pt x="692" y="41"/>
                  <a:pt x="692" y="41"/>
                </a:cubicBezTo>
                <a:lnTo>
                  <a:pt x="692" y="56"/>
                </a:lnTo>
                <a:close/>
                <a:moveTo>
                  <a:pt x="800" y="83"/>
                </a:moveTo>
                <a:cubicBezTo>
                  <a:pt x="809" y="74"/>
                  <a:pt x="809" y="62"/>
                  <a:pt x="809" y="46"/>
                </a:cubicBezTo>
                <a:cubicBezTo>
                  <a:pt x="809" y="31"/>
                  <a:pt x="809" y="19"/>
                  <a:pt x="800" y="10"/>
                </a:cubicBezTo>
                <a:cubicBezTo>
                  <a:pt x="793" y="4"/>
                  <a:pt x="785" y="0"/>
                  <a:pt x="775" y="0"/>
                </a:cubicBezTo>
                <a:cubicBezTo>
                  <a:pt x="765" y="0"/>
                  <a:pt x="757" y="4"/>
                  <a:pt x="750" y="10"/>
                </a:cubicBezTo>
                <a:cubicBezTo>
                  <a:pt x="741" y="19"/>
                  <a:pt x="741" y="31"/>
                  <a:pt x="741" y="46"/>
                </a:cubicBezTo>
                <a:cubicBezTo>
                  <a:pt x="741" y="62"/>
                  <a:pt x="741" y="74"/>
                  <a:pt x="750" y="83"/>
                </a:cubicBezTo>
                <a:cubicBezTo>
                  <a:pt x="757" y="89"/>
                  <a:pt x="765" y="93"/>
                  <a:pt x="775" y="93"/>
                </a:cubicBezTo>
                <a:cubicBezTo>
                  <a:pt x="785" y="93"/>
                  <a:pt x="793" y="89"/>
                  <a:pt x="800" y="83"/>
                </a:cubicBezTo>
                <a:close/>
                <a:moveTo>
                  <a:pt x="759" y="46"/>
                </a:moveTo>
                <a:cubicBezTo>
                  <a:pt x="759" y="29"/>
                  <a:pt x="760" y="25"/>
                  <a:pt x="763" y="21"/>
                </a:cubicBezTo>
                <a:cubicBezTo>
                  <a:pt x="766" y="18"/>
                  <a:pt x="770" y="16"/>
                  <a:pt x="775" y="16"/>
                </a:cubicBezTo>
                <a:cubicBezTo>
                  <a:pt x="780" y="16"/>
                  <a:pt x="784" y="18"/>
                  <a:pt x="786" y="21"/>
                </a:cubicBezTo>
                <a:cubicBezTo>
                  <a:pt x="790" y="25"/>
                  <a:pt x="791" y="29"/>
                  <a:pt x="791" y="46"/>
                </a:cubicBezTo>
                <a:cubicBezTo>
                  <a:pt x="791" y="64"/>
                  <a:pt x="790" y="68"/>
                  <a:pt x="786" y="72"/>
                </a:cubicBezTo>
                <a:cubicBezTo>
                  <a:pt x="784" y="75"/>
                  <a:pt x="780" y="77"/>
                  <a:pt x="775" y="77"/>
                </a:cubicBezTo>
                <a:cubicBezTo>
                  <a:pt x="770" y="77"/>
                  <a:pt x="766" y="75"/>
                  <a:pt x="763" y="72"/>
                </a:cubicBezTo>
                <a:cubicBezTo>
                  <a:pt x="760" y="68"/>
                  <a:pt x="759" y="64"/>
                  <a:pt x="759" y="46"/>
                </a:cubicBezTo>
                <a:close/>
                <a:moveTo>
                  <a:pt x="891" y="1"/>
                </a:moveTo>
                <a:cubicBezTo>
                  <a:pt x="873" y="1"/>
                  <a:pt x="873" y="1"/>
                  <a:pt x="873" y="1"/>
                </a:cubicBezTo>
                <a:cubicBezTo>
                  <a:pt x="855" y="60"/>
                  <a:pt x="855" y="60"/>
                  <a:pt x="855" y="60"/>
                </a:cubicBezTo>
                <a:cubicBezTo>
                  <a:pt x="836" y="1"/>
                  <a:pt x="836" y="1"/>
                  <a:pt x="836" y="1"/>
                </a:cubicBezTo>
                <a:cubicBezTo>
                  <a:pt x="818" y="1"/>
                  <a:pt x="818" y="1"/>
                  <a:pt x="818" y="1"/>
                </a:cubicBezTo>
                <a:cubicBezTo>
                  <a:pt x="848" y="92"/>
                  <a:pt x="848" y="92"/>
                  <a:pt x="848" y="92"/>
                </a:cubicBezTo>
                <a:cubicBezTo>
                  <a:pt x="861" y="92"/>
                  <a:pt x="861" y="92"/>
                  <a:pt x="861" y="92"/>
                </a:cubicBezTo>
                <a:lnTo>
                  <a:pt x="891" y="1"/>
                </a:lnTo>
                <a:close/>
                <a:moveTo>
                  <a:pt x="964" y="76"/>
                </a:moveTo>
                <a:cubicBezTo>
                  <a:pt x="922" y="76"/>
                  <a:pt x="922" y="76"/>
                  <a:pt x="922" y="76"/>
                </a:cubicBezTo>
                <a:cubicBezTo>
                  <a:pt x="922" y="54"/>
                  <a:pt x="922" y="54"/>
                  <a:pt x="922" y="54"/>
                </a:cubicBezTo>
                <a:cubicBezTo>
                  <a:pt x="958" y="54"/>
                  <a:pt x="958" y="54"/>
                  <a:pt x="958" y="54"/>
                </a:cubicBezTo>
                <a:cubicBezTo>
                  <a:pt x="958" y="38"/>
                  <a:pt x="958" y="38"/>
                  <a:pt x="958" y="38"/>
                </a:cubicBezTo>
                <a:cubicBezTo>
                  <a:pt x="922" y="38"/>
                  <a:pt x="922" y="38"/>
                  <a:pt x="922" y="38"/>
                </a:cubicBezTo>
                <a:cubicBezTo>
                  <a:pt x="922" y="17"/>
                  <a:pt x="922" y="17"/>
                  <a:pt x="922" y="17"/>
                </a:cubicBezTo>
                <a:cubicBezTo>
                  <a:pt x="964" y="17"/>
                  <a:pt x="964" y="17"/>
                  <a:pt x="964" y="17"/>
                </a:cubicBezTo>
                <a:cubicBezTo>
                  <a:pt x="964" y="1"/>
                  <a:pt x="964" y="1"/>
                  <a:pt x="964" y="1"/>
                </a:cubicBezTo>
                <a:cubicBezTo>
                  <a:pt x="904" y="1"/>
                  <a:pt x="904" y="1"/>
                  <a:pt x="904" y="1"/>
                </a:cubicBezTo>
                <a:cubicBezTo>
                  <a:pt x="904" y="92"/>
                  <a:pt x="904" y="92"/>
                  <a:pt x="904" y="92"/>
                </a:cubicBezTo>
                <a:cubicBezTo>
                  <a:pt x="964" y="92"/>
                  <a:pt x="964" y="92"/>
                  <a:pt x="964" y="92"/>
                </a:cubicBezTo>
                <a:lnTo>
                  <a:pt x="964" y="76"/>
                </a:lnTo>
                <a:close/>
                <a:moveTo>
                  <a:pt x="1031" y="92"/>
                </a:moveTo>
                <a:cubicBezTo>
                  <a:pt x="1051" y="92"/>
                  <a:pt x="1051" y="92"/>
                  <a:pt x="1051" y="92"/>
                </a:cubicBezTo>
                <a:cubicBezTo>
                  <a:pt x="1031" y="53"/>
                  <a:pt x="1031" y="53"/>
                  <a:pt x="1031" y="53"/>
                </a:cubicBezTo>
                <a:cubicBezTo>
                  <a:pt x="1040" y="50"/>
                  <a:pt x="1048" y="42"/>
                  <a:pt x="1048" y="29"/>
                </a:cubicBezTo>
                <a:cubicBezTo>
                  <a:pt x="1048" y="14"/>
                  <a:pt x="1037" y="1"/>
                  <a:pt x="1018" y="1"/>
                </a:cubicBezTo>
                <a:cubicBezTo>
                  <a:pt x="982" y="1"/>
                  <a:pt x="982" y="1"/>
                  <a:pt x="982" y="1"/>
                </a:cubicBezTo>
                <a:cubicBezTo>
                  <a:pt x="982" y="92"/>
                  <a:pt x="982" y="92"/>
                  <a:pt x="982" y="92"/>
                </a:cubicBezTo>
                <a:cubicBezTo>
                  <a:pt x="1000" y="92"/>
                  <a:pt x="1000" y="92"/>
                  <a:pt x="1000" y="92"/>
                </a:cubicBezTo>
                <a:cubicBezTo>
                  <a:pt x="1000" y="56"/>
                  <a:pt x="1000" y="56"/>
                  <a:pt x="1000" y="56"/>
                </a:cubicBezTo>
                <a:cubicBezTo>
                  <a:pt x="1013" y="56"/>
                  <a:pt x="1013" y="56"/>
                  <a:pt x="1013" y="56"/>
                </a:cubicBezTo>
                <a:lnTo>
                  <a:pt x="1031" y="92"/>
                </a:lnTo>
                <a:close/>
                <a:moveTo>
                  <a:pt x="1000" y="17"/>
                </a:moveTo>
                <a:cubicBezTo>
                  <a:pt x="1017" y="17"/>
                  <a:pt x="1017" y="17"/>
                  <a:pt x="1017" y="17"/>
                </a:cubicBezTo>
                <a:cubicBezTo>
                  <a:pt x="1025" y="17"/>
                  <a:pt x="1030" y="22"/>
                  <a:pt x="1030" y="29"/>
                </a:cubicBezTo>
                <a:cubicBezTo>
                  <a:pt x="1030" y="36"/>
                  <a:pt x="1025" y="41"/>
                  <a:pt x="1017" y="41"/>
                </a:cubicBezTo>
                <a:cubicBezTo>
                  <a:pt x="1000" y="41"/>
                  <a:pt x="1000" y="41"/>
                  <a:pt x="1000" y="41"/>
                </a:cubicBezTo>
                <a:lnTo>
                  <a:pt x="1000" y="17"/>
                </a:lnTo>
                <a:close/>
                <a:moveTo>
                  <a:pt x="1137" y="1"/>
                </a:moveTo>
                <a:cubicBezTo>
                  <a:pt x="1119" y="1"/>
                  <a:pt x="1119" y="1"/>
                  <a:pt x="1119" y="1"/>
                </a:cubicBezTo>
                <a:cubicBezTo>
                  <a:pt x="1119" y="57"/>
                  <a:pt x="1119" y="57"/>
                  <a:pt x="1119" y="57"/>
                </a:cubicBezTo>
                <a:cubicBezTo>
                  <a:pt x="1083" y="1"/>
                  <a:pt x="1083" y="1"/>
                  <a:pt x="1083" y="1"/>
                </a:cubicBezTo>
                <a:cubicBezTo>
                  <a:pt x="1067" y="1"/>
                  <a:pt x="1067" y="1"/>
                  <a:pt x="1067" y="1"/>
                </a:cubicBezTo>
                <a:cubicBezTo>
                  <a:pt x="1067" y="92"/>
                  <a:pt x="1067" y="92"/>
                  <a:pt x="1067" y="92"/>
                </a:cubicBezTo>
                <a:cubicBezTo>
                  <a:pt x="1085" y="92"/>
                  <a:pt x="1085" y="92"/>
                  <a:pt x="1085" y="92"/>
                </a:cubicBezTo>
                <a:cubicBezTo>
                  <a:pt x="1085" y="36"/>
                  <a:pt x="1085" y="36"/>
                  <a:pt x="1085" y="36"/>
                </a:cubicBezTo>
                <a:cubicBezTo>
                  <a:pt x="1121" y="92"/>
                  <a:pt x="1121" y="92"/>
                  <a:pt x="1121" y="92"/>
                </a:cubicBezTo>
                <a:cubicBezTo>
                  <a:pt x="1137" y="92"/>
                  <a:pt x="1137" y="92"/>
                  <a:pt x="1137" y="92"/>
                </a:cubicBezTo>
                <a:lnTo>
                  <a:pt x="1137" y="1"/>
                </a:lnTo>
                <a:close/>
                <a:moveTo>
                  <a:pt x="1225" y="92"/>
                </a:moveTo>
                <a:cubicBezTo>
                  <a:pt x="1242" y="92"/>
                  <a:pt x="1242" y="92"/>
                  <a:pt x="1242" y="92"/>
                </a:cubicBezTo>
                <a:cubicBezTo>
                  <a:pt x="1242" y="1"/>
                  <a:pt x="1242" y="1"/>
                  <a:pt x="1242" y="1"/>
                </a:cubicBezTo>
                <a:cubicBezTo>
                  <a:pt x="1225" y="1"/>
                  <a:pt x="1225" y="1"/>
                  <a:pt x="1225" y="1"/>
                </a:cubicBezTo>
                <a:cubicBezTo>
                  <a:pt x="1201" y="50"/>
                  <a:pt x="1201" y="50"/>
                  <a:pt x="1201" y="50"/>
                </a:cubicBezTo>
                <a:cubicBezTo>
                  <a:pt x="1177" y="1"/>
                  <a:pt x="1177" y="1"/>
                  <a:pt x="1177" y="1"/>
                </a:cubicBezTo>
                <a:cubicBezTo>
                  <a:pt x="1160" y="1"/>
                  <a:pt x="1160" y="1"/>
                  <a:pt x="1160" y="1"/>
                </a:cubicBezTo>
                <a:cubicBezTo>
                  <a:pt x="1160" y="92"/>
                  <a:pt x="1160" y="92"/>
                  <a:pt x="1160" y="92"/>
                </a:cubicBezTo>
                <a:cubicBezTo>
                  <a:pt x="1178" y="92"/>
                  <a:pt x="1178" y="92"/>
                  <a:pt x="1178" y="92"/>
                </a:cubicBezTo>
                <a:cubicBezTo>
                  <a:pt x="1178" y="39"/>
                  <a:pt x="1178" y="39"/>
                  <a:pt x="1178" y="39"/>
                </a:cubicBezTo>
                <a:cubicBezTo>
                  <a:pt x="1195" y="73"/>
                  <a:pt x="1195" y="73"/>
                  <a:pt x="1195" y="73"/>
                </a:cubicBezTo>
                <a:cubicBezTo>
                  <a:pt x="1207" y="73"/>
                  <a:pt x="1207" y="73"/>
                  <a:pt x="1207" y="73"/>
                </a:cubicBezTo>
                <a:cubicBezTo>
                  <a:pt x="1225" y="39"/>
                  <a:pt x="1225" y="39"/>
                  <a:pt x="1225" y="39"/>
                </a:cubicBezTo>
                <a:lnTo>
                  <a:pt x="1225" y="92"/>
                </a:lnTo>
                <a:close/>
                <a:moveTo>
                  <a:pt x="1325" y="76"/>
                </a:moveTo>
                <a:cubicBezTo>
                  <a:pt x="1283" y="76"/>
                  <a:pt x="1283" y="76"/>
                  <a:pt x="1283" y="76"/>
                </a:cubicBezTo>
                <a:cubicBezTo>
                  <a:pt x="1283" y="54"/>
                  <a:pt x="1283" y="54"/>
                  <a:pt x="1283" y="54"/>
                </a:cubicBezTo>
                <a:cubicBezTo>
                  <a:pt x="1319" y="54"/>
                  <a:pt x="1319" y="54"/>
                  <a:pt x="1319" y="54"/>
                </a:cubicBezTo>
                <a:cubicBezTo>
                  <a:pt x="1319" y="38"/>
                  <a:pt x="1319" y="38"/>
                  <a:pt x="1319" y="38"/>
                </a:cubicBezTo>
                <a:cubicBezTo>
                  <a:pt x="1283" y="38"/>
                  <a:pt x="1283" y="38"/>
                  <a:pt x="1283" y="38"/>
                </a:cubicBezTo>
                <a:cubicBezTo>
                  <a:pt x="1283" y="17"/>
                  <a:pt x="1283" y="17"/>
                  <a:pt x="1283" y="17"/>
                </a:cubicBezTo>
                <a:cubicBezTo>
                  <a:pt x="1325" y="17"/>
                  <a:pt x="1325" y="17"/>
                  <a:pt x="1325" y="17"/>
                </a:cubicBezTo>
                <a:cubicBezTo>
                  <a:pt x="1325" y="1"/>
                  <a:pt x="1325" y="1"/>
                  <a:pt x="1325" y="1"/>
                </a:cubicBezTo>
                <a:cubicBezTo>
                  <a:pt x="1265" y="1"/>
                  <a:pt x="1265" y="1"/>
                  <a:pt x="1265" y="1"/>
                </a:cubicBezTo>
                <a:cubicBezTo>
                  <a:pt x="1265" y="92"/>
                  <a:pt x="1265" y="92"/>
                  <a:pt x="1265" y="92"/>
                </a:cubicBezTo>
                <a:cubicBezTo>
                  <a:pt x="1325" y="92"/>
                  <a:pt x="1325" y="92"/>
                  <a:pt x="1325" y="92"/>
                </a:cubicBezTo>
                <a:lnTo>
                  <a:pt x="1325" y="76"/>
                </a:lnTo>
                <a:close/>
                <a:moveTo>
                  <a:pt x="1413" y="92"/>
                </a:moveTo>
                <a:cubicBezTo>
                  <a:pt x="1413" y="1"/>
                  <a:pt x="1413" y="1"/>
                  <a:pt x="1413" y="1"/>
                </a:cubicBezTo>
                <a:cubicBezTo>
                  <a:pt x="1396" y="1"/>
                  <a:pt x="1396" y="1"/>
                  <a:pt x="1396" y="1"/>
                </a:cubicBezTo>
                <a:cubicBezTo>
                  <a:pt x="1396" y="57"/>
                  <a:pt x="1396" y="57"/>
                  <a:pt x="1396" y="57"/>
                </a:cubicBezTo>
                <a:cubicBezTo>
                  <a:pt x="1359" y="1"/>
                  <a:pt x="1359" y="1"/>
                  <a:pt x="1359" y="1"/>
                </a:cubicBezTo>
                <a:cubicBezTo>
                  <a:pt x="1344" y="1"/>
                  <a:pt x="1344" y="1"/>
                  <a:pt x="1344" y="1"/>
                </a:cubicBezTo>
                <a:cubicBezTo>
                  <a:pt x="1344" y="92"/>
                  <a:pt x="1344" y="92"/>
                  <a:pt x="1344" y="92"/>
                </a:cubicBezTo>
                <a:cubicBezTo>
                  <a:pt x="1361" y="92"/>
                  <a:pt x="1361" y="92"/>
                  <a:pt x="1361" y="92"/>
                </a:cubicBezTo>
                <a:cubicBezTo>
                  <a:pt x="1361" y="36"/>
                  <a:pt x="1361" y="36"/>
                  <a:pt x="1361" y="36"/>
                </a:cubicBezTo>
                <a:cubicBezTo>
                  <a:pt x="1397" y="92"/>
                  <a:pt x="1397" y="92"/>
                  <a:pt x="1397" y="92"/>
                </a:cubicBezTo>
                <a:lnTo>
                  <a:pt x="1413" y="92"/>
                </a:lnTo>
                <a:close/>
                <a:moveTo>
                  <a:pt x="1494" y="1"/>
                </a:moveTo>
                <a:cubicBezTo>
                  <a:pt x="1429" y="1"/>
                  <a:pt x="1429" y="1"/>
                  <a:pt x="1429" y="1"/>
                </a:cubicBezTo>
                <a:cubicBezTo>
                  <a:pt x="1429" y="17"/>
                  <a:pt x="1429" y="17"/>
                  <a:pt x="1429" y="17"/>
                </a:cubicBezTo>
                <a:cubicBezTo>
                  <a:pt x="1453" y="17"/>
                  <a:pt x="1453" y="17"/>
                  <a:pt x="1453" y="17"/>
                </a:cubicBezTo>
                <a:cubicBezTo>
                  <a:pt x="1453" y="92"/>
                  <a:pt x="1453" y="92"/>
                  <a:pt x="1453" y="92"/>
                </a:cubicBezTo>
                <a:cubicBezTo>
                  <a:pt x="1471" y="92"/>
                  <a:pt x="1471" y="92"/>
                  <a:pt x="1471" y="92"/>
                </a:cubicBezTo>
                <a:cubicBezTo>
                  <a:pt x="1471" y="17"/>
                  <a:pt x="1471" y="17"/>
                  <a:pt x="1471" y="17"/>
                </a:cubicBezTo>
                <a:cubicBezTo>
                  <a:pt x="1494" y="17"/>
                  <a:pt x="1494" y="17"/>
                  <a:pt x="1494" y="17"/>
                </a:cubicBezTo>
                <a:lnTo>
                  <a:pt x="1494" y="1"/>
                </a:lnTo>
                <a:close/>
                <a:moveTo>
                  <a:pt x="1527" y="74"/>
                </a:moveTo>
                <a:cubicBezTo>
                  <a:pt x="1508" y="74"/>
                  <a:pt x="1508" y="74"/>
                  <a:pt x="1508" y="74"/>
                </a:cubicBezTo>
                <a:cubicBezTo>
                  <a:pt x="1508" y="113"/>
                  <a:pt x="1508" y="113"/>
                  <a:pt x="1508" y="113"/>
                </a:cubicBezTo>
                <a:cubicBezTo>
                  <a:pt x="1527" y="99"/>
                  <a:pt x="1527" y="99"/>
                  <a:pt x="1527" y="99"/>
                </a:cubicBezTo>
                <a:lnTo>
                  <a:pt x="1527" y="74"/>
                </a:lnTo>
                <a:close/>
                <a:moveTo>
                  <a:pt x="1645" y="92"/>
                </a:moveTo>
                <a:cubicBezTo>
                  <a:pt x="1645" y="1"/>
                  <a:pt x="1645" y="1"/>
                  <a:pt x="1645" y="1"/>
                </a:cubicBezTo>
                <a:cubicBezTo>
                  <a:pt x="1627" y="1"/>
                  <a:pt x="1627" y="1"/>
                  <a:pt x="1627" y="1"/>
                </a:cubicBezTo>
                <a:cubicBezTo>
                  <a:pt x="1627" y="38"/>
                  <a:pt x="1627" y="38"/>
                  <a:pt x="1627" y="38"/>
                </a:cubicBezTo>
                <a:cubicBezTo>
                  <a:pt x="1596" y="38"/>
                  <a:pt x="1596" y="38"/>
                  <a:pt x="1596" y="38"/>
                </a:cubicBezTo>
                <a:cubicBezTo>
                  <a:pt x="1596" y="1"/>
                  <a:pt x="1596" y="1"/>
                  <a:pt x="1596" y="1"/>
                </a:cubicBezTo>
                <a:cubicBezTo>
                  <a:pt x="1578" y="1"/>
                  <a:pt x="1578" y="1"/>
                  <a:pt x="1578" y="1"/>
                </a:cubicBezTo>
                <a:cubicBezTo>
                  <a:pt x="1578" y="92"/>
                  <a:pt x="1578" y="92"/>
                  <a:pt x="1578" y="92"/>
                </a:cubicBezTo>
                <a:cubicBezTo>
                  <a:pt x="1596" y="92"/>
                  <a:pt x="1596" y="92"/>
                  <a:pt x="1596" y="92"/>
                </a:cubicBezTo>
                <a:cubicBezTo>
                  <a:pt x="1596" y="54"/>
                  <a:pt x="1596" y="54"/>
                  <a:pt x="1596" y="54"/>
                </a:cubicBezTo>
                <a:cubicBezTo>
                  <a:pt x="1627" y="54"/>
                  <a:pt x="1627" y="54"/>
                  <a:pt x="1627" y="54"/>
                </a:cubicBezTo>
                <a:cubicBezTo>
                  <a:pt x="1627" y="92"/>
                  <a:pt x="1627" y="92"/>
                  <a:pt x="1627" y="92"/>
                </a:cubicBezTo>
                <a:lnTo>
                  <a:pt x="1645" y="92"/>
                </a:lnTo>
                <a:close/>
                <a:moveTo>
                  <a:pt x="1727" y="76"/>
                </a:moveTo>
                <a:cubicBezTo>
                  <a:pt x="1685" y="76"/>
                  <a:pt x="1685" y="76"/>
                  <a:pt x="1685" y="76"/>
                </a:cubicBezTo>
                <a:cubicBezTo>
                  <a:pt x="1685" y="54"/>
                  <a:pt x="1685" y="54"/>
                  <a:pt x="1685" y="54"/>
                </a:cubicBezTo>
                <a:cubicBezTo>
                  <a:pt x="1721" y="54"/>
                  <a:pt x="1721" y="54"/>
                  <a:pt x="1721" y="54"/>
                </a:cubicBezTo>
                <a:cubicBezTo>
                  <a:pt x="1721" y="38"/>
                  <a:pt x="1721" y="38"/>
                  <a:pt x="1721" y="38"/>
                </a:cubicBezTo>
                <a:cubicBezTo>
                  <a:pt x="1685" y="38"/>
                  <a:pt x="1685" y="38"/>
                  <a:pt x="1685" y="38"/>
                </a:cubicBezTo>
                <a:cubicBezTo>
                  <a:pt x="1685" y="17"/>
                  <a:pt x="1685" y="17"/>
                  <a:pt x="1685" y="17"/>
                </a:cubicBezTo>
                <a:cubicBezTo>
                  <a:pt x="1727" y="17"/>
                  <a:pt x="1727" y="17"/>
                  <a:pt x="1727" y="17"/>
                </a:cubicBezTo>
                <a:cubicBezTo>
                  <a:pt x="1727" y="1"/>
                  <a:pt x="1727" y="1"/>
                  <a:pt x="1727" y="1"/>
                </a:cubicBezTo>
                <a:cubicBezTo>
                  <a:pt x="1667" y="1"/>
                  <a:pt x="1667" y="1"/>
                  <a:pt x="1667" y="1"/>
                </a:cubicBezTo>
                <a:cubicBezTo>
                  <a:pt x="1667" y="92"/>
                  <a:pt x="1667" y="92"/>
                  <a:pt x="1667" y="92"/>
                </a:cubicBezTo>
                <a:cubicBezTo>
                  <a:pt x="1727" y="92"/>
                  <a:pt x="1727" y="92"/>
                  <a:pt x="1727" y="92"/>
                </a:cubicBezTo>
                <a:lnTo>
                  <a:pt x="1727" y="76"/>
                </a:lnTo>
                <a:close/>
                <a:moveTo>
                  <a:pt x="1783" y="1"/>
                </a:moveTo>
                <a:cubicBezTo>
                  <a:pt x="1769" y="1"/>
                  <a:pt x="1769" y="1"/>
                  <a:pt x="1769" y="1"/>
                </a:cubicBezTo>
                <a:cubicBezTo>
                  <a:pt x="1736" y="92"/>
                  <a:pt x="1736" y="92"/>
                  <a:pt x="1736" y="92"/>
                </a:cubicBezTo>
                <a:cubicBezTo>
                  <a:pt x="1754" y="92"/>
                  <a:pt x="1754" y="92"/>
                  <a:pt x="1754" y="92"/>
                </a:cubicBezTo>
                <a:cubicBezTo>
                  <a:pt x="1760" y="76"/>
                  <a:pt x="1760" y="76"/>
                  <a:pt x="1760" y="76"/>
                </a:cubicBezTo>
                <a:cubicBezTo>
                  <a:pt x="1792" y="76"/>
                  <a:pt x="1792" y="76"/>
                  <a:pt x="1792" y="76"/>
                </a:cubicBezTo>
                <a:cubicBezTo>
                  <a:pt x="1798" y="92"/>
                  <a:pt x="1798" y="92"/>
                  <a:pt x="1798" y="92"/>
                </a:cubicBezTo>
                <a:cubicBezTo>
                  <a:pt x="1816" y="92"/>
                  <a:pt x="1816" y="92"/>
                  <a:pt x="1816" y="92"/>
                </a:cubicBezTo>
                <a:lnTo>
                  <a:pt x="1783" y="1"/>
                </a:lnTo>
                <a:close/>
                <a:moveTo>
                  <a:pt x="1765" y="61"/>
                </a:moveTo>
                <a:cubicBezTo>
                  <a:pt x="1776" y="28"/>
                  <a:pt x="1776" y="28"/>
                  <a:pt x="1776" y="28"/>
                </a:cubicBezTo>
                <a:cubicBezTo>
                  <a:pt x="1788" y="61"/>
                  <a:pt x="1788" y="61"/>
                  <a:pt x="1788" y="61"/>
                </a:cubicBezTo>
                <a:lnTo>
                  <a:pt x="1765" y="61"/>
                </a:lnTo>
                <a:close/>
                <a:moveTo>
                  <a:pt x="1847" y="1"/>
                </a:moveTo>
                <a:cubicBezTo>
                  <a:pt x="1829" y="1"/>
                  <a:pt x="1829" y="1"/>
                  <a:pt x="1829" y="1"/>
                </a:cubicBezTo>
                <a:cubicBezTo>
                  <a:pt x="1829" y="92"/>
                  <a:pt x="1829" y="92"/>
                  <a:pt x="1829" y="92"/>
                </a:cubicBezTo>
                <a:cubicBezTo>
                  <a:pt x="1888" y="92"/>
                  <a:pt x="1888" y="92"/>
                  <a:pt x="1888" y="92"/>
                </a:cubicBezTo>
                <a:cubicBezTo>
                  <a:pt x="1888" y="76"/>
                  <a:pt x="1888" y="76"/>
                  <a:pt x="1888" y="76"/>
                </a:cubicBezTo>
                <a:cubicBezTo>
                  <a:pt x="1847" y="76"/>
                  <a:pt x="1847" y="76"/>
                  <a:pt x="1847" y="76"/>
                </a:cubicBezTo>
                <a:lnTo>
                  <a:pt x="1847" y="1"/>
                </a:lnTo>
                <a:close/>
                <a:moveTo>
                  <a:pt x="1897" y="17"/>
                </a:moveTo>
                <a:cubicBezTo>
                  <a:pt x="1921" y="17"/>
                  <a:pt x="1921" y="17"/>
                  <a:pt x="1921" y="17"/>
                </a:cubicBezTo>
                <a:cubicBezTo>
                  <a:pt x="1921" y="92"/>
                  <a:pt x="1921" y="92"/>
                  <a:pt x="1921" y="92"/>
                </a:cubicBezTo>
                <a:cubicBezTo>
                  <a:pt x="1938" y="92"/>
                  <a:pt x="1938" y="92"/>
                  <a:pt x="1938" y="92"/>
                </a:cubicBezTo>
                <a:cubicBezTo>
                  <a:pt x="1938" y="17"/>
                  <a:pt x="1938" y="17"/>
                  <a:pt x="1938" y="17"/>
                </a:cubicBezTo>
                <a:cubicBezTo>
                  <a:pt x="1962" y="17"/>
                  <a:pt x="1962" y="17"/>
                  <a:pt x="1962" y="17"/>
                </a:cubicBezTo>
                <a:cubicBezTo>
                  <a:pt x="1962" y="1"/>
                  <a:pt x="1962" y="1"/>
                  <a:pt x="1962" y="1"/>
                </a:cubicBezTo>
                <a:cubicBezTo>
                  <a:pt x="1897" y="1"/>
                  <a:pt x="1897" y="1"/>
                  <a:pt x="1897" y="1"/>
                </a:cubicBezTo>
                <a:lnTo>
                  <a:pt x="1897" y="17"/>
                </a:lnTo>
                <a:close/>
                <a:moveTo>
                  <a:pt x="2027" y="1"/>
                </a:moveTo>
                <a:cubicBezTo>
                  <a:pt x="2027" y="38"/>
                  <a:pt x="2027" y="38"/>
                  <a:pt x="2027" y="38"/>
                </a:cubicBezTo>
                <a:cubicBezTo>
                  <a:pt x="1996" y="38"/>
                  <a:pt x="1996" y="38"/>
                  <a:pt x="1996" y="38"/>
                </a:cubicBezTo>
                <a:cubicBezTo>
                  <a:pt x="1996" y="1"/>
                  <a:pt x="1996" y="1"/>
                  <a:pt x="1996" y="1"/>
                </a:cubicBezTo>
                <a:cubicBezTo>
                  <a:pt x="1978" y="1"/>
                  <a:pt x="1978" y="1"/>
                  <a:pt x="1978" y="1"/>
                </a:cubicBezTo>
                <a:cubicBezTo>
                  <a:pt x="1978" y="92"/>
                  <a:pt x="1978" y="92"/>
                  <a:pt x="1978" y="92"/>
                </a:cubicBezTo>
                <a:cubicBezTo>
                  <a:pt x="1996" y="92"/>
                  <a:pt x="1996" y="92"/>
                  <a:pt x="1996" y="92"/>
                </a:cubicBezTo>
                <a:cubicBezTo>
                  <a:pt x="1996" y="54"/>
                  <a:pt x="1996" y="54"/>
                  <a:pt x="1996" y="54"/>
                </a:cubicBezTo>
                <a:cubicBezTo>
                  <a:pt x="2027" y="54"/>
                  <a:pt x="2027" y="54"/>
                  <a:pt x="2027" y="54"/>
                </a:cubicBezTo>
                <a:cubicBezTo>
                  <a:pt x="2027" y="92"/>
                  <a:pt x="2027" y="92"/>
                  <a:pt x="2027" y="92"/>
                </a:cubicBezTo>
                <a:cubicBezTo>
                  <a:pt x="2044" y="92"/>
                  <a:pt x="2044" y="92"/>
                  <a:pt x="2044" y="92"/>
                </a:cubicBezTo>
                <a:cubicBezTo>
                  <a:pt x="2044" y="1"/>
                  <a:pt x="2044" y="1"/>
                  <a:pt x="2044" y="1"/>
                </a:cubicBezTo>
                <a:lnTo>
                  <a:pt x="2027" y="1"/>
                </a:lnTo>
                <a:close/>
                <a:moveTo>
                  <a:pt x="33" y="124"/>
                </a:moveTo>
                <a:cubicBezTo>
                  <a:pt x="0" y="215"/>
                  <a:pt x="0" y="215"/>
                  <a:pt x="0" y="215"/>
                </a:cubicBezTo>
                <a:cubicBezTo>
                  <a:pt x="19" y="215"/>
                  <a:pt x="19" y="215"/>
                  <a:pt x="19" y="215"/>
                </a:cubicBezTo>
                <a:cubicBezTo>
                  <a:pt x="24" y="199"/>
                  <a:pt x="24" y="199"/>
                  <a:pt x="24" y="199"/>
                </a:cubicBezTo>
                <a:cubicBezTo>
                  <a:pt x="56" y="199"/>
                  <a:pt x="56" y="199"/>
                  <a:pt x="56" y="199"/>
                </a:cubicBezTo>
                <a:cubicBezTo>
                  <a:pt x="62" y="215"/>
                  <a:pt x="62" y="215"/>
                  <a:pt x="62" y="215"/>
                </a:cubicBezTo>
                <a:cubicBezTo>
                  <a:pt x="80" y="215"/>
                  <a:pt x="80" y="215"/>
                  <a:pt x="80" y="215"/>
                </a:cubicBezTo>
                <a:cubicBezTo>
                  <a:pt x="47" y="124"/>
                  <a:pt x="47" y="124"/>
                  <a:pt x="47" y="124"/>
                </a:cubicBezTo>
                <a:lnTo>
                  <a:pt x="33" y="124"/>
                </a:lnTo>
                <a:close/>
                <a:moveTo>
                  <a:pt x="29" y="184"/>
                </a:moveTo>
                <a:cubicBezTo>
                  <a:pt x="41" y="151"/>
                  <a:pt x="41" y="151"/>
                  <a:pt x="41" y="151"/>
                </a:cubicBezTo>
                <a:cubicBezTo>
                  <a:pt x="52" y="184"/>
                  <a:pt x="52" y="184"/>
                  <a:pt x="52" y="184"/>
                </a:cubicBezTo>
                <a:lnTo>
                  <a:pt x="29" y="184"/>
                </a:lnTo>
                <a:close/>
                <a:moveTo>
                  <a:pt x="145" y="180"/>
                </a:moveTo>
                <a:cubicBezTo>
                  <a:pt x="109" y="124"/>
                  <a:pt x="109" y="124"/>
                  <a:pt x="109" y="124"/>
                </a:cubicBezTo>
                <a:cubicBezTo>
                  <a:pt x="93" y="124"/>
                  <a:pt x="93" y="124"/>
                  <a:pt x="93" y="124"/>
                </a:cubicBezTo>
                <a:cubicBezTo>
                  <a:pt x="93" y="215"/>
                  <a:pt x="93" y="215"/>
                  <a:pt x="93" y="215"/>
                </a:cubicBezTo>
                <a:cubicBezTo>
                  <a:pt x="111" y="215"/>
                  <a:pt x="111" y="215"/>
                  <a:pt x="111" y="215"/>
                </a:cubicBezTo>
                <a:cubicBezTo>
                  <a:pt x="111" y="159"/>
                  <a:pt x="111" y="159"/>
                  <a:pt x="111" y="159"/>
                </a:cubicBezTo>
                <a:cubicBezTo>
                  <a:pt x="147" y="215"/>
                  <a:pt x="147" y="215"/>
                  <a:pt x="147" y="215"/>
                </a:cubicBezTo>
                <a:cubicBezTo>
                  <a:pt x="163" y="215"/>
                  <a:pt x="163" y="215"/>
                  <a:pt x="163" y="215"/>
                </a:cubicBezTo>
                <a:cubicBezTo>
                  <a:pt x="163" y="124"/>
                  <a:pt x="163" y="124"/>
                  <a:pt x="163" y="124"/>
                </a:cubicBezTo>
                <a:cubicBezTo>
                  <a:pt x="145" y="124"/>
                  <a:pt x="145" y="124"/>
                  <a:pt x="145" y="124"/>
                </a:cubicBezTo>
                <a:lnTo>
                  <a:pt x="145" y="180"/>
                </a:lnTo>
                <a:close/>
                <a:moveTo>
                  <a:pt x="242" y="133"/>
                </a:moveTo>
                <a:cubicBezTo>
                  <a:pt x="236" y="127"/>
                  <a:pt x="228" y="124"/>
                  <a:pt x="218" y="124"/>
                </a:cubicBezTo>
                <a:cubicBezTo>
                  <a:pt x="185" y="124"/>
                  <a:pt x="185" y="124"/>
                  <a:pt x="185" y="124"/>
                </a:cubicBezTo>
                <a:cubicBezTo>
                  <a:pt x="185" y="215"/>
                  <a:pt x="185" y="215"/>
                  <a:pt x="185" y="215"/>
                </a:cubicBezTo>
                <a:cubicBezTo>
                  <a:pt x="218" y="215"/>
                  <a:pt x="218" y="215"/>
                  <a:pt x="218" y="215"/>
                </a:cubicBezTo>
                <a:cubicBezTo>
                  <a:pt x="228" y="215"/>
                  <a:pt x="236" y="213"/>
                  <a:pt x="242" y="207"/>
                </a:cubicBezTo>
                <a:cubicBezTo>
                  <a:pt x="252" y="196"/>
                  <a:pt x="251" y="183"/>
                  <a:pt x="251" y="169"/>
                </a:cubicBezTo>
                <a:cubicBezTo>
                  <a:pt x="251" y="156"/>
                  <a:pt x="252" y="143"/>
                  <a:pt x="242" y="133"/>
                </a:cubicBezTo>
                <a:close/>
                <a:moveTo>
                  <a:pt x="230" y="194"/>
                </a:moveTo>
                <a:cubicBezTo>
                  <a:pt x="227" y="198"/>
                  <a:pt x="223" y="199"/>
                  <a:pt x="216" y="199"/>
                </a:cubicBezTo>
                <a:cubicBezTo>
                  <a:pt x="203" y="199"/>
                  <a:pt x="203" y="199"/>
                  <a:pt x="203" y="199"/>
                </a:cubicBezTo>
                <a:cubicBezTo>
                  <a:pt x="203" y="140"/>
                  <a:pt x="203" y="140"/>
                  <a:pt x="203" y="140"/>
                </a:cubicBezTo>
                <a:cubicBezTo>
                  <a:pt x="216" y="140"/>
                  <a:pt x="216" y="140"/>
                  <a:pt x="216" y="140"/>
                </a:cubicBezTo>
                <a:cubicBezTo>
                  <a:pt x="223" y="140"/>
                  <a:pt x="227" y="142"/>
                  <a:pt x="230" y="146"/>
                </a:cubicBezTo>
                <a:cubicBezTo>
                  <a:pt x="233" y="150"/>
                  <a:pt x="234" y="156"/>
                  <a:pt x="234" y="169"/>
                </a:cubicBezTo>
                <a:cubicBezTo>
                  <a:pt x="234" y="183"/>
                  <a:pt x="233" y="190"/>
                  <a:pt x="230" y="194"/>
                </a:cubicBezTo>
                <a:close/>
                <a:moveTo>
                  <a:pt x="336" y="162"/>
                </a:moveTo>
                <a:cubicBezTo>
                  <a:pt x="325" y="161"/>
                  <a:pt x="325" y="161"/>
                  <a:pt x="325" y="161"/>
                </a:cubicBezTo>
                <a:cubicBezTo>
                  <a:pt x="322" y="160"/>
                  <a:pt x="319" y="159"/>
                  <a:pt x="317" y="157"/>
                </a:cubicBezTo>
                <a:cubicBezTo>
                  <a:pt x="315" y="155"/>
                  <a:pt x="314" y="153"/>
                  <a:pt x="314" y="150"/>
                </a:cubicBezTo>
                <a:cubicBezTo>
                  <a:pt x="314" y="144"/>
                  <a:pt x="319" y="139"/>
                  <a:pt x="328" y="139"/>
                </a:cubicBezTo>
                <a:cubicBezTo>
                  <a:pt x="334" y="139"/>
                  <a:pt x="341" y="140"/>
                  <a:pt x="347" y="145"/>
                </a:cubicBezTo>
                <a:cubicBezTo>
                  <a:pt x="358" y="134"/>
                  <a:pt x="358" y="134"/>
                  <a:pt x="358" y="134"/>
                </a:cubicBezTo>
                <a:cubicBezTo>
                  <a:pt x="351" y="127"/>
                  <a:pt x="341" y="123"/>
                  <a:pt x="329" y="123"/>
                </a:cubicBezTo>
                <a:cubicBezTo>
                  <a:pt x="309" y="123"/>
                  <a:pt x="297" y="135"/>
                  <a:pt x="297" y="151"/>
                </a:cubicBezTo>
                <a:cubicBezTo>
                  <a:pt x="297" y="159"/>
                  <a:pt x="299" y="165"/>
                  <a:pt x="304" y="169"/>
                </a:cubicBezTo>
                <a:cubicBezTo>
                  <a:pt x="308" y="173"/>
                  <a:pt x="314" y="175"/>
                  <a:pt x="321" y="177"/>
                </a:cubicBezTo>
                <a:cubicBezTo>
                  <a:pt x="332" y="178"/>
                  <a:pt x="332" y="178"/>
                  <a:pt x="332" y="178"/>
                </a:cubicBezTo>
                <a:cubicBezTo>
                  <a:pt x="337" y="179"/>
                  <a:pt x="339" y="180"/>
                  <a:pt x="340" y="181"/>
                </a:cubicBezTo>
                <a:cubicBezTo>
                  <a:pt x="342" y="183"/>
                  <a:pt x="343" y="186"/>
                  <a:pt x="343" y="189"/>
                </a:cubicBezTo>
                <a:cubicBezTo>
                  <a:pt x="343" y="196"/>
                  <a:pt x="338" y="200"/>
                  <a:pt x="327" y="200"/>
                </a:cubicBezTo>
                <a:cubicBezTo>
                  <a:pt x="319" y="200"/>
                  <a:pt x="311" y="198"/>
                  <a:pt x="305" y="193"/>
                </a:cubicBezTo>
                <a:cubicBezTo>
                  <a:pt x="294" y="204"/>
                  <a:pt x="294" y="204"/>
                  <a:pt x="294" y="204"/>
                </a:cubicBezTo>
                <a:cubicBezTo>
                  <a:pt x="303" y="213"/>
                  <a:pt x="313" y="216"/>
                  <a:pt x="327" y="216"/>
                </a:cubicBezTo>
                <a:cubicBezTo>
                  <a:pt x="346" y="216"/>
                  <a:pt x="361" y="206"/>
                  <a:pt x="361" y="188"/>
                </a:cubicBezTo>
                <a:cubicBezTo>
                  <a:pt x="361" y="180"/>
                  <a:pt x="358" y="174"/>
                  <a:pt x="354" y="169"/>
                </a:cubicBezTo>
                <a:cubicBezTo>
                  <a:pt x="350" y="166"/>
                  <a:pt x="345" y="163"/>
                  <a:pt x="336" y="162"/>
                </a:cubicBezTo>
                <a:close/>
                <a:moveTo>
                  <a:pt x="409" y="123"/>
                </a:moveTo>
                <a:cubicBezTo>
                  <a:pt x="399" y="123"/>
                  <a:pt x="391" y="127"/>
                  <a:pt x="385" y="133"/>
                </a:cubicBezTo>
                <a:cubicBezTo>
                  <a:pt x="375" y="143"/>
                  <a:pt x="376" y="154"/>
                  <a:pt x="376" y="170"/>
                </a:cubicBezTo>
                <a:cubicBezTo>
                  <a:pt x="376" y="186"/>
                  <a:pt x="375" y="197"/>
                  <a:pt x="385" y="206"/>
                </a:cubicBezTo>
                <a:cubicBezTo>
                  <a:pt x="391" y="213"/>
                  <a:pt x="399" y="216"/>
                  <a:pt x="409" y="216"/>
                </a:cubicBezTo>
                <a:cubicBezTo>
                  <a:pt x="420" y="216"/>
                  <a:pt x="427" y="213"/>
                  <a:pt x="434" y="206"/>
                </a:cubicBezTo>
                <a:cubicBezTo>
                  <a:pt x="443" y="197"/>
                  <a:pt x="443" y="186"/>
                  <a:pt x="443" y="170"/>
                </a:cubicBezTo>
                <a:cubicBezTo>
                  <a:pt x="443" y="154"/>
                  <a:pt x="443" y="143"/>
                  <a:pt x="434" y="133"/>
                </a:cubicBezTo>
                <a:cubicBezTo>
                  <a:pt x="427" y="127"/>
                  <a:pt x="420" y="123"/>
                  <a:pt x="409" y="123"/>
                </a:cubicBezTo>
                <a:close/>
                <a:moveTo>
                  <a:pt x="421" y="195"/>
                </a:moveTo>
                <a:cubicBezTo>
                  <a:pt x="418" y="198"/>
                  <a:pt x="414" y="200"/>
                  <a:pt x="409" y="200"/>
                </a:cubicBezTo>
                <a:cubicBezTo>
                  <a:pt x="404" y="200"/>
                  <a:pt x="400" y="198"/>
                  <a:pt x="398" y="195"/>
                </a:cubicBezTo>
                <a:cubicBezTo>
                  <a:pt x="394" y="192"/>
                  <a:pt x="393" y="187"/>
                  <a:pt x="393" y="170"/>
                </a:cubicBezTo>
                <a:cubicBezTo>
                  <a:pt x="393" y="152"/>
                  <a:pt x="394" y="148"/>
                  <a:pt x="398" y="144"/>
                </a:cubicBezTo>
                <a:cubicBezTo>
                  <a:pt x="400" y="141"/>
                  <a:pt x="404" y="139"/>
                  <a:pt x="409" y="139"/>
                </a:cubicBezTo>
                <a:cubicBezTo>
                  <a:pt x="414" y="139"/>
                  <a:pt x="418" y="141"/>
                  <a:pt x="421" y="144"/>
                </a:cubicBezTo>
                <a:cubicBezTo>
                  <a:pt x="424" y="148"/>
                  <a:pt x="425" y="152"/>
                  <a:pt x="425" y="170"/>
                </a:cubicBezTo>
                <a:cubicBezTo>
                  <a:pt x="425" y="187"/>
                  <a:pt x="424" y="192"/>
                  <a:pt x="421" y="195"/>
                </a:cubicBezTo>
                <a:close/>
                <a:moveTo>
                  <a:pt x="493" y="139"/>
                </a:moveTo>
                <a:cubicBezTo>
                  <a:pt x="502" y="139"/>
                  <a:pt x="506" y="144"/>
                  <a:pt x="508" y="152"/>
                </a:cubicBezTo>
                <a:cubicBezTo>
                  <a:pt x="526" y="152"/>
                  <a:pt x="526" y="152"/>
                  <a:pt x="526" y="152"/>
                </a:cubicBezTo>
                <a:cubicBezTo>
                  <a:pt x="523" y="134"/>
                  <a:pt x="510" y="123"/>
                  <a:pt x="493" y="123"/>
                </a:cubicBezTo>
                <a:cubicBezTo>
                  <a:pt x="483" y="123"/>
                  <a:pt x="475" y="127"/>
                  <a:pt x="468" y="133"/>
                </a:cubicBezTo>
                <a:cubicBezTo>
                  <a:pt x="464" y="137"/>
                  <a:pt x="462" y="142"/>
                  <a:pt x="461" y="147"/>
                </a:cubicBezTo>
                <a:cubicBezTo>
                  <a:pt x="460" y="152"/>
                  <a:pt x="459" y="160"/>
                  <a:pt x="459" y="170"/>
                </a:cubicBezTo>
                <a:cubicBezTo>
                  <a:pt x="459" y="180"/>
                  <a:pt x="460" y="187"/>
                  <a:pt x="461" y="192"/>
                </a:cubicBezTo>
                <a:cubicBezTo>
                  <a:pt x="462" y="198"/>
                  <a:pt x="464" y="202"/>
                  <a:pt x="468" y="206"/>
                </a:cubicBezTo>
                <a:cubicBezTo>
                  <a:pt x="475" y="213"/>
                  <a:pt x="483" y="216"/>
                  <a:pt x="493" y="216"/>
                </a:cubicBezTo>
                <a:cubicBezTo>
                  <a:pt x="510" y="216"/>
                  <a:pt x="523" y="206"/>
                  <a:pt x="526" y="187"/>
                </a:cubicBezTo>
                <a:cubicBezTo>
                  <a:pt x="508" y="187"/>
                  <a:pt x="508" y="187"/>
                  <a:pt x="508" y="187"/>
                </a:cubicBezTo>
                <a:cubicBezTo>
                  <a:pt x="506" y="195"/>
                  <a:pt x="502" y="200"/>
                  <a:pt x="493" y="200"/>
                </a:cubicBezTo>
                <a:cubicBezTo>
                  <a:pt x="488" y="200"/>
                  <a:pt x="484" y="199"/>
                  <a:pt x="482" y="196"/>
                </a:cubicBezTo>
                <a:cubicBezTo>
                  <a:pt x="478" y="192"/>
                  <a:pt x="477" y="187"/>
                  <a:pt x="477" y="170"/>
                </a:cubicBezTo>
                <a:cubicBezTo>
                  <a:pt x="477" y="152"/>
                  <a:pt x="478" y="148"/>
                  <a:pt x="482" y="144"/>
                </a:cubicBezTo>
                <a:cubicBezTo>
                  <a:pt x="484" y="141"/>
                  <a:pt x="488" y="139"/>
                  <a:pt x="493" y="139"/>
                </a:cubicBezTo>
                <a:close/>
                <a:moveTo>
                  <a:pt x="543" y="215"/>
                </a:moveTo>
                <a:cubicBezTo>
                  <a:pt x="561" y="215"/>
                  <a:pt x="561" y="215"/>
                  <a:pt x="561" y="215"/>
                </a:cubicBezTo>
                <a:cubicBezTo>
                  <a:pt x="561" y="124"/>
                  <a:pt x="561" y="124"/>
                  <a:pt x="561" y="124"/>
                </a:cubicBezTo>
                <a:cubicBezTo>
                  <a:pt x="543" y="124"/>
                  <a:pt x="543" y="124"/>
                  <a:pt x="543" y="124"/>
                </a:cubicBezTo>
                <a:lnTo>
                  <a:pt x="543" y="215"/>
                </a:lnTo>
                <a:close/>
                <a:moveTo>
                  <a:pt x="607" y="124"/>
                </a:moveTo>
                <a:cubicBezTo>
                  <a:pt x="573" y="215"/>
                  <a:pt x="573" y="215"/>
                  <a:pt x="573" y="215"/>
                </a:cubicBezTo>
                <a:cubicBezTo>
                  <a:pt x="592" y="215"/>
                  <a:pt x="592" y="215"/>
                  <a:pt x="592" y="215"/>
                </a:cubicBezTo>
                <a:cubicBezTo>
                  <a:pt x="597" y="199"/>
                  <a:pt x="597" y="199"/>
                  <a:pt x="597" y="199"/>
                </a:cubicBezTo>
                <a:cubicBezTo>
                  <a:pt x="630" y="199"/>
                  <a:pt x="630" y="199"/>
                  <a:pt x="630" y="199"/>
                </a:cubicBezTo>
                <a:cubicBezTo>
                  <a:pt x="635" y="215"/>
                  <a:pt x="635" y="215"/>
                  <a:pt x="635" y="215"/>
                </a:cubicBezTo>
                <a:cubicBezTo>
                  <a:pt x="654" y="215"/>
                  <a:pt x="654" y="215"/>
                  <a:pt x="654" y="215"/>
                </a:cubicBezTo>
                <a:cubicBezTo>
                  <a:pt x="620" y="124"/>
                  <a:pt x="620" y="124"/>
                  <a:pt x="620" y="124"/>
                </a:cubicBezTo>
                <a:lnTo>
                  <a:pt x="607" y="124"/>
                </a:lnTo>
                <a:close/>
                <a:moveTo>
                  <a:pt x="602" y="184"/>
                </a:moveTo>
                <a:cubicBezTo>
                  <a:pt x="614" y="151"/>
                  <a:pt x="614" y="151"/>
                  <a:pt x="614" y="151"/>
                </a:cubicBezTo>
                <a:cubicBezTo>
                  <a:pt x="625" y="184"/>
                  <a:pt x="625" y="184"/>
                  <a:pt x="625" y="184"/>
                </a:cubicBezTo>
                <a:lnTo>
                  <a:pt x="602" y="184"/>
                </a:lnTo>
                <a:close/>
                <a:moveTo>
                  <a:pt x="684" y="124"/>
                </a:moveTo>
                <a:cubicBezTo>
                  <a:pt x="666" y="124"/>
                  <a:pt x="666" y="124"/>
                  <a:pt x="666" y="124"/>
                </a:cubicBezTo>
                <a:cubicBezTo>
                  <a:pt x="666" y="215"/>
                  <a:pt x="666" y="215"/>
                  <a:pt x="666" y="215"/>
                </a:cubicBezTo>
                <a:cubicBezTo>
                  <a:pt x="725" y="215"/>
                  <a:pt x="725" y="215"/>
                  <a:pt x="725" y="215"/>
                </a:cubicBezTo>
                <a:cubicBezTo>
                  <a:pt x="725" y="199"/>
                  <a:pt x="725" y="199"/>
                  <a:pt x="725" y="199"/>
                </a:cubicBezTo>
                <a:cubicBezTo>
                  <a:pt x="684" y="199"/>
                  <a:pt x="684" y="199"/>
                  <a:pt x="684" y="199"/>
                </a:cubicBezTo>
                <a:lnTo>
                  <a:pt x="684" y="124"/>
                </a:lnTo>
                <a:close/>
                <a:moveTo>
                  <a:pt x="807" y="162"/>
                </a:moveTo>
                <a:cubicBezTo>
                  <a:pt x="796" y="161"/>
                  <a:pt x="796" y="161"/>
                  <a:pt x="796" y="161"/>
                </a:cubicBezTo>
                <a:cubicBezTo>
                  <a:pt x="792" y="160"/>
                  <a:pt x="789" y="159"/>
                  <a:pt x="787" y="157"/>
                </a:cubicBezTo>
                <a:cubicBezTo>
                  <a:pt x="785" y="155"/>
                  <a:pt x="785" y="153"/>
                  <a:pt x="785" y="150"/>
                </a:cubicBezTo>
                <a:cubicBezTo>
                  <a:pt x="785" y="144"/>
                  <a:pt x="789" y="139"/>
                  <a:pt x="799" y="139"/>
                </a:cubicBezTo>
                <a:cubicBezTo>
                  <a:pt x="805" y="139"/>
                  <a:pt x="812" y="140"/>
                  <a:pt x="817" y="145"/>
                </a:cubicBezTo>
                <a:cubicBezTo>
                  <a:pt x="829" y="134"/>
                  <a:pt x="829" y="134"/>
                  <a:pt x="829" y="134"/>
                </a:cubicBezTo>
                <a:cubicBezTo>
                  <a:pt x="821" y="127"/>
                  <a:pt x="812" y="123"/>
                  <a:pt x="799" y="123"/>
                </a:cubicBezTo>
                <a:cubicBezTo>
                  <a:pt x="780" y="123"/>
                  <a:pt x="768" y="135"/>
                  <a:pt x="768" y="151"/>
                </a:cubicBezTo>
                <a:cubicBezTo>
                  <a:pt x="768" y="159"/>
                  <a:pt x="770" y="165"/>
                  <a:pt x="774" y="169"/>
                </a:cubicBezTo>
                <a:cubicBezTo>
                  <a:pt x="778" y="173"/>
                  <a:pt x="784" y="175"/>
                  <a:pt x="792" y="177"/>
                </a:cubicBezTo>
                <a:cubicBezTo>
                  <a:pt x="803" y="178"/>
                  <a:pt x="803" y="178"/>
                  <a:pt x="803" y="178"/>
                </a:cubicBezTo>
                <a:cubicBezTo>
                  <a:pt x="807" y="179"/>
                  <a:pt x="809" y="180"/>
                  <a:pt x="811" y="181"/>
                </a:cubicBezTo>
                <a:cubicBezTo>
                  <a:pt x="813" y="183"/>
                  <a:pt x="814" y="186"/>
                  <a:pt x="814" y="189"/>
                </a:cubicBezTo>
                <a:cubicBezTo>
                  <a:pt x="814" y="196"/>
                  <a:pt x="808" y="200"/>
                  <a:pt x="798" y="200"/>
                </a:cubicBezTo>
                <a:cubicBezTo>
                  <a:pt x="789" y="200"/>
                  <a:pt x="781" y="198"/>
                  <a:pt x="775" y="193"/>
                </a:cubicBezTo>
                <a:cubicBezTo>
                  <a:pt x="764" y="204"/>
                  <a:pt x="764" y="204"/>
                  <a:pt x="764" y="204"/>
                </a:cubicBezTo>
                <a:cubicBezTo>
                  <a:pt x="773" y="213"/>
                  <a:pt x="783" y="216"/>
                  <a:pt x="797" y="216"/>
                </a:cubicBezTo>
                <a:cubicBezTo>
                  <a:pt x="816" y="216"/>
                  <a:pt x="831" y="206"/>
                  <a:pt x="831" y="188"/>
                </a:cubicBezTo>
                <a:cubicBezTo>
                  <a:pt x="831" y="180"/>
                  <a:pt x="829" y="174"/>
                  <a:pt x="824" y="169"/>
                </a:cubicBezTo>
                <a:cubicBezTo>
                  <a:pt x="820" y="166"/>
                  <a:pt x="815" y="163"/>
                  <a:pt x="807" y="162"/>
                </a:cubicBezTo>
                <a:close/>
                <a:moveTo>
                  <a:pt x="849" y="215"/>
                </a:moveTo>
                <a:cubicBezTo>
                  <a:pt x="909" y="215"/>
                  <a:pt x="909" y="215"/>
                  <a:pt x="909" y="215"/>
                </a:cubicBezTo>
                <a:cubicBezTo>
                  <a:pt x="909" y="199"/>
                  <a:pt x="909" y="199"/>
                  <a:pt x="909" y="199"/>
                </a:cubicBezTo>
                <a:cubicBezTo>
                  <a:pt x="867" y="199"/>
                  <a:pt x="867" y="199"/>
                  <a:pt x="867" y="199"/>
                </a:cubicBezTo>
                <a:cubicBezTo>
                  <a:pt x="867" y="177"/>
                  <a:pt x="867" y="177"/>
                  <a:pt x="867" y="177"/>
                </a:cubicBezTo>
                <a:cubicBezTo>
                  <a:pt x="903" y="177"/>
                  <a:pt x="903" y="177"/>
                  <a:pt x="903" y="177"/>
                </a:cubicBezTo>
                <a:cubicBezTo>
                  <a:pt x="903" y="161"/>
                  <a:pt x="903" y="161"/>
                  <a:pt x="903" y="161"/>
                </a:cubicBezTo>
                <a:cubicBezTo>
                  <a:pt x="867" y="161"/>
                  <a:pt x="867" y="161"/>
                  <a:pt x="867" y="161"/>
                </a:cubicBezTo>
                <a:cubicBezTo>
                  <a:pt x="867" y="140"/>
                  <a:pt x="867" y="140"/>
                  <a:pt x="867" y="140"/>
                </a:cubicBezTo>
                <a:cubicBezTo>
                  <a:pt x="909" y="140"/>
                  <a:pt x="909" y="140"/>
                  <a:pt x="909" y="140"/>
                </a:cubicBezTo>
                <a:cubicBezTo>
                  <a:pt x="909" y="124"/>
                  <a:pt x="909" y="124"/>
                  <a:pt x="909" y="124"/>
                </a:cubicBezTo>
                <a:cubicBezTo>
                  <a:pt x="849" y="124"/>
                  <a:pt x="849" y="124"/>
                  <a:pt x="849" y="124"/>
                </a:cubicBezTo>
                <a:lnTo>
                  <a:pt x="849" y="215"/>
                </a:lnTo>
                <a:close/>
                <a:moveTo>
                  <a:pt x="993" y="152"/>
                </a:moveTo>
                <a:cubicBezTo>
                  <a:pt x="993" y="137"/>
                  <a:pt x="982" y="124"/>
                  <a:pt x="964" y="124"/>
                </a:cubicBezTo>
                <a:cubicBezTo>
                  <a:pt x="928" y="124"/>
                  <a:pt x="928" y="124"/>
                  <a:pt x="928" y="124"/>
                </a:cubicBezTo>
                <a:cubicBezTo>
                  <a:pt x="928" y="215"/>
                  <a:pt x="928" y="215"/>
                  <a:pt x="928" y="215"/>
                </a:cubicBezTo>
                <a:cubicBezTo>
                  <a:pt x="946" y="215"/>
                  <a:pt x="946" y="215"/>
                  <a:pt x="946" y="215"/>
                </a:cubicBezTo>
                <a:cubicBezTo>
                  <a:pt x="946" y="179"/>
                  <a:pt x="946" y="179"/>
                  <a:pt x="946" y="179"/>
                </a:cubicBezTo>
                <a:cubicBezTo>
                  <a:pt x="958" y="179"/>
                  <a:pt x="958" y="179"/>
                  <a:pt x="958" y="179"/>
                </a:cubicBezTo>
                <a:cubicBezTo>
                  <a:pt x="976" y="215"/>
                  <a:pt x="976" y="215"/>
                  <a:pt x="976" y="215"/>
                </a:cubicBezTo>
                <a:cubicBezTo>
                  <a:pt x="997" y="215"/>
                  <a:pt x="997" y="215"/>
                  <a:pt x="997" y="215"/>
                </a:cubicBezTo>
                <a:cubicBezTo>
                  <a:pt x="976" y="176"/>
                  <a:pt x="976" y="176"/>
                  <a:pt x="976" y="176"/>
                </a:cubicBezTo>
                <a:cubicBezTo>
                  <a:pt x="985" y="173"/>
                  <a:pt x="993" y="165"/>
                  <a:pt x="993" y="152"/>
                </a:cubicBezTo>
                <a:close/>
                <a:moveTo>
                  <a:pt x="962" y="164"/>
                </a:moveTo>
                <a:cubicBezTo>
                  <a:pt x="946" y="164"/>
                  <a:pt x="946" y="164"/>
                  <a:pt x="946" y="164"/>
                </a:cubicBezTo>
                <a:cubicBezTo>
                  <a:pt x="946" y="140"/>
                  <a:pt x="946" y="140"/>
                  <a:pt x="946" y="140"/>
                </a:cubicBezTo>
                <a:cubicBezTo>
                  <a:pt x="962" y="140"/>
                  <a:pt x="962" y="140"/>
                  <a:pt x="962" y="140"/>
                </a:cubicBezTo>
                <a:cubicBezTo>
                  <a:pt x="970" y="140"/>
                  <a:pt x="975" y="145"/>
                  <a:pt x="975" y="152"/>
                </a:cubicBezTo>
                <a:cubicBezTo>
                  <a:pt x="975" y="159"/>
                  <a:pt x="970" y="164"/>
                  <a:pt x="962" y="164"/>
                </a:cubicBezTo>
                <a:close/>
                <a:moveTo>
                  <a:pt x="1039" y="184"/>
                </a:moveTo>
                <a:cubicBezTo>
                  <a:pt x="1021" y="124"/>
                  <a:pt x="1021" y="124"/>
                  <a:pt x="1021" y="124"/>
                </a:cubicBezTo>
                <a:cubicBezTo>
                  <a:pt x="1003" y="124"/>
                  <a:pt x="1003" y="124"/>
                  <a:pt x="1003" y="124"/>
                </a:cubicBezTo>
                <a:cubicBezTo>
                  <a:pt x="1033" y="215"/>
                  <a:pt x="1033" y="215"/>
                  <a:pt x="1033" y="215"/>
                </a:cubicBezTo>
                <a:cubicBezTo>
                  <a:pt x="1046" y="215"/>
                  <a:pt x="1046" y="215"/>
                  <a:pt x="1046" y="215"/>
                </a:cubicBezTo>
                <a:cubicBezTo>
                  <a:pt x="1076" y="124"/>
                  <a:pt x="1076" y="124"/>
                  <a:pt x="1076" y="124"/>
                </a:cubicBezTo>
                <a:cubicBezTo>
                  <a:pt x="1058" y="124"/>
                  <a:pt x="1058" y="124"/>
                  <a:pt x="1058" y="124"/>
                </a:cubicBezTo>
                <a:lnTo>
                  <a:pt x="1039" y="184"/>
                </a:lnTo>
                <a:close/>
                <a:moveTo>
                  <a:pt x="1088" y="215"/>
                </a:moveTo>
                <a:cubicBezTo>
                  <a:pt x="1106" y="215"/>
                  <a:pt x="1106" y="215"/>
                  <a:pt x="1106" y="215"/>
                </a:cubicBezTo>
                <a:cubicBezTo>
                  <a:pt x="1106" y="124"/>
                  <a:pt x="1106" y="124"/>
                  <a:pt x="1106" y="124"/>
                </a:cubicBezTo>
                <a:cubicBezTo>
                  <a:pt x="1088" y="124"/>
                  <a:pt x="1088" y="124"/>
                  <a:pt x="1088" y="124"/>
                </a:cubicBezTo>
                <a:lnTo>
                  <a:pt x="1088" y="215"/>
                </a:lnTo>
                <a:close/>
                <a:moveTo>
                  <a:pt x="1159" y="139"/>
                </a:moveTo>
                <a:cubicBezTo>
                  <a:pt x="1168" y="139"/>
                  <a:pt x="1173" y="144"/>
                  <a:pt x="1175" y="152"/>
                </a:cubicBezTo>
                <a:cubicBezTo>
                  <a:pt x="1193" y="152"/>
                  <a:pt x="1193" y="152"/>
                  <a:pt x="1193" y="152"/>
                </a:cubicBezTo>
                <a:cubicBezTo>
                  <a:pt x="1190" y="134"/>
                  <a:pt x="1177" y="123"/>
                  <a:pt x="1159" y="123"/>
                </a:cubicBezTo>
                <a:cubicBezTo>
                  <a:pt x="1150" y="123"/>
                  <a:pt x="1141" y="127"/>
                  <a:pt x="1135" y="133"/>
                </a:cubicBezTo>
                <a:cubicBezTo>
                  <a:pt x="1131" y="137"/>
                  <a:pt x="1128" y="142"/>
                  <a:pt x="1127" y="147"/>
                </a:cubicBezTo>
                <a:cubicBezTo>
                  <a:pt x="1126" y="152"/>
                  <a:pt x="1126" y="160"/>
                  <a:pt x="1126" y="170"/>
                </a:cubicBezTo>
                <a:cubicBezTo>
                  <a:pt x="1126" y="180"/>
                  <a:pt x="1126" y="187"/>
                  <a:pt x="1127" y="192"/>
                </a:cubicBezTo>
                <a:cubicBezTo>
                  <a:pt x="1128" y="198"/>
                  <a:pt x="1131" y="202"/>
                  <a:pt x="1135" y="206"/>
                </a:cubicBezTo>
                <a:cubicBezTo>
                  <a:pt x="1141" y="213"/>
                  <a:pt x="1150" y="216"/>
                  <a:pt x="1159" y="216"/>
                </a:cubicBezTo>
                <a:cubicBezTo>
                  <a:pt x="1177" y="216"/>
                  <a:pt x="1190" y="206"/>
                  <a:pt x="1193" y="187"/>
                </a:cubicBezTo>
                <a:cubicBezTo>
                  <a:pt x="1175" y="187"/>
                  <a:pt x="1175" y="187"/>
                  <a:pt x="1175" y="187"/>
                </a:cubicBezTo>
                <a:cubicBezTo>
                  <a:pt x="1173" y="195"/>
                  <a:pt x="1168" y="200"/>
                  <a:pt x="1159" y="200"/>
                </a:cubicBezTo>
                <a:cubicBezTo>
                  <a:pt x="1154" y="200"/>
                  <a:pt x="1151" y="199"/>
                  <a:pt x="1148" y="196"/>
                </a:cubicBezTo>
                <a:cubicBezTo>
                  <a:pt x="1144" y="192"/>
                  <a:pt x="1143" y="187"/>
                  <a:pt x="1143" y="170"/>
                </a:cubicBezTo>
                <a:cubicBezTo>
                  <a:pt x="1143" y="152"/>
                  <a:pt x="1144" y="148"/>
                  <a:pt x="1148" y="144"/>
                </a:cubicBezTo>
                <a:cubicBezTo>
                  <a:pt x="1151" y="141"/>
                  <a:pt x="1154" y="139"/>
                  <a:pt x="1159" y="139"/>
                </a:cubicBezTo>
                <a:close/>
                <a:moveTo>
                  <a:pt x="1209" y="215"/>
                </a:moveTo>
                <a:cubicBezTo>
                  <a:pt x="1269" y="215"/>
                  <a:pt x="1269" y="215"/>
                  <a:pt x="1269" y="215"/>
                </a:cubicBezTo>
                <a:cubicBezTo>
                  <a:pt x="1269" y="199"/>
                  <a:pt x="1269" y="199"/>
                  <a:pt x="1269" y="199"/>
                </a:cubicBezTo>
                <a:cubicBezTo>
                  <a:pt x="1227" y="199"/>
                  <a:pt x="1227" y="199"/>
                  <a:pt x="1227" y="199"/>
                </a:cubicBezTo>
                <a:cubicBezTo>
                  <a:pt x="1227" y="177"/>
                  <a:pt x="1227" y="177"/>
                  <a:pt x="1227" y="177"/>
                </a:cubicBezTo>
                <a:cubicBezTo>
                  <a:pt x="1263" y="177"/>
                  <a:pt x="1263" y="177"/>
                  <a:pt x="1263" y="177"/>
                </a:cubicBezTo>
                <a:cubicBezTo>
                  <a:pt x="1263" y="161"/>
                  <a:pt x="1263" y="161"/>
                  <a:pt x="1263" y="161"/>
                </a:cubicBezTo>
                <a:cubicBezTo>
                  <a:pt x="1227" y="161"/>
                  <a:pt x="1227" y="161"/>
                  <a:pt x="1227" y="161"/>
                </a:cubicBezTo>
                <a:cubicBezTo>
                  <a:pt x="1227" y="140"/>
                  <a:pt x="1227" y="140"/>
                  <a:pt x="1227" y="140"/>
                </a:cubicBezTo>
                <a:cubicBezTo>
                  <a:pt x="1269" y="140"/>
                  <a:pt x="1269" y="140"/>
                  <a:pt x="1269" y="140"/>
                </a:cubicBezTo>
                <a:cubicBezTo>
                  <a:pt x="1269" y="124"/>
                  <a:pt x="1269" y="124"/>
                  <a:pt x="1269" y="124"/>
                </a:cubicBezTo>
                <a:cubicBezTo>
                  <a:pt x="1209" y="124"/>
                  <a:pt x="1209" y="124"/>
                  <a:pt x="1209" y="124"/>
                </a:cubicBezTo>
                <a:lnTo>
                  <a:pt x="1209" y="215"/>
                </a:lnTo>
                <a:close/>
                <a:moveTo>
                  <a:pt x="1323" y="162"/>
                </a:moveTo>
                <a:cubicBezTo>
                  <a:pt x="1312" y="161"/>
                  <a:pt x="1312" y="161"/>
                  <a:pt x="1312" y="161"/>
                </a:cubicBezTo>
                <a:cubicBezTo>
                  <a:pt x="1308" y="160"/>
                  <a:pt x="1305" y="159"/>
                  <a:pt x="1303" y="157"/>
                </a:cubicBezTo>
                <a:cubicBezTo>
                  <a:pt x="1301" y="155"/>
                  <a:pt x="1301" y="153"/>
                  <a:pt x="1301" y="150"/>
                </a:cubicBezTo>
                <a:cubicBezTo>
                  <a:pt x="1301" y="144"/>
                  <a:pt x="1305" y="139"/>
                  <a:pt x="1315" y="139"/>
                </a:cubicBezTo>
                <a:cubicBezTo>
                  <a:pt x="1321" y="139"/>
                  <a:pt x="1328" y="140"/>
                  <a:pt x="1333" y="145"/>
                </a:cubicBezTo>
                <a:cubicBezTo>
                  <a:pt x="1345" y="134"/>
                  <a:pt x="1345" y="134"/>
                  <a:pt x="1345" y="134"/>
                </a:cubicBezTo>
                <a:cubicBezTo>
                  <a:pt x="1337" y="127"/>
                  <a:pt x="1328" y="123"/>
                  <a:pt x="1315" y="123"/>
                </a:cubicBezTo>
                <a:cubicBezTo>
                  <a:pt x="1296" y="123"/>
                  <a:pt x="1284" y="135"/>
                  <a:pt x="1284" y="151"/>
                </a:cubicBezTo>
                <a:cubicBezTo>
                  <a:pt x="1284" y="159"/>
                  <a:pt x="1286" y="165"/>
                  <a:pt x="1290" y="169"/>
                </a:cubicBezTo>
                <a:cubicBezTo>
                  <a:pt x="1294" y="173"/>
                  <a:pt x="1300" y="175"/>
                  <a:pt x="1308" y="177"/>
                </a:cubicBezTo>
                <a:cubicBezTo>
                  <a:pt x="1319" y="178"/>
                  <a:pt x="1319" y="178"/>
                  <a:pt x="1319" y="178"/>
                </a:cubicBezTo>
                <a:cubicBezTo>
                  <a:pt x="1323" y="179"/>
                  <a:pt x="1325" y="180"/>
                  <a:pt x="1327" y="181"/>
                </a:cubicBezTo>
                <a:cubicBezTo>
                  <a:pt x="1329" y="183"/>
                  <a:pt x="1330" y="186"/>
                  <a:pt x="1330" y="189"/>
                </a:cubicBezTo>
                <a:cubicBezTo>
                  <a:pt x="1330" y="196"/>
                  <a:pt x="1324" y="200"/>
                  <a:pt x="1313" y="200"/>
                </a:cubicBezTo>
                <a:cubicBezTo>
                  <a:pt x="1305" y="200"/>
                  <a:pt x="1297" y="198"/>
                  <a:pt x="1291" y="193"/>
                </a:cubicBezTo>
                <a:cubicBezTo>
                  <a:pt x="1280" y="204"/>
                  <a:pt x="1280" y="204"/>
                  <a:pt x="1280" y="204"/>
                </a:cubicBezTo>
                <a:cubicBezTo>
                  <a:pt x="1289" y="213"/>
                  <a:pt x="1299" y="216"/>
                  <a:pt x="1313" y="216"/>
                </a:cubicBezTo>
                <a:cubicBezTo>
                  <a:pt x="1332" y="216"/>
                  <a:pt x="1347" y="206"/>
                  <a:pt x="1347" y="188"/>
                </a:cubicBezTo>
                <a:cubicBezTo>
                  <a:pt x="1347" y="180"/>
                  <a:pt x="1345" y="174"/>
                  <a:pt x="1340" y="169"/>
                </a:cubicBezTo>
                <a:cubicBezTo>
                  <a:pt x="1336" y="166"/>
                  <a:pt x="1331" y="163"/>
                  <a:pt x="1323" y="162"/>
                </a:cubicBezTo>
                <a:close/>
                <a:moveTo>
                  <a:pt x="1461" y="152"/>
                </a:moveTo>
                <a:cubicBezTo>
                  <a:pt x="1461" y="137"/>
                  <a:pt x="1450" y="124"/>
                  <a:pt x="1432" y="124"/>
                </a:cubicBezTo>
                <a:cubicBezTo>
                  <a:pt x="1396" y="124"/>
                  <a:pt x="1396" y="124"/>
                  <a:pt x="1396" y="124"/>
                </a:cubicBezTo>
                <a:cubicBezTo>
                  <a:pt x="1396" y="215"/>
                  <a:pt x="1396" y="215"/>
                  <a:pt x="1396" y="215"/>
                </a:cubicBezTo>
                <a:cubicBezTo>
                  <a:pt x="1414" y="215"/>
                  <a:pt x="1414" y="215"/>
                  <a:pt x="1414" y="215"/>
                </a:cubicBezTo>
                <a:cubicBezTo>
                  <a:pt x="1414" y="179"/>
                  <a:pt x="1414" y="179"/>
                  <a:pt x="1414" y="179"/>
                </a:cubicBezTo>
                <a:cubicBezTo>
                  <a:pt x="1427" y="179"/>
                  <a:pt x="1427" y="179"/>
                  <a:pt x="1427" y="179"/>
                </a:cubicBezTo>
                <a:cubicBezTo>
                  <a:pt x="1444" y="215"/>
                  <a:pt x="1444" y="215"/>
                  <a:pt x="1444" y="215"/>
                </a:cubicBezTo>
                <a:cubicBezTo>
                  <a:pt x="1465" y="215"/>
                  <a:pt x="1465" y="215"/>
                  <a:pt x="1465" y="215"/>
                </a:cubicBezTo>
                <a:cubicBezTo>
                  <a:pt x="1445" y="176"/>
                  <a:pt x="1445" y="176"/>
                  <a:pt x="1445" y="176"/>
                </a:cubicBezTo>
                <a:cubicBezTo>
                  <a:pt x="1453" y="173"/>
                  <a:pt x="1461" y="165"/>
                  <a:pt x="1461" y="152"/>
                </a:cubicBezTo>
                <a:close/>
                <a:moveTo>
                  <a:pt x="1431" y="164"/>
                </a:moveTo>
                <a:cubicBezTo>
                  <a:pt x="1414" y="164"/>
                  <a:pt x="1414" y="164"/>
                  <a:pt x="1414" y="164"/>
                </a:cubicBezTo>
                <a:cubicBezTo>
                  <a:pt x="1414" y="140"/>
                  <a:pt x="1414" y="140"/>
                  <a:pt x="1414" y="140"/>
                </a:cubicBezTo>
                <a:cubicBezTo>
                  <a:pt x="1431" y="140"/>
                  <a:pt x="1431" y="140"/>
                  <a:pt x="1431" y="140"/>
                </a:cubicBezTo>
                <a:cubicBezTo>
                  <a:pt x="1438" y="140"/>
                  <a:pt x="1444" y="145"/>
                  <a:pt x="1444" y="152"/>
                </a:cubicBezTo>
                <a:cubicBezTo>
                  <a:pt x="1444" y="159"/>
                  <a:pt x="1438" y="164"/>
                  <a:pt x="1431" y="164"/>
                </a:cubicBezTo>
                <a:close/>
                <a:moveTo>
                  <a:pt x="1481" y="215"/>
                </a:moveTo>
                <a:cubicBezTo>
                  <a:pt x="1541" y="215"/>
                  <a:pt x="1541" y="215"/>
                  <a:pt x="1541" y="215"/>
                </a:cubicBezTo>
                <a:cubicBezTo>
                  <a:pt x="1541" y="199"/>
                  <a:pt x="1541" y="199"/>
                  <a:pt x="1541" y="199"/>
                </a:cubicBezTo>
                <a:cubicBezTo>
                  <a:pt x="1499" y="199"/>
                  <a:pt x="1499" y="199"/>
                  <a:pt x="1499" y="199"/>
                </a:cubicBezTo>
                <a:cubicBezTo>
                  <a:pt x="1499" y="177"/>
                  <a:pt x="1499" y="177"/>
                  <a:pt x="1499" y="177"/>
                </a:cubicBezTo>
                <a:cubicBezTo>
                  <a:pt x="1535" y="177"/>
                  <a:pt x="1535" y="177"/>
                  <a:pt x="1535" y="177"/>
                </a:cubicBezTo>
                <a:cubicBezTo>
                  <a:pt x="1535" y="161"/>
                  <a:pt x="1535" y="161"/>
                  <a:pt x="1535" y="161"/>
                </a:cubicBezTo>
                <a:cubicBezTo>
                  <a:pt x="1499" y="161"/>
                  <a:pt x="1499" y="161"/>
                  <a:pt x="1499" y="161"/>
                </a:cubicBezTo>
                <a:cubicBezTo>
                  <a:pt x="1499" y="140"/>
                  <a:pt x="1499" y="140"/>
                  <a:pt x="1499" y="140"/>
                </a:cubicBezTo>
                <a:cubicBezTo>
                  <a:pt x="1541" y="140"/>
                  <a:pt x="1541" y="140"/>
                  <a:pt x="1541" y="140"/>
                </a:cubicBezTo>
                <a:cubicBezTo>
                  <a:pt x="1541" y="124"/>
                  <a:pt x="1541" y="124"/>
                  <a:pt x="1541" y="124"/>
                </a:cubicBezTo>
                <a:cubicBezTo>
                  <a:pt x="1481" y="124"/>
                  <a:pt x="1481" y="124"/>
                  <a:pt x="1481" y="124"/>
                </a:cubicBezTo>
                <a:lnTo>
                  <a:pt x="1481" y="215"/>
                </a:lnTo>
                <a:close/>
                <a:moveTo>
                  <a:pt x="1560" y="215"/>
                </a:moveTo>
                <a:cubicBezTo>
                  <a:pt x="1578" y="215"/>
                  <a:pt x="1578" y="215"/>
                  <a:pt x="1578" y="215"/>
                </a:cubicBezTo>
                <a:cubicBezTo>
                  <a:pt x="1578" y="178"/>
                  <a:pt x="1578" y="178"/>
                  <a:pt x="1578" y="178"/>
                </a:cubicBezTo>
                <a:cubicBezTo>
                  <a:pt x="1613" y="178"/>
                  <a:pt x="1613" y="178"/>
                  <a:pt x="1613" y="178"/>
                </a:cubicBezTo>
                <a:cubicBezTo>
                  <a:pt x="1613" y="162"/>
                  <a:pt x="1613" y="162"/>
                  <a:pt x="1613" y="162"/>
                </a:cubicBezTo>
                <a:cubicBezTo>
                  <a:pt x="1578" y="162"/>
                  <a:pt x="1578" y="162"/>
                  <a:pt x="1578" y="162"/>
                </a:cubicBezTo>
                <a:cubicBezTo>
                  <a:pt x="1578" y="140"/>
                  <a:pt x="1578" y="140"/>
                  <a:pt x="1578" y="140"/>
                </a:cubicBezTo>
                <a:cubicBezTo>
                  <a:pt x="1620" y="140"/>
                  <a:pt x="1620" y="140"/>
                  <a:pt x="1620" y="140"/>
                </a:cubicBezTo>
                <a:cubicBezTo>
                  <a:pt x="1620" y="124"/>
                  <a:pt x="1620" y="124"/>
                  <a:pt x="1620" y="124"/>
                </a:cubicBezTo>
                <a:cubicBezTo>
                  <a:pt x="1560" y="124"/>
                  <a:pt x="1560" y="124"/>
                  <a:pt x="1560" y="124"/>
                </a:cubicBezTo>
                <a:lnTo>
                  <a:pt x="1560" y="215"/>
                </a:lnTo>
                <a:close/>
                <a:moveTo>
                  <a:pt x="1667" y="123"/>
                </a:moveTo>
                <a:cubicBezTo>
                  <a:pt x="1657" y="123"/>
                  <a:pt x="1649" y="127"/>
                  <a:pt x="1642" y="133"/>
                </a:cubicBezTo>
                <a:cubicBezTo>
                  <a:pt x="1633" y="143"/>
                  <a:pt x="1633" y="154"/>
                  <a:pt x="1633" y="170"/>
                </a:cubicBezTo>
                <a:cubicBezTo>
                  <a:pt x="1633" y="186"/>
                  <a:pt x="1633" y="197"/>
                  <a:pt x="1642" y="206"/>
                </a:cubicBezTo>
                <a:cubicBezTo>
                  <a:pt x="1649" y="213"/>
                  <a:pt x="1657" y="216"/>
                  <a:pt x="1667" y="216"/>
                </a:cubicBezTo>
                <a:cubicBezTo>
                  <a:pt x="1678" y="216"/>
                  <a:pt x="1685" y="213"/>
                  <a:pt x="1692" y="206"/>
                </a:cubicBezTo>
                <a:cubicBezTo>
                  <a:pt x="1701" y="197"/>
                  <a:pt x="1701" y="186"/>
                  <a:pt x="1701" y="170"/>
                </a:cubicBezTo>
                <a:cubicBezTo>
                  <a:pt x="1701" y="154"/>
                  <a:pt x="1701" y="143"/>
                  <a:pt x="1692" y="133"/>
                </a:cubicBezTo>
                <a:cubicBezTo>
                  <a:pt x="1685" y="127"/>
                  <a:pt x="1678" y="123"/>
                  <a:pt x="1667" y="123"/>
                </a:cubicBezTo>
                <a:close/>
                <a:moveTo>
                  <a:pt x="1679" y="195"/>
                </a:moveTo>
                <a:cubicBezTo>
                  <a:pt x="1676" y="198"/>
                  <a:pt x="1672" y="200"/>
                  <a:pt x="1667" y="200"/>
                </a:cubicBezTo>
                <a:cubicBezTo>
                  <a:pt x="1662" y="200"/>
                  <a:pt x="1658" y="198"/>
                  <a:pt x="1656" y="195"/>
                </a:cubicBezTo>
                <a:cubicBezTo>
                  <a:pt x="1652" y="192"/>
                  <a:pt x="1651" y="187"/>
                  <a:pt x="1651" y="170"/>
                </a:cubicBezTo>
                <a:cubicBezTo>
                  <a:pt x="1651" y="152"/>
                  <a:pt x="1652" y="148"/>
                  <a:pt x="1656" y="144"/>
                </a:cubicBezTo>
                <a:cubicBezTo>
                  <a:pt x="1658" y="141"/>
                  <a:pt x="1662" y="139"/>
                  <a:pt x="1667" y="139"/>
                </a:cubicBezTo>
                <a:cubicBezTo>
                  <a:pt x="1672" y="139"/>
                  <a:pt x="1676" y="141"/>
                  <a:pt x="1679" y="144"/>
                </a:cubicBezTo>
                <a:cubicBezTo>
                  <a:pt x="1682" y="148"/>
                  <a:pt x="1683" y="152"/>
                  <a:pt x="1683" y="170"/>
                </a:cubicBezTo>
                <a:cubicBezTo>
                  <a:pt x="1683" y="187"/>
                  <a:pt x="1682" y="192"/>
                  <a:pt x="1679" y="195"/>
                </a:cubicBezTo>
                <a:close/>
                <a:moveTo>
                  <a:pt x="1786" y="152"/>
                </a:moveTo>
                <a:cubicBezTo>
                  <a:pt x="1786" y="137"/>
                  <a:pt x="1775" y="124"/>
                  <a:pt x="1756" y="124"/>
                </a:cubicBezTo>
                <a:cubicBezTo>
                  <a:pt x="1720" y="124"/>
                  <a:pt x="1720" y="124"/>
                  <a:pt x="1720" y="124"/>
                </a:cubicBezTo>
                <a:cubicBezTo>
                  <a:pt x="1720" y="215"/>
                  <a:pt x="1720" y="215"/>
                  <a:pt x="1720" y="215"/>
                </a:cubicBezTo>
                <a:cubicBezTo>
                  <a:pt x="1738" y="215"/>
                  <a:pt x="1738" y="215"/>
                  <a:pt x="1738" y="215"/>
                </a:cubicBezTo>
                <a:cubicBezTo>
                  <a:pt x="1738" y="179"/>
                  <a:pt x="1738" y="179"/>
                  <a:pt x="1738" y="179"/>
                </a:cubicBezTo>
                <a:cubicBezTo>
                  <a:pt x="1751" y="179"/>
                  <a:pt x="1751" y="179"/>
                  <a:pt x="1751" y="179"/>
                </a:cubicBezTo>
                <a:cubicBezTo>
                  <a:pt x="1769" y="215"/>
                  <a:pt x="1769" y="215"/>
                  <a:pt x="1769" y="215"/>
                </a:cubicBezTo>
                <a:cubicBezTo>
                  <a:pt x="1789" y="215"/>
                  <a:pt x="1789" y="215"/>
                  <a:pt x="1789" y="215"/>
                </a:cubicBezTo>
                <a:cubicBezTo>
                  <a:pt x="1769" y="176"/>
                  <a:pt x="1769" y="176"/>
                  <a:pt x="1769" y="176"/>
                </a:cubicBezTo>
                <a:cubicBezTo>
                  <a:pt x="1778" y="173"/>
                  <a:pt x="1786" y="165"/>
                  <a:pt x="1786" y="152"/>
                </a:cubicBezTo>
                <a:close/>
                <a:moveTo>
                  <a:pt x="1755" y="164"/>
                </a:moveTo>
                <a:cubicBezTo>
                  <a:pt x="1738" y="164"/>
                  <a:pt x="1738" y="164"/>
                  <a:pt x="1738" y="164"/>
                </a:cubicBezTo>
                <a:cubicBezTo>
                  <a:pt x="1738" y="140"/>
                  <a:pt x="1738" y="140"/>
                  <a:pt x="1738" y="140"/>
                </a:cubicBezTo>
                <a:cubicBezTo>
                  <a:pt x="1755" y="140"/>
                  <a:pt x="1755" y="140"/>
                  <a:pt x="1755" y="140"/>
                </a:cubicBezTo>
                <a:cubicBezTo>
                  <a:pt x="1763" y="140"/>
                  <a:pt x="1768" y="145"/>
                  <a:pt x="1768" y="152"/>
                </a:cubicBezTo>
                <a:cubicBezTo>
                  <a:pt x="1768" y="159"/>
                  <a:pt x="1763" y="164"/>
                  <a:pt x="1755" y="164"/>
                </a:cubicBezTo>
                <a:close/>
                <a:moveTo>
                  <a:pt x="1847" y="174"/>
                </a:moveTo>
                <a:cubicBezTo>
                  <a:pt x="1823" y="124"/>
                  <a:pt x="1823" y="124"/>
                  <a:pt x="1823" y="124"/>
                </a:cubicBezTo>
                <a:cubicBezTo>
                  <a:pt x="1805" y="124"/>
                  <a:pt x="1805" y="124"/>
                  <a:pt x="1805" y="124"/>
                </a:cubicBezTo>
                <a:cubicBezTo>
                  <a:pt x="1805" y="215"/>
                  <a:pt x="1805" y="215"/>
                  <a:pt x="1805" y="215"/>
                </a:cubicBezTo>
                <a:cubicBezTo>
                  <a:pt x="1823" y="215"/>
                  <a:pt x="1823" y="215"/>
                  <a:pt x="1823" y="215"/>
                </a:cubicBezTo>
                <a:cubicBezTo>
                  <a:pt x="1823" y="162"/>
                  <a:pt x="1823" y="162"/>
                  <a:pt x="1823" y="162"/>
                </a:cubicBezTo>
                <a:cubicBezTo>
                  <a:pt x="1841" y="197"/>
                  <a:pt x="1841" y="197"/>
                  <a:pt x="1841" y="197"/>
                </a:cubicBezTo>
                <a:cubicBezTo>
                  <a:pt x="1853" y="197"/>
                  <a:pt x="1853" y="197"/>
                  <a:pt x="1853" y="197"/>
                </a:cubicBezTo>
                <a:cubicBezTo>
                  <a:pt x="1870" y="162"/>
                  <a:pt x="1870" y="162"/>
                  <a:pt x="1870" y="162"/>
                </a:cubicBezTo>
                <a:cubicBezTo>
                  <a:pt x="1870" y="215"/>
                  <a:pt x="1870" y="215"/>
                  <a:pt x="1870" y="215"/>
                </a:cubicBezTo>
                <a:cubicBezTo>
                  <a:pt x="1888" y="215"/>
                  <a:pt x="1888" y="215"/>
                  <a:pt x="1888" y="215"/>
                </a:cubicBezTo>
                <a:cubicBezTo>
                  <a:pt x="1888" y="124"/>
                  <a:pt x="1888" y="124"/>
                  <a:pt x="1888" y="124"/>
                </a:cubicBezTo>
                <a:cubicBezTo>
                  <a:pt x="1870" y="124"/>
                  <a:pt x="1870" y="124"/>
                  <a:pt x="1870" y="124"/>
                </a:cubicBezTo>
                <a:lnTo>
                  <a:pt x="1847" y="174"/>
                </a:lnTo>
                <a:close/>
              </a:path>
            </a:pathLst>
          </a:custGeom>
          <a:solidFill>
            <a:srgbClr val="0F77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43500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jattu kuva oike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9">
            <a:extLst>
              <a:ext uri="{FF2B5EF4-FFF2-40B4-BE49-F238E27FC236}">
                <a16:creationId xmlns:a16="http://schemas.microsoft.com/office/drawing/2014/main" id="{68581440-E60F-4DB5-B808-157A5A98C542}"/>
              </a:ext>
            </a:extLst>
          </p:cNvPr>
          <p:cNvSpPr>
            <a:spLocks noChangeAspect="1"/>
          </p:cNvSpPr>
          <p:nvPr userDrawn="1"/>
        </p:nvSpPr>
        <p:spPr bwMode="auto">
          <a:xfrm flipH="1">
            <a:off x="0" y="0"/>
            <a:ext cx="8331742" cy="5144400"/>
          </a:xfrm>
          <a:custGeom>
            <a:avLst/>
            <a:gdLst>
              <a:gd name="T0" fmla="*/ 1378 w 2628"/>
              <a:gd name="T1" fmla="*/ 75 h 1621"/>
              <a:gd name="T2" fmla="*/ 1166 w 2628"/>
              <a:gd name="T3" fmla="*/ 167 h 1621"/>
              <a:gd name="T4" fmla="*/ 1026 w 2628"/>
              <a:gd name="T5" fmla="*/ 314 h 1621"/>
              <a:gd name="T6" fmla="*/ 925 w 2628"/>
              <a:gd name="T7" fmla="*/ 615 h 1621"/>
              <a:gd name="T8" fmla="*/ 643 w 2628"/>
              <a:gd name="T9" fmla="*/ 1130 h 1621"/>
              <a:gd name="T10" fmla="*/ 375 w 2628"/>
              <a:gd name="T11" fmla="*/ 1288 h 1621"/>
              <a:gd name="T12" fmla="*/ 176 w 2628"/>
              <a:gd name="T13" fmla="*/ 1395 h 1621"/>
              <a:gd name="T14" fmla="*/ 0 w 2628"/>
              <a:gd name="T15" fmla="*/ 1621 h 1621"/>
              <a:gd name="T16" fmla="*/ 2628 w 2628"/>
              <a:gd name="T17" fmla="*/ 1621 h 1621"/>
              <a:gd name="T18" fmla="*/ 2628 w 2628"/>
              <a:gd name="T19" fmla="*/ 0 h 1621"/>
              <a:gd name="T20" fmla="*/ 1589 w 2628"/>
              <a:gd name="T21" fmla="*/ 0 h 1621"/>
              <a:gd name="T22" fmla="*/ 1378 w 2628"/>
              <a:gd name="T23" fmla="*/ 75 h 1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628" h="1621">
                <a:moveTo>
                  <a:pt x="1378" y="75"/>
                </a:moveTo>
                <a:cubicBezTo>
                  <a:pt x="1298" y="94"/>
                  <a:pt x="1226" y="126"/>
                  <a:pt x="1166" y="167"/>
                </a:cubicBezTo>
                <a:cubicBezTo>
                  <a:pt x="1108" y="208"/>
                  <a:pt x="1060" y="258"/>
                  <a:pt x="1026" y="314"/>
                </a:cubicBezTo>
                <a:cubicBezTo>
                  <a:pt x="958" y="427"/>
                  <a:pt x="947" y="507"/>
                  <a:pt x="925" y="615"/>
                </a:cubicBezTo>
                <a:cubicBezTo>
                  <a:pt x="859" y="946"/>
                  <a:pt x="742" y="1041"/>
                  <a:pt x="643" y="1130"/>
                </a:cubicBezTo>
                <a:cubicBezTo>
                  <a:pt x="581" y="1185"/>
                  <a:pt x="475" y="1239"/>
                  <a:pt x="375" y="1288"/>
                </a:cubicBezTo>
                <a:cubicBezTo>
                  <a:pt x="296" y="1327"/>
                  <a:pt x="220" y="1363"/>
                  <a:pt x="176" y="1395"/>
                </a:cubicBezTo>
                <a:cubicBezTo>
                  <a:pt x="55" y="1472"/>
                  <a:pt x="16" y="1565"/>
                  <a:pt x="0" y="1621"/>
                </a:cubicBezTo>
                <a:cubicBezTo>
                  <a:pt x="2628" y="1621"/>
                  <a:pt x="2628" y="1621"/>
                  <a:pt x="2628" y="1621"/>
                </a:cubicBezTo>
                <a:cubicBezTo>
                  <a:pt x="2628" y="0"/>
                  <a:pt x="2628" y="0"/>
                  <a:pt x="2628" y="0"/>
                </a:cubicBezTo>
                <a:cubicBezTo>
                  <a:pt x="1589" y="0"/>
                  <a:pt x="1589" y="0"/>
                  <a:pt x="1589" y="0"/>
                </a:cubicBezTo>
                <a:cubicBezTo>
                  <a:pt x="1535" y="29"/>
                  <a:pt x="1466" y="55"/>
                  <a:pt x="1378" y="7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3" name="Suorakulmio 13">
            <a:extLst>
              <a:ext uri="{FF2B5EF4-FFF2-40B4-BE49-F238E27FC236}">
                <a16:creationId xmlns:a16="http://schemas.microsoft.com/office/drawing/2014/main" id="{BC35F60A-583D-4BD8-87B8-ED84EA31B892}"/>
              </a:ext>
            </a:extLst>
          </p:cNvPr>
          <p:cNvSpPr/>
          <p:nvPr userDrawn="1"/>
        </p:nvSpPr>
        <p:spPr>
          <a:xfrm>
            <a:off x="0" y="4490519"/>
            <a:ext cx="9144000" cy="6529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Leena Kinnunen</a:t>
            </a:r>
          </a:p>
        </p:txBody>
      </p:sp>
      <p:sp>
        <p:nvSpPr>
          <p:cNvPr id="18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407354" y="1417828"/>
            <a:ext cx="4452678" cy="3071791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fi-FI" dirty="0"/>
              <a:t>Tähän tekstiä</a:t>
            </a:r>
          </a:p>
          <a:p>
            <a:pPr lvl="1"/>
            <a:r>
              <a:rPr lang="fi-FI" dirty="0"/>
              <a:t>Taustakuvan voi vaihtaa klikkaamalla kuvan päällä hiiren kakkospainikkeella -&gt; Muotoile tausta -&gt; Tiedostosta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9" name="Tekstin paikkamerkki 4"/>
          <p:cNvSpPr>
            <a:spLocks noGrp="1"/>
          </p:cNvSpPr>
          <p:nvPr>
            <p:ph type="body" sz="quarter" idx="3" hasCustomPrompt="1"/>
          </p:nvPr>
        </p:nvSpPr>
        <p:spPr>
          <a:xfrm>
            <a:off x="407354" y="411510"/>
            <a:ext cx="4236654" cy="9969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F76B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Dian otsikko</a:t>
            </a:r>
          </a:p>
          <a:p>
            <a:pPr lvl="0"/>
            <a:r>
              <a:rPr lang="fi-FI" dirty="0"/>
              <a:t>tähän</a:t>
            </a:r>
          </a:p>
        </p:txBody>
      </p:sp>
      <p:sp>
        <p:nvSpPr>
          <p:cNvPr id="12" name="Päivämäärän paikkamerkki 3">
            <a:extLst>
              <a:ext uri="{FF2B5EF4-FFF2-40B4-BE49-F238E27FC236}">
                <a16:creationId xmlns:a16="http://schemas.microsoft.com/office/drawing/2014/main" id="{5FDABFD4-7176-435A-963F-D47A3774AA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76056" y="4784400"/>
            <a:ext cx="936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fi-FI"/>
              <a:t>11.10.2018</a:t>
            </a:r>
            <a:endParaRPr lang="fi-FI" dirty="0"/>
          </a:p>
        </p:txBody>
      </p:sp>
      <p:sp>
        <p:nvSpPr>
          <p:cNvPr id="15" name="Dian numeron paikkamerkki 5">
            <a:extLst>
              <a:ext uri="{FF2B5EF4-FFF2-40B4-BE49-F238E27FC236}">
                <a16:creationId xmlns:a16="http://schemas.microsoft.com/office/drawing/2014/main" id="{4319D224-FFCC-4022-8FA9-5BEA97679F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04592" y="4784949"/>
            <a:ext cx="6004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AF3D37F8-22D3-48E0-8D89-5DDCFAF338A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6" name="Freeform 7">
            <a:extLst>
              <a:ext uri="{FF2B5EF4-FFF2-40B4-BE49-F238E27FC236}">
                <a16:creationId xmlns:a16="http://schemas.microsoft.com/office/drawing/2014/main" id="{BD21FE07-B860-4DD0-8FD5-3DB25D06C98A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252000" y="4698082"/>
            <a:ext cx="2544202" cy="270000"/>
          </a:xfrm>
          <a:custGeom>
            <a:avLst/>
            <a:gdLst>
              <a:gd name="T0" fmla="*/ 28 w 2044"/>
              <a:gd name="T1" fmla="*/ 56 h 216"/>
              <a:gd name="T2" fmla="*/ 149 w 2044"/>
              <a:gd name="T3" fmla="*/ 38 h 216"/>
              <a:gd name="T4" fmla="*/ 239 w 2044"/>
              <a:gd name="T5" fmla="*/ 41 h 216"/>
              <a:gd name="T6" fmla="*/ 220 w 2044"/>
              <a:gd name="T7" fmla="*/ 29 h 216"/>
              <a:gd name="T8" fmla="*/ 274 w 2044"/>
              <a:gd name="T9" fmla="*/ 92 h 216"/>
              <a:gd name="T10" fmla="*/ 352 w 2044"/>
              <a:gd name="T11" fmla="*/ 10 h 216"/>
              <a:gd name="T12" fmla="*/ 432 w 2044"/>
              <a:gd name="T13" fmla="*/ 57 h 216"/>
              <a:gd name="T14" fmla="*/ 487 w 2044"/>
              <a:gd name="T15" fmla="*/ 76 h 216"/>
              <a:gd name="T16" fmla="*/ 492 w 2044"/>
              <a:gd name="T17" fmla="*/ 61 h 216"/>
              <a:gd name="T18" fmla="*/ 709 w 2044"/>
              <a:gd name="T19" fmla="*/ 60 h 216"/>
              <a:gd name="T20" fmla="*/ 660 w 2044"/>
              <a:gd name="T21" fmla="*/ 24 h 216"/>
              <a:gd name="T22" fmla="*/ 809 w 2044"/>
              <a:gd name="T23" fmla="*/ 46 h 216"/>
              <a:gd name="T24" fmla="*/ 786 w 2044"/>
              <a:gd name="T25" fmla="*/ 21 h 216"/>
              <a:gd name="T26" fmla="*/ 848 w 2044"/>
              <a:gd name="T27" fmla="*/ 92 h 216"/>
              <a:gd name="T28" fmla="*/ 964 w 2044"/>
              <a:gd name="T29" fmla="*/ 1 h 216"/>
              <a:gd name="T30" fmla="*/ 982 w 2044"/>
              <a:gd name="T31" fmla="*/ 92 h 216"/>
              <a:gd name="T32" fmla="*/ 1137 w 2044"/>
              <a:gd name="T33" fmla="*/ 1 h 216"/>
              <a:gd name="T34" fmla="*/ 1225 w 2044"/>
              <a:gd name="T35" fmla="*/ 92 h 216"/>
              <a:gd name="T36" fmla="*/ 1207 w 2044"/>
              <a:gd name="T37" fmla="*/ 73 h 216"/>
              <a:gd name="T38" fmla="*/ 1325 w 2044"/>
              <a:gd name="T39" fmla="*/ 1 h 216"/>
              <a:gd name="T40" fmla="*/ 1344 w 2044"/>
              <a:gd name="T41" fmla="*/ 92 h 216"/>
              <a:gd name="T42" fmla="*/ 1471 w 2044"/>
              <a:gd name="T43" fmla="*/ 17 h 216"/>
              <a:gd name="T44" fmla="*/ 1627 w 2044"/>
              <a:gd name="T45" fmla="*/ 38 h 216"/>
              <a:gd name="T46" fmla="*/ 1685 w 2044"/>
              <a:gd name="T47" fmla="*/ 76 h 216"/>
              <a:gd name="T48" fmla="*/ 1727 w 2044"/>
              <a:gd name="T49" fmla="*/ 76 h 216"/>
              <a:gd name="T50" fmla="*/ 1776 w 2044"/>
              <a:gd name="T51" fmla="*/ 28 h 216"/>
              <a:gd name="T52" fmla="*/ 1921 w 2044"/>
              <a:gd name="T53" fmla="*/ 17 h 216"/>
              <a:gd name="T54" fmla="*/ 1996 w 2044"/>
              <a:gd name="T55" fmla="*/ 1 h 216"/>
              <a:gd name="T56" fmla="*/ 0 w 2044"/>
              <a:gd name="T57" fmla="*/ 215 h 216"/>
              <a:gd name="T58" fmla="*/ 29 w 2044"/>
              <a:gd name="T59" fmla="*/ 184 h 216"/>
              <a:gd name="T60" fmla="*/ 145 w 2044"/>
              <a:gd name="T61" fmla="*/ 180 h 216"/>
              <a:gd name="T62" fmla="*/ 203 w 2044"/>
              <a:gd name="T63" fmla="*/ 199 h 216"/>
              <a:gd name="T64" fmla="*/ 347 w 2044"/>
              <a:gd name="T65" fmla="*/ 145 h 216"/>
              <a:gd name="T66" fmla="*/ 294 w 2044"/>
              <a:gd name="T67" fmla="*/ 204 h 216"/>
              <a:gd name="T68" fmla="*/ 443 w 2044"/>
              <a:gd name="T69" fmla="*/ 170 h 216"/>
              <a:gd name="T70" fmla="*/ 421 w 2044"/>
              <a:gd name="T71" fmla="*/ 195 h 216"/>
              <a:gd name="T72" fmla="*/ 526 w 2044"/>
              <a:gd name="T73" fmla="*/ 187 h 216"/>
              <a:gd name="T74" fmla="*/ 543 w 2044"/>
              <a:gd name="T75" fmla="*/ 215 h 216"/>
              <a:gd name="T76" fmla="*/ 614 w 2044"/>
              <a:gd name="T77" fmla="*/ 151 h 216"/>
              <a:gd name="T78" fmla="*/ 796 w 2044"/>
              <a:gd name="T79" fmla="*/ 161 h 216"/>
              <a:gd name="T80" fmla="*/ 811 w 2044"/>
              <a:gd name="T81" fmla="*/ 181 h 216"/>
              <a:gd name="T82" fmla="*/ 909 w 2044"/>
              <a:gd name="T83" fmla="*/ 199 h 216"/>
              <a:gd name="T84" fmla="*/ 993 w 2044"/>
              <a:gd name="T85" fmla="*/ 152 h 216"/>
              <a:gd name="T86" fmla="*/ 962 w 2044"/>
              <a:gd name="T87" fmla="*/ 164 h 216"/>
              <a:gd name="T88" fmla="*/ 1076 w 2044"/>
              <a:gd name="T89" fmla="*/ 124 h 216"/>
              <a:gd name="T90" fmla="*/ 1159 w 2044"/>
              <a:gd name="T91" fmla="*/ 123 h 216"/>
              <a:gd name="T92" fmla="*/ 1143 w 2044"/>
              <a:gd name="T93" fmla="*/ 170 h 216"/>
              <a:gd name="T94" fmla="*/ 1227 w 2044"/>
              <a:gd name="T95" fmla="*/ 140 h 216"/>
              <a:gd name="T96" fmla="*/ 1345 w 2044"/>
              <a:gd name="T97" fmla="*/ 134 h 216"/>
              <a:gd name="T98" fmla="*/ 1313 w 2044"/>
              <a:gd name="T99" fmla="*/ 216 h 216"/>
              <a:gd name="T100" fmla="*/ 1444 w 2044"/>
              <a:gd name="T101" fmla="*/ 215 h 216"/>
              <a:gd name="T102" fmla="*/ 1541 w 2044"/>
              <a:gd name="T103" fmla="*/ 215 h 216"/>
              <a:gd name="T104" fmla="*/ 1481 w 2044"/>
              <a:gd name="T105" fmla="*/ 215 h 216"/>
              <a:gd name="T106" fmla="*/ 1560 w 2044"/>
              <a:gd name="T107" fmla="*/ 215 h 216"/>
              <a:gd name="T108" fmla="*/ 1667 w 2044"/>
              <a:gd name="T109" fmla="*/ 200 h 216"/>
              <a:gd name="T110" fmla="*/ 1720 w 2044"/>
              <a:gd name="T111" fmla="*/ 215 h 216"/>
              <a:gd name="T112" fmla="*/ 1755 w 2044"/>
              <a:gd name="T113" fmla="*/ 140 h 216"/>
              <a:gd name="T114" fmla="*/ 1870 w 2044"/>
              <a:gd name="T115" fmla="*/ 162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044" h="216">
                <a:moveTo>
                  <a:pt x="28" y="56"/>
                </a:moveTo>
                <a:cubicBezTo>
                  <a:pt x="41" y="56"/>
                  <a:pt x="41" y="56"/>
                  <a:pt x="41" y="56"/>
                </a:cubicBezTo>
                <a:cubicBezTo>
                  <a:pt x="58" y="92"/>
                  <a:pt x="58" y="92"/>
                  <a:pt x="58" y="92"/>
                </a:cubicBezTo>
                <a:cubicBezTo>
                  <a:pt x="79" y="92"/>
                  <a:pt x="79" y="92"/>
                  <a:pt x="79" y="92"/>
                </a:cubicBezTo>
                <a:cubicBezTo>
                  <a:pt x="59" y="53"/>
                  <a:pt x="59" y="53"/>
                  <a:pt x="59" y="53"/>
                </a:cubicBezTo>
                <a:cubicBezTo>
                  <a:pt x="67" y="50"/>
                  <a:pt x="75" y="42"/>
                  <a:pt x="75" y="29"/>
                </a:cubicBezTo>
                <a:cubicBezTo>
                  <a:pt x="75" y="14"/>
                  <a:pt x="64" y="1"/>
                  <a:pt x="46" y="1"/>
                </a:cubicBezTo>
                <a:cubicBezTo>
                  <a:pt x="10" y="1"/>
                  <a:pt x="10" y="1"/>
                  <a:pt x="10" y="1"/>
                </a:cubicBezTo>
                <a:cubicBezTo>
                  <a:pt x="10" y="92"/>
                  <a:pt x="10" y="92"/>
                  <a:pt x="10" y="92"/>
                </a:cubicBezTo>
                <a:cubicBezTo>
                  <a:pt x="28" y="92"/>
                  <a:pt x="28" y="92"/>
                  <a:pt x="28" y="92"/>
                </a:cubicBezTo>
                <a:lnTo>
                  <a:pt x="28" y="56"/>
                </a:lnTo>
                <a:close/>
                <a:moveTo>
                  <a:pt x="28" y="17"/>
                </a:moveTo>
                <a:cubicBezTo>
                  <a:pt x="44" y="17"/>
                  <a:pt x="44" y="17"/>
                  <a:pt x="44" y="17"/>
                </a:cubicBezTo>
                <a:cubicBezTo>
                  <a:pt x="52" y="17"/>
                  <a:pt x="57" y="22"/>
                  <a:pt x="57" y="29"/>
                </a:cubicBezTo>
                <a:cubicBezTo>
                  <a:pt x="57" y="36"/>
                  <a:pt x="52" y="41"/>
                  <a:pt x="44" y="41"/>
                </a:cubicBezTo>
                <a:cubicBezTo>
                  <a:pt x="28" y="41"/>
                  <a:pt x="28" y="41"/>
                  <a:pt x="28" y="41"/>
                </a:cubicBezTo>
                <a:lnTo>
                  <a:pt x="28" y="17"/>
                </a:lnTo>
                <a:close/>
                <a:moveTo>
                  <a:pt x="155" y="76"/>
                </a:moveTo>
                <a:cubicBezTo>
                  <a:pt x="113" y="76"/>
                  <a:pt x="113" y="76"/>
                  <a:pt x="113" y="76"/>
                </a:cubicBezTo>
                <a:cubicBezTo>
                  <a:pt x="113" y="54"/>
                  <a:pt x="113" y="54"/>
                  <a:pt x="113" y="54"/>
                </a:cubicBezTo>
                <a:cubicBezTo>
                  <a:pt x="149" y="54"/>
                  <a:pt x="149" y="54"/>
                  <a:pt x="149" y="54"/>
                </a:cubicBezTo>
                <a:cubicBezTo>
                  <a:pt x="149" y="38"/>
                  <a:pt x="149" y="38"/>
                  <a:pt x="149" y="38"/>
                </a:cubicBezTo>
                <a:cubicBezTo>
                  <a:pt x="113" y="38"/>
                  <a:pt x="113" y="38"/>
                  <a:pt x="113" y="38"/>
                </a:cubicBezTo>
                <a:cubicBezTo>
                  <a:pt x="113" y="17"/>
                  <a:pt x="113" y="17"/>
                  <a:pt x="113" y="17"/>
                </a:cubicBezTo>
                <a:cubicBezTo>
                  <a:pt x="155" y="17"/>
                  <a:pt x="155" y="17"/>
                  <a:pt x="155" y="17"/>
                </a:cubicBezTo>
                <a:cubicBezTo>
                  <a:pt x="155" y="1"/>
                  <a:pt x="155" y="1"/>
                  <a:pt x="155" y="1"/>
                </a:cubicBezTo>
                <a:cubicBezTo>
                  <a:pt x="95" y="1"/>
                  <a:pt x="95" y="1"/>
                  <a:pt x="95" y="1"/>
                </a:cubicBezTo>
                <a:cubicBezTo>
                  <a:pt x="95" y="92"/>
                  <a:pt x="95" y="92"/>
                  <a:pt x="95" y="92"/>
                </a:cubicBezTo>
                <a:cubicBezTo>
                  <a:pt x="155" y="92"/>
                  <a:pt x="155" y="92"/>
                  <a:pt x="155" y="92"/>
                </a:cubicBezTo>
                <a:lnTo>
                  <a:pt x="155" y="76"/>
                </a:lnTo>
                <a:close/>
                <a:moveTo>
                  <a:pt x="230" y="82"/>
                </a:moveTo>
                <a:cubicBezTo>
                  <a:pt x="236" y="76"/>
                  <a:pt x="239" y="68"/>
                  <a:pt x="239" y="55"/>
                </a:cubicBezTo>
                <a:cubicBezTo>
                  <a:pt x="239" y="41"/>
                  <a:pt x="239" y="41"/>
                  <a:pt x="239" y="41"/>
                </a:cubicBezTo>
                <a:cubicBezTo>
                  <a:pt x="204" y="41"/>
                  <a:pt x="204" y="41"/>
                  <a:pt x="204" y="41"/>
                </a:cubicBezTo>
                <a:cubicBezTo>
                  <a:pt x="204" y="56"/>
                  <a:pt x="204" y="56"/>
                  <a:pt x="204" y="56"/>
                </a:cubicBezTo>
                <a:cubicBezTo>
                  <a:pt x="221" y="56"/>
                  <a:pt x="221" y="56"/>
                  <a:pt x="221" y="56"/>
                </a:cubicBezTo>
                <a:cubicBezTo>
                  <a:pt x="221" y="60"/>
                  <a:pt x="221" y="60"/>
                  <a:pt x="221" y="60"/>
                </a:cubicBezTo>
                <a:cubicBezTo>
                  <a:pt x="221" y="65"/>
                  <a:pt x="219" y="69"/>
                  <a:pt x="217" y="72"/>
                </a:cubicBezTo>
                <a:cubicBezTo>
                  <a:pt x="214" y="75"/>
                  <a:pt x="209" y="77"/>
                  <a:pt x="204" y="77"/>
                </a:cubicBezTo>
                <a:cubicBezTo>
                  <a:pt x="199" y="77"/>
                  <a:pt x="195" y="75"/>
                  <a:pt x="193" y="72"/>
                </a:cubicBezTo>
                <a:cubicBezTo>
                  <a:pt x="189" y="68"/>
                  <a:pt x="188" y="64"/>
                  <a:pt x="188" y="46"/>
                </a:cubicBezTo>
                <a:cubicBezTo>
                  <a:pt x="188" y="28"/>
                  <a:pt x="189" y="25"/>
                  <a:pt x="193" y="21"/>
                </a:cubicBezTo>
                <a:cubicBezTo>
                  <a:pt x="196" y="18"/>
                  <a:pt x="199" y="16"/>
                  <a:pt x="204" y="16"/>
                </a:cubicBezTo>
                <a:cubicBezTo>
                  <a:pt x="213" y="16"/>
                  <a:pt x="218" y="20"/>
                  <a:pt x="220" y="29"/>
                </a:cubicBezTo>
                <a:cubicBezTo>
                  <a:pt x="238" y="29"/>
                  <a:pt x="238" y="29"/>
                  <a:pt x="238" y="29"/>
                </a:cubicBezTo>
                <a:cubicBezTo>
                  <a:pt x="236" y="13"/>
                  <a:pt x="225" y="0"/>
                  <a:pt x="204" y="0"/>
                </a:cubicBezTo>
                <a:cubicBezTo>
                  <a:pt x="194" y="0"/>
                  <a:pt x="186" y="3"/>
                  <a:pt x="180" y="10"/>
                </a:cubicBezTo>
                <a:cubicBezTo>
                  <a:pt x="176" y="14"/>
                  <a:pt x="173" y="19"/>
                  <a:pt x="172" y="24"/>
                </a:cubicBezTo>
                <a:cubicBezTo>
                  <a:pt x="171" y="29"/>
                  <a:pt x="171" y="36"/>
                  <a:pt x="171" y="46"/>
                </a:cubicBezTo>
                <a:cubicBezTo>
                  <a:pt x="171" y="56"/>
                  <a:pt x="171" y="64"/>
                  <a:pt x="172" y="69"/>
                </a:cubicBezTo>
                <a:cubicBezTo>
                  <a:pt x="173" y="74"/>
                  <a:pt x="176" y="79"/>
                  <a:pt x="180" y="83"/>
                </a:cubicBezTo>
                <a:cubicBezTo>
                  <a:pt x="186" y="89"/>
                  <a:pt x="194" y="93"/>
                  <a:pt x="204" y="93"/>
                </a:cubicBezTo>
                <a:cubicBezTo>
                  <a:pt x="214" y="93"/>
                  <a:pt x="223" y="90"/>
                  <a:pt x="230" y="82"/>
                </a:cubicBezTo>
                <a:close/>
                <a:moveTo>
                  <a:pt x="256" y="92"/>
                </a:moveTo>
                <a:cubicBezTo>
                  <a:pt x="274" y="92"/>
                  <a:pt x="274" y="92"/>
                  <a:pt x="274" y="92"/>
                </a:cubicBezTo>
                <a:cubicBezTo>
                  <a:pt x="274" y="1"/>
                  <a:pt x="274" y="1"/>
                  <a:pt x="274" y="1"/>
                </a:cubicBezTo>
                <a:cubicBezTo>
                  <a:pt x="256" y="1"/>
                  <a:pt x="256" y="1"/>
                  <a:pt x="256" y="1"/>
                </a:cubicBezTo>
                <a:lnTo>
                  <a:pt x="256" y="92"/>
                </a:lnTo>
                <a:close/>
                <a:moveTo>
                  <a:pt x="327" y="0"/>
                </a:moveTo>
                <a:cubicBezTo>
                  <a:pt x="317" y="0"/>
                  <a:pt x="309" y="4"/>
                  <a:pt x="303" y="10"/>
                </a:cubicBezTo>
                <a:cubicBezTo>
                  <a:pt x="293" y="19"/>
                  <a:pt x="294" y="31"/>
                  <a:pt x="294" y="46"/>
                </a:cubicBezTo>
                <a:cubicBezTo>
                  <a:pt x="294" y="62"/>
                  <a:pt x="293" y="74"/>
                  <a:pt x="303" y="83"/>
                </a:cubicBezTo>
                <a:cubicBezTo>
                  <a:pt x="309" y="89"/>
                  <a:pt x="317" y="93"/>
                  <a:pt x="327" y="93"/>
                </a:cubicBezTo>
                <a:cubicBezTo>
                  <a:pt x="338" y="93"/>
                  <a:pt x="346" y="89"/>
                  <a:pt x="352" y="83"/>
                </a:cubicBezTo>
                <a:cubicBezTo>
                  <a:pt x="361" y="74"/>
                  <a:pt x="361" y="62"/>
                  <a:pt x="361" y="46"/>
                </a:cubicBezTo>
                <a:cubicBezTo>
                  <a:pt x="361" y="31"/>
                  <a:pt x="361" y="19"/>
                  <a:pt x="352" y="10"/>
                </a:cubicBezTo>
                <a:cubicBezTo>
                  <a:pt x="346" y="4"/>
                  <a:pt x="338" y="0"/>
                  <a:pt x="327" y="0"/>
                </a:cubicBezTo>
                <a:close/>
                <a:moveTo>
                  <a:pt x="339" y="72"/>
                </a:moveTo>
                <a:cubicBezTo>
                  <a:pt x="336" y="75"/>
                  <a:pt x="332" y="77"/>
                  <a:pt x="327" y="77"/>
                </a:cubicBezTo>
                <a:cubicBezTo>
                  <a:pt x="323" y="77"/>
                  <a:pt x="318" y="75"/>
                  <a:pt x="316" y="72"/>
                </a:cubicBezTo>
                <a:cubicBezTo>
                  <a:pt x="312" y="68"/>
                  <a:pt x="311" y="64"/>
                  <a:pt x="311" y="46"/>
                </a:cubicBezTo>
                <a:cubicBezTo>
                  <a:pt x="311" y="29"/>
                  <a:pt x="312" y="25"/>
                  <a:pt x="316" y="21"/>
                </a:cubicBezTo>
                <a:cubicBezTo>
                  <a:pt x="318" y="18"/>
                  <a:pt x="323" y="16"/>
                  <a:pt x="327" y="16"/>
                </a:cubicBezTo>
                <a:cubicBezTo>
                  <a:pt x="332" y="16"/>
                  <a:pt x="336" y="18"/>
                  <a:pt x="339" y="21"/>
                </a:cubicBezTo>
                <a:cubicBezTo>
                  <a:pt x="342" y="25"/>
                  <a:pt x="343" y="29"/>
                  <a:pt x="343" y="46"/>
                </a:cubicBezTo>
                <a:cubicBezTo>
                  <a:pt x="343" y="64"/>
                  <a:pt x="342" y="68"/>
                  <a:pt x="339" y="72"/>
                </a:cubicBezTo>
                <a:close/>
                <a:moveTo>
                  <a:pt x="432" y="57"/>
                </a:moveTo>
                <a:cubicBezTo>
                  <a:pt x="396" y="1"/>
                  <a:pt x="396" y="1"/>
                  <a:pt x="396" y="1"/>
                </a:cubicBezTo>
                <a:cubicBezTo>
                  <a:pt x="380" y="1"/>
                  <a:pt x="380" y="1"/>
                  <a:pt x="380" y="1"/>
                </a:cubicBezTo>
                <a:cubicBezTo>
                  <a:pt x="380" y="92"/>
                  <a:pt x="380" y="92"/>
                  <a:pt x="380" y="92"/>
                </a:cubicBezTo>
                <a:cubicBezTo>
                  <a:pt x="398" y="92"/>
                  <a:pt x="398" y="92"/>
                  <a:pt x="398" y="92"/>
                </a:cubicBezTo>
                <a:cubicBezTo>
                  <a:pt x="398" y="36"/>
                  <a:pt x="398" y="36"/>
                  <a:pt x="398" y="36"/>
                </a:cubicBezTo>
                <a:cubicBezTo>
                  <a:pt x="434" y="92"/>
                  <a:pt x="434" y="92"/>
                  <a:pt x="434" y="92"/>
                </a:cubicBezTo>
                <a:cubicBezTo>
                  <a:pt x="450" y="92"/>
                  <a:pt x="450" y="92"/>
                  <a:pt x="450" y="92"/>
                </a:cubicBezTo>
                <a:cubicBezTo>
                  <a:pt x="450" y="1"/>
                  <a:pt x="450" y="1"/>
                  <a:pt x="450" y="1"/>
                </a:cubicBezTo>
                <a:cubicBezTo>
                  <a:pt x="432" y="1"/>
                  <a:pt x="432" y="1"/>
                  <a:pt x="432" y="1"/>
                </a:cubicBezTo>
                <a:lnTo>
                  <a:pt x="432" y="57"/>
                </a:lnTo>
                <a:close/>
                <a:moveTo>
                  <a:pt x="487" y="76"/>
                </a:moveTo>
                <a:cubicBezTo>
                  <a:pt x="519" y="76"/>
                  <a:pt x="519" y="76"/>
                  <a:pt x="519" y="76"/>
                </a:cubicBezTo>
                <a:cubicBezTo>
                  <a:pt x="525" y="92"/>
                  <a:pt x="525" y="92"/>
                  <a:pt x="525" y="92"/>
                </a:cubicBezTo>
                <a:cubicBezTo>
                  <a:pt x="543" y="92"/>
                  <a:pt x="543" y="92"/>
                  <a:pt x="543" y="92"/>
                </a:cubicBezTo>
                <a:cubicBezTo>
                  <a:pt x="510" y="1"/>
                  <a:pt x="510" y="1"/>
                  <a:pt x="510" y="1"/>
                </a:cubicBezTo>
                <a:cubicBezTo>
                  <a:pt x="496" y="1"/>
                  <a:pt x="496" y="1"/>
                  <a:pt x="496" y="1"/>
                </a:cubicBezTo>
                <a:cubicBezTo>
                  <a:pt x="463" y="92"/>
                  <a:pt x="463" y="92"/>
                  <a:pt x="463" y="92"/>
                </a:cubicBezTo>
                <a:cubicBezTo>
                  <a:pt x="481" y="92"/>
                  <a:pt x="481" y="92"/>
                  <a:pt x="481" y="92"/>
                </a:cubicBezTo>
                <a:lnTo>
                  <a:pt x="487" y="76"/>
                </a:lnTo>
                <a:close/>
                <a:moveTo>
                  <a:pt x="503" y="28"/>
                </a:moveTo>
                <a:cubicBezTo>
                  <a:pt x="515" y="61"/>
                  <a:pt x="515" y="61"/>
                  <a:pt x="515" y="61"/>
                </a:cubicBezTo>
                <a:cubicBezTo>
                  <a:pt x="492" y="61"/>
                  <a:pt x="492" y="61"/>
                  <a:pt x="492" y="61"/>
                </a:cubicBezTo>
                <a:lnTo>
                  <a:pt x="503" y="28"/>
                </a:lnTo>
                <a:close/>
                <a:moveTo>
                  <a:pt x="615" y="76"/>
                </a:moveTo>
                <a:cubicBezTo>
                  <a:pt x="574" y="76"/>
                  <a:pt x="574" y="76"/>
                  <a:pt x="574" y="76"/>
                </a:cubicBezTo>
                <a:cubicBezTo>
                  <a:pt x="574" y="1"/>
                  <a:pt x="574" y="1"/>
                  <a:pt x="574" y="1"/>
                </a:cubicBezTo>
                <a:cubicBezTo>
                  <a:pt x="556" y="1"/>
                  <a:pt x="556" y="1"/>
                  <a:pt x="556" y="1"/>
                </a:cubicBezTo>
                <a:cubicBezTo>
                  <a:pt x="556" y="92"/>
                  <a:pt x="556" y="92"/>
                  <a:pt x="556" y="92"/>
                </a:cubicBezTo>
                <a:cubicBezTo>
                  <a:pt x="615" y="92"/>
                  <a:pt x="615" y="92"/>
                  <a:pt x="615" y="92"/>
                </a:cubicBezTo>
                <a:lnTo>
                  <a:pt x="615" y="76"/>
                </a:lnTo>
                <a:close/>
                <a:moveTo>
                  <a:pt x="692" y="56"/>
                </a:moveTo>
                <a:cubicBezTo>
                  <a:pt x="709" y="56"/>
                  <a:pt x="709" y="56"/>
                  <a:pt x="709" y="56"/>
                </a:cubicBezTo>
                <a:cubicBezTo>
                  <a:pt x="709" y="60"/>
                  <a:pt x="709" y="60"/>
                  <a:pt x="709" y="60"/>
                </a:cubicBezTo>
                <a:cubicBezTo>
                  <a:pt x="709" y="65"/>
                  <a:pt x="707" y="69"/>
                  <a:pt x="705" y="72"/>
                </a:cubicBezTo>
                <a:cubicBezTo>
                  <a:pt x="702" y="75"/>
                  <a:pt x="697" y="77"/>
                  <a:pt x="692" y="77"/>
                </a:cubicBezTo>
                <a:cubicBezTo>
                  <a:pt x="687" y="77"/>
                  <a:pt x="683" y="75"/>
                  <a:pt x="681" y="72"/>
                </a:cubicBezTo>
                <a:cubicBezTo>
                  <a:pt x="677" y="68"/>
                  <a:pt x="676" y="64"/>
                  <a:pt x="676" y="46"/>
                </a:cubicBezTo>
                <a:cubicBezTo>
                  <a:pt x="676" y="28"/>
                  <a:pt x="677" y="25"/>
                  <a:pt x="681" y="21"/>
                </a:cubicBezTo>
                <a:cubicBezTo>
                  <a:pt x="683" y="18"/>
                  <a:pt x="687" y="16"/>
                  <a:pt x="692" y="16"/>
                </a:cubicBezTo>
                <a:cubicBezTo>
                  <a:pt x="701" y="16"/>
                  <a:pt x="706" y="20"/>
                  <a:pt x="708" y="29"/>
                </a:cubicBezTo>
                <a:cubicBezTo>
                  <a:pt x="726" y="29"/>
                  <a:pt x="726" y="29"/>
                  <a:pt x="726" y="29"/>
                </a:cubicBezTo>
                <a:cubicBezTo>
                  <a:pt x="724" y="13"/>
                  <a:pt x="713" y="0"/>
                  <a:pt x="692" y="0"/>
                </a:cubicBezTo>
                <a:cubicBezTo>
                  <a:pt x="682" y="0"/>
                  <a:pt x="674" y="3"/>
                  <a:pt x="667" y="10"/>
                </a:cubicBezTo>
                <a:cubicBezTo>
                  <a:pt x="663" y="14"/>
                  <a:pt x="661" y="19"/>
                  <a:pt x="660" y="24"/>
                </a:cubicBezTo>
                <a:cubicBezTo>
                  <a:pt x="659" y="29"/>
                  <a:pt x="659" y="36"/>
                  <a:pt x="659" y="46"/>
                </a:cubicBezTo>
                <a:cubicBezTo>
                  <a:pt x="659" y="56"/>
                  <a:pt x="659" y="64"/>
                  <a:pt x="660" y="69"/>
                </a:cubicBezTo>
                <a:cubicBezTo>
                  <a:pt x="661" y="74"/>
                  <a:pt x="663" y="79"/>
                  <a:pt x="667" y="83"/>
                </a:cubicBezTo>
                <a:cubicBezTo>
                  <a:pt x="674" y="89"/>
                  <a:pt x="682" y="93"/>
                  <a:pt x="692" y="93"/>
                </a:cubicBezTo>
                <a:cubicBezTo>
                  <a:pt x="702" y="93"/>
                  <a:pt x="711" y="90"/>
                  <a:pt x="718" y="82"/>
                </a:cubicBezTo>
                <a:cubicBezTo>
                  <a:pt x="724" y="76"/>
                  <a:pt x="726" y="68"/>
                  <a:pt x="726" y="55"/>
                </a:cubicBezTo>
                <a:cubicBezTo>
                  <a:pt x="726" y="41"/>
                  <a:pt x="726" y="41"/>
                  <a:pt x="726" y="41"/>
                </a:cubicBezTo>
                <a:cubicBezTo>
                  <a:pt x="692" y="41"/>
                  <a:pt x="692" y="41"/>
                  <a:pt x="692" y="41"/>
                </a:cubicBezTo>
                <a:lnTo>
                  <a:pt x="692" y="56"/>
                </a:lnTo>
                <a:close/>
                <a:moveTo>
                  <a:pt x="800" y="83"/>
                </a:moveTo>
                <a:cubicBezTo>
                  <a:pt x="809" y="74"/>
                  <a:pt x="809" y="62"/>
                  <a:pt x="809" y="46"/>
                </a:cubicBezTo>
                <a:cubicBezTo>
                  <a:pt x="809" y="31"/>
                  <a:pt x="809" y="19"/>
                  <a:pt x="800" y="10"/>
                </a:cubicBezTo>
                <a:cubicBezTo>
                  <a:pt x="793" y="4"/>
                  <a:pt x="785" y="0"/>
                  <a:pt x="775" y="0"/>
                </a:cubicBezTo>
                <a:cubicBezTo>
                  <a:pt x="765" y="0"/>
                  <a:pt x="757" y="4"/>
                  <a:pt x="750" y="10"/>
                </a:cubicBezTo>
                <a:cubicBezTo>
                  <a:pt x="741" y="19"/>
                  <a:pt x="741" y="31"/>
                  <a:pt x="741" y="46"/>
                </a:cubicBezTo>
                <a:cubicBezTo>
                  <a:pt x="741" y="62"/>
                  <a:pt x="741" y="74"/>
                  <a:pt x="750" y="83"/>
                </a:cubicBezTo>
                <a:cubicBezTo>
                  <a:pt x="757" y="89"/>
                  <a:pt x="765" y="93"/>
                  <a:pt x="775" y="93"/>
                </a:cubicBezTo>
                <a:cubicBezTo>
                  <a:pt x="785" y="93"/>
                  <a:pt x="793" y="89"/>
                  <a:pt x="800" y="83"/>
                </a:cubicBezTo>
                <a:close/>
                <a:moveTo>
                  <a:pt x="759" y="46"/>
                </a:moveTo>
                <a:cubicBezTo>
                  <a:pt x="759" y="29"/>
                  <a:pt x="760" y="25"/>
                  <a:pt x="763" y="21"/>
                </a:cubicBezTo>
                <a:cubicBezTo>
                  <a:pt x="766" y="18"/>
                  <a:pt x="770" y="16"/>
                  <a:pt x="775" y="16"/>
                </a:cubicBezTo>
                <a:cubicBezTo>
                  <a:pt x="780" y="16"/>
                  <a:pt x="784" y="18"/>
                  <a:pt x="786" y="21"/>
                </a:cubicBezTo>
                <a:cubicBezTo>
                  <a:pt x="790" y="25"/>
                  <a:pt x="791" y="29"/>
                  <a:pt x="791" y="46"/>
                </a:cubicBezTo>
                <a:cubicBezTo>
                  <a:pt x="791" y="64"/>
                  <a:pt x="790" y="68"/>
                  <a:pt x="786" y="72"/>
                </a:cubicBezTo>
                <a:cubicBezTo>
                  <a:pt x="784" y="75"/>
                  <a:pt x="780" y="77"/>
                  <a:pt x="775" y="77"/>
                </a:cubicBezTo>
                <a:cubicBezTo>
                  <a:pt x="770" y="77"/>
                  <a:pt x="766" y="75"/>
                  <a:pt x="763" y="72"/>
                </a:cubicBezTo>
                <a:cubicBezTo>
                  <a:pt x="760" y="68"/>
                  <a:pt x="759" y="64"/>
                  <a:pt x="759" y="46"/>
                </a:cubicBezTo>
                <a:close/>
                <a:moveTo>
                  <a:pt x="891" y="1"/>
                </a:moveTo>
                <a:cubicBezTo>
                  <a:pt x="873" y="1"/>
                  <a:pt x="873" y="1"/>
                  <a:pt x="873" y="1"/>
                </a:cubicBezTo>
                <a:cubicBezTo>
                  <a:pt x="855" y="60"/>
                  <a:pt x="855" y="60"/>
                  <a:pt x="855" y="60"/>
                </a:cubicBezTo>
                <a:cubicBezTo>
                  <a:pt x="836" y="1"/>
                  <a:pt x="836" y="1"/>
                  <a:pt x="836" y="1"/>
                </a:cubicBezTo>
                <a:cubicBezTo>
                  <a:pt x="818" y="1"/>
                  <a:pt x="818" y="1"/>
                  <a:pt x="818" y="1"/>
                </a:cubicBezTo>
                <a:cubicBezTo>
                  <a:pt x="848" y="92"/>
                  <a:pt x="848" y="92"/>
                  <a:pt x="848" y="92"/>
                </a:cubicBezTo>
                <a:cubicBezTo>
                  <a:pt x="861" y="92"/>
                  <a:pt x="861" y="92"/>
                  <a:pt x="861" y="92"/>
                </a:cubicBezTo>
                <a:lnTo>
                  <a:pt x="891" y="1"/>
                </a:lnTo>
                <a:close/>
                <a:moveTo>
                  <a:pt x="964" y="76"/>
                </a:moveTo>
                <a:cubicBezTo>
                  <a:pt x="922" y="76"/>
                  <a:pt x="922" y="76"/>
                  <a:pt x="922" y="76"/>
                </a:cubicBezTo>
                <a:cubicBezTo>
                  <a:pt x="922" y="54"/>
                  <a:pt x="922" y="54"/>
                  <a:pt x="922" y="54"/>
                </a:cubicBezTo>
                <a:cubicBezTo>
                  <a:pt x="958" y="54"/>
                  <a:pt x="958" y="54"/>
                  <a:pt x="958" y="54"/>
                </a:cubicBezTo>
                <a:cubicBezTo>
                  <a:pt x="958" y="38"/>
                  <a:pt x="958" y="38"/>
                  <a:pt x="958" y="38"/>
                </a:cubicBezTo>
                <a:cubicBezTo>
                  <a:pt x="922" y="38"/>
                  <a:pt x="922" y="38"/>
                  <a:pt x="922" y="38"/>
                </a:cubicBezTo>
                <a:cubicBezTo>
                  <a:pt x="922" y="17"/>
                  <a:pt x="922" y="17"/>
                  <a:pt x="922" y="17"/>
                </a:cubicBezTo>
                <a:cubicBezTo>
                  <a:pt x="964" y="17"/>
                  <a:pt x="964" y="17"/>
                  <a:pt x="964" y="17"/>
                </a:cubicBezTo>
                <a:cubicBezTo>
                  <a:pt x="964" y="1"/>
                  <a:pt x="964" y="1"/>
                  <a:pt x="964" y="1"/>
                </a:cubicBezTo>
                <a:cubicBezTo>
                  <a:pt x="904" y="1"/>
                  <a:pt x="904" y="1"/>
                  <a:pt x="904" y="1"/>
                </a:cubicBezTo>
                <a:cubicBezTo>
                  <a:pt x="904" y="92"/>
                  <a:pt x="904" y="92"/>
                  <a:pt x="904" y="92"/>
                </a:cubicBezTo>
                <a:cubicBezTo>
                  <a:pt x="964" y="92"/>
                  <a:pt x="964" y="92"/>
                  <a:pt x="964" y="92"/>
                </a:cubicBezTo>
                <a:lnTo>
                  <a:pt x="964" y="76"/>
                </a:lnTo>
                <a:close/>
                <a:moveTo>
                  <a:pt x="1031" y="92"/>
                </a:moveTo>
                <a:cubicBezTo>
                  <a:pt x="1051" y="92"/>
                  <a:pt x="1051" y="92"/>
                  <a:pt x="1051" y="92"/>
                </a:cubicBezTo>
                <a:cubicBezTo>
                  <a:pt x="1031" y="53"/>
                  <a:pt x="1031" y="53"/>
                  <a:pt x="1031" y="53"/>
                </a:cubicBezTo>
                <a:cubicBezTo>
                  <a:pt x="1040" y="50"/>
                  <a:pt x="1048" y="42"/>
                  <a:pt x="1048" y="29"/>
                </a:cubicBezTo>
                <a:cubicBezTo>
                  <a:pt x="1048" y="14"/>
                  <a:pt x="1037" y="1"/>
                  <a:pt x="1018" y="1"/>
                </a:cubicBezTo>
                <a:cubicBezTo>
                  <a:pt x="982" y="1"/>
                  <a:pt x="982" y="1"/>
                  <a:pt x="982" y="1"/>
                </a:cubicBezTo>
                <a:cubicBezTo>
                  <a:pt x="982" y="92"/>
                  <a:pt x="982" y="92"/>
                  <a:pt x="982" y="92"/>
                </a:cubicBezTo>
                <a:cubicBezTo>
                  <a:pt x="1000" y="92"/>
                  <a:pt x="1000" y="92"/>
                  <a:pt x="1000" y="92"/>
                </a:cubicBezTo>
                <a:cubicBezTo>
                  <a:pt x="1000" y="56"/>
                  <a:pt x="1000" y="56"/>
                  <a:pt x="1000" y="56"/>
                </a:cubicBezTo>
                <a:cubicBezTo>
                  <a:pt x="1013" y="56"/>
                  <a:pt x="1013" y="56"/>
                  <a:pt x="1013" y="56"/>
                </a:cubicBezTo>
                <a:lnTo>
                  <a:pt x="1031" y="92"/>
                </a:lnTo>
                <a:close/>
                <a:moveTo>
                  <a:pt x="1000" y="17"/>
                </a:moveTo>
                <a:cubicBezTo>
                  <a:pt x="1017" y="17"/>
                  <a:pt x="1017" y="17"/>
                  <a:pt x="1017" y="17"/>
                </a:cubicBezTo>
                <a:cubicBezTo>
                  <a:pt x="1025" y="17"/>
                  <a:pt x="1030" y="22"/>
                  <a:pt x="1030" y="29"/>
                </a:cubicBezTo>
                <a:cubicBezTo>
                  <a:pt x="1030" y="36"/>
                  <a:pt x="1025" y="41"/>
                  <a:pt x="1017" y="41"/>
                </a:cubicBezTo>
                <a:cubicBezTo>
                  <a:pt x="1000" y="41"/>
                  <a:pt x="1000" y="41"/>
                  <a:pt x="1000" y="41"/>
                </a:cubicBezTo>
                <a:lnTo>
                  <a:pt x="1000" y="17"/>
                </a:lnTo>
                <a:close/>
                <a:moveTo>
                  <a:pt x="1137" y="1"/>
                </a:moveTo>
                <a:cubicBezTo>
                  <a:pt x="1119" y="1"/>
                  <a:pt x="1119" y="1"/>
                  <a:pt x="1119" y="1"/>
                </a:cubicBezTo>
                <a:cubicBezTo>
                  <a:pt x="1119" y="57"/>
                  <a:pt x="1119" y="57"/>
                  <a:pt x="1119" y="57"/>
                </a:cubicBezTo>
                <a:cubicBezTo>
                  <a:pt x="1083" y="1"/>
                  <a:pt x="1083" y="1"/>
                  <a:pt x="1083" y="1"/>
                </a:cubicBezTo>
                <a:cubicBezTo>
                  <a:pt x="1067" y="1"/>
                  <a:pt x="1067" y="1"/>
                  <a:pt x="1067" y="1"/>
                </a:cubicBezTo>
                <a:cubicBezTo>
                  <a:pt x="1067" y="92"/>
                  <a:pt x="1067" y="92"/>
                  <a:pt x="1067" y="92"/>
                </a:cubicBezTo>
                <a:cubicBezTo>
                  <a:pt x="1085" y="92"/>
                  <a:pt x="1085" y="92"/>
                  <a:pt x="1085" y="92"/>
                </a:cubicBezTo>
                <a:cubicBezTo>
                  <a:pt x="1085" y="36"/>
                  <a:pt x="1085" y="36"/>
                  <a:pt x="1085" y="36"/>
                </a:cubicBezTo>
                <a:cubicBezTo>
                  <a:pt x="1121" y="92"/>
                  <a:pt x="1121" y="92"/>
                  <a:pt x="1121" y="92"/>
                </a:cubicBezTo>
                <a:cubicBezTo>
                  <a:pt x="1137" y="92"/>
                  <a:pt x="1137" y="92"/>
                  <a:pt x="1137" y="92"/>
                </a:cubicBezTo>
                <a:lnTo>
                  <a:pt x="1137" y="1"/>
                </a:lnTo>
                <a:close/>
                <a:moveTo>
                  <a:pt x="1225" y="92"/>
                </a:moveTo>
                <a:cubicBezTo>
                  <a:pt x="1242" y="92"/>
                  <a:pt x="1242" y="92"/>
                  <a:pt x="1242" y="92"/>
                </a:cubicBezTo>
                <a:cubicBezTo>
                  <a:pt x="1242" y="1"/>
                  <a:pt x="1242" y="1"/>
                  <a:pt x="1242" y="1"/>
                </a:cubicBezTo>
                <a:cubicBezTo>
                  <a:pt x="1225" y="1"/>
                  <a:pt x="1225" y="1"/>
                  <a:pt x="1225" y="1"/>
                </a:cubicBezTo>
                <a:cubicBezTo>
                  <a:pt x="1201" y="50"/>
                  <a:pt x="1201" y="50"/>
                  <a:pt x="1201" y="50"/>
                </a:cubicBezTo>
                <a:cubicBezTo>
                  <a:pt x="1177" y="1"/>
                  <a:pt x="1177" y="1"/>
                  <a:pt x="1177" y="1"/>
                </a:cubicBezTo>
                <a:cubicBezTo>
                  <a:pt x="1160" y="1"/>
                  <a:pt x="1160" y="1"/>
                  <a:pt x="1160" y="1"/>
                </a:cubicBezTo>
                <a:cubicBezTo>
                  <a:pt x="1160" y="92"/>
                  <a:pt x="1160" y="92"/>
                  <a:pt x="1160" y="92"/>
                </a:cubicBezTo>
                <a:cubicBezTo>
                  <a:pt x="1178" y="92"/>
                  <a:pt x="1178" y="92"/>
                  <a:pt x="1178" y="92"/>
                </a:cubicBezTo>
                <a:cubicBezTo>
                  <a:pt x="1178" y="39"/>
                  <a:pt x="1178" y="39"/>
                  <a:pt x="1178" y="39"/>
                </a:cubicBezTo>
                <a:cubicBezTo>
                  <a:pt x="1195" y="73"/>
                  <a:pt x="1195" y="73"/>
                  <a:pt x="1195" y="73"/>
                </a:cubicBezTo>
                <a:cubicBezTo>
                  <a:pt x="1207" y="73"/>
                  <a:pt x="1207" y="73"/>
                  <a:pt x="1207" y="73"/>
                </a:cubicBezTo>
                <a:cubicBezTo>
                  <a:pt x="1225" y="39"/>
                  <a:pt x="1225" y="39"/>
                  <a:pt x="1225" y="39"/>
                </a:cubicBezTo>
                <a:lnTo>
                  <a:pt x="1225" y="92"/>
                </a:lnTo>
                <a:close/>
                <a:moveTo>
                  <a:pt x="1325" y="76"/>
                </a:moveTo>
                <a:cubicBezTo>
                  <a:pt x="1283" y="76"/>
                  <a:pt x="1283" y="76"/>
                  <a:pt x="1283" y="76"/>
                </a:cubicBezTo>
                <a:cubicBezTo>
                  <a:pt x="1283" y="54"/>
                  <a:pt x="1283" y="54"/>
                  <a:pt x="1283" y="54"/>
                </a:cubicBezTo>
                <a:cubicBezTo>
                  <a:pt x="1319" y="54"/>
                  <a:pt x="1319" y="54"/>
                  <a:pt x="1319" y="54"/>
                </a:cubicBezTo>
                <a:cubicBezTo>
                  <a:pt x="1319" y="38"/>
                  <a:pt x="1319" y="38"/>
                  <a:pt x="1319" y="38"/>
                </a:cubicBezTo>
                <a:cubicBezTo>
                  <a:pt x="1283" y="38"/>
                  <a:pt x="1283" y="38"/>
                  <a:pt x="1283" y="38"/>
                </a:cubicBezTo>
                <a:cubicBezTo>
                  <a:pt x="1283" y="17"/>
                  <a:pt x="1283" y="17"/>
                  <a:pt x="1283" y="17"/>
                </a:cubicBezTo>
                <a:cubicBezTo>
                  <a:pt x="1325" y="17"/>
                  <a:pt x="1325" y="17"/>
                  <a:pt x="1325" y="17"/>
                </a:cubicBezTo>
                <a:cubicBezTo>
                  <a:pt x="1325" y="1"/>
                  <a:pt x="1325" y="1"/>
                  <a:pt x="1325" y="1"/>
                </a:cubicBezTo>
                <a:cubicBezTo>
                  <a:pt x="1265" y="1"/>
                  <a:pt x="1265" y="1"/>
                  <a:pt x="1265" y="1"/>
                </a:cubicBezTo>
                <a:cubicBezTo>
                  <a:pt x="1265" y="92"/>
                  <a:pt x="1265" y="92"/>
                  <a:pt x="1265" y="92"/>
                </a:cubicBezTo>
                <a:cubicBezTo>
                  <a:pt x="1325" y="92"/>
                  <a:pt x="1325" y="92"/>
                  <a:pt x="1325" y="92"/>
                </a:cubicBezTo>
                <a:lnTo>
                  <a:pt x="1325" y="76"/>
                </a:lnTo>
                <a:close/>
                <a:moveTo>
                  <a:pt x="1413" y="92"/>
                </a:moveTo>
                <a:cubicBezTo>
                  <a:pt x="1413" y="1"/>
                  <a:pt x="1413" y="1"/>
                  <a:pt x="1413" y="1"/>
                </a:cubicBezTo>
                <a:cubicBezTo>
                  <a:pt x="1396" y="1"/>
                  <a:pt x="1396" y="1"/>
                  <a:pt x="1396" y="1"/>
                </a:cubicBezTo>
                <a:cubicBezTo>
                  <a:pt x="1396" y="57"/>
                  <a:pt x="1396" y="57"/>
                  <a:pt x="1396" y="57"/>
                </a:cubicBezTo>
                <a:cubicBezTo>
                  <a:pt x="1359" y="1"/>
                  <a:pt x="1359" y="1"/>
                  <a:pt x="1359" y="1"/>
                </a:cubicBezTo>
                <a:cubicBezTo>
                  <a:pt x="1344" y="1"/>
                  <a:pt x="1344" y="1"/>
                  <a:pt x="1344" y="1"/>
                </a:cubicBezTo>
                <a:cubicBezTo>
                  <a:pt x="1344" y="92"/>
                  <a:pt x="1344" y="92"/>
                  <a:pt x="1344" y="92"/>
                </a:cubicBezTo>
                <a:cubicBezTo>
                  <a:pt x="1361" y="92"/>
                  <a:pt x="1361" y="92"/>
                  <a:pt x="1361" y="92"/>
                </a:cubicBezTo>
                <a:cubicBezTo>
                  <a:pt x="1361" y="36"/>
                  <a:pt x="1361" y="36"/>
                  <a:pt x="1361" y="36"/>
                </a:cubicBezTo>
                <a:cubicBezTo>
                  <a:pt x="1397" y="92"/>
                  <a:pt x="1397" y="92"/>
                  <a:pt x="1397" y="92"/>
                </a:cubicBezTo>
                <a:lnTo>
                  <a:pt x="1413" y="92"/>
                </a:lnTo>
                <a:close/>
                <a:moveTo>
                  <a:pt x="1494" y="1"/>
                </a:moveTo>
                <a:cubicBezTo>
                  <a:pt x="1429" y="1"/>
                  <a:pt x="1429" y="1"/>
                  <a:pt x="1429" y="1"/>
                </a:cubicBezTo>
                <a:cubicBezTo>
                  <a:pt x="1429" y="17"/>
                  <a:pt x="1429" y="17"/>
                  <a:pt x="1429" y="17"/>
                </a:cubicBezTo>
                <a:cubicBezTo>
                  <a:pt x="1453" y="17"/>
                  <a:pt x="1453" y="17"/>
                  <a:pt x="1453" y="17"/>
                </a:cubicBezTo>
                <a:cubicBezTo>
                  <a:pt x="1453" y="92"/>
                  <a:pt x="1453" y="92"/>
                  <a:pt x="1453" y="92"/>
                </a:cubicBezTo>
                <a:cubicBezTo>
                  <a:pt x="1471" y="92"/>
                  <a:pt x="1471" y="92"/>
                  <a:pt x="1471" y="92"/>
                </a:cubicBezTo>
                <a:cubicBezTo>
                  <a:pt x="1471" y="17"/>
                  <a:pt x="1471" y="17"/>
                  <a:pt x="1471" y="17"/>
                </a:cubicBezTo>
                <a:cubicBezTo>
                  <a:pt x="1494" y="17"/>
                  <a:pt x="1494" y="17"/>
                  <a:pt x="1494" y="17"/>
                </a:cubicBezTo>
                <a:lnTo>
                  <a:pt x="1494" y="1"/>
                </a:lnTo>
                <a:close/>
                <a:moveTo>
                  <a:pt x="1527" y="74"/>
                </a:moveTo>
                <a:cubicBezTo>
                  <a:pt x="1508" y="74"/>
                  <a:pt x="1508" y="74"/>
                  <a:pt x="1508" y="74"/>
                </a:cubicBezTo>
                <a:cubicBezTo>
                  <a:pt x="1508" y="113"/>
                  <a:pt x="1508" y="113"/>
                  <a:pt x="1508" y="113"/>
                </a:cubicBezTo>
                <a:cubicBezTo>
                  <a:pt x="1527" y="99"/>
                  <a:pt x="1527" y="99"/>
                  <a:pt x="1527" y="99"/>
                </a:cubicBezTo>
                <a:lnTo>
                  <a:pt x="1527" y="74"/>
                </a:lnTo>
                <a:close/>
                <a:moveTo>
                  <a:pt x="1645" y="92"/>
                </a:moveTo>
                <a:cubicBezTo>
                  <a:pt x="1645" y="1"/>
                  <a:pt x="1645" y="1"/>
                  <a:pt x="1645" y="1"/>
                </a:cubicBezTo>
                <a:cubicBezTo>
                  <a:pt x="1627" y="1"/>
                  <a:pt x="1627" y="1"/>
                  <a:pt x="1627" y="1"/>
                </a:cubicBezTo>
                <a:cubicBezTo>
                  <a:pt x="1627" y="38"/>
                  <a:pt x="1627" y="38"/>
                  <a:pt x="1627" y="38"/>
                </a:cubicBezTo>
                <a:cubicBezTo>
                  <a:pt x="1596" y="38"/>
                  <a:pt x="1596" y="38"/>
                  <a:pt x="1596" y="38"/>
                </a:cubicBezTo>
                <a:cubicBezTo>
                  <a:pt x="1596" y="1"/>
                  <a:pt x="1596" y="1"/>
                  <a:pt x="1596" y="1"/>
                </a:cubicBezTo>
                <a:cubicBezTo>
                  <a:pt x="1578" y="1"/>
                  <a:pt x="1578" y="1"/>
                  <a:pt x="1578" y="1"/>
                </a:cubicBezTo>
                <a:cubicBezTo>
                  <a:pt x="1578" y="92"/>
                  <a:pt x="1578" y="92"/>
                  <a:pt x="1578" y="92"/>
                </a:cubicBezTo>
                <a:cubicBezTo>
                  <a:pt x="1596" y="92"/>
                  <a:pt x="1596" y="92"/>
                  <a:pt x="1596" y="92"/>
                </a:cubicBezTo>
                <a:cubicBezTo>
                  <a:pt x="1596" y="54"/>
                  <a:pt x="1596" y="54"/>
                  <a:pt x="1596" y="54"/>
                </a:cubicBezTo>
                <a:cubicBezTo>
                  <a:pt x="1627" y="54"/>
                  <a:pt x="1627" y="54"/>
                  <a:pt x="1627" y="54"/>
                </a:cubicBezTo>
                <a:cubicBezTo>
                  <a:pt x="1627" y="92"/>
                  <a:pt x="1627" y="92"/>
                  <a:pt x="1627" y="92"/>
                </a:cubicBezTo>
                <a:lnTo>
                  <a:pt x="1645" y="92"/>
                </a:lnTo>
                <a:close/>
                <a:moveTo>
                  <a:pt x="1727" y="76"/>
                </a:moveTo>
                <a:cubicBezTo>
                  <a:pt x="1685" y="76"/>
                  <a:pt x="1685" y="76"/>
                  <a:pt x="1685" y="76"/>
                </a:cubicBezTo>
                <a:cubicBezTo>
                  <a:pt x="1685" y="54"/>
                  <a:pt x="1685" y="54"/>
                  <a:pt x="1685" y="54"/>
                </a:cubicBezTo>
                <a:cubicBezTo>
                  <a:pt x="1721" y="54"/>
                  <a:pt x="1721" y="54"/>
                  <a:pt x="1721" y="54"/>
                </a:cubicBezTo>
                <a:cubicBezTo>
                  <a:pt x="1721" y="38"/>
                  <a:pt x="1721" y="38"/>
                  <a:pt x="1721" y="38"/>
                </a:cubicBezTo>
                <a:cubicBezTo>
                  <a:pt x="1685" y="38"/>
                  <a:pt x="1685" y="38"/>
                  <a:pt x="1685" y="38"/>
                </a:cubicBezTo>
                <a:cubicBezTo>
                  <a:pt x="1685" y="17"/>
                  <a:pt x="1685" y="17"/>
                  <a:pt x="1685" y="17"/>
                </a:cubicBezTo>
                <a:cubicBezTo>
                  <a:pt x="1727" y="17"/>
                  <a:pt x="1727" y="17"/>
                  <a:pt x="1727" y="17"/>
                </a:cubicBezTo>
                <a:cubicBezTo>
                  <a:pt x="1727" y="1"/>
                  <a:pt x="1727" y="1"/>
                  <a:pt x="1727" y="1"/>
                </a:cubicBezTo>
                <a:cubicBezTo>
                  <a:pt x="1667" y="1"/>
                  <a:pt x="1667" y="1"/>
                  <a:pt x="1667" y="1"/>
                </a:cubicBezTo>
                <a:cubicBezTo>
                  <a:pt x="1667" y="92"/>
                  <a:pt x="1667" y="92"/>
                  <a:pt x="1667" y="92"/>
                </a:cubicBezTo>
                <a:cubicBezTo>
                  <a:pt x="1727" y="92"/>
                  <a:pt x="1727" y="92"/>
                  <a:pt x="1727" y="92"/>
                </a:cubicBezTo>
                <a:lnTo>
                  <a:pt x="1727" y="76"/>
                </a:lnTo>
                <a:close/>
                <a:moveTo>
                  <a:pt x="1783" y="1"/>
                </a:moveTo>
                <a:cubicBezTo>
                  <a:pt x="1769" y="1"/>
                  <a:pt x="1769" y="1"/>
                  <a:pt x="1769" y="1"/>
                </a:cubicBezTo>
                <a:cubicBezTo>
                  <a:pt x="1736" y="92"/>
                  <a:pt x="1736" y="92"/>
                  <a:pt x="1736" y="92"/>
                </a:cubicBezTo>
                <a:cubicBezTo>
                  <a:pt x="1754" y="92"/>
                  <a:pt x="1754" y="92"/>
                  <a:pt x="1754" y="92"/>
                </a:cubicBezTo>
                <a:cubicBezTo>
                  <a:pt x="1760" y="76"/>
                  <a:pt x="1760" y="76"/>
                  <a:pt x="1760" y="76"/>
                </a:cubicBezTo>
                <a:cubicBezTo>
                  <a:pt x="1792" y="76"/>
                  <a:pt x="1792" y="76"/>
                  <a:pt x="1792" y="76"/>
                </a:cubicBezTo>
                <a:cubicBezTo>
                  <a:pt x="1798" y="92"/>
                  <a:pt x="1798" y="92"/>
                  <a:pt x="1798" y="92"/>
                </a:cubicBezTo>
                <a:cubicBezTo>
                  <a:pt x="1816" y="92"/>
                  <a:pt x="1816" y="92"/>
                  <a:pt x="1816" y="92"/>
                </a:cubicBezTo>
                <a:lnTo>
                  <a:pt x="1783" y="1"/>
                </a:lnTo>
                <a:close/>
                <a:moveTo>
                  <a:pt x="1765" y="61"/>
                </a:moveTo>
                <a:cubicBezTo>
                  <a:pt x="1776" y="28"/>
                  <a:pt x="1776" y="28"/>
                  <a:pt x="1776" y="28"/>
                </a:cubicBezTo>
                <a:cubicBezTo>
                  <a:pt x="1788" y="61"/>
                  <a:pt x="1788" y="61"/>
                  <a:pt x="1788" y="61"/>
                </a:cubicBezTo>
                <a:lnTo>
                  <a:pt x="1765" y="61"/>
                </a:lnTo>
                <a:close/>
                <a:moveTo>
                  <a:pt x="1847" y="1"/>
                </a:moveTo>
                <a:cubicBezTo>
                  <a:pt x="1829" y="1"/>
                  <a:pt x="1829" y="1"/>
                  <a:pt x="1829" y="1"/>
                </a:cubicBezTo>
                <a:cubicBezTo>
                  <a:pt x="1829" y="92"/>
                  <a:pt x="1829" y="92"/>
                  <a:pt x="1829" y="92"/>
                </a:cubicBezTo>
                <a:cubicBezTo>
                  <a:pt x="1888" y="92"/>
                  <a:pt x="1888" y="92"/>
                  <a:pt x="1888" y="92"/>
                </a:cubicBezTo>
                <a:cubicBezTo>
                  <a:pt x="1888" y="76"/>
                  <a:pt x="1888" y="76"/>
                  <a:pt x="1888" y="76"/>
                </a:cubicBezTo>
                <a:cubicBezTo>
                  <a:pt x="1847" y="76"/>
                  <a:pt x="1847" y="76"/>
                  <a:pt x="1847" y="76"/>
                </a:cubicBezTo>
                <a:lnTo>
                  <a:pt x="1847" y="1"/>
                </a:lnTo>
                <a:close/>
                <a:moveTo>
                  <a:pt x="1897" y="17"/>
                </a:moveTo>
                <a:cubicBezTo>
                  <a:pt x="1921" y="17"/>
                  <a:pt x="1921" y="17"/>
                  <a:pt x="1921" y="17"/>
                </a:cubicBezTo>
                <a:cubicBezTo>
                  <a:pt x="1921" y="92"/>
                  <a:pt x="1921" y="92"/>
                  <a:pt x="1921" y="92"/>
                </a:cubicBezTo>
                <a:cubicBezTo>
                  <a:pt x="1938" y="92"/>
                  <a:pt x="1938" y="92"/>
                  <a:pt x="1938" y="92"/>
                </a:cubicBezTo>
                <a:cubicBezTo>
                  <a:pt x="1938" y="17"/>
                  <a:pt x="1938" y="17"/>
                  <a:pt x="1938" y="17"/>
                </a:cubicBezTo>
                <a:cubicBezTo>
                  <a:pt x="1962" y="17"/>
                  <a:pt x="1962" y="17"/>
                  <a:pt x="1962" y="17"/>
                </a:cubicBezTo>
                <a:cubicBezTo>
                  <a:pt x="1962" y="1"/>
                  <a:pt x="1962" y="1"/>
                  <a:pt x="1962" y="1"/>
                </a:cubicBezTo>
                <a:cubicBezTo>
                  <a:pt x="1897" y="1"/>
                  <a:pt x="1897" y="1"/>
                  <a:pt x="1897" y="1"/>
                </a:cubicBezTo>
                <a:lnTo>
                  <a:pt x="1897" y="17"/>
                </a:lnTo>
                <a:close/>
                <a:moveTo>
                  <a:pt x="2027" y="1"/>
                </a:moveTo>
                <a:cubicBezTo>
                  <a:pt x="2027" y="38"/>
                  <a:pt x="2027" y="38"/>
                  <a:pt x="2027" y="38"/>
                </a:cubicBezTo>
                <a:cubicBezTo>
                  <a:pt x="1996" y="38"/>
                  <a:pt x="1996" y="38"/>
                  <a:pt x="1996" y="38"/>
                </a:cubicBezTo>
                <a:cubicBezTo>
                  <a:pt x="1996" y="1"/>
                  <a:pt x="1996" y="1"/>
                  <a:pt x="1996" y="1"/>
                </a:cubicBezTo>
                <a:cubicBezTo>
                  <a:pt x="1978" y="1"/>
                  <a:pt x="1978" y="1"/>
                  <a:pt x="1978" y="1"/>
                </a:cubicBezTo>
                <a:cubicBezTo>
                  <a:pt x="1978" y="92"/>
                  <a:pt x="1978" y="92"/>
                  <a:pt x="1978" y="92"/>
                </a:cubicBezTo>
                <a:cubicBezTo>
                  <a:pt x="1996" y="92"/>
                  <a:pt x="1996" y="92"/>
                  <a:pt x="1996" y="92"/>
                </a:cubicBezTo>
                <a:cubicBezTo>
                  <a:pt x="1996" y="54"/>
                  <a:pt x="1996" y="54"/>
                  <a:pt x="1996" y="54"/>
                </a:cubicBezTo>
                <a:cubicBezTo>
                  <a:pt x="2027" y="54"/>
                  <a:pt x="2027" y="54"/>
                  <a:pt x="2027" y="54"/>
                </a:cubicBezTo>
                <a:cubicBezTo>
                  <a:pt x="2027" y="92"/>
                  <a:pt x="2027" y="92"/>
                  <a:pt x="2027" y="92"/>
                </a:cubicBezTo>
                <a:cubicBezTo>
                  <a:pt x="2044" y="92"/>
                  <a:pt x="2044" y="92"/>
                  <a:pt x="2044" y="92"/>
                </a:cubicBezTo>
                <a:cubicBezTo>
                  <a:pt x="2044" y="1"/>
                  <a:pt x="2044" y="1"/>
                  <a:pt x="2044" y="1"/>
                </a:cubicBezTo>
                <a:lnTo>
                  <a:pt x="2027" y="1"/>
                </a:lnTo>
                <a:close/>
                <a:moveTo>
                  <a:pt x="33" y="124"/>
                </a:moveTo>
                <a:cubicBezTo>
                  <a:pt x="0" y="215"/>
                  <a:pt x="0" y="215"/>
                  <a:pt x="0" y="215"/>
                </a:cubicBezTo>
                <a:cubicBezTo>
                  <a:pt x="19" y="215"/>
                  <a:pt x="19" y="215"/>
                  <a:pt x="19" y="215"/>
                </a:cubicBezTo>
                <a:cubicBezTo>
                  <a:pt x="24" y="199"/>
                  <a:pt x="24" y="199"/>
                  <a:pt x="24" y="199"/>
                </a:cubicBezTo>
                <a:cubicBezTo>
                  <a:pt x="56" y="199"/>
                  <a:pt x="56" y="199"/>
                  <a:pt x="56" y="199"/>
                </a:cubicBezTo>
                <a:cubicBezTo>
                  <a:pt x="62" y="215"/>
                  <a:pt x="62" y="215"/>
                  <a:pt x="62" y="215"/>
                </a:cubicBezTo>
                <a:cubicBezTo>
                  <a:pt x="80" y="215"/>
                  <a:pt x="80" y="215"/>
                  <a:pt x="80" y="215"/>
                </a:cubicBezTo>
                <a:cubicBezTo>
                  <a:pt x="47" y="124"/>
                  <a:pt x="47" y="124"/>
                  <a:pt x="47" y="124"/>
                </a:cubicBezTo>
                <a:lnTo>
                  <a:pt x="33" y="124"/>
                </a:lnTo>
                <a:close/>
                <a:moveTo>
                  <a:pt x="29" y="184"/>
                </a:moveTo>
                <a:cubicBezTo>
                  <a:pt x="41" y="151"/>
                  <a:pt x="41" y="151"/>
                  <a:pt x="41" y="151"/>
                </a:cubicBezTo>
                <a:cubicBezTo>
                  <a:pt x="52" y="184"/>
                  <a:pt x="52" y="184"/>
                  <a:pt x="52" y="184"/>
                </a:cubicBezTo>
                <a:lnTo>
                  <a:pt x="29" y="184"/>
                </a:lnTo>
                <a:close/>
                <a:moveTo>
                  <a:pt x="145" y="180"/>
                </a:moveTo>
                <a:cubicBezTo>
                  <a:pt x="109" y="124"/>
                  <a:pt x="109" y="124"/>
                  <a:pt x="109" y="124"/>
                </a:cubicBezTo>
                <a:cubicBezTo>
                  <a:pt x="93" y="124"/>
                  <a:pt x="93" y="124"/>
                  <a:pt x="93" y="124"/>
                </a:cubicBezTo>
                <a:cubicBezTo>
                  <a:pt x="93" y="215"/>
                  <a:pt x="93" y="215"/>
                  <a:pt x="93" y="215"/>
                </a:cubicBezTo>
                <a:cubicBezTo>
                  <a:pt x="111" y="215"/>
                  <a:pt x="111" y="215"/>
                  <a:pt x="111" y="215"/>
                </a:cubicBezTo>
                <a:cubicBezTo>
                  <a:pt x="111" y="159"/>
                  <a:pt x="111" y="159"/>
                  <a:pt x="111" y="159"/>
                </a:cubicBezTo>
                <a:cubicBezTo>
                  <a:pt x="147" y="215"/>
                  <a:pt x="147" y="215"/>
                  <a:pt x="147" y="215"/>
                </a:cubicBezTo>
                <a:cubicBezTo>
                  <a:pt x="163" y="215"/>
                  <a:pt x="163" y="215"/>
                  <a:pt x="163" y="215"/>
                </a:cubicBezTo>
                <a:cubicBezTo>
                  <a:pt x="163" y="124"/>
                  <a:pt x="163" y="124"/>
                  <a:pt x="163" y="124"/>
                </a:cubicBezTo>
                <a:cubicBezTo>
                  <a:pt x="145" y="124"/>
                  <a:pt x="145" y="124"/>
                  <a:pt x="145" y="124"/>
                </a:cubicBezTo>
                <a:lnTo>
                  <a:pt x="145" y="180"/>
                </a:lnTo>
                <a:close/>
                <a:moveTo>
                  <a:pt x="242" y="133"/>
                </a:moveTo>
                <a:cubicBezTo>
                  <a:pt x="236" y="127"/>
                  <a:pt x="228" y="124"/>
                  <a:pt x="218" y="124"/>
                </a:cubicBezTo>
                <a:cubicBezTo>
                  <a:pt x="185" y="124"/>
                  <a:pt x="185" y="124"/>
                  <a:pt x="185" y="124"/>
                </a:cubicBezTo>
                <a:cubicBezTo>
                  <a:pt x="185" y="215"/>
                  <a:pt x="185" y="215"/>
                  <a:pt x="185" y="215"/>
                </a:cubicBezTo>
                <a:cubicBezTo>
                  <a:pt x="218" y="215"/>
                  <a:pt x="218" y="215"/>
                  <a:pt x="218" y="215"/>
                </a:cubicBezTo>
                <a:cubicBezTo>
                  <a:pt x="228" y="215"/>
                  <a:pt x="236" y="213"/>
                  <a:pt x="242" y="207"/>
                </a:cubicBezTo>
                <a:cubicBezTo>
                  <a:pt x="252" y="196"/>
                  <a:pt x="251" y="183"/>
                  <a:pt x="251" y="169"/>
                </a:cubicBezTo>
                <a:cubicBezTo>
                  <a:pt x="251" y="156"/>
                  <a:pt x="252" y="143"/>
                  <a:pt x="242" y="133"/>
                </a:cubicBezTo>
                <a:close/>
                <a:moveTo>
                  <a:pt x="230" y="194"/>
                </a:moveTo>
                <a:cubicBezTo>
                  <a:pt x="227" y="198"/>
                  <a:pt x="223" y="199"/>
                  <a:pt x="216" y="199"/>
                </a:cubicBezTo>
                <a:cubicBezTo>
                  <a:pt x="203" y="199"/>
                  <a:pt x="203" y="199"/>
                  <a:pt x="203" y="199"/>
                </a:cubicBezTo>
                <a:cubicBezTo>
                  <a:pt x="203" y="140"/>
                  <a:pt x="203" y="140"/>
                  <a:pt x="203" y="140"/>
                </a:cubicBezTo>
                <a:cubicBezTo>
                  <a:pt x="216" y="140"/>
                  <a:pt x="216" y="140"/>
                  <a:pt x="216" y="140"/>
                </a:cubicBezTo>
                <a:cubicBezTo>
                  <a:pt x="223" y="140"/>
                  <a:pt x="227" y="142"/>
                  <a:pt x="230" y="146"/>
                </a:cubicBezTo>
                <a:cubicBezTo>
                  <a:pt x="233" y="150"/>
                  <a:pt x="234" y="156"/>
                  <a:pt x="234" y="169"/>
                </a:cubicBezTo>
                <a:cubicBezTo>
                  <a:pt x="234" y="183"/>
                  <a:pt x="233" y="190"/>
                  <a:pt x="230" y="194"/>
                </a:cubicBezTo>
                <a:close/>
                <a:moveTo>
                  <a:pt x="336" y="162"/>
                </a:moveTo>
                <a:cubicBezTo>
                  <a:pt x="325" y="161"/>
                  <a:pt x="325" y="161"/>
                  <a:pt x="325" y="161"/>
                </a:cubicBezTo>
                <a:cubicBezTo>
                  <a:pt x="322" y="160"/>
                  <a:pt x="319" y="159"/>
                  <a:pt x="317" y="157"/>
                </a:cubicBezTo>
                <a:cubicBezTo>
                  <a:pt x="315" y="155"/>
                  <a:pt x="314" y="153"/>
                  <a:pt x="314" y="150"/>
                </a:cubicBezTo>
                <a:cubicBezTo>
                  <a:pt x="314" y="144"/>
                  <a:pt x="319" y="139"/>
                  <a:pt x="328" y="139"/>
                </a:cubicBezTo>
                <a:cubicBezTo>
                  <a:pt x="334" y="139"/>
                  <a:pt x="341" y="140"/>
                  <a:pt x="347" y="145"/>
                </a:cubicBezTo>
                <a:cubicBezTo>
                  <a:pt x="358" y="134"/>
                  <a:pt x="358" y="134"/>
                  <a:pt x="358" y="134"/>
                </a:cubicBezTo>
                <a:cubicBezTo>
                  <a:pt x="351" y="127"/>
                  <a:pt x="341" y="123"/>
                  <a:pt x="329" y="123"/>
                </a:cubicBezTo>
                <a:cubicBezTo>
                  <a:pt x="309" y="123"/>
                  <a:pt x="297" y="135"/>
                  <a:pt x="297" y="151"/>
                </a:cubicBezTo>
                <a:cubicBezTo>
                  <a:pt x="297" y="159"/>
                  <a:pt x="299" y="165"/>
                  <a:pt x="304" y="169"/>
                </a:cubicBezTo>
                <a:cubicBezTo>
                  <a:pt x="308" y="173"/>
                  <a:pt x="314" y="175"/>
                  <a:pt x="321" y="177"/>
                </a:cubicBezTo>
                <a:cubicBezTo>
                  <a:pt x="332" y="178"/>
                  <a:pt x="332" y="178"/>
                  <a:pt x="332" y="178"/>
                </a:cubicBezTo>
                <a:cubicBezTo>
                  <a:pt x="337" y="179"/>
                  <a:pt x="339" y="180"/>
                  <a:pt x="340" y="181"/>
                </a:cubicBezTo>
                <a:cubicBezTo>
                  <a:pt x="342" y="183"/>
                  <a:pt x="343" y="186"/>
                  <a:pt x="343" y="189"/>
                </a:cubicBezTo>
                <a:cubicBezTo>
                  <a:pt x="343" y="196"/>
                  <a:pt x="338" y="200"/>
                  <a:pt x="327" y="200"/>
                </a:cubicBezTo>
                <a:cubicBezTo>
                  <a:pt x="319" y="200"/>
                  <a:pt x="311" y="198"/>
                  <a:pt x="305" y="193"/>
                </a:cubicBezTo>
                <a:cubicBezTo>
                  <a:pt x="294" y="204"/>
                  <a:pt x="294" y="204"/>
                  <a:pt x="294" y="204"/>
                </a:cubicBezTo>
                <a:cubicBezTo>
                  <a:pt x="303" y="213"/>
                  <a:pt x="313" y="216"/>
                  <a:pt x="327" y="216"/>
                </a:cubicBezTo>
                <a:cubicBezTo>
                  <a:pt x="346" y="216"/>
                  <a:pt x="361" y="206"/>
                  <a:pt x="361" y="188"/>
                </a:cubicBezTo>
                <a:cubicBezTo>
                  <a:pt x="361" y="180"/>
                  <a:pt x="358" y="174"/>
                  <a:pt x="354" y="169"/>
                </a:cubicBezTo>
                <a:cubicBezTo>
                  <a:pt x="350" y="166"/>
                  <a:pt x="345" y="163"/>
                  <a:pt x="336" y="162"/>
                </a:cubicBezTo>
                <a:close/>
                <a:moveTo>
                  <a:pt x="409" y="123"/>
                </a:moveTo>
                <a:cubicBezTo>
                  <a:pt x="399" y="123"/>
                  <a:pt x="391" y="127"/>
                  <a:pt x="385" y="133"/>
                </a:cubicBezTo>
                <a:cubicBezTo>
                  <a:pt x="375" y="143"/>
                  <a:pt x="376" y="154"/>
                  <a:pt x="376" y="170"/>
                </a:cubicBezTo>
                <a:cubicBezTo>
                  <a:pt x="376" y="186"/>
                  <a:pt x="375" y="197"/>
                  <a:pt x="385" y="206"/>
                </a:cubicBezTo>
                <a:cubicBezTo>
                  <a:pt x="391" y="213"/>
                  <a:pt x="399" y="216"/>
                  <a:pt x="409" y="216"/>
                </a:cubicBezTo>
                <a:cubicBezTo>
                  <a:pt x="420" y="216"/>
                  <a:pt x="427" y="213"/>
                  <a:pt x="434" y="206"/>
                </a:cubicBezTo>
                <a:cubicBezTo>
                  <a:pt x="443" y="197"/>
                  <a:pt x="443" y="186"/>
                  <a:pt x="443" y="170"/>
                </a:cubicBezTo>
                <a:cubicBezTo>
                  <a:pt x="443" y="154"/>
                  <a:pt x="443" y="143"/>
                  <a:pt x="434" y="133"/>
                </a:cubicBezTo>
                <a:cubicBezTo>
                  <a:pt x="427" y="127"/>
                  <a:pt x="420" y="123"/>
                  <a:pt x="409" y="123"/>
                </a:cubicBezTo>
                <a:close/>
                <a:moveTo>
                  <a:pt x="421" y="195"/>
                </a:moveTo>
                <a:cubicBezTo>
                  <a:pt x="418" y="198"/>
                  <a:pt x="414" y="200"/>
                  <a:pt x="409" y="200"/>
                </a:cubicBezTo>
                <a:cubicBezTo>
                  <a:pt x="404" y="200"/>
                  <a:pt x="400" y="198"/>
                  <a:pt x="398" y="195"/>
                </a:cubicBezTo>
                <a:cubicBezTo>
                  <a:pt x="394" y="192"/>
                  <a:pt x="393" y="187"/>
                  <a:pt x="393" y="170"/>
                </a:cubicBezTo>
                <a:cubicBezTo>
                  <a:pt x="393" y="152"/>
                  <a:pt x="394" y="148"/>
                  <a:pt x="398" y="144"/>
                </a:cubicBezTo>
                <a:cubicBezTo>
                  <a:pt x="400" y="141"/>
                  <a:pt x="404" y="139"/>
                  <a:pt x="409" y="139"/>
                </a:cubicBezTo>
                <a:cubicBezTo>
                  <a:pt x="414" y="139"/>
                  <a:pt x="418" y="141"/>
                  <a:pt x="421" y="144"/>
                </a:cubicBezTo>
                <a:cubicBezTo>
                  <a:pt x="424" y="148"/>
                  <a:pt x="425" y="152"/>
                  <a:pt x="425" y="170"/>
                </a:cubicBezTo>
                <a:cubicBezTo>
                  <a:pt x="425" y="187"/>
                  <a:pt x="424" y="192"/>
                  <a:pt x="421" y="195"/>
                </a:cubicBezTo>
                <a:close/>
                <a:moveTo>
                  <a:pt x="493" y="139"/>
                </a:moveTo>
                <a:cubicBezTo>
                  <a:pt x="502" y="139"/>
                  <a:pt x="506" y="144"/>
                  <a:pt x="508" y="152"/>
                </a:cubicBezTo>
                <a:cubicBezTo>
                  <a:pt x="526" y="152"/>
                  <a:pt x="526" y="152"/>
                  <a:pt x="526" y="152"/>
                </a:cubicBezTo>
                <a:cubicBezTo>
                  <a:pt x="523" y="134"/>
                  <a:pt x="510" y="123"/>
                  <a:pt x="493" y="123"/>
                </a:cubicBezTo>
                <a:cubicBezTo>
                  <a:pt x="483" y="123"/>
                  <a:pt x="475" y="127"/>
                  <a:pt x="468" y="133"/>
                </a:cubicBezTo>
                <a:cubicBezTo>
                  <a:pt x="464" y="137"/>
                  <a:pt x="462" y="142"/>
                  <a:pt x="461" y="147"/>
                </a:cubicBezTo>
                <a:cubicBezTo>
                  <a:pt x="460" y="152"/>
                  <a:pt x="459" y="160"/>
                  <a:pt x="459" y="170"/>
                </a:cubicBezTo>
                <a:cubicBezTo>
                  <a:pt x="459" y="180"/>
                  <a:pt x="460" y="187"/>
                  <a:pt x="461" y="192"/>
                </a:cubicBezTo>
                <a:cubicBezTo>
                  <a:pt x="462" y="198"/>
                  <a:pt x="464" y="202"/>
                  <a:pt x="468" y="206"/>
                </a:cubicBezTo>
                <a:cubicBezTo>
                  <a:pt x="475" y="213"/>
                  <a:pt x="483" y="216"/>
                  <a:pt x="493" y="216"/>
                </a:cubicBezTo>
                <a:cubicBezTo>
                  <a:pt x="510" y="216"/>
                  <a:pt x="523" y="206"/>
                  <a:pt x="526" y="187"/>
                </a:cubicBezTo>
                <a:cubicBezTo>
                  <a:pt x="508" y="187"/>
                  <a:pt x="508" y="187"/>
                  <a:pt x="508" y="187"/>
                </a:cubicBezTo>
                <a:cubicBezTo>
                  <a:pt x="506" y="195"/>
                  <a:pt x="502" y="200"/>
                  <a:pt x="493" y="200"/>
                </a:cubicBezTo>
                <a:cubicBezTo>
                  <a:pt x="488" y="200"/>
                  <a:pt x="484" y="199"/>
                  <a:pt x="482" y="196"/>
                </a:cubicBezTo>
                <a:cubicBezTo>
                  <a:pt x="478" y="192"/>
                  <a:pt x="477" y="187"/>
                  <a:pt x="477" y="170"/>
                </a:cubicBezTo>
                <a:cubicBezTo>
                  <a:pt x="477" y="152"/>
                  <a:pt x="478" y="148"/>
                  <a:pt x="482" y="144"/>
                </a:cubicBezTo>
                <a:cubicBezTo>
                  <a:pt x="484" y="141"/>
                  <a:pt x="488" y="139"/>
                  <a:pt x="493" y="139"/>
                </a:cubicBezTo>
                <a:close/>
                <a:moveTo>
                  <a:pt x="543" y="215"/>
                </a:moveTo>
                <a:cubicBezTo>
                  <a:pt x="561" y="215"/>
                  <a:pt x="561" y="215"/>
                  <a:pt x="561" y="215"/>
                </a:cubicBezTo>
                <a:cubicBezTo>
                  <a:pt x="561" y="124"/>
                  <a:pt x="561" y="124"/>
                  <a:pt x="561" y="124"/>
                </a:cubicBezTo>
                <a:cubicBezTo>
                  <a:pt x="543" y="124"/>
                  <a:pt x="543" y="124"/>
                  <a:pt x="543" y="124"/>
                </a:cubicBezTo>
                <a:lnTo>
                  <a:pt x="543" y="215"/>
                </a:lnTo>
                <a:close/>
                <a:moveTo>
                  <a:pt x="607" y="124"/>
                </a:moveTo>
                <a:cubicBezTo>
                  <a:pt x="573" y="215"/>
                  <a:pt x="573" y="215"/>
                  <a:pt x="573" y="215"/>
                </a:cubicBezTo>
                <a:cubicBezTo>
                  <a:pt x="592" y="215"/>
                  <a:pt x="592" y="215"/>
                  <a:pt x="592" y="215"/>
                </a:cubicBezTo>
                <a:cubicBezTo>
                  <a:pt x="597" y="199"/>
                  <a:pt x="597" y="199"/>
                  <a:pt x="597" y="199"/>
                </a:cubicBezTo>
                <a:cubicBezTo>
                  <a:pt x="630" y="199"/>
                  <a:pt x="630" y="199"/>
                  <a:pt x="630" y="199"/>
                </a:cubicBezTo>
                <a:cubicBezTo>
                  <a:pt x="635" y="215"/>
                  <a:pt x="635" y="215"/>
                  <a:pt x="635" y="215"/>
                </a:cubicBezTo>
                <a:cubicBezTo>
                  <a:pt x="654" y="215"/>
                  <a:pt x="654" y="215"/>
                  <a:pt x="654" y="215"/>
                </a:cubicBezTo>
                <a:cubicBezTo>
                  <a:pt x="620" y="124"/>
                  <a:pt x="620" y="124"/>
                  <a:pt x="620" y="124"/>
                </a:cubicBezTo>
                <a:lnTo>
                  <a:pt x="607" y="124"/>
                </a:lnTo>
                <a:close/>
                <a:moveTo>
                  <a:pt x="602" y="184"/>
                </a:moveTo>
                <a:cubicBezTo>
                  <a:pt x="614" y="151"/>
                  <a:pt x="614" y="151"/>
                  <a:pt x="614" y="151"/>
                </a:cubicBezTo>
                <a:cubicBezTo>
                  <a:pt x="625" y="184"/>
                  <a:pt x="625" y="184"/>
                  <a:pt x="625" y="184"/>
                </a:cubicBezTo>
                <a:lnTo>
                  <a:pt x="602" y="184"/>
                </a:lnTo>
                <a:close/>
                <a:moveTo>
                  <a:pt x="684" y="124"/>
                </a:moveTo>
                <a:cubicBezTo>
                  <a:pt x="666" y="124"/>
                  <a:pt x="666" y="124"/>
                  <a:pt x="666" y="124"/>
                </a:cubicBezTo>
                <a:cubicBezTo>
                  <a:pt x="666" y="215"/>
                  <a:pt x="666" y="215"/>
                  <a:pt x="666" y="215"/>
                </a:cubicBezTo>
                <a:cubicBezTo>
                  <a:pt x="725" y="215"/>
                  <a:pt x="725" y="215"/>
                  <a:pt x="725" y="215"/>
                </a:cubicBezTo>
                <a:cubicBezTo>
                  <a:pt x="725" y="199"/>
                  <a:pt x="725" y="199"/>
                  <a:pt x="725" y="199"/>
                </a:cubicBezTo>
                <a:cubicBezTo>
                  <a:pt x="684" y="199"/>
                  <a:pt x="684" y="199"/>
                  <a:pt x="684" y="199"/>
                </a:cubicBezTo>
                <a:lnTo>
                  <a:pt x="684" y="124"/>
                </a:lnTo>
                <a:close/>
                <a:moveTo>
                  <a:pt x="807" y="162"/>
                </a:moveTo>
                <a:cubicBezTo>
                  <a:pt x="796" y="161"/>
                  <a:pt x="796" y="161"/>
                  <a:pt x="796" y="161"/>
                </a:cubicBezTo>
                <a:cubicBezTo>
                  <a:pt x="792" y="160"/>
                  <a:pt x="789" y="159"/>
                  <a:pt x="787" y="157"/>
                </a:cubicBezTo>
                <a:cubicBezTo>
                  <a:pt x="785" y="155"/>
                  <a:pt x="785" y="153"/>
                  <a:pt x="785" y="150"/>
                </a:cubicBezTo>
                <a:cubicBezTo>
                  <a:pt x="785" y="144"/>
                  <a:pt x="789" y="139"/>
                  <a:pt x="799" y="139"/>
                </a:cubicBezTo>
                <a:cubicBezTo>
                  <a:pt x="805" y="139"/>
                  <a:pt x="812" y="140"/>
                  <a:pt x="817" y="145"/>
                </a:cubicBezTo>
                <a:cubicBezTo>
                  <a:pt x="829" y="134"/>
                  <a:pt x="829" y="134"/>
                  <a:pt x="829" y="134"/>
                </a:cubicBezTo>
                <a:cubicBezTo>
                  <a:pt x="821" y="127"/>
                  <a:pt x="812" y="123"/>
                  <a:pt x="799" y="123"/>
                </a:cubicBezTo>
                <a:cubicBezTo>
                  <a:pt x="780" y="123"/>
                  <a:pt x="768" y="135"/>
                  <a:pt x="768" y="151"/>
                </a:cubicBezTo>
                <a:cubicBezTo>
                  <a:pt x="768" y="159"/>
                  <a:pt x="770" y="165"/>
                  <a:pt x="774" y="169"/>
                </a:cubicBezTo>
                <a:cubicBezTo>
                  <a:pt x="778" y="173"/>
                  <a:pt x="784" y="175"/>
                  <a:pt x="792" y="177"/>
                </a:cubicBezTo>
                <a:cubicBezTo>
                  <a:pt x="803" y="178"/>
                  <a:pt x="803" y="178"/>
                  <a:pt x="803" y="178"/>
                </a:cubicBezTo>
                <a:cubicBezTo>
                  <a:pt x="807" y="179"/>
                  <a:pt x="809" y="180"/>
                  <a:pt x="811" y="181"/>
                </a:cubicBezTo>
                <a:cubicBezTo>
                  <a:pt x="813" y="183"/>
                  <a:pt x="814" y="186"/>
                  <a:pt x="814" y="189"/>
                </a:cubicBezTo>
                <a:cubicBezTo>
                  <a:pt x="814" y="196"/>
                  <a:pt x="808" y="200"/>
                  <a:pt x="798" y="200"/>
                </a:cubicBezTo>
                <a:cubicBezTo>
                  <a:pt x="789" y="200"/>
                  <a:pt x="781" y="198"/>
                  <a:pt x="775" y="193"/>
                </a:cubicBezTo>
                <a:cubicBezTo>
                  <a:pt x="764" y="204"/>
                  <a:pt x="764" y="204"/>
                  <a:pt x="764" y="204"/>
                </a:cubicBezTo>
                <a:cubicBezTo>
                  <a:pt x="773" y="213"/>
                  <a:pt x="783" y="216"/>
                  <a:pt x="797" y="216"/>
                </a:cubicBezTo>
                <a:cubicBezTo>
                  <a:pt x="816" y="216"/>
                  <a:pt x="831" y="206"/>
                  <a:pt x="831" y="188"/>
                </a:cubicBezTo>
                <a:cubicBezTo>
                  <a:pt x="831" y="180"/>
                  <a:pt x="829" y="174"/>
                  <a:pt x="824" y="169"/>
                </a:cubicBezTo>
                <a:cubicBezTo>
                  <a:pt x="820" y="166"/>
                  <a:pt x="815" y="163"/>
                  <a:pt x="807" y="162"/>
                </a:cubicBezTo>
                <a:close/>
                <a:moveTo>
                  <a:pt x="849" y="215"/>
                </a:moveTo>
                <a:cubicBezTo>
                  <a:pt x="909" y="215"/>
                  <a:pt x="909" y="215"/>
                  <a:pt x="909" y="215"/>
                </a:cubicBezTo>
                <a:cubicBezTo>
                  <a:pt x="909" y="199"/>
                  <a:pt x="909" y="199"/>
                  <a:pt x="909" y="199"/>
                </a:cubicBezTo>
                <a:cubicBezTo>
                  <a:pt x="867" y="199"/>
                  <a:pt x="867" y="199"/>
                  <a:pt x="867" y="199"/>
                </a:cubicBezTo>
                <a:cubicBezTo>
                  <a:pt x="867" y="177"/>
                  <a:pt x="867" y="177"/>
                  <a:pt x="867" y="177"/>
                </a:cubicBezTo>
                <a:cubicBezTo>
                  <a:pt x="903" y="177"/>
                  <a:pt x="903" y="177"/>
                  <a:pt x="903" y="177"/>
                </a:cubicBezTo>
                <a:cubicBezTo>
                  <a:pt x="903" y="161"/>
                  <a:pt x="903" y="161"/>
                  <a:pt x="903" y="161"/>
                </a:cubicBezTo>
                <a:cubicBezTo>
                  <a:pt x="867" y="161"/>
                  <a:pt x="867" y="161"/>
                  <a:pt x="867" y="161"/>
                </a:cubicBezTo>
                <a:cubicBezTo>
                  <a:pt x="867" y="140"/>
                  <a:pt x="867" y="140"/>
                  <a:pt x="867" y="140"/>
                </a:cubicBezTo>
                <a:cubicBezTo>
                  <a:pt x="909" y="140"/>
                  <a:pt x="909" y="140"/>
                  <a:pt x="909" y="140"/>
                </a:cubicBezTo>
                <a:cubicBezTo>
                  <a:pt x="909" y="124"/>
                  <a:pt x="909" y="124"/>
                  <a:pt x="909" y="124"/>
                </a:cubicBezTo>
                <a:cubicBezTo>
                  <a:pt x="849" y="124"/>
                  <a:pt x="849" y="124"/>
                  <a:pt x="849" y="124"/>
                </a:cubicBezTo>
                <a:lnTo>
                  <a:pt x="849" y="215"/>
                </a:lnTo>
                <a:close/>
                <a:moveTo>
                  <a:pt x="993" y="152"/>
                </a:moveTo>
                <a:cubicBezTo>
                  <a:pt x="993" y="137"/>
                  <a:pt x="982" y="124"/>
                  <a:pt x="964" y="124"/>
                </a:cubicBezTo>
                <a:cubicBezTo>
                  <a:pt x="928" y="124"/>
                  <a:pt x="928" y="124"/>
                  <a:pt x="928" y="124"/>
                </a:cubicBezTo>
                <a:cubicBezTo>
                  <a:pt x="928" y="215"/>
                  <a:pt x="928" y="215"/>
                  <a:pt x="928" y="215"/>
                </a:cubicBezTo>
                <a:cubicBezTo>
                  <a:pt x="946" y="215"/>
                  <a:pt x="946" y="215"/>
                  <a:pt x="946" y="215"/>
                </a:cubicBezTo>
                <a:cubicBezTo>
                  <a:pt x="946" y="179"/>
                  <a:pt x="946" y="179"/>
                  <a:pt x="946" y="179"/>
                </a:cubicBezTo>
                <a:cubicBezTo>
                  <a:pt x="958" y="179"/>
                  <a:pt x="958" y="179"/>
                  <a:pt x="958" y="179"/>
                </a:cubicBezTo>
                <a:cubicBezTo>
                  <a:pt x="976" y="215"/>
                  <a:pt x="976" y="215"/>
                  <a:pt x="976" y="215"/>
                </a:cubicBezTo>
                <a:cubicBezTo>
                  <a:pt x="997" y="215"/>
                  <a:pt x="997" y="215"/>
                  <a:pt x="997" y="215"/>
                </a:cubicBezTo>
                <a:cubicBezTo>
                  <a:pt x="976" y="176"/>
                  <a:pt x="976" y="176"/>
                  <a:pt x="976" y="176"/>
                </a:cubicBezTo>
                <a:cubicBezTo>
                  <a:pt x="985" y="173"/>
                  <a:pt x="993" y="165"/>
                  <a:pt x="993" y="152"/>
                </a:cubicBezTo>
                <a:close/>
                <a:moveTo>
                  <a:pt x="962" y="164"/>
                </a:moveTo>
                <a:cubicBezTo>
                  <a:pt x="946" y="164"/>
                  <a:pt x="946" y="164"/>
                  <a:pt x="946" y="164"/>
                </a:cubicBezTo>
                <a:cubicBezTo>
                  <a:pt x="946" y="140"/>
                  <a:pt x="946" y="140"/>
                  <a:pt x="946" y="140"/>
                </a:cubicBezTo>
                <a:cubicBezTo>
                  <a:pt x="962" y="140"/>
                  <a:pt x="962" y="140"/>
                  <a:pt x="962" y="140"/>
                </a:cubicBezTo>
                <a:cubicBezTo>
                  <a:pt x="970" y="140"/>
                  <a:pt x="975" y="145"/>
                  <a:pt x="975" y="152"/>
                </a:cubicBezTo>
                <a:cubicBezTo>
                  <a:pt x="975" y="159"/>
                  <a:pt x="970" y="164"/>
                  <a:pt x="962" y="164"/>
                </a:cubicBezTo>
                <a:close/>
                <a:moveTo>
                  <a:pt x="1039" y="184"/>
                </a:moveTo>
                <a:cubicBezTo>
                  <a:pt x="1021" y="124"/>
                  <a:pt x="1021" y="124"/>
                  <a:pt x="1021" y="124"/>
                </a:cubicBezTo>
                <a:cubicBezTo>
                  <a:pt x="1003" y="124"/>
                  <a:pt x="1003" y="124"/>
                  <a:pt x="1003" y="124"/>
                </a:cubicBezTo>
                <a:cubicBezTo>
                  <a:pt x="1033" y="215"/>
                  <a:pt x="1033" y="215"/>
                  <a:pt x="1033" y="215"/>
                </a:cubicBezTo>
                <a:cubicBezTo>
                  <a:pt x="1046" y="215"/>
                  <a:pt x="1046" y="215"/>
                  <a:pt x="1046" y="215"/>
                </a:cubicBezTo>
                <a:cubicBezTo>
                  <a:pt x="1076" y="124"/>
                  <a:pt x="1076" y="124"/>
                  <a:pt x="1076" y="124"/>
                </a:cubicBezTo>
                <a:cubicBezTo>
                  <a:pt x="1058" y="124"/>
                  <a:pt x="1058" y="124"/>
                  <a:pt x="1058" y="124"/>
                </a:cubicBezTo>
                <a:lnTo>
                  <a:pt x="1039" y="184"/>
                </a:lnTo>
                <a:close/>
                <a:moveTo>
                  <a:pt x="1088" y="215"/>
                </a:moveTo>
                <a:cubicBezTo>
                  <a:pt x="1106" y="215"/>
                  <a:pt x="1106" y="215"/>
                  <a:pt x="1106" y="215"/>
                </a:cubicBezTo>
                <a:cubicBezTo>
                  <a:pt x="1106" y="124"/>
                  <a:pt x="1106" y="124"/>
                  <a:pt x="1106" y="124"/>
                </a:cubicBezTo>
                <a:cubicBezTo>
                  <a:pt x="1088" y="124"/>
                  <a:pt x="1088" y="124"/>
                  <a:pt x="1088" y="124"/>
                </a:cubicBezTo>
                <a:lnTo>
                  <a:pt x="1088" y="215"/>
                </a:lnTo>
                <a:close/>
                <a:moveTo>
                  <a:pt x="1159" y="139"/>
                </a:moveTo>
                <a:cubicBezTo>
                  <a:pt x="1168" y="139"/>
                  <a:pt x="1173" y="144"/>
                  <a:pt x="1175" y="152"/>
                </a:cubicBezTo>
                <a:cubicBezTo>
                  <a:pt x="1193" y="152"/>
                  <a:pt x="1193" y="152"/>
                  <a:pt x="1193" y="152"/>
                </a:cubicBezTo>
                <a:cubicBezTo>
                  <a:pt x="1190" y="134"/>
                  <a:pt x="1177" y="123"/>
                  <a:pt x="1159" y="123"/>
                </a:cubicBezTo>
                <a:cubicBezTo>
                  <a:pt x="1150" y="123"/>
                  <a:pt x="1141" y="127"/>
                  <a:pt x="1135" y="133"/>
                </a:cubicBezTo>
                <a:cubicBezTo>
                  <a:pt x="1131" y="137"/>
                  <a:pt x="1128" y="142"/>
                  <a:pt x="1127" y="147"/>
                </a:cubicBezTo>
                <a:cubicBezTo>
                  <a:pt x="1126" y="152"/>
                  <a:pt x="1126" y="160"/>
                  <a:pt x="1126" y="170"/>
                </a:cubicBezTo>
                <a:cubicBezTo>
                  <a:pt x="1126" y="180"/>
                  <a:pt x="1126" y="187"/>
                  <a:pt x="1127" y="192"/>
                </a:cubicBezTo>
                <a:cubicBezTo>
                  <a:pt x="1128" y="198"/>
                  <a:pt x="1131" y="202"/>
                  <a:pt x="1135" y="206"/>
                </a:cubicBezTo>
                <a:cubicBezTo>
                  <a:pt x="1141" y="213"/>
                  <a:pt x="1150" y="216"/>
                  <a:pt x="1159" y="216"/>
                </a:cubicBezTo>
                <a:cubicBezTo>
                  <a:pt x="1177" y="216"/>
                  <a:pt x="1190" y="206"/>
                  <a:pt x="1193" y="187"/>
                </a:cubicBezTo>
                <a:cubicBezTo>
                  <a:pt x="1175" y="187"/>
                  <a:pt x="1175" y="187"/>
                  <a:pt x="1175" y="187"/>
                </a:cubicBezTo>
                <a:cubicBezTo>
                  <a:pt x="1173" y="195"/>
                  <a:pt x="1168" y="200"/>
                  <a:pt x="1159" y="200"/>
                </a:cubicBezTo>
                <a:cubicBezTo>
                  <a:pt x="1154" y="200"/>
                  <a:pt x="1151" y="199"/>
                  <a:pt x="1148" y="196"/>
                </a:cubicBezTo>
                <a:cubicBezTo>
                  <a:pt x="1144" y="192"/>
                  <a:pt x="1143" y="187"/>
                  <a:pt x="1143" y="170"/>
                </a:cubicBezTo>
                <a:cubicBezTo>
                  <a:pt x="1143" y="152"/>
                  <a:pt x="1144" y="148"/>
                  <a:pt x="1148" y="144"/>
                </a:cubicBezTo>
                <a:cubicBezTo>
                  <a:pt x="1151" y="141"/>
                  <a:pt x="1154" y="139"/>
                  <a:pt x="1159" y="139"/>
                </a:cubicBezTo>
                <a:close/>
                <a:moveTo>
                  <a:pt x="1209" y="215"/>
                </a:moveTo>
                <a:cubicBezTo>
                  <a:pt x="1269" y="215"/>
                  <a:pt x="1269" y="215"/>
                  <a:pt x="1269" y="215"/>
                </a:cubicBezTo>
                <a:cubicBezTo>
                  <a:pt x="1269" y="199"/>
                  <a:pt x="1269" y="199"/>
                  <a:pt x="1269" y="199"/>
                </a:cubicBezTo>
                <a:cubicBezTo>
                  <a:pt x="1227" y="199"/>
                  <a:pt x="1227" y="199"/>
                  <a:pt x="1227" y="199"/>
                </a:cubicBezTo>
                <a:cubicBezTo>
                  <a:pt x="1227" y="177"/>
                  <a:pt x="1227" y="177"/>
                  <a:pt x="1227" y="177"/>
                </a:cubicBezTo>
                <a:cubicBezTo>
                  <a:pt x="1263" y="177"/>
                  <a:pt x="1263" y="177"/>
                  <a:pt x="1263" y="177"/>
                </a:cubicBezTo>
                <a:cubicBezTo>
                  <a:pt x="1263" y="161"/>
                  <a:pt x="1263" y="161"/>
                  <a:pt x="1263" y="161"/>
                </a:cubicBezTo>
                <a:cubicBezTo>
                  <a:pt x="1227" y="161"/>
                  <a:pt x="1227" y="161"/>
                  <a:pt x="1227" y="161"/>
                </a:cubicBezTo>
                <a:cubicBezTo>
                  <a:pt x="1227" y="140"/>
                  <a:pt x="1227" y="140"/>
                  <a:pt x="1227" y="140"/>
                </a:cubicBezTo>
                <a:cubicBezTo>
                  <a:pt x="1269" y="140"/>
                  <a:pt x="1269" y="140"/>
                  <a:pt x="1269" y="140"/>
                </a:cubicBezTo>
                <a:cubicBezTo>
                  <a:pt x="1269" y="124"/>
                  <a:pt x="1269" y="124"/>
                  <a:pt x="1269" y="124"/>
                </a:cubicBezTo>
                <a:cubicBezTo>
                  <a:pt x="1209" y="124"/>
                  <a:pt x="1209" y="124"/>
                  <a:pt x="1209" y="124"/>
                </a:cubicBezTo>
                <a:lnTo>
                  <a:pt x="1209" y="215"/>
                </a:lnTo>
                <a:close/>
                <a:moveTo>
                  <a:pt x="1323" y="162"/>
                </a:moveTo>
                <a:cubicBezTo>
                  <a:pt x="1312" y="161"/>
                  <a:pt x="1312" y="161"/>
                  <a:pt x="1312" y="161"/>
                </a:cubicBezTo>
                <a:cubicBezTo>
                  <a:pt x="1308" y="160"/>
                  <a:pt x="1305" y="159"/>
                  <a:pt x="1303" y="157"/>
                </a:cubicBezTo>
                <a:cubicBezTo>
                  <a:pt x="1301" y="155"/>
                  <a:pt x="1301" y="153"/>
                  <a:pt x="1301" y="150"/>
                </a:cubicBezTo>
                <a:cubicBezTo>
                  <a:pt x="1301" y="144"/>
                  <a:pt x="1305" y="139"/>
                  <a:pt x="1315" y="139"/>
                </a:cubicBezTo>
                <a:cubicBezTo>
                  <a:pt x="1321" y="139"/>
                  <a:pt x="1328" y="140"/>
                  <a:pt x="1333" y="145"/>
                </a:cubicBezTo>
                <a:cubicBezTo>
                  <a:pt x="1345" y="134"/>
                  <a:pt x="1345" y="134"/>
                  <a:pt x="1345" y="134"/>
                </a:cubicBezTo>
                <a:cubicBezTo>
                  <a:pt x="1337" y="127"/>
                  <a:pt x="1328" y="123"/>
                  <a:pt x="1315" y="123"/>
                </a:cubicBezTo>
                <a:cubicBezTo>
                  <a:pt x="1296" y="123"/>
                  <a:pt x="1284" y="135"/>
                  <a:pt x="1284" y="151"/>
                </a:cubicBezTo>
                <a:cubicBezTo>
                  <a:pt x="1284" y="159"/>
                  <a:pt x="1286" y="165"/>
                  <a:pt x="1290" y="169"/>
                </a:cubicBezTo>
                <a:cubicBezTo>
                  <a:pt x="1294" y="173"/>
                  <a:pt x="1300" y="175"/>
                  <a:pt x="1308" y="177"/>
                </a:cubicBezTo>
                <a:cubicBezTo>
                  <a:pt x="1319" y="178"/>
                  <a:pt x="1319" y="178"/>
                  <a:pt x="1319" y="178"/>
                </a:cubicBezTo>
                <a:cubicBezTo>
                  <a:pt x="1323" y="179"/>
                  <a:pt x="1325" y="180"/>
                  <a:pt x="1327" y="181"/>
                </a:cubicBezTo>
                <a:cubicBezTo>
                  <a:pt x="1329" y="183"/>
                  <a:pt x="1330" y="186"/>
                  <a:pt x="1330" y="189"/>
                </a:cubicBezTo>
                <a:cubicBezTo>
                  <a:pt x="1330" y="196"/>
                  <a:pt x="1324" y="200"/>
                  <a:pt x="1313" y="200"/>
                </a:cubicBezTo>
                <a:cubicBezTo>
                  <a:pt x="1305" y="200"/>
                  <a:pt x="1297" y="198"/>
                  <a:pt x="1291" y="193"/>
                </a:cubicBezTo>
                <a:cubicBezTo>
                  <a:pt x="1280" y="204"/>
                  <a:pt x="1280" y="204"/>
                  <a:pt x="1280" y="204"/>
                </a:cubicBezTo>
                <a:cubicBezTo>
                  <a:pt x="1289" y="213"/>
                  <a:pt x="1299" y="216"/>
                  <a:pt x="1313" y="216"/>
                </a:cubicBezTo>
                <a:cubicBezTo>
                  <a:pt x="1332" y="216"/>
                  <a:pt x="1347" y="206"/>
                  <a:pt x="1347" y="188"/>
                </a:cubicBezTo>
                <a:cubicBezTo>
                  <a:pt x="1347" y="180"/>
                  <a:pt x="1345" y="174"/>
                  <a:pt x="1340" y="169"/>
                </a:cubicBezTo>
                <a:cubicBezTo>
                  <a:pt x="1336" y="166"/>
                  <a:pt x="1331" y="163"/>
                  <a:pt x="1323" y="162"/>
                </a:cubicBezTo>
                <a:close/>
                <a:moveTo>
                  <a:pt x="1461" y="152"/>
                </a:moveTo>
                <a:cubicBezTo>
                  <a:pt x="1461" y="137"/>
                  <a:pt x="1450" y="124"/>
                  <a:pt x="1432" y="124"/>
                </a:cubicBezTo>
                <a:cubicBezTo>
                  <a:pt x="1396" y="124"/>
                  <a:pt x="1396" y="124"/>
                  <a:pt x="1396" y="124"/>
                </a:cubicBezTo>
                <a:cubicBezTo>
                  <a:pt x="1396" y="215"/>
                  <a:pt x="1396" y="215"/>
                  <a:pt x="1396" y="215"/>
                </a:cubicBezTo>
                <a:cubicBezTo>
                  <a:pt x="1414" y="215"/>
                  <a:pt x="1414" y="215"/>
                  <a:pt x="1414" y="215"/>
                </a:cubicBezTo>
                <a:cubicBezTo>
                  <a:pt x="1414" y="179"/>
                  <a:pt x="1414" y="179"/>
                  <a:pt x="1414" y="179"/>
                </a:cubicBezTo>
                <a:cubicBezTo>
                  <a:pt x="1427" y="179"/>
                  <a:pt x="1427" y="179"/>
                  <a:pt x="1427" y="179"/>
                </a:cubicBezTo>
                <a:cubicBezTo>
                  <a:pt x="1444" y="215"/>
                  <a:pt x="1444" y="215"/>
                  <a:pt x="1444" y="215"/>
                </a:cubicBezTo>
                <a:cubicBezTo>
                  <a:pt x="1465" y="215"/>
                  <a:pt x="1465" y="215"/>
                  <a:pt x="1465" y="215"/>
                </a:cubicBezTo>
                <a:cubicBezTo>
                  <a:pt x="1445" y="176"/>
                  <a:pt x="1445" y="176"/>
                  <a:pt x="1445" y="176"/>
                </a:cubicBezTo>
                <a:cubicBezTo>
                  <a:pt x="1453" y="173"/>
                  <a:pt x="1461" y="165"/>
                  <a:pt x="1461" y="152"/>
                </a:cubicBezTo>
                <a:close/>
                <a:moveTo>
                  <a:pt x="1431" y="164"/>
                </a:moveTo>
                <a:cubicBezTo>
                  <a:pt x="1414" y="164"/>
                  <a:pt x="1414" y="164"/>
                  <a:pt x="1414" y="164"/>
                </a:cubicBezTo>
                <a:cubicBezTo>
                  <a:pt x="1414" y="140"/>
                  <a:pt x="1414" y="140"/>
                  <a:pt x="1414" y="140"/>
                </a:cubicBezTo>
                <a:cubicBezTo>
                  <a:pt x="1431" y="140"/>
                  <a:pt x="1431" y="140"/>
                  <a:pt x="1431" y="140"/>
                </a:cubicBezTo>
                <a:cubicBezTo>
                  <a:pt x="1438" y="140"/>
                  <a:pt x="1444" y="145"/>
                  <a:pt x="1444" y="152"/>
                </a:cubicBezTo>
                <a:cubicBezTo>
                  <a:pt x="1444" y="159"/>
                  <a:pt x="1438" y="164"/>
                  <a:pt x="1431" y="164"/>
                </a:cubicBezTo>
                <a:close/>
                <a:moveTo>
                  <a:pt x="1481" y="215"/>
                </a:moveTo>
                <a:cubicBezTo>
                  <a:pt x="1541" y="215"/>
                  <a:pt x="1541" y="215"/>
                  <a:pt x="1541" y="215"/>
                </a:cubicBezTo>
                <a:cubicBezTo>
                  <a:pt x="1541" y="199"/>
                  <a:pt x="1541" y="199"/>
                  <a:pt x="1541" y="199"/>
                </a:cubicBezTo>
                <a:cubicBezTo>
                  <a:pt x="1499" y="199"/>
                  <a:pt x="1499" y="199"/>
                  <a:pt x="1499" y="199"/>
                </a:cubicBezTo>
                <a:cubicBezTo>
                  <a:pt x="1499" y="177"/>
                  <a:pt x="1499" y="177"/>
                  <a:pt x="1499" y="177"/>
                </a:cubicBezTo>
                <a:cubicBezTo>
                  <a:pt x="1535" y="177"/>
                  <a:pt x="1535" y="177"/>
                  <a:pt x="1535" y="177"/>
                </a:cubicBezTo>
                <a:cubicBezTo>
                  <a:pt x="1535" y="161"/>
                  <a:pt x="1535" y="161"/>
                  <a:pt x="1535" y="161"/>
                </a:cubicBezTo>
                <a:cubicBezTo>
                  <a:pt x="1499" y="161"/>
                  <a:pt x="1499" y="161"/>
                  <a:pt x="1499" y="161"/>
                </a:cubicBezTo>
                <a:cubicBezTo>
                  <a:pt x="1499" y="140"/>
                  <a:pt x="1499" y="140"/>
                  <a:pt x="1499" y="140"/>
                </a:cubicBezTo>
                <a:cubicBezTo>
                  <a:pt x="1541" y="140"/>
                  <a:pt x="1541" y="140"/>
                  <a:pt x="1541" y="140"/>
                </a:cubicBezTo>
                <a:cubicBezTo>
                  <a:pt x="1541" y="124"/>
                  <a:pt x="1541" y="124"/>
                  <a:pt x="1541" y="124"/>
                </a:cubicBezTo>
                <a:cubicBezTo>
                  <a:pt x="1481" y="124"/>
                  <a:pt x="1481" y="124"/>
                  <a:pt x="1481" y="124"/>
                </a:cubicBezTo>
                <a:lnTo>
                  <a:pt x="1481" y="215"/>
                </a:lnTo>
                <a:close/>
                <a:moveTo>
                  <a:pt x="1560" y="215"/>
                </a:moveTo>
                <a:cubicBezTo>
                  <a:pt x="1578" y="215"/>
                  <a:pt x="1578" y="215"/>
                  <a:pt x="1578" y="215"/>
                </a:cubicBezTo>
                <a:cubicBezTo>
                  <a:pt x="1578" y="178"/>
                  <a:pt x="1578" y="178"/>
                  <a:pt x="1578" y="178"/>
                </a:cubicBezTo>
                <a:cubicBezTo>
                  <a:pt x="1613" y="178"/>
                  <a:pt x="1613" y="178"/>
                  <a:pt x="1613" y="178"/>
                </a:cubicBezTo>
                <a:cubicBezTo>
                  <a:pt x="1613" y="162"/>
                  <a:pt x="1613" y="162"/>
                  <a:pt x="1613" y="162"/>
                </a:cubicBezTo>
                <a:cubicBezTo>
                  <a:pt x="1578" y="162"/>
                  <a:pt x="1578" y="162"/>
                  <a:pt x="1578" y="162"/>
                </a:cubicBezTo>
                <a:cubicBezTo>
                  <a:pt x="1578" y="140"/>
                  <a:pt x="1578" y="140"/>
                  <a:pt x="1578" y="140"/>
                </a:cubicBezTo>
                <a:cubicBezTo>
                  <a:pt x="1620" y="140"/>
                  <a:pt x="1620" y="140"/>
                  <a:pt x="1620" y="140"/>
                </a:cubicBezTo>
                <a:cubicBezTo>
                  <a:pt x="1620" y="124"/>
                  <a:pt x="1620" y="124"/>
                  <a:pt x="1620" y="124"/>
                </a:cubicBezTo>
                <a:cubicBezTo>
                  <a:pt x="1560" y="124"/>
                  <a:pt x="1560" y="124"/>
                  <a:pt x="1560" y="124"/>
                </a:cubicBezTo>
                <a:lnTo>
                  <a:pt x="1560" y="215"/>
                </a:lnTo>
                <a:close/>
                <a:moveTo>
                  <a:pt x="1667" y="123"/>
                </a:moveTo>
                <a:cubicBezTo>
                  <a:pt x="1657" y="123"/>
                  <a:pt x="1649" y="127"/>
                  <a:pt x="1642" y="133"/>
                </a:cubicBezTo>
                <a:cubicBezTo>
                  <a:pt x="1633" y="143"/>
                  <a:pt x="1633" y="154"/>
                  <a:pt x="1633" y="170"/>
                </a:cubicBezTo>
                <a:cubicBezTo>
                  <a:pt x="1633" y="186"/>
                  <a:pt x="1633" y="197"/>
                  <a:pt x="1642" y="206"/>
                </a:cubicBezTo>
                <a:cubicBezTo>
                  <a:pt x="1649" y="213"/>
                  <a:pt x="1657" y="216"/>
                  <a:pt x="1667" y="216"/>
                </a:cubicBezTo>
                <a:cubicBezTo>
                  <a:pt x="1678" y="216"/>
                  <a:pt x="1685" y="213"/>
                  <a:pt x="1692" y="206"/>
                </a:cubicBezTo>
                <a:cubicBezTo>
                  <a:pt x="1701" y="197"/>
                  <a:pt x="1701" y="186"/>
                  <a:pt x="1701" y="170"/>
                </a:cubicBezTo>
                <a:cubicBezTo>
                  <a:pt x="1701" y="154"/>
                  <a:pt x="1701" y="143"/>
                  <a:pt x="1692" y="133"/>
                </a:cubicBezTo>
                <a:cubicBezTo>
                  <a:pt x="1685" y="127"/>
                  <a:pt x="1678" y="123"/>
                  <a:pt x="1667" y="123"/>
                </a:cubicBezTo>
                <a:close/>
                <a:moveTo>
                  <a:pt x="1679" y="195"/>
                </a:moveTo>
                <a:cubicBezTo>
                  <a:pt x="1676" y="198"/>
                  <a:pt x="1672" y="200"/>
                  <a:pt x="1667" y="200"/>
                </a:cubicBezTo>
                <a:cubicBezTo>
                  <a:pt x="1662" y="200"/>
                  <a:pt x="1658" y="198"/>
                  <a:pt x="1656" y="195"/>
                </a:cubicBezTo>
                <a:cubicBezTo>
                  <a:pt x="1652" y="192"/>
                  <a:pt x="1651" y="187"/>
                  <a:pt x="1651" y="170"/>
                </a:cubicBezTo>
                <a:cubicBezTo>
                  <a:pt x="1651" y="152"/>
                  <a:pt x="1652" y="148"/>
                  <a:pt x="1656" y="144"/>
                </a:cubicBezTo>
                <a:cubicBezTo>
                  <a:pt x="1658" y="141"/>
                  <a:pt x="1662" y="139"/>
                  <a:pt x="1667" y="139"/>
                </a:cubicBezTo>
                <a:cubicBezTo>
                  <a:pt x="1672" y="139"/>
                  <a:pt x="1676" y="141"/>
                  <a:pt x="1679" y="144"/>
                </a:cubicBezTo>
                <a:cubicBezTo>
                  <a:pt x="1682" y="148"/>
                  <a:pt x="1683" y="152"/>
                  <a:pt x="1683" y="170"/>
                </a:cubicBezTo>
                <a:cubicBezTo>
                  <a:pt x="1683" y="187"/>
                  <a:pt x="1682" y="192"/>
                  <a:pt x="1679" y="195"/>
                </a:cubicBezTo>
                <a:close/>
                <a:moveTo>
                  <a:pt x="1786" y="152"/>
                </a:moveTo>
                <a:cubicBezTo>
                  <a:pt x="1786" y="137"/>
                  <a:pt x="1775" y="124"/>
                  <a:pt x="1756" y="124"/>
                </a:cubicBezTo>
                <a:cubicBezTo>
                  <a:pt x="1720" y="124"/>
                  <a:pt x="1720" y="124"/>
                  <a:pt x="1720" y="124"/>
                </a:cubicBezTo>
                <a:cubicBezTo>
                  <a:pt x="1720" y="215"/>
                  <a:pt x="1720" y="215"/>
                  <a:pt x="1720" y="215"/>
                </a:cubicBezTo>
                <a:cubicBezTo>
                  <a:pt x="1738" y="215"/>
                  <a:pt x="1738" y="215"/>
                  <a:pt x="1738" y="215"/>
                </a:cubicBezTo>
                <a:cubicBezTo>
                  <a:pt x="1738" y="179"/>
                  <a:pt x="1738" y="179"/>
                  <a:pt x="1738" y="179"/>
                </a:cubicBezTo>
                <a:cubicBezTo>
                  <a:pt x="1751" y="179"/>
                  <a:pt x="1751" y="179"/>
                  <a:pt x="1751" y="179"/>
                </a:cubicBezTo>
                <a:cubicBezTo>
                  <a:pt x="1769" y="215"/>
                  <a:pt x="1769" y="215"/>
                  <a:pt x="1769" y="215"/>
                </a:cubicBezTo>
                <a:cubicBezTo>
                  <a:pt x="1789" y="215"/>
                  <a:pt x="1789" y="215"/>
                  <a:pt x="1789" y="215"/>
                </a:cubicBezTo>
                <a:cubicBezTo>
                  <a:pt x="1769" y="176"/>
                  <a:pt x="1769" y="176"/>
                  <a:pt x="1769" y="176"/>
                </a:cubicBezTo>
                <a:cubicBezTo>
                  <a:pt x="1778" y="173"/>
                  <a:pt x="1786" y="165"/>
                  <a:pt x="1786" y="152"/>
                </a:cubicBezTo>
                <a:close/>
                <a:moveTo>
                  <a:pt x="1755" y="164"/>
                </a:moveTo>
                <a:cubicBezTo>
                  <a:pt x="1738" y="164"/>
                  <a:pt x="1738" y="164"/>
                  <a:pt x="1738" y="164"/>
                </a:cubicBezTo>
                <a:cubicBezTo>
                  <a:pt x="1738" y="140"/>
                  <a:pt x="1738" y="140"/>
                  <a:pt x="1738" y="140"/>
                </a:cubicBezTo>
                <a:cubicBezTo>
                  <a:pt x="1755" y="140"/>
                  <a:pt x="1755" y="140"/>
                  <a:pt x="1755" y="140"/>
                </a:cubicBezTo>
                <a:cubicBezTo>
                  <a:pt x="1763" y="140"/>
                  <a:pt x="1768" y="145"/>
                  <a:pt x="1768" y="152"/>
                </a:cubicBezTo>
                <a:cubicBezTo>
                  <a:pt x="1768" y="159"/>
                  <a:pt x="1763" y="164"/>
                  <a:pt x="1755" y="164"/>
                </a:cubicBezTo>
                <a:close/>
                <a:moveTo>
                  <a:pt x="1847" y="174"/>
                </a:moveTo>
                <a:cubicBezTo>
                  <a:pt x="1823" y="124"/>
                  <a:pt x="1823" y="124"/>
                  <a:pt x="1823" y="124"/>
                </a:cubicBezTo>
                <a:cubicBezTo>
                  <a:pt x="1805" y="124"/>
                  <a:pt x="1805" y="124"/>
                  <a:pt x="1805" y="124"/>
                </a:cubicBezTo>
                <a:cubicBezTo>
                  <a:pt x="1805" y="215"/>
                  <a:pt x="1805" y="215"/>
                  <a:pt x="1805" y="215"/>
                </a:cubicBezTo>
                <a:cubicBezTo>
                  <a:pt x="1823" y="215"/>
                  <a:pt x="1823" y="215"/>
                  <a:pt x="1823" y="215"/>
                </a:cubicBezTo>
                <a:cubicBezTo>
                  <a:pt x="1823" y="162"/>
                  <a:pt x="1823" y="162"/>
                  <a:pt x="1823" y="162"/>
                </a:cubicBezTo>
                <a:cubicBezTo>
                  <a:pt x="1841" y="197"/>
                  <a:pt x="1841" y="197"/>
                  <a:pt x="1841" y="197"/>
                </a:cubicBezTo>
                <a:cubicBezTo>
                  <a:pt x="1853" y="197"/>
                  <a:pt x="1853" y="197"/>
                  <a:pt x="1853" y="197"/>
                </a:cubicBezTo>
                <a:cubicBezTo>
                  <a:pt x="1870" y="162"/>
                  <a:pt x="1870" y="162"/>
                  <a:pt x="1870" y="162"/>
                </a:cubicBezTo>
                <a:cubicBezTo>
                  <a:pt x="1870" y="215"/>
                  <a:pt x="1870" y="215"/>
                  <a:pt x="1870" y="215"/>
                </a:cubicBezTo>
                <a:cubicBezTo>
                  <a:pt x="1888" y="215"/>
                  <a:pt x="1888" y="215"/>
                  <a:pt x="1888" y="215"/>
                </a:cubicBezTo>
                <a:cubicBezTo>
                  <a:pt x="1888" y="124"/>
                  <a:pt x="1888" y="124"/>
                  <a:pt x="1888" y="124"/>
                </a:cubicBezTo>
                <a:cubicBezTo>
                  <a:pt x="1870" y="124"/>
                  <a:pt x="1870" y="124"/>
                  <a:pt x="1870" y="124"/>
                </a:cubicBezTo>
                <a:lnTo>
                  <a:pt x="1847" y="174"/>
                </a:lnTo>
                <a:close/>
              </a:path>
            </a:pathLst>
          </a:custGeom>
          <a:solidFill>
            <a:srgbClr val="0F77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47382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orakulmio 13">
            <a:extLst>
              <a:ext uri="{FF2B5EF4-FFF2-40B4-BE49-F238E27FC236}">
                <a16:creationId xmlns:a16="http://schemas.microsoft.com/office/drawing/2014/main" id="{7F783B60-EBFB-41DF-9AA6-F36E5253DC3F}"/>
              </a:ext>
            </a:extLst>
          </p:cNvPr>
          <p:cNvSpPr/>
          <p:nvPr userDrawn="1"/>
        </p:nvSpPr>
        <p:spPr>
          <a:xfrm>
            <a:off x="0" y="4490519"/>
            <a:ext cx="9144000" cy="6529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68000" y="331200"/>
            <a:ext cx="8229600" cy="65637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Dian otsikko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059582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Tähän tekstiä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5076056" y="4784400"/>
            <a:ext cx="936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fi-FI"/>
              <a:t>11.10.2018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6228184" y="4784949"/>
            <a:ext cx="259228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fi-FI"/>
              <a:t>Leena Kinnunen</a:t>
            </a:r>
            <a:endParaRPr lang="fi-FI" dirty="0"/>
          </a:p>
        </p:txBody>
      </p:sp>
      <p:grpSp>
        <p:nvGrpSpPr>
          <p:cNvPr id="11" name="Group 10" hidden="1">
            <a:extLst>
              <a:ext uri="{FF2B5EF4-FFF2-40B4-BE49-F238E27FC236}">
                <a16:creationId xmlns:a16="http://schemas.microsoft.com/office/drawing/2014/main" id="{2148263A-61F4-4265-925C-7ACA4FA3806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51520" y="4680646"/>
            <a:ext cx="2197714" cy="288000"/>
            <a:chOff x="299372" y="4623451"/>
            <a:chExt cx="2472428" cy="324563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FD5CF76E-D21E-4BBB-B318-F0220679BF5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9372" y="4623451"/>
              <a:ext cx="2264672" cy="108539"/>
            </a:xfrm>
            <a:custGeom>
              <a:avLst/>
              <a:gdLst>
                <a:gd name="T0" fmla="*/ 18 w 1927"/>
                <a:gd name="T1" fmla="*/ 92 h 92"/>
                <a:gd name="T2" fmla="*/ 65 w 1927"/>
                <a:gd name="T3" fmla="*/ 92 h 92"/>
                <a:gd name="T4" fmla="*/ 129 w 1927"/>
                <a:gd name="T5" fmla="*/ 0 h 92"/>
                <a:gd name="T6" fmla="*/ 157 w 1927"/>
                <a:gd name="T7" fmla="*/ 92 h 92"/>
                <a:gd name="T8" fmla="*/ 136 w 1927"/>
                <a:gd name="T9" fmla="*/ 27 h 92"/>
                <a:gd name="T10" fmla="*/ 197 w 1927"/>
                <a:gd name="T11" fmla="*/ 92 h 92"/>
                <a:gd name="T12" fmla="*/ 225 w 1927"/>
                <a:gd name="T13" fmla="*/ 0 h 92"/>
                <a:gd name="T14" fmla="*/ 207 w 1927"/>
                <a:gd name="T15" fmla="*/ 60 h 92"/>
                <a:gd name="T16" fmla="*/ 271 w 1927"/>
                <a:gd name="T17" fmla="*/ 0 h 92"/>
                <a:gd name="T18" fmla="*/ 324 w 1927"/>
                <a:gd name="T19" fmla="*/ 92 h 92"/>
                <a:gd name="T20" fmla="*/ 390 w 1927"/>
                <a:gd name="T21" fmla="*/ 76 h 92"/>
                <a:gd name="T22" fmla="*/ 390 w 1927"/>
                <a:gd name="T23" fmla="*/ 92 h 92"/>
                <a:gd name="T24" fmla="*/ 496 w 1927"/>
                <a:gd name="T25" fmla="*/ 56 h 92"/>
                <a:gd name="T26" fmla="*/ 462 w 1927"/>
                <a:gd name="T27" fmla="*/ 36 h 92"/>
                <a:gd name="T28" fmla="*/ 496 w 1927"/>
                <a:gd name="T29" fmla="*/ 56 h 92"/>
                <a:gd name="T30" fmla="*/ 572 w 1927"/>
                <a:gd name="T31" fmla="*/ 16 h 92"/>
                <a:gd name="T32" fmla="*/ 634 w 1927"/>
                <a:gd name="T33" fmla="*/ 0 h 92"/>
                <a:gd name="T34" fmla="*/ 663 w 1927"/>
                <a:gd name="T35" fmla="*/ 92 h 92"/>
                <a:gd name="T36" fmla="*/ 642 w 1927"/>
                <a:gd name="T37" fmla="*/ 27 h 92"/>
                <a:gd name="T38" fmla="*/ 730 w 1927"/>
                <a:gd name="T39" fmla="*/ 47 h 92"/>
                <a:gd name="T40" fmla="*/ 782 w 1927"/>
                <a:gd name="T41" fmla="*/ 71 h 92"/>
                <a:gd name="T42" fmla="*/ 808 w 1927"/>
                <a:gd name="T43" fmla="*/ 0 h 92"/>
                <a:gd name="T44" fmla="*/ 862 w 1927"/>
                <a:gd name="T45" fmla="*/ 75 h 92"/>
                <a:gd name="T46" fmla="*/ 871 w 1927"/>
                <a:gd name="T47" fmla="*/ 0 h 92"/>
                <a:gd name="T48" fmla="*/ 996 w 1927"/>
                <a:gd name="T49" fmla="*/ 38 h 92"/>
                <a:gd name="T50" fmla="*/ 1007 w 1927"/>
                <a:gd name="T51" fmla="*/ 21 h 92"/>
                <a:gd name="T52" fmla="*/ 981 w 1927"/>
                <a:gd name="T53" fmla="*/ 53 h 92"/>
                <a:gd name="T54" fmla="*/ 965 w 1927"/>
                <a:gd name="T55" fmla="*/ 69 h 92"/>
                <a:gd name="T56" fmla="*/ 996 w 1927"/>
                <a:gd name="T57" fmla="*/ 38 h 92"/>
                <a:gd name="T58" fmla="*/ 1069 w 1927"/>
                <a:gd name="T59" fmla="*/ 92 h 92"/>
                <a:gd name="T60" fmla="*/ 1080 w 1927"/>
                <a:gd name="T61" fmla="*/ 72 h 92"/>
                <a:gd name="T62" fmla="*/ 1069 w 1927"/>
                <a:gd name="T63" fmla="*/ 16 h 92"/>
                <a:gd name="T64" fmla="*/ 1139 w 1927"/>
                <a:gd name="T65" fmla="*/ 16 h 92"/>
                <a:gd name="T66" fmla="*/ 1181 w 1927"/>
                <a:gd name="T67" fmla="*/ 0 h 92"/>
                <a:gd name="T68" fmla="*/ 1256 w 1927"/>
                <a:gd name="T69" fmla="*/ 76 h 92"/>
                <a:gd name="T70" fmla="*/ 1214 w 1927"/>
                <a:gd name="T71" fmla="*/ 38 h 92"/>
                <a:gd name="T72" fmla="*/ 1196 w 1927"/>
                <a:gd name="T73" fmla="*/ 92 h 92"/>
                <a:gd name="T74" fmla="*/ 1272 w 1927"/>
                <a:gd name="T75" fmla="*/ 63 h 92"/>
                <a:gd name="T76" fmla="*/ 1330 w 1927"/>
                <a:gd name="T77" fmla="*/ 0 h 92"/>
                <a:gd name="T78" fmla="*/ 1379 w 1927"/>
                <a:gd name="T79" fmla="*/ 0 h 92"/>
                <a:gd name="T80" fmla="*/ 1434 w 1927"/>
                <a:gd name="T81" fmla="*/ 0 h 92"/>
                <a:gd name="T82" fmla="*/ 1483 w 1927"/>
                <a:gd name="T83" fmla="*/ 0 h 92"/>
                <a:gd name="T84" fmla="*/ 1505 w 1927"/>
                <a:gd name="T85" fmla="*/ 0 h 92"/>
                <a:gd name="T86" fmla="*/ 1562 w 1927"/>
                <a:gd name="T87" fmla="*/ 9 h 92"/>
                <a:gd name="T88" fmla="*/ 1536 w 1927"/>
                <a:gd name="T89" fmla="*/ 16 h 92"/>
                <a:gd name="T90" fmla="*/ 1608 w 1927"/>
                <a:gd name="T91" fmla="*/ 92 h 92"/>
                <a:gd name="T92" fmla="*/ 1654 w 1927"/>
                <a:gd name="T93" fmla="*/ 37 h 92"/>
                <a:gd name="T94" fmla="*/ 1687 w 1927"/>
                <a:gd name="T95" fmla="*/ 10 h 92"/>
                <a:gd name="T96" fmla="*/ 1661 w 1927"/>
                <a:gd name="T97" fmla="*/ 54 h 92"/>
                <a:gd name="T98" fmla="*/ 1622 w 1927"/>
                <a:gd name="T99" fmla="*/ 80 h 92"/>
                <a:gd name="T100" fmla="*/ 1701 w 1927"/>
                <a:gd name="T101" fmla="*/ 16 h 92"/>
                <a:gd name="T102" fmla="*/ 1766 w 1927"/>
                <a:gd name="T103" fmla="*/ 16 h 92"/>
                <a:gd name="T104" fmla="*/ 1814 w 1927"/>
                <a:gd name="T105" fmla="*/ 76 h 92"/>
                <a:gd name="T106" fmla="*/ 1814 w 1927"/>
                <a:gd name="T107" fmla="*/ 92 h 92"/>
                <a:gd name="T108" fmla="*/ 1920 w 1927"/>
                <a:gd name="T109" fmla="*/ 45 h 92"/>
                <a:gd name="T110" fmla="*/ 1895 w 1927"/>
                <a:gd name="T111" fmla="*/ 15 h 92"/>
                <a:gd name="T112" fmla="*/ 1870 w 1927"/>
                <a:gd name="T113" fmla="*/ 45 h 92"/>
                <a:gd name="T114" fmla="*/ 1894 w 1927"/>
                <a:gd name="T115" fmla="*/ 76 h 92"/>
                <a:gd name="T116" fmla="*/ 1920 w 1927"/>
                <a:gd name="T117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927" h="92">
                  <a:moveTo>
                    <a:pt x="42" y="5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18" y="92"/>
                    <a:pt x="18" y="92"/>
                    <a:pt x="18" y="92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6" y="73"/>
                    <a:pt x="36" y="73"/>
                    <a:pt x="36" y="73"/>
                  </a:cubicBezTo>
                  <a:cubicBezTo>
                    <a:pt x="48" y="73"/>
                    <a:pt x="48" y="73"/>
                    <a:pt x="48" y="73"/>
                  </a:cubicBezTo>
                  <a:cubicBezTo>
                    <a:pt x="65" y="38"/>
                    <a:pt x="65" y="38"/>
                    <a:pt x="65" y="38"/>
                  </a:cubicBezTo>
                  <a:cubicBezTo>
                    <a:pt x="65" y="92"/>
                    <a:pt x="65" y="92"/>
                    <a:pt x="65" y="92"/>
                  </a:cubicBezTo>
                  <a:cubicBezTo>
                    <a:pt x="83" y="92"/>
                    <a:pt x="83" y="92"/>
                    <a:pt x="83" y="92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65" y="0"/>
                    <a:pt x="65" y="0"/>
                    <a:pt x="65" y="0"/>
                  </a:cubicBezTo>
                  <a:lnTo>
                    <a:pt x="42" y="50"/>
                  </a:lnTo>
                  <a:close/>
                  <a:moveTo>
                    <a:pt x="129" y="0"/>
                  </a:moveTo>
                  <a:cubicBezTo>
                    <a:pt x="95" y="92"/>
                    <a:pt x="95" y="92"/>
                    <a:pt x="95" y="92"/>
                  </a:cubicBezTo>
                  <a:cubicBezTo>
                    <a:pt x="114" y="92"/>
                    <a:pt x="114" y="92"/>
                    <a:pt x="114" y="92"/>
                  </a:cubicBezTo>
                  <a:cubicBezTo>
                    <a:pt x="119" y="75"/>
                    <a:pt x="119" y="75"/>
                    <a:pt x="119" y="75"/>
                  </a:cubicBezTo>
                  <a:cubicBezTo>
                    <a:pt x="152" y="75"/>
                    <a:pt x="152" y="75"/>
                    <a:pt x="152" y="75"/>
                  </a:cubicBezTo>
                  <a:cubicBezTo>
                    <a:pt x="157" y="92"/>
                    <a:pt x="157" y="92"/>
                    <a:pt x="157" y="92"/>
                  </a:cubicBezTo>
                  <a:cubicBezTo>
                    <a:pt x="176" y="92"/>
                    <a:pt x="176" y="92"/>
                    <a:pt x="176" y="92"/>
                  </a:cubicBezTo>
                  <a:cubicBezTo>
                    <a:pt x="143" y="0"/>
                    <a:pt x="143" y="0"/>
                    <a:pt x="143" y="0"/>
                  </a:cubicBezTo>
                  <a:lnTo>
                    <a:pt x="129" y="0"/>
                  </a:lnTo>
                  <a:close/>
                  <a:moveTo>
                    <a:pt x="124" y="60"/>
                  </a:moveTo>
                  <a:cubicBezTo>
                    <a:pt x="136" y="27"/>
                    <a:pt x="136" y="27"/>
                    <a:pt x="136" y="27"/>
                  </a:cubicBezTo>
                  <a:cubicBezTo>
                    <a:pt x="147" y="60"/>
                    <a:pt x="147" y="60"/>
                    <a:pt x="147" y="60"/>
                  </a:cubicBezTo>
                  <a:lnTo>
                    <a:pt x="124" y="60"/>
                  </a:lnTo>
                  <a:close/>
                  <a:moveTo>
                    <a:pt x="212" y="0"/>
                  </a:moveTo>
                  <a:cubicBezTo>
                    <a:pt x="178" y="92"/>
                    <a:pt x="178" y="92"/>
                    <a:pt x="178" y="92"/>
                  </a:cubicBezTo>
                  <a:cubicBezTo>
                    <a:pt x="197" y="92"/>
                    <a:pt x="197" y="92"/>
                    <a:pt x="197" y="92"/>
                  </a:cubicBezTo>
                  <a:cubicBezTo>
                    <a:pt x="202" y="75"/>
                    <a:pt x="202" y="75"/>
                    <a:pt x="202" y="75"/>
                  </a:cubicBezTo>
                  <a:cubicBezTo>
                    <a:pt x="235" y="75"/>
                    <a:pt x="235" y="75"/>
                    <a:pt x="235" y="75"/>
                  </a:cubicBezTo>
                  <a:cubicBezTo>
                    <a:pt x="240" y="92"/>
                    <a:pt x="240" y="92"/>
                    <a:pt x="240" y="92"/>
                  </a:cubicBezTo>
                  <a:cubicBezTo>
                    <a:pt x="259" y="92"/>
                    <a:pt x="259" y="92"/>
                    <a:pt x="259" y="92"/>
                  </a:cubicBezTo>
                  <a:cubicBezTo>
                    <a:pt x="225" y="0"/>
                    <a:pt x="225" y="0"/>
                    <a:pt x="225" y="0"/>
                  </a:cubicBezTo>
                  <a:lnTo>
                    <a:pt x="212" y="0"/>
                  </a:lnTo>
                  <a:close/>
                  <a:moveTo>
                    <a:pt x="207" y="60"/>
                  </a:moveTo>
                  <a:cubicBezTo>
                    <a:pt x="219" y="27"/>
                    <a:pt x="219" y="27"/>
                    <a:pt x="219" y="27"/>
                  </a:cubicBezTo>
                  <a:cubicBezTo>
                    <a:pt x="230" y="60"/>
                    <a:pt x="230" y="60"/>
                    <a:pt x="230" y="60"/>
                  </a:cubicBezTo>
                  <a:lnTo>
                    <a:pt x="207" y="60"/>
                  </a:lnTo>
                  <a:close/>
                  <a:moveTo>
                    <a:pt x="343" y="0"/>
                  </a:moveTo>
                  <a:cubicBezTo>
                    <a:pt x="321" y="0"/>
                    <a:pt x="321" y="0"/>
                    <a:pt x="321" y="0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71" y="0"/>
                    <a:pt x="271" y="0"/>
                    <a:pt x="271" y="0"/>
                  </a:cubicBezTo>
                  <a:cubicBezTo>
                    <a:pt x="271" y="92"/>
                    <a:pt x="271" y="92"/>
                    <a:pt x="271" y="92"/>
                  </a:cubicBezTo>
                  <a:cubicBezTo>
                    <a:pt x="289" y="92"/>
                    <a:pt x="289" y="92"/>
                    <a:pt x="289" y="92"/>
                  </a:cubicBezTo>
                  <a:cubicBezTo>
                    <a:pt x="289" y="64"/>
                    <a:pt x="289" y="64"/>
                    <a:pt x="289" y="64"/>
                  </a:cubicBezTo>
                  <a:cubicBezTo>
                    <a:pt x="301" y="50"/>
                    <a:pt x="301" y="50"/>
                    <a:pt x="301" y="50"/>
                  </a:cubicBezTo>
                  <a:cubicBezTo>
                    <a:pt x="324" y="92"/>
                    <a:pt x="324" y="92"/>
                    <a:pt x="324" y="92"/>
                  </a:cubicBezTo>
                  <a:cubicBezTo>
                    <a:pt x="345" y="92"/>
                    <a:pt x="345" y="92"/>
                    <a:pt x="345" y="92"/>
                  </a:cubicBezTo>
                  <a:cubicBezTo>
                    <a:pt x="313" y="37"/>
                    <a:pt x="313" y="37"/>
                    <a:pt x="313" y="37"/>
                  </a:cubicBezTo>
                  <a:lnTo>
                    <a:pt x="343" y="0"/>
                  </a:lnTo>
                  <a:close/>
                  <a:moveTo>
                    <a:pt x="406" y="60"/>
                  </a:moveTo>
                  <a:cubicBezTo>
                    <a:pt x="406" y="70"/>
                    <a:pt x="399" y="76"/>
                    <a:pt x="390" y="76"/>
                  </a:cubicBezTo>
                  <a:cubicBezTo>
                    <a:pt x="380" y="76"/>
                    <a:pt x="374" y="70"/>
                    <a:pt x="374" y="60"/>
                  </a:cubicBezTo>
                  <a:cubicBezTo>
                    <a:pt x="374" y="0"/>
                    <a:pt x="374" y="0"/>
                    <a:pt x="374" y="0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356" y="60"/>
                    <a:pt x="356" y="60"/>
                    <a:pt x="356" y="60"/>
                  </a:cubicBezTo>
                  <a:cubicBezTo>
                    <a:pt x="356" y="80"/>
                    <a:pt x="371" y="92"/>
                    <a:pt x="390" y="92"/>
                  </a:cubicBezTo>
                  <a:cubicBezTo>
                    <a:pt x="408" y="92"/>
                    <a:pt x="423" y="80"/>
                    <a:pt x="423" y="60"/>
                  </a:cubicBezTo>
                  <a:cubicBezTo>
                    <a:pt x="423" y="0"/>
                    <a:pt x="423" y="0"/>
                    <a:pt x="423" y="0"/>
                  </a:cubicBezTo>
                  <a:cubicBezTo>
                    <a:pt x="406" y="0"/>
                    <a:pt x="406" y="0"/>
                    <a:pt x="406" y="0"/>
                  </a:cubicBezTo>
                  <a:lnTo>
                    <a:pt x="406" y="60"/>
                  </a:lnTo>
                  <a:close/>
                  <a:moveTo>
                    <a:pt x="496" y="56"/>
                  </a:moveTo>
                  <a:cubicBezTo>
                    <a:pt x="460" y="0"/>
                    <a:pt x="460" y="0"/>
                    <a:pt x="460" y="0"/>
                  </a:cubicBezTo>
                  <a:cubicBezTo>
                    <a:pt x="444" y="0"/>
                    <a:pt x="444" y="0"/>
                    <a:pt x="444" y="0"/>
                  </a:cubicBezTo>
                  <a:cubicBezTo>
                    <a:pt x="444" y="92"/>
                    <a:pt x="444" y="92"/>
                    <a:pt x="444" y="92"/>
                  </a:cubicBezTo>
                  <a:cubicBezTo>
                    <a:pt x="462" y="92"/>
                    <a:pt x="462" y="92"/>
                    <a:pt x="462" y="92"/>
                  </a:cubicBezTo>
                  <a:cubicBezTo>
                    <a:pt x="462" y="36"/>
                    <a:pt x="462" y="36"/>
                    <a:pt x="462" y="36"/>
                  </a:cubicBezTo>
                  <a:cubicBezTo>
                    <a:pt x="498" y="92"/>
                    <a:pt x="498" y="92"/>
                    <a:pt x="498" y="92"/>
                  </a:cubicBezTo>
                  <a:cubicBezTo>
                    <a:pt x="514" y="92"/>
                    <a:pt x="514" y="92"/>
                    <a:pt x="514" y="92"/>
                  </a:cubicBezTo>
                  <a:cubicBezTo>
                    <a:pt x="514" y="0"/>
                    <a:pt x="514" y="0"/>
                    <a:pt x="514" y="0"/>
                  </a:cubicBezTo>
                  <a:cubicBezTo>
                    <a:pt x="496" y="0"/>
                    <a:pt x="496" y="0"/>
                    <a:pt x="496" y="0"/>
                  </a:cubicBezTo>
                  <a:lnTo>
                    <a:pt x="496" y="56"/>
                  </a:lnTo>
                  <a:close/>
                  <a:moveTo>
                    <a:pt x="530" y="16"/>
                  </a:moveTo>
                  <a:cubicBezTo>
                    <a:pt x="554" y="16"/>
                    <a:pt x="554" y="16"/>
                    <a:pt x="554" y="16"/>
                  </a:cubicBezTo>
                  <a:cubicBezTo>
                    <a:pt x="554" y="92"/>
                    <a:pt x="554" y="92"/>
                    <a:pt x="554" y="92"/>
                  </a:cubicBezTo>
                  <a:cubicBezTo>
                    <a:pt x="572" y="92"/>
                    <a:pt x="572" y="92"/>
                    <a:pt x="572" y="92"/>
                  </a:cubicBezTo>
                  <a:cubicBezTo>
                    <a:pt x="572" y="16"/>
                    <a:pt x="572" y="16"/>
                    <a:pt x="572" y="16"/>
                  </a:cubicBezTo>
                  <a:cubicBezTo>
                    <a:pt x="595" y="16"/>
                    <a:pt x="595" y="16"/>
                    <a:pt x="595" y="16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530" y="0"/>
                    <a:pt x="530" y="0"/>
                    <a:pt x="530" y="0"/>
                  </a:cubicBezTo>
                  <a:lnTo>
                    <a:pt x="530" y="16"/>
                  </a:lnTo>
                  <a:close/>
                  <a:moveTo>
                    <a:pt x="634" y="0"/>
                  </a:moveTo>
                  <a:cubicBezTo>
                    <a:pt x="601" y="92"/>
                    <a:pt x="601" y="92"/>
                    <a:pt x="601" y="92"/>
                  </a:cubicBezTo>
                  <a:cubicBezTo>
                    <a:pt x="620" y="92"/>
                    <a:pt x="620" y="92"/>
                    <a:pt x="620" y="92"/>
                  </a:cubicBezTo>
                  <a:cubicBezTo>
                    <a:pt x="625" y="75"/>
                    <a:pt x="625" y="75"/>
                    <a:pt x="625" y="75"/>
                  </a:cubicBezTo>
                  <a:cubicBezTo>
                    <a:pt x="658" y="75"/>
                    <a:pt x="658" y="75"/>
                    <a:pt x="658" y="75"/>
                  </a:cubicBezTo>
                  <a:cubicBezTo>
                    <a:pt x="663" y="92"/>
                    <a:pt x="663" y="92"/>
                    <a:pt x="663" y="92"/>
                  </a:cubicBezTo>
                  <a:cubicBezTo>
                    <a:pt x="682" y="92"/>
                    <a:pt x="682" y="92"/>
                    <a:pt x="682" y="92"/>
                  </a:cubicBezTo>
                  <a:cubicBezTo>
                    <a:pt x="648" y="0"/>
                    <a:pt x="648" y="0"/>
                    <a:pt x="648" y="0"/>
                  </a:cubicBezTo>
                  <a:lnTo>
                    <a:pt x="634" y="0"/>
                  </a:lnTo>
                  <a:close/>
                  <a:moveTo>
                    <a:pt x="630" y="60"/>
                  </a:moveTo>
                  <a:cubicBezTo>
                    <a:pt x="642" y="27"/>
                    <a:pt x="642" y="27"/>
                    <a:pt x="642" y="27"/>
                  </a:cubicBezTo>
                  <a:cubicBezTo>
                    <a:pt x="653" y="60"/>
                    <a:pt x="653" y="60"/>
                    <a:pt x="653" y="60"/>
                  </a:cubicBezTo>
                  <a:lnTo>
                    <a:pt x="630" y="60"/>
                  </a:lnTo>
                  <a:close/>
                  <a:moveTo>
                    <a:pt x="691" y="63"/>
                  </a:moveTo>
                  <a:cubicBezTo>
                    <a:pt x="730" y="63"/>
                    <a:pt x="730" y="63"/>
                    <a:pt x="730" y="63"/>
                  </a:cubicBezTo>
                  <a:cubicBezTo>
                    <a:pt x="730" y="47"/>
                    <a:pt x="730" y="47"/>
                    <a:pt x="730" y="47"/>
                  </a:cubicBezTo>
                  <a:cubicBezTo>
                    <a:pt x="691" y="47"/>
                    <a:pt x="691" y="47"/>
                    <a:pt x="691" y="47"/>
                  </a:cubicBezTo>
                  <a:lnTo>
                    <a:pt x="691" y="63"/>
                  </a:lnTo>
                  <a:close/>
                  <a:moveTo>
                    <a:pt x="808" y="61"/>
                  </a:moveTo>
                  <a:cubicBezTo>
                    <a:pt x="808" y="71"/>
                    <a:pt x="803" y="76"/>
                    <a:pt x="794" y="76"/>
                  </a:cubicBezTo>
                  <a:cubicBezTo>
                    <a:pt x="788" y="76"/>
                    <a:pt x="785" y="74"/>
                    <a:pt x="782" y="71"/>
                  </a:cubicBezTo>
                  <a:cubicBezTo>
                    <a:pt x="771" y="83"/>
                    <a:pt x="771" y="83"/>
                    <a:pt x="771" y="83"/>
                  </a:cubicBezTo>
                  <a:cubicBezTo>
                    <a:pt x="777" y="90"/>
                    <a:pt x="784" y="92"/>
                    <a:pt x="794" y="92"/>
                  </a:cubicBezTo>
                  <a:cubicBezTo>
                    <a:pt x="811" y="92"/>
                    <a:pt x="826" y="82"/>
                    <a:pt x="826" y="62"/>
                  </a:cubicBezTo>
                  <a:cubicBezTo>
                    <a:pt x="826" y="0"/>
                    <a:pt x="826" y="0"/>
                    <a:pt x="826" y="0"/>
                  </a:cubicBezTo>
                  <a:cubicBezTo>
                    <a:pt x="808" y="0"/>
                    <a:pt x="808" y="0"/>
                    <a:pt x="808" y="0"/>
                  </a:cubicBezTo>
                  <a:lnTo>
                    <a:pt x="808" y="61"/>
                  </a:lnTo>
                  <a:close/>
                  <a:moveTo>
                    <a:pt x="871" y="0"/>
                  </a:moveTo>
                  <a:cubicBezTo>
                    <a:pt x="838" y="92"/>
                    <a:pt x="838" y="92"/>
                    <a:pt x="838" y="92"/>
                  </a:cubicBezTo>
                  <a:cubicBezTo>
                    <a:pt x="856" y="92"/>
                    <a:pt x="856" y="92"/>
                    <a:pt x="856" y="92"/>
                  </a:cubicBezTo>
                  <a:cubicBezTo>
                    <a:pt x="862" y="75"/>
                    <a:pt x="862" y="75"/>
                    <a:pt x="862" y="75"/>
                  </a:cubicBezTo>
                  <a:cubicBezTo>
                    <a:pt x="894" y="75"/>
                    <a:pt x="894" y="75"/>
                    <a:pt x="894" y="75"/>
                  </a:cubicBezTo>
                  <a:cubicBezTo>
                    <a:pt x="899" y="92"/>
                    <a:pt x="899" y="92"/>
                    <a:pt x="899" y="92"/>
                  </a:cubicBezTo>
                  <a:cubicBezTo>
                    <a:pt x="918" y="92"/>
                    <a:pt x="918" y="92"/>
                    <a:pt x="918" y="92"/>
                  </a:cubicBezTo>
                  <a:cubicBezTo>
                    <a:pt x="885" y="0"/>
                    <a:pt x="885" y="0"/>
                    <a:pt x="885" y="0"/>
                  </a:cubicBezTo>
                  <a:lnTo>
                    <a:pt x="871" y="0"/>
                  </a:lnTo>
                  <a:close/>
                  <a:moveTo>
                    <a:pt x="867" y="60"/>
                  </a:moveTo>
                  <a:cubicBezTo>
                    <a:pt x="878" y="27"/>
                    <a:pt x="878" y="27"/>
                    <a:pt x="878" y="27"/>
                  </a:cubicBezTo>
                  <a:cubicBezTo>
                    <a:pt x="889" y="60"/>
                    <a:pt x="889" y="60"/>
                    <a:pt x="889" y="60"/>
                  </a:cubicBezTo>
                  <a:lnTo>
                    <a:pt x="867" y="60"/>
                  </a:lnTo>
                  <a:close/>
                  <a:moveTo>
                    <a:pt x="996" y="38"/>
                  </a:moveTo>
                  <a:cubicBezTo>
                    <a:pt x="985" y="37"/>
                    <a:pt x="985" y="37"/>
                    <a:pt x="985" y="37"/>
                  </a:cubicBezTo>
                  <a:cubicBezTo>
                    <a:pt x="981" y="36"/>
                    <a:pt x="978" y="35"/>
                    <a:pt x="977" y="33"/>
                  </a:cubicBezTo>
                  <a:cubicBezTo>
                    <a:pt x="975" y="31"/>
                    <a:pt x="974" y="29"/>
                    <a:pt x="974" y="27"/>
                  </a:cubicBezTo>
                  <a:cubicBezTo>
                    <a:pt x="974" y="20"/>
                    <a:pt x="979" y="15"/>
                    <a:pt x="988" y="15"/>
                  </a:cubicBezTo>
                  <a:cubicBezTo>
                    <a:pt x="994" y="15"/>
                    <a:pt x="1001" y="16"/>
                    <a:pt x="1007" y="21"/>
                  </a:cubicBezTo>
                  <a:cubicBezTo>
                    <a:pt x="1018" y="10"/>
                    <a:pt x="1018" y="10"/>
                    <a:pt x="1018" y="10"/>
                  </a:cubicBezTo>
                  <a:cubicBezTo>
                    <a:pt x="1010" y="3"/>
                    <a:pt x="1001" y="0"/>
                    <a:pt x="989" y="0"/>
                  </a:cubicBezTo>
                  <a:cubicBezTo>
                    <a:pt x="969" y="0"/>
                    <a:pt x="957" y="11"/>
                    <a:pt x="957" y="27"/>
                  </a:cubicBezTo>
                  <a:cubicBezTo>
                    <a:pt x="957" y="35"/>
                    <a:pt x="959" y="41"/>
                    <a:pt x="963" y="45"/>
                  </a:cubicBezTo>
                  <a:cubicBezTo>
                    <a:pt x="967" y="49"/>
                    <a:pt x="973" y="52"/>
                    <a:pt x="981" y="53"/>
                  </a:cubicBezTo>
                  <a:cubicBezTo>
                    <a:pt x="992" y="54"/>
                    <a:pt x="992" y="54"/>
                    <a:pt x="992" y="54"/>
                  </a:cubicBezTo>
                  <a:cubicBezTo>
                    <a:pt x="996" y="55"/>
                    <a:pt x="998" y="56"/>
                    <a:pt x="1000" y="58"/>
                  </a:cubicBezTo>
                  <a:cubicBezTo>
                    <a:pt x="1002" y="59"/>
                    <a:pt x="1003" y="62"/>
                    <a:pt x="1003" y="65"/>
                  </a:cubicBezTo>
                  <a:cubicBezTo>
                    <a:pt x="1003" y="72"/>
                    <a:pt x="997" y="76"/>
                    <a:pt x="987" y="76"/>
                  </a:cubicBezTo>
                  <a:cubicBezTo>
                    <a:pt x="978" y="76"/>
                    <a:pt x="971" y="75"/>
                    <a:pt x="965" y="69"/>
                  </a:cubicBezTo>
                  <a:cubicBezTo>
                    <a:pt x="953" y="80"/>
                    <a:pt x="953" y="80"/>
                    <a:pt x="953" y="80"/>
                  </a:cubicBezTo>
                  <a:cubicBezTo>
                    <a:pt x="962" y="89"/>
                    <a:pt x="973" y="92"/>
                    <a:pt x="987" y="92"/>
                  </a:cubicBezTo>
                  <a:cubicBezTo>
                    <a:pt x="1006" y="92"/>
                    <a:pt x="1020" y="82"/>
                    <a:pt x="1020" y="65"/>
                  </a:cubicBezTo>
                  <a:cubicBezTo>
                    <a:pt x="1020" y="57"/>
                    <a:pt x="1018" y="50"/>
                    <a:pt x="1013" y="45"/>
                  </a:cubicBezTo>
                  <a:cubicBezTo>
                    <a:pt x="1009" y="42"/>
                    <a:pt x="1004" y="39"/>
                    <a:pt x="996" y="38"/>
                  </a:cubicBezTo>
                  <a:close/>
                  <a:moveTo>
                    <a:pt x="1069" y="0"/>
                  </a:moveTo>
                  <a:cubicBezTo>
                    <a:pt x="1059" y="0"/>
                    <a:pt x="1051" y="3"/>
                    <a:pt x="1044" y="10"/>
                  </a:cubicBezTo>
                  <a:cubicBezTo>
                    <a:pt x="1035" y="19"/>
                    <a:pt x="1035" y="30"/>
                    <a:pt x="1035" y="46"/>
                  </a:cubicBezTo>
                  <a:cubicBezTo>
                    <a:pt x="1035" y="62"/>
                    <a:pt x="1035" y="73"/>
                    <a:pt x="1044" y="82"/>
                  </a:cubicBezTo>
                  <a:cubicBezTo>
                    <a:pt x="1051" y="89"/>
                    <a:pt x="1059" y="92"/>
                    <a:pt x="1069" y="92"/>
                  </a:cubicBezTo>
                  <a:cubicBezTo>
                    <a:pt x="1079" y="92"/>
                    <a:pt x="1087" y="89"/>
                    <a:pt x="1094" y="82"/>
                  </a:cubicBezTo>
                  <a:cubicBezTo>
                    <a:pt x="1103" y="73"/>
                    <a:pt x="1103" y="62"/>
                    <a:pt x="1103" y="46"/>
                  </a:cubicBezTo>
                  <a:cubicBezTo>
                    <a:pt x="1103" y="30"/>
                    <a:pt x="1103" y="19"/>
                    <a:pt x="1094" y="10"/>
                  </a:cubicBezTo>
                  <a:cubicBezTo>
                    <a:pt x="1087" y="3"/>
                    <a:pt x="1079" y="0"/>
                    <a:pt x="1069" y="0"/>
                  </a:cubicBezTo>
                  <a:close/>
                  <a:moveTo>
                    <a:pt x="1080" y="72"/>
                  </a:moveTo>
                  <a:cubicBezTo>
                    <a:pt x="1078" y="75"/>
                    <a:pt x="1074" y="76"/>
                    <a:pt x="1069" y="76"/>
                  </a:cubicBezTo>
                  <a:cubicBezTo>
                    <a:pt x="1064" y="76"/>
                    <a:pt x="1060" y="75"/>
                    <a:pt x="1057" y="72"/>
                  </a:cubicBezTo>
                  <a:cubicBezTo>
                    <a:pt x="1054" y="68"/>
                    <a:pt x="1053" y="64"/>
                    <a:pt x="1053" y="46"/>
                  </a:cubicBezTo>
                  <a:cubicBezTo>
                    <a:pt x="1053" y="28"/>
                    <a:pt x="1054" y="24"/>
                    <a:pt x="1057" y="20"/>
                  </a:cubicBezTo>
                  <a:cubicBezTo>
                    <a:pt x="1060" y="17"/>
                    <a:pt x="1064" y="16"/>
                    <a:pt x="1069" y="16"/>
                  </a:cubicBezTo>
                  <a:cubicBezTo>
                    <a:pt x="1074" y="16"/>
                    <a:pt x="1078" y="17"/>
                    <a:pt x="1080" y="20"/>
                  </a:cubicBezTo>
                  <a:cubicBezTo>
                    <a:pt x="1084" y="24"/>
                    <a:pt x="1085" y="28"/>
                    <a:pt x="1085" y="46"/>
                  </a:cubicBezTo>
                  <a:cubicBezTo>
                    <a:pt x="1085" y="64"/>
                    <a:pt x="1084" y="68"/>
                    <a:pt x="1080" y="72"/>
                  </a:cubicBezTo>
                  <a:close/>
                  <a:moveTo>
                    <a:pt x="1115" y="16"/>
                  </a:moveTo>
                  <a:cubicBezTo>
                    <a:pt x="1139" y="16"/>
                    <a:pt x="1139" y="16"/>
                    <a:pt x="1139" y="16"/>
                  </a:cubicBezTo>
                  <a:cubicBezTo>
                    <a:pt x="1139" y="92"/>
                    <a:pt x="1139" y="92"/>
                    <a:pt x="1139" y="92"/>
                  </a:cubicBezTo>
                  <a:cubicBezTo>
                    <a:pt x="1157" y="92"/>
                    <a:pt x="1157" y="92"/>
                    <a:pt x="1157" y="92"/>
                  </a:cubicBezTo>
                  <a:cubicBezTo>
                    <a:pt x="1157" y="16"/>
                    <a:pt x="1157" y="16"/>
                    <a:pt x="1157" y="16"/>
                  </a:cubicBezTo>
                  <a:cubicBezTo>
                    <a:pt x="1181" y="16"/>
                    <a:pt x="1181" y="16"/>
                    <a:pt x="1181" y="16"/>
                  </a:cubicBezTo>
                  <a:cubicBezTo>
                    <a:pt x="1181" y="0"/>
                    <a:pt x="1181" y="0"/>
                    <a:pt x="1181" y="0"/>
                  </a:cubicBezTo>
                  <a:cubicBezTo>
                    <a:pt x="1115" y="0"/>
                    <a:pt x="1115" y="0"/>
                    <a:pt x="1115" y="0"/>
                  </a:cubicBezTo>
                  <a:lnTo>
                    <a:pt x="1115" y="16"/>
                  </a:lnTo>
                  <a:close/>
                  <a:moveTo>
                    <a:pt x="1196" y="92"/>
                  </a:moveTo>
                  <a:cubicBezTo>
                    <a:pt x="1256" y="92"/>
                    <a:pt x="1256" y="92"/>
                    <a:pt x="1256" y="92"/>
                  </a:cubicBezTo>
                  <a:cubicBezTo>
                    <a:pt x="1256" y="76"/>
                    <a:pt x="1256" y="76"/>
                    <a:pt x="1256" y="76"/>
                  </a:cubicBezTo>
                  <a:cubicBezTo>
                    <a:pt x="1214" y="76"/>
                    <a:pt x="1214" y="76"/>
                    <a:pt x="1214" y="76"/>
                  </a:cubicBezTo>
                  <a:cubicBezTo>
                    <a:pt x="1214" y="54"/>
                    <a:pt x="1214" y="54"/>
                    <a:pt x="1214" y="54"/>
                  </a:cubicBezTo>
                  <a:cubicBezTo>
                    <a:pt x="1250" y="54"/>
                    <a:pt x="1250" y="54"/>
                    <a:pt x="1250" y="54"/>
                  </a:cubicBezTo>
                  <a:cubicBezTo>
                    <a:pt x="1250" y="38"/>
                    <a:pt x="1250" y="38"/>
                    <a:pt x="1250" y="38"/>
                  </a:cubicBezTo>
                  <a:cubicBezTo>
                    <a:pt x="1214" y="38"/>
                    <a:pt x="1214" y="38"/>
                    <a:pt x="1214" y="38"/>
                  </a:cubicBezTo>
                  <a:cubicBezTo>
                    <a:pt x="1214" y="16"/>
                    <a:pt x="1214" y="16"/>
                    <a:pt x="1214" y="16"/>
                  </a:cubicBezTo>
                  <a:cubicBezTo>
                    <a:pt x="1256" y="16"/>
                    <a:pt x="1256" y="16"/>
                    <a:pt x="1256" y="16"/>
                  </a:cubicBezTo>
                  <a:cubicBezTo>
                    <a:pt x="1256" y="0"/>
                    <a:pt x="1256" y="0"/>
                    <a:pt x="1256" y="0"/>
                  </a:cubicBezTo>
                  <a:cubicBezTo>
                    <a:pt x="1196" y="0"/>
                    <a:pt x="1196" y="0"/>
                    <a:pt x="1196" y="0"/>
                  </a:cubicBezTo>
                  <a:lnTo>
                    <a:pt x="1196" y="92"/>
                  </a:lnTo>
                  <a:close/>
                  <a:moveTo>
                    <a:pt x="1272" y="63"/>
                  </a:moveTo>
                  <a:cubicBezTo>
                    <a:pt x="1312" y="63"/>
                    <a:pt x="1312" y="63"/>
                    <a:pt x="1312" y="63"/>
                  </a:cubicBezTo>
                  <a:cubicBezTo>
                    <a:pt x="1312" y="47"/>
                    <a:pt x="1312" y="47"/>
                    <a:pt x="1312" y="47"/>
                  </a:cubicBezTo>
                  <a:cubicBezTo>
                    <a:pt x="1272" y="47"/>
                    <a:pt x="1272" y="47"/>
                    <a:pt x="1272" y="47"/>
                  </a:cubicBezTo>
                  <a:lnTo>
                    <a:pt x="1272" y="63"/>
                  </a:lnTo>
                  <a:close/>
                  <a:moveTo>
                    <a:pt x="1379" y="60"/>
                  </a:moveTo>
                  <a:cubicBezTo>
                    <a:pt x="1379" y="70"/>
                    <a:pt x="1373" y="76"/>
                    <a:pt x="1363" y="76"/>
                  </a:cubicBezTo>
                  <a:cubicBezTo>
                    <a:pt x="1354" y="76"/>
                    <a:pt x="1347" y="70"/>
                    <a:pt x="1347" y="60"/>
                  </a:cubicBezTo>
                  <a:cubicBezTo>
                    <a:pt x="1347" y="0"/>
                    <a:pt x="1347" y="0"/>
                    <a:pt x="1347" y="0"/>
                  </a:cubicBezTo>
                  <a:cubicBezTo>
                    <a:pt x="1330" y="0"/>
                    <a:pt x="1330" y="0"/>
                    <a:pt x="1330" y="0"/>
                  </a:cubicBezTo>
                  <a:cubicBezTo>
                    <a:pt x="1330" y="60"/>
                    <a:pt x="1330" y="60"/>
                    <a:pt x="1330" y="60"/>
                  </a:cubicBezTo>
                  <a:cubicBezTo>
                    <a:pt x="1330" y="80"/>
                    <a:pt x="1344" y="92"/>
                    <a:pt x="1363" y="92"/>
                  </a:cubicBezTo>
                  <a:cubicBezTo>
                    <a:pt x="1382" y="92"/>
                    <a:pt x="1397" y="80"/>
                    <a:pt x="1397" y="60"/>
                  </a:cubicBezTo>
                  <a:cubicBezTo>
                    <a:pt x="1397" y="0"/>
                    <a:pt x="1397" y="0"/>
                    <a:pt x="1397" y="0"/>
                  </a:cubicBezTo>
                  <a:cubicBezTo>
                    <a:pt x="1379" y="0"/>
                    <a:pt x="1379" y="0"/>
                    <a:pt x="1379" y="0"/>
                  </a:cubicBezTo>
                  <a:lnTo>
                    <a:pt x="1379" y="60"/>
                  </a:lnTo>
                  <a:close/>
                  <a:moveTo>
                    <a:pt x="1466" y="60"/>
                  </a:moveTo>
                  <a:cubicBezTo>
                    <a:pt x="1466" y="70"/>
                    <a:pt x="1459" y="76"/>
                    <a:pt x="1450" y="76"/>
                  </a:cubicBezTo>
                  <a:cubicBezTo>
                    <a:pt x="1440" y="76"/>
                    <a:pt x="1434" y="70"/>
                    <a:pt x="1434" y="60"/>
                  </a:cubicBezTo>
                  <a:cubicBezTo>
                    <a:pt x="1434" y="0"/>
                    <a:pt x="1434" y="0"/>
                    <a:pt x="1434" y="0"/>
                  </a:cubicBezTo>
                  <a:cubicBezTo>
                    <a:pt x="1416" y="0"/>
                    <a:pt x="1416" y="0"/>
                    <a:pt x="1416" y="0"/>
                  </a:cubicBezTo>
                  <a:cubicBezTo>
                    <a:pt x="1416" y="60"/>
                    <a:pt x="1416" y="60"/>
                    <a:pt x="1416" y="60"/>
                  </a:cubicBezTo>
                  <a:cubicBezTo>
                    <a:pt x="1416" y="80"/>
                    <a:pt x="1431" y="92"/>
                    <a:pt x="1450" y="92"/>
                  </a:cubicBezTo>
                  <a:cubicBezTo>
                    <a:pt x="1469" y="92"/>
                    <a:pt x="1483" y="80"/>
                    <a:pt x="1483" y="60"/>
                  </a:cubicBezTo>
                  <a:cubicBezTo>
                    <a:pt x="1483" y="0"/>
                    <a:pt x="1483" y="0"/>
                    <a:pt x="1483" y="0"/>
                  </a:cubicBezTo>
                  <a:cubicBezTo>
                    <a:pt x="1466" y="0"/>
                    <a:pt x="1466" y="0"/>
                    <a:pt x="1466" y="0"/>
                  </a:cubicBezTo>
                  <a:lnTo>
                    <a:pt x="1466" y="60"/>
                  </a:lnTo>
                  <a:close/>
                  <a:moveTo>
                    <a:pt x="1562" y="9"/>
                  </a:moveTo>
                  <a:cubicBezTo>
                    <a:pt x="1555" y="3"/>
                    <a:pt x="1547" y="0"/>
                    <a:pt x="1537" y="0"/>
                  </a:cubicBezTo>
                  <a:cubicBezTo>
                    <a:pt x="1505" y="0"/>
                    <a:pt x="1505" y="0"/>
                    <a:pt x="1505" y="0"/>
                  </a:cubicBezTo>
                  <a:cubicBezTo>
                    <a:pt x="1505" y="92"/>
                    <a:pt x="1505" y="92"/>
                    <a:pt x="1505" y="92"/>
                  </a:cubicBezTo>
                  <a:cubicBezTo>
                    <a:pt x="1537" y="92"/>
                    <a:pt x="1537" y="92"/>
                    <a:pt x="1537" y="92"/>
                  </a:cubicBezTo>
                  <a:cubicBezTo>
                    <a:pt x="1547" y="92"/>
                    <a:pt x="1555" y="89"/>
                    <a:pt x="1562" y="83"/>
                  </a:cubicBezTo>
                  <a:cubicBezTo>
                    <a:pt x="1572" y="73"/>
                    <a:pt x="1571" y="59"/>
                    <a:pt x="1571" y="46"/>
                  </a:cubicBezTo>
                  <a:cubicBezTo>
                    <a:pt x="1571" y="32"/>
                    <a:pt x="1572" y="19"/>
                    <a:pt x="1562" y="9"/>
                  </a:cubicBezTo>
                  <a:close/>
                  <a:moveTo>
                    <a:pt x="1549" y="70"/>
                  </a:moveTo>
                  <a:cubicBezTo>
                    <a:pt x="1546" y="74"/>
                    <a:pt x="1542" y="76"/>
                    <a:pt x="1536" y="76"/>
                  </a:cubicBezTo>
                  <a:cubicBezTo>
                    <a:pt x="1522" y="76"/>
                    <a:pt x="1522" y="76"/>
                    <a:pt x="1522" y="76"/>
                  </a:cubicBezTo>
                  <a:cubicBezTo>
                    <a:pt x="1522" y="16"/>
                    <a:pt x="1522" y="16"/>
                    <a:pt x="1522" y="16"/>
                  </a:cubicBezTo>
                  <a:cubicBezTo>
                    <a:pt x="1536" y="16"/>
                    <a:pt x="1536" y="16"/>
                    <a:pt x="1536" y="16"/>
                  </a:cubicBezTo>
                  <a:cubicBezTo>
                    <a:pt x="1542" y="16"/>
                    <a:pt x="1546" y="18"/>
                    <a:pt x="1549" y="22"/>
                  </a:cubicBezTo>
                  <a:cubicBezTo>
                    <a:pt x="1552" y="26"/>
                    <a:pt x="1553" y="32"/>
                    <a:pt x="1553" y="46"/>
                  </a:cubicBezTo>
                  <a:cubicBezTo>
                    <a:pt x="1553" y="59"/>
                    <a:pt x="1552" y="66"/>
                    <a:pt x="1549" y="70"/>
                  </a:cubicBezTo>
                  <a:close/>
                  <a:moveTo>
                    <a:pt x="1590" y="92"/>
                  </a:moveTo>
                  <a:cubicBezTo>
                    <a:pt x="1608" y="92"/>
                    <a:pt x="1608" y="92"/>
                    <a:pt x="1608" y="92"/>
                  </a:cubicBezTo>
                  <a:cubicBezTo>
                    <a:pt x="1608" y="0"/>
                    <a:pt x="1608" y="0"/>
                    <a:pt x="1608" y="0"/>
                  </a:cubicBezTo>
                  <a:cubicBezTo>
                    <a:pt x="1590" y="0"/>
                    <a:pt x="1590" y="0"/>
                    <a:pt x="1590" y="0"/>
                  </a:cubicBezTo>
                  <a:lnTo>
                    <a:pt x="1590" y="92"/>
                  </a:lnTo>
                  <a:close/>
                  <a:moveTo>
                    <a:pt x="1665" y="38"/>
                  </a:moveTo>
                  <a:cubicBezTo>
                    <a:pt x="1654" y="37"/>
                    <a:pt x="1654" y="37"/>
                    <a:pt x="1654" y="37"/>
                  </a:cubicBezTo>
                  <a:cubicBezTo>
                    <a:pt x="1650" y="36"/>
                    <a:pt x="1648" y="35"/>
                    <a:pt x="1646" y="33"/>
                  </a:cubicBezTo>
                  <a:cubicBezTo>
                    <a:pt x="1644" y="31"/>
                    <a:pt x="1643" y="29"/>
                    <a:pt x="1643" y="27"/>
                  </a:cubicBezTo>
                  <a:cubicBezTo>
                    <a:pt x="1643" y="20"/>
                    <a:pt x="1648" y="15"/>
                    <a:pt x="1657" y="15"/>
                  </a:cubicBezTo>
                  <a:cubicBezTo>
                    <a:pt x="1663" y="15"/>
                    <a:pt x="1670" y="16"/>
                    <a:pt x="1676" y="21"/>
                  </a:cubicBezTo>
                  <a:cubicBezTo>
                    <a:pt x="1687" y="10"/>
                    <a:pt x="1687" y="10"/>
                    <a:pt x="1687" y="10"/>
                  </a:cubicBezTo>
                  <a:cubicBezTo>
                    <a:pt x="1679" y="3"/>
                    <a:pt x="1670" y="0"/>
                    <a:pt x="1658" y="0"/>
                  </a:cubicBezTo>
                  <a:cubicBezTo>
                    <a:pt x="1638" y="0"/>
                    <a:pt x="1626" y="11"/>
                    <a:pt x="1626" y="27"/>
                  </a:cubicBezTo>
                  <a:cubicBezTo>
                    <a:pt x="1626" y="35"/>
                    <a:pt x="1628" y="41"/>
                    <a:pt x="1632" y="45"/>
                  </a:cubicBezTo>
                  <a:cubicBezTo>
                    <a:pt x="1637" y="49"/>
                    <a:pt x="1642" y="52"/>
                    <a:pt x="1650" y="53"/>
                  </a:cubicBezTo>
                  <a:cubicBezTo>
                    <a:pt x="1661" y="54"/>
                    <a:pt x="1661" y="54"/>
                    <a:pt x="1661" y="54"/>
                  </a:cubicBezTo>
                  <a:cubicBezTo>
                    <a:pt x="1665" y="55"/>
                    <a:pt x="1667" y="56"/>
                    <a:pt x="1669" y="58"/>
                  </a:cubicBezTo>
                  <a:cubicBezTo>
                    <a:pt x="1671" y="59"/>
                    <a:pt x="1672" y="62"/>
                    <a:pt x="1672" y="65"/>
                  </a:cubicBezTo>
                  <a:cubicBezTo>
                    <a:pt x="1672" y="72"/>
                    <a:pt x="1666" y="76"/>
                    <a:pt x="1656" y="76"/>
                  </a:cubicBezTo>
                  <a:cubicBezTo>
                    <a:pt x="1647" y="76"/>
                    <a:pt x="1640" y="75"/>
                    <a:pt x="1634" y="69"/>
                  </a:cubicBezTo>
                  <a:cubicBezTo>
                    <a:pt x="1622" y="80"/>
                    <a:pt x="1622" y="80"/>
                    <a:pt x="1622" y="80"/>
                  </a:cubicBezTo>
                  <a:cubicBezTo>
                    <a:pt x="1631" y="89"/>
                    <a:pt x="1642" y="92"/>
                    <a:pt x="1656" y="92"/>
                  </a:cubicBezTo>
                  <a:cubicBezTo>
                    <a:pt x="1675" y="92"/>
                    <a:pt x="1689" y="82"/>
                    <a:pt x="1689" y="65"/>
                  </a:cubicBezTo>
                  <a:cubicBezTo>
                    <a:pt x="1689" y="57"/>
                    <a:pt x="1687" y="50"/>
                    <a:pt x="1682" y="45"/>
                  </a:cubicBezTo>
                  <a:cubicBezTo>
                    <a:pt x="1678" y="42"/>
                    <a:pt x="1673" y="39"/>
                    <a:pt x="1665" y="38"/>
                  </a:cubicBezTo>
                  <a:close/>
                  <a:moveTo>
                    <a:pt x="1701" y="16"/>
                  </a:moveTo>
                  <a:cubicBezTo>
                    <a:pt x="1724" y="16"/>
                    <a:pt x="1724" y="16"/>
                    <a:pt x="1724" y="16"/>
                  </a:cubicBezTo>
                  <a:cubicBezTo>
                    <a:pt x="1724" y="92"/>
                    <a:pt x="1724" y="92"/>
                    <a:pt x="1724" y="92"/>
                  </a:cubicBezTo>
                  <a:cubicBezTo>
                    <a:pt x="1742" y="92"/>
                    <a:pt x="1742" y="92"/>
                    <a:pt x="1742" y="92"/>
                  </a:cubicBezTo>
                  <a:cubicBezTo>
                    <a:pt x="1742" y="16"/>
                    <a:pt x="1742" y="16"/>
                    <a:pt x="1742" y="16"/>
                  </a:cubicBezTo>
                  <a:cubicBezTo>
                    <a:pt x="1766" y="16"/>
                    <a:pt x="1766" y="16"/>
                    <a:pt x="1766" y="16"/>
                  </a:cubicBezTo>
                  <a:cubicBezTo>
                    <a:pt x="1766" y="0"/>
                    <a:pt x="1766" y="0"/>
                    <a:pt x="1766" y="0"/>
                  </a:cubicBezTo>
                  <a:cubicBezTo>
                    <a:pt x="1701" y="0"/>
                    <a:pt x="1701" y="0"/>
                    <a:pt x="1701" y="0"/>
                  </a:cubicBezTo>
                  <a:lnTo>
                    <a:pt x="1701" y="16"/>
                  </a:lnTo>
                  <a:close/>
                  <a:moveTo>
                    <a:pt x="1830" y="60"/>
                  </a:moveTo>
                  <a:cubicBezTo>
                    <a:pt x="1830" y="70"/>
                    <a:pt x="1824" y="76"/>
                    <a:pt x="1814" y="76"/>
                  </a:cubicBezTo>
                  <a:cubicBezTo>
                    <a:pt x="1804" y="76"/>
                    <a:pt x="1798" y="70"/>
                    <a:pt x="1798" y="60"/>
                  </a:cubicBezTo>
                  <a:cubicBezTo>
                    <a:pt x="1798" y="0"/>
                    <a:pt x="1798" y="0"/>
                    <a:pt x="1798" y="0"/>
                  </a:cubicBezTo>
                  <a:cubicBezTo>
                    <a:pt x="1780" y="0"/>
                    <a:pt x="1780" y="0"/>
                    <a:pt x="1780" y="0"/>
                  </a:cubicBezTo>
                  <a:cubicBezTo>
                    <a:pt x="1780" y="60"/>
                    <a:pt x="1780" y="60"/>
                    <a:pt x="1780" y="60"/>
                  </a:cubicBezTo>
                  <a:cubicBezTo>
                    <a:pt x="1780" y="80"/>
                    <a:pt x="1795" y="92"/>
                    <a:pt x="1814" y="92"/>
                  </a:cubicBezTo>
                  <a:cubicBezTo>
                    <a:pt x="1833" y="92"/>
                    <a:pt x="1847" y="80"/>
                    <a:pt x="1847" y="60"/>
                  </a:cubicBezTo>
                  <a:cubicBezTo>
                    <a:pt x="1847" y="0"/>
                    <a:pt x="1847" y="0"/>
                    <a:pt x="1847" y="0"/>
                  </a:cubicBezTo>
                  <a:cubicBezTo>
                    <a:pt x="1830" y="0"/>
                    <a:pt x="1830" y="0"/>
                    <a:pt x="1830" y="0"/>
                  </a:cubicBezTo>
                  <a:lnTo>
                    <a:pt x="1830" y="60"/>
                  </a:lnTo>
                  <a:close/>
                  <a:moveTo>
                    <a:pt x="1920" y="45"/>
                  </a:moveTo>
                  <a:cubicBezTo>
                    <a:pt x="1917" y="42"/>
                    <a:pt x="1911" y="39"/>
                    <a:pt x="1903" y="38"/>
                  </a:cubicBezTo>
                  <a:cubicBezTo>
                    <a:pt x="1892" y="37"/>
                    <a:pt x="1892" y="37"/>
                    <a:pt x="1892" y="37"/>
                  </a:cubicBezTo>
                  <a:cubicBezTo>
                    <a:pt x="1889" y="36"/>
                    <a:pt x="1886" y="35"/>
                    <a:pt x="1884" y="33"/>
                  </a:cubicBezTo>
                  <a:cubicBezTo>
                    <a:pt x="1882" y="31"/>
                    <a:pt x="1881" y="29"/>
                    <a:pt x="1881" y="27"/>
                  </a:cubicBezTo>
                  <a:cubicBezTo>
                    <a:pt x="1881" y="20"/>
                    <a:pt x="1886" y="15"/>
                    <a:pt x="1895" y="15"/>
                  </a:cubicBezTo>
                  <a:cubicBezTo>
                    <a:pt x="1901" y="15"/>
                    <a:pt x="1908" y="16"/>
                    <a:pt x="1914" y="21"/>
                  </a:cubicBezTo>
                  <a:cubicBezTo>
                    <a:pt x="1925" y="10"/>
                    <a:pt x="1925" y="10"/>
                    <a:pt x="1925" y="10"/>
                  </a:cubicBezTo>
                  <a:cubicBezTo>
                    <a:pt x="1917" y="3"/>
                    <a:pt x="1908" y="0"/>
                    <a:pt x="1896" y="0"/>
                  </a:cubicBezTo>
                  <a:cubicBezTo>
                    <a:pt x="1876" y="0"/>
                    <a:pt x="1864" y="11"/>
                    <a:pt x="1864" y="27"/>
                  </a:cubicBezTo>
                  <a:cubicBezTo>
                    <a:pt x="1864" y="35"/>
                    <a:pt x="1866" y="41"/>
                    <a:pt x="1870" y="45"/>
                  </a:cubicBezTo>
                  <a:cubicBezTo>
                    <a:pt x="1875" y="49"/>
                    <a:pt x="1880" y="52"/>
                    <a:pt x="1888" y="53"/>
                  </a:cubicBezTo>
                  <a:cubicBezTo>
                    <a:pt x="1899" y="54"/>
                    <a:pt x="1899" y="54"/>
                    <a:pt x="1899" y="54"/>
                  </a:cubicBezTo>
                  <a:cubicBezTo>
                    <a:pt x="1903" y="55"/>
                    <a:pt x="1905" y="56"/>
                    <a:pt x="1907" y="58"/>
                  </a:cubicBezTo>
                  <a:cubicBezTo>
                    <a:pt x="1909" y="59"/>
                    <a:pt x="1910" y="62"/>
                    <a:pt x="1910" y="65"/>
                  </a:cubicBezTo>
                  <a:cubicBezTo>
                    <a:pt x="1910" y="72"/>
                    <a:pt x="1904" y="76"/>
                    <a:pt x="1894" y="76"/>
                  </a:cubicBezTo>
                  <a:cubicBezTo>
                    <a:pt x="1885" y="76"/>
                    <a:pt x="1878" y="75"/>
                    <a:pt x="1872" y="69"/>
                  </a:cubicBezTo>
                  <a:cubicBezTo>
                    <a:pt x="1860" y="80"/>
                    <a:pt x="1860" y="80"/>
                    <a:pt x="1860" y="80"/>
                  </a:cubicBezTo>
                  <a:cubicBezTo>
                    <a:pt x="1869" y="89"/>
                    <a:pt x="1880" y="92"/>
                    <a:pt x="1894" y="92"/>
                  </a:cubicBezTo>
                  <a:cubicBezTo>
                    <a:pt x="1913" y="92"/>
                    <a:pt x="1927" y="82"/>
                    <a:pt x="1927" y="65"/>
                  </a:cubicBezTo>
                  <a:cubicBezTo>
                    <a:pt x="1927" y="57"/>
                    <a:pt x="1925" y="50"/>
                    <a:pt x="1920" y="45"/>
                  </a:cubicBezTo>
                  <a:close/>
                </a:path>
              </a:pathLst>
            </a:custGeom>
            <a:solidFill>
              <a:srgbClr val="0F7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7D864004-4AE6-497C-9983-0D063FDAECB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9372" y="4792863"/>
              <a:ext cx="2472428" cy="155151"/>
            </a:xfrm>
            <a:custGeom>
              <a:avLst/>
              <a:gdLst>
                <a:gd name="T0" fmla="*/ 18 w 2104"/>
                <a:gd name="T1" fmla="*/ 114 h 131"/>
                <a:gd name="T2" fmla="*/ 122 w 2104"/>
                <a:gd name="T3" fmla="*/ 114 h 131"/>
                <a:gd name="T4" fmla="*/ 106 w 2104"/>
                <a:gd name="T5" fmla="*/ 66 h 131"/>
                <a:gd name="T6" fmla="*/ 158 w 2104"/>
                <a:gd name="T7" fmla="*/ 130 h 131"/>
                <a:gd name="T8" fmla="*/ 210 w 2104"/>
                <a:gd name="T9" fmla="*/ 39 h 131"/>
                <a:gd name="T10" fmla="*/ 283 w 2104"/>
                <a:gd name="T11" fmla="*/ 130 h 131"/>
                <a:gd name="T12" fmla="*/ 268 w 2104"/>
                <a:gd name="T13" fmla="*/ 114 h 131"/>
                <a:gd name="T14" fmla="*/ 370 w 2104"/>
                <a:gd name="T15" fmla="*/ 77 h 131"/>
                <a:gd name="T16" fmla="*/ 393 w 2104"/>
                <a:gd name="T17" fmla="*/ 49 h 131"/>
                <a:gd name="T18" fmla="*/ 375 w 2104"/>
                <a:gd name="T19" fmla="*/ 96 h 131"/>
                <a:gd name="T20" fmla="*/ 395 w 2104"/>
                <a:gd name="T21" fmla="*/ 103 h 131"/>
                <a:gd name="T22" fmla="*/ 431 w 2104"/>
                <a:gd name="T23" fmla="*/ 39 h 131"/>
                <a:gd name="T24" fmla="*/ 466 w 2104"/>
                <a:gd name="T25" fmla="*/ 130 h 131"/>
                <a:gd name="T26" fmla="*/ 508 w 2104"/>
                <a:gd name="T27" fmla="*/ 130 h 131"/>
                <a:gd name="T28" fmla="*/ 523 w 2104"/>
                <a:gd name="T29" fmla="*/ 39 h 131"/>
                <a:gd name="T30" fmla="*/ 582 w 2104"/>
                <a:gd name="T31" fmla="*/ 39 h 131"/>
                <a:gd name="T32" fmla="*/ 618 w 2104"/>
                <a:gd name="T33" fmla="*/ 39 h 131"/>
                <a:gd name="T34" fmla="*/ 617 w 2104"/>
                <a:gd name="T35" fmla="*/ 79 h 131"/>
                <a:gd name="T36" fmla="*/ 709 w 2104"/>
                <a:gd name="T37" fmla="*/ 60 h 131"/>
                <a:gd name="T38" fmla="*/ 695 w 2104"/>
                <a:gd name="T39" fmla="*/ 93 h 131"/>
                <a:gd name="T40" fmla="*/ 689 w 2104"/>
                <a:gd name="T41" fmla="*/ 131 h 131"/>
                <a:gd name="T42" fmla="*/ 777 w 2104"/>
                <a:gd name="T43" fmla="*/ 86 h 131"/>
                <a:gd name="T44" fmla="*/ 834 w 2104"/>
                <a:gd name="T45" fmla="*/ 121 h 131"/>
                <a:gd name="T46" fmla="*/ 870 w 2104"/>
                <a:gd name="T47" fmla="*/ 110 h 131"/>
                <a:gd name="T48" fmla="*/ 870 w 2104"/>
                <a:gd name="T49" fmla="*/ 59 h 131"/>
                <a:gd name="T50" fmla="*/ 942 w 2104"/>
                <a:gd name="T51" fmla="*/ 38 h 131"/>
                <a:gd name="T52" fmla="*/ 942 w 2104"/>
                <a:gd name="T53" fmla="*/ 131 h 131"/>
                <a:gd name="T54" fmla="*/ 931 w 2104"/>
                <a:gd name="T55" fmla="*/ 59 h 131"/>
                <a:gd name="T56" fmla="*/ 992 w 2104"/>
                <a:gd name="T57" fmla="*/ 130 h 131"/>
                <a:gd name="T58" fmla="*/ 1058 w 2104"/>
                <a:gd name="T59" fmla="*/ 39 h 131"/>
                <a:gd name="T60" fmla="*/ 1132 w 2104"/>
                <a:gd name="T61" fmla="*/ 130 h 131"/>
                <a:gd name="T62" fmla="*/ 1234 w 2104"/>
                <a:gd name="T63" fmla="*/ 17 h 131"/>
                <a:gd name="T64" fmla="*/ 1218 w 2104"/>
                <a:gd name="T65" fmla="*/ 24 h 131"/>
                <a:gd name="T66" fmla="*/ 1202 w 2104"/>
                <a:gd name="T67" fmla="*/ 114 h 131"/>
                <a:gd name="T68" fmla="*/ 1207 w 2104"/>
                <a:gd name="T69" fmla="*/ 99 h 131"/>
                <a:gd name="T70" fmla="*/ 1271 w 2104"/>
                <a:gd name="T71" fmla="*/ 39 h 131"/>
                <a:gd name="T72" fmla="*/ 1340 w 2104"/>
                <a:gd name="T73" fmla="*/ 130 h 131"/>
                <a:gd name="T74" fmla="*/ 1305 w 2104"/>
                <a:gd name="T75" fmla="*/ 55 h 131"/>
                <a:gd name="T76" fmla="*/ 1356 w 2104"/>
                <a:gd name="T77" fmla="*/ 130 h 131"/>
                <a:gd name="T78" fmla="*/ 1387 w 2104"/>
                <a:gd name="T79" fmla="*/ 114 h 131"/>
                <a:gd name="T80" fmla="*/ 1400 w 2104"/>
                <a:gd name="T81" fmla="*/ 108 h 131"/>
                <a:gd name="T82" fmla="*/ 1459 w 2104"/>
                <a:gd name="T83" fmla="*/ 93 h 131"/>
                <a:gd name="T84" fmla="*/ 1476 w 2104"/>
                <a:gd name="T85" fmla="*/ 79 h 131"/>
                <a:gd name="T86" fmla="*/ 1526 w 2104"/>
                <a:gd name="T87" fmla="*/ 130 h 131"/>
                <a:gd name="T88" fmla="*/ 1580 w 2104"/>
                <a:gd name="T89" fmla="*/ 76 h 131"/>
                <a:gd name="T90" fmla="*/ 1526 w 2104"/>
                <a:gd name="T91" fmla="*/ 130 h 131"/>
                <a:gd name="T92" fmla="*/ 1623 w 2104"/>
                <a:gd name="T93" fmla="*/ 77 h 131"/>
                <a:gd name="T94" fmla="*/ 1712 w 2104"/>
                <a:gd name="T95" fmla="*/ 38 h 131"/>
                <a:gd name="T96" fmla="*/ 1746 w 2104"/>
                <a:gd name="T97" fmla="*/ 84 h 131"/>
                <a:gd name="T98" fmla="*/ 1696 w 2104"/>
                <a:gd name="T99" fmla="*/ 84 h 131"/>
                <a:gd name="T100" fmla="*/ 1831 w 2104"/>
                <a:gd name="T101" fmla="*/ 67 h 131"/>
                <a:gd name="T102" fmla="*/ 1796 w 2104"/>
                <a:gd name="T103" fmla="*/ 93 h 131"/>
                <a:gd name="T104" fmla="*/ 1783 w 2104"/>
                <a:gd name="T105" fmla="*/ 79 h 131"/>
                <a:gd name="T106" fmla="*/ 1868 w 2104"/>
                <a:gd name="T107" fmla="*/ 39 h 131"/>
                <a:gd name="T108" fmla="*/ 1898 w 2104"/>
                <a:gd name="T109" fmla="*/ 111 h 131"/>
                <a:gd name="T110" fmla="*/ 1892 w 2104"/>
                <a:gd name="T111" fmla="*/ 88 h 131"/>
                <a:gd name="T112" fmla="*/ 2009 w 2104"/>
                <a:gd name="T113" fmla="*/ 92 h 131"/>
                <a:gd name="T114" fmla="*/ 1955 w 2104"/>
                <a:gd name="T115" fmla="*/ 39 h 131"/>
                <a:gd name="T116" fmla="*/ 2034 w 2104"/>
                <a:gd name="T117" fmla="*/ 130 h 131"/>
                <a:gd name="T118" fmla="*/ 2086 w 2104"/>
                <a:gd name="T119" fmla="*/ 3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104" h="131">
                  <a:moveTo>
                    <a:pt x="18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59" y="130"/>
                    <a:pt x="59" y="130"/>
                    <a:pt x="59" y="130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18" y="114"/>
                    <a:pt x="18" y="114"/>
                    <a:pt x="18" y="114"/>
                  </a:cubicBezTo>
                  <a:lnTo>
                    <a:pt x="18" y="39"/>
                  </a:lnTo>
                  <a:close/>
                  <a:moveTo>
                    <a:pt x="98" y="39"/>
                  </a:moveTo>
                  <a:cubicBezTo>
                    <a:pt x="65" y="130"/>
                    <a:pt x="65" y="130"/>
                    <a:pt x="65" y="130"/>
                  </a:cubicBezTo>
                  <a:cubicBezTo>
                    <a:pt x="84" y="130"/>
                    <a:pt x="84" y="130"/>
                    <a:pt x="84" y="130"/>
                  </a:cubicBezTo>
                  <a:cubicBezTo>
                    <a:pt x="89" y="114"/>
                    <a:pt x="89" y="114"/>
                    <a:pt x="89" y="114"/>
                  </a:cubicBezTo>
                  <a:cubicBezTo>
                    <a:pt x="122" y="114"/>
                    <a:pt x="122" y="114"/>
                    <a:pt x="122" y="114"/>
                  </a:cubicBezTo>
                  <a:cubicBezTo>
                    <a:pt x="127" y="130"/>
                    <a:pt x="127" y="130"/>
                    <a:pt x="127" y="130"/>
                  </a:cubicBezTo>
                  <a:cubicBezTo>
                    <a:pt x="146" y="130"/>
                    <a:pt x="146" y="130"/>
                    <a:pt x="146" y="130"/>
                  </a:cubicBezTo>
                  <a:cubicBezTo>
                    <a:pt x="112" y="39"/>
                    <a:pt x="112" y="39"/>
                    <a:pt x="112" y="39"/>
                  </a:cubicBezTo>
                  <a:lnTo>
                    <a:pt x="98" y="39"/>
                  </a:lnTo>
                  <a:close/>
                  <a:moveTo>
                    <a:pt x="94" y="99"/>
                  </a:moveTo>
                  <a:cubicBezTo>
                    <a:pt x="106" y="66"/>
                    <a:pt x="106" y="66"/>
                    <a:pt x="106" y="66"/>
                  </a:cubicBezTo>
                  <a:cubicBezTo>
                    <a:pt x="117" y="99"/>
                    <a:pt x="117" y="99"/>
                    <a:pt x="117" y="99"/>
                  </a:cubicBezTo>
                  <a:lnTo>
                    <a:pt x="94" y="99"/>
                  </a:lnTo>
                  <a:close/>
                  <a:moveTo>
                    <a:pt x="210" y="94"/>
                  </a:moveTo>
                  <a:cubicBezTo>
                    <a:pt x="174" y="39"/>
                    <a:pt x="174" y="39"/>
                    <a:pt x="174" y="39"/>
                  </a:cubicBezTo>
                  <a:cubicBezTo>
                    <a:pt x="158" y="39"/>
                    <a:pt x="158" y="39"/>
                    <a:pt x="158" y="39"/>
                  </a:cubicBezTo>
                  <a:cubicBezTo>
                    <a:pt x="158" y="130"/>
                    <a:pt x="158" y="130"/>
                    <a:pt x="158" y="130"/>
                  </a:cubicBezTo>
                  <a:cubicBezTo>
                    <a:pt x="176" y="130"/>
                    <a:pt x="176" y="130"/>
                    <a:pt x="176" y="130"/>
                  </a:cubicBezTo>
                  <a:cubicBezTo>
                    <a:pt x="176" y="74"/>
                    <a:pt x="176" y="74"/>
                    <a:pt x="176" y="74"/>
                  </a:cubicBezTo>
                  <a:cubicBezTo>
                    <a:pt x="212" y="130"/>
                    <a:pt x="212" y="130"/>
                    <a:pt x="212" y="130"/>
                  </a:cubicBezTo>
                  <a:cubicBezTo>
                    <a:pt x="228" y="130"/>
                    <a:pt x="228" y="130"/>
                    <a:pt x="228" y="130"/>
                  </a:cubicBezTo>
                  <a:cubicBezTo>
                    <a:pt x="228" y="39"/>
                    <a:pt x="228" y="39"/>
                    <a:pt x="228" y="39"/>
                  </a:cubicBezTo>
                  <a:cubicBezTo>
                    <a:pt x="210" y="39"/>
                    <a:pt x="210" y="39"/>
                    <a:pt x="210" y="39"/>
                  </a:cubicBezTo>
                  <a:lnTo>
                    <a:pt x="210" y="94"/>
                  </a:lnTo>
                  <a:close/>
                  <a:moveTo>
                    <a:pt x="307" y="47"/>
                  </a:moveTo>
                  <a:cubicBezTo>
                    <a:pt x="301" y="41"/>
                    <a:pt x="293" y="39"/>
                    <a:pt x="283" y="39"/>
                  </a:cubicBezTo>
                  <a:cubicBezTo>
                    <a:pt x="250" y="39"/>
                    <a:pt x="250" y="39"/>
                    <a:pt x="250" y="39"/>
                  </a:cubicBezTo>
                  <a:cubicBezTo>
                    <a:pt x="250" y="130"/>
                    <a:pt x="250" y="130"/>
                    <a:pt x="250" y="130"/>
                  </a:cubicBezTo>
                  <a:cubicBezTo>
                    <a:pt x="283" y="130"/>
                    <a:pt x="283" y="130"/>
                    <a:pt x="283" y="130"/>
                  </a:cubicBezTo>
                  <a:cubicBezTo>
                    <a:pt x="293" y="130"/>
                    <a:pt x="301" y="127"/>
                    <a:pt x="307" y="121"/>
                  </a:cubicBezTo>
                  <a:cubicBezTo>
                    <a:pt x="318" y="111"/>
                    <a:pt x="317" y="98"/>
                    <a:pt x="317" y="84"/>
                  </a:cubicBezTo>
                  <a:cubicBezTo>
                    <a:pt x="317" y="70"/>
                    <a:pt x="318" y="58"/>
                    <a:pt x="307" y="47"/>
                  </a:cubicBezTo>
                  <a:close/>
                  <a:moveTo>
                    <a:pt x="295" y="108"/>
                  </a:moveTo>
                  <a:cubicBezTo>
                    <a:pt x="292" y="112"/>
                    <a:pt x="288" y="114"/>
                    <a:pt x="282" y="114"/>
                  </a:cubicBezTo>
                  <a:cubicBezTo>
                    <a:pt x="268" y="114"/>
                    <a:pt x="268" y="114"/>
                    <a:pt x="268" y="114"/>
                  </a:cubicBezTo>
                  <a:cubicBezTo>
                    <a:pt x="268" y="55"/>
                    <a:pt x="268" y="55"/>
                    <a:pt x="268" y="55"/>
                  </a:cubicBezTo>
                  <a:cubicBezTo>
                    <a:pt x="282" y="55"/>
                    <a:pt x="282" y="55"/>
                    <a:pt x="282" y="55"/>
                  </a:cubicBezTo>
                  <a:cubicBezTo>
                    <a:pt x="288" y="55"/>
                    <a:pt x="292" y="56"/>
                    <a:pt x="295" y="60"/>
                  </a:cubicBezTo>
                  <a:cubicBezTo>
                    <a:pt x="298" y="64"/>
                    <a:pt x="299" y="70"/>
                    <a:pt x="299" y="84"/>
                  </a:cubicBezTo>
                  <a:cubicBezTo>
                    <a:pt x="299" y="98"/>
                    <a:pt x="298" y="104"/>
                    <a:pt x="295" y="108"/>
                  </a:cubicBezTo>
                  <a:close/>
                  <a:moveTo>
                    <a:pt x="370" y="77"/>
                  </a:moveTo>
                  <a:cubicBezTo>
                    <a:pt x="360" y="75"/>
                    <a:pt x="360" y="75"/>
                    <a:pt x="360" y="75"/>
                  </a:cubicBezTo>
                  <a:cubicBezTo>
                    <a:pt x="356" y="75"/>
                    <a:pt x="353" y="73"/>
                    <a:pt x="351" y="71"/>
                  </a:cubicBezTo>
                  <a:cubicBezTo>
                    <a:pt x="349" y="70"/>
                    <a:pt x="349" y="67"/>
                    <a:pt x="349" y="65"/>
                  </a:cubicBezTo>
                  <a:cubicBezTo>
                    <a:pt x="349" y="59"/>
                    <a:pt x="353" y="53"/>
                    <a:pt x="363" y="53"/>
                  </a:cubicBezTo>
                  <a:cubicBezTo>
                    <a:pt x="369" y="53"/>
                    <a:pt x="376" y="54"/>
                    <a:pt x="381" y="60"/>
                  </a:cubicBezTo>
                  <a:cubicBezTo>
                    <a:pt x="393" y="49"/>
                    <a:pt x="393" y="49"/>
                    <a:pt x="393" y="49"/>
                  </a:cubicBezTo>
                  <a:cubicBezTo>
                    <a:pt x="385" y="41"/>
                    <a:pt x="376" y="38"/>
                    <a:pt x="363" y="38"/>
                  </a:cubicBezTo>
                  <a:cubicBezTo>
                    <a:pt x="343" y="38"/>
                    <a:pt x="331" y="49"/>
                    <a:pt x="331" y="66"/>
                  </a:cubicBezTo>
                  <a:cubicBezTo>
                    <a:pt x="331" y="73"/>
                    <a:pt x="334" y="79"/>
                    <a:pt x="338" y="83"/>
                  </a:cubicBezTo>
                  <a:cubicBezTo>
                    <a:pt x="342" y="87"/>
                    <a:pt x="348" y="90"/>
                    <a:pt x="356" y="91"/>
                  </a:cubicBezTo>
                  <a:cubicBezTo>
                    <a:pt x="367" y="93"/>
                    <a:pt x="367" y="93"/>
                    <a:pt x="367" y="93"/>
                  </a:cubicBezTo>
                  <a:cubicBezTo>
                    <a:pt x="371" y="93"/>
                    <a:pt x="373" y="94"/>
                    <a:pt x="375" y="96"/>
                  </a:cubicBezTo>
                  <a:cubicBezTo>
                    <a:pt x="377" y="98"/>
                    <a:pt x="378" y="100"/>
                    <a:pt x="378" y="103"/>
                  </a:cubicBezTo>
                  <a:cubicBezTo>
                    <a:pt x="378" y="111"/>
                    <a:pt x="372" y="115"/>
                    <a:pt x="361" y="115"/>
                  </a:cubicBezTo>
                  <a:cubicBezTo>
                    <a:pt x="353" y="115"/>
                    <a:pt x="345" y="113"/>
                    <a:pt x="339" y="107"/>
                  </a:cubicBezTo>
                  <a:cubicBezTo>
                    <a:pt x="328" y="119"/>
                    <a:pt x="328" y="119"/>
                    <a:pt x="328" y="119"/>
                  </a:cubicBezTo>
                  <a:cubicBezTo>
                    <a:pt x="337" y="128"/>
                    <a:pt x="347" y="131"/>
                    <a:pt x="361" y="131"/>
                  </a:cubicBezTo>
                  <a:cubicBezTo>
                    <a:pt x="380" y="131"/>
                    <a:pt x="395" y="121"/>
                    <a:pt x="395" y="103"/>
                  </a:cubicBezTo>
                  <a:cubicBezTo>
                    <a:pt x="395" y="95"/>
                    <a:pt x="393" y="88"/>
                    <a:pt x="388" y="84"/>
                  </a:cubicBezTo>
                  <a:cubicBezTo>
                    <a:pt x="384" y="80"/>
                    <a:pt x="379" y="78"/>
                    <a:pt x="370" y="77"/>
                  </a:cubicBezTo>
                  <a:close/>
                  <a:moveTo>
                    <a:pt x="485" y="39"/>
                  </a:moveTo>
                  <a:cubicBezTo>
                    <a:pt x="463" y="39"/>
                    <a:pt x="463" y="39"/>
                    <a:pt x="463" y="39"/>
                  </a:cubicBezTo>
                  <a:cubicBezTo>
                    <a:pt x="431" y="78"/>
                    <a:pt x="431" y="78"/>
                    <a:pt x="431" y="78"/>
                  </a:cubicBezTo>
                  <a:cubicBezTo>
                    <a:pt x="431" y="39"/>
                    <a:pt x="431" y="39"/>
                    <a:pt x="431" y="39"/>
                  </a:cubicBezTo>
                  <a:cubicBezTo>
                    <a:pt x="413" y="39"/>
                    <a:pt x="413" y="39"/>
                    <a:pt x="413" y="39"/>
                  </a:cubicBezTo>
                  <a:cubicBezTo>
                    <a:pt x="413" y="130"/>
                    <a:pt x="413" y="130"/>
                    <a:pt x="413" y="130"/>
                  </a:cubicBezTo>
                  <a:cubicBezTo>
                    <a:pt x="431" y="130"/>
                    <a:pt x="431" y="130"/>
                    <a:pt x="431" y="130"/>
                  </a:cubicBezTo>
                  <a:cubicBezTo>
                    <a:pt x="431" y="102"/>
                    <a:pt x="431" y="102"/>
                    <a:pt x="431" y="102"/>
                  </a:cubicBezTo>
                  <a:cubicBezTo>
                    <a:pt x="443" y="88"/>
                    <a:pt x="443" y="88"/>
                    <a:pt x="443" y="88"/>
                  </a:cubicBezTo>
                  <a:cubicBezTo>
                    <a:pt x="466" y="130"/>
                    <a:pt x="466" y="130"/>
                    <a:pt x="466" y="130"/>
                  </a:cubicBezTo>
                  <a:cubicBezTo>
                    <a:pt x="487" y="130"/>
                    <a:pt x="487" y="130"/>
                    <a:pt x="487" y="130"/>
                  </a:cubicBezTo>
                  <a:cubicBezTo>
                    <a:pt x="454" y="75"/>
                    <a:pt x="454" y="75"/>
                    <a:pt x="454" y="75"/>
                  </a:cubicBezTo>
                  <a:lnTo>
                    <a:pt x="485" y="39"/>
                  </a:lnTo>
                  <a:close/>
                  <a:moveTo>
                    <a:pt x="523" y="39"/>
                  </a:moveTo>
                  <a:cubicBezTo>
                    <a:pt x="489" y="130"/>
                    <a:pt x="489" y="130"/>
                    <a:pt x="489" y="130"/>
                  </a:cubicBezTo>
                  <a:cubicBezTo>
                    <a:pt x="508" y="130"/>
                    <a:pt x="508" y="130"/>
                    <a:pt x="508" y="130"/>
                  </a:cubicBezTo>
                  <a:cubicBezTo>
                    <a:pt x="513" y="114"/>
                    <a:pt x="513" y="114"/>
                    <a:pt x="513" y="114"/>
                  </a:cubicBezTo>
                  <a:cubicBezTo>
                    <a:pt x="546" y="114"/>
                    <a:pt x="546" y="114"/>
                    <a:pt x="546" y="114"/>
                  </a:cubicBezTo>
                  <a:cubicBezTo>
                    <a:pt x="551" y="130"/>
                    <a:pt x="551" y="130"/>
                    <a:pt x="551" y="130"/>
                  </a:cubicBezTo>
                  <a:cubicBezTo>
                    <a:pt x="570" y="130"/>
                    <a:pt x="570" y="130"/>
                    <a:pt x="570" y="130"/>
                  </a:cubicBezTo>
                  <a:cubicBezTo>
                    <a:pt x="536" y="39"/>
                    <a:pt x="536" y="39"/>
                    <a:pt x="536" y="39"/>
                  </a:cubicBezTo>
                  <a:lnTo>
                    <a:pt x="523" y="39"/>
                  </a:lnTo>
                  <a:close/>
                  <a:moveTo>
                    <a:pt x="518" y="99"/>
                  </a:moveTo>
                  <a:cubicBezTo>
                    <a:pt x="530" y="66"/>
                    <a:pt x="530" y="66"/>
                    <a:pt x="530" y="66"/>
                  </a:cubicBezTo>
                  <a:cubicBezTo>
                    <a:pt x="541" y="99"/>
                    <a:pt x="541" y="99"/>
                    <a:pt x="541" y="99"/>
                  </a:cubicBezTo>
                  <a:lnTo>
                    <a:pt x="518" y="99"/>
                  </a:lnTo>
                  <a:close/>
                  <a:moveTo>
                    <a:pt x="618" y="39"/>
                  </a:moveTo>
                  <a:cubicBezTo>
                    <a:pt x="582" y="39"/>
                    <a:pt x="582" y="39"/>
                    <a:pt x="582" y="39"/>
                  </a:cubicBezTo>
                  <a:cubicBezTo>
                    <a:pt x="582" y="130"/>
                    <a:pt x="582" y="130"/>
                    <a:pt x="582" y="130"/>
                  </a:cubicBezTo>
                  <a:cubicBezTo>
                    <a:pt x="600" y="130"/>
                    <a:pt x="600" y="130"/>
                    <a:pt x="600" y="130"/>
                  </a:cubicBezTo>
                  <a:cubicBezTo>
                    <a:pt x="600" y="95"/>
                    <a:pt x="600" y="95"/>
                    <a:pt x="600" y="95"/>
                  </a:cubicBezTo>
                  <a:cubicBezTo>
                    <a:pt x="618" y="95"/>
                    <a:pt x="618" y="95"/>
                    <a:pt x="618" y="95"/>
                  </a:cubicBezTo>
                  <a:cubicBezTo>
                    <a:pt x="636" y="95"/>
                    <a:pt x="648" y="83"/>
                    <a:pt x="648" y="67"/>
                  </a:cubicBezTo>
                  <a:cubicBezTo>
                    <a:pt x="648" y="52"/>
                    <a:pt x="636" y="39"/>
                    <a:pt x="618" y="39"/>
                  </a:cubicBezTo>
                  <a:close/>
                  <a:moveTo>
                    <a:pt x="617" y="79"/>
                  </a:moveTo>
                  <a:cubicBezTo>
                    <a:pt x="600" y="79"/>
                    <a:pt x="600" y="79"/>
                    <a:pt x="600" y="79"/>
                  </a:cubicBezTo>
                  <a:cubicBezTo>
                    <a:pt x="600" y="55"/>
                    <a:pt x="600" y="55"/>
                    <a:pt x="600" y="55"/>
                  </a:cubicBezTo>
                  <a:cubicBezTo>
                    <a:pt x="617" y="55"/>
                    <a:pt x="617" y="55"/>
                    <a:pt x="617" y="55"/>
                  </a:cubicBezTo>
                  <a:cubicBezTo>
                    <a:pt x="625" y="55"/>
                    <a:pt x="630" y="60"/>
                    <a:pt x="630" y="67"/>
                  </a:cubicBezTo>
                  <a:cubicBezTo>
                    <a:pt x="630" y="75"/>
                    <a:pt x="625" y="79"/>
                    <a:pt x="617" y="79"/>
                  </a:cubicBezTo>
                  <a:close/>
                  <a:moveTo>
                    <a:pt x="698" y="77"/>
                  </a:moveTo>
                  <a:cubicBezTo>
                    <a:pt x="688" y="75"/>
                    <a:pt x="688" y="75"/>
                    <a:pt x="688" y="75"/>
                  </a:cubicBezTo>
                  <a:cubicBezTo>
                    <a:pt x="684" y="75"/>
                    <a:pt x="681" y="73"/>
                    <a:pt x="679" y="71"/>
                  </a:cubicBezTo>
                  <a:cubicBezTo>
                    <a:pt x="677" y="70"/>
                    <a:pt x="677" y="67"/>
                    <a:pt x="677" y="65"/>
                  </a:cubicBezTo>
                  <a:cubicBezTo>
                    <a:pt x="677" y="59"/>
                    <a:pt x="681" y="53"/>
                    <a:pt x="691" y="53"/>
                  </a:cubicBezTo>
                  <a:cubicBezTo>
                    <a:pt x="697" y="53"/>
                    <a:pt x="704" y="54"/>
                    <a:pt x="709" y="60"/>
                  </a:cubicBezTo>
                  <a:cubicBezTo>
                    <a:pt x="721" y="49"/>
                    <a:pt x="721" y="49"/>
                    <a:pt x="721" y="49"/>
                  </a:cubicBezTo>
                  <a:cubicBezTo>
                    <a:pt x="713" y="41"/>
                    <a:pt x="704" y="38"/>
                    <a:pt x="691" y="38"/>
                  </a:cubicBezTo>
                  <a:cubicBezTo>
                    <a:pt x="671" y="38"/>
                    <a:pt x="659" y="49"/>
                    <a:pt x="659" y="66"/>
                  </a:cubicBezTo>
                  <a:cubicBezTo>
                    <a:pt x="659" y="73"/>
                    <a:pt x="662" y="79"/>
                    <a:pt x="666" y="83"/>
                  </a:cubicBezTo>
                  <a:cubicBezTo>
                    <a:pt x="670" y="87"/>
                    <a:pt x="676" y="90"/>
                    <a:pt x="684" y="91"/>
                  </a:cubicBezTo>
                  <a:cubicBezTo>
                    <a:pt x="695" y="93"/>
                    <a:pt x="695" y="93"/>
                    <a:pt x="695" y="93"/>
                  </a:cubicBezTo>
                  <a:cubicBezTo>
                    <a:pt x="699" y="93"/>
                    <a:pt x="701" y="94"/>
                    <a:pt x="703" y="96"/>
                  </a:cubicBezTo>
                  <a:cubicBezTo>
                    <a:pt x="705" y="98"/>
                    <a:pt x="705" y="100"/>
                    <a:pt x="705" y="103"/>
                  </a:cubicBezTo>
                  <a:cubicBezTo>
                    <a:pt x="705" y="111"/>
                    <a:pt x="700" y="115"/>
                    <a:pt x="689" y="115"/>
                  </a:cubicBezTo>
                  <a:cubicBezTo>
                    <a:pt x="681" y="115"/>
                    <a:pt x="673" y="113"/>
                    <a:pt x="667" y="107"/>
                  </a:cubicBezTo>
                  <a:cubicBezTo>
                    <a:pt x="656" y="119"/>
                    <a:pt x="656" y="119"/>
                    <a:pt x="656" y="119"/>
                  </a:cubicBezTo>
                  <a:cubicBezTo>
                    <a:pt x="665" y="128"/>
                    <a:pt x="675" y="131"/>
                    <a:pt x="689" y="131"/>
                  </a:cubicBezTo>
                  <a:cubicBezTo>
                    <a:pt x="708" y="131"/>
                    <a:pt x="723" y="121"/>
                    <a:pt x="723" y="103"/>
                  </a:cubicBezTo>
                  <a:cubicBezTo>
                    <a:pt x="723" y="95"/>
                    <a:pt x="721" y="88"/>
                    <a:pt x="716" y="84"/>
                  </a:cubicBezTo>
                  <a:cubicBezTo>
                    <a:pt x="712" y="80"/>
                    <a:pt x="707" y="78"/>
                    <a:pt x="698" y="77"/>
                  </a:cubicBezTo>
                  <a:close/>
                  <a:moveTo>
                    <a:pt x="738" y="101"/>
                  </a:moveTo>
                  <a:cubicBezTo>
                    <a:pt x="777" y="101"/>
                    <a:pt x="777" y="101"/>
                    <a:pt x="777" y="101"/>
                  </a:cubicBezTo>
                  <a:cubicBezTo>
                    <a:pt x="777" y="86"/>
                    <a:pt x="777" y="86"/>
                    <a:pt x="777" y="86"/>
                  </a:cubicBezTo>
                  <a:cubicBezTo>
                    <a:pt x="738" y="86"/>
                    <a:pt x="738" y="86"/>
                    <a:pt x="738" y="86"/>
                  </a:cubicBezTo>
                  <a:lnTo>
                    <a:pt x="738" y="101"/>
                  </a:lnTo>
                  <a:close/>
                  <a:moveTo>
                    <a:pt x="858" y="38"/>
                  </a:moveTo>
                  <a:cubicBezTo>
                    <a:pt x="848" y="38"/>
                    <a:pt x="840" y="41"/>
                    <a:pt x="834" y="48"/>
                  </a:cubicBezTo>
                  <a:cubicBezTo>
                    <a:pt x="824" y="57"/>
                    <a:pt x="825" y="68"/>
                    <a:pt x="825" y="84"/>
                  </a:cubicBezTo>
                  <a:cubicBezTo>
                    <a:pt x="825" y="100"/>
                    <a:pt x="824" y="111"/>
                    <a:pt x="834" y="121"/>
                  </a:cubicBezTo>
                  <a:cubicBezTo>
                    <a:pt x="840" y="127"/>
                    <a:pt x="848" y="131"/>
                    <a:pt x="858" y="131"/>
                  </a:cubicBezTo>
                  <a:cubicBezTo>
                    <a:pt x="869" y="131"/>
                    <a:pt x="876" y="127"/>
                    <a:pt x="883" y="121"/>
                  </a:cubicBezTo>
                  <a:cubicBezTo>
                    <a:pt x="892" y="111"/>
                    <a:pt x="892" y="100"/>
                    <a:pt x="892" y="84"/>
                  </a:cubicBezTo>
                  <a:cubicBezTo>
                    <a:pt x="892" y="68"/>
                    <a:pt x="892" y="57"/>
                    <a:pt x="883" y="48"/>
                  </a:cubicBezTo>
                  <a:cubicBezTo>
                    <a:pt x="876" y="41"/>
                    <a:pt x="869" y="38"/>
                    <a:pt x="858" y="38"/>
                  </a:cubicBezTo>
                  <a:close/>
                  <a:moveTo>
                    <a:pt x="870" y="110"/>
                  </a:moveTo>
                  <a:cubicBezTo>
                    <a:pt x="867" y="113"/>
                    <a:pt x="863" y="115"/>
                    <a:pt x="858" y="115"/>
                  </a:cubicBezTo>
                  <a:cubicBezTo>
                    <a:pt x="853" y="115"/>
                    <a:pt x="849" y="113"/>
                    <a:pt x="847" y="110"/>
                  </a:cubicBezTo>
                  <a:cubicBezTo>
                    <a:pt x="843" y="106"/>
                    <a:pt x="842" y="102"/>
                    <a:pt x="842" y="84"/>
                  </a:cubicBezTo>
                  <a:cubicBezTo>
                    <a:pt x="842" y="67"/>
                    <a:pt x="843" y="62"/>
                    <a:pt x="847" y="59"/>
                  </a:cubicBezTo>
                  <a:cubicBezTo>
                    <a:pt x="849" y="56"/>
                    <a:pt x="853" y="54"/>
                    <a:pt x="858" y="54"/>
                  </a:cubicBezTo>
                  <a:cubicBezTo>
                    <a:pt x="863" y="54"/>
                    <a:pt x="867" y="56"/>
                    <a:pt x="870" y="59"/>
                  </a:cubicBezTo>
                  <a:cubicBezTo>
                    <a:pt x="873" y="62"/>
                    <a:pt x="874" y="67"/>
                    <a:pt x="874" y="84"/>
                  </a:cubicBezTo>
                  <a:cubicBezTo>
                    <a:pt x="874" y="102"/>
                    <a:pt x="873" y="106"/>
                    <a:pt x="870" y="110"/>
                  </a:cubicBezTo>
                  <a:close/>
                  <a:moveTo>
                    <a:pt x="942" y="54"/>
                  </a:moveTo>
                  <a:cubicBezTo>
                    <a:pt x="951" y="54"/>
                    <a:pt x="955" y="59"/>
                    <a:pt x="957" y="67"/>
                  </a:cubicBezTo>
                  <a:cubicBezTo>
                    <a:pt x="975" y="67"/>
                    <a:pt x="975" y="67"/>
                    <a:pt x="975" y="67"/>
                  </a:cubicBezTo>
                  <a:cubicBezTo>
                    <a:pt x="972" y="48"/>
                    <a:pt x="959" y="38"/>
                    <a:pt x="942" y="38"/>
                  </a:cubicBezTo>
                  <a:cubicBezTo>
                    <a:pt x="932" y="38"/>
                    <a:pt x="924" y="41"/>
                    <a:pt x="917" y="48"/>
                  </a:cubicBezTo>
                  <a:cubicBezTo>
                    <a:pt x="913" y="52"/>
                    <a:pt x="911" y="56"/>
                    <a:pt x="910" y="62"/>
                  </a:cubicBezTo>
                  <a:cubicBezTo>
                    <a:pt x="909" y="67"/>
                    <a:pt x="908" y="74"/>
                    <a:pt x="908" y="84"/>
                  </a:cubicBezTo>
                  <a:cubicBezTo>
                    <a:pt x="908" y="94"/>
                    <a:pt x="909" y="102"/>
                    <a:pt x="910" y="107"/>
                  </a:cubicBezTo>
                  <a:cubicBezTo>
                    <a:pt x="911" y="112"/>
                    <a:pt x="913" y="117"/>
                    <a:pt x="917" y="121"/>
                  </a:cubicBezTo>
                  <a:cubicBezTo>
                    <a:pt x="924" y="127"/>
                    <a:pt x="932" y="131"/>
                    <a:pt x="942" y="131"/>
                  </a:cubicBezTo>
                  <a:cubicBezTo>
                    <a:pt x="959" y="131"/>
                    <a:pt x="972" y="120"/>
                    <a:pt x="975" y="102"/>
                  </a:cubicBezTo>
                  <a:cubicBezTo>
                    <a:pt x="957" y="102"/>
                    <a:pt x="957" y="102"/>
                    <a:pt x="957" y="102"/>
                  </a:cubicBezTo>
                  <a:cubicBezTo>
                    <a:pt x="955" y="110"/>
                    <a:pt x="951" y="115"/>
                    <a:pt x="942" y="115"/>
                  </a:cubicBezTo>
                  <a:cubicBezTo>
                    <a:pt x="937" y="115"/>
                    <a:pt x="933" y="113"/>
                    <a:pt x="931" y="110"/>
                  </a:cubicBezTo>
                  <a:cubicBezTo>
                    <a:pt x="927" y="106"/>
                    <a:pt x="926" y="102"/>
                    <a:pt x="926" y="84"/>
                  </a:cubicBezTo>
                  <a:cubicBezTo>
                    <a:pt x="926" y="67"/>
                    <a:pt x="927" y="62"/>
                    <a:pt x="931" y="59"/>
                  </a:cubicBezTo>
                  <a:cubicBezTo>
                    <a:pt x="933" y="55"/>
                    <a:pt x="937" y="54"/>
                    <a:pt x="942" y="54"/>
                  </a:cubicBezTo>
                  <a:close/>
                  <a:moveTo>
                    <a:pt x="1041" y="76"/>
                  </a:moveTo>
                  <a:cubicBezTo>
                    <a:pt x="1010" y="76"/>
                    <a:pt x="1010" y="76"/>
                    <a:pt x="1010" y="76"/>
                  </a:cubicBezTo>
                  <a:cubicBezTo>
                    <a:pt x="1010" y="39"/>
                    <a:pt x="1010" y="39"/>
                    <a:pt x="1010" y="39"/>
                  </a:cubicBezTo>
                  <a:cubicBezTo>
                    <a:pt x="992" y="39"/>
                    <a:pt x="992" y="39"/>
                    <a:pt x="992" y="39"/>
                  </a:cubicBezTo>
                  <a:cubicBezTo>
                    <a:pt x="992" y="130"/>
                    <a:pt x="992" y="130"/>
                    <a:pt x="992" y="130"/>
                  </a:cubicBezTo>
                  <a:cubicBezTo>
                    <a:pt x="1010" y="130"/>
                    <a:pt x="1010" y="130"/>
                    <a:pt x="1010" y="130"/>
                  </a:cubicBezTo>
                  <a:cubicBezTo>
                    <a:pt x="1010" y="92"/>
                    <a:pt x="1010" y="92"/>
                    <a:pt x="1010" y="92"/>
                  </a:cubicBezTo>
                  <a:cubicBezTo>
                    <a:pt x="1041" y="92"/>
                    <a:pt x="1041" y="92"/>
                    <a:pt x="1041" y="92"/>
                  </a:cubicBezTo>
                  <a:cubicBezTo>
                    <a:pt x="1041" y="130"/>
                    <a:pt x="1041" y="130"/>
                    <a:pt x="1041" y="130"/>
                  </a:cubicBezTo>
                  <a:cubicBezTo>
                    <a:pt x="1058" y="130"/>
                    <a:pt x="1058" y="130"/>
                    <a:pt x="1058" y="130"/>
                  </a:cubicBezTo>
                  <a:cubicBezTo>
                    <a:pt x="1058" y="39"/>
                    <a:pt x="1058" y="39"/>
                    <a:pt x="1058" y="39"/>
                  </a:cubicBezTo>
                  <a:cubicBezTo>
                    <a:pt x="1041" y="39"/>
                    <a:pt x="1041" y="39"/>
                    <a:pt x="1041" y="39"/>
                  </a:cubicBezTo>
                  <a:lnTo>
                    <a:pt x="1041" y="76"/>
                  </a:lnTo>
                  <a:close/>
                  <a:moveTo>
                    <a:pt x="1138" y="98"/>
                  </a:moveTo>
                  <a:cubicBezTo>
                    <a:pt x="1120" y="39"/>
                    <a:pt x="1120" y="39"/>
                    <a:pt x="1120" y="39"/>
                  </a:cubicBezTo>
                  <a:cubicBezTo>
                    <a:pt x="1102" y="39"/>
                    <a:pt x="1102" y="39"/>
                    <a:pt x="1102" y="39"/>
                  </a:cubicBezTo>
                  <a:cubicBezTo>
                    <a:pt x="1132" y="130"/>
                    <a:pt x="1132" y="130"/>
                    <a:pt x="1132" y="130"/>
                  </a:cubicBezTo>
                  <a:cubicBezTo>
                    <a:pt x="1145" y="130"/>
                    <a:pt x="1145" y="130"/>
                    <a:pt x="1145" y="130"/>
                  </a:cubicBezTo>
                  <a:cubicBezTo>
                    <a:pt x="1175" y="39"/>
                    <a:pt x="1175" y="39"/>
                    <a:pt x="1175" y="39"/>
                  </a:cubicBezTo>
                  <a:cubicBezTo>
                    <a:pt x="1157" y="39"/>
                    <a:pt x="1157" y="39"/>
                    <a:pt x="1157" y="39"/>
                  </a:cubicBezTo>
                  <a:lnTo>
                    <a:pt x="1138" y="98"/>
                  </a:lnTo>
                  <a:close/>
                  <a:moveTo>
                    <a:pt x="1218" y="33"/>
                  </a:moveTo>
                  <a:cubicBezTo>
                    <a:pt x="1227" y="33"/>
                    <a:pt x="1234" y="26"/>
                    <a:pt x="1234" y="17"/>
                  </a:cubicBezTo>
                  <a:cubicBezTo>
                    <a:pt x="1234" y="7"/>
                    <a:pt x="1227" y="0"/>
                    <a:pt x="1218" y="0"/>
                  </a:cubicBezTo>
                  <a:cubicBezTo>
                    <a:pt x="1208" y="0"/>
                    <a:pt x="1201" y="7"/>
                    <a:pt x="1201" y="17"/>
                  </a:cubicBezTo>
                  <a:cubicBezTo>
                    <a:pt x="1201" y="26"/>
                    <a:pt x="1208" y="33"/>
                    <a:pt x="1218" y="33"/>
                  </a:cubicBezTo>
                  <a:close/>
                  <a:moveTo>
                    <a:pt x="1218" y="9"/>
                  </a:moveTo>
                  <a:cubicBezTo>
                    <a:pt x="1222" y="9"/>
                    <a:pt x="1225" y="13"/>
                    <a:pt x="1225" y="17"/>
                  </a:cubicBezTo>
                  <a:cubicBezTo>
                    <a:pt x="1225" y="21"/>
                    <a:pt x="1222" y="24"/>
                    <a:pt x="1218" y="24"/>
                  </a:cubicBezTo>
                  <a:cubicBezTo>
                    <a:pt x="1213" y="24"/>
                    <a:pt x="1210" y="21"/>
                    <a:pt x="1210" y="17"/>
                  </a:cubicBezTo>
                  <a:cubicBezTo>
                    <a:pt x="1210" y="13"/>
                    <a:pt x="1213" y="9"/>
                    <a:pt x="1218" y="9"/>
                  </a:cubicBezTo>
                  <a:close/>
                  <a:moveTo>
                    <a:pt x="1211" y="39"/>
                  </a:moveTo>
                  <a:cubicBezTo>
                    <a:pt x="1178" y="130"/>
                    <a:pt x="1178" y="130"/>
                    <a:pt x="1178" y="130"/>
                  </a:cubicBezTo>
                  <a:cubicBezTo>
                    <a:pt x="1196" y="130"/>
                    <a:pt x="1196" y="130"/>
                    <a:pt x="1196" y="130"/>
                  </a:cubicBezTo>
                  <a:cubicBezTo>
                    <a:pt x="1202" y="114"/>
                    <a:pt x="1202" y="114"/>
                    <a:pt x="1202" y="114"/>
                  </a:cubicBezTo>
                  <a:cubicBezTo>
                    <a:pt x="1234" y="114"/>
                    <a:pt x="1234" y="114"/>
                    <a:pt x="1234" y="114"/>
                  </a:cubicBezTo>
                  <a:cubicBezTo>
                    <a:pt x="1239" y="130"/>
                    <a:pt x="1239" y="130"/>
                    <a:pt x="1239" y="130"/>
                  </a:cubicBezTo>
                  <a:cubicBezTo>
                    <a:pt x="1258" y="130"/>
                    <a:pt x="1258" y="130"/>
                    <a:pt x="1258" y="130"/>
                  </a:cubicBezTo>
                  <a:cubicBezTo>
                    <a:pt x="1225" y="39"/>
                    <a:pt x="1225" y="39"/>
                    <a:pt x="1225" y="39"/>
                  </a:cubicBezTo>
                  <a:lnTo>
                    <a:pt x="1211" y="39"/>
                  </a:lnTo>
                  <a:close/>
                  <a:moveTo>
                    <a:pt x="1207" y="99"/>
                  </a:moveTo>
                  <a:cubicBezTo>
                    <a:pt x="1218" y="66"/>
                    <a:pt x="1218" y="66"/>
                    <a:pt x="1218" y="66"/>
                  </a:cubicBezTo>
                  <a:cubicBezTo>
                    <a:pt x="1229" y="99"/>
                    <a:pt x="1229" y="99"/>
                    <a:pt x="1229" y="99"/>
                  </a:cubicBezTo>
                  <a:lnTo>
                    <a:pt x="1207" y="99"/>
                  </a:lnTo>
                  <a:close/>
                  <a:moveTo>
                    <a:pt x="1336" y="67"/>
                  </a:moveTo>
                  <a:cubicBezTo>
                    <a:pt x="1336" y="51"/>
                    <a:pt x="1325" y="39"/>
                    <a:pt x="1306" y="39"/>
                  </a:cubicBezTo>
                  <a:cubicBezTo>
                    <a:pt x="1271" y="39"/>
                    <a:pt x="1271" y="39"/>
                    <a:pt x="1271" y="39"/>
                  </a:cubicBezTo>
                  <a:cubicBezTo>
                    <a:pt x="1271" y="130"/>
                    <a:pt x="1271" y="130"/>
                    <a:pt x="1271" y="130"/>
                  </a:cubicBezTo>
                  <a:cubicBezTo>
                    <a:pt x="1288" y="130"/>
                    <a:pt x="1288" y="130"/>
                    <a:pt x="1288" y="130"/>
                  </a:cubicBezTo>
                  <a:cubicBezTo>
                    <a:pt x="1288" y="93"/>
                    <a:pt x="1288" y="93"/>
                    <a:pt x="1288" y="93"/>
                  </a:cubicBezTo>
                  <a:cubicBezTo>
                    <a:pt x="1301" y="93"/>
                    <a:pt x="1301" y="93"/>
                    <a:pt x="1301" y="93"/>
                  </a:cubicBezTo>
                  <a:cubicBezTo>
                    <a:pt x="1319" y="130"/>
                    <a:pt x="1319" y="130"/>
                    <a:pt x="1319" y="130"/>
                  </a:cubicBezTo>
                  <a:cubicBezTo>
                    <a:pt x="1340" y="130"/>
                    <a:pt x="1340" y="130"/>
                    <a:pt x="1340" y="130"/>
                  </a:cubicBezTo>
                  <a:cubicBezTo>
                    <a:pt x="1319" y="91"/>
                    <a:pt x="1319" y="91"/>
                    <a:pt x="1319" y="91"/>
                  </a:cubicBezTo>
                  <a:cubicBezTo>
                    <a:pt x="1328" y="87"/>
                    <a:pt x="1336" y="79"/>
                    <a:pt x="1336" y="67"/>
                  </a:cubicBezTo>
                  <a:close/>
                  <a:moveTo>
                    <a:pt x="1305" y="79"/>
                  </a:moveTo>
                  <a:cubicBezTo>
                    <a:pt x="1288" y="79"/>
                    <a:pt x="1288" y="79"/>
                    <a:pt x="1288" y="79"/>
                  </a:cubicBezTo>
                  <a:cubicBezTo>
                    <a:pt x="1288" y="55"/>
                    <a:pt x="1288" y="55"/>
                    <a:pt x="1288" y="55"/>
                  </a:cubicBezTo>
                  <a:cubicBezTo>
                    <a:pt x="1305" y="55"/>
                    <a:pt x="1305" y="55"/>
                    <a:pt x="1305" y="55"/>
                  </a:cubicBezTo>
                  <a:cubicBezTo>
                    <a:pt x="1313" y="55"/>
                    <a:pt x="1318" y="60"/>
                    <a:pt x="1318" y="67"/>
                  </a:cubicBezTo>
                  <a:cubicBezTo>
                    <a:pt x="1318" y="74"/>
                    <a:pt x="1313" y="79"/>
                    <a:pt x="1305" y="79"/>
                  </a:cubicBezTo>
                  <a:close/>
                  <a:moveTo>
                    <a:pt x="1413" y="47"/>
                  </a:moveTo>
                  <a:cubicBezTo>
                    <a:pt x="1406" y="41"/>
                    <a:pt x="1398" y="39"/>
                    <a:pt x="1388" y="39"/>
                  </a:cubicBezTo>
                  <a:cubicBezTo>
                    <a:pt x="1356" y="39"/>
                    <a:pt x="1356" y="39"/>
                    <a:pt x="1356" y="39"/>
                  </a:cubicBezTo>
                  <a:cubicBezTo>
                    <a:pt x="1356" y="130"/>
                    <a:pt x="1356" y="130"/>
                    <a:pt x="1356" y="130"/>
                  </a:cubicBezTo>
                  <a:cubicBezTo>
                    <a:pt x="1388" y="130"/>
                    <a:pt x="1388" y="130"/>
                    <a:pt x="1388" y="130"/>
                  </a:cubicBezTo>
                  <a:cubicBezTo>
                    <a:pt x="1398" y="130"/>
                    <a:pt x="1406" y="127"/>
                    <a:pt x="1413" y="121"/>
                  </a:cubicBezTo>
                  <a:cubicBezTo>
                    <a:pt x="1423" y="111"/>
                    <a:pt x="1422" y="98"/>
                    <a:pt x="1422" y="84"/>
                  </a:cubicBezTo>
                  <a:cubicBezTo>
                    <a:pt x="1422" y="70"/>
                    <a:pt x="1423" y="58"/>
                    <a:pt x="1413" y="47"/>
                  </a:cubicBezTo>
                  <a:close/>
                  <a:moveTo>
                    <a:pt x="1400" y="108"/>
                  </a:moveTo>
                  <a:cubicBezTo>
                    <a:pt x="1397" y="112"/>
                    <a:pt x="1393" y="114"/>
                    <a:pt x="1387" y="114"/>
                  </a:cubicBezTo>
                  <a:cubicBezTo>
                    <a:pt x="1373" y="114"/>
                    <a:pt x="1373" y="114"/>
                    <a:pt x="1373" y="114"/>
                  </a:cubicBezTo>
                  <a:cubicBezTo>
                    <a:pt x="1373" y="55"/>
                    <a:pt x="1373" y="55"/>
                    <a:pt x="1373" y="55"/>
                  </a:cubicBezTo>
                  <a:cubicBezTo>
                    <a:pt x="1387" y="55"/>
                    <a:pt x="1387" y="55"/>
                    <a:pt x="1387" y="55"/>
                  </a:cubicBezTo>
                  <a:cubicBezTo>
                    <a:pt x="1393" y="55"/>
                    <a:pt x="1397" y="56"/>
                    <a:pt x="1400" y="60"/>
                  </a:cubicBezTo>
                  <a:cubicBezTo>
                    <a:pt x="1403" y="64"/>
                    <a:pt x="1404" y="70"/>
                    <a:pt x="1404" y="84"/>
                  </a:cubicBezTo>
                  <a:cubicBezTo>
                    <a:pt x="1404" y="98"/>
                    <a:pt x="1403" y="104"/>
                    <a:pt x="1400" y="108"/>
                  </a:cubicBezTo>
                  <a:close/>
                  <a:moveTo>
                    <a:pt x="1506" y="67"/>
                  </a:moveTo>
                  <a:cubicBezTo>
                    <a:pt x="1506" y="51"/>
                    <a:pt x="1495" y="39"/>
                    <a:pt x="1477" y="39"/>
                  </a:cubicBezTo>
                  <a:cubicBezTo>
                    <a:pt x="1441" y="39"/>
                    <a:pt x="1441" y="39"/>
                    <a:pt x="1441" y="39"/>
                  </a:cubicBezTo>
                  <a:cubicBezTo>
                    <a:pt x="1441" y="130"/>
                    <a:pt x="1441" y="130"/>
                    <a:pt x="1441" y="130"/>
                  </a:cubicBezTo>
                  <a:cubicBezTo>
                    <a:pt x="1459" y="130"/>
                    <a:pt x="1459" y="130"/>
                    <a:pt x="1459" y="130"/>
                  </a:cubicBezTo>
                  <a:cubicBezTo>
                    <a:pt x="1459" y="93"/>
                    <a:pt x="1459" y="93"/>
                    <a:pt x="1459" y="93"/>
                  </a:cubicBezTo>
                  <a:cubicBezTo>
                    <a:pt x="1472" y="93"/>
                    <a:pt x="1472" y="93"/>
                    <a:pt x="1472" y="93"/>
                  </a:cubicBezTo>
                  <a:cubicBezTo>
                    <a:pt x="1490" y="130"/>
                    <a:pt x="1490" y="130"/>
                    <a:pt x="1490" y="130"/>
                  </a:cubicBezTo>
                  <a:cubicBezTo>
                    <a:pt x="1510" y="130"/>
                    <a:pt x="1510" y="130"/>
                    <a:pt x="1510" y="130"/>
                  </a:cubicBezTo>
                  <a:cubicBezTo>
                    <a:pt x="1490" y="91"/>
                    <a:pt x="1490" y="91"/>
                    <a:pt x="1490" y="91"/>
                  </a:cubicBezTo>
                  <a:cubicBezTo>
                    <a:pt x="1499" y="87"/>
                    <a:pt x="1506" y="79"/>
                    <a:pt x="1506" y="67"/>
                  </a:cubicBezTo>
                  <a:close/>
                  <a:moveTo>
                    <a:pt x="1476" y="79"/>
                  </a:moveTo>
                  <a:cubicBezTo>
                    <a:pt x="1459" y="79"/>
                    <a:pt x="1459" y="79"/>
                    <a:pt x="1459" y="79"/>
                  </a:cubicBezTo>
                  <a:cubicBezTo>
                    <a:pt x="1459" y="55"/>
                    <a:pt x="1459" y="55"/>
                    <a:pt x="1459" y="55"/>
                  </a:cubicBezTo>
                  <a:cubicBezTo>
                    <a:pt x="1476" y="55"/>
                    <a:pt x="1476" y="55"/>
                    <a:pt x="1476" y="55"/>
                  </a:cubicBezTo>
                  <a:cubicBezTo>
                    <a:pt x="1484" y="55"/>
                    <a:pt x="1489" y="60"/>
                    <a:pt x="1489" y="67"/>
                  </a:cubicBezTo>
                  <a:cubicBezTo>
                    <a:pt x="1489" y="74"/>
                    <a:pt x="1484" y="79"/>
                    <a:pt x="1476" y="79"/>
                  </a:cubicBezTo>
                  <a:close/>
                  <a:moveTo>
                    <a:pt x="1526" y="130"/>
                  </a:moveTo>
                  <a:cubicBezTo>
                    <a:pt x="1586" y="130"/>
                    <a:pt x="1586" y="130"/>
                    <a:pt x="1586" y="130"/>
                  </a:cubicBezTo>
                  <a:cubicBezTo>
                    <a:pt x="1586" y="114"/>
                    <a:pt x="1586" y="114"/>
                    <a:pt x="1586" y="114"/>
                  </a:cubicBezTo>
                  <a:cubicBezTo>
                    <a:pt x="1544" y="114"/>
                    <a:pt x="1544" y="114"/>
                    <a:pt x="1544" y="114"/>
                  </a:cubicBezTo>
                  <a:cubicBezTo>
                    <a:pt x="1544" y="92"/>
                    <a:pt x="1544" y="92"/>
                    <a:pt x="1544" y="92"/>
                  </a:cubicBezTo>
                  <a:cubicBezTo>
                    <a:pt x="1580" y="92"/>
                    <a:pt x="1580" y="92"/>
                    <a:pt x="1580" y="92"/>
                  </a:cubicBezTo>
                  <a:cubicBezTo>
                    <a:pt x="1580" y="76"/>
                    <a:pt x="1580" y="76"/>
                    <a:pt x="1580" y="76"/>
                  </a:cubicBezTo>
                  <a:cubicBezTo>
                    <a:pt x="1544" y="76"/>
                    <a:pt x="1544" y="76"/>
                    <a:pt x="1544" y="76"/>
                  </a:cubicBezTo>
                  <a:cubicBezTo>
                    <a:pt x="1544" y="55"/>
                    <a:pt x="1544" y="55"/>
                    <a:pt x="1544" y="55"/>
                  </a:cubicBezTo>
                  <a:cubicBezTo>
                    <a:pt x="1586" y="55"/>
                    <a:pt x="1586" y="55"/>
                    <a:pt x="1586" y="55"/>
                  </a:cubicBezTo>
                  <a:cubicBezTo>
                    <a:pt x="1586" y="39"/>
                    <a:pt x="1586" y="39"/>
                    <a:pt x="1586" y="39"/>
                  </a:cubicBezTo>
                  <a:cubicBezTo>
                    <a:pt x="1526" y="39"/>
                    <a:pt x="1526" y="39"/>
                    <a:pt x="1526" y="39"/>
                  </a:cubicBezTo>
                  <a:lnTo>
                    <a:pt x="1526" y="130"/>
                  </a:lnTo>
                  <a:close/>
                  <a:moveTo>
                    <a:pt x="1605" y="130"/>
                  </a:moveTo>
                  <a:cubicBezTo>
                    <a:pt x="1623" y="130"/>
                    <a:pt x="1623" y="130"/>
                    <a:pt x="1623" y="130"/>
                  </a:cubicBezTo>
                  <a:cubicBezTo>
                    <a:pt x="1623" y="93"/>
                    <a:pt x="1623" y="93"/>
                    <a:pt x="1623" y="93"/>
                  </a:cubicBezTo>
                  <a:cubicBezTo>
                    <a:pt x="1659" y="93"/>
                    <a:pt x="1659" y="93"/>
                    <a:pt x="1659" y="93"/>
                  </a:cubicBezTo>
                  <a:cubicBezTo>
                    <a:pt x="1659" y="77"/>
                    <a:pt x="1659" y="77"/>
                    <a:pt x="1659" y="77"/>
                  </a:cubicBezTo>
                  <a:cubicBezTo>
                    <a:pt x="1623" y="77"/>
                    <a:pt x="1623" y="77"/>
                    <a:pt x="1623" y="77"/>
                  </a:cubicBezTo>
                  <a:cubicBezTo>
                    <a:pt x="1623" y="55"/>
                    <a:pt x="1623" y="55"/>
                    <a:pt x="1623" y="55"/>
                  </a:cubicBezTo>
                  <a:cubicBezTo>
                    <a:pt x="1665" y="55"/>
                    <a:pt x="1665" y="55"/>
                    <a:pt x="1665" y="55"/>
                  </a:cubicBezTo>
                  <a:cubicBezTo>
                    <a:pt x="1665" y="39"/>
                    <a:pt x="1665" y="39"/>
                    <a:pt x="1665" y="39"/>
                  </a:cubicBezTo>
                  <a:cubicBezTo>
                    <a:pt x="1605" y="39"/>
                    <a:pt x="1605" y="39"/>
                    <a:pt x="1605" y="39"/>
                  </a:cubicBezTo>
                  <a:lnTo>
                    <a:pt x="1605" y="130"/>
                  </a:lnTo>
                  <a:close/>
                  <a:moveTo>
                    <a:pt x="1712" y="38"/>
                  </a:moveTo>
                  <a:cubicBezTo>
                    <a:pt x="1702" y="38"/>
                    <a:pt x="1694" y="41"/>
                    <a:pt x="1688" y="48"/>
                  </a:cubicBezTo>
                  <a:cubicBezTo>
                    <a:pt x="1678" y="57"/>
                    <a:pt x="1679" y="68"/>
                    <a:pt x="1679" y="84"/>
                  </a:cubicBezTo>
                  <a:cubicBezTo>
                    <a:pt x="1679" y="100"/>
                    <a:pt x="1678" y="111"/>
                    <a:pt x="1688" y="121"/>
                  </a:cubicBezTo>
                  <a:cubicBezTo>
                    <a:pt x="1694" y="127"/>
                    <a:pt x="1702" y="131"/>
                    <a:pt x="1712" y="131"/>
                  </a:cubicBezTo>
                  <a:cubicBezTo>
                    <a:pt x="1723" y="131"/>
                    <a:pt x="1730" y="127"/>
                    <a:pt x="1737" y="121"/>
                  </a:cubicBezTo>
                  <a:cubicBezTo>
                    <a:pt x="1746" y="111"/>
                    <a:pt x="1746" y="100"/>
                    <a:pt x="1746" y="84"/>
                  </a:cubicBezTo>
                  <a:cubicBezTo>
                    <a:pt x="1746" y="68"/>
                    <a:pt x="1746" y="57"/>
                    <a:pt x="1737" y="48"/>
                  </a:cubicBezTo>
                  <a:cubicBezTo>
                    <a:pt x="1730" y="41"/>
                    <a:pt x="1723" y="38"/>
                    <a:pt x="1712" y="38"/>
                  </a:cubicBezTo>
                  <a:close/>
                  <a:moveTo>
                    <a:pt x="1724" y="110"/>
                  </a:moveTo>
                  <a:cubicBezTo>
                    <a:pt x="1721" y="113"/>
                    <a:pt x="1717" y="115"/>
                    <a:pt x="1712" y="115"/>
                  </a:cubicBezTo>
                  <a:cubicBezTo>
                    <a:pt x="1707" y="115"/>
                    <a:pt x="1703" y="113"/>
                    <a:pt x="1701" y="110"/>
                  </a:cubicBezTo>
                  <a:cubicBezTo>
                    <a:pt x="1697" y="106"/>
                    <a:pt x="1696" y="102"/>
                    <a:pt x="1696" y="84"/>
                  </a:cubicBezTo>
                  <a:cubicBezTo>
                    <a:pt x="1696" y="67"/>
                    <a:pt x="1697" y="62"/>
                    <a:pt x="1701" y="59"/>
                  </a:cubicBezTo>
                  <a:cubicBezTo>
                    <a:pt x="1703" y="56"/>
                    <a:pt x="1707" y="54"/>
                    <a:pt x="1712" y="54"/>
                  </a:cubicBezTo>
                  <a:cubicBezTo>
                    <a:pt x="1717" y="54"/>
                    <a:pt x="1721" y="56"/>
                    <a:pt x="1724" y="59"/>
                  </a:cubicBezTo>
                  <a:cubicBezTo>
                    <a:pt x="1727" y="62"/>
                    <a:pt x="1728" y="67"/>
                    <a:pt x="1728" y="84"/>
                  </a:cubicBezTo>
                  <a:cubicBezTo>
                    <a:pt x="1728" y="102"/>
                    <a:pt x="1727" y="106"/>
                    <a:pt x="1724" y="110"/>
                  </a:cubicBezTo>
                  <a:close/>
                  <a:moveTo>
                    <a:pt x="1831" y="67"/>
                  </a:moveTo>
                  <a:cubicBezTo>
                    <a:pt x="1831" y="51"/>
                    <a:pt x="1820" y="39"/>
                    <a:pt x="1801" y="39"/>
                  </a:cubicBezTo>
                  <a:cubicBezTo>
                    <a:pt x="1765" y="39"/>
                    <a:pt x="1765" y="39"/>
                    <a:pt x="1765" y="39"/>
                  </a:cubicBezTo>
                  <a:cubicBezTo>
                    <a:pt x="1765" y="130"/>
                    <a:pt x="1765" y="130"/>
                    <a:pt x="1765" y="130"/>
                  </a:cubicBezTo>
                  <a:cubicBezTo>
                    <a:pt x="1783" y="130"/>
                    <a:pt x="1783" y="130"/>
                    <a:pt x="1783" y="130"/>
                  </a:cubicBezTo>
                  <a:cubicBezTo>
                    <a:pt x="1783" y="93"/>
                    <a:pt x="1783" y="93"/>
                    <a:pt x="1783" y="93"/>
                  </a:cubicBezTo>
                  <a:cubicBezTo>
                    <a:pt x="1796" y="93"/>
                    <a:pt x="1796" y="93"/>
                    <a:pt x="1796" y="93"/>
                  </a:cubicBezTo>
                  <a:cubicBezTo>
                    <a:pt x="1814" y="130"/>
                    <a:pt x="1814" y="130"/>
                    <a:pt x="1814" y="130"/>
                  </a:cubicBezTo>
                  <a:cubicBezTo>
                    <a:pt x="1834" y="130"/>
                    <a:pt x="1834" y="130"/>
                    <a:pt x="1834" y="130"/>
                  </a:cubicBezTo>
                  <a:cubicBezTo>
                    <a:pt x="1814" y="91"/>
                    <a:pt x="1814" y="91"/>
                    <a:pt x="1814" y="91"/>
                  </a:cubicBezTo>
                  <a:cubicBezTo>
                    <a:pt x="1823" y="87"/>
                    <a:pt x="1831" y="79"/>
                    <a:pt x="1831" y="67"/>
                  </a:cubicBezTo>
                  <a:close/>
                  <a:moveTo>
                    <a:pt x="1800" y="79"/>
                  </a:moveTo>
                  <a:cubicBezTo>
                    <a:pt x="1783" y="79"/>
                    <a:pt x="1783" y="79"/>
                    <a:pt x="1783" y="79"/>
                  </a:cubicBezTo>
                  <a:cubicBezTo>
                    <a:pt x="1783" y="55"/>
                    <a:pt x="1783" y="55"/>
                    <a:pt x="1783" y="55"/>
                  </a:cubicBezTo>
                  <a:cubicBezTo>
                    <a:pt x="1800" y="55"/>
                    <a:pt x="1800" y="55"/>
                    <a:pt x="1800" y="55"/>
                  </a:cubicBezTo>
                  <a:cubicBezTo>
                    <a:pt x="1808" y="55"/>
                    <a:pt x="1813" y="60"/>
                    <a:pt x="1813" y="67"/>
                  </a:cubicBezTo>
                  <a:cubicBezTo>
                    <a:pt x="1813" y="74"/>
                    <a:pt x="1808" y="79"/>
                    <a:pt x="1800" y="79"/>
                  </a:cubicBezTo>
                  <a:close/>
                  <a:moveTo>
                    <a:pt x="1892" y="88"/>
                  </a:moveTo>
                  <a:cubicBezTo>
                    <a:pt x="1868" y="39"/>
                    <a:pt x="1868" y="39"/>
                    <a:pt x="1868" y="39"/>
                  </a:cubicBezTo>
                  <a:cubicBezTo>
                    <a:pt x="1850" y="39"/>
                    <a:pt x="1850" y="39"/>
                    <a:pt x="1850" y="39"/>
                  </a:cubicBezTo>
                  <a:cubicBezTo>
                    <a:pt x="1850" y="130"/>
                    <a:pt x="1850" y="130"/>
                    <a:pt x="1850" y="130"/>
                  </a:cubicBezTo>
                  <a:cubicBezTo>
                    <a:pt x="1868" y="130"/>
                    <a:pt x="1868" y="130"/>
                    <a:pt x="1868" y="130"/>
                  </a:cubicBezTo>
                  <a:cubicBezTo>
                    <a:pt x="1868" y="77"/>
                    <a:pt x="1868" y="77"/>
                    <a:pt x="1868" y="77"/>
                  </a:cubicBezTo>
                  <a:cubicBezTo>
                    <a:pt x="1886" y="111"/>
                    <a:pt x="1886" y="111"/>
                    <a:pt x="1886" y="111"/>
                  </a:cubicBezTo>
                  <a:cubicBezTo>
                    <a:pt x="1898" y="111"/>
                    <a:pt x="1898" y="111"/>
                    <a:pt x="1898" y="111"/>
                  </a:cubicBezTo>
                  <a:cubicBezTo>
                    <a:pt x="1915" y="77"/>
                    <a:pt x="1915" y="77"/>
                    <a:pt x="1915" y="77"/>
                  </a:cubicBezTo>
                  <a:cubicBezTo>
                    <a:pt x="1915" y="130"/>
                    <a:pt x="1915" y="130"/>
                    <a:pt x="1915" y="130"/>
                  </a:cubicBezTo>
                  <a:cubicBezTo>
                    <a:pt x="1933" y="130"/>
                    <a:pt x="1933" y="130"/>
                    <a:pt x="1933" y="130"/>
                  </a:cubicBezTo>
                  <a:cubicBezTo>
                    <a:pt x="1933" y="39"/>
                    <a:pt x="1933" y="39"/>
                    <a:pt x="1933" y="39"/>
                  </a:cubicBezTo>
                  <a:cubicBezTo>
                    <a:pt x="1915" y="39"/>
                    <a:pt x="1915" y="39"/>
                    <a:pt x="1915" y="39"/>
                  </a:cubicBezTo>
                  <a:lnTo>
                    <a:pt x="1892" y="88"/>
                  </a:lnTo>
                  <a:close/>
                  <a:moveTo>
                    <a:pt x="1955" y="130"/>
                  </a:moveTo>
                  <a:cubicBezTo>
                    <a:pt x="2016" y="130"/>
                    <a:pt x="2016" y="130"/>
                    <a:pt x="2016" y="130"/>
                  </a:cubicBezTo>
                  <a:cubicBezTo>
                    <a:pt x="2016" y="114"/>
                    <a:pt x="2016" y="114"/>
                    <a:pt x="2016" y="114"/>
                  </a:cubicBezTo>
                  <a:cubicBezTo>
                    <a:pt x="1973" y="114"/>
                    <a:pt x="1973" y="114"/>
                    <a:pt x="1973" y="114"/>
                  </a:cubicBezTo>
                  <a:cubicBezTo>
                    <a:pt x="1973" y="92"/>
                    <a:pt x="1973" y="92"/>
                    <a:pt x="1973" y="92"/>
                  </a:cubicBezTo>
                  <a:cubicBezTo>
                    <a:pt x="2009" y="92"/>
                    <a:pt x="2009" y="92"/>
                    <a:pt x="2009" y="92"/>
                  </a:cubicBezTo>
                  <a:cubicBezTo>
                    <a:pt x="2009" y="76"/>
                    <a:pt x="2009" y="76"/>
                    <a:pt x="2009" y="76"/>
                  </a:cubicBezTo>
                  <a:cubicBezTo>
                    <a:pt x="1973" y="76"/>
                    <a:pt x="1973" y="76"/>
                    <a:pt x="1973" y="76"/>
                  </a:cubicBezTo>
                  <a:cubicBezTo>
                    <a:pt x="1973" y="55"/>
                    <a:pt x="1973" y="55"/>
                    <a:pt x="1973" y="55"/>
                  </a:cubicBezTo>
                  <a:cubicBezTo>
                    <a:pt x="2016" y="55"/>
                    <a:pt x="2016" y="55"/>
                    <a:pt x="2016" y="55"/>
                  </a:cubicBezTo>
                  <a:cubicBezTo>
                    <a:pt x="2016" y="39"/>
                    <a:pt x="2016" y="39"/>
                    <a:pt x="2016" y="39"/>
                  </a:cubicBezTo>
                  <a:cubicBezTo>
                    <a:pt x="1955" y="39"/>
                    <a:pt x="1955" y="39"/>
                    <a:pt x="1955" y="39"/>
                  </a:cubicBezTo>
                  <a:lnTo>
                    <a:pt x="1955" y="130"/>
                  </a:lnTo>
                  <a:close/>
                  <a:moveTo>
                    <a:pt x="2086" y="39"/>
                  </a:moveTo>
                  <a:cubicBezTo>
                    <a:pt x="2086" y="94"/>
                    <a:pt x="2086" y="94"/>
                    <a:pt x="2086" y="94"/>
                  </a:cubicBezTo>
                  <a:cubicBezTo>
                    <a:pt x="2050" y="39"/>
                    <a:pt x="2050" y="39"/>
                    <a:pt x="2050" y="39"/>
                  </a:cubicBezTo>
                  <a:cubicBezTo>
                    <a:pt x="2034" y="39"/>
                    <a:pt x="2034" y="39"/>
                    <a:pt x="2034" y="39"/>
                  </a:cubicBezTo>
                  <a:cubicBezTo>
                    <a:pt x="2034" y="130"/>
                    <a:pt x="2034" y="130"/>
                    <a:pt x="2034" y="130"/>
                  </a:cubicBezTo>
                  <a:cubicBezTo>
                    <a:pt x="2052" y="130"/>
                    <a:pt x="2052" y="130"/>
                    <a:pt x="2052" y="130"/>
                  </a:cubicBezTo>
                  <a:cubicBezTo>
                    <a:pt x="2052" y="74"/>
                    <a:pt x="2052" y="74"/>
                    <a:pt x="2052" y="74"/>
                  </a:cubicBezTo>
                  <a:cubicBezTo>
                    <a:pt x="2088" y="130"/>
                    <a:pt x="2088" y="130"/>
                    <a:pt x="2088" y="130"/>
                  </a:cubicBezTo>
                  <a:cubicBezTo>
                    <a:pt x="2104" y="130"/>
                    <a:pt x="2104" y="130"/>
                    <a:pt x="2104" y="130"/>
                  </a:cubicBezTo>
                  <a:cubicBezTo>
                    <a:pt x="2104" y="39"/>
                    <a:pt x="2104" y="39"/>
                    <a:pt x="2104" y="39"/>
                  </a:cubicBezTo>
                  <a:lnTo>
                    <a:pt x="2086" y="39"/>
                  </a:lnTo>
                  <a:close/>
                </a:path>
              </a:pathLst>
            </a:custGeom>
            <a:solidFill>
              <a:srgbClr val="0F7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5" name="Dian numeron paikkamerkki 5">
            <a:extLst>
              <a:ext uri="{FF2B5EF4-FFF2-40B4-BE49-F238E27FC236}">
                <a16:creationId xmlns:a16="http://schemas.microsoft.com/office/drawing/2014/main" id="{3C1580A1-BDB7-471D-93AF-62CB7A90F9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04592" y="4784949"/>
            <a:ext cx="6004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AF3D37F8-22D3-48E0-8D89-5DDCFAF338A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6" name="Freeform 7">
            <a:extLst>
              <a:ext uri="{FF2B5EF4-FFF2-40B4-BE49-F238E27FC236}">
                <a16:creationId xmlns:a16="http://schemas.microsoft.com/office/drawing/2014/main" id="{BC2AE234-A224-40D8-A4FB-A9DCF0377A04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252000" y="4698082"/>
            <a:ext cx="2544202" cy="270000"/>
          </a:xfrm>
          <a:custGeom>
            <a:avLst/>
            <a:gdLst>
              <a:gd name="T0" fmla="*/ 28 w 2044"/>
              <a:gd name="T1" fmla="*/ 56 h 216"/>
              <a:gd name="T2" fmla="*/ 149 w 2044"/>
              <a:gd name="T3" fmla="*/ 38 h 216"/>
              <a:gd name="T4" fmla="*/ 239 w 2044"/>
              <a:gd name="T5" fmla="*/ 41 h 216"/>
              <a:gd name="T6" fmla="*/ 220 w 2044"/>
              <a:gd name="T7" fmla="*/ 29 h 216"/>
              <a:gd name="T8" fmla="*/ 274 w 2044"/>
              <a:gd name="T9" fmla="*/ 92 h 216"/>
              <a:gd name="T10" fmla="*/ 352 w 2044"/>
              <a:gd name="T11" fmla="*/ 10 h 216"/>
              <a:gd name="T12" fmla="*/ 432 w 2044"/>
              <a:gd name="T13" fmla="*/ 57 h 216"/>
              <a:gd name="T14" fmla="*/ 487 w 2044"/>
              <a:gd name="T15" fmla="*/ 76 h 216"/>
              <a:gd name="T16" fmla="*/ 492 w 2044"/>
              <a:gd name="T17" fmla="*/ 61 h 216"/>
              <a:gd name="T18" fmla="*/ 709 w 2044"/>
              <a:gd name="T19" fmla="*/ 60 h 216"/>
              <a:gd name="T20" fmla="*/ 660 w 2044"/>
              <a:gd name="T21" fmla="*/ 24 h 216"/>
              <a:gd name="T22" fmla="*/ 809 w 2044"/>
              <a:gd name="T23" fmla="*/ 46 h 216"/>
              <a:gd name="T24" fmla="*/ 786 w 2044"/>
              <a:gd name="T25" fmla="*/ 21 h 216"/>
              <a:gd name="T26" fmla="*/ 848 w 2044"/>
              <a:gd name="T27" fmla="*/ 92 h 216"/>
              <a:gd name="T28" fmla="*/ 964 w 2044"/>
              <a:gd name="T29" fmla="*/ 1 h 216"/>
              <a:gd name="T30" fmla="*/ 982 w 2044"/>
              <a:gd name="T31" fmla="*/ 92 h 216"/>
              <a:gd name="T32" fmla="*/ 1137 w 2044"/>
              <a:gd name="T33" fmla="*/ 1 h 216"/>
              <a:gd name="T34" fmla="*/ 1225 w 2044"/>
              <a:gd name="T35" fmla="*/ 92 h 216"/>
              <a:gd name="T36" fmla="*/ 1207 w 2044"/>
              <a:gd name="T37" fmla="*/ 73 h 216"/>
              <a:gd name="T38" fmla="*/ 1325 w 2044"/>
              <a:gd name="T39" fmla="*/ 1 h 216"/>
              <a:gd name="T40" fmla="*/ 1344 w 2044"/>
              <a:gd name="T41" fmla="*/ 92 h 216"/>
              <a:gd name="T42" fmla="*/ 1471 w 2044"/>
              <a:gd name="T43" fmla="*/ 17 h 216"/>
              <a:gd name="T44" fmla="*/ 1627 w 2044"/>
              <a:gd name="T45" fmla="*/ 38 h 216"/>
              <a:gd name="T46" fmla="*/ 1685 w 2044"/>
              <a:gd name="T47" fmla="*/ 76 h 216"/>
              <a:gd name="T48" fmla="*/ 1727 w 2044"/>
              <a:gd name="T49" fmla="*/ 76 h 216"/>
              <a:gd name="T50" fmla="*/ 1776 w 2044"/>
              <a:gd name="T51" fmla="*/ 28 h 216"/>
              <a:gd name="T52" fmla="*/ 1921 w 2044"/>
              <a:gd name="T53" fmla="*/ 17 h 216"/>
              <a:gd name="T54" fmla="*/ 1996 w 2044"/>
              <a:gd name="T55" fmla="*/ 1 h 216"/>
              <a:gd name="T56" fmla="*/ 0 w 2044"/>
              <a:gd name="T57" fmla="*/ 215 h 216"/>
              <a:gd name="T58" fmla="*/ 29 w 2044"/>
              <a:gd name="T59" fmla="*/ 184 h 216"/>
              <a:gd name="T60" fmla="*/ 145 w 2044"/>
              <a:gd name="T61" fmla="*/ 180 h 216"/>
              <a:gd name="T62" fmla="*/ 203 w 2044"/>
              <a:gd name="T63" fmla="*/ 199 h 216"/>
              <a:gd name="T64" fmla="*/ 347 w 2044"/>
              <a:gd name="T65" fmla="*/ 145 h 216"/>
              <a:gd name="T66" fmla="*/ 294 w 2044"/>
              <a:gd name="T67" fmla="*/ 204 h 216"/>
              <a:gd name="T68" fmla="*/ 443 w 2044"/>
              <a:gd name="T69" fmla="*/ 170 h 216"/>
              <a:gd name="T70" fmla="*/ 421 w 2044"/>
              <a:gd name="T71" fmla="*/ 195 h 216"/>
              <a:gd name="T72" fmla="*/ 526 w 2044"/>
              <a:gd name="T73" fmla="*/ 187 h 216"/>
              <a:gd name="T74" fmla="*/ 543 w 2044"/>
              <a:gd name="T75" fmla="*/ 215 h 216"/>
              <a:gd name="T76" fmla="*/ 614 w 2044"/>
              <a:gd name="T77" fmla="*/ 151 h 216"/>
              <a:gd name="T78" fmla="*/ 796 w 2044"/>
              <a:gd name="T79" fmla="*/ 161 h 216"/>
              <a:gd name="T80" fmla="*/ 811 w 2044"/>
              <a:gd name="T81" fmla="*/ 181 h 216"/>
              <a:gd name="T82" fmla="*/ 909 w 2044"/>
              <a:gd name="T83" fmla="*/ 199 h 216"/>
              <a:gd name="T84" fmla="*/ 993 w 2044"/>
              <a:gd name="T85" fmla="*/ 152 h 216"/>
              <a:gd name="T86" fmla="*/ 962 w 2044"/>
              <a:gd name="T87" fmla="*/ 164 h 216"/>
              <a:gd name="T88" fmla="*/ 1076 w 2044"/>
              <a:gd name="T89" fmla="*/ 124 h 216"/>
              <a:gd name="T90" fmla="*/ 1159 w 2044"/>
              <a:gd name="T91" fmla="*/ 123 h 216"/>
              <a:gd name="T92" fmla="*/ 1143 w 2044"/>
              <a:gd name="T93" fmla="*/ 170 h 216"/>
              <a:gd name="T94" fmla="*/ 1227 w 2044"/>
              <a:gd name="T95" fmla="*/ 140 h 216"/>
              <a:gd name="T96" fmla="*/ 1345 w 2044"/>
              <a:gd name="T97" fmla="*/ 134 h 216"/>
              <a:gd name="T98" fmla="*/ 1313 w 2044"/>
              <a:gd name="T99" fmla="*/ 216 h 216"/>
              <a:gd name="T100" fmla="*/ 1444 w 2044"/>
              <a:gd name="T101" fmla="*/ 215 h 216"/>
              <a:gd name="T102" fmla="*/ 1541 w 2044"/>
              <a:gd name="T103" fmla="*/ 215 h 216"/>
              <a:gd name="T104" fmla="*/ 1481 w 2044"/>
              <a:gd name="T105" fmla="*/ 215 h 216"/>
              <a:gd name="T106" fmla="*/ 1560 w 2044"/>
              <a:gd name="T107" fmla="*/ 215 h 216"/>
              <a:gd name="T108" fmla="*/ 1667 w 2044"/>
              <a:gd name="T109" fmla="*/ 200 h 216"/>
              <a:gd name="T110" fmla="*/ 1720 w 2044"/>
              <a:gd name="T111" fmla="*/ 215 h 216"/>
              <a:gd name="T112" fmla="*/ 1755 w 2044"/>
              <a:gd name="T113" fmla="*/ 140 h 216"/>
              <a:gd name="T114" fmla="*/ 1870 w 2044"/>
              <a:gd name="T115" fmla="*/ 162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044" h="216">
                <a:moveTo>
                  <a:pt x="28" y="56"/>
                </a:moveTo>
                <a:cubicBezTo>
                  <a:pt x="41" y="56"/>
                  <a:pt x="41" y="56"/>
                  <a:pt x="41" y="56"/>
                </a:cubicBezTo>
                <a:cubicBezTo>
                  <a:pt x="58" y="92"/>
                  <a:pt x="58" y="92"/>
                  <a:pt x="58" y="92"/>
                </a:cubicBezTo>
                <a:cubicBezTo>
                  <a:pt x="79" y="92"/>
                  <a:pt x="79" y="92"/>
                  <a:pt x="79" y="92"/>
                </a:cubicBezTo>
                <a:cubicBezTo>
                  <a:pt x="59" y="53"/>
                  <a:pt x="59" y="53"/>
                  <a:pt x="59" y="53"/>
                </a:cubicBezTo>
                <a:cubicBezTo>
                  <a:pt x="67" y="50"/>
                  <a:pt x="75" y="42"/>
                  <a:pt x="75" y="29"/>
                </a:cubicBezTo>
                <a:cubicBezTo>
                  <a:pt x="75" y="14"/>
                  <a:pt x="64" y="1"/>
                  <a:pt x="46" y="1"/>
                </a:cubicBezTo>
                <a:cubicBezTo>
                  <a:pt x="10" y="1"/>
                  <a:pt x="10" y="1"/>
                  <a:pt x="10" y="1"/>
                </a:cubicBezTo>
                <a:cubicBezTo>
                  <a:pt x="10" y="92"/>
                  <a:pt x="10" y="92"/>
                  <a:pt x="10" y="92"/>
                </a:cubicBezTo>
                <a:cubicBezTo>
                  <a:pt x="28" y="92"/>
                  <a:pt x="28" y="92"/>
                  <a:pt x="28" y="92"/>
                </a:cubicBezTo>
                <a:lnTo>
                  <a:pt x="28" y="56"/>
                </a:lnTo>
                <a:close/>
                <a:moveTo>
                  <a:pt x="28" y="17"/>
                </a:moveTo>
                <a:cubicBezTo>
                  <a:pt x="44" y="17"/>
                  <a:pt x="44" y="17"/>
                  <a:pt x="44" y="17"/>
                </a:cubicBezTo>
                <a:cubicBezTo>
                  <a:pt x="52" y="17"/>
                  <a:pt x="57" y="22"/>
                  <a:pt x="57" y="29"/>
                </a:cubicBezTo>
                <a:cubicBezTo>
                  <a:pt x="57" y="36"/>
                  <a:pt x="52" y="41"/>
                  <a:pt x="44" y="41"/>
                </a:cubicBezTo>
                <a:cubicBezTo>
                  <a:pt x="28" y="41"/>
                  <a:pt x="28" y="41"/>
                  <a:pt x="28" y="41"/>
                </a:cubicBezTo>
                <a:lnTo>
                  <a:pt x="28" y="17"/>
                </a:lnTo>
                <a:close/>
                <a:moveTo>
                  <a:pt x="155" y="76"/>
                </a:moveTo>
                <a:cubicBezTo>
                  <a:pt x="113" y="76"/>
                  <a:pt x="113" y="76"/>
                  <a:pt x="113" y="76"/>
                </a:cubicBezTo>
                <a:cubicBezTo>
                  <a:pt x="113" y="54"/>
                  <a:pt x="113" y="54"/>
                  <a:pt x="113" y="54"/>
                </a:cubicBezTo>
                <a:cubicBezTo>
                  <a:pt x="149" y="54"/>
                  <a:pt x="149" y="54"/>
                  <a:pt x="149" y="54"/>
                </a:cubicBezTo>
                <a:cubicBezTo>
                  <a:pt x="149" y="38"/>
                  <a:pt x="149" y="38"/>
                  <a:pt x="149" y="38"/>
                </a:cubicBezTo>
                <a:cubicBezTo>
                  <a:pt x="113" y="38"/>
                  <a:pt x="113" y="38"/>
                  <a:pt x="113" y="38"/>
                </a:cubicBezTo>
                <a:cubicBezTo>
                  <a:pt x="113" y="17"/>
                  <a:pt x="113" y="17"/>
                  <a:pt x="113" y="17"/>
                </a:cubicBezTo>
                <a:cubicBezTo>
                  <a:pt x="155" y="17"/>
                  <a:pt x="155" y="17"/>
                  <a:pt x="155" y="17"/>
                </a:cubicBezTo>
                <a:cubicBezTo>
                  <a:pt x="155" y="1"/>
                  <a:pt x="155" y="1"/>
                  <a:pt x="155" y="1"/>
                </a:cubicBezTo>
                <a:cubicBezTo>
                  <a:pt x="95" y="1"/>
                  <a:pt x="95" y="1"/>
                  <a:pt x="95" y="1"/>
                </a:cubicBezTo>
                <a:cubicBezTo>
                  <a:pt x="95" y="92"/>
                  <a:pt x="95" y="92"/>
                  <a:pt x="95" y="92"/>
                </a:cubicBezTo>
                <a:cubicBezTo>
                  <a:pt x="155" y="92"/>
                  <a:pt x="155" y="92"/>
                  <a:pt x="155" y="92"/>
                </a:cubicBezTo>
                <a:lnTo>
                  <a:pt x="155" y="76"/>
                </a:lnTo>
                <a:close/>
                <a:moveTo>
                  <a:pt x="230" y="82"/>
                </a:moveTo>
                <a:cubicBezTo>
                  <a:pt x="236" y="76"/>
                  <a:pt x="239" y="68"/>
                  <a:pt x="239" y="55"/>
                </a:cubicBezTo>
                <a:cubicBezTo>
                  <a:pt x="239" y="41"/>
                  <a:pt x="239" y="41"/>
                  <a:pt x="239" y="41"/>
                </a:cubicBezTo>
                <a:cubicBezTo>
                  <a:pt x="204" y="41"/>
                  <a:pt x="204" y="41"/>
                  <a:pt x="204" y="41"/>
                </a:cubicBezTo>
                <a:cubicBezTo>
                  <a:pt x="204" y="56"/>
                  <a:pt x="204" y="56"/>
                  <a:pt x="204" y="56"/>
                </a:cubicBezTo>
                <a:cubicBezTo>
                  <a:pt x="221" y="56"/>
                  <a:pt x="221" y="56"/>
                  <a:pt x="221" y="56"/>
                </a:cubicBezTo>
                <a:cubicBezTo>
                  <a:pt x="221" y="60"/>
                  <a:pt x="221" y="60"/>
                  <a:pt x="221" y="60"/>
                </a:cubicBezTo>
                <a:cubicBezTo>
                  <a:pt x="221" y="65"/>
                  <a:pt x="219" y="69"/>
                  <a:pt x="217" y="72"/>
                </a:cubicBezTo>
                <a:cubicBezTo>
                  <a:pt x="214" y="75"/>
                  <a:pt x="209" y="77"/>
                  <a:pt x="204" y="77"/>
                </a:cubicBezTo>
                <a:cubicBezTo>
                  <a:pt x="199" y="77"/>
                  <a:pt x="195" y="75"/>
                  <a:pt x="193" y="72"/>
                </a:cubicBezTo>
                <a:cubicBezTo>
                  <a:pt x="189" y="68"/>
                  <a:pt x="188" y="64"/>
                  <a:pt x="188" y="46"/>
                </a:cubicBezTo>
                <a:cubicBezTo>
                  <a:pt x="188" y="28"/>
                  <a:pt x="189" y="25"/>
                  <a:pt x="193" y="21"/>
                </a:cubicBezTo>
                <a:cubicBezTo>
                  <a:pt x="196" y="18"/>
                  <a:pt x="199" y="16"/>
                  <a:pt x="204" y="16"/>
                </a:cubicBezTo>
                <a:cubicBezTo>
                  <a:pt x="213" y="16"/>
                  <a:pt x="218" y="20"/>
                  <a:pt x="220" y="29"/>
                </a:cubicBezTo>
                <a:cubicBezTo>
                  <a:pt x="238" y="29"/>
                  <a:pt x="238" y="29"/>
                  <a:pt x="238" y="29"/>
                </a:cubicBezTo>
                <a:cubicBezTo>
                  <a:pt x="236" y="13"/>
                  <a:pt x="225" y="0"/>
                  <a:pt x="204" y="0"/>
                </a:cubicBezTo>
                <a:cubicBezTo>
                  <a:pt x="194" y="0"/>
                  <a:pt x="186" y="3"/>
                  <a:pt x="180" y="10"/>
                </a:cubicBezTo>
                <a:cubicBezTo>
                  <a:pt x="176" y="14"/>
                  <a:pt x="173" y="19"/>
                  <a:pt x="172" y="24"/>
                </a:cubicBezTo>
                <a:cubicBezTo>
                  <a:pt x="171" y="29"/>
                  <a:pt x="171" y="36"/>
                  <a:pt x="171" y="46"/>
                </a:cubicBezTo>
                <a:cubicBezTo>
                  <a:pt x="171" y="56"/>
                  <a:pt x="171" y="64"/>
                  <a:pt x="172" y="69"/>
                </a:cubicBezTo>
                <a:cubicBezTo>
                  <a:pt x="173" y="74"/>
                  <a:pt x="176" y="79"/>
                  <a:pt x="180" y="83"/>
                </a:cubicBezTo>
                <a:cubicBezTo>
                  <a:pt x="186" y="89"/>
                  <a:pt x="194" y="93"/>
                  <a:pt x="204" y="93"/>
                </a:cubicBezTo>
                <a:cubicBezTo>
                  <a:pt x="214" y="93"/>
                  <a:pt x="223" y="90"/>
                  <a:pt x="230" y="82"/>
                </a:cubicBezTo>
                <a:close/>
                <a:moveTo>
                  <a:pt x="256" y="92"/>
                </a:moveTo>
                <a:cubicBezTo>
                  <a:pt x="274" y="92"/>
                  <a:pt x="274" y="92"/>
                  <a:pt x="274" y="92"/>
                </a:cubicBezTo>
                <a:cubicBezTo>
                  <a:pt x="274" y="1"/>
                  <a:pt x="274" y="1"/>
                  <a:pt x="274" y="1"/>
                </a:cubicBezTo>
                <a:cubicBezTo>
                  <a:pt x="256" y="1"/>
                  <a:pt x="256" y="1"/>
                  <a:pt x="256" y="1"/>
                </a:cubicBezTo>
                <a:lnTo>
                  <a:pt x="256" y="92"/>
                </a:lnTo>
                <a:close/>
                <a:moveTo>
                  <a:pt x="327" y="0"/>
                </a:moveTo>
                <a:cubicBezTo>
                  <a:pt x="317" y="0"/>
                  <a:pt x="309" y="4"/>
                  <a:pt x="303" y="10"/>
                </a:cubicBezTo>
                <a:cubicBezTo>
                  <a:pt x="293" y="19"/>
                  <a:pt x="294" y="31"/>
                  <a:pt x="294" y="46"/>
                </a:cubicBezTo>
                <a:cubicBezTo>
                  <a:pt x="294" y="62"/>
                  <a:pt x="293" y="74"/>
                  <a:pt x="303" y="83"/>
                </a:cubicBezTo>
                <a:cubicBezTo>
                  <a:pt x="309" y="89"/>
                  <a:pt x="317" y="93"/>
                  <a:pt x="327" y="93"/>
                </a:cubicBezTo>
                <a:cubicBezTo>
                  <a:pt x="338" y="93"/>
                  <a:pt x="346" y="89"/>
                  <a:pt x="352" y="83"/>
                </a:cubicBezTo>
                <a:cubicBezTo>
                  <a:pt x="361" y="74"/>
                  <a:pt x="361" y="62"/>
                  <a:pt x="361" y="46"/>
                </a:cubicBezTo>
                <a:cubicBezTo>
                  <a:pt x="361" y="31"/>
                  <a:pt x="361" y="19"/>
                  <a:pt x="352" y="10"/>
                </a:cubicBezTo>
                <a:cubicBezTo>
                  <a:pt x="346" y="4"/>
                  <a:pt x="338" y="0"/>
                  <a:pt x="327" y="0"/>
                </a:cubicBezTo>
                <a:close/>
                <a:moveTo>
                  <a:pt x="339" y="72"/>
                </a:moveTo>
                <a:cubicBezTo>
                  <a:pt x="336" y="75"/>
                  <a:pt x="332" y="77"/>
                  <a:pt x="327" y="77"/>
                </a:cubicBezTo>
                <a:cubicBezTo>
                  <a:pt x="323" y="77"/>
                  <a:pt x="318" y="75"/>
                  <a:pt x="316" y="72"/>
                </a:cubicBezTo>
                <a:cubicBezTo>
                  <a:pt x="312" y="68"/>
                  <a:pt x="311" y="64"/>
                  <a:pt x="311" y="46"/>
                </a:cubicBezTo>
                <a:cubicBezTo>
                  <a:pt x="311" y="29"/>
                  <a:pt x="312" y="25"/>
                  <a:pt x="316" y="21"/>
                </a:cubicBezTo>
                <a:cubicBezTo>
                  <a:pt x="318" y="18"/>
                  <a:pt x="323" y="16"/>
                  <a:pt x="327" y="16"/>
                </a:cubicBezTo>
                <a:cubicBezTo>
                  <a:pt x="332" y="16"/>
                  <a:pt x="336" y="18"/>
                  <a:pt x="339" y="21"/>
                </a:cubicBezTo>
                <a:cubicBezTo>
                  <a:pt x="342" y="25"/>
                  <a:pt x="343" y="29"/>
                  <a:pt x="343" y="46"/>
                </a:cubicBezTo>
                <a:cubicBezTo>
                  <a:pt x="343" y="64"/>
                  <a:pt x="342" y="68"/>
                  <a:pt x="339" y="72"/>
                </a:cubicBezTo>
                <a:close/>
                <a:moveTo>
                  <a:pt x="432" y="57"/>
                </a:moveTo>
                <a:cubicBezTo>
                  <a:pt x="396" y="1"/>
                  <a:pt x="396" y="1"/>
                  <a:pt x="396" y="1"/>
                </a:cubicBezTo>
                <a:cubicBezTo>
                  <a:pt x="380" y="1"/>
                  <a:pt x="380" y="1"/>
                  <a:pt x="380" y="1"/>
                </a:cubicBezTo>
                <a:cubicBezTo>
                  <a:pt x="380" y="92"/>
                  <a:pt x="380" y="92"/>
                  <a:pt x="380" y="92"/>
                </a:cubicBezTo>
                <a:cubicBezTo>
                  <a:pt x="398" y="92"/>
                  <a:pt x="398" y="92"/>
                  <a:pt x="398" y="92"/>
                </a:cubicBezTo>
                <a:cubicBezTo>
                  <a:pt x="398" y="36"/>
                  <a:pt x="398" y="36"/>
                  <a:pt x="398" y="36"/>
                </a:cubicBezTo>
                <a:cubicBezTo>
                  <a:pt x="434" y="92"/>
                  <a:pt x="434" y="92"/>
                  <a:pt x="434" y="92"/>
                </a:cubicBezTo>
                <a:cubicBezTo>
                  <a:pt x="450" y="92"/>
                  <a:pt x="450" y="92"/>
                  <a:pt x="450" y="92"/>
                </a:cubicBezTo>
                <a:cubicBezTo>
                  <a:pt x="450" y="1"/>
                  <a:pt x="450" y="1"/>
                  <a:pt x="450" y="1"/>
                </a:cubicBezTo>
                <a:cubicBezTo>
                  <a:pt x="432" y="1"/>
                  <a:pt x="432" y="1"/>
                  <a:pt x="432" y="1"/>
                </a:cubicBezTo>
                <a:lnTo>
                  <a:pt x="432" y="57"/>
                </a:lnTo>
                <a:close/>
                <a:moveTo>
                  <a:pt x="487" y="76"/>
                </a:moveTo>
                <a:cubicBezTo>
                  <a:pt x="519" y="76"/>
                  <a:pt x="519" y="76"/>
                  <a:pt x="519" y="76"/>
                </a:cubicBezTo>
                <a:cubicBezTo>
                  <a:pt x="525" y="92"/>
                  <a:pt x="525" y="92"/>
                  <a:pt x="525" y="92"/>
                </a:cubicBezTo>
                <a:cubicBezTo>
                  <a:pt x="543" y="92"/>
                  <a:pt x="543" y="92"/>
                  <a:pt x="543" y="92"/>
                </a:cubicBezTo>
                <a:cubicBezTo>
                  <a:pt x="510" y="1"/>
                  <a:pt x="510" y="1"/>
                  <a:pt x="510" y="1"/>
                </a:cubicBezTo>
                <a:cubicBezTo>
                  <a:pt x="496" y="1"/>
                  <a:pt x="496" y="1"/>
                  <a:pt x="496" y="1"/>
                </a:cubicBezTo>
                <a:cubicBezTo>
                  <a:pt x="463" y="92"/>
                  <a:pt x="463" y="92"/>
                  <a:pt x="463" y="92"/>
                </a:cubicBezTo>
                <a:cubicBezTo>
                  <a:pt x="481" y="92"/>
                  <a:pt x="481" y="92"/>
                  <a:pt x="481" y="92"/>
                </a:cubicBezTo>
                <a:lnTo>
                  <a:pt x="487" y="76"/>
                </a:lnTo>
                <a:close/>
                <a:moveTo>
                  <a:pt x="503" y="28"/>
                </a:moveTo>
                <a:cubicBezTo>
                  <a:pt x="515" y="61"/>
                  <a:pt x="515" y="61"/>
                  <a:pt x="515" y="61"/>
                </a:cubicBezTo>
                <a:cubicBezTo>
                  <a:pt x="492" y="61"/>
                  <a:pt x="492" y="61"/>
                  <a:pt x="492" y="61"/>
                </a:cubicBezTo>
                <a:lnTo>
                  <a:pt x="503" y="28"/>
                </a:lnTo>
                <a:close/>
                <a:moveTo>
                  <a:pt x="615" y="76"/>
                </a:moveTo>
                <a:cubicBezTo>
                  <a:pt x="574" y="76"/>
                  <a:pt x="574" y="76"/>
                  <a:pt x="574" y="76"/>
                </a:cubicBezTo>
                <a:cubicBezTo>
                  <a:pt x="574" y="1"/>
                  <a:pt x="574" y="1"/>
                  <a:pt x="574" y="1"/>
                </a:cubicBezTo>
                <a:cubicBezTo>
                  <a:pt x="556" y="1"/>
                  <a:pt x="556" y="1"/>
                  <a:pt x="556" y="1"/>
                </a:cubicBezTo>
                <a:cubicBezTo>
                  <a:pt x="556" y="92"/>
                  <a:pt x="556" y="92"/>
                  <a:pt x="556" y="92"/>
                </a:cubicBezTo>
                <a:cubicBezTo>
                  <a:pt x="615" y="92"/>
                  <a:pt x="615" y="92"/>
                  <a:pt x="615" y="92"/>
                </a:cubicBezTo>
                <a:lnTo>
                  <a:pt x="615" y="76"/>
                </a:lnTo>
                <a:close/>
                <a:moveTo>
                  <a:pt x="692" y="56"/>
                </a:moveTo>
                <a:cubicBezTo>
                  <a:pt x="709" y="56"/>
                  <a:pt x="709" y="56"/>
                  <a:pt x="709" y="56"/>
                </a:cubicBezTo>
                <a:cubicBezTo>
                  <a:pt x="709" y="60"/>
                  <a:pt x="709" y="60"/>
                  <a:pt x="709" y="60"/>
                </a:cubicBezTo>
                <a:cubicBezTo>
                  <a:pt x="709" y="65"/>
                  <a:pt x="707" y="69"/>
                  <a:pt x="705" y="72"/>
                </a:cubicBezTo>
                <a:cubicBezTo>
                  <a:pt x="702" y="75"/>
                  <a:pt x="697" y="77"/>
                  <a:pt x="692" y="77"/>
                </a:cubicBezTo>
                <a:cubicBezTo>
                  <a:pt x="687" y="77"/>
                  <a:pt x="683" y="75"/>
                  <a:pt x="681" y="72"/>
                </a:cubicBezTo>
                <a:cubicBezTo>
                  <a:pt x="677" y="68"/>
                  <a:pt x="676" y="64"/>
                  <a:pt x="676" y="46"/>
                </a:cubicBezTo>
                <a:cubicBezTo>
                  <a:pt x="676" y="28"/>
                  <a:pt x="677" y="25"/>
                  <a:pt x="681" y="21"/>
                </a:cubicBezTo>
                <a:cubicBezTo>
                  <a:pt x="683" y="18"/>
                  <a:pt x="687" y="16"/>
                  <a:pt x="692" y="16"/>
                </a:cubicBezTo>
                <a:cubicBezTo>
                  <a:pt x="701" y="16"/>
                  <a:pt x="706" y="20"/>
                  <a:pt x="708" y="29"/>
                </a:cubicBezTo>
                <a:cubicBezTo>
                  <a:pt x="726" y="29"/>
                  <a:pt x="726" y="29"/>
                  <a:pt x="726" y="29"/>
                </a:cubicBezTo>
                <a:cubicBezTo>
                  <a:pt x="724" y="13"/>
                  <a:pt x="713" y="0"/>
                  <a:pt x="692" y="0"/>
                </a:cubicBezTo>
                <a:cubicBezTo>
                  <a:pt x="682" y="0"/>
                  <a:pt x="674" y="3"/>
                  <a:pt x="667" y="10"/>
                </a:cubicBezTo>
                <a:cubicBezTo>
                  <a:pt x="663" y="14"/>
                  <a:pt x="661" y="19"/>
                  <a:pt x="660" y="24"/>
                </a:cubicBezTo>
                <a:cubicBezTo>
                  <a:pt x="659" y="29"/>
                  <a:pt x="659" y="36"/>
                  <a:pt x="659" y="46"/>
                </a:cubicBezTo>
                <a:cubicBezTo>
                  <a:pt x="659" y="56"/>
                  <a:pt x="659" y="64"/>
                  <a:pt x="660" y="69"/>
                </a:cubicBezTo>
                <a:cubicBezTo>
                  <a:pt x="661" y="74"/>
                  <a:pt x="663" y="79"/>
                  <a:pt x="667" y="83"/>
                </a:cubicBezTo>
                <a:cubicBezTo>
                  <a:pt x="674" y="89"/>
                  <a:pt x="682" y="93"/>
                  <a:pt x="692" y="93"/>
                </a:cubicBezTo>
                <a:cubicBezTo>
                  <a:pt x="702" y="93"/>
                  <a:pt x="711" y="90"/>
                  <a:pt x="718" y="82"/>
                </a:cubicBezTo>
                <a:cubicBezTo>
                  <a:pt x="724" y="76"/>
                  <a:pt x="726" y="68"/>
                  <a:pt x="726" y="55"/>
                </a:cubicBezTo>
                <a:cubicBezTo>
                  <a:pt x="726" y="41"/>
                  <a:pt x="726" y="41"/>
                  <a:pt x="726" y="41"/>
                </a:cubicBezTo>
                <a:cubicBezTo>
                  <a:pt x="692" y="41"/>
                  <a:pt x="692" y="41"/>
                  <a:pt x="692" y="41"/>
                </a:cubicBezTo>
                <a:lnTo>
                  <a:pt x="692" y="56"/>
                </a:lnTo>
                <a:close/>
                <a:moveTo>
                  <a:pt x="800" y="83"/>
                </a:moveTo>
                <a:cubicBezTo>
                  <a:pt x="809" y="74"/>
                  <a:pt x="809" y="62"/>
                  <a:pt x="809" y="46"/>
                </a:cubicBezTo>
                <a:cubicBezTo>
                  <a:pt x="809" y="31"/>
                  <a:pt x="809" y="19"/>
                  <a:pt x="800" y="10"/>
                </a:cubicBezTo>
                <a:cubicBezTo>
                  <a:pt x="793" y="4"/>
                  <a:pt x="785" y="0"/>
                  <a:pt x="775" y="0"/>
                </a:cubicBezTo>
                <a:cubicBezTo>
                  <a:pt x="765" y="0"/>
                  <a:pt x="757" y="4"/>
                  <a:pt x="750" y="10"/>
                </a:cubicBezTo>
                <a:cubicBezTo>
                  <a:pt x="741" y="19"/>
                  <a:pt x="741" y="31"/>
                  <a:pt x="741" y="46"/>
                </a:cubicBezTo>
                <a:cubicBezTo>
                  <a:pt x="741" y="62"/>
                  <a:pt x="741" y="74"/>
                  <a:pt x="750" y="83"/>
                </a:cubicBezTo>
                <a:cubicBezTo>
                  <a:pt x="757" y="89"/>
                  <a:pt x="765" y="93"/>
                  <a:pt x="775" y="93"/>
                </a:cubicBezTo>
                <a:cubicBezTo>
                  <a:pt x="785" y="93"/>
                  <a:pt x="793" y="89"/>
                  <a:pt x="800" y="83"/>
                </a:cubicBezTo>
                <a:close/>
                <a:moveTo>
                  <a:pt x="759" y="46"/>
                </a:moveTo>
                <a:cubicBezTo>
                  <a:pt x="759" y="29"/>
                  <a:pt x="760" y="25"/>
                  <a:pt x="763" y="21"/>
                </a:cubicBezTo>
                <a:cubicBezTo>
                  <a:pt x="766" y="18"/>
                  <a:pt x="770" y="16"/>
                  <a:pt x="775" y="16"/>
                </a:cubicBezTo>
                <a:cubicBezTo>
                  <a:pt x="780" y="16"/>
                  <a:pt x="784" y="18"/>
                  <a:pt x="786" y="21"/>
                </a:cubicBezTo>
                <a:cubicBezTo>
                  <a:pt x="790" y="25"/>
                  <a:pt x="791" y="29"/>
                  <a:pt x="791" y="46"/>
                </a:cubicBezTo>
                <a:cubicBezTo>
                  <a:pt x="791" y="64"/>
                  <a:pt x="790" y="68"/>
                  <a:pt x="786" y="72"/>
                </a:cubicBezTo>
                <a:cubicBezTo>
                  <a:pt x="784" y="75"/>
                  <a:pt x="780" y="77"/>
                  <a:pt x="775" y="77"/>
                </a:cubicBezTo>
                <a:cubicBezTo>
                  <a:pt x="770" y="77"/>
                  <a:pt x="766" y="75"/>
                  <a:pt x="763" y="72"/>
                </a:cubicBezTo>
                <a:cubicBezTo>
                  <a:pt x="760" y="68"/>
                  <a:pt x="759" y="64"/>
                  <a:pt x="759" y="46"/>
                </a:cubicBezTo>
                <a:close/>
                <a:moveTo>
                  <a:pt x="891" y="1"/>
                </a:moveTo>
                <a:cubicBezTo>
                  <a:pt x="873" y="1"/>
                  <a:pt x="873" y="1"/>
                  <a:pt x="873" y="1"/>
                </a:cubicBezTo>
                <a:cubicBezTo>
                  <a:pt x="855" y="60"/>
                  <a:pt x="855" y="60"/>
                  <a:pt x="855" y="60"/>
                </a:cubicBezTo>
                <a:cubicBezTo>
                  <a:pt x="836" y="1"/>
                  <a:pt x="836" y="1"/>
                  <a:pt x="836" y="1"/>
                </a:cubicBezTo>
                <a:cubicBezTo>
                  <a:pt x="818" y="1"/>
                  <a:pt x="818" y="1"/>
                  <a:pt x="818" y="1"/>
                </a:cubicBezTo>
                <a:cubicBezTo>
                  <a:pt x="848" y="92"/>
                  <a:pt x="848" y="92"/>
                  <a:pt x="848" y="92"/>
                </a:cubicBezTo>
                <a:cubicBezTo>
                  <a:pt x="861" y="92"/>
                  <a:pt x="861" y="92"/>
                  <a:pt x="861" y="92"/>
                </a:cubicBezTo>
                <a:lnTo>
                  <a:pt x="891" y="1"/>
                </a:lnTo>
                <a:close/>
                <a:moveTo>
                  <a:pt x="964" y="76"/>
                </a:moveTo>
                <a:cubicBezTo>
                  <a:pt x="922" y="76"/>
                  <a:pt x="922" y="76"/>
                  <a:pt x="922" y="76"/>
                </a:cubicBezTo>
                <a:cubicBezTo>
                  <a:pt x="922" y="54"/>
                  <a:pt x="922" y="54"/>
                  <a:pt x="922" y="54"/>
                </a:cubicBezTo>
                <a:cubicBezTo>
                  <a:pt x="958" y="54"/>
                  <a:pt x="958" y="54"/>
                  <a:pt x="958" y="54"/>
                </a:cubicBezTo>
                <a:cubicBezTo>
                  <a:pt x="958" y="38"/>
                  <a:pt x="958" y="38"/>
                  <a:pt x="958" y="38"/>
                </a:cubicBezTo>
                <a:cubicBezTo>
                  <a:pt x="922" y="38"/>
                  <a:pt x="922" y="38"/>
                  <a:pt x="922" y="38"/>
                </a:cubicBezTo>
                <a:cubicBezTo>
                  <a:pt x="922" y="17"/>
                  <a:pt x="922" y="17"/>
                  <a:pt x="922" y="17"/>
                </a:cubicBezTo>
                <a:cubicBezTo>
                  <a:pt x="964" y="17"/>
                  <a:pt x="964" y="17"/>
                  <a:pt x="964" y="17"/>
                </a:cubicBezTo>
                <a:cubicBezTo>
                  <a:pt x="964" y="1"/>
                  <a:pt x="964" y="1"/>
                  <a:pt x="964" y="1"/>
                </a:cubicBezTo>
                <a:cubicBezTo>
                  <a:pt x="904" y="1"/>
                  <a:pt x="904" y="1"/>
                  <a:pt x="904" y="1"/>
                </a:cubicBezTo>
                <a:cubicBezTo>
                  <a:pt x="904" y="92"/>
                  <a:pt x="904" y="92"/>
                  <a:pt x="904" y="92"/>
                </a:cubicBezTo>
                <a:cubicBezTo>
                  <a:pt x="964" y="92"/>
                  <a:pt x="964" y="92"/>
                  <a:pt x="964" y="92"/>
                </a:cubicBezTo>
                <a:lnTo>
                  <a:pt x="964" y="76"/>
                </a:lnTo>
                <a:close/>
                <a:moveTo>
                  <a:pt x="1031" y="92"/>
                </a:moveTo>
                <a:cubicBezTo>
                  <a:pt x="1051" y="92"/>
                  <a:pt x="1051" y="92"/>
                  <a:pt x="1051" y="92"/>
                </a:cubicBezTo>
                <a:cubicBezTo>
                  <a:pt x="1031" y="53"/>
                  <a:pt x="1031" y="53"/>
                  <a:pt x="1031" y="53"/>
                </a:cubicBezTo>
                <a:cubicBezTo>
                  <a:pt x="1040" y="50"/>
                  <a:pt x="1048" y="42"/>
                  <a:pt x="1048" y="29"/>
                </a:cubicBezTo>
                <a:cubicBezTo>
                  <a:pt x="1048" y="14"/>
                  <a:pt x="1037" y="1"/>
                  <a:pt x="1018" y="1"/>
                </a:cubicBezTo>
                <a:cubicBezTo>
                  <a:pt x="982" y="1"/>
                  <a:pt x="982" y="1"/>
                  <a:pt x="982" y="1"/>
                </a:cubicBezTo>
                <a:cubicBezTo>
                  <a:pt x="982" y="92"/>
                  <a:pt x="982" y="92"/>
                  <a:pt x="982" y="92"/>
                </a:cubicBezTo>
                <a:cubicBezTo>
                  <a:pt x="1000" y="92"/>
                  <a:pt x="1000" y="92"/>
                  <a:pt x="1000" y="92"/>
                </a:cubicBezTo>
                <a:cubicBezTo>
                  <a:pt x="1000" y="56"/>
                  <a:pt x="1000" y="56"/>
                  <a:pt x="1000" y="56"/>
                </a:cubicBezTo>
                <a:cubicBezTo>
                  <a:pt x="1013" y="56"/>
                  <a:pt x="1013" y="56"/>
                  <a:pt x="1013" y="56"/>
                </a:cubicBezTo>
                <a:lnTo>
                  <a:pt x="1031" y="92"/>
                </a:lnTo>
                <a:close/>
                <a:moveTo>
                  <a:pt x="1000" y="17"/>
                </a:moveTo>
                <a:cubicBezTo>
                  <a:pt x="1017" y="17"/>
                  <a:pt x="1017" y="17"/>
                  <a:pt x="1017" y="17"/>
                </a:cubicBezTo>
                <a:cubicBezTo>
                  <a:pt x="1025" y="17"/>
                  <a:pt x="1030" y="22"/>
                  <a:pt x="1030" y="29"/>
                </a:cubicBezTo>
                <a:cubicBezTo>
                  <a:pt x="1030" y="36"/>
                  <a:pt x="1025" y="41"/>
                  <a:pt x="1017" y="41"/>
                </a:cubicBezTo>
                <a:cubicBezTo>
                  <a:pt x="1000" y="41"/>
                  <a:pt x="1000" y="41"/>
                  <a:pt x="1000" y="41"/>
                </a:cubicBezTo>
                <a:lnTo>
                  <a:pt x="1000" y="17"/>
                </a:lnTo>
                <a:close/>
                <a:moveTo>
                  <a:pt x="1137" y="1"/>
                </a:moveTo>
                <a:cubicBezTo>
                  <a:pt x="1119" y="1"/>
                  <a:pt x="1119" y="1"/>
                  <a:pt x="1119" y="1"/>
                </a:cubicBezTo>
                <a:cubicBezTo>
                  <a:pt x="1119" y="57"/>
                  <a:pt x="1119" y="57"/>
                  <a:pt x="1119" y="57"/>
                </a:cubicBezTo>
                <a:cubicBezTo>
                  <a:pt x="1083" y="1"/>
                  <a:pt x="1083" y="1"/>
                  <a:pt x="1083" y="1"/>
                </a:cubicBezTo>
                <a:cubicBezTo>
                  <a:pt x="1067" y="1"/>
                  <a:pt x="1067" y="1"/>
                  <a:pt x="1067" y="1"/>
                </a:cubicBezTo>
                <a:cubicBezTo>
                  <a:pt x="1067" y="92"/>
                  <a:pt x="1067" y="92"/>
                  <a:pt x="1067" y="92"/>
                </a:cubicBezTo>
                <a:cubicBezTo>
                  <a:pt x="1085" y="92"/>
                  <a:pt x="1085" y="92"/>
                  <a:pt x="1085" y="92"/>
                </a:cubicBezTo>
                <a:cubicBezTo>
                  <a:pt x="1085" y="36"/>
                  <a:pt x="1085" y="36"/>
                  <a:pt x="1085" y="36"/>
                </a:cubicBezTo>
                <a:cubicBezTo>
                  <a:pt x="1121" y="92"/>
                  <a:pt x="1121" y="92"/>
                  <a:pt x="1121" y="92"/>
                </a:cubicBezTo>
                <a:cubicBezTo>
                  <a:pt x="1137" y="92"/>
                  <a:pt x="1137" y="92"/>
                  <a:pt x="1137" y="92"/>
                </a:cubicBezTo>
                <a:lnTo>
                  <a:pt x="1137" y="1"/>
                </a:lnTo>
                <a:close/>
                <a:moveTo>
                  <a:pt x="1225" y="92"/>
                </a:moveTo>
                <a:cubicBezTo>
                  <a:pt x="1242" y="92"/>
                  <a:pt x="1242" y="92"/>
                  <a:pt x="1242" y="92"/>
                </a:cubicBezTo>
                <a:cubicBezTo>
                  <a:pt x="1242" y="1"/>
                  <a:pt x="1242" y="1"/>
                  <a:pt x="1242" y="1"/>
                </a:cubicBezTo>
                <a:cubicBezTo>
                  <a:pt x="1225" y="1"/>
                  <a:pt x="1225" y="1"/>
                  <a:pt x="1225" y="1"/>
                </a:cubicBezTo>
                <a:cubicBezTo>
                  <a:pt x="1201" y="50"/>
                  <a:pt x="1201" y="50"/>
                  <a:pt x="1201" y="50"/>
                </a:cubicBezTo>
                <a:cubicBezTo>
                  <a:pt x="1177" y="1"/>
                  <a:pt x="1177" y="1"/>
                  <a:pt x="1177" y="1"/>
                </a:cubicBezTo>
                <a:cubicBezTo>
                  <a:pt x="1160" y="1"/>
                  <a:pt x="1160" y="1"/>
                  <a:pt x="1160" y="1"/>
                </a:cubicBezTo>
                <a:cubicBezTo>
                  <a:pt x="1160" y="92"/>
                  <a:pt x="1160" y="92"/>
                  <a:pt x="1160" y="92"/>
                </a:cubicBezTo>
                <a:cubicBezTo>
                  <a:pt x="1178" y="92"/>
                  <a:pt x="1178" y="92"/>
                  <a:pt x="1178" y="92"/>
                </a:cubicBezTo>
                <a:cubicBezTo>
                  <a:pt x="1178" y="39"/>
                  <a:pt x="1178" y="39"/>
                  <a:pt x="1178" y="39"/>
                </a:cubicBezTo>
                <a:cubicBezTo>
                  <a:pt x="1195" y="73"/>
                  <a:pt x="1195" y="73"/>
                  <a:pt x="1195" y="73"/>
                </a:cubicBezTo>
                <a:cubicBezTo>
                  <a:pt x="1207" y="73"/>
                  <a:pt x="1207" y="73"/>
                  <a:pt x="1207" y="73"/>
                </a:cubicBezTo>
                <a:cubicBezTo>
                  <a:pt x="1225" y="39"/>
                  <a:pt x="1225" y="39"/>
                  <a:pt x="1225" y="39"/>
                </a:cubicBezTo>
                <a:lnTo>
                  <a:pt x="1225" y="92"/>
                </a:lnTo>
                <a:close/>
                <a:moveTo>
                  <a:pt x="1325" y="76"/>
                </a:moveTo>
                <a:cubicBezTo>
                  <a:pt x="1283" y="76"/>
                  <a:pt x="1283" y="76"/>
                  <a:pt x="1283" y="76"/>
                </a:cubicBezTo>
                <a:cubicBezTo>
                  <a:pt x="1283" y="54"/>
                  <a:pt x="1283" y="54"/>
                  <a:pt x="1283" y="54"/>
                </a:cubicBezTo>
                <a:cubicBezTo>
                  <a:pt x="1319" y="54"/>
                  <a:pt x="1319" y="54"/>
                  <a:pt x="1319" y="54"/>
                </a:cubicBezTo>
                <a:cubicBezTo>
                  <a:pt x="1319" y="38"/>
                  <a:pt x="1319" y="38"/>
                  <a:pt x="1319" y="38"/>
                </a:cubicBezTo>
                <a:cubicBezTo>
                  <a:pt x="1283" y="38"/>
                  <a:pt x="1283" y="38"/>
                  <a:pt x="1283" y="38"/>
                </a:cubicBezTo>
                <a:cubicBezTo>
                  <a:pt x="1283" y="17"/>
                  <a:pt x="1283" y="17"/>
                  <a:pt x="1283" y="17"/>
                </a:cubicBezTo>
                <a:cubicBezTo>
                  <a:pt x="1325" y="17"/>
                  <a:pt x="1325" y="17"/>
                  <a:pt x="1325" y="17"/>
                </a:cubicBezTo>
                <a:cubicBezTo>
                  <a:pt x="1325" y="1"/>
                  <a:pt x="1325" y="1"/>
                  <a:pt x="1325" y="1"/>
                </a:cubicBezTo>
                <a:cubicBezTo>
                  <a:pt x="1265" y="1"/>
                  <a:pt x="1265" y="1"/>
                  <a:pt x="1265" y="1"/>
                </a:cubicBezTo>
                <a:cubicBezTo>
                  <a:pt x="1265" y="92"/>
                  <a:pt x="1265" y="92"/>
                  <a:pt x="1265" y="92"/>
                </a:cubicBezTo>
                <a:cubicBezTo>
                  <a:pt x="1325" y="92"/>
                  <a:pt x="1325" y="92"/>
                  <a:pt x="1325" y="92"/>
                </a:cubicBezTo>
                <a:lnTo>
                  <a:pt x="1325" y="76"/>
                </a:lnTo>
                <a:close/>
                <a:moveTo>
                  <a:pt x="1413" y="92"/>
                </a:moveTo>
                <a:cubicBezTo>
                  <a:pt x="1413" y="1"/>
                  <a:pt x="1413" y="1"/>
                  <a:pt x="1413" y="1"/>
                </a:cubicBezTo>
                <a:cubicBezTo>
                  <a:pt x="1396" y="1"/>
                  <a:pt x="1396" y="1"/>
                  <a:pt x="1396" y="1"/>
                </a:cubicBezTo>
                <a:cubicBezTo>
                  <a:pt x="1396" y="57"/>
                  <a:pt x="1396" y="57"/>
                  <a:pt x="1396" y="57"/>
                </a:cubicBezTo>
                <a:cubicBezTo>
                  <a:pt x="1359" y="1"/>
                  <a:pt x="1359" y="1"/>
                  <a:pt x="1359" y="1"/>
                </a:cubicBezTo>
                <a:cubicBezTo>
                  <a:pt x="1344" y="1"/>
                  <a:pt x="1344" y="1"/>
                  <a:pt x="1344" y="1"/>
                </a:cubicBezTo>
                <a:cubicBezTo>
                  <a:pt x="1344" y="92"/>
                  <a:pt x="1344" y="92"/>
                  <a:pt x="1344" y="92"/>
                </a:cubicBezTo>
                <a:cubicBezTo>
                  <a:pt x="1361" y="92"/>
                  <a:pt x="1361" y="92"/>
                  <a:pt x="1361" y="92"/>
                </a:cubicBezTo>
                <a:cubicBezTo>
                  <a:pt x="1361" y="36"/>
                  <a:pt x="1361" y="36"/>
                  <a:pt x="1361" y="36"/>
                </a:cubicBezTo>
                <a:cubicBezTo>
                  <a:pt x="1397" y="92"/>
                  <a:pt x="1397" y="92"/>
                  <a:pt x="1397" y="92"/>
                </a:cubicBezTo>
                <a:lnTo>
                  <a:pt x="1413" y="92"/>
                </a:lnTo>
                <a:close/>
                <a:moveTo>
                  <a:pt x="1494" y="1"/>
                </a:moveTo>
                <a:cubicBezTo>
                  <a:pt x="1429" y="1"/>
                  <a:pt x="1429" y="1"/>
                  <a:pt x="1429" y="1"/>
                </a:cubicBezTo>
                <a:cubicBezTo>
                  <a:pt x="1429" y="17"/>
                  <a:pt x="1429" y="17"/>
                  <a:pt x="1429" y="17"/>
                </a:cubicBezTo>
                <a:cubicBezTo>
                  <a:pt x="1453" y="17"/>
                  <a:pt x="1453" y="17"/>
                  <a:pt x="1453" y="17"/>
                </a:cubicBezTo>
                <a:cubicBezTo>
                  <a:pt x="1453" y="92"/>
                  <a:pt x="1453" y="92"/>
                  <a:pt x="1453" y="92"/>
                </a:cubicBezTo>
                <a:cubicBezTo>
                  <a:pt x="1471" y="92"/>
                  <a:pt x="1471" y="92"/>
                  <a:pt x="1471" y="92"/>
                </a:cubicBezTo>
                <a:cubicBezTo>
                  <a:pt x="1471" y="17"/>
                  <a:pt x="1471" y="17"/>
                  <a:pt x="1471" y="17"/>
                </a:cubicBezTo>
                <a:cubicBezTo>
                  <a:pt x="1494" y="17"/>
                  <a:pt x="1494" y="17"/>
                  <a:pt x="1494" y="17"/>
                </a:cubicBezTo>
                <a:lnTo>
                  <a:pt x="1494" y="1"/>
                </a:lnTo>
                <a:close/>
                <a:moveTo>
                  <a:pt x="1527" y="74"/>
                </a:moveTo>
                <a:cubicBezTo>
                  <a:pt x="1508" y="74"/>
                  <a:pt x="1508" y="74"/>
                  <a:pt x="1508" y="74"/>
                </a:cubicBezTo>
                <a:cubicBezTo>
                  <a:pt x="1508" y="113"/>
                  <a:pt x="1508" y="113"/>
                  <a:pt x="1508" y="113"/>
                </a:cubicBezTo>
                <a:cubicBezTo>
                  <a:pt x="1527" y="99"/>
                  <a:pt x="1527" y="99"/>
                  <a:pt x="1527" y="99"/>
                </a:cubicBezTo>
                <a:lnTo>
                  <a:pt x="1527" y="74"/>
                </a:lnTo>
                <a:close/>
                <a:moveTo>
                  <a:pt x="1645" y="92"/>
                </a:moveTo>
                <a:cubicBezTo>
                  <a:pt x="1645" y="1"/>
                  <a:pt x="1645" y="1"/>
                  <a:pt x="1645" y="1"/>
                </a:cubicBezTo>
                <a:cubicBezTo>
                  <a:pt x="1627" y="1"/>
                  <a:pt x="1627" y="1"/>
                  <a:pt x="1627" y="1"/>
                </a:cubicBezTo>
                <a:cubicBezTo>
                  <a:pt x="1627" y="38"/>
                  <a:pt x="1627" y="38"/>
                  <a:pt x="1627" y="38"/>
                </a:cubicBezTo>
                <a:cubicBezTo>
                  <a:pt x="1596" y="38"/>
                  <a:pt x="1596" y="38"/>
                  <a:pt x="1596" y="38"/>
                </a:cubicBezTo>
                <a:cubicBezTo>
                  <a:pt x="1596" y="1"/>
                  <a:pt x="1596" y="1"/>
                  <a:pt x="1596" y="1"/>
                </a:cubicBezTo>
                <a:cubicBezTo>
                  <a:pt x="1578" y="1"/>
                  <a:pt x="1578" y="1"/>
                  <a:pt x="1578" y="1"/>
                </a:cubicBezTo>
                <a:cubicBezTo>
                  <a:pt x="1578" y="92"/>
                  <a:pt x="1578" y="92"/>
                  <a:pt x="1578" y="92"/>
                </a:cubicBezTo>
                <a:cubicBezTo>
                  <a:pt x="1596" y="92"/>
                  <a:pt x="1596" y="92"/>
                  <a:pt x="1596" y="92"/>
                </a:cubicBezTo>
                <a:cubicBezTo>
                  <a:pt x="1596" y="54"/>
                  <a:pt x="1596" y="54"/>
                  <a:pt x="1596" y="54"/>
                </a:cubicBezTo>
                <a:cubicBezTo>
                  <a:pt x="1627" y="54"/>
                  <a:pt x="1627" y="54"/>
                  <a:pt x="1627" y="54"/>
                </a:cubicBezTo>
                <a:cubicBezTo>
                  <a:pt x="1627" y="92"/>
                  <a:pt x="1627" y="92"/>
                  <a:pt x="1627" y="92"/>
                </a:cubicBezTo>
                <a:lnTo>
                  <a:pt x="1645" y="92"/>
                </a:lnTo>
                <a:close/>
                <a:moveTo>
                  <a:pt x="1727" y="76"/>
                </a:moveTo>
                <a:cubicBezTo>
                  <a:pt x="1685" y="76"/>
                  <a:pt x="1685" y="76"/>
                  <a:pt x="1685" y="76"/>
                </a:cubicBezTo>
                <a:cubicBezTo>
                  <a:pt x="1685" y="54"/>
                  <a:pt x="1685" y="54"/>
                  <a:pt x="1685" y="54"/>
                </a:cubicBezTo>
                <a:cubicBezTo>
                  <a:pt x="1721" y="54"/>
                  <a:pt x="1721" y="54"/>
                  <a:pt x="1721" y="54"/>
                </a:cubicBezTo>
                <a:cubicBezTo>
                  <a:pt x="1721" y="38"/>
                  <a:pt x="1721" y="38"/>
                  <a:pt x="1721" y="38"/>
                </a:cubicBezTo>
                <a:cubicBezTo>
                  <a:pt x="1685" y="38"/>
                  <a:pt x="1685" y="38"/>
                  <a:pt x="1685" y="38"/>
                </a:cubicBezTo>
                <a:cubicBezTo>
                  <a:pt x="1685" y="17"/>
                  <a:pt x="1685" y="17"/>
                  <a:pt x="1685" y="17"/>
                </a:cubicBezTo>
                <a:cubicBezTo>
                  <a:pt x="1727" y="17"/>
                  <a:pt x="1727" y="17"/>
                  <a:pt x="1727" y="17"/>
                </a:cubicBezTo>
                <a:cubicBezTo>
                  <a:pt x="1727" y="1"/>
                  <a:pt x="1727" y="1"/>
                  <a:pt x="1727" y="1"/>
                </a:cubicBezTo>
                <a:cubicBezTo>
                  <a:pt x="1667" y="1"/>
                  <a:pt x="1667" y="1"/>
                  <a:pt x="1667" y="1"/>
                </a:cubicBezTo>
                <a:cubicBezTo>
                  <a:pt x="1667" y="92"/>
                  <a:pt x="1667" y="92"/>
                  <a:pt x="1667" y="92"/>
                </a:cubicBezTo>
                <a:cubicBezTo>
                  <a:pt x="1727" y="92"/>
                  <a:pt x="1727" y="92"/>
                  <a:pt x="1727" y="92"/>
                </a:cubicBezTo>
                <a:lnTo>
                  <a:pt x="1727" y="76"/>
                </a:lnTo>
                <a:close/>
                <a:moveTo>
                  <a:pt x="1783" y="1"/>
                </a:moveTo>
                <a:cubicBezTo>
                  <a:pt x="1769" y="1"/>
                  <a:pt x="1769" y="1"/>
                  <a:pt x="1769" y="1"/>
                </a:cubicBezTo>
                <a:cubicBezTo>
                  <a:pt x="1736" y="92"/>
                  <a:pt x="1736" y="92"/>
                  <a:pt x="1736" y="92"/>
                </a:cubicBezTo>
                <a:cubicBezTo>
                  <a:pt x="1754" y="92"/>
                  <a:pt x="1754" y="92"/>
                  <a:pt x="1754" y="92"/>
                </a:cubicBezTo>
                <a:cubicBezTo>
                  <a:pt x="1760" y="76"/>
                  <a:pt x="1760" y="76"/>
                  <a:pt x="1760" y="76"/>
                </a:cubicBezTo>
                <a:cubicBezTo>
                  <a:pt x="1792" y="76"/>
                  <a:pt x="1792" y="76"/>
                  <a:pt x="1792" y="76"/>
                </a:cubicBezTo>
                <a:cubicBezTo>
                  <a:pt x="1798" y="92"/>
                  <a:pt x="1798" y="92"/>
                  <a:pt x="1798" y="92"/>
                </a:cubicBezTo>
                <a:cubicBezTo>
                  <a:pt x="1816" y="92"/>
                  <a:pt x="1816" y="92"/>
                  <a:pt x="1816" y="92"/>
                </a:cubicBezTo>
                <a:lnTo>
                  <a:pt x="1783" y="1"/>
                </a:lnTo>
                <a:close/>
                <a:moveTo>
                  <a:pt x="1765" y="61"/>
                </a:moveTo>
                <a:cubicBezTo>
                  <a:pt x="1776" y="28"/>
                  <a:pt x="1776" y="28"/>
                  <a:pt x="1776" y="28"/>
                </a:cubicBezTo>
                <a:cubicBezTo>
                  <a:pt x="1788" y="61"/>
                  <a:pt x="1788" y="61"/>
                  <a:pt x="1788" y="61"/>
                </a:cubicBezTo>
                <a:lnTo>
                  <a:pt x="1765" y="61"/>
                </a:lnTo>
                <a:close/>
                <a:moveTo>
                  <a:pt x="1847" y="1"/>
                </a:moveTo>
                <a:cubicBezTo>
                  <a:pt x="1829" y="1"/>
                  <a:pt x="1829" y="1"/>
                  <a:pt x="1829" y="1"/>
                </a:cubicBezTo>
                <a:cubicBezTo>
                  <a:pt x="1829" y="92"/>
                  <a:pt x="1829" y="92"/>
                  <a:pt x="1829" y="92"/>
                </a:cubicBezTo>
                <a:cubicBezTo>
                  <a:pt x="1888" y="92"/>
                  <a:pt x="1888" y="92"/>
                  <a:pt x="1888" y="92"/>
                </a:cubicBezTo>
                <a:cubicBezTo>
                  <a:pt x="1888" y="76"/>
                  <a:pt x="1888" y="76"/>
                  <a:pt x="1888" y="76"/>
                </a:cubicBezTo>
                <a:cubicBezTo>
                  <a:pt x="1847" y="76"/>
                  <a:pt x="1847" y="76"/>
                  <a:pt x="1847" y="76"/>
                </a:cubicBezTo>
                <a:lnTo>
                  <a:pt x="1847" y="1"/>
                </a:lnTo>
                <a:close/>
                <a:moveTo>
                  <a:pt x="1897" y="17"/>
                </a:moveTo>
                <a:cubicBezTo>
                  <a:pt x="1921" y="17"/>
                  <a:pt x="1921" y="17"/>
                  <a:pt x="1921" y="17"/>
                </a:cubicBezTo>
                <a:cubicBezTo>
                  <a:pt x="1921" y="92"/>
                  <a:pt x="1921" y="92"/>
                  <a:pt x="1921" y="92"/>
                </a:cubicBezTo>
                <a:cubicBezTo>
                  <a:pt x="1938" y="92"/>
                  <a:pt x="1938" y="92"/>
                  <a:pt x="1938" y="92"/>
                </a:cubicBezTo>
                <a:cubicBezTo>
                  <a:pt x="1938" y="17"/>
                  <a:pt x="1938" y="17"/>
                  <a:pt x="1938" y="17"/>
                </a:cubicBezTo>
                <a:cubicBezTo>
                  <a:pt x="1962" y="17"/>
                  <a:pt x="1962" y="17"/>
                  <a:pt x="1962" y="17"/>
                </a:cubicBezTo>
                <a:cubicBezTo>
                  <a:pt x="1962" y="1"/>
                  <a:pt x="1962" y="1"/>
                  <a:pt x="1962" y="1"/>
                </a:cubicBezTo>
                <a:cubicBezTo>
                  <a:pt x="1897" y="1"/>
                  <a:pt x="1897" y="1"/>
                  <a:pt x="1897" y="1"/>
                </a:cubicBezTo>
                <a:lnTo>
                  <a:pt x="1897" y="17"/>
                </a:lnTo>
                <a:close/>
                <a:moveTo>
                  <a:pt x="2027" y="1"/>
                </a:moveTo>
                <a:cubicBezTo>
                  <a:pt x="2027" y="38"/>
                  <a:pt x="2027" y="38"/>
                  <a:pt x="2027" y="38"/>
                </a:cubicBezTo>
                <a:cubicBezTo>
                  <a:pt x="1996" y="38"/>
                  <a:pt x="1996" y="38"/>
                  <a:pt x="1996" y="38"/>
                </a:cubicBezTo>
                <a:cubicBezTo>
                  <a:pt x="1996" y="1"/>
                  <a:pt x="1996" y="1"/>
                  <a:pt x="1996" y="1"/>
                </a:cubicBezTo>
                <a:cubicBezTo>
                  <a:pt x="1978" y="1"/>
                  <a:pt x="1978" y="1"/>
                  <a:pt x="1978" y="1"/>
                </a:cubicBezTo>
                <a:cubicBezTo>
                  <a:pt x="1978" y="92"/>
                  <a:pt x="1978" y="92"/>
                  <a:pt x="1978" y="92"/>
                </a:cubicBezTo>
                <a:cubicBezTo>
                  <a:pt x="1996" y="92"/>
                  <a:pt x="1996" y="92"/>
                  <a:pt x="1996" y="92"/>
                </a:cubicBezTo>
                <a:cubicBezTo>
                  <a:pt x="1996" y="54"/>
                  <a:pt x="1996" y="54"/>
                  <a:pt x="1996" y="54"/>
                </a:cubicBezTo>
                <a:cubicBezTo>
                  <a:pt x="2027" y="54"/>
                  <a:pt x="2027" y="54"/>
                  <a:pt x="2027" y="54"/>
                </a:cubicBezTo>
                <a:cubicBezTo>
                  <a:pt x="2027" y="92"/>
                  <a:pt x="2027" y="92"/>
                  <a:pt x="2027" y="92"/>
                </a:cubicBezTo>
                <a:cubicBezTo>
                  <a:pt x="2044" y="92"/>
                  <a:pt x="2044" y="92"/>
                  <a:pt x="2044" y="92"/>
                </a:cubicBezTo>
                <a:cubicBezTo>
                  <a:pt x="2044" y="1"/>
                  <a:pt x="2044" y="1"/>
                  <a:pt x="2044" y="1"/>
                </a:cubicBezTo>
                <a:lnTo>
                  <a:pt x="2027" y="1"/>
                </a:lnTo>
                <a:close/>
                <a:moveTo>
                  <a:pt x="33" y="124"/>
                </a:moveTo>
                <a:cubicBezTo>
                  <a:pt x="0" y="215"/>
                  <a:pt x="0" y="215"/>
                  <a:pt x="0" y="215"/>
                </a:cubicBezTo>
                <a:cubicBezTo>
                  <a:pt x="19" y="215"/>
                  <a:pt x="19" y="215"/>
                  <a:pt x="19" y="215"/>
                </a:cubicBezTo>
                <a:cubicBezTo>
                  <a:pt x="24" y="199"/>
                  <a:pt x="24" y="199"/>
                  <a:pt x="24" y="199"/>
                </a:cubicBezTo>
                <a:cubicBezTo>
                  <a:pt x="56" y="199"/>
                  <a:pt x="56" y="199"/>
                  <a:pt x="56" y="199"/>
                </a:cubicBezTo>
                <a:cubicBezTo>
                  <a:pt x="62" y="215"/>
                  <a:pt x="62" y="215"/>
                  <a:pt x="62" y="215"/>
                </a:cubicBezTo>
                <a:cubicBezTo>
                  <a:pt x="80" y="215"/>
                  <a:pt x="80" y="215"/>
                  <a:pt x="80" y="215"/>
                </a:cubicBezTo>
                <a:cubicBezTo>
                  <a:pt x="47" y="124"/>
                  <a:pt x="47" y="124"/>
                  <a:pt x="47" y="124"/>
                </a:cubicBezTo>
                <a:lnTo>
                  <a:pt x="33" y="124"/>
                </a:lnTo>
                <a:close/>
                <a:moveTo>
                  <a:pt x="29" y="184"/>
                </a:moveTo>
                <a:cubicBezTo>
                  <a:pt x="41" y="151"/>
                  <a:pt x="41" y="151"/>
                  <a:pt x="41" y="151"/>
                </a:cubicBezTo>
                <a:cubicBezTo>
                  <a:pt x="52" y="184"/>
                  <a:pt x="52" y="184"/>
                  <a:pt x="52" y="184"/>
                </a:cubicBezTo>
                <a:lnTo>
                  <a:pt x="29" y="184"/>
                </a:lnTo>
                <a:close/>
                <a:moveTo>
                  <a:pt x="145" y="180"/>
                </a:moveTo>
                <a:cubicBezTo>
                  <a:pt x="109" y="124"/>
                  <a:pt x="109" y="124"/>
                  <a:pt x="109" y="124"/>
                </a:cubicBezTo>
                <a:cubicBezTo>
                  <a:pt x="93" y="124"/>
                  <a:pt x="93" y="124"/>
                  <a:pt x="93" y="124"/>
                </a:cubicBezTo>
                <a:cubicBezTo>
                  <a:pt x="93" y="215"/>
                  <a:pt x="93" y="215"/>
                  <a:pt x="93" y="215"/>
                </a:cubicBezTo>
                <a:cubicBezTo>
                  <a:pt x="111" y="215"/>
                  <a:pt x="111" y="215"/>
                  <a:pt x="111" y="215"/>
                </a:cubicBezTo>
                <a:cubicBezTo>
                  <a:pt x="111" y="159"/>
                  <a:pt x="111" y="159"/>
                  <a:pt x="111" y="159"/>
                </a:cubicBezTo>
                <a:cubicBezTo>
                  <a:pt x="147" y="215"/>
                  <a:pt x="147" y="215"/>
                  <a:pt x="147" y="215"/>
                </a:cubicBezTo>
                <a:cubicBezTo>
                  <a:pt x="163" y="215"/>
                  <a:pt x="163" y="215"/>
                  <a:pt x="163" y="215"/>
                </a:cubicBezTo>
                <a:cubicBezTo>
                  <a:pt x="163" y="124"/>
                  <a:pt x="163" y="124"/>
                  <a:pt x="163" y="124"/>
                </a:cubicBezTo>
                <a:cubicBezTo>
                  <a:pt x="145" y="124"/>
                  <a:pt x="145" y="124"/>
                  <a:pt x="145" y="124"/>
                </a:cubicBezTo>
                <a:lnTo>
                  <a:pt x="145" y="180"/>
                </a:lnTo>
                <a:close/>
                <a:moveTo>
                  <a:pt x="242" y="133"/>
                </a:moveTo>
                <a:cubicBezTo>
                  <a:pt x="236" y="127"/>
                  <a:pt x="228" y="124"/>
                  <a:pt x="218" y="124"/>
                </a:cubicBezTo>
                <a:cubicBezTo>
                  <a:pt x="185" y="124"/>
                  <a:pt x="185" y="124"/>
                  <a:pt x="185" y="124"/>
                </a:cubicBezTo>
                <a:cubicBezTo>
                  <a:pt x="185" y="215"/>
                  <a:pt x="185" y="215"/>
                  <a:pt x="185" y="215"/>
                </a:cubicBezTo>
                <a:cubicBezTo>
                  <a:pt x="218" y="215"/>
                  <a:pt x="218" y="215"/>
                  <a:pt x="218" y="215"/>
                </a:cubicBezTo>
                <a:cubicBezTo>
                  <a:pt x="228" y="215"/>
                  <a:pt x="236" y="213"/>
                  <a:pt x="242" y="207"/>
                </a:cubicBezTo>
                <a:cubicBezTo>
                  <a:pt x="252" y="196"/>
                  <a:pt x="251" y="183"/>
                  <a:pt x="251" y="169"/>
                </a:cubicBezTo>
                <a:cubicBezTo>
                  <a:pt x="251" y="156"/>
                  <a:pt x="252" y="143"/>
                  <a:pt x="242" y="133"/>
                </a:cubicBezTo>
                <a:close/>
                <a:moveTo>
                  <a:pt x="230" y="194"/>
                </a:moveTo>
                <a:cubicBezTo>
                  <a:pt x="227" y="198"/>
                  <a:pt x="223" y="199"/>
                  <a:pt x="216" y="199"/>
                </a:cubicBezTo>
                <a:cubicBezTo>
                  <a:pt x="203" y="199"/>
                  <a:pt x="203" y="199"/>
                  <a:pt x="203" y="199"/>
                </a:cubicBezTo>
                <a:cubicBezTo>
                  <a:pt x="203" y="140"/>
                  <a:pt x="203" y="140"/>
                  <a:pt x="203" y="140"/>
                </a:cubicBezTo>
                <a:cubicBezTo>
                  <a:pt x="216" y="140"/>
                  <a:pt x="216" y="140"/>
                  <a:pt x="216" y="140"/>
                </a:cubicBezTo>
                <a:cubicBezTo>
                  <a:pt x="223" y="140"/>
                  <a:pt x="227" y="142"/>
                  <a:pt x="230" y="146"/>
                </a:cubicBezTo>
                <a:cubicBezTo>
                  <a:pt x="233" y="150"/>
                  <a:pt x="234" y="156"/>
                  <a:pt x="234" y="169"/>
                </a:cubicBezTo>
                <a:cubicBezTo>
                  <a:pt x="234" y="183"/>
                  <a:pt x="233" y="190"/>
                  <a:pt x="230" y="194"/>
                </a:cubicBezTo>
                <a:close/>
                <a:moveTo>
                  <a:pt x="336" y="162"/>
                </a:moveTo>
                <a:cubicBezTo>
                  <a:pt x="325" y="161"/>
                  <a:pt x="325" y="161"/>
                  <a:pt x="325" y="161"/>
                </a:cubicBezTo>
                <a:cubicBezTo>
                  <a:pt x="322" y="160"/>
                  <a:pt x="319" y="159"/>
                  <a:pt x="317" y="157"/>
                </a:cubicBezTo>
                <a:cubicBezTo>
                  <a:pt x="315" y="155"/>
                  <a:pt x="314" y="153"/>
                  <a:pt x="314" y="150"/>
                </a:cubicBezTo>
                <a:cubicBezTo>
                  <a:pt x="314" y="144"/>
                  <a:pt x="319" y="139"/>
                  <a:pt x="328" y="139"/>
                </a:cubicBezTo>
                <a:cubicBezTo>
                  <a:pt x="334" y="139"/>
                  <a:pt x="341" y="140"/>
                  <a:pt x="347" y="145"/>
                </a:cubicBezTo>
                <a:cubicBezTo>
                  <a:pt x="358" y="134"/>
                  <a:pt x="358" y="134"/>
                  <a:pt x="358" y="134"/>
                </a:cubicBezTo>
                <a:cubicBezTo>
                  <a:pt x="351" y="127"/>
                  <a:pt x="341" y="123"/>
                  <a:pt x="329" y="123"/>
                </a:cubicBezTo>
                <a:cubicBezTo>
                  <a:pt x="309" y="123"/>
                  <a:pt x="297" y="135"/>
                  <a:pt x="297" y="151"/>
                </a:cubicBezTo>
                <a:cubicBezTo>
                  <a:pt x="297" y="159"/>
                  <a:pt x="299" y="165"/>
                  <a:pt x="304" y="169"/>
                </a:cubicBezTo>
                <a:cubicBezTo>
                  <a:pt x="308" y="173"/>
                  <a:pt x="314" y="175"/>
                  <a:pt x="321" y="177"/>
                </a:cubicBezTo>
                <a:cubicBezTo>
                  <a:pt x="332" y="178"/>
                  <a:pt x="332" y="178"/>
                  <a:pt x="332" y="178"/>
                </a:cubicBezTo>
                <a:cubicBezTo>
                  <a:pt x="337" y="179"/>
                  <a:pt x="339" y="180"/>
                  <a:pt x="340" y="181"/>
                </a:cubicBezTo>
                <a:cubicBezTo>
                  <a:pt x="342" y="183"/>
                  <a:pt x="343" y="186"/>
                  <a:pt x="343" y="189"/>
                </a:cubicBezTo>
                <a:cubicBezTo>
                  <a:pt x="343" y="196"/>
                  <a:pt x="338" y="200"/>
                  <a:pt x="327" y="200"/>
                </a:cubicBezTo>
                <a:cubicBezTo>
                  <a:pt x="319" y="200"/>
                  <a:pt x="311" y="198"/>
                  <a:pt x="305" y="193"/>
                </a:cubicBezTo>
                <a:cubicBezTo>
                  <a:pt x="294" y="204"/>
                  <a:pt x="294" y="204"/>
                  <a:pt x="294" y="204"/>
                </a:cubicBezTo>
                <a:cubicBezTo>
                  <a:pt x="303" y="213"/>
                  <a:pt x="313" y="216"/>
                  <a:pt x="327" y="216"/>
                </a:cubicBezTo>
                <a:cubicBezTo>
                  <a:pt x="346" y="216"/>
                  <a:pt x="361" y="206"/>
                  <a:pt x="361" y="188"/>
                </a:cubicBezTo>
                <a:cubicBezTo>
                  <a:pt x="361" y="180"/>
                  <a:pt x="358" y="174"/>
                  <a:pt x="354" y="169"/>
                </a:cubicBezTo>
                <a:cubicBezTo>
                  <a:pt x="350" y="166"/>
                  <a:pt x="345" y="163"/>
                  <a:pt x="336" y="162"/>
                </a:cubicBezTo>
                <a:close/>
                <a:moveTo>
                  <a:pt x="409" y="123"/>
                </a:moveTo>
                <a:cubicBezTo>
                  <a:pt x="399" y="123"/>
                  <a:pt x="391" y="127"/>
                  <a:pt x="385" y="133"/>
                </a:cubicBezTo>
                <a:cubicBezTo>
                  <a:pt x="375" y="143"/>
                  <a:pt x="376" y="154"/>
                  <a:pt x="376" y="170"/>
                </a:cubicBezTo>
                <a:cubicBezTo>
                  <a:pt x="376" y="186"/>
                  <a:pt x="375" y="197"/>
                  <a:pt x="385" y="206"/>
                </a:cubicBezTo>
                <a:cubicBezTo>
                  <a:pt x="391" y="213"/>
                  <a:pt x="399" y="216"/>
                  <a:pt x="409" y="216"/>
                </a:cubicBezTo>
                <a:cubicBezTo>
                  <a:pt x="420" y="216"/>
                  <a:pt x="427" y="213"/>
                  <a:pt x="434" y="206"/>
                </a:cubicBezTo>
                <a:cubicBezTo>
                  <a:pt x="443" y="197"/>
                  <a:pt x="443" y="186"/>
                  <a:pt x="443" y="170"/>
                </a:cubicBezTo>
                <a:cubicBezTo>
                  <a:pt x="443" y="154"/>
                  <a:pt x="443" y="143"/>
                  <a:pt x="434" y="133"/>
                </a:cubicBezTo>
                <a:cubicBezTo>
                  <a:pt x="427" y="127"/>
                  <a:pt x="420" y="123"/>
                  <a:pt x="409" y="123"/>
                </a:cubicBezTo>
                <a:close/>
                <a:moveTo>
                  <a:pt x="421" y="195"/>
                </a:moveTo>
                <a:cubicBezTo>
                  <a:pt x="418" y="198"/>
                  <a:pt x="414" y="200"/>
                  <a:pt x="409" y="200"/>
                </a:cubicBezTo>
                <a:cubicBezTo>
                  <a:pt x="404" y="200"/>
                  <a:pt x="400" y="198"/>
                  <a:pt x="398" y="195"/>
                </a:cubicBezTo>
                <a:cubicBezTo>
                  <a:pt x="394" y="192"/>
                  <a:pt x="393" y="187"/>
                  <a:pt x="393" y="170"/>
                </a:cubicBezTo>
                <a:cubicBezTo>
                  <a:pt x="393" y="152"/>
                  <a:pt x="394" y="148"/>
                  <a:pt x="398" y="144"/>
                </a:cubicBezTo>
                <a:cubicBezTo>
                  <a:pt x="400" y="141"/>
                  <a:pt x="404" y="139"/>
                  <a:pt x="409" y="139"/>
                </a:cubicBezTo>
                <a:cubicBezTo>
                  <a:pt x="414" y="139"/>
                  <a:pt x="418" y="141"/>
                  <a:pt x="421" y="144"/>
                </a:cubicBezTo>
                <a:cubicBezTo>
                  <a:pt x="424" y="148"/>
                  <a:pt x="425" y="152"/>
                  <a:pt x="425" y="170"/>
                </a:cubicBezTo>
                <a:cubicBezTo>
                  <a:pt x="425" y="187"/>
                  <a:pt x="424" y="192"/>
                  <a:pt x="421" y="195"/>
                </a:cubicBezTo>
                <a:close/>
                <a:moveTo>
                  <a:pt x="493" y="139"/>
                </a:moveTo>
                <a:cubicBezTo>
                  <a:pt x="502" y="139"/>
                  <a:pt x="506" y="144"/>
                  <a:pt x="508" y="152"/>
                </a:cubicBezTo>
                <a:cubicBezTo>
                  <a:pt x="526" y="152"/>
                  <a:pt x="526" y="152"/>
                  <a:pt x="526" y="152"/>
                </a:cubicBezTo>
                <a:cubicBezTo>
                  <a:pt x="523" y="134"/>
                  <a:pt x="510" y="123"/>
                  <a:pt x="493" y="123"/>
                </a:cubicBezTo>
                <a:cubicBezTo>
                  <a:pt x="483" y="123"/>
                  <a:pt x="475" y="127"/>
                  <a:pt x="468" y="133"/>
                </a:cubicBezTo>
                <a:cubicBezTo>
                  <a:pt x="464" y="137"/>
                  <a:pt x="462" y="142"/>
                  <a:pt x="461" y="147"/>
                </a:cubicBezTo>
                <a:cubicBezTo>
                  <a:pt x="460" y="152"/>
                  <a:pt x="459" y="160"/>
                  <a:pt x="459" y="170"/>
                </a:cubicBezTo>
                <a:cubicBezTo>
                  <a:pt x="459" y="180"/>
                  <a:pt x="460" y="187"/>
                  <a:pt x="461" y="192"/>
                </a:cubicBezTo>
                <a:cubicBezTo>
                  <a:pt x="462" y="198"/>
                  <a:pt x="464" y="202"/>
                  <a:pt x="468" y="206"/>
                </a:cubicBezTo>
                <a:cubicBezTo>
                  <a:pt x="475" y="213"/>
                  <a:pt x="483" y="216"/>
                  <a:pt x="493" y="216"/>
                </a:cubicBezTo>
                <a:cubicBezTo>
                  <a:pt x="510" y="216"/>
                  <a:pt x="523" y="206"/>
                  <a:pt x="526" y="187"/>
                </a:cubicBezTo>
                <a:cubicBezTo>
                  <a:pt x="508" y="187"/>
                  <a:pt x="508" y="187"/>
                  <a:pt x="508" y="187"/>
                </a:cubicBezTo>
                <a:cubicBezTo>
                  <a:pt x="506" y="195"/>
                  <a:pt x="502" y="200"/>
                  <a:pt x="493" y="200"/>
                </a:cubicBezTo>
                <a:cubicBezTo>
                  <a:pt x="488" y="200"/>
                  <a:pt x="484" y="199"/>
                  <a:pt x="482" y="196"/>
                </a:cubicBezTo>
                <a:cubicBezTo>
                  <a:pt x="478" y="192"/>
                  <a:pt x="477" y="187"/>
                  <a:pt x="477" y="170"/>
                </a:cubicBezTo>
                <a:cubicBezTo>
                  <a:pt x="477" y="152"/>
                  <a:pt x="478" y="148"/>
                  <a:pt x="482" y="144"/>
                </a:cubicBezTo>
                <a:cubicBezTo>
                  <a:pt x="484" y="141"/>
                  <a:pt x="488" y="139"/>
                  <a:pt x="493" y="139"/>
                </a:cubicBezTo>
                <a:close/>
                <a:moveTo>
                  <a:pt x="543" y="215"/>
                </a:moveTo>
                <a:cubicBezTo>
                  <a:pt x="561" y="215"/>
                  <a:pt x="561" y="215"/>
                  <a:pt x="561" y="215"/>
                </a:cubicBezTo>
                <a:cubicBezTo>
                  <a:pt x="561" y="124"/>
                  <a:pt x="561" y="124"/>
                  <a:pt x="561" y="124"/>
                </a:cubicBezTo>
                <a:cubicBezTo>
                  <a:pt x="543" y="124"/>
                  <a:pt x="543" y="124"/>
                  <a:pt x="543" y="124"/>
                </a:cubicBezTo>
                <a:lnTo>
                  <a:pt x="543" y="215"/>
                </a:lnTo>
                <a:close/>
                <a:moveTo>
                  <a:pt x="607" y="124"/>
                </a:moveTo>
                <a:cubicBezTo>
                  <a:pt x="573" y="215"/>
                  <a:pt x="573" y="215"/>
                  <a:pt x="573" y="215"/>
                </a:cubicBezTo>
                <a:cubicBezTo>
                  <a:pt x="592" y="215"/>
                  <a:pt x="592" y="215"/>
                  <a:pt x="592" y="215"/>
                </a:cubicBezTo>
                <a:cubicBezTo>
                  <a:pt x="597" y="199"/>
                  <a:pt x="597" y="199"/>
                  <a:pt x="597" y="199"/>
                </a:cubicBezTo>
                <a:cubicBezTo>
                  <a:pt x="630" y="199"/>
                  <a:pt x="630" y="199"/>
                  <a:pt x="630" y="199"/>
                </a:cubicBezTo>
                <a:cubicBezTo>
                  <a:pt x="635" y="215"/>
                  <a:pt x="635" y="215"/>
                  <a:pt x="635" y="215"/>
                </a:cubicBezTo>
                <a:cubicBezTo>
                  <a:pt x="654" y="215"/>
                  <a:pt x="654" y="215"/>
                  <a:pt x="654" y="215"/>
                </a:cubicBezTo>
                <a:cubicBezTo>
                  <a:pt x="620" y="124"/>
                  <a:pt x="620" y="124"/>
                  <a:pt x="620" y="124"/>
                </a:cubicBezTo>
                <a:lnTo>
                  <a:pt x="607" y="124"/>
                </a:lnTo>
                <a:close/>
                <a:moveTo>
                  <a:pt x="602" y="184"/>
                </a:moveTo>
                <a:cubicBezTo>
                  <a:pt x="614" y="151"/>
                  <a:pt x="614" y="151"/>
                  <a:pt x="614" y="151"/>
                </a:cubicBezTo>
                <a:cubicBezTo>
                  <a:pt x="625" y="184"/>
                  <a:pt x="625" y="184"/>
                  <a:pt x="625" y="184"/>
                </a:cubicBezTo>
                <a:lnTo>
                  <a:pt x="602" y="184"/>
                </a:lnTo>
                <a:close/>
                <a:moveTo>
                  <a:pt x="684" y="124"/>
                </a:moveTo>
                <a:cubicBezTo>
                  <a:pt x="666" y="124"/>
                  <a:pt x="666" y="124"/>
                  <a:pt x="666" y="124"/>
                </a:cubicBezTo>
                <a:cubicBezTo>
                  <a:pt x="666" y="215"/>
                  <a:pt x="666" y="215"/>
                  <a:pt x="666" y="215"/>
                </a:cubicBezTo>
                <a:cubicBezTo>
                  <a:pt x="725" y="215"/>
                  <a:pt x="725" y="215"/>
                  <a:pt x="725" y="215"/>
                </a:cubicBezTo>
                <a:cubicBezTo>
                  <a:pt x="725" y="199"/>
                  <a:pt x="725" y="199"/>
                  <a:pt x="725" y="199"/>
                </a:cubicBezTo>
                <a:cubicBezTo>
                  <a:pt x="684" y="199"/>
                  <a:pt x="684" y="199"/>
                  <a:pt x="684" y="199"/>
                </a:cubicBezTo>
                <a:lnTo>
                  <a:pt x="684" y="124"/>
                </a:lnTo>
                <a:close/>
                <a:moveTo>
                  <a:pt x="807" y="162"/>
                </a:moveTo>
                <a:cubicBezTo>
                  <a:pt x="796" y="161"/>
                  <a:pt x="796" y="161"/>
                  <a:pt x="796" y="161"/>
                </a:cubicBezTo>
                <a:cubicBezTo>
                  <a:pt x="792" y="160"/>
                  <a:pt x="789" y="159"/>
                  <a:pt x="787" y="157"/>
                </a:cubicBezTo>
                <a:cubicBezTo>
                  <a:pt x="785" y="155"/>
                  <a:pt x="785" y="153"/>
                  <a:pt x="785" y="150"/>
                </a:cubicBezTo>
                <a:cubicBezTo>
                  <a:pt x="785" y="144"/>
                  <a:pt x="789" y="139"/>
                  <a:pt x="799" y="139"/>
                </a:cubicBezTo>
                <a:cubicBezTo>
                  <a:pt x="805" y="139"/>
                  <a:pt x="812" y="140"/>
                  <a:pt x="817" y="145"/>
                </a:cubicBezTo>
                <a:cubicBezTo>
                  <a:pt x="829" y="134"/>
                  <a:pt x="829" y="134"/>
                  <a:pt x="829" y="134"/>
                </a:cubicBezTo>
                <a:cubicBezTo>
                  <a:pt x="821" y="127"/>
                  <a:pt x="812" y="123"/>
                  <a:pt x="799" y="123"/>
                </a:cubicBezTo>
                <a:cubicBezTo>
                  <a:pt x="780" y="123"/>
                  <a:pt x="768" y="135"/>
                  <a:pt x="768" y="151"/>
                </a:cubicBezTo>
                <a:cubicBezTo>
                  <a:pt x="768" y="159"/>
                  <a:pt x="770" y="165"/>
                  <a:pt x="774" y="169"/>
                </a:cubicBezTo>
                <a:cubicBezTo>
                  <a:pt x="778" y="173"/>
                  <a:pt x="784" y="175"/>
                  <a:pt x="792" y="177"/>
                </a:cubicBezTo>
                <a:cubicBezTo>
                  <a:pt x="803" y="178"/>
                  <a:pt x="803" y="178"/>
                  <a:pt x="803" y="178"/>
                </a:cubicBezTo>
                <a:cubicBezTo>
                  <a:pt x="807" y="179"/>
                  <a:pt x="809" y="180"/>
                  <a:pt x="811" y="181"/>
                </a:cubicBezTo>
                <a:cubicBezTo>
                  <a:pt x="813" y="183"/>
                  <a:pt x="814" y="186"/>
                  <a:pt x="814" y="189"/>
                </a:cubicBezTo>
                <a:cubicBezTo>
                  <a:pt x="814" y="196"/>
                  <a:pt x="808" y="200"/>
                  <a:pt x="798" y="200"/>
                </a:cubicBezTo>
                <a:cubicBezTo>
                  <a:pt x="789" y="200"/>
                  <a:pt x="781" y="198"/>
                  <a:pt x="775" y="193"/>
                </a:cubicBezTo>
                <a:cubicBezTo>
                  <a:pt x="764" y="204"/>
                  <a:pt x="764" y="204"/>
                  <a:pt x="764" y="204"/>
                </a:cubicBezTo>
                <a:cubicBezTo>
                  <a:pt x="773" y="213"/>
                  <a:pt x="783" y="216"/>
                  <a:pt x="797" y="216"/>
                </a:cubicBezTo>
                <a:cubicBezTo>
                  <a:pt x="816" y="216"/>
                  <a:pt x="831" y="206"/>
                  <a:pt x="831" y="188"/>
                </a:cubicBezTo>
                <a:cubicBezTo>
                  <a:pt x="831" y="180"/>
                  <a:pt x="829" y="174"/>
                  <a:pt x="824" y="169"/>
                </a:cubicBezTo>
                <a:cubicBezTo>
                  <a:pt x="820" y="166"/>
                  <a:pt x="815" y="163"/>
                  <a:pt x="807" y="162"/>
                </a:cubicBezTo>
                <a:close/>
                <a:moveTo>
                  <a:pt x="849" y="215"/>
                </a:moveTo>
                <a:cubicBezTo>
                  <a:pt x="909" y="215"/>
                  <a:pt x="909" y="215"/>
                  <a:pt x="909" y="215"/>
                </a:cubicBezTo>
                <a:cubicBezTo>
                  <a:pt x="909" y="199"/>
                  <a:pt x="909" y="199"/>
                  <a:pt x="909" y="199"/>
                </a:cubicBezTo>
                <a:cubicBezTo>
                  <a:pt x="867" y="199"/>
                  <a:pt x="867" y="199"/>
                  <a:pt x="867" y="199"/>
                </a:cubicBezTo>
                <a:cubicBezTo>
                  <a:pt x="867" y="177"/>
                  <a:pt x="867" y="177"/>
                  <a:pt x="867" y="177"/>
                </a:cubicBezTo>
                <a:cubicBezTo>
                  <a:pt x="903" y="177"/>
                  <a:pt x="903" y="177"/>
                  <a:pt x="903" y="177"/>
                </a:cubicBezTo>
                <a:cubicBezTo>
                  <a:pt x="903" y="161"/>
                  <a:pt x="903" y="161"/>
                  <a:pt x="903" y="161"/>
                </a:cubicBezTo>
                <a:cubicBezTo>
                  <a:pt x="867" y="161"/>
                  <a:pt x="867" y="161"/>
                  <a:pt x="867" y="161"/>
                </a:cubicBezTo>
                <a:cubicBezTo>
                  <a:pt x="867" y="140"/>
                  <a:pt x="867" y="140"/>
                  <a:pt x="867" y="140"/>
                </a:cubicBezTo>
                <a:cubicBezTo>
                  <a:pt x="909" y="140"/>
                  <a:pt x="909" y="140"/>
                  <a:pt x="909" y="140"/>
                </a:cubicBezTo>
                <a:cubicBezTo>
                  <a:pt x="909" y="124"/>
                  <a:pt x="909" y="124"/>
                  <a:pt x="909" y="124"/>
                </a:cubicBezTo>
                <a:cubicBezTo>
                  <a:pt x="849" y="124"/>
                  <a:pt x="849" y="124"/>
                  <a:pt x="849" y="124"/>
                </a:cubicBezTo>
                <a:lnTo>
                  <a:pt x="849" y="215"/>
                </a:lnTo>
                <a:close/>
                <a:moveTo>
                  <a:pt x="993" y="152"/>
                </a:moveTo>
                <a:cubicBezTo>
                  <a:pt x="993" y="137"/>
                  <a:pt x="982" y="124"/>
                  <a:pt x="964" y="124"/>
                </a:cubicBezTo>
                <a:cubicBezTo>
                  <a:pt x="928" y="124"/>
                  <a:pt x="928" y="124"/>
                  <a:pt x="928" y="124"/>
                </a:cubicBezTo>
                <a:cubicBezTo>
                  <a:pt x="928" y="215"/>
                  <a:pt x="928" y="215"/>
                  <a:pt x="928" y="215"/>
                </a:cubicBezTo>
                <a:cubicBezTo>
                  <a:pt x="946" y="215"/>
                  <a:pt x="946" y="215"/>
                  <a:pt x="946" y="215"/>
                </a:cubicBezTo>
                <a:cubicBezTo>
                  <a:pt x="946" y="179"/>
                  <a:pt x="946" y="179"/>
                  <a:pt x="946" y="179"/>
                </a:cubicBezTo>
                <a:cubicBezTo>
                  <a:pt x="958" y="179"/>
                  <a:pt x="958" y="179"/>
                  <a:pt x="958" y="179"/>
                </a:cubicBezTo>
                <a:cubicBezTo>
                  <a:pt x="976" y="215"/>
                  <a:pt x="976" y="215"/>
                  <a:pt x="976" y="215"/>
                </a:cubicBezTo>
                <a:cubicBezTo>
                  <a:pt x="997" y="215"/>
                  <a:pt x="997" y="215"/>
                  <a:pt x="997" y="215"/>
                </a:cubicBezTo>
                <a:cubicBezTo>
                  <a:pt x="976" y="176"/>
                  <a:pt x="976" y="176"/>
                  <a:pt x="976" y="176"/>
                </a:cubicBezTo>
                <a:cubicBezTo>
                  <a:pt x="985" y="173"/>
                  <a:pt x="993" y="165"/>
                  <a:pt x="993" y="152"/>
                </a:cubicBezTo>
                <a:close/>
                <a:moveTo>
                  <a:pt x="962" y="164"/>
                </a:moveTo>
                <a:cubicBezTo>
                  <a:pt x="946" y="164"/>
                  <a:pt x="946" y="164"/>
                  <a:pt x="946" y="164"/>
                </a:cubicBezTo>
                <a:cubicBezTo>
                  <a:pt x="946" y="140"/>
                  <a:pt x="946" y="140"/>
                  <a:pt x="946" y="140"/>
                </a:cubicBezTo>
                <a:cubicBezTo>
                  <a:pt x="962" y="140"/>
                  <a:pt x="962" y="140"/>
                  <a:pt x="962" y="140"/>
                </a:cubicBezTo>
                <a:cubicBezTo>
                  <a:pt x="970" y="140"/>
                  <a:pt x="975" y="145"/>
                  <a:pt x="975" y="152"/>
                </a:cubicBezTo>
                <a:cubicBezTo>
                  <a:pt x="975" y="159"/>
                  <a:pt x="970" y="164"/>
                  <a:pt x="962" y="164"/>
                </a:cubicBezTo>
                <a:close/>
                <a:moveTo>
                  <a:pt x="1039" y="184"/>
                </a:moveTo>
                <a:cubicBezTo>
                  <a:pt x="1021" y="124"/>
                  <a:pt x="1021" y="124"/>
                  <a:pt x="1021" y="124"/>
                </a:cubicBezTo>
                <a:cubicBezTo>
                  <a:pt x="1003" y="124"/>
                  <a:pt x="1003" y="124"/>
                  <a:pt x="1003" y="124"/>
                </a:cubicBezTo>
                <a:cubicBezTo>
                  <a:pt x="1033" y="215"/>
                  <a:pt x="1033" y="215"/>
                  <a:pt x="1033" y="215"/>
                </a:cubicBezTo>
                <a:cubicBezTo>
                  <a:pt x="1046" y="215"/>
                  <a:pt x="1046" y="215"/>
                  <a:pt x="1046" y="215"/>
                </a:cubicBezTo>
                <a:cubicBezTo>
                  <a:pt x="1076" y="124"/>
                  <a:pt x="1076" y="124"/>
                  <a:pt x="1076" y="124"/>
                </a:cubicBezTo>
                <a:cubicBezTo>
                  <a:pt x="1058" y="124"/>
                  <a:pt x="1058" y="124"/>
                  <a:pt x="1058" y="124"/>
                </a:cubicBezTo>
                <a:lnTo>
                  <a:pt x="1039" y="184"/>
                </a:lnTo>
                <a:close/>
                <a:moveTo>
                  <a:pt x="1088" y="215"/>
                </a:moveTo>
                <a:cubicBezTo>
                  <a:pt x="1106" y="215"/>
                  <a:pt x="1106" y="215"/>
                  <a:pt x="1106" y="215"/>
                </a:cubicBezTo>
                <a:cubicBezTo>
                  <a:pt x="1106" y="124"/>
                  <a:pt x="1106" y="124"/>
                  <a:pt x="1106" y="124"/>
                </a:cubicBezTo>
                <a:cubicBezTo>
                  <a:pt x="1088" y="124"/>
                  <a:pt x="1088" y="124"/>
                  <a:pt x="1088" y="124"/>
                </a:cubicBezTo>
                <a:lnTo>
                  <a:pt x="1088" y="215"/>
                </a:lnTo>
                <a:close/>
                <a:moveTo>
                  <a:pt x="1159" y="139"/>
                </a:moveTo>
                <a:cubicBezTo>
                  <a:pt x="1168" y="139"/>
                  <a:pt x="1173" y="144"/>
                  <a:pt x="1175" y="152"/>
                </a:cubicBezTo>
                <a:cubicBezTo>
                  <a:pt x="1193" y="152"/>
                  <a:pt x="1193" y="152"/>
                  <a:pt x="1193" y="152"/>
                </a:cubicBezTo>
                <a:cubicBezTo>
                  <a:pt x="1190" y="134"/>
                  <a:pt x="1177" y="123"/>
                  <a:pt x="1159" y="123"/>
                </a:cubicBezTo>
                <a:cubicBezTo>
                  <a:pt x="1150" y="123"/>
                  <a:pt x="1141" y="127"/>
                  <a:pt x="1135" y="133"/>
                </a:cubicBezTo>
                <a:cubicBezTo>
                  <a:pt x="1131" y="137"/>
                  <a:pt x="1128" y="142"/>
                  <a:pt x="1127" y="147"/>
                </a:cubicBezTo>
                <a:cubicBezTo>
                  <a:pt x="1126" y="152"/>
                  <a:pt x="1126" y="160"/>
                  <a:pt x="1126" y="170"/>
                </a:cubicBezTo>
                <a:cubicBezTo>
                  <a:pt x="1126" y="180"/>
                  <a:pt x="1126" y="187"/>
                  <a:pt x="1127" y="192"/>
                </a:cubicBezTo>
                <a:cubicBezTo>
                  <a:pt x="1128" y="198"/>
                  <a:pt x="1131" y="202"/>
                  <a:pt x="1135" y="206"/>
                </a:cubicBezTo>
                <a:cubicBezTo>
                  <a:pt x="1141" y="213"/>
                  <a:pt x="1150" y="216"/>
                  <a:pt x="1159" y="216"/>
                </a:cubicBezTo>
                <a:cubicBezTo>
                  <a:pt x="1177" y="216"/>
                  <a:pt x="1190" y="206"/>
                  <a:pt x="1193" y="187"/>
                </a:cubicBezTo>
                <a:cubicBezTo>
                  <a:pt x="1175" y="187"/>
                  <a:pt x="1175" y="187"/>
                  <a:pt x="1175" y="187"/>
                </a:cubicBezTo>
                <a:cubicBezTo>
                  <a:pt x="1173" y="195"/>
                  <a:pt x="1168" y="200"/>
                  <a:pt x="1159" y="200"/>
                </a:cubicBezTo>
                <a:cubicBezTo>
                  <a:pt x="1154" y="200"/>
                  <a:pt x="1151" y="199"/>
                  <a:pt x="1148" y="196"/>
                </a:cubicBezTo>
                <a:cubicBezTo>
                  <a:pt x="1144" y="192"/>
                  <a:pt x="1143" y="187"/>
                  <a:pt x="1143" y="170"/>
                </a:cubicBezTo>
                <a:cubicBezTo>
                  <a:pt x="1143" y="152"/>
                  <a:pt x="1144" y="148"/>
                  <a:pt x="1148" y="144"/>
                </a:cubicBezTo>
                <a:cubicBezTo>
                  <a:pt x="1151" y="141"/>
                  <a:pt x="1154" y="139"/>
                  <a:pt x="1159" y="139"/>
                </a:cubicBezTo>
                <a:close/>
                <a:moveTo>
                  <a:pt x="1209" y="215"/>
                </a:moveTo>
                <a:cubicBezTo>
                  <a:pt x="1269" y="215"/>
                  <a:pt x="1269" y="215"/>
                  <a:pt x="1269" y="215"/>
                </a:cubicBezTo>
                <a:cubicBezTo>
                  <a:pt x="1269" y="199"/>
                  <a:pt x="1269" y="199"/>
                  <a:pt x="1269" y="199"/>
                </a:cubicBezTo>
                <a:cubicBezTo>
                  <a:pt x="1227" y="199"/>
                  <a:pt x="1227" y="199"/>
                  <a:pt x="1227" y="199"/>
                </a:cubicBezTo>
                <a:cubicBezTo>
                  <a:pt x="1227" y="177"/>
                  <a:pt x="1227" y="177"/>
                  <a:pt x="1227" y="177"/>
                </a:cubicBezTo>
                <a:cubicBezTo>
                  <a:pt x="1263" y="177"/>
                  <a:pt x="1263" y="177"/>
                  <a:pt x="1263" y="177"/>
                </a:cubicBezTo>
                <a:cubicBezTo>
                  <a:pt x="1263" y="161"/>
                  <a:pt x="1263" y="161"/>
                  <a:pt x="1263" y="161"/>
                </a:cubicBezTo>
                <a:cubicBezTo>
                  <a:pt x="1227" y="161"/>
                  <a:pt x="1227" y="161"/>
                  <a:pt x="1227" y="161"/>
                </a:cubicBezTo>
                <a:cubicBezTo>
                  <a:pt x="1227" y="140"/>
                  <a:pt x="1227" y="140"/>
                  <a:pt x="1227" y="140"/>
                </a:cubicBezTo>
                <a:cubicBezTo>
                  <a:pt x="1269" y="140"/>
                  <a:pt x="1269" y="140"/>
                  <a:pt x="1269" y="140"/>
                </a:cubicBezTo>
                <a:cubicBezTo>
                  <a:pt x="1269" y="124"/>
                  <a:pt x="1269" y="124"/>
                  <a:pt x="1269" y="124"/>
                </a:cubicBezTo>
                <a:cubicBezTo>
                  <a:pt x="1209" y="124"/>
                  <a:pt x="1209" y="124"/>
                  <a:pt x="1209" y="124"/>
                </a:cubicBezTo>
                <a:lnTo>
                  <a:pt x="1209" y="215"/>
                </a:lnTo>
                <a:close/>
                <a:moveTo>
                  <a:pt x="1323" y="162"/>
                </a:moveTo>
                <a:cubicBezTo>
                  <a:pt x="1312" y="161"/>
                  <a:pt x="1312" y="161"/>
                  <a:pt x="1312" y="161"/>
                </a:cubicBezTo>
                <a:cubicBezTo>
                  <a:pt x="1308" y="160"/>
                  <a:pt x="1305" y="159"/>
                  <a:pt x="1303" y="157"/>
                </a:cubicBezTo>
                <a:cubicBezTo>
                  <a:pt x="1301" y="155"/>
                  <a:pt x="1301" y="153"/>
                  <a:pt x="1301" y="150"/>
                </a:cubicBezTo>
                <a:cubicBezTo>
                  <a:pt x="1301" y="144"/>
                  <a:pt x="1305" y="139"/>
                  <a:pt x="1315" y="139"/>
                </a:cubicBezTo>
                <a:cubicBezTo>
                  <a:pt x="1321" y="139"/>
                  <a:pt x="1328" y="140"/>
                  <a:pt x="1333" y="145"/>
                </a:cubicBezTo>
                <a:cubicBezTo>
                  <a:pt x="1345" y="134"/>
                  <a:pt x="1345" y="134"/>
                  <a:pt x="1345" y="134"/>
                </a:cubicBezTo>
                <a:cubicBezTo>
                  <a:pt x="1337" y="127"/>
                  <a:pt x="1328" y="123"/>
                  <a:pt x="1315" y="123"/>
                </a:cubicBezTo>
                <a:cubicBezTo>
                  <a:pt x="1296" y="123"/>
                  <a:pt x="1284" y="135"/>
                  <a:pt x="1284" y="151"/>
                </a:cubicBezTo>
                <a:cubicBezTo>
                  <a:pt x="1284" y="159"/>
                  <a:pt x="1286" y="165"/>
                  <a:pt x="1290" y="169"/>
                </a:cubicBezTo>
                <a:cubicBezTo>
                  <a:pt x="1294" y="173"/>
                  <a:pt x="1300" y="175"/>
                  <a:pt x="1308" y="177"/>
                </a:cubicBezTo>
                <a:cubicBezTo>
                  <a:pt x="1319" y="178"/>
                  <a:pt x="1319" y="178"/>
                  <a:pt x="1319" y="178"/>
                </a:cubicBezTo>
                <a:cubicBezTo>
                  <a:pt x="1323" y="179"/>
                  <a:pt x="1325" y="180"/>
                  <a:pt x="1327" y="181"/>
                </a:cubicBezTo>
                <a:cubicBezTo>
                  <a:pt x="1329" y="183"/>
                  <a:pt x="1330" y="186"/>
                  <a:pt x="1330" y="189"/>
                </a:cubicBezTo>
                <a:cubicBezTo>
                  <a:pt x="1330" y="196"/>
                  <a:pt x="1324" y="200"/>
                  <a:pt x="1313" y="200"/>
                </a:cubicBezTo>
                <a:cubicBezTo>
                  <a:pt x="1305" y="200"/>
                  <a:pt x="1297" y="198"/>
                  <a:pt x="1291" y="193"/>
                </a:cubicBezTo>
                <a:cubicBezTo>
                  <a:pt x="1280" y="204"/>
                  <a:pt x="1280" y="204"/>
                  <a:pt x="1280" y="204"/>
                </a:cubicBezTo>
                <a:cubicBezTo>
                  <a:pt x="1289" y="213"/>
                  <a:pt x="1299" y="216"/>
                  <a:pt x="1313" y="216"/>
                </a:cubicBezTo>
                <a:cubicBezTo>
                  <a:pt x="1332" y="216"/>
                  <a:pt x="1347" y="206"/>
                  <a:pt x="1347" y="188"/>
                </a:cubicBezTo>
                <a:cubicBezTo>
                  <a:pt x="1347" y="180"/>
                  <a:pt x="1345" y="174"/>
                  <a:pt x="1340" y="169"/>
                </a:cubicBezTo>
                <a:cubicBezTo>
                  <a:pt x="1336" y="166"/>
                  <a:pt x="1331" y="163"/>
                  <a:pt x="1323" y="162"/>
                </a:cubicBezTo>
                <a:close/>
                <a:moveTo>
                  <a:pt x="1461" y="152"/>
                </a:moveTo>
                <a:cubicBezTo>
                  <a:pt x="1461" y="137"/>
                  <a:pt x="1450" y="124"/>
                  <a:pt x="1432" y="124"/>
                </a:cubicBezTo>
                <a:cubicBezTo>
                  <a:pt x="1396" y="124"/>
                  <a:pt x="1396" y="124"/>
                  <a:pt x="1396" y="124"/>
                </a:cubicBezTo>
                <a:cubicBezTo>
                  <a:pt x="1396" y="215"/>
                  <a:pt x="1396" y="215"/>
                  <a:pt x="1396" y="215"/>
                </a:cubicBezTo>
                <a:cubicBezTo>
                  <a:pt x="1414" y="215"/>
                  <a:pt x="1414" y="215"/>
                  <a:pt x="1414" y="215"/>
                </a:cubicBezTo>
                <a:cubicBezTo>
                  <a:pt x="1414" y="179"/>
                  <a:pt x="1414" y="179"/>
                  <a:pt x="1414" y="179"/>
                </a:cubicBezTo>
                <a:cubicBezTo>
                  <a:pt x="1427" y="179"/>
                  <a:pt x="1427" y="179"/>
                  <a:pt x="1427" y="179"/>
                </a:cubicBezTo>
                <a:cubicBezTo>
                  <a:pt x="1444" y="215"/>
                  <a:pt x="1444" y="215"/>
                  <a:pt x="1444" y="215"/>
                </a:cubicBezTo>
                <a:cubicBezTo>
                  <a:pt x="1465" y="215"/>
                  <a:pt x="1465" y="215"/>
                  <a:pt x="1465" y="215"/>
                </a:cubicBezTo>
                <a:cubicBezTo>
                  <a:pt x="1445" y="176"/>
                  <a:pt x="1445" y="176"/>
                  <a:pt x="1445" y="176"/>
                </a:cubicBezTo>
                <a:cubicBezTo>
                  <a:pt x="1453" y="173"/>
                  <a:pt x="1461" y="165"/>
                  <a:pt x="1461" y="152"/>
                </a:cubicBezTo>
                <a:close/>
                <a:moveTo>
                  <a:pt x="1431" y="164"/>
                </a:moveTo>
                <a:cubicBezTo>
                  <a:pt x="1414" y="164"/>
                  <a:pt x="1414" y="164"/>
                  <a:pt x="1414" y="164"/>
                </a:cubicBezTo>
                <a:cubicBezTo>
                  <a:pt x="1414" y="140"/>
                  <a:pt x="1414" y="140"/>
                  <a:pt x="1414" y="140"/>
                </a:cubicBezTo>
                <a:cubicBezTo>
                  <a:pt x="1431" y="140"/>
                  <a:pt x="1431" y="140"/>
                  <a:pt x="1431" y="140"/>
                </a:cubicBezTo>
                <a:cubicBezTo>
                  <a:pt x="1438" y="140"/>
                  <a:pt x="1444" y="145"/>
                  <a:pt x="1444" y="152"/>
                </a:cubicBezTo>
                <a:cubicBezTo>
                  <a:pt x="1444" y="159"/>
                  <a:pt x="1438" y="164"/>
                  <a:pt x="1431" y="164"/>
                </a:cubicBezTo>
                <a:close/>
                <a:moveTo>
                  <a:pt x="1481" y="215"/>
                </a:moveTo>
                <a:cubicBezTo>
                  <a:pt x="1541" y="215"/>
                  <a:pt x="1541" y="215"/>
                  <a:pt x="1541" y="215"/>
                </a:cubicBezTo>
                <a:cubicBezTo>
                  <a:pt x="1541" y="199"/>
                  <a:pt x="1541" y="199"/>
                  <a:pt x="1541" y="199"/>
                </a:cubicBezTo>
                <a:cubicBezTo>
                  <a:pt x="1499" y="199"/>
                  <a:pt x="1499" y="199"/>
                  <a:pt x="1499" y="199"/>
                </a:cubicBezTo>
                <a:cubicBezTo>
                  <a:pt x="1499" y="177"/>
                  <a:pt x="1499" y="177"/>
                  <a:pt x="1499" y="177"/>
                </a:cubicBezTo>
                <a:cubicBezTo>
                  <a:pt x="1535" y="177"/>
                  <a:pt x="1535" y="177"/>
                  <a:pt x="1535" y="177"/>
                </a:cubicBezTo>
                <a:cubicBezTo>
                  <a:pt x="1535" y="161"/>
                  <a:pt x="1535" y="161"/>
                  <a:pt x="1535" y="161"/>
                </a:cubicBezTo>
                <a:cubicBezTo>
                  <a:pt x="1499" y="161"/>
                  <a:pt x="1499" y="161"/>
                  <a:pt x="1499" y="161"/>
                </a:cubicBezTo>
                <a:cubicBezTo>
                  <a:pt x="1499" y="140"/>
                  <a:pt x="1499" y="140"/>
                  <a:pt x="1499" y="140"/>
                </a:cubicBezTo>
                <a:cubicBezTo>
                  <a:pt x="1541" y="140"/>
                  <a:pt x="1541" y="140"/>
                  <a:pt x="1541" y="140"/>
                </a:cubicBezTo>
                <a:cubicBezTo>
                  <a:pt x="1541" y="124"/>
                  <a:pt x="1541" y="124"/>
                  <a:pt x="1541" y="124"/>
                </a:cubicBezTo>
                <a:cubicBezTo>
                  <a:pt x="1481" y="124"/>
                  <a:pt x="1481" y="124"/>
                  <a:pt x="1481" y="124"/>
                </a:cubicBezTo>
                <a:lnTo>
                  <a:pt x="1481" y="215"/>
                </a:lnTo>
                <a:close/>
                <a:moveTo>
                  <a:pt x="1560" y="215"/>
                </a:moveTo>
                <a:cubicBezTo>
                  <a:pt x="1578" y="215"/>
                  <a:pt x="1578" y="215"/>
                  <a:pt x="1578" y="215"/>
                </a:cubicBezTo>
                <a:cubicBezTo>
                  <a:pt x="1578" y="178"/>
                  <a:pt x="1578" y="178"/>
                  <a:pt x="1578" y="178"/>
                </a:cubicBezTo>
                <a:cubicBezTo>
                  <a:pt x="1613" y="178"/>
                  <a:pt x="1613" y="178"/>
                  <a:pt x="1613" y="178"/>
                </a:cubicBezTo>
                <a:cubicBezTo>
                  <a:pt x="1613" y="162"/>
                  <a:pt x="1613" y="162"/>
                  <a:pt x="1613" y="162"/>
                </a:cubicBezTo>
                <a:cubicBezTo>
                  <a:pt x="1578" y="162"/>
                  <a:pt x="1578" y="162"/>
                  <a:pt x="1578" y="162"/>
                </a:cubicBezTo>
                <a:cubicBezTo>
                  <a:pt x="1578" y="140"/>
                  <a:pt x="1578" y="140"/>
                  <a:pt x="1578" y="140"/>
                </a:cubicBezTo>
                <a:cubicBezTo>
                  <a:pt x="1620" y="140"/>
                  <a:pt x="1620" y="140"/>
                  <a:pt x="1620" y="140"/>
                </a:cubicBezTo>
                <a:cubicBezTo>
                  <a:pt x="1620" y="124"/>
                  <a:pt x="1620" y="124"/>
                  <a:pt x="1620" y="124"/>
                </a:cubicBezTo>
                <a:cubicBezTo>
                  <a:pt x="1560" y="124"/>
                  <a:pt x="1560" y="124"/>
                  <a:pt x="1560" y="124"/>
                </a:cubicBezTo>
                <a:lnTo>
                  <a:pt x="1560" y="215"/>
                </a:lnTo>
                <a:close/>
                <a:moveTo>
                  <a:pt x="1667" y="123"/>
                </a:moveTo>
                <a:cubicBezTo>
                  <a:pt x="1657" y="123"/>
                  <a:pt x="1649" y="127"/>
                  <a:pt x="1642" y="133"/>
                </a:cubicBezTo>
                <a:cubicBezTo>
                  <a:pt x="1633" y="143"/>
                  <a:pt x="1633" y="154"/>
                  <a:pt x="1633" y="170"/>
                </a:cubicBezTo>
                <a:cubicBezTo>
                  <a:pt x="1633" y="186"/>
                  <a:pt x="1633" y="197"/>
                  <a:pt x="1642" y="206"/>
                </a:cubicBezTo>
                <a:cubicBezTo>
                  <a:pt x="1649" y="213"/>
                  <a:pt x="1657" y="216"/>
                  <a:pt x="1667" y="216"/>
                </a:cubicBezTo>
                <a:cubicBezTo>
                  <a:pt x="1678" y="216"/>
                  <a:pt x="1685" y="213"/>
                  <a:pt x="1692" y="206"/>
                </a:cubicBezTo>
                <a:cubicBezTo>
                  <a:pt x="1701" y="197"/>
                  <a:pt x="1701" y="186"/>
                  <a:pt x="1701" y="170"/>
                </a:cubicBezTo>
                <a:cubicBezTo>
                  <a:pt x="1701" y="154"/>
                  <a:pt x="1701" y="143"/>
                  <a:pt x="1692" y="133"/>
                </a:cubicBezTo>
                <a:cubicBezTo>
                  <a:pt x="1685" y="127"/>
                  <a:pt x="1678" y="123"/>
                  <a:pt x="1667" y="123"/>
                </a:cubicBezTo>
                <a:close/>
                <a:moveTo>
                  <a:pt x="1679" y="195"/>
                </a:moveTo>
                <a:cubicBezTo>
                  <a:pt x="1676" y="198"/>
                  <a:pt x="1672" y="200"/>
                  <a:pt x="1667" y="200"/>
                </a:cubicBezTo>
                <a:cubicBezTo>
                  <a:pt x="1662" y="200"/>
                  <a:pt x="1658" y="198"/>
                  <a:pt x="1656" y="195"/>
                </a:cubicBezTo>
                <a:cubicBezTo>
                  <a:pt x="1652" y="192"/>
                  <a:pt x="1651" y="187"/>
                  <a:pt x="1651" y="170"/>
                </a:cubicBezTo>
                <a:cubicBezTo>
                  <a:pt x="1651" y="152"/>
                  <a:pt x="1652" y="148"/>
                  <a:pt x="1656" y="144"/>
                </a:cubicBezTo>
                <a:cubicBezTo>
                  <a:pt x="1658" y="141"/>
                  <a:pt x="1662" y="139"/>
                  <a:pt x="1667" y="139"/>
                </a:cubicBezTo>
                <a:cubicBezTo>
                  <a:pt x="1672" y="139"/>
                  <a:pt x="1676" y="141"/>
                  <a:pt x="1679" y="144"/>
                </a:cubicBezTo>
                <a:cubicBezTo>
                  <a:pt x="1682" y="148"/>
                  <a:pt x="1683" y="152"/>
                  <a:pt x="1683" y="170"/>
                </a:cubicBezTo>
                <a:cubicBezTo>
                  <a:pt x="1683" y="187"/>
                  <a:pt x="1682" y="192"/>
                  <a:pt x="1679" y="195"/>
                </a:cubicBezTo>
                <a:close/>
                <a:moveTo>
                  <a:pt x="1786" y="152"/>
                </a:moveTo>
                <a:cubicBezTo>
                  <a:pt x="1786" y="137"/>
                  <a:pt x="1775" y="124"/>
                  <a:pt x="1756" y="124"/>
                </a:cubicBezTo>
                <a:cubicBezTo>
                  <a:pt x="1720" y="124"/>
                  <a:pt x="1720" y="124"/>
                  <a:pt x="1720" y="124"/>
                </a:cubicBezTo>
                <a:cubicBezTo>
                  <a:pt x="1720" y="215"/>
                  <a:pt x="1720" y="215"/>
                  <a:pt x="1720" y="215"/>
                </a:cubicBezTo>
                <a:cubicBezTo>
                  <a:pt x="1738" y="215"/>
                  <a:pt x="1738" y="215"/>
                  <a:pt x="1738" y="215"/>
                </a:cubicBezTo>
                <a:cubicBezTo>
                  <a:pt x="1738" y="179"/>
                  <a:pt x="1738" y="179"/>
                  <a:pt x="1738" y="179"/>
                </a:cubicBezTo>
                <a:cubicBezTo>
                  <a:pt x="1751" y="179"/>
                  <a:pt x="1751" y="179"/>
                  <a:pt x="1751" y="179"/>
                </a:cubicBezTo>
                <a:cubicBezTo>
                  <a:pt x="1769" y="215"/>
                  <a:pt x="1769" y="215"/>
                  <a:pt x="1769" y="215"/>
                </a:cubicBezTo>
                <a:cubicBezTo>
                  <a:pt x="1789" y="215"/>
                  <a:pt x="1789" y="215"/>
                  <a:pt x="1789" y="215"/>
                </a:cubicBezTo>
                <a:cubicBezTo>
                  <a:pt x="1769" y="176"/>
                  <a:pt x="1769" y="176"/>
                  <a:pt x="1769" y="176"/>
                </a:cubicBezTo>
                <a:cubicBezTo>
                  <a:pt x="1778" y="173"/>
                  <a:pt x="1786" y="165"/>
                  <a:pt x="1786" y="152"/>
                </a:cubicBezTo>
                <a:close/>
                <a:moveTo>
                  <a:pt x="1755" y="164"/>
                </a:moveTo>
                <a:cubicBezTo>
                  <a:pt x="1738" y="164"/>
                  <a:pt x="1738" y="164"/>
                  <a:pt x="1738" y="164"/>
                </a:cubicBezTo>
                <a:cubicBezTo>
                  <a:pt x="1738" y="140"/>
                  <a:pt x="1738" y="140"/>
                  <a:pt x="1738" y="140"/>
                </a:cubicBezTo>
                <a:cubicBezTo>
                  <a:pt x="1755" y="140"/>
                  <a:pt x="1755" y="140"/>
                  <a:pt x="1755" y="140"/>
                </a:cubicBezTo>
                <a:cubicBezTo>
                  <a:pt x="1763" y="140"/>
                  <a:pt x="1768" y="145"/>
                  <a:pt x="1768" y="152"/>
                </a:cubicBezTo>
                <a:cubicBezTo>
                  <a:pt x="1768" y="159"/>
                  <a:pt x="1763" y="164"/>
                  <a:pt x="1755" y="164"/>
                </a:cubicBezTo>
                <a:close/>
                <a:moveTo>
                  <a:pt x="1847" y="174"/>
                </a:moveTo>
                <a:cubicBezTo>
                  <a:pt x="1823" y="124"/>
                  <a:pt x="1823" y="124"/>
                  <a:pt x="1823" y="124"/>
                </a:cubicBezTo>
                <a:cubicBezTo>
                  <a:pt x="1805" y="124"/>
                  <a:pt x="1805" y="124"/>
                  <a:pt x="1805" y="124"/>
                </a:cubicBezTo>
                <a:cubicBezTo>
                  <a:pt x="1805" y="215"/>
                  <a:pt x="1805" y="215"/>
                  <a:pt x="1805" y="215"/>
                </a:cubicBezTo>
                <a:cubicBezTo>
                  <a:pt x="1823" y="215"/>
                  <a:pt x="1823" y="215"/>
                  <a:pt x="1823" y="215"/>
                </a:cubicBezTo>
                <a:cubicBezTo>
                  <a:pt x="1823" y="162"/>
                  <a:pt x="1823" y="162"/>
                  <a:pt x="1823" y="162"/>
                </a:cubicBezTo>
                <a:cubicBezTo>
                  <a:pt x="1841" y="197"/>
                  <a:pt x="1841" y="197"/>
                  <a:pt x="1841" y="197"/>
                </a:cubicBezTo>
                <a:cubicBezTo>
                  <a:pt x="1853" y="197"/>
                  <a:pt x="1853" y="197"/>
                  <a:pt x="1853" y="197"/>
                </a:cubicBezTo>
                <a:cubicBezTo>
                  <a:pt x="1870" y="162"/>
                  <a:pt x="1870" y="162"/>
                  <a:pt x="1870" y="162"/>
                </a:cubicBezTo>
                <a:cubicBezTo>
                  <a:pt x="1870" y="215"/>
                  <a:pt x="1870" y="215"/>
                  <a:pt x="1870" y="215"/>
                </a:cubicBezTo>
                <a:cubicBezTo>
                  <a:pt x="1888" y="215"/>
                  <a:pt x="1888" y="215"/>
                  <a:pt x="1888" y="215"/>
                </a:cubicBezTo>
                <a:cubicBezTo>
                  <a:pt x="1888" y="124"/>
                  <a:pt x="1888" y="124"/>
                  <a:pt x="1888" y="124"/>
                </a:cubicBezTo>
                <a:cubicBezTo>
                  <a:pt x="1870" y="124"/>
                  <a:pt x="1870" y="124"/>
                  <a:pt x="1870" y="124"/>
                </a:cubicBezTo>
                <a:lnTo>
                  <a:pt x="1847" y="174"/>
                </a:lnTo>
                <a:close/>
              </a:path>
            </a:pathLst>
          </a:custGeom>
          <a:solidFill>
            <a:srgbClr val="0F77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82510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77" r:id="rId2"/>
    <p:sldLayoutId id="2147483681" r:id="rId3"/>
    <p:sldLayoutId id="2147483650" r:id="rId4"/>
    <p:sldLayoutId id="2147483652" r:id="rId5"/>
    <p:sldLayoutId id="2147483654" r:id="rId6"/>
    <p:sldLayoutId id="2147483674" r:id="rId7"/>
    <p:sldLayoutId id="2147483676" r:id="rId8"/>
    <p:sldLayoutId id="2147483678" r:id="rId9"/>
    <p:sldLayoutId id="2147483653" r:id="rId10"/>
    <p:sldLayoutId id="2147483665" r:id="rId11"/>
    <p:sldLayoutId id="2147483679" r:id="rId12"/>
    <p:sldLayoutId id="2147483680" r:id="rId13"/>
    <p:sldLayoutId id="2147483675" r:id="rId14"/>
    <p:sldLayoutId id="2147483673" r:id="rId15"/>
    <p:sldLayoutId id="2147483662" r:id="rId16"/>
    <p:sldLayoutId id="2147483656" r:id="rId17"/>
    <p:sldLayoutId id="2147483657" r:id="rId18"/>
    <p:sldLayoutId id="2147483682" r:id="rId19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600" b="1" kern="1200">
          <a:solidFill>
            <a:srgbClr val="0F76B1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6"/>
        </a:buClr>
        <a:buFont typeface="Arial" panose="020B0604020202020204" pitchFamily="34" charset="0"/>
        <a:buChar char="•"/>
        <a:defRPr sz="1800" kern="1200" baseline="0">
          <a:solidFill>
            <a:schemeClr val="bg2">
              <a:lumMod val="25000"/>
            </a:schemeClr>
          </a:solidFill>
          <a:latin typeface="+mj-lt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6"/>
        </a:buClr>
        <a:buFont typeface="Arial" panose="020B0604020202020204" pitchFamily="34" charset="0"/>
        <a:buChar char="•"/>
        <a:defRPr sz="1600" kern="1200">
          <a:solidFill>
            <a:schemeClr val="bg2">
              <a:lumMod val="25000"/>
            </a:schemeClr>
          </a:solidFill>
          <a:latin typeface="+mj-lt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anose="020B0604020202020204" pitchFamily="34" charset="0"/>
        <a:buChar char="•"/>
        <a:defRPr sz="1600" kern="1200">
          <a:solidFill>
            <a:schemeClr val="bg2">
              <a:lumMod val="25000"/>
            </a:schemeClr>
          </a:solidFill>
          <a:latin typeface="+mj-lt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anose="020B0604020202020204" pitchFamily="34" charset="0"/>
        <a:buChar char="•"/>
        <a:defRPr sz="1600" kern="1200">
          <a:solidFill>
            <a:schemeClr val="bg2">
              <a:lumMod val="25000"/>
            </a:schemeClr>
          </a:solidFill>
          <a:latin typeface="+mj-lt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anose="020B0604020202020204" pitchFamily="34" charset="0"/>
        <a:buChar char="•"/>
        <a:defRPr sz="1600" kern="1200">
          <a:solidFill>
            <a:schemeClr val="bg2">
              <a:lumMod val="25000"/>
            </a:schemeClr>
          </a:solidFill>
          <a:latin typeface="+mj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35A9C5B6-D973-438B-A36E-D81398C6A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429" y="1851670"/>
            <a:ext cx="4423487" cy="1368152"/>
          </a:xfrm>
        </p:spPr>
        <p:txBody>
          <a:bodyPr/>
          <a:lstStyle/>
          <a:p>
            <a:r>
              <a:rPr lang="en-GB" sz="3200" dirty="0"/>
              <a:t>National Supervisory  Authority (</a:t>
            </a:r>
            <a:r>
              <a:rPr lang="en-GB" sz="3200" dirty="0" err="1"/>
              <a:t>Luova</a:t>
            </a:r>
            <a:r>
              <a:rPr lang="en-GB" sz="3200" dirty="0"/>
              <a:t>)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AC9D627-454F-48F8-BB9E-B5082E582C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520" y="3651870"/>
            <a:ext cx="4063447" cy="432048"/>
          </a:xfrm>
        </p:spPr>
        <p:txBody>
          <a:bodyPr/>
          <a:lstStyle/>
          <a:p>
            <a:r>
              <a:rPr lang="en-GB" dirty="0"/>
              <a:t>To be established on 1 January 2021</a:t>
            </a:r>
          </a:p>
          <a:p>
            <a:endParaRPr lang="fi-FI" dirty="0"/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/>
              <a:t>11.10.2018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F3D37F8-22D3-48E0-8D89-5DDCFAF338AF}" type="slidenum">
              <a:rPr lang="fi-FI" smtClean="0"/>
              <a:pPr/>
              <a:t>1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1E5BA39D-30D1-4655-BA4D-769B03EE4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Leena Kinnunen</a:t>
            </a:r>
          </a:p>
        </p:txBody>
      </p:sp>
    </p:spTree>
    <p:extLst>
      <p:ext uri="{BB962C8B-B14F-4D97-AF65-F5344CB8AC3E}">
        <p14:creationId xmlns:p14="http://schemas.microsoft.com/office/powerpoint/2010/main" val="2623363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B28F950C-DAE0-4E0A-B84A-FED8EE284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Benefits of National Supervisory Authority 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AFE00637-12C8-4CEC-BDA3-9593D9E183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203598"/>
            <a:ext cx="8229600" cy="3312368"/>
          </a:xfrm>
        </p:spPr>
        <p:txBody>
          <a:bodyPr>
            <a:normAutofit fontScale="77500" lnSpcReduction="20000"/>
          </a:bodyPr>
          <a:lstStyle/>
          <a:p>
            <a:pPr>
              <a:buFontTx/>
              <a:buChar char="•"/>
              <a:defRPr/>
            </a:pPr>
            <a:r>
              <a:rPr lang="en-GB" dirty="0"/>
              <a:t>One authority, one-stop shop principle: An end to the ambiguities in the division of duties between Valvira and the regional agencies.</a:t>
            </a:r>
          </a:p>
          <a:p>
            <a:pPr marL="0" indent="0">
              <a:buNone/>
              <a:defRPr/>
            </a:pPr>
            <a:endParaRPr lang="fi-FI" altLang="fi-FI" dirty="0"/>
          </a:p>
          <a:p>
            <a:pPr>
              <a:buFontTx/>
              <a:buChar char="•"/>
              <a:defRPr/>
            </a:pPr>
            <a:r>
              <a:rPr lang="en-GB" dirty="0"/>
              <a:t>Increased equality thanks to nationwide operation.</a:t>
            </a:r>
          </a:p>
          <a:p>
            <a:pPr marL="0" indent="0">
              <a:buNone/>
              <a:defRPr/>
            </a:pPr>
            <a:endParaRPr lang="fi-FI" altLang="fi-FI" dirty="0"/>
          </a:p>
          <a:p>
            <a:pPr>
              <a:buFontTx/>
              <a:buChar char="•"/>
              <a:defRPr/>
            </a:pPr>
            <a:r>
              <a:rPr lang="en-GB" dirty="0"/>
              <a:t>By pooling together expert resources, expertise increases and can be utilised more flexibly.</a:t>
            </a:r>
            <a:br>
              <a:rPr lang="fi-FI" altLang="fi-FI" dirty="0">
                <a:solidFill>
                  <a:srgbClr val="FF0000"/>
                </a:solidFill>
              </a:rPr>
            </a:br>
            <a:endParaRPr lang="fi-FI" altLang="fi-FI" dirty="0">
              <a:solidFill>
                <a:srgbClr val="FF0000"/>
              </a:solidFill>
            </a:endParaRPr>
          </a:p>
          <a:p>
            <a:pPr>
              <a:buFontTx/>
              <a:buChar char="•"/>
              <a:defRPr/>
            </a:pPr>
            <a:r>
              <a:rPr lang="en-GB" dirty="0"/>
              <a:t>The new “broader shoulders” allow better opportunities for e.g. ensuring the continuity of operations and developing information systems.</a:t>
            </a:r>
          </a:p>
          <a:p>
            <a:pPr>
              <a:buFontTx/>
              <a:buChar char="•"/>
              <a:defRPr/>
            </a:pPr>
            <a:endParaRPr lang="fi-FI" altLang="fi-FI" dirty="0"/>
          </a:p>
          <a:p>
            <a:pPr>
              <a:buFontTx/>
              <a:buChar char="•"/>
              <a:defRPr/>
            </a:pPr>
            <a:r>
              <a:rPr lang="en-GB" dirty="0"/>
              <a:t>Location-independent operations and the multilocality model provide employees with new kinds of work opportunities.</a:t>
            </a:r>
          </a:p>
          <a:p>
            <a:pPr>
              <a:buFontTx/>
              <a:buChar char="•"/>
              <a:defRPr/>
            </a:pPr>
            <a:endParaRPr lang="fi-FI" altLang="fi-FI" dirty="0">
              <a:solidFill>
                <a:srgbClr val="FF0000"/>
              </a:solidFill>
            </a:endParaRPr>
          </a:p>
          <a:p>
            <a:pPr>
              <a:buFontTx/>
              <a:buChar char="•"/>
              <a:defRPr/>
            </a:pPr>
            <a:r>
              <a:rPr lang="en-GB" dirty="0"/>
              <a:t>Operations and the operational culture can be genuinely renewed together, and the various specialisations can learn from each other.</a:t>
            </a:r>
          </a:p>
          <a:p>
            <a:endParaRPr lang="en-GB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F3D37F8-22D3-48E0-8D89-5DDCFAF338AF}" type="slidenum">
              <a:rPr lang="fi-FI" smtClean="0"/>
              <a:pPr/>
              <a:t>10</a:t>
            </a:fld>
            <a:endParaRPr lang="fi-FI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FCCCA499-7437-4C57-BCD9-E7BBAB44B5E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/>
              <a:t>11.10.2018</a:t>
            </a:r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413E1A5-A883-4C64-AF4D-2229B7E3A4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Leena Kinnunen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98267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tsikko 1"/>
          <p:cNvSpPr>
            <a:spLocks noGrp="1"/>
          </p:cNvSpPr>
          <p:nvPr>
            <p:ph type="title"/>
          </p:nvPr>
        </p:nvSpPr>
        <p:spPr>
          <a:xfrm>
            <a:off x="468000" y="331200"/>
            <a:ext cx="8229600" cy="656374"/>
          </a:xfrm>
        </p:spPr>
        <p:txBody>
          <a:bodyPr/>
          <a:lstStyle/>
          <a:p>
            <a:r>
              <a:rPr lang="en-GB" dirty="0"/>
              <a:t>Benefits for customers</a:t>
            </a:r>
            <a:endParaRPr lang="fi-FI" dirty="0"/>
          </a:p>
        </p:txBody>
      </p:sp>
      <p:grpSp>
        <p:nvGrpSpPr>
          <p:cNvPr id="24" name="Ryhmä 23"/>
          <p:cNvGrpSpPr/>
          <p:nvPr/>
        </p:nvGrpSpPr>
        <p:grpSpPr>
          <a:xfrm>
            <a:off x="1548433" y="2201264"/>
            <a:ext cx="3023567" cy="923583"/>
            <a:chOff x="468313" y="2216527"/>
            <a:chExt cx="3023567" cy="923583"/>
          </a:xfrm>
        </p:grpSpPr>
        <p:sp>
          <p:nvSpPr>
            <p:cNvPr id="25" name="Tekstiruutu 24"/>
            <p:cNvSpPr txBox="1"/>
            <p:nvPr/>
          </p:nvSpPr>
          <p:spPr>
            <a:xfrm>
              <a:off x="468313" y="2216527"/>
              <a:ext cx="23609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i-FI" sz="2000" b="1" dirty="0">
                  <a:solidFill>
                    <a:srgbClr val="0F76B1"/>
                  </a:solidFill>
                  <a:latin typeface="Arial"/>
                </a:rPr>
                <a:t>People</a:t>
              </a:r>
              <a:endPara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0F76B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" name="Tekstiruutu 25"/>
            <p:cNvSpPr txBox="1"/>
            <p:nvPr/>
          </p:nvSpPr>
          <p:spPr>
            <a:xfrm>
              <a:off x="468313" y="2586112"/>
              <a:ext cx="302356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90488" lvl="0" indent="-90488">
                <a:buFont typeface="Arial" charset="0"/>
                <a:buChar char="•"/>
                <a:defRPr/>
              </a:pPr>
              <a:r>
                <a:rPr lang="en-US" sz="1000" dirty="0">
                  <a:solidFill>
                    <a:srgbClr val="0F76B1"/>
                  </a:solidFill>
                  <a:latin typeface="Arial"/>
                </a:rPr>
                <a:t>Get the services they need in a consistent manner</a:t>
              </a:r>
            </a:p>
            <a:p>
              <a:pPr marL="90488" lvl="0" indent="-90488">
                <a:buFont typeface="Arial" charset="0"/>
                <a:buChar char="•"/>
                <a:defRPr/>
              </a:pPr>
              <a:r>
                <a:rPr lang="en-US" sz="1000" dirty="0">
                  <a:solidFill>
                    <a:srgbClr val="0F76B1"/>
                  </a:solidFill>
                  <a:latin typeface="Arial"/>
                </a:rPr>
                <a:t>Safe and healthy living and working environment</a:t>
              </a:r>
            </a:p>
          </p:txBody>
        </p:sp>
      </p:grpSp>
      <p:grpSp>
        <p:nvGrpSpPr>
          <p:cNvPr id="27" name="Ryhmä 26"/>
          <p:cNvGrpSpPr/>
          <p:nvPr/>
        </p:nvGrpSpPr>
        <p:grpSpPr>
          <a:xfrm>
            <a:off x="5666694" y="2216527"/>
            <a:ext cx="3477305" cy="760150"/>
            <a:chOff x="5292080" y="2216527"/>
            <a:chExt cx="3082018" cy="760150"/>
          </a:xfrm>
        </p:grpSpPr>
        <p:sp>
          <p:nvSpPr>
            <p:cNvPr id="28" name="Tekstiruutu 27"/>
            <p:cNvSpPr txBox="1"/>
            <p:nvPr/>
          </p:nvSpPr>
          <p:spPr>
            <a:xfrm>
              <a:off x="5292080" y="2216527"/>
              <a:ext cx="30820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fi-FI" sz="2000" b="1" dirty="0" err="1">
                  <a:solidFill>
                    <a:srgbClr val="0F76B1"/>
                  </a:solidFill>
                  <a:latin typeface="Arial"/>
                </a:rPr>
                <a:t>Companies</a:t>
              </a:r>
              <a:r>
                <a:rPr lang="fi-FI" sz="2000" b="1" dirty="0">
                  <a:solidFill>
                    <a:srgbClr val="0F76B1"/>
                  </a:solidFill>
                  <a:latin typeface="Arial"/>
                </a:rPr>
                <a:t> and </a:t>
              </a:r>
              <a:r>
                <a:rPr lang="fi-FI" sz="2000" b="1" dirty="0" err="1">
                  <a:solidFill>
                    <a:srgbClr val="0F76B1"/>
                  </a:solidFill>
                  <a:latin typeface="Arial"/>
                </a:rPr>
                <a:t>employers</a:t>
              </a:r>
              <a:endParaRPr lang="fi-FI" sz="2000" b="1" dirty="0">
                <a:solidFill>
                  <a:srgbClr val="0F76B1"/>
                </a:solidFill>
                <a:latin typeface="Arial"/>
              </a:endParaRPr>
            </a:p>
          </p:txBody>
        </p:sp>
        <p:sp>
          <p:nvSpPr>
            <p:cNvPr id="29" name="Tekstiruutu 28"/>
            <p:cNvSpPr txBox="1"/>
            <p:nvPr/>
          </p:nvSpPr>
          <p:spPr>
            <a:xfrm>
              <a:off x="5292081" y="2576567"/>
              <a:ext cx="302433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90488" lvl="0" indent="-90488">
                <a:buFont typeface="Arial" charset="0"/>
                <a:buChar char="•"/>
                <a:defRPr/>
              </a:pPr>
              <a:r>
                <a:rPr lang="en-US" sz="1000" dirty="0">
                  <a:solidFill>
                    <a:srgbClr val="0F76B1"/>
                  </a:solidFill>
                  <a:latin typeface="Arial"/>
                </a:rPr>
                <a:t>Equal and well-functioning business environment</a:t>
              </a:r>
            </a:p>
            <a:p>
              <a:pPr marL="90488" lvl="0" indent="-90488">
                <a:buFont typeface="Arial" charset="0"/>
                <a:buChar char="•"/>
                <a:defRPr/>
              </a:pPr>
              <a:r>
                <a:rPr lang="en-US" sz="1000" dirty="0">
                  <a:solidFill>
                    <a:srgbClr val="0F76B1"/>
                  </a:solidFill>
                  <a:latin typeface="Arial"/>
                </a:rPr>
                <a:t>Services available across the country</a:t>
              </a:r>
            </a:p>
          </p:txBody>
        </p:sp>
      </p:grpSp>
      <p:sp>
        <p:nvSpPr>
          <p:cNvPr id="30" name="Tekstiruutu 29"/>
          <p:cNvSpPr txBox="1"/>
          <p:nvPr/>
        </p:nvSpPr>
        <p:spPr>
          <a:xfrm>
            <a:off x="468313" y="842735"/>
            <a:ext cx="8028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i="1" dirty="0">
                <a:solidFill>
                  <a:srgbClr val="0F76B1"/>
                </a:solidFill>
                <a:latin typeface="Arial"/>
              </a:rPr>
              <a:t>The new authority will have a uniform and customer-oriented approach – its services will be proactive, </a:t>
            </a:r>
            <a:r>
              <a:rPr lang="en-US" i="1" dirty="0" err="1">
                <a:solidFill>
                  <a:srgbClr val="0F76B1"/>
                </a:solidFill>
                <a:latin typeface="Arial"/>
              </a:rPr>
              <a:t>digitalised</a:t>
            </a:r>
            <a:r>
              <a:rPr lang="en-US" i="1" dirty="0">
                <a:solidFill>
                  <a:srgbClr val="0F76B1"/>
                </a:solidFill>
                <a:latin typeface="Arial"/>
              </a:rPr>
              <a:t>, flexible and easy to use.</a:t>
            </a:r>
          </a:p>
        </p:txBody>
      </p:sp>
      <p:pic>
        <p:nvPicPr>
          <p:cNvPr id="31" name="Picture 2" descr="C:\Users\vmkoivis\AppData\Local\Microsoft\Windows\Temporary Internet Files\Content.IE5\LU5M58Z4\sote_ikoni_asiakaslähtöisyy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56" y="2017920"/>
            <a:ext cx="1069463" cy="1105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" descr="C:\Users\vmkoivis\AppData\Local\Microsoft\Windows\Temporary Internet Files\Content.IE5\1ELAY4PJ\sote_ikoni_palvelu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122" y="2023639"/>
            <a:ext cx="930903" cy="96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" name="Ryhmä 32"/>
          <p:cNvGrpSpPr/>
          <p:nvPr/>
        </p:nvGrpSpPr>
        <p:grpSpPr>
          <a:xfrm>
            <a:off x="2224677" y="3185961"/>
            <a:ext cx="5474090" cy="1207198"/>
            <a:chOff x="1803915" y="3195626"/>
            <a:chExt cx="5474090" cy="1207198"/>
          </a:xfrm>
        </p:grpSpPr>
        <p:grpSp>
          <p:nvGrpSpPr>
            <p:cNvPr id="34" name="Ryhmä 33"/>
            <p:cNvGrpSpPr/>
            <p:nvPr/>
          </p:nvGrpSpPr>
          <p:grpSpPr>
            <a:xfrm>
              <a:off x="2812411" y="3471377"/>
              <a:ext cx="3683310" cy="767066"/>
              <a:chOff x="2480915" y="3428930"/>
              <a:chExt cx="3683310" cy="767066"/>
            </a:xfrm>
          </p:grpSpPr>
          <p:sp>
            <p:nvSpPr>
              <p:cNvPr id="37" name="Tekstiruutu 36"/>
              <p:cNvSpPr txBox="1"/>
              <p:nvPr/>
            </p:nvSpPr>
            <p:spPr>
              <a:xfrm>
                <a:off x="2480915" y="3428930"/>
                <a:ext cx="368331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i-FI" sz="2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F76B1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Counties</a:t>
                </a:r>
                <a:r>
                  <a:rPr kumimoji="0" lang="fi-FI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76B1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and </a:t>
                </a:r>
                <a:r>
                  <a:rPr kumimoji="0" lang="fi-FI" sz="2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F76B1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municipalities</a:t>
                </a:r>
                <a:endParaRPr kumimoji="0" lang="fi-FI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F76B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8" name="Tekstiruutu 37"/>
              <p:cNvSpPr txBox="1"/>
              <p:nvPr/>
            </p:nvSpPr>
            <p:spPr>
              <a:xfrm>
                <a:off x="2728720" y="3795886"/>
                <a:ext cx="277938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90488" lvl="0" indent="-90488">
                  <a:buFont typeface="Arial" charset="0"/>
                  <a:buChar char="•"/>
                  <a:defRPr/>
                </a:pPr>
                <a:r>
                  <a:rPr lang="en-US" sz="1000" dirty="0">
                    <a:solidFill>
                      <a:srgbClr val="0F76B1"/>
                    </a:solidFill>
                    <a:latin typeface="Arial"/>
                  </a:rPr>
                  <a:t>Get interactive guidance and support for managing their duties</a:t>
                </a:r>
              </a:p>
            </p:txBody>
          </p:sp>
        </p:grpSp>
        <p:pic>
          <p:nvPicPr>
            <p:cNvPr id="35" name="Picture 4" descr="C:\Users\vmkoivis\AppData\Local\Microsoft\Windows\Temporary Internet Files\Content.IE5\93OTDDMV\sote_ikoni_maakunnat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3915" y="3195626"/>
              <a:ext cx="1008496" cy="10428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5" descr="C:\Users\vmkoivis\AppData\Local\Microsoft\Windows\Temporary Internet Files\Content.IE5\7OOPIZ8A\sote_ikoni_vuorovaikutus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8877" y="3338673"/>
              <a:ext cx="1029128" cy="10641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Dian numeron paikkamerkki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F3D37F8-22D3-48E0-8D89-5DDCFAF338AF}" type="slidenum">
              <a:rPr lang="fi-FI" smtClean="0"/>
              <a:pPr/>
              <a:t>11</a:t>
            </a:fld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72B9F29F-1952-431F-9C3C-21CF7B9D3AD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/>
              <a:t>11.10.2018</a:t>
            </a:r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B3AB605-7E78-43FE-B734-373445BA5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Leena Kinnunen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87934625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8000" y="331200"/>
            <a:ext cx="8229600" cy="639312"/>
          </a:xfrm>
        </p:spPr>
        <p:txBody>
          <a:bodyPr>
            <a:normAutofit fontScale="90000"/>
          </a:bodyPr>
          <a:lstStyle/>
          <a:p>
            <a:r>
              <a:rPr lang="en-GB" dirty="0"/>
              <a:t>Regional government reform on 1 January 2021 </a:t>
            </a:r>
          </a:p>
        </p:txBody>
      </p:sp>
      <p:sp>
        <p:nvSpPr>
          <p:cNvPr id="8" name="Suorakulmio 7"/>
          <p:cNvSpPr/>
          <p:nvPr/>
        </p:nvSpPr>
        <p:spPr>
          <a:xfrm>
            <a:off x="251520" y="1295984"/>
            <a:ext cx="2662487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/>
              <a:t>As a result of the regional government, health and social services reform, Finland’s public administration will be organised at three different levels: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b="1" dirty="0"/>
              <a:t>municipalities </a:t>
            </a:r>
            <a:r>
              <a:rPr lang="en-GB" sz="1400" dirty="0"/>
              <a:t>(local government),</a:t>
            </a:r>
            <a:r>
              <a:rPr lang="en-GB" sz="1400" b="1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b="1" dirty="0"/>
              <a:t>18 counties </a:t>
            </a:r>
            <a:r>
              <a:rPr lang="en-GB" sz="1400" dirty="0"/>
              <a:t>(regional government) and</a:t>
            </a:r>
            <a:r>
              <a:rPr lang="en-GB" sz="1400" b="1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b="1" dirty="0"/>
              <a:t>state </a:t>
            </a:r>
            <a:r>
              <a:rPr lang="en-GB" sz="1400" dirty="0"/>
              <a:t>(central government).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F3D37F8-22D3-48E0-8D89-5DDCFAF338AF}" type="slidenum">
              <a:rPr lang="fi-FI" smtClean="0"/>
              <a:pPr/>
              <a:t>2</a:t>
            </a:fld>
            <a:endParaRPr lang="fi-FI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832" y="1295984"/>
            <a:ext cx="5904656" cy="316349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Ellipsi 4">
            <a:extLst>
              <a:ext uri="{FF2B5EF4-FFF2-40B4-BE49-F238E27FC236}">
                <a16:creationId xmlns:a16="http://schemas.microsoft.com/office/drawing/2014/main" id="{D4382CF4-5081-40BB-80A1-567B86106BBA}"/>
              </a:ext>
            </a:extLst>
          </p:cNvPr>
          <p:cNvSpPr/>
          <p:nvPr/>
        </p:nvSpPr>
        <p:spPr>
          <a:xfrm>
            <a:off x="5148064" y="2067695"/>
            <a:ext cx="1656184" cy="4061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034AC7CE-A789-4515-B635-D4F424A60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11.10.2018</a:t>
            </a:r>
            <a:endParaRPr lang="fi-FI" dirty="0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3B4F837A-2FF6-4840-9005-59F12F64A6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Leena Kinnunen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44029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isällön paikkamerkki 6">
            <a:extLst>
              <a:ext uri="{FF2B5EF4-FFF2-40B4-BE49-F238E27FC236}">
                <a16:creationId xmlns:a16="http://schemas.microsoft.com/office/drawing/2014/main" id="{623DC482-57D0-417C-8903-3C93236C52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536" y="123478"/>
            <a:ext cx="8098649" cy="4392488"/>
          </a:xfrm>
          <a:prstGeom prst="rect">
            <a:avLst/>
          </a:prstGeom>
        </p:spPr>
      </p:pic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F5C9CE5A-F4B7-4CB1-AEAA-6E6CFCBD6D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Leena Kinnunen</a:t>
            </a: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669F0DAC-741A-4694-A1EA-E5BB29B3A4D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/>
              <a:t>11.10.2018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62671AC-4CE9-43E1-BC9B-50B259F8B4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F3D37F8-22D3-48E0-8D89-5DDCFAF338AF}" type="slidenum">
              <a:rPr lang="fi-FI" smtClean="0"/>
              <a:pPr/>
              <a:t>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68547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Ryhmä 48"/>
          <p:cNvGrpSpPr/>
          <p:nvPr/>
        </p:nvGrpSpPr>
        <p:grpSpPr>
          <a:xfrm>
            <a:off x="179512" y="0"/>
            <a:ext cx="7545388" cy="5143500"/>
            <a:chOff x="0" y="2480"/>
            <a:chExt cx="9144000" cy="6858000"/>
          </a:xfrm>
        </p:grpSpPr>
        <p:sp>
          <p:nvSpPr>
            <p:cNvPr id="16" name="Suorakulmio 15"/>
            <p:cNvSpPr/>
            <p:nvPr/>
          </p:nvSpPr>
          <p:spPr>
            <a:xfrm>
              <a:off x="0" y="2480"/>
              <a:ext cx="9144000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n-GB" sz="1350" dirty="0"/>
                <a:t>D</a:t>
              </a:r>
            </a:p>
          </p:txBody>
        </p:sp>
        <p:cxnSp>
          <p:nvCxnSpPr>
            <p:cNvPr id="22" name="Suora yhdysviiva 21"/>
            <p:cNvCxnSpPr/>
            <p:nvPr/>
          </p:nvCxnSpPr>
          <p:spPr>
            <a:xfrm>
              <a:off x="5814138" y="764704"/>
              <a:ext cx="18002" cy="3894892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uora yhdysviiva 18"/>
            <p:cNvCxnSpPr>
              <a:cxnSpLocks/>
            </p:cNvCxnSpPr>
            <p:nvPr/>
          </p:nvCxnSpPr>
          <p:spPr>
            <a:xfrm>
              <a:off x="719572" y="764704"/>
              <a:ext cx="36005" cy="4190044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Suorakulmio 4"/>
            <p:cNvSpPr/>
            <p:nvPr/>
          </p:nvSpPr>
          <p:spPr>
            <a:xfrm>
              <a:off x="390019" y="1031212"/>
              <a:ext cx="5040560" cy="278003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rtl="0"/>
              <a:r>
                <a:rPr lang="en-GB" sz="1050" b="1" dirty="0">
                  <a:solidFill>
                    <a:schemeClr val="accent1">
                      <a:lumMod val="75000"/>
                    </a:schemeClr>
                  </a:solidFill>
                </a:rPr>
                <a:t>National Supervisory Authority for Welfare and Health</a:t>
              </a:r>
            </a:p>
            <a:p>
              <a:pPr rtl="0"/>
              <a:r>
                <a:rPr lang="en-GB" sz="1050" b="1" dirty="0">
                  <a:solidFill>
                    <a:schemeClr val="accent1">
                      <a:lumMod val="75000"/>
                    </a:schemeClr>
                  </a:solidFill>
                </a:rPr>
                <a:t>(Valvira)</a:t>
              </a:r>
            </a:p>
            <a:p>
              <a:pPr marL="134541" indent="-134541">
                <a:buFont typeface="Arial" panose="020B0604020202020204" pitchFamily="34" charset="0"/>
                <a:buChar char="•"/>
              </a:pPr>
              <a:r>
                <a:rPr lang="en-GB" sz="900" dirty="0">
                  <a:solidFill>
                    <a:schemeClr val="accent1">
                      <a:lumMod val="75000"/>
                    </a:schemeClr>
                  </a:solidFill>
                </a:rPr>
                <a:t>Guidance to the Regional State Administrative Agencies to achieve harmonised licensing and supervisory practices</a:t>
              </a:r>
            </a:p>
            <a:p>
              <a:pPr marL="134541" indent="-134541">
                <a:buFont typeface="Arial" panose="020B0604020202020204" pitchFamily="34" charset="0"/>
                <a:buChar char="•"/>
              </a:pPr>
              <a:r>
                <a:rPr lang="en-GB" sz="900" dirty="0">
                  <a:solidFill>
                    <a:schemeClr val="accent1">
                      <a:lumMod val="75000"/>
                    </a:schemeClr>
                  </a:solidFill>
                </a:rPr>
                <a:t>The national supervision programme for health care and social welfare</a:t>
              </a:r>
            </a:p>
            <a:p>
              <a:pPr marL="134541" indent="-134541">
                <a:buFont typeface="Arial" panose="020B0604020202020204" pitchFamily="34" charset="0"/>
                <a:buChar char="•"/>
              </a:pPr>
              <a:r>
                <a:rPr lang="en-GB" sz="900" dirty="0">
                  <a:solidFill>
                    <a:schemeClr val="accent1">
                      <a:lumMod val="75000"/>
                    </a:schemeClr>
                  </a:solidFill>
                </a:rPr>
                <a:t>National licenses for private social and health care providers</a:t>
              </a:r>
            </a:p>
            <a:p>
              <a:pPr marL="134541" indent="-134541">
                <a:buFont typeface="Arial" panose="020B0604020202020204" pitchFamily="34" charset="0"/>
                <a:buChar char="•"/>
              </a:pPr>
              <a:r>
                <a:rPr lang="en-GB" sz="900" dirty="0">
                  <a:solidFill>
                    <a:schemeClr val="accent1">
                      <a:lumMod val="75000"/>
                    </a:schemeClr>
                  </a:solidFill>
                </a:rPr>
                <a:t>Handling complaints that relate to a treatment of a severely and permanently injured patient or a patient who has died after a suspected medical error or medical malpractice</a:t>
              </a:r>
            </a:p>
            <a:p>
              <a:pPr marL="134541" indent="-134541">
                <a:buFont typeface="Arial" panose="020B0604020202020204" pitchFamily="34" charset="0"/>
                <a:buChar char="•"/>
              </a:pPr>
              <a:r>
                <a:rPr lang="en-GB" sz="900" dirty="0">
                  <a:solidFill>
                    <a:schemeClr val="accent1">
                      <a:lumMod val="75000"/>
                    </a:schemeClr>
                  </a:solidFill>
                </a:rPr>
                <a:t>Grants the right to practice as a licenced or authorised professional </a:t>
              </a:r>
            </a:p>
            <a:p>
              <a:pPr marL="134541" indent="-134541">
                <a:buFont typeface="Arial" panose="020B0604020202020204" pitchFamily="34" charset="0"/>
                <a:buChar char="•"/>
              </a:pPr>
              <a:r>
                <a:rPr lang="en-GB" sz="900" dirty="0">
                  <a:solidFill>
                    <a:schemeClr val="accent1">
                      <a:lumMod val="75000"/>
                    </a:schemeClr>
                  </a:solidFill>
                </a:rPr>
                <a:t>Supervision of the alcohol and environmental health sectors</a:t>
              </a:r>
            </a:p>
            <a:p>
              <a:pPr marL="214313" indent="-214313">
                <a:buFont typeface="Arial" panose="020B0604020202020204" pitchFamily="34" charset="0"/>
                <a:buChar char="•"/>
              </a:pPr>
              <a:endParaRPr lang="en-US" sz="1050" dirty="0">
                <a:solidFill>
                  <a:schemeClr val="accent1"/>
                </a:solidFill>
              </a:endParaRPr>
            </a:p>
            <a:p>
              <a:pPr marL="214313" indent="-214313">
                <a:buFont typeface="Arial" panose="020B0604020202020204" pitchFamily="34" charset="0"/>
                <a:buChar char="•"/>
              </a:pPr>
              <a:endParaRPr lang="en-US" sz="1050" dirty="0">
                <a:solidFill>
                  <a:schemeClr val="accent1"/>
                </a:solidFill>
              </a:endParaRPr>
            </a:p>
            <a:p>
              <a:pPr marL="214313" indent="-214313">
                <a:buFont typeface="Arial" panose="020B0604020202020204" pitchFamily="34" charset="0"/>
                <a:buChar char="•"/>
              </a:pPr>
              <a:endParaRPr lang="en-US" sz="1050" dirty="0">
                <a:solidFill>
                  <a:schemeClr val="accent1"/>
                </a:solidFill>
              </a:endParaRPr>
            </a:p>
            <a:p>
              <a:pPr marL="214313" indent="-214313">
                <a:buFont typeface="Arial" panose="020B0604020202020204" pitchFamily="34" charset="0"/>
                <a:buChar char="•"/>
              </a:pPr>
              <a:endParaRPr lang="fi-FI" sz="1050" dirty="0">
                <a:solidFill>
                  <a:schemeClr val="accent1"/>
                </a:solidFill>
              </a:endParaRPr>
            </a:p>
          </p:txBody>
        </p:sp>
        <p:sp>
          <p:nvSpPr>
            <p:cNvPr id="6" name="Suorakulmio 5"/>
            <p:cNvSpPr/>
            <p:nvPr/>
          </p:nvSpPr>
          <p:spPr>
            <a:xfrm>
              <a:off x="1176587" y="3811243"/>
              <a:ext cx="4968552" cy="114350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rtl="0"/>
              <a:r>
                <a:rPr lang="en-GB" sz="1050" b="1" dirty="0">
                  <a:solidFill>
                    <a:schemeClr val="accent1">
                      <a:lumMod val="75000"/>
                    </a:schemeClr>
                  </a:solidFill>
                </a:rPr>
                <a:t>Six independent Regional State Administrative Agencies</a:t>
              </a:r>
              <a:endParaRPr lang="fi-FI" sz="1050" b="1" dirty="0">
                <a:solidFill>
                  <a:schemeClr val="accent1">
                    <a:lumMod val="75000"/>
                  </a:schemeClr>
                </a:solidFill>
              </a:endParaRPr>
            </a:p>
            <a:p>
              <a:pPr marL="135731" indent="-135731">
                <a:buFont typeface="Arial" panose="020B0604020202020204" pitchFamily="34" charset="0"/>
                <a:buChar char="•"/>
              </a:pPr>
              <a:r>
                <a:rPr lang="en-GB" sz="900" dirty="0">
                  <a:solidFill>
                    <a:schemeClr val="accent1">
                      <a:lumMod val="75000"/>
                    </a:schemeClr>
                  </a:solidFill>
                </a:rPr>
                <a:t>Regional guidance and supervision of welfare and health care</a:t>
              </a:r>
            </a:p>
            <a:p>
              <a:pPr marL="135731" indent="-135731">
                <a:buFont typeface="Arial" panose="020B0604020202020204" pitchFamily="34" charset="0"/>
                <a:buChar char="•"/>
              </a:pPr>
              <a:r>
                <a:rPr lang="en-GB" sz="900" dirty="0">
                  <a:solidFill>
                    <a:schemeClr val="accent1">
                      <a:lumMod val="75000"/>
                    </a:schemeClr>
                  </a:solidFill>
                </a:rPr>
                <a:t>Regional licenses for private social and health care providers</a:t>
              </a:r>
            </a:p>
            <a:p>
              <a:pPr marL="135731" indent="-135731">
                <a:buFont typeface="Arial" panose="020B0604020202020204" pitchFamily="34" charset="0"/>
                <a:buChar char="•"/>
              </a:pPr>
              <a:r>
                <a:rPr lang="en-GB" sz="900" dirty="0">
                  <a:solidFill>
                    <a:schemeClr val="accent1">
                      <a:lumMod val="75000"/>
                    </a:schemeClr>
                  </a:solidFill>
                </a:rPr>
                <a:t>Handling complaints</a:t>
              </a:r>
            </a:p>
            <a:p>
              <a:pPr marL="214313" indent="-214313">
                <a:buFont typeface="Arial" panose="020B0604020202020204" pitchFamily="34" charset="0"/>
                <a:buChar char="•"/>
              </a:pPr>
              <a:endParaRPr lang="en-US" sz="900" dirty="0">
                <a:solidFill>
                  <a:schemeClr val="accent1"/>
                </a:solidFill>
              </a:endParaRPr>
            </a:p>
            <a:p>
              <a:pPr rtl="0"/>
              <a:endParaRPr lang="fi-FI" sz="1050" b="1" dirty="0">
                <a:solidFill>
                  <a:schemeClr val="accent1"/>
                </a:solidFill>
              </a:endParaRPr>
            </a:p>
          </p:txBody>
        </p:sp>
        <p:sp>
          <p:nvSpPr>
            <p:cNvPr id="9" name="Suorakulmio 8"/>
            <p:cNvSpPr/>
            <p:nvPr/>
          </p:nvSpPr>
          <p:spPr>
            <a:xfrm>
              <a:off x="395535" y="4954749"/>
              <a:ext cx="5760640" cy="114350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rtl="0"/>
              <a:r>
                <a:rPr lang="en-GB" sz="1050" b="1" dirty="0">
                  <a:solidFill>
                    <a:schemeClr val="accent1">
                      <a:lumMod val="75000"/>
                    </a:schemeClr>
                  </a:solidFill>
                </a:rPr>
                <a:t>Municipalities and health and social care providers </a:t>
              </a:r>
              <a:endParaRPr lang="fi-FI" sz="1050" b="1" dirty="0">
                <a:solidFill>
                  <a:schemeClr val="accent1">
                    <a:lumMod val="75000"/>
                  </a:schemeClr>
                </a:solidFill>
              </a:endParaRPr>
            </a:p>
            <a:p>
              <a:pPr marL="134541" indent="-134541">
                <a:buFont typeface="Arial" panose="020B0604020202020204" pitchFamily="34" charset="0"/>
                <a:buChar char="•"/>
              </a:pPr>
              <a:r>
                <a:rPr lang="en-GB" sz="900" dirty="0">
                  <a:solidFill>
                    <a:schemeClr val="accent1">
                      <a:lumMod val="75000"/>
                    </a:schemeClr>
                  </a:solidFill>
                </a:rPr>
                <a:t>Self-monitoring</a:t>
              </a:r>
            </a:p>
            <a:p>
              <a:pPr marL="134541" indent="-134541">
                <a:buFont typeface="Arial" panose="020B0604020202020204" pitchFamily="34" charset="0"/>
                <a:buChar char="•"/>
              </a:pPr>
              <a:r>
                <a:rPr lang="en-GB" sz="900" dirty="0">
                  <a:solidFill>
                    <a:schemeClr val="accent1">
                      <a:lumMod val="75000"/>
                    </a:schemeClr>
                  </a:solidFill>
                </a:rPr>
                <a:t>Handling complaints and objections from patients and clients</a:t>
              </a:r>
            </a:p>
            <a:p>
              <a:pPr marL="134541" indent="-134541">
                <a:buFont typeface="Arial" panose="020B0604020202020204" pitchFamily="34" charset="0"/>
                <a:buChar char="•"/>
              </a:pPr>
              <a:r>
                <a:rPr lang="en-GB" sz="900" dirty="0">
                  <a:solidFill>
                    <a:schemeClr val="accent1">
                      <a:lumMod val="75000"/>
                    </a:schemeClr>
                  </a:solidFill>
                </a:rPr>
                <a:t>Municipalities supervise social services in their own area (along the Regional State Administrative Agencies)</a:t>
              </a:r>
            </a:p>
          </p:txBody>
        </p:sp>
        <p:sp>
          <p:nvSpPr>
            <p:cNvPr id="14" name="Suorakulmio 13"/>
            <p:cNvSpPr/>
            <p:nvPr/>
          </p:nvSpPr>
          <p:spPr>
            <a:xfrm>
              <a:off x="404498" y="186480"/>
              <a:ext cx="5885445" cy="84473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rtl="0"/>
              <a:r>
                <a:rPr lang="en-GB" sz="1050" b="1" dirty="0">
                  <a:solidFill>
                    <a:schemeClr val="accent1">
                      <a:lumMod val="75000"/>
                    </a:schemeClr>
                  </a:solidFill>
                </a:rPr>
                <a:t>Ministry of Social Affairs and Health</a:t>
              </a:r>
            </a:p>
            <a:p>
              <a:pPr marL="135731" indent="-135731">
                <a:buFont typeface="Arial" panose="020B0604020202020204" pitchFamily="34" charset="0"/>
                <a:buChar char="•"/>
              </a:pPr>
              <a:r>
                <a:rPr lang="en-GB" sz="900" dirty="0">
                  <a:solidFill>
                    <a:schemeClr val="accent1">
                      <a:lumMod val="75000"/>
                    </a:schemeClr>
                  </a:solidFill>
                </a:rPr>
                <a:t>Legislative drafting</a:t>
              </a:r>
              <a:endParaRPr lang="fi-FI" sz="900" dirty="0">
                <a:solidFill>
                  <a:schemeClr val="accent1">
                    <a:lumMod val="75000"/>
                  </a:schemeClr>
                </a:solidFill>
              </a:endParaRPr>
            </a:p>
            <a:p>
              <a:pPr marL="135731" indent="-135731">
                <a:buFont typeface="Arial" panose="020B0604020202020204" pitchFamily="34" charset="0"/>
                <a:buChar char="•"/>
              </a:pPr>
              <a:r>
                <a:rPr lang="en-GB" sz="900" dirty="0">
                  <a:solidFill>
                    <a:schemeClr val="accent1">
                      <a:lumMod val="75000"/>
                    </a:schemeClr>
                  </a:solidFill>
                </a:rPr>
                <a:t>Planning, steering and implementation of social and health policy</a:t>
              </a:r>
              <a:endParaRPr lang="fi-FI" sz="9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26" name="Suora yhdysviiva 25"/>
            <p:cNvCxnSpPr>
              <a:cxnSpLocks/>
            </p:cNvCxnSpPr>
            <p:nvPr/>
          </p:nvCxnSpPr>
          <p:spPr>
            <a:xfrm>
              <a:off x="755577" y="4199565"/>
              <a:ext cx="432047" cy="0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kstiruutu 1">
            <a:extLst>
              <a:ext uri="{FF2B5EF4-FFF2-40B4-BE49-F238E27FC236}">
                <a16:creationId xmlns:a16="http://schemas.microsoft.com/office/drawing/2014/main" id="{59D4B8DE-DAEE-43F5-BD48-3542337955D9}"/>
              </a:ext>
            </a:extLst>
          </p:cNvPr>
          <p:cNvSpPr txBox="1"/>
          <p:nvPr/>
        </p:nvSpPr>
        <p:spPr>
          <a:xfrm>
            <a:off x="6230918" y="897564"/>
            <a:ext cx="1493982" cy="235449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rtl="0"/>
            <a:r>
              <a:rPr lang="en-GB" sz="1500" b="1" dirty="0">
                <a:solidFill>
                  <a:srgbClr val="002060"/>
                </a:solidFill>
              </a:rPr>
              <a:t>Supervision of</a:t>
            </a:r>
            <a:endParaRPr lang="fi-FI" sz="1500" b="1" dirty="0">
              <a:solidFill>
                <a:srgbClr val="002060"/>
              </a:solidFill>
            </a:endParaRPr>
          </a:p>
          <a:p>
            <a:pPr rtl="0"/>
            <a:r>
              <a:rPr lang="en-GB" sz="1500" b="1" dirty="0">
                <a:solidFill>
                  <a:srgbClr val="002060"/>
                </a:solidFill>
              </a:rPr>
              <a:t>Health and </a:t>
            </a:r>
          </a:p>
          <a:p>
            <a:pPr rtl="0"/>
            <a:r>
              <a:rPr lang="en-GB" sz="1500" b="1" dirty="0">
                <a:solidFill>
                  <a:srgbClr val="002060"/>
                </a:solidFill>
              </a:rPr>
              <a:t>Social Services</a:t>
            </a:r>
          </a:p>
          <a:p>
            <a:pPr rtl="0"/>
            <a:r>
              <a:rPr lang="en-GB" sz="1500" b="1" dirty="0">
                <a:solidFill>
                  <a:srgbClr val="002060"/>
                </a:solidFill>
              </a:rPr>
              <a:t>in Finland: current state</a:t>
            </a:r>
          </a:p>
          <a:p>
            <a:pPr rtl="0"/>
            <a:endParaRPr lang="fi-FI" sz="1350" dirty="0"/>
          </a:p>
          <a:p>
            <a:pPr rtl="0"/>
            <a:endParaRPr lang="sv-SE" sz="1350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9862A585-6E1B-4BD8-8867-5905144EB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fi-FI"/>
              <a:t>11.10.2018</a:t>
            </a:r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7057259-E687-491A-A356-96889396A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r>
              <a:rPr lang="fi-FI" dirty="0"/>
              <a:t>4</a:t>
            </a:r>
          </a:p>
        </p:txBody>
      </p:sp>
      <p:sp>
        <p:nvSpPr>
          <p:cNvPr id="12" name="Alatunnisteen paikkamerkki 11">
            <a:extLst>
              <a:ext uri="{FF2B5EF4-FFF2-40B4-BE49-F238E27FC236}">
                <a16:creationId xmlns:a16="http://schemas.microsoft.com/office/drawing/2014/main" id="{43DB8C49-5B5F-48F5-8162-11E1C96CD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i-FI"/>
              <a:t>Leena Kinnunen</a:t>
            </a:r>
          </a:p>
        </p:txBody>
      </p:sp>
    </p:spTree>
    <p:extLst>
      <p:ext uri="{BB962C8B-B14F-4D97-AF65-F5344CB8AC3E}">
        <p14:creationId xmlns:p14="http://schemas.microsoft.com/office/powerpoint/2010/main" val="2431438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03774" y="298251"/>
            <a:ext cx="8136448" cy="813494"/>
          </a:xfrm>
        </p:spPr>
        <p:txBody>
          <a:bodyPr>
            <a:normAutofit fontScale="90000"/>
          </a:bodyPr>
          <a:lstStyle/>
          <a:p>
            <a:r>
              <a:rPr lang="en-GB" dirty="0"/>
              <a:t>New National Supervisory Authority:</a:t>
            </a:r>
            <a:br>
              <a:rPr lang="en-GB" dirty="0"/>
            </a:br>
            <a:r>
              <a:rPr lang="en-GB" dirty="0"/>
              <a:t>What's it all about?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F3D37F8-22D3-48E0-8D89-5DDCFAF338AF}" type="slidenum">
              <a:rPr lang="fi-FI" smtClean="0"/>
              <a:pPr/>
              <a:t>5</a:t>
            </a:fld>
            <a:endParaRPr lang="fi-FI"/>
          </a:p>
        </p:txBody>
      </p:sp>
      <p:grpSp>
        <p:nvGrpSpPr>
          <p:cNvPr id="17" name="Ryhmä 16"/>
          <p:cNvGrpSpPr/>
          <p:nvPr/>
        </p:nvGrpSpPr>
        <p:grpSpPr>
          <a:xfrm>
            <a:off x="1231793" y="831400"/>
            <a:ext cx="6664230" cy="1996512"/>
            <a:chOff x="2195734" y="1160938"/>
            <a:chExt cx="4752528" cy="1477652"/>
          </a:xfrm>
          <a:noFill/>
        </p:grpSpPr>
        <p:sp>
          <p:nvSpPr>
            <p:cNvPr id="14" name="Suorakulmio 13"/>
            <p:cNvSpPr/>
            <p:nvPr/>
          </p:nvSpPr>
          <p:spPr>
            <a:xfrm>
              <a:off x="2195734" y="1160938"/>
              <a:ext cx="4752528" cy="1336066"/>
            </a:xfrm>
            <a:prstGeom prst="downArrowCallout">
              <a:avLst/>
            </a:prstGeom>
            <a:grpFill/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" name="Tekstiruutu 3"/>
            <p:cNvSpPr txBox="1"/>
            <p:nvPr/>
          </p:nvSpPr>
          <p:spPr>
            <a:xfrm>
              <a:off x="2512796" y="1434693"/>
              <a:ext cx="4176464" cy="1203897"/>
            </a:xfrm>
            <a:prstGeom prst="downArrowCallout">
              <a:avLst/>
            </a:prstGeom>
            <a:grp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GB" sz="1400" dirty="0">
                  <a:ln>
                    <a:solidFill>
                      <a:schemeClr val="accent1">
                        <a:lumMod val="50000"/>
                      </a:schemeClr>
                    </a:solidFill>
                  </a:ln>
                  <a:solidFill>
                    <a:schemeClr val="accent1"/>
                  </a:solidFill>
                </a:rPr>
                <a:t>Government licensing, guidance and supervision functions</a:t>
              </a:r>
            </a:p>
            <a:p>
              <a:pPr algn="ctr">
                <a:lnSpc>
                  <a:spcPct val="150000"/>
                </a:lnSpc>
              </a:pPr>
              <a:r>
                <a:rPr lang="en-GB" sz="1400" dirty="0">
                  <a:ln>
                    <a:solidFill>
                      <a:schemeClr val="accent1">
                        <a:lumMod val="50000"/>
                      </a:schemeClr>
                    </a:solidFill>
                  </a:ln>
                  <a:solidFill>
                    <a:schemeClr val="accent1"/>
                  </a:solidFill>
                </a:rPr>
                <a:t>will be brought together</a:t>
              </a:r>
            </a:p>
            <a:p>
              <a:pPr algn="ctr">
                <a:lnSpc>
                  <a:spcPct val="150000"/>
                </a:lnSpc>
              </a:pPr>
              <a:r>
                <a:rPr lang="en-GB" sz="1400" b="1" dirty="0">
                  <a:ln>
                    <a:solidFill>
                      <a:schemeClr val="accent1">
                        <a:lumMod val="50000"/>
                      </a:schemeClr>
                    </a:solidFill>
                  </a:ln>
                  <a:solidFill>
                    <a:schemeClr val="accent1"/>
                  </a:solidFill>
                </a:rPr>
                <a:t>in a new, multidisciplinary agency</a:t>
              </a:r>
            </a:p>
          </p:txBody>
        </p:sp>
      </p:grpSp>
      <p:grpSp>
        <p:nvGrpSpPr>
          <p:cNvPr id="15" name="Ryhmä 14"/>
          <p:cNvGrpSpPr/>
          <p:nvPr/>
        </p:nvGrpSpPr>
        <p:grpSpPr>
          <a:xfrm>
            <a:off x="1249697" y="2379256"/>
            <a:ext cx="6732577" cy="2159290"/>
            <a:chOff x="1259401" y="2211710"/>
            <a:chExt cx="6732577" cy="2159290"/>
          </a:xfrm>
        </p:grpSpPr>
        <p:grpSp>
          <p:nvGrpSpPr>
            <p:cNvPr id="11" name="Ryhmä 10"/>
            <p:cNvGrpSpPr/>
            <p:nvPr/>
          </p:nvGrpSpPr>
          <p:grpSpPr>
            <a:xfrm>
              <a:off x="1280754" y="2225511"/>
              <a:ext cx="3064162" cy="970430"/>
              <a:chOff x="1280754" y="2225511"/>
              <a:chExt cx="3064162" cy="970430"/>
            </a:xfrm>
          </p:grpSpPr>
          <p:sp>
            <p:nvSpPr>
              <p:cNvPr id="18" name="Ellipsi 17"/>
              <p:cNvSpPr/>
              <p:nvPr/>
            </p:nvSpPr>
            <p:spPr>
              <a:xfrm>
                <a:off x="1280754" y="2225511"/>
                <a:ext cx="3064162" cy="970430"/>
              </a:xfrm>
              <a:prstGeom prst="roundRect">
                <a:avLst/>
              </a:prstGeom>
              <a:solidFill>
                <a:srgbClr val="A34E96"/>
              </a:solidFill>
              <a:ln>
                <a:noFill/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sz="1200"/>
              </a:p>
            </p:txBody>
          </p:sp>
          <p:sp>
            <p:nvSpPr>
              <p:cNvPr id="6" name="Tekstiruutu 5"/>
              <p:cNvSpPr txBox="1"/>
              <p:nvPr/>
            </p:nvSpPr>
            <p:spPr>
              <a:xfrm>
                <a:off x="1350463" y="2323212"/>
                <a:ext cx="2924743" cy="783193"/>
              </a:xfrm>
              <a:prstGeom prst="roundRect">
                <a:avLst/>
              </a:prstGeom>
              <a:solidFill>
                <a:srgbClr val="A34E96"/>
              </a:solidFill>
              <a:ln>
                <a:noFill/>
              </a:ln>
              <a:effectLst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0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</a:rPr>
                  <a:t>A new, multidisciplinary agency called the National Supervisory Authority will be responsible for government licensing, guidance and supervision functions.</a:t>
                </a:r>
              </a:p>
            </p:txBody>
          </p:sp>
        </p:grpSp>
        <p:grpSp>
          <p:nvGrpSpPr>
            <p:cNvPr id="13" name="Ryhmä 12"/>
            <p:cNvGrpSpPr/>
            <p:nvPr/>
          </p:nvGrpSpPr>
          <p:grpSpPr>
            <a:xfrm>
              <a:off x="4831861" y="2211710"/>
              <a:ext cx="3106680" cy="970430"/>
              <a:chOff x="4564898" y="2347837"/>
              <a:chExt cx="3789764" cy="1135680"/>
            </a:xfrm>
          </p:grpSpPr>
          <p:sp>
            <p:nvSpPr>
              <p:cNvPr id="19" name="Ellipsi 18"/>
              <p:cNvSpPr/>
              <p:nvPr/>
            </p:nvSpPr>
            <p:spPr>
              <a:xfrm>
                <a:off x="4564898" y="2347837"/>
                <a:ext cx="3737897" cy="1135680"/>
              </a:xfrm>
              <a:prstGeom prst="roundRect">
                <a:avLst/>
              </a:prstGeom>
              <a:solidFill>
                <a:srgbClr val="A34E96"/>
              </a:solidFill>
              <a:ln>
                <a:noFill/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sz="1200"/>
              </a:p>
            </p:txBody>
          </p:sp>
          <p:sp>
            <p:nvSpPr>
              <p:cNvPr id="5" name="Tekstiruutu 4"/>
              <p:cNvSpPr txBox="1"/>
              <p:nvPr/>
            </p:nvSpPr>
            <p:spPr>
              <a:xfrm>
                <a:off x="4616765" y="2473548"/>
                <a:ext cx="3737897" cy="916559"/>
              </a:xfrm>
              <a:prstGeom prst="roundRect">
                <a:avLst/>
              </a:prstGeom>
              <a:noFill/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0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</a:rPr>
                  <a:t>This new agency will operate in the fields of health and social services, the environment, occupational health and safety, and education and culture.</a:t>
                </a:r>
              </a:p>
            </p:txBody>
          </p:sp>
        </p:grpSp>
        <p:grpSp>
          <p:nvGrpSpPr>
            <p:cNvPr id="12" name="Ryhmä 11"/>
            <p:cNvGrpSpPr/>
            <p:nvPr/>
          </p:nvGrpSpPr>
          <p:grpSpPr>
            <a:xfrm>
              <a:off x="1259401" y="3394741"/>
              <a:ext cx="3064162" cy="970430"/>
              <a:chOff x="1259401" y="3394741"/>
              <a:chExt cx="3064162" cy="970430"/>
            </a:xfrm>
          </p:grpSpPr>
          <p:sp>
            <p:nvSpPr>
              <p:cNvPr id="9" name="Ellipsi 8"/>
              <p:cNvSpPr/>
              <p:nvPr/>
            </p:nvSpPr>
            <p:spPr>
              <a:xfrm>
                <a:off x="1259401" y="3394741"/>
                <a:ext cx="3064162" cy="970430"/>
              </a:xfrm>
              <a:prstGeom prst="roundRect">
                <a:avLst/>
              </a:prstGeom>
              <a:solidFill>
                <a:srgbClr val="F27024"/>
              </a:solidFill>
              <a:ln>
                <a:noFill/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sz="1200"/>
              </a:p>
            </p:txBody>
          </p:sp>
          <p:sp>
            <p:nvSpPr>
              <p:cNvPr id="7" name="Tekstiruutu 6"/>
              <p:cNvSpPr txBox="1"/>
              <p:nvPr/>
            </p:nvSpPr>
            <p:spPr>
              <a:xfrm>
                <a:off x="1607442" y="3584547"/>
                <a:ext cx="2368080" cy="612934"/>
              </a:xfrm>
              <a:prstGeom prst="roundRect">
                <a:avLst/>
              </a:prstGeom>
              <a:noFill/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0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</a:rPr>
                  <a:t>It will be a national authority, but it will also be close to its customers.</a:t>
                </a:r>
              </a:p>
            </p:txBody>
          </p:sp>
        </p:grpSp>
        <p:grpSp>
          <p:nvGrpSpPr>
            <p:cNvPr id="25" name="Ryhmä 24"/>
            <p:cNvGrpSpPr/>
            <p:nvPr/>
          </p:nvGrpSpPr>
          <p:grpSpPr>
            <a:xfrm>
              <a:off x="4868789" y="3400570"/>
              <a:ext cx="3123189" cy="970430"/>
              <a:chOff x="4888616" y="3553606"/>
              <a:chExt cx="3123189" cy="970430"/>
            </a:xfrm>
          </p:grpSpPr>
          <p:sp>
            <p:nvSpPr>
              <p:cNvPr id="16" name="Pyöristetty suorakulmio 15"/>
              <p:cNvSpPr/>
              <p:nvPr/>
            </p:nvSpPr>
            <p:spPr>
              <a:xfrm>
                <a:off x="4888616" y="3553606"/>
                <a:ext cx="3064162" cy="970430"/>
              </a:xfrm>
              <a:prstGeom prst="roundRect">
                <a:avLst/>
              </a:prstGeom>
              <a:solidFill>
                <a:srgbClr val="F27024"/>
              </a:solidFill>
              <a:ln>
                <a:noFill/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sz="1200"/>
              </a:p>
            </p:txBody>
          </p:sp>
          <p:sp>
            <p:nvSpPr>
              <p:cNvPr id="8" name="Tekstiruutu 7"/>
              <p:cNvSpPr txBox="1"/>
              <p:nvPr/>
            </p:nvSpPr>
            <p:spPr>
              <a:xfrm>
                <a:off x="4888616" y="3674455"/>
                <a:ext cx="3123189" cy="707886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0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</a:rPr>
                  <a:t>The new agency will have a uniform, customer-oriented approach, and its services will be proactive, digitalised, flexible and easy to use.</a:t>
                </a:r>
              </a:p>
            </p:txBody>
          </p:sp>
        </p:grpSp>
      </p:grpSp>
      <p:pic>
        <p:nvPicPr>
          <p:cNvPr id="26" name="Picture 3" descr="C:\Users\vmkoivis\AppData\Local\Microsoft\Windows\Temporary Internet Files\Content.IE5\1ELAY4PJ\sote_ikoni_palvelu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5733" y="1460086"/>
            <a:ext cx="432833" cy="44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" descr="C:\Users\vmkoivis\AppData\Local\Microsoft\Windows\Temporary Internet Files\Content.IE5\1ELAY4PJ\sote_ikoni_palvelu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463" y="1453840"/>
            <a:ext cx="432833" cy="44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äivämäärän paikkamerkki 9">
            <a:extLst>
              <a:ext uri="{FF2B5EF4-FFF2-40B4-BE49-F238E27FC236}">
                <a16:creationId xmlns:a16="http://schemas.microsoft.com/office/drawing/2014/main" id="{571E0522-4BA6-4A90-BBA3-A30097F8B0A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/>
              <a:t>11.10.2018</a:t>
            </a:r>
            <a:endParaRPr lang="fi-FI" dirty="0"/>
          </a:p>
        </p:txBody>
      </p:sp>
      <p:sp>
        <p:nvSpPr>
          <p:cNvPr id="20" name="Alatunnisteen paikkamerkki 19">
            <a:extLst>
              <a:ext uri="{FF2B5EF4-FFF2-40B4-BE49-F238E27FC236}">
                <a16:creationId xmlns:a16="http://schemas.microsoft.com/office/drawing/2014/main" id="{B44115F1-7D9A-49E0-9728-FA5F6070A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Leena Kinnunen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69549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/>
          <p:cNvSpPr/>
          <p:nvPr/>
        </p:nvSpPr>
        <p:spPr>
          <a:xfrm>
            <a:off x="179512" y="4587974"/>
            <a:ext cx="864096" cy="4702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F3D37F8-22D3-48E0-8D89-5DDCFAF338AF}" type="slidenum">
              <a:rPr lang="fi-FI" smtClean="0"/>
              <a:pPr/>
              <a:t>6</a:t>
            </a:fld>
            <a:endParaRPr lang="fi-FI" dirty="0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54684"/>
            <a:ext cx="7128792" cy="5034131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DAD8422-2EFF-4A05-A5BE-771AB3B9D13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/>
              <a:t>11.10.2018</a:t>
            </a: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339C84B-9AD2-4711-910A-464FD8444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Leena Kinnunen</a:t>
            </a:r>
          </a:p>
        </p:txBody>
      </p:sp>
    </p:spTree>
    <p:extLst>
      <p:ext uri="{BB962C8B-B14F-4D97-AF65-F5344CB8AC3E}">
        <p14:creationId xmlns:p14="http://schemas.microsoft.com/office/powerpoint/2010/main" val="5241142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13AF80F-8481-4C5C-B102-9E52C00CC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sz="2800" dirty="0"/>
              <a:t>Luova-</a:t>
            </a:r>
            <a:r>
              <a:rPr lang="fi-FI" sz="2800" dirty="0" err="1"/>
              <a:t>authority</a:t>
            </a:r>
            <a:r>
              <a:rPr lang="fi-FI" sz="2800" dirty="0"/>
              <a:t>: 4 </a:t>
            </a:r>
            <a:r>
              <a:rPr lang="fi-FI" sz="2800" dirty="0" err="1"/>
              <a:t>sectors</a:t>
            </a:r>
            <a:r>
              <a:rPr lang="fi-FI" sz="2800" dirty="0"/>
              <a:t> </a:t>
            </a:r>
            <a:br>
              <a:rPr lang="sv-SE" sz="2800" dirty="0"/>
            </a:b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C7660F2-91F0-4B8E-9F0E-910FE7A2974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/>
              <a:t>11.10.2018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DD332F7-9614-4F2D-8184-BF4B636B95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F3D37F8-22D3-48E0-8D89-5DDCFAF338AF}" type="slidenum">
              <a:rPr lang="fi-FI" smtClean="0"/>
              <a:pPr/>
              <a:t>7</a:t>
            </a:fld>
            <a:endParaRPr lang="fi-FI" dirty="0"/>
          </a:p>
        </p:txBody>
      </p:sp>
      <p:pic>
        <p:nvPicPr>
          <p:cNvPr id="10" name="Sisällön paikkamerkki 9">
            <a:extLst>
              <a:ext uri="{FF2B5EF4-FFF2-40B4-BE49-F238E27FC236}">
                <a16:creationId xmlns:a16="http://schemas.microsoft.com/office/drawing/2014/main" id="{C01FB061-B7FA-4981-8FD6-9DC808E898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6742" y="843558"/>
            <a:ext cx="5966254" cy="3610967"/>
          </a:xfrm>
          <a:prstGeom prst="rect">
            <a:avLst/>
          </a:prstGeom>
        </p:spPr>
      </p:pic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2B582836-2795-43EC-B07E-D68274B349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Leena Kinnunen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397391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National Supervisory Authority serves all government ministries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F3D37F8-22D3-48E0-8D89-5DDCFAF338AF}" type="slidenum">
              <a:rPr lang="fi-FI" smtClean="0"/>
              <a:pPr/>
              <a:t>8</a:t>
            </a:fld>
            <a:endParaRPr lang="fi-FI"/>
          </a:p>
        </p:txBody>
      </p:sp>
      <p:grpSp>
        <p:nvGrpSpPr>
          <p:cNvPr id="53" name="Ryhmä 52"/>
          <p:cNvGrpSpPr/>
          <p:nvPr/>
        </p:nvGrpSpPr>
        <p:grpSpPr>
          <a:xfrm>
            <a:off x="35496" y="1203598"/>
            <a:ext cx="9108504" cy="3811422"/>
            <a:chOff x="262620" y="1136592"/>
            <a:chExt cx="8637421" cy="3567675"/>
          </a:xfrm>
        </p:grpSpPr>
        <p:sp>
          <p:nvSpPr>
            <p:cNvPr id="73" name="Nuoli oikealle 72"/>
            <p:cNvSpPr/>
            <p:nvPr/>
          </p:nvSpPr>
          <p:spPr>
            <a:xfrm rot="5400000">
              <a:off x="1310332" y="2386963"/>
              <a:ext cx="627578" cy="479268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4" name="Nuoli oikealle 73"/>
            <p:cNvSpPr/>
            <p:nvPr/>
          </p:nvSpPr>
          <p:spPr>
            <a:xfrm rot="5400000">
              <a:off x="4053863" y="2386963"/>
              <a:ext cx="627578" cy="479268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8" name="Kuva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28" y="1136592"/>
              <a:ext cx="8576513" cy="3567675"/>
            </a:xfrm>
            <a:prstGeom prst="rect">
              <a:avLst/>
            </a:prstGeom>
          </p:spPr>
        </p:pic>
        <p:sp>
          <p:nvSpPr>
            <p:cNvPr id="9" name="Pyöristetty suorakulmio 8"/>
            <p:cNvSpPr/>
            <p:nvPr/>
          </p:nvSpPr>
          <p:spPr>
            <a:xfrm>
              <a:off x="1051992" y="3692372"/>
              <a:ext cx="2224975" cy="68796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GB" sz="1200" b="1" dirty="0">
                  <a:solidFill>
                    <a:srgbClr val="0F76B1"/>
                  </a:solidFill>
                </a:rPr>
                <a:t>Management and issues subject to joint guidance</a:t>
              </a:r>
            </a:p>
          </p:txBody>
        </p:sp>
        <p:sp>
          <p:nvSpPr>
            <p:cNvPr id="10" name="Pyöristetty suorakulmio 9"/>
            <p:cNvSpPr/>
            <p:nvPr/>
          </p:nvSpPr>
          <p:spPr>
            <a:xfrm>
              <a:off x="3420496" y="3692372"/>
              <a:ext cx="4975792" cy="68796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1600" b="1" dirty="0">
                  <a:solidFill>
                    <a:srgbClr val="0F76B1"/>
                  </a:solidFill>
                </a:rPr>
                <a:t>Work on the agency's specified areas</a:t>
              </a:r>
            </a:p>
            <a:p>
              <a:pPr lvl="0" algn="ctr"/>
              <a:r>
                <a:rPr lang="en-US" sz="1600" b="1" dirty="0">
                  <a:solidFill>
                    <a:srgbClr val="0F76B1"/>
                  </a:solidFill>
                </a:rPr>
                <a:t>of responsibility</a:t>
              </a:r>
              <a:endParaRPr lang="en-GB" sz="1600" b="1" dirty="0">
                <a:solidFill>
                  <a:srgbClr val="0F76B1"/>
                </a:solidFill>
              </a:endParaRPr>
            </a:p>
          </p:txBody>
        </p:sp>
        <p:sp>
          <p:nvSpPr>
            <p:cNvPr id="11" name="Pyöristetty suorakulmio 10"/>
            <p:cNvSpPr/>
            <p:nvPr/>
          </p:nvSpPr>
          <p:spPr>
            <a:xfrm>
              <a:off x="907976" y="3300214"/>
              <a:ext cx="7632848" cy="1224136"/>
            </a:xfrm>
            <a:prstGeom prst="roundRect">
              <a:avLst>
                <a:gd name="adj" fmla="val 8966"/>
              </a:avLst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fi-FI" sz="1200" b="1" dirty="0">
                <a:solidFill>
                  <a:srgbClr val="0F76B1"/>
                </a:solidFill>
              </a:endParaRPr>
            </a:p>
          </p:txBody>
        </p:sp>
        <p:sp>
          <p:nvSpPr>
            <p:cNvPr id="12" name="Pyöristetty suorakulmio 11"/>
            <p:cNvSpPr/>
            <p:nvPr/>
          </p:nvSpPr>
          <p:spPr>
            <a:xfrm>
              <a:off x="395536" y="1275606"/>
              <a:ext cx="8395024" cy="1070748"/>
            </a:xfrm>
            <a:prstGeom prst="roundRect">
              <a:avLst>
                <a:gd name="adj" fmla="val 8966"/>
              </a:avLst>
            </a:prstGeom>
            <a:solidFill>
              <a:schemeClr val="bg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fi-FI" sz="1200" b="1" dirty="0">
                <a:solidFill>
                  <a:srgbClr val="0F76B1"/>
                </a:solidFill>
              </a:endParaRPr>
            </a:p>
          </p:txBody>
        </p:sp>
        <p:sp>
          <p:nvSpPr>
            <p:cNvPr id="14" name="Tekstiruutu 13"/>
            <p:cNvSpPr txBox="1"/>
            <p:nvPr/>
          </p:nvSpPr>
          <p:spPr>
            <a:xfrm>
              <a:off x="864968" y="3326145"/>
              <a:ext cx="61290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>
                  <a:solidFill>
                    <a:schemeClr val="bg1"/>
                  </a:solidFill>
                </a:rPr>
                <a:t>National supervisory authority</a:t>
              </a:r>
            </a:p>
          </p:txBody>
        </p:sp>
        <p:sp>
          <p:nvSpPr>
            <p:cNvPr id="29" name="Tekstiruutu 28"/>
            <p:cNvSpPr txBox="1"/>
            <p:nvPr/>
          </p:nvSpPr>
          <p:spPr>
            <a:xfrm>
              <a:off x="1237038" y="2478721"/>
              <a:ext cx="231218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>
                  <a:solidFill>
                    <a:schemeClr val="bg1"/>
                  </a:solidFill>
                </a:rPr>
                <a:t>Joint guidance</a:t>
              </a:r>
            </a:p>
            <a:p>
              <a:pPr algn="ctr"/>
              <a:r>
                <a:rPr lang="en-GB" sz="1000" dirty="0">
                  <a:solidFill>
                    <a:schemeClr val="bg1"/>
                  </a:solidFill>
                </a:rPr>
                <a:t>Joint steering group </a:t>
              </a:r>
              <a:br>
                <a:rPr lang="en-GB" sz="1000" dirty="0">
                  <a:solidFill>
                    <a:schemeClr val="bg1"/>
                  </a:solidFill>
                </a:rPr>
              </a:br>
              <a:r>
                <a:rPr lang="en-GB" sz="1000" dirty="0">
                  <a:solidFill>
                    <a:schemeClr val="bg1"/>
                  </a:solidFill>
                </a:rPr>
                <a:t>and preparation network </a:t>
              </a:r>
            </a:p>
            <a:p>
              <a:pPr algn="ctr"/>
              <a:endParaRPr lang="en-GB" sz="1000" dirty="0">
                <a:solidFill>
                  <a:schemeClr val="bg1"/>
                </a:solidFill>
              </a:endParaRPr>
            </a:p>
            <a:p>
              <a:pPr algn="ctr"/>
              <a:endParaRPr lang="en-GB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30" name="Tekstiruutu 29"/>
            <p:cNvSpPr txBox="1"/>
            <p:nvPr/>
          </p:nvSpPr>
          <p:spPr>
            <a:xfrm>
              <a:off x="3878282" y="2426761"/>
              <a:ext cx="219696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>
                  <a:solidFill>
                    <a:schemeClr val="bg1"/>
                  </a:solidFill>
                </a:rPr>
                <a:t>Operational guidance and direction</a:t>
              </a:r>
            </a:p>
            <a:p>
              <a:pPr algn="ctr"/>
              <a:r>
                <a:rPr lang="en-GB" sz="1000" dirty="0">
                  <a:solidFill>
                    <a:schemeClr val="bg1"/>
                  </a:solidFill>
                </a:rPr>
                <a:t>Each ministry within its mandate </a:t>
              </a:r>
            </a:p>
          </p:txBody>
        </p:sp>
        <p:sp>
          <p:nvSpPr>
            <p:cNvPr id="31" name="Nuoli oikealle 30"/>
            <p:cNvSpPr/>
            <p:nvPr/>
          </p:nvSpPr>
          <p:spPr>
            <a:xfrm rot="5400000">
              <a:off x="928032" y="2594391"/>
              <a:ext cx="627578" cy="479268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2" name="Nuoli oikealle 31"/>
            <p:cNvSpPr/>
            <p:nvPr/>
          </p:nvSpPr>
          <p:spPr>
            <a:xfrm rot="5400000">
              <a:off x="3346341" y="2552522"/>
              <a:ext cx="627578" cy="479268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2" name="Pyöristetty suorakulmio 51"/>
            <p:cNvSpPr/>
            <p:nvPr/>
          </p:nvSpPr>
          <p:spPr>
            <a:xfrm>
              <a:off x="6242865" y="2215228"/>
              <a:ext cx="2547695" cy="859783"/>
            </a:xfrm>
            <a:prstGeom prst="roundRect">
              <a:avLst>
                <a:gd name="adj" fmla="val 8966"/>
              </a:avLst>
            </a:prstGeom>
            <a:solidFill>
              <a:schemeClr val="bg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fi-FI" sz="1200" b="1" dirty="0">
                <a:solidFill>
                  <a:srgbClr val="0F76B1"/>
                </a:solidFill>
              </a:endParaRPr>
            </a:p>
          </p:txBody>
        </p:sp>
        <p:pic>
          <p:nvPicPr>
            <p:cNvPr id="6" name="Kuva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8000" y="1622466"/>
              <a:ext cx="8195198" cy="412845"/>
            </a:xfrm>
            <a:prstGeom prst="rect">
              <a:avLst/>
            </a:prstGeom>
          </p:spPr>
        </p:pic>
        <p:pic>
          <p:nvPicPr>
            <p:cNvPr id="7" name="Kuva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78780" y="2372501"/>
              <a:ext cx="2341107" cy="625158"/>
            </a:xfrm>
            <a:prstGeom prst="rect">
              <a:avLst/>
            </a:prstGeom>
          </p:spPr>
        </p:pic>
        <p:sp>
          <p:nvSpPr>
            <p:cNvPr id="13" name="Tekstiruutu 12"/>
            <p:cNvSpPr txBox="1"/>
            <p:nvPr/>
          </p:nvSpPr>
          <p:spPr>
            <a:xfrm>
              <a:off x="262620" y="1291798"/>
              <a:ext cx="43204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>
                  <a:solidFill>
                    <a:schemeClr val="accent2"/>
                  </a:solidFill>
                </a:rPr>
                <a:t>Government</a:t>
              </a:r>
            </a:p>
          </p:txBody>
        </p:sp>
      </p:grp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E200330-23F5-4E63-81CA-C27BBFEDE3F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/>
              <a:t>11.10.2018</a:t>
            </a: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586E626-E0D0-434B-B163-2AF4B3742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Leena Kinnunen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54261098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193243"/>
            <a:ext cx="8229600" cy="656374"/>
          </a:xfrm>
        </p:spPr>
        <p:txBody>
          <a:bodyPr>
            <a:normAutofit fontScale="90000"/>
          </a:bodyPr>
          <a:lstStyle/>
          <a:p>
            <a:r>
              <a:rPr lang="fi-FI" dirty="0"/>
              <a:t>National </a:t>
            </a:r>
            <a:r>
              <a:rPr lang="fi-FI" dirty="0" err="1"/>
              <a:t>Supervisory</a:t>
            </a:r>
            <a:r>
              <a:rPr lang="fi-FI" dirty="0"/>
              <a:t> </a:t>
            </a:r>
            <a:r>
              <a:rPr lang="fi-FI" dirty="0" err="1"/>
              <a:t>Authority</a:t>
            </a:r>
            <a:r>
              <a:rPr lang="fi-FI" dirty="0"/>
              <a:t> </a:t>
            </a:r>
            <a:r>
              <a:rPr lang="fi-FI" dirty="0" err="1"/>
              <a:t>organisation</a:t>
            </a:r>
            <a:r>
              <a:rPr lang="fi-FI" dirty="0"/>
              <a:t> </a:t>
            </a:r>
            <a:r>
              <a:rPr lang="fi-FI" dirty="0" err="1"/>
              <a:t>model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F3D37F8-22D3-48E0-8D89-5DDCFAF338AF}" type="slidenum">
              <a:rPr lang="fi-FI" smtClean="0"/>
              <a:pPr/>
              <a:t>9</a:t>
            </a:fld>
            <a:endParaRPr lang="fi-FI" dirty="0"/>
          </a:p>
        </p:txBody>
      </p:sp>
      <p:sp>
        <p:nvSpPr>
          <p:cNvPr id="5" name="Pyöristetty suorakulmio 4"/>
          <p:cNvSpPr/>
          <p:nvPr/>
        </p:nvSpPr>
        <p:spPr>
          <a:xfrm>
            <a:off x="611560" y="1131591"/>
            <a:ext cx="7992888" cy="3312368"/>
          </a:xfrm>
          <a:prstGeom prst="roundRect">
            <a:avLst>
              <a:gd name="adj" fmla="val 369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GB"/>
              <a:t> </a:t>
            </a:r>
            <a:endParaRPr lang="en-GB">
              <a:solidFill>
                <a:srgbClr val="FFFFFF"/>
              </a:solidFill>
            </a:endParaRPr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2" y="987574"/>
            <a:ext cx="8280707" cy="3567673"/>
          </a:xfrm>
          <a:prstGeom prst="rect">
            <a:avLst/>
          </a:prstGeom>
        </p:spPr>
      </p:pic>
      <p:sp>
        <p:nvSpPr>
          <p:cNvPr id="8" name="Pyöristetty suorakulmio 7"/>
          <p:cNvSpPr/>
          <p:nvPr/>
        </p:nvSpPr>
        <p:spPr>
          <a:xfrm>
            <a:off x="755577" y="2256728"/>
            <a:ext cx="7632847" cy="48562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Pyöristetty suorakulmio 8"/>
          <p:cNvSpPr/>
          <p:nvPr/>
        </p:nvSpPr>
        <p:spPr>
          <a:xfrm>
            <a:off x="755577" y="1699241"/>
            <a:ext cx="7632847" cy="48562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fi-FI">
              <a:solidFill>
                <a:srgbClr val="FFFFFF"/>
              </a:solidFill>
            </a:endParaRPr>
          </a:p>
        </p:txBody>
      </p:sp>
      <p:sp>
        <p:nvSpPr>
          <p:cNvPr id="10" name="Tekstiruutu 9"/>
          <p:cNvSpPr txBox="1"/>
          <p:nvPr/>
        </p:nvSpPr>
        <p:spPr>
          <a:xfrm>
            <a:off x="827583" y="1723563"/>
            <a:ext cx="3021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GB" sz="1100" b="1" dirty="0">
                <a:solidFill>
                  <a:srgbClr val="FFFFFF"/>
                </a:solidFill>
              </a:rPr>
              <a:t>Organisation of joint operations X</a:t>
            </a:r>
            <a:r>
              <a:rPr lang="en-GB" dirty="0"/>
              <a:t> </a:t>
            </a:r>
          </a:p>
        </p:txBody>
      </p:sp>
      <p:sp>
        <p:nvSpPr>
          <p:cNvPr id="11" name="Tekstiruutu 10"/>
          <p:cNvSpPr txBox="1"/>
          <p:nvPr/>
        </p:nvSpPr>
        <p:spPr>
          <a:xfrm>
            <a:off x="827583" y="2355726"/>
            <a:ext cx="288032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GB" sz="1100" b="1" dirty="0">
                <a:solidFill>
                  <a:srgbClr val="FFFFFF"/>
                </a:solidFill>
              </a:rPr>
              <a:t>Organisation of joint operations X</a:t>
            </a:r>
          </a:p>
        </p:txBody>
      </p:sp>
      <p:grpSp>
        <p:nvGrpSpPr>
          <p:cNvPr id="37" name="Ryhmä 36"/>
          <p:cNvGrpSpPr/>
          <p:nvPr/>
        </p:nvGrpSpPr>
        <p:grpSpPr>
          <a:xfrm>
            <a:off x="738481" y="3812134"/>
            <a:ext cx="7632847" cy="280810"/>
            <a:chOff x="755577" y="3723403"/>
            <a:chExt cx="7632847" cy="280810"/>
          </a:xfrm>
        </p:grpSpPr>
        <p:sp>
          <p:nvSpPr>
            <p:cNvPr id="7" name="Pyöristetty suorakulmio 6"/>
            <p:cNvSpPr/>
            <p:nvPr/>
          </p:nvSpPr>
          <p:spPr>
            <a:xfrm>
              <a:off x="755577" y="3723403"/>
              <a:ext cx="7632847" cy="280810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fi-FI">
                <a:solidFill>
                  <a:srgbClr val="FFFFFF"/>
                </a:solidFill>
              </a:endParaRPr>
            </a:p>
          </p:txBody>
        </p:sp>
        <p:sp>
          <p:nvSpPr>
            <p:cNvPr id="12" name="Tekstiruutu 11"/>
            <p:cNvSpPr txBox="1"/>
            <p:nvPr/>
          </p:nvSpPr>
          <p:spPr>
            <a:xfrm>
              <a:off x="3059832" y="3744000"/>
              <a:ext cx="2880320" cy="24622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914400"/>
              <a:r>
                <a:rPr lang="en-GB" sz="1000" b="1" spc="600" dirty="0">
                  <a:solidFill>
                    <a:srgbClr val="FFFFFF"/>
                  </a:solidFill>
                </a:rPr>
                <a:t>Management group</a:t>
              </a:r>
            </a:p>
          </p:txBody>
        </p:sp>
      </p:grpSp>
      <p:sp>
        <p:nvSpPr>
          <p:cNvPr id="13" name="Tekstiruutu 12"/>
          <p:cNvSpPr txBox="1"/>
          <p:nvPr/>
        </p:nvSpPr>
        <p:spPr>
          <a:xfrm>
            <a:off x="683568" y="1203598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tabLst>
                <a:tab pos="352425" algn="l"/>
                <a:tab pos="1592263" algn="l"/>
                <a:tab pos="3103563" algn="l"/>
                <a:tab pos="4524375" algn="l"/>
                <a:tab pos="6037263" algn="l"/>
                <a:tab pos="6973888" algn="l"/>
              </a:tabLst>
            </a:pPr>
            <a:r>
              <a:rPr lang="en-GB" sz="1200" b="1" dirty="0">
                <a:solidFill>
                  <a:srgbClr val="FFFFFF"/>
                </a:solidFill>
              </a:rPr>
              <a:t>People</a:t>
            </a:r>
            <a:r>
              <a:rPr lang="en-US" dirty="0"/>
              <a:t>	</a:t>
            </a:r>
            <a:r>
              <a:rPr lang="en-GB" sz="1200" b="1" dirty="0">
                <a:solidFill>
                  <a:srgbClr val="FFFFFF"/>
                </a:solidFill>
              </a:rPr>
              <a:t>Organisations</a:t>
            </a:r>
            <a:r>
              <a:rPr lang="en-US" sz="1200" b="1" dirty="0">
                <a:solidFill>
                  <a:srgbClr val="FFFFFF"/>
                </a:solidFill>
              </a:rPr>
              <a:t>	</a:t>
            </a:r>
            <a:r>
              <a:rPr lang="en-GB" sz="1200" b="1" dirty="0">
                <a:solidFill>
                  <a:srgbClr val="FFFFFF"/>
                </a:solidFill>
              </a:rPr>
              <a:t>Companies</a:t>
            </a:r>
            <a:r>
              <a:rPr lang="en-US" sz="1200" b="1" dirty="0">
                <a:solidFill>
                  <a:srgbClr val="FFFFFF"/>
                </a:solidFill>
              </a:rPr>
              <a:t>	</a:t>
            </a:r>
            <a:r>
              <a:rPr lang="en-GB" sz="1200" b="1" dirty="0">
                <a:solidFill>
                  <a:srgbClr val="FFFFFF"/>
                </a:solidFill>
              </a:rPr>
              <a:t>Counties</a:t>
            </a:r>
            <a:r>
              <a:rPr lang="en-US" sz="1200" b="1" dirty="0">
                <a:solidFill>
                  <a:srgbClr val="FFFFFF"/>
                </a:solidFill>
              </a:rPr>
              <a:t>	</a:t>
            </a:r>
            <a:r>
              <a:rPr lang="en-GB" sz="1200" b="1" dirty="0">
                <a:solidFill>
                  <a:srgbClr val="FFFFFF"/>
                </a:solidFill>
              </a:rPr>
              <a:t>Municipalities</a:t>
            </a:r>
          </a:p>
        </p:txBody>
      </p:sp>
      <p:sp>
        <p:nvSpPr>
          <p:cNvPr id="14" name="Pyöristetty suorakulmio 13"/>
          <p:cNvSpPr/>
          <p:nvPr/>
        </p:nvSpPr>
        <p:spPr>
          <a:xfrm>
            <a:off x="4255541" y="1542973"/>
            <a:ext cx="917620" cy="1348004"/>
          </a:xfrm>
          <a:prstGeom prst="roundRect">
            <a:avLst>
              <a:gd name="adj" fmla="val 991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fi-FI">
              <a:solidFill>
                <a:srgbClr val="FFFFFF"/>
              </a:solidFill>
            </a:endParaRPr>
          </a:p>
        </p:txBody>
      </p:sp>
      <p:sp>
        <p:nvSpPr>
          <p:cNvPr id="15" name="Pyöristetty suorakulmio 14"/>
          <p:cNvSpPr/>
          <p:nvPr/>
        </p:nvSpPr>
        <p:spPr>
          <a:xfrm>
            <a:off x="5263652" y="1552604"/>
            <a:ext cx="917620" cy="1348004"/>
          </a:xfrm>
          <a:prstGeom prst="roundRect">
            <a:avLst>
              <a:gd name="adj" fmla="val 991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fi-FI">
              <a:solidFill>
                <a:srgbClr val="FFFFFF"/>
              </a:solidFill>
            </a:endParaRPr>
          </a:p>
        </p:txBody>
      </p:sp>
      <p:sp>
        <p:nvSpPr>
          <p:cNvPr id="16" name="Pyöristetty suorakulmio 15"/>
          <p:cNvSpPr/>
          <p:nvPr/>
        </p:nvSpPr>
        <p:spPr>
          <a:xfrm>
            <a:off x="6271763" y="1560127"/>
            <a:ext cx="917620" cy="1348004"/>
          </a:xfrm>
          <a:prstGeom prst="roundRect">
            <a:avLst>
              <a:gd name="adj" fmla="val 991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fi-FI">
              <a:solidFill>
                <a:srgbClr val="FFFFFF"/>
              </a:solidFill>
            </a:endParaRPr>
          </a:p>
        </p:txBody>
      </p:sp>
      <p:sp>
        <p:nvSpPr>
          <p:cNvPr id="17" name="Pyöristetty suorakulmio 16"/>
          <p:cNvSpPr/>
          <p:nvPr/>
        </p:nvSpPr>
        <p:spPr>
          <a:xfrm>
            <a:off x="7279874" y="1560127"/>
            <a:ext cx="917620" cy="1348004"/>
          </a:xfrm>
          <a:prstGeom prst="roundRect">
            <a:avLst>
              <a:gd name="adj" fmla="val 991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fi-FI">
              <a:solidFill>
                <a:srgbClr val="FFFFFF"/>
              </a:solidFill>
            </a:endParaRPr>
          </a:p>
        </p:txBody>
      </p:sp>
      <p:sp>
        <p:nvSpPr>
          <p:cNvPr id="18" name="Tekstiruutu 17"/>
          <p:cNvSpPr txBox="1"/>
          <p:nvPr/>
        </p:nvSpPr>
        <p:spPr>
          <a:xfrm>
            <a:off x="4208317" y="1598501"/>
            <a:ext cx="10081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endParaRPr lang="en-GB" sz="1000" b="1" dirty="0">
              <a:solidFill>
                <a:srgbClr val="0F76B1"/>
              </a:solidFill>
            </a:endParaRPr>
          </a:p>
          <a:p>
            <a:pPr algn="ctr" defTabSz="914400"/>
            <a:r>
              <a:rPr lang="en-GB" sz="900" b="1" dirty="0">
                <a:solidFill>
                  <a:srgbClr val="0F76B1"/>
                </a:solidFill>
              </a:rPr>
              <a:t>Environ-</a:t>
            </a:r>
            <a:r>
              <a:rPr lang="en-GB" sz="900" b="1" dirty="0" err="1">
                <a:solidFill>
                  <a:srgbClr val="0F76B1"/>
                </a:solidFill>
              </a:rPr>
              <a:t>ment</a:t>
            </a:r>
            <a:endParaRPr lang="en-GB" sz="1000" b="1" dirty="0">
              <a:solidFill>
                <a:srgbClr val="0F76B1"/>
              </a:solidFill>
            </a:endParaRPr>
          </a:p>
          <a:p>
            <a:pPr algn="ctr" defTabSz="914400"/>
            <a:endParaRPr lang="en-GB" sz="1000" dirty="0">
              <a:solidFill>
                <a:srgbClr val="0F76B1"/>
              </a:solidFill>
            </a:endParaRPr>
          </a:p>
          <a:p>
            <a:pPr algn="ctr" defTabSz="914400"/>
            <a:r>
              <a:rPr lang="en-GB" sz="800" dirty="0">
                <a:solidFill>
                  <a:srgbClr val="0F76B1"/>
                </a:solidFill>
              </a:rPr>
              <a:t>Approx. 500 person-</a:t>
            </a:r>
            <a:r>
              <a:rPr lang="en-GB" sz="800" dirty="0" err="1">
                <a:solidFill>
                  <a:srgbClr val="0F76B1"/>
                </a:solidFill>
              </a:rPr>
              <a:t>yrs</a:t>
            </a:r>
            <a:endParaRPr lang="en-GB" sz="800" dirty="0">
              <a:solidFill>
                <a:srgbClr val="0F76B1"/>
              </a:solidFill>
            </a:endParaRPr>
          </a:p>
        </p:txBody>
      </p:sp>
      <p:sp>
        <p:nvSpPr>
          <p:cNvPr id="19" name="Tekstiruutu 18"/>
          <p:cNvSpPr txBox="1"/>
          <p:nvPr/>
        </p:nvSpPr>
        <p:spPr>
          <a:xfrm>
            <a:off x="5283164" y="1546787"/>
            <a:ext cx="892838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endParaRPr lang="en-GB" sz="1000" b="1" dirty="0">
              <a:solidFill>
                <a:srgbClr val="0F76B1"/>
              </a:solidFill>
            </a:endParaRPr>
          </a:p>
          <a:p>
            <a:pPr algn="ctr" defTabSz="914400"/>
            <a:r>
              <a:rPr lang="en-GB" sz="900" b="1" dirty="0">
                <a:solidFill>
                  <a:srgbClr val="0F76B1"/>
                </a:solidFill>
              </a:rPr>
              <a:t>Health and social services</a:t>
            </a:r>
          </a:p>
          <a:p>
            <a:pPr algn="ctr" defTabSz="914400"/>
            <a:endParaRPr lang="en-GB" sz="800" dirty="0">
              <a:solidFill>
                <a:srgbClr val="0F76B1"/>
              </a:solidFill>
            </a:endParaRPr>
          </a:p>
          <a:p>
            <a:pPr algn="ctr" defTabSz="914400"/>
            <a:r>
              <a:rPr lang="en-GB" sz="800" dirty="0">
                <a:solidFill>
                  <a:srgbClr val="0F76B1"/>
                </a:solidFill>
              </a:rPr>
              <a:t>Approx. 300 person-</a:t>
            </a:r>
            <a:r>
              <a:rPr lang="en-GB" sz="800" dirty="0" err="1">
                <a:solidFill>
                  <a:srgbClr val="0F76B1"/>
                </a:solidFill>
              </a:rPr>
              <a:t>yrs</a:t>
            </a:r>
            <a:endParaRPr lang="en-GB" sz="800" dirty="0">
              <a:solidFill>
                <a:srgbClr val="0F76B1"/>
              </a:solidFill>
            </a:endParaRPr>
          </a:p>
        </p:txBody>
      </p:sp>
      <p:sp>
        <p:nvSpPr>
          <p:cNvPr id="20" name="Tekstiruutu 19"/>
          <p:cNvSpPr txBox="1"/>
          <p:nvPr/>
        </p:nvSpPr>
        <p:spPr>
          <a:xfrm>
            <a:off x="6255052" y="1508872"/>
            <a:ext cx="951385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endParaRPr lang="en-GB" sz="1000" b="1" dirty="0">
              <a:solidFill>
                <a:srgbClr val="0F76B1"/>
              </a:solidFill>
            </a:endParaRPr>
          </a:p>
          <a:p>
            <a:pPr algn="ctr" defTabSz="914400"/>
            <a:r>
              <a:rPr lang="en-GB" sz="900" b="1" dirty="0" err="1">
                <a:solidFill>
                  <a:srgbClr val="0F76B1"/>
                </a:solidFill>
              </a:rPr>
              <a:t>Occupatio-nal</a:t>
            </a:r>
            <a:r>
              <a:rPr lang="en-GB" sz="900" b="1" dirty="0">
                <a:solidFill>
                  <a:srgbClr val="0F76B1"/>
                </a:solidFill>
              </a:rPr>
              <a:t> health and safety</a:t>
            </a:r>
            <a:endParaRPr lang="en-GB" sz="1000" b="1" dirty="0">
              <a:solidFill>
                <a:srgbClr val="0F76B1"/>
              </a:solidFill>
            </a:endParaRPr>
          </a:p>
          <a:p>
            <a:pPr algn="ctr" defTabSz="914400"/>
            <a:endParaRPr lang="en-GB" sz="800" dirty="0">
              <a:solidFill>
                <a:srgbClr val="0F76B1"/>
              </a:solidFill>
            </a:endParaRPr>
          </a:p>
          <a:p>
            <a:pPr algn="ctr" defTabSz="914400"/>
            <a:r>
              <a:rPr lang="en-GB" sz="800" dirty="0">
                <a:solidFill>
                  <a:srgbClr val="0F76B1"/>
                </a:solidFill>
              </a:rPr>
              <a:t>Approx. 400 person-</a:t>
            </a:r>
            <a:r>
              <a:rPr lang="en-GB" sz="800" dirty="0" err="1">
                <a:solidFill>
                  <a:srgbClr val="0F76B1"/>
                </a:solidFill>
              </a:rPr>
              <a:t>yrs</a:t>
            </a:r>
            <a:endParaRPr lang="en-GB" sz="800" dirty="0">
              <a:solidFill>
                <a:srgbClr val="0F76B1"/>
              </a:solidFill>
            </a:endParaRPr>
          </a:p>
        </p:txBody>
      </p:sp>
      <p:sp>
        <p:nvSpPr>
          <p:cNvPr id="21" name="Tekstiruutu 20"/>
          <p:cNvSpPr txBox="1"/>
          <p:nvPr/>
        </p:nvSpPr>
        <p:spPr>
          <a:xfrm>
            <a:off x="7239379" y="1522998"/>
            <a:ext cx="9986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endParaRPr lang="en-GB" sz="1000" b="1" dirty="0">
              <a:solidFill>
                <a:srgbClr val="0F76B1"/>
              </a:solidFill>
            </a:endParaRPr>
          </a:p>
          <a:p>
            <a:pPr algn="ctr" defTabSz="914400"/>
            <a:r>
              <a:rPr lang="en-GB" sz="900" b="1" dirty="0">
                <a:solidFill>
                  <a:srgbClr val="0F76B1"/>
                </a:solidFill>
              </a:rPr>
              <a:t>Education and culture</a:t>
            </a:r>
          </a:p>
          <a:p>
            <a:pPr algn="ctr" defTabSz="914400"/>
            <a:endParaRPr lang="en-GB" sz="1000" dirty="0">
              <a:solidFill>
                <a:srgbClr val="0F76B1"/>
              </a:solidFill>
            </a:endParaRPr>
          </a:p>
          <a:p>
            <a:pPr algn="ctr" defTabSz="914400"/>
            <a:r>
              <a:rPr lang="en-GB" sz="800" dirty="0">
                <a:solidFill>
                  <a:srgbClr val="0F76B1"/>
                </a:solidFill>
              </a:rPr>
              <a:t>Approx. 80 person-</a:t>
            </a:r>
            <a:r>
              <a:rPr lang="en-GB" sz="800" dirty="0" err="1">
                <a:solidFill>
                  <a:srgbClr val="0F76B1"/>
                </a:solidFill>
              </a:rPr>
              <a:t>yrs</a:t>
            </a:r>
            <a:endParaRPr lang="en-GB" sz="800" dirty="0">
              <a:solidFill>
                <a:srgbClr val="0F76B1"/>
              </a:solidFill>
            </a:endParaRPr>
          </a:p>
        </p:txBody>
      </p:sp>
      <p:sp>
        <p:nvSpPr>
          <p:cNvPr id="22" name="Pyöristetty suorakulmio 21"/>
          <p:cNvSpPr/>
          <p:nvPr/>
        </p:nvSpPr>
        <p:spPr>
          <a:xfrm>
            <a:off x="2336042" y="3383999"/>
            <a:ext cx="1853725" cy="273361"/>
          </a:xfrm>
          <a:prstGeom prst="roundRect">
            <a:avLst>
              <a:gd name="adj" fmla="val 2692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fi-FI">
              <a:solidFill>
                <a:srgbClr val="FFFFFF"/>
              </a:solidFill>
            </a:endParaRPr>
          </a:p>
        </p:txBody>
      </p:sp>
      <p:sp>
        <p:nvSpPr>
          <p:cNvPr id="23" name="Pyöristetty suorakulmio 22"/>
          <p:cNvSpPr/>
          <p:nvPr/>
        </p:nvSpPr>
        <p:spPr>
          <a:xfrm>
            <a:off x="4562807" y="3383999"/>
            <a:ext cx="3672098" cy="337444"/>
          </a:xfrm>
          <a:prstGeom prst="roundRect">
            <a:avLst>
              <a:gd name="adj" fmla="val 2692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fi-FI">
              <a:solidFill>
                <a:srgbClr val="FFFFFF"/>
              </a:solidFill>
            </a:endParaRPr>
          </a:p>
        </p:txBody>
      </p:sp>
      <p:sp>
        <p:nvSpPr>
          <p:cNvPr id="24" name="Pyöristetty suorakulmio 23"/>
          <p:cNvSpPr/>
          <p:nvPr/>
        </p:nvSpPr>
        <p:spPr>
          <a:xfrm>
            <a:off x="4562807" y="3031242"/>
            <a:ext cx="3672098" cy="335603"/>
          </a:xfrm>
          <a:prstGeom prst="roundRect">
            <a:avLst>
              <a:gd name="adj" fmla="val 2692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fi-FI">
              <a:solidFill>
                <a:srgbClr val="FFFFFF"/>
              </a:solidFill>
            </a:endParaRPr>
          </a:p>
        </p:txBody>
      </p:sp>
      <p:sp>
        <p:nvSpPr>
          <p:cNvPr id="25" name="Tekstiruutu 24"/>
          <p:cNvSpPr txBox="1"/>
          <p:nvPr/>
        </p:nvSpPr>
        <p:spPr>
          <a:xfrm>
            <a:off x="2339752" y="3384000"/>
            <a:ext cx="18500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GB" sz="1000" b="1" dirty="0">
                <a:solidFill>
                  <a:srgbClr val="0F76B1"/>
                </a:solidFill>
              </a:rPr>
              <a:t>Internal audit</a:t>
            </a:r>
          </a:p>
        </p:txBody>
      </p:sp>
      <p:sp>
        <p:nvSpPr>
          <p:cNvPr id="26" name="Tekstiruutu 25"/>
          <p:cNvSpPr txBox="1"/>
          <p:nvPr/>
        </p:nvSpPr>
        <p:spPr>
          <a:xfrm>
            <a:off x="4497461" y="2900608"/>
            <a:ext cx="367410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GB" dirty="0"/>
              <a:t> </a:t>
            </a:r>
            <a:r>
              <a:rPr lang="en-GB" sz="1000" b="1" dirty="0">
                <a:solidFill>
                  <a:srgbClr val="0F76B1"/>
                </a:solidFill>
              </a:rPr>
              <a:t>Legal protection (4 ministries) </a:t>
            </a:r>
          </a:p>
          <a:p>
            <a:pPr algn="ctr" defTabSz="914400"/>
            <a:r>
              <a:rPr lang="en-GB" sz="800" dirty="0">
                <a:solidFill>
                  <a:srgbClr val="0F76B1"/>
                </a:solidFill>
              </a:rPr>
              <a:t>approx. 100 person-</a:t>
            </a:r>
            <a:r>
              <a:rPr lang="en-GB" sz="800" dirty="0" err="1">
                <a:solidFill>
                  <a:srgbClr val="0F76B1"/>
                </a:solidFill>
              </a:rPr>
              <a:t>yrs</a:t>
            </a:r>
            <a:endParaRPr lang="en-GB" sz="800" b="1" dirty="0">
              <a:solidFill>
                <a:srgbClr val="0F76B1"/>
              </a:solidFill>
            </a:endParaRPr>
          </a:p>
        </p:txBody>
      </p:sp>
      <p:sp>
        <p:nvSpPr>
          <p:cNvPr id="27" name="Tekstiruutu 26"/>
          <p:cNvSpPr txBox="1"/>
          <p:nvPr/>
        </p:nvSpPr>
        <p:spPr>
          <a:xfrm>
            <a:off x="4572000" y="3389912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GB" sz="1000" b="1" dirty="0">
                <a:solidFill>
                  <a:srgbClr val="0F76B1"/>
                </a:solidFill>
              </a:rPr>
              <a:t>Administration and development</a:t>
            </a:r>
          </a:p>
          <a:p>
            <a:pPr algn="ctr" defTabSz="914400"/>
            <a:r>
              <a:rPr lang="en-GB" sz="800" dirty="0">
                <a:solidFill>
                  <a:srgbClr val="0F76B1"/>
                </a:solidFill>
              </a:rPr>
              <a:t>approx. 160 person-</a:t>
            </a:r>
            <a:r>
              <a:rPr lang="en-GB" sz="800" dirty="0" err="1">
                <a:solidFill>
                  <a:srgbClr val="0F76B1"/>
                </a:solidFill>
              </a:rPr>
              <a:t>yrs</a:t>
            </a:r>
            <a:endParaRPr lang="en-GB" sz="800" dirty="0">
              <a:solidFill>
                <a:srgbClr val="0F76B1"/>
              </a:solidFill>
            </a:endParaRPr>
          </a:p>
        </p:txBody>
      </p:sp>
      <p:sp>
        <p:nvSpPr>
          <p:cNvPr id="28" name="Tekstiruutu 27"/>
          <p:cNvSpPr txBox="1"/>
          <p:nvPr/>
        </p:nvSpPr>
        <p:spPr>
          <a:xfrm>
            <a:off x="3140986" y="4081423"/>
            <a:ext cx="24391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GB" sz="1200" b="1" dirty="0">
                <a:solidFill>
                  <a:srgbClr val="FFFFFF"/>
                </a:solidFill>
              </a:rPr>
              <a:t>Director-General</a:t>
            </a:r>
          </a:p>
        </p:txBody>
      </p:sp>
      <p:cxnSp>
        <p:nvCxnSpPr>
          <p:cNvPr id="29" name="Suora yhdysviiva 28"/>
          <p:cNvCxnSpPr/>
          <p:nvPr/>
        </p:nvCxnSpPr>
        <p:spPr>
          <a:xfrm>
            <a:off x="4360549" y="2972603"/>
            <a:ext cx="337813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uora yhdysviiva 29"/>
          <p:cNvCxnSpPr/>
          <p:nvPr/>
        </p:nvCxnSpPr>
        <p:spPr>
          <a:xfrm flipV="1">
            <a:off x="4714351" y="2859782"/>
            <a:ext cx="0" cy="1128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uora yhdysviiva 30"/>
          <p:cNvCxnSpPr/>
          <p:nvPr/>
        </p:nvCxnSpPr>
        <p:spPr>
          <a:xfrm flipV="1">
            <a:off x="5722462" y="2859782"/>
            <a:ext cx="0" cy="1128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uora yhdysviiva 31"/>
          <p:cNvCxnSpPr/>
          <p:nvPr/>
        </p:nvCxnSpPr>
        <p:spPr>
          <a:xfrm flipV="1">
            <a:off x="6730573" y="2865600"/>
            <a:ext cx="0" cy="1128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uora yhdysviiva 32"/>
          <p:cNvCxnSpPr/>
          <p:nvPr/>
        </p:nvCxnSpPr>
        <p:spPr>
          <a:xfrm flipV="1">
            <a:off x="7738684" y="2859782"/>
            <a:ext cx="0" cy="1128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uora yhdysviiva 33"/>
          <p:cNvCxnSpPr/>
          <p:nvPr/>
        </p:nvCxnSpPr>
        <p:spPr>
          <a:xfrm>
            <a:off x="4360549" y="2978421"/>
            <a:ext cx="0" cy="52868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uora yhdysviiva 34"/>
          <p:cNvCxnSpPr>
            <a:stCxn id="25" idx="3"/>
          </p:cNvCxnSpPr>
          <p:nvPr/>
        </p:nvCxnSpPr>
        <p:spPr>
          <a:xfrm>
            <a:off x="4189767" y="3507111"/>
            <a:ext cx="37304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uora yhdysviiva 35"/>
          <p:cNvCxnSpPr>
            <a:endCxn id="24" idx="1"/>
          </p:cNvCxnSpPr>
          <p:nvPr/>
        </p:nvCxnSpPr>
        <p:spPr>
          <a:xfrm>
            <a:off x="4360549" y="3186657"/>
            <a:ext cx="202258" cy="1238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6B2868F-E129-462C-93B4-9FDC7804420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/>
              <a:t>11.10.2018</a:t>
            </a:r>
            <a:endParaRPr lang="fi-FI" dirty="0"/>
          </a:p>
        </p:txBody>
      </p:sp>
      <p:sp>
        <p:nvSpPr>
          <p:cNvPr id="38" name="Alatunnisteen paikkamerkki 37">
            <a:extLst>
              <a:ext uri="{FF2B5EF4-FFF2-40B4-BE49-F238E27FC236}">
                <a16:creationId xmlns:a16="http://schemas.microsoft.com/office/drawing/2014/main" id="{757ACD55-0AE7-4BE6-AA9E-A96E2F8EF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Leena Kinnunen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674182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Custom 10">
      <a:dk1>
        <a:srgbClr val="0F76B1"/>
      </a:dk1>
      <a:lt1>
        <a:srgbClr val="FFFFFF"/>
      </a:lt1>
      <a:dk2>
        <a:srgbClr val="000000"/>
      </a:dk2>
      <a:lt2>
        <a:srgbClr val="CCCCCC"/>
      </a:lt2>
      <a:accent1>
        <a:srgbClr val="0F76B1"/>
      </a:accent1>
      <a:accent2>
        <a:srgbClr val="A34E96"/>
      </a:accent2>
      <a:accent3>
        <a:srgbClr val="616365"/>
      </a:accent3>
      <a:accent4>
        <a:srgbClr val="E3E3E2"/>
      </a:accent4>
      <a:accent5>
        <a:srgbClr val="5AB5EC"/>
      </a:accent5>
      <a:accent6>
        <a:srgbClr val="0F76B1"/>
      </a:accent6>
      <a:hlink>
        <a:srgbClr val="0F76B1"/>
      </a:hlink>
      <a:folHlink>
        <a:srgbClr val="304E88"/>
      </a:folHlink>
    </a:clrScheme>
    <a:fontScheme name="Sot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akunta_ja_soteuudistus_yleispohja_VM_EN_03_2018.potx [Vain luku]" id="{19F1448E-EE8A-4F3E-97C3-8FC3C88E015B}" vid="{2B40C67F-0D3D-49AA-A5E5-6C2429F1E3C5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Mukautettu 1">
      <a:dk1>
        <a:srgbClr val="626365"/>
      </a:dk1>
      <a:lt1>
        <a:srgbClr val="FFFFFF"/>
      </a:lt1>
      <a:dk2>
        <a:srgbClr val="616365"/>
      </a:dk2>
      <a:lt2>
        <a:srgbClr val="CCCCCC"/>
      </a:lt2>
      <a:accent1>
        <a:srgbClr val="F27024"/>
      </a:accent1>
      <a:accent2>
        <a:srgbClr val="F99F35"/>
      </a:accent2>
      <a:accent3>
        <a:srgbClr val="5AB5EC"/>
      </a:accent3>
      <a:accent4>
        <a:srgbClr val="616365"/>
      </a:accent4>
      <a:accent5>
        <a:srgbClr val="F2F2F2"/>
      </a:accent5>
      <a:accent6>
        <a:srgbClr val="0F76B1"/>
      </a:accent6>
      <a:hlink>
        <a:srgbClr val="5AB5EC"/>
      </a:hlink>
      <a:folHlink>
        <a:srgbClr val="F2702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maakunta_ja_soteuudistus_yleispohja_VM_EN_03_2018</Template>
  <TotalTime>0</TotalTime>
  <Words>634</Words>
  <Application>Microsoft Office PowerPoint</Application>
  <PresentationFormat>Näytössä katseltava esitys (16:9)</PresentationFormat>
  <Paragraphs>137</Paragraphs>
  <Slides>11</Slides>
  <Notes>3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5" baseType="lpstr">
      <vt:lpstr>Arial</vt:lpstr>
      <vt:lpstr>Calibri</vt:lpstr>
      <vt:lpstr>Verdana</vt:lpstr>
      <vt:lpstr>Office-teema</vt:lpstr>
      <vt:lpstr>National Supervisory  Authority (Luova)</vt:lpstr>
      <vt:lpstr>Regional government reform on 1 January 2021 </vt:lpstr>
      <vt:lpstr>PowerPoint-esitys</vt:lpstr>
      <vt:lpstr>PowerPoint-esitys</vt:lpstr>
      <vt:lpstr>New National Supervisory Authority: What's it all about?</vt:lpstr>
      <vt:lpstr>PowerPoint-esitys</vt:lpstr>
      <vt:lpstr>Luova-authority: 4 sectors  </vt:lpstr>
      <vt:lpstr>National Supervisory Authority serves all government ministries</vt:lpstr>
      <vt:lpstr>National Supervisory Authority organisation model</vt:lpstr>
      <vt:lpstr>Benefits of National Supervisory Authority </vt:lpstr>
      <vt:lpstr>Benefits for customers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2018-10-02T09:49:34Z</dcterms:created>
  <dcterms:modified xsi:type="dcterms:W3CDTF">2018-10-02T10:59:00Z</dcterms:modified>
</cp:coreProperties>
</file>