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7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78" r:id="rId4"/>
    <p:sldId id="280" r:id="rId5"/>
    <p:sldId id="281" r:id="rId6"/>
    <p:sldId id="261" r:id="rId7"/>
    <p:sldId id="270" r:id="rId8"/>
    <p:sldId id="279" r:id="rId9"/>
    <p:sldId id="271" r:id="rId10"/>
    <p:sldId id="282" r:id="rId11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rin Dahlberg" initials="KD" lastIdx="7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395" autoAdjust="0"/>
  </p:normalViewPr>
  <p:slideViewPr>
    <p:cSldViewPr snapToGrid="0">
      <p:cViewPr>
        <p:scale>
          <a:sx n="77" d="100"/>
          <a:sy n="77" d="100"/>
        </p:scale>
        <p:origin x="-336" y="-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F89FEAE-6E4B-464D-97A7-0184C01E701E}" type="doc">
      <dgm:prSet loTypeId="urn:microsoft.com/office/officeart/2005/8/layout/radial1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sv-SE"/>
        </a:p>
      </dgm:t>
    </dgm:pt>
    <dgm:pt modelId="{DD05CAF8-3E57-4CAF-8F3E-290E2F1E2FB8}">
      <dgm:prSet phldrT="[Text]" custT="1"/>
      <dgm:spPr>
        <a:ln>
          <a:noFill/>
        </a:ln>
        <a:effectLst>
          <a:glow rad="228600">
            <a:schemeClr val="accent3">
              <a:satMod val="175000"/>
              <a:alpha val="40000"/>
            </a:schemeClr>
          </a:glow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en-GB" sz="1800" noProof="0" dirty="0" smtClean="0"/>
            <a:t>Health and Social Care Inspectorate </a:t>
          </a:r>
          <a:r>
            <a:rPr lang="sv-SE" sz="1800" dirty="0" smtClean="0"/>
            <a:t>(IVO)</a:t>
          </a:r>
          <a:endParaRPr lang="sv-SE" sz="1800" dirty="0"/>
        </a:p>
      </dgm:t>
    </dgm:pt>
    <dgm:pt modelId="{3D3E5922-A05F-404E-95E1-01937E10B9AC}" type="parTrans" cxnId="{B17AC206-8009-4CD0-8769-3C9A88C11B18}">
      <dgm:prSet/>
      <dgm:spPr/>
      <dgm:t>
        <a:bodyPr/>
        <a:lstStyle/>
        <a:p>
          <a:endParaRPr lang="sv-SE"/>
        </a:p>
      </dgm:t>
    </dgm:pt>
    <dgm:pt modelId="{AD87D55B-6DED-4280-9CE6-7BE5A744975B}" type="sibTrans" cxnId="{B17AC206-8009-4CD0-8769-3C9A88C11B18}">
      <dgm:prSet/>
      <dgm:spPr/>
      <dgm:t>
        <a:bodyPr/>
        <a:lstStyle/>
        <a:p>
          <a:endParaRPr lang="sv-SE"/>
        </a:p>
      </dgm:t>
    </dgm:pt>
    <dgm:pt modelId="{FC7A5481-94D2-44D1-8980-10CADFD0DC93}">
      <dgm:prSet phldrT="[Text]" custT="1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en-GB" sz="1800" noProof="0" dirty="0" smtClean="0"/>
            <a:t>Public Health Agency of Sweden</a:t>
          </a:r>
          <a:endParaRPr lang="en-GB" sz="1800" noProof="0" dirty="0"/>
        </a:p>
      </dgm:t>
    </dgm:pt>
    <dgm:pt modelId="{81CEC0E8-30E9-4BFF-A836-1B15235F398C}" type="parTrans" cxnId="{A79E8CA9-B6BB-417A-89F0-F579A0C91FE4}">
      <dgm:prSet/>
      <dgm:spPr/>
      <dgm:t>
        <a:bodyPr/>
        <a:lstStyle/>
        <a:p>
          <a:endParaRPr lang="sv-SE"/>
        </a:p>
      </dgm:t>
    </dgm:pt>
    <dgm:pt modelId="{5C6F5CA6-3C74-4BBE-B0AB-1552D35D961C}" type="sibTrans" cxnId="{A79E8CA9-B6BB-417A-89F0-F579A0C91FE4}">
      <dgm:prSet/>
      <dgm:spPr/>
      <dgm:t>
        <a:bodyPr/>
        <a:lstStyle/>
        <a:p>
          <a:endParaRPr lang="sv-SE"/>
        </a:p>
      </dgm:t>
    </dgm:pt>
    <dgm:pt modelId="{AFEA2001-C53B-4FFE-A510-27B5436AFFE4}">
      <dgm:prSet phldrT="[Text]" custT="1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en-GB" sz="1800" noProof="0" dirty="0" smtClean="0"/>
            <a:t>Swedish work environment Authority</a:t>
          </a:r>
          <a:endParaRPr lang="en-GB" sz="1800" noProof="0" dirty="0"/>
        </a:p>
      </dgm:t>
    </dgm:pt>
    <dgm:pt modelId="{86B318F6-A772-4609-96A7-6A6A6CEB3BC7}" type="parTrans" cxnId="{B41AFA9A-8C05-4C9A-A812-78143AED123D}">
      <dgm:prSet/>
      <dgm:spPr/>
      <dgm:t>
        <a:bodyPr/>
        <a:lstStyle/>
        <a:p>
          <a:endParaRPr lang="sv-SE"/>
        </a:p>
      </dgm:t>
    </dgm:pt>
    <dgm:pt modelId="{27E3EABB-D380-477B-A372-DADA28E71A32}" type="sibTrans" cxnId="{B41AFA9A-8C05-4C9A-A812-78143AED123D}">
      <dgm:prSet/>
      <dgm:spPr/>
      <dgm:t>
        <a:bodyPr/>
        <a:lstStyle/>
        <a:p>
          <a:endParaRPr lang="sv-SE"/>
        </a:p>
      </dgm:t>
    </dgm:pt>
    <dgm:pt modelId="{B26830BC-0C90-4021-9034-E030495BA9F3}">
      <dgm:prSet phldrT="[Text]" custT="1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en-GB" sz="1800" noProof="0" dirty="0" smtClean="0"/>
            <a:t>Swedish social insurance Agency</a:t>
          </a:r>
          <a:endParaRPr lang="en-GB" sz="1800" noProof="0" dirty="0"/>
        </a:p>
      </dgm:t>
    </dgm:pt>
    <dgm:pt modelId="{DFD71D9B-FD8F-452C-A101-91701BE22392}" type="parTrans" cxnId="{E724BDD1-E976-4E71-B080-0224C072AEF1}">
      <dgm:prSet/>
      <dgm:spPr/>
      <dgm:t>
        <a:bodyPr/>
        <a:lstStyle/>
        <a:p>
          <a:endParaRPr lang="sv-SE"/>
        </a:p>
      </dgm:t>
    </dgm:pt>
    <dgm:pt modelId="{9B27C3EA-2FC7-4481-B895-6820E4AE5907}" type="sibTrans" cxnId="{E724BDD1-E976-4E71-B080-0224C072AEF1}">
      <dgm:prSet/>
      <dgm:spPr/>
      <dgm:t>
        <a:bodyPr/>
        <a:lstStyle/>
        <a:p>
          <a:endParaRPr lang="sv-SE"/>
        </a:p>
      </dgm:t>
    </dgm:pt>
    <dgm:pt modelId="{47FF8BD3-4C80-4975-B554-D5F9C74AB049}">
      <dgm:prSet phldrT="[Text]" custT="1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en-GB" sz="1800" noProof="0" dirty="0" smtClean="0"/>
            <a:t>Swedish School Inspectorate</a:t>
          </a:r>
          <a:endParaRPr lang="en-GB" sz="1800" noProof="0" dirty="0"/>
        </a:p>
      </dgm:t>
    </dgm:pt>
    <dgm:pt modelId="{107E909C-5BDF-4C8B-B408-32666CB4716C}" type="parTrans" cxnId="{89B80FCF-E637-44F0-9DC3-956B2E45B32F}">
      <dgm:prSet/>
      <dgm:spPr/>
      <dgm:t>
        <a:bodyPr/>
        <a:lstStyle/>
        <a:p>
          <a:endParaRPr lang="sv-SE"/>
        </a:p>
      </dgm:t>
    </dgm:pt>
    <dgm:pt modelId="{62F72B4A-48A3-4E2D-9FAB-D896F95CCD2C}" type="sibTrans" cxnId="{89B80FCF-E637-44F0-9DC3-956B2E45B32F}">
      <dgm:prSet/>
      <dgm:spPr/>
      <dgm:t>
        <a:bodyPr/>
        <a:lstStyle/>
        <a:p>
          <a:endParaRPr lang="sv-SE"/>
        </a:p>
      </dgm:t>
    </dgm:pt>
    <dgm:pt modelId="{1424D2F3-069D-49A1-B832-50C4BD63EA37}" type="pres">
      <dgm:prSet presAssocID="{8F89FEAE-6E4B-464D-97A7-0184C01E701E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sv-SE"/>
        </a:p>
      </dgm:t>
    </dgm:pt>
    <dgm:pt modelId="{250F03C7-1CAA-4513-82CB-881F95AF43D7}" type="pres">
      <dgm:prSet presAssocID="{DD05CAF8-3E57-4CAF-8F3E-290E2F1E2FB8}" presName="centerShape" presStyleLbl="node0" presStyleIdx="0" presStyleCnt="1" custScaleX="174789" custScaleY="120649"/>
      <dgm:spPr/>
      <dgm:t>
        <a:bodyPr/>
        <a:lstStyle/>
        <a:p>
          <a:endParaRPr lang="sv-SE"/>
        </a:p>
      </dgm:t>
    </dgm:pt>
    <dgm:pt modelId="{88AEFC18-131A-4B0F-8462-527D17153E8B}" type="pres">
      <dgm:prSet presAssocID="{81CEC0E8-30E9-4BFF-A836-1B15235F398C}" presName="Name9" presStyleLbl="parChTrans1D2" presStyleIdx="0" presStyleCnt="4"/>
      <dgm:spPr/>
      <dgm:t>
        <a:bodyPr/>
        <a:lstStyle/>
        <a:p>
          <a:endParaRPr lang="sv-SE"/>
        </a:p>
      </dgm:t>
    </dgm:pt>
    <dgm:pt modelId="{A89D813E-0462-4DF9-B307-02A810C12023}" type="pres">
      <dgm:prSet presAssocID="{81CEC0E8-30E9-4BFF-A836-1B15235F398C}" presName="connTx" presStyleLbl="parChTrans1D2" presStyleIdx="0" presStyleCnt="4"/>
      <dgm:spPr/>
      <dgm:t>
        <a:bodyPr/>
        <a:lstStyle/>
        <a:p>
          <a:endParaRPr lang="sv-SE"/>
        </a:p>
      </dgm:t>
    </dgm:pt>
    <dgm:pt modelId="{82F9CE81-FDE3-4B5F-97C1-D772EFD943C9}" type="pres">
      <dgm:prSet presAssocID="{FC7A5481-94D2-44D1-8980-10CADFD0DC93}" presName="node" presStyleLbl="node1" presStyleIdx="0" presStyleCnt="4" custScaleX="214357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E77FD301-034F-44F3-96C3-C44EEE4AF0B8}" type="pres">
      <dgm:prSet presAssocID="{86B318F6-A772-4609-96A7-6A6A6CEB3BC7}" presName="Name9" presStyleLbl="parChTrans1D2" presStyleIdx="1" presStyleCnt="4"/>
      <dgm:spPr/>
      <dgm:t>
        <a:bodyPr/>
        <a:lstStyle/>
        <a:p>
          <a:endParaRPr lang="sv-SE"/>
        </a:p>
      </dgm:t>
    </dgm:pt>
    <dgm:pt modelId="{5ADFDD66-7FB4-42BC-BE40-CD25ED1C5262}" type="pres">
      <dgm:prSet presAssocID="{86B318F6-A772-4609-96A7-6A6A6CEB3BC7}" presName="connTx" presStyleLbl="parChTrans1D2" presStyleIdx="1" presStyleCnt="4"/>
      <dgm:spPr/>
      <dgm:t>
        <a:bodyPr/>
        <a:lstStyle/>
        <a:p>
          <a:endParaRPr lang="sv-SE"/>
        </a:p>
      </dgm:t>
    </dgm:pt>
    <dgm:pt modelId="{3CC42EDD-CB94-4C10-AC9F-AAECDEA79546}" type="pres">
      <dgm:prSet presAssocID="{AFEA2001-C53B-4FFE-A510-27B5436AFFE4}" presName="node" presStyleLbl="node1" presStyleIdx="1" presStyleCnt="4" custScaleX="173045" custRadScaleRad="182876" custRadScaleInc="-3359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6CEA3EA5-5B56-4D0D-8D58-59D26B290728}" type="pres">
      <dgm:prSet presAssocID="{DFD71D9B-FD8F-452C-A101-91701BE22392}" presName="Name9" presStyleLbl="parChTrans1D2" presStyleIdx="2" presStyleCnt="4"/>
      <dgm:spPr/>
      <dgm:t>
        <a:bodyPr/>
        <a:lstStyle/>
        <a:p>
          <a:endParaRPr lang="sv-SE"/>
        </a:p>
      </dgm:t>
    </dgm:pt>
    <dgm:pt modelId="{441F1D4F-E2DE-4174-AF0E-7E66772A1875}" type="pres">
      <dgm:prSet presAssocID="{DFD71D9B-FD8F-452C-A101-91701BE22392}" presName="connTx" presStyleLbl="parChTrans1D2" presStyleIdx="2" presStyleCnt="4"/>
      <dgm:spPr/>
      <dgm:t>
        <a:bodyPr/>
        <a:lstStyle/>
        <a:p>
          <a:endParaRPr lang="sv-SE"/>
        </a:p>
      </dgm:t>
    </dgm:pt>
    <dgm:pt modelId="{6EF0E483-5C50-4A4C-B2B2-A05348CCE722}" type="pres">
      <dgm:prSet presAssocID="{B26830BC-0C90-4021-9034-E030495BA9F3}" presName="node" presStyleLbl="node1" presStyleIdx="2" presStyleCnt="4" custScaleX="220634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5DFACEC1-F4E1-483D-A03C-157FA241B6EC}" type="pres">
      <dgm:prSet presAssocID="{107E909C-5BDF-4C8B-B408-32666CB4716C}" presName="Name9" presStyleLbl="parChTrans1D2" presStyleIdx="3" presStyleCnt="4"/>
      <dgm:spPr/>
      <dgm:t>
        <a:bodyPr/>
        <a:lstStyle/>
        <a:p>
          <a:endParaRPr lang="sv-SE"/>
        </a:p>
      </dgm:t>
    </dgm:pt>
    <dgm:pt modelId="{E0B2E515-FFB2-43E9-9AF9-96BC91CEFFB2}" type="pres">
      <dgm:prSet presAssocID="{107E909C-5BDF-4C8B-B408-32666CB4716C}" presName="connTx" presStyleLbl="parChTrans1D2" presStyleIdx="3" presStyleCnt="4"/>
      <dgm:spPr/>
      <dgm:t>
        <a:bodyPr/>
        <a:lstStyle/>
        <a:p>
          <a:endParaRPr lang="sv-SE"/>
        </a:p>
      </dgm:t>
    </dgm:pt>
    <dgm:pt modelId="{850E63DD-FE50-4DC3-A653-D40600A783A6}" type="pres">
      <dgm:prSet presAssocID="{47FF8BD3-4C80-4975-B554-D5F9C74AB049}" presName="node" presStyleLbl="node1" presStyleIdx="3" presStyleCnt="4" custScaleX="155427" custRadScaleRad="171785" custRadScaleInc="6558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</dgm:ptLst>
  <dgm:cxnLst>
    <dgm:cxn modelId="{8178AA77-61E6-452F-A6A8-BBB9BB91DEFD}" type="presOf" srcId="{86B318F6-A772-4609-96A7-6A6A6CEB3BC7}" destId="{5ADFDD66-7FB4-42BC-BE40-CD25ED1C5262}" srcOrd="1" destOrd="0" presId="urn:microsoft.com/office/officeart/2005/8/layout/radial1"/>
    <dgm:cxn modelId="{A79E8CA9-B6BB-417A-89F0-F579A0C91FE4}" srcId="{DD05CAF8-3E57-4CAF-8F3E-290E2F1E2FB8}" destId="{FC7A5481-94D2-44D1-8980-10CADFD0DC93}" srcOrd="0" destOrd="0" parTransId="{81CEC0E8-30E9-4BFF-A836-1B15235F398C}" sibTransId="{5C6F5CA6-3C74-4BBE-B0AB-1552D35D961C}"/>
    <dgm:cxn modelId="{2233B996-C2AF-4466-872A-0B4FA13FD0DD}" type="presOf" srcId="{DD05CAF8-3E57-4CAF-8F3E-290E2F1E2FB8}" destId="{250F03C7-1CAA-4513-82CB-881F95AF43D7}" srcOrd="0" destOrd="0" presId="urn:microsoft.com/office/officeart/2005/8/layout/radial1"/>
    <dgm:cxn modelId="{528BCBDC-25C2-4538-8C8F-9269A64AC799}" type="presOf" srcId="{81CEC0E8-30E9-4BFF-A836-1B15235F398C}" destId="{88AEFC18-131A-4B0F-8462-527D17153E8B}" srcOrd="0" destOrd="0" presId="urn:microsoft.com/office/officeart/2005/8/layout/radial1"/>
    <dgm:cxn modelId="{157070AF-BB94-4B28-A233-C9135A3199EB}" type="presOf" srcId="{DFD71D9B-FD8F-452C-A101-91701BE22392}" destId="{441F1D4F-E2DE-4174-AF0E-7E66772A1875}" srcOrd="1" destOrd="0" presId="urn:microsoft.com/office/officeart/2005/8/layout/radial1"/>
    <dgm:cxn modelId="{E724BDD1-E976-4E71-B080-0224C072AEF1}" srcId="{DD05CAF8-3E57-4CAF-8F3E-290E2F1E2FB8}" destId="{B26830BC-0C90-4021-9034-E030495BA9F3}" srcOrd="2" destOrd="0" parTransId="{DFD71D9B-FD8F-452C-A101-91701BE22392}" sibTransId="{9B27C3EA-2FC7-4481-B895-6820E4AE5907}"/>
    <dgm:cxn modelId="{3D187E6A-5A74-426A-9804-26A0C3640929}" type="presOf" srcId="{B26830BC-0C90-4021-9034-E030495BA9F3}" destId="{6EF0E483-5C50-4A4C-B2B2-A05348CCE722}" srcOrd="0" destOrd="0" presId="urn:microsoft.com/office/officeart/2005/8/layout/radial1"/>
    <dgm:cxn modelId="{B17AC206-8009-4CD0-8769-3C9A88C11B18}" srcId="{8F89FEAE-6E4B-464D-97A7-0184C01E701E}" destId="{DD05CAF8-3E57-4CAF-8F3E-290E2F1E2FB8}" srcOrd="0" destOrd="0" parTransId="{3D3E5922-A05F-404E-95E1-01937E10B9AC}" sibTransId="{AD87D55B-6DED-4280-9CE6-7BE5A744975B}"/>
    <dgm:cxn modelId="{923B695A-8320-4A99-BCBF-1C652F6D7146}" type="presOf" srcId="{107E909C-5BDF-4C8B-B408-32666CB4716C}" destId="{E0B2E515-FFB2-43E9-9AF9-96BC91CEFFB2}" srcOrd="1" destOrd="0" presId="urn:microsoft.com/office/officeart/2005/8/layout/radial1"/>
    <dgm:cxn modelId="{A4D558BA-84FD-463C-9C19-EBE7C10AA9CB}" type="presOf" srcId="{47FF8BD3-4C80-4975-B554-D5F9C74AB049}" destId="{850E63DD-FE50-4DC3-A653-D40600A783A6}" srcOrd="0" destOrd="0" presId="urn:microsoft.com/office/officeart/2005/8/layout/radial1"/>
    <dgm:cxn modelId="{E1004AA6-30A9-4122-9C81-275FB399CCCF}" type="presOf" srcId="{AFEA2001-C53B-4FFE-A510-27B5436AFFE4}" destId="{3CC42EDD-CB94-4C10-AC9F-AAECDEA79546}" srcOrd="0" destOrd="0" presId="urn:microsoft.com/office/officeart/2005/8/layout/radial1"/>
    <dgm:cxn modelId="{9A7A07E0-47BB-4238-B94F-2B1D98754A50}" type="presOf" srcId="{81CEC0E8-30E9-4BFF-A836-1B15235F398C}" destId="{A89D813E-0462-4DF9-B307-02A810C12023}" srcOrd="1" destOrd="0" presId="urn:microsoft.com/office/officeart/2005/8/layout/radial1"/>
    <dgm:cxn modelId="{7FBA4963-1F9C-46FA-9FCF-7A70CC5AC1E2}" type="presOf" srcId="{FC7A5481-94D2-44D1-8980-10CADFD0DC93}" destId="{82F9CE81-FDE3-4B5F-97C1-D772EFD943C9}" srcOrd="0" destOrd="0" presId="urn:microsoft.com/office/officeart/2005/8/layout/radial1"/>
    <dgm:cxn modelId="{C4655F05-01C5-4111-A5F5-F393548B4CFB}" type="presOf" srcId="{DFD71D9B-FD8F-452C-A101-91701BE22392}" destId="{6CEA3EA5-5B56-4D0D-8D58-59D26B290728}" srcOrd="0" destOrd="0" presId="urn:microsoft.com/office/officeart/2005/8/layout/radial1"/>
    <dgm:cxn modelId="{67823E44-0B2D-413A-B383-6BA1F838F112}" type="presOf" srcId="{86B318F6-A772-4609-96A7-6A6A6CEB3BC7}" destId="{E77FD301-034F-44F3-96C3-C44EEE4AF0B8}" srcOrd="0" destOrd="0" presId="urn:microsoft.com/office/officeart/2005/8/layout/radial1"/>
    <dgm:cxn modelId="{89B80FCF-E637-44F0-9DC3-956B2E45B32F}" srcId="{DD05CAF8-3E57-4CAF-8F3E-290E2F1E2FB8}" destId="{47FF8BD3-4C80-4975-B554-D5F9C74AB049}" srcOrd="3" destOrd="0" parTransId="{107E909C-5BDF-4C8B-B408-32666CB4716C}" sibTransId="{62F72B4A-48A3-4E2D-9FAB-D896F95CCD2C}"/>
    <dgm:cxn modelId="{08DB9854-1B6B-4AFB-A26D-62D1C797B949}" type="presOf" srcId="{8F89FEAE-6E4B-464D-97A7-0184C01E701E}" destId="{1424D2F3-069D-49A1-B832-50C4BD63EA37}" srcOrd="0" destOrd="0" presId="urn:microsoft.com/office/officeart/2005/8/layout/radial1"/>
    <dgm:cxn modelId="{16901DFA-6E71-4CB0-B58D-AD157CC85E06}" type="presOf" srcId="{107E909C-5BDF-4C8B-B408-32666CB4716C}" destId="{5DFACEC1-F4E1-483D-A03C-157FA241B6EC}" srcOrd="0" destOrd="0" presId="urn:microsoft.com/office/officeart/2005/8/layout/radial1"/>
    <dgm:cxn modelId="{B41AFA9A-8C05-4C9A-A812-78143AED123D}" srcId="{DD05CAF8-3E57-4CAF-8F3E-290E2F1E2FB8}" destId="{AFEA2001-C53B-4FFE-A510-27B5436AFFE4}" srcOrd="1" destOrd="0" parTransId="{86B318F6-A772-4609-96A7-6A6A6CEB3BC7}" sibTransId="{27E3EABB-D380-477B-A372-DADA28E71A32}"/>
    <dgm:cxn modelId="{2E54CDF8-5167-4CEB-A921-62992B65F92A}" type="presParOf" srcId="{1424D2F3-069D-49A1-B832-50C4BD63EA37}" destId="{250F03C7-1CAA-4513-82CB-881F95AF43D7}" srcOrd="0" destOrd="0" presId="urn:microsoft.com/office/officeart/2005/8/layout/radial1"/>
    <dgm:cxn modelId="{C7C5A197-5E03-46C3-A2DC-D09F728DD22C}" type="presParOf" srcId="{1424D2F3-069D-49A1-B832-50C4BD63EA37}" destId="{88AEFC18-131A-4B0F-8462-527D17153E8B}" srcOrd="1" destOrd="0" presId="urn:microsoft.com/office/officeart/2005/8/layout/radial1"/>
    <dgm:cxn modelId="{312FC15F-E972-460A-AEF3-F5A268D8D6D9}" type="presParOf" srcId="{88AEFC18-131A-4B0F-8462-527D17153E8B}" destId="{A89D813E-0462-4DF9-B307-02A810C12023}" srcOrd="0" destOrd="0" presId="urn:microsoft.com/office/officeart/2005/8/layout/radial1"/>
    <dgm:cxn modelId="{06932EE7-7BC5-4260-8740-36EDA2D04D38}" type="presParOf" srcId="{1424D2F3-069D-49A1-B832-50C4BD63EA37}" destId="{82F9CE81-FDE3-4B5F-97C1-D772EFD943C9}" srcOrd="2" destOrd="0" presId="urn:microsoft.com/office/officeart/2005/8/layout/radial1"/>
    <dgm:cxn modelId="{7E01D934-5175-45F5-AF42-588C13494E0F}" type="presParOf" srcId="{1424D2F3-069D-49A1-B832-50C4BD63EA37}" destId="{E77FD301-034F-44F3-96C3-C44EEE4AF0B8}" srcOrd="3" destOrd="0" presId="urn:microsoft.com/office/officeart/2005/8/layout/radial1"/>
    <dgm:cxn modelId="{E9C4CDE2-A507-4856-A6C7-1A78C9F24D87}" type="presParOf" srcId="{E77FD301-034F-44F3-96C3-C44EEE4AF0B8}" destId="{5ADFDD66-7FB4-42BC-BE40-CD25ED1C5262}" srcOrd="0" destOrd="0" presId="urn:microsoft.com/office/officeart/2005/8/layout/radial1"/>
    <dgm:cxn modelId="{97F9DDA2-E33F-4156-AB50-58C5C5BF1E4F}" type="presParOf" srcId="{1424D2F3-069D-49A1-B832-50C4BD63EA37}" destId="{3CC42EDD-CB94-4C10-AC9F-AAECDEA79546}" srcOrd="4" destOrd="0" presId="urn:microsoft.com/office/officeart/2005/8/layout/radial1"/>
    <dgm:cxn modelId="{01D6F170-9A18-447D-B874-81213328D173}" type="presParOf" srcId="{1424D2F3-069D-49A1-B832-50C4BD63EA37}" destId="{6CEA3EA5-5B56-4D0D-8D58-59D26B290728}" srcOrd="5" destOrd="0" presId="urn:microsoft.com/office/officeart/2005/8/layout/radial1"/>
    <dgm:cxn modelId="{E79C4C71-D651-4F36-BF40-81787373EB2D}" type="presParOf" srcId="{6CEA3EA5-5B56-4D0D-8D58-59D26B290728}" destId="{441F1D4F-E2DE-4174-AF0E-7E66772A1875}" srcOrd="0" destOrd="0" presId="urn:microsoft.com/office/officeart/2005/8/layout/radial1"/>
    <dgm:cxn modelId="{D9CF9E84-2D43-4C3B-9D4A-DCEE68604143}" type="presParOf" srcId="{1424D2F3-069D-49A1-B832-50C4BD63EA37}" destId="{6EF0E483-5C50-4A4C-B2B2-A05348CCE722}" srcOrd="6" destOrd="0" presId="urn:microsoft.com/office/officeart/2005/8/layout/radial1"/>
    <dgm:cxn modelId="{DD185197-32C7-4AAD-ACD6-D413B66D3E03}" type="presParOf" srcId="{1424D2F3-069D-49A1-B832-50C4BD63EA37}" destId="{5DFACEC1-F4E1-483D-A03C-157FA241B6EC}" srcOrd="7" destOrd="0" presId="urn:microsoft.com/office/officeart/2005/8/layout/radial1"/>
    <dgm:cxn modelId="{C9646E5E-A5B0-4E6F-98C8-CB5E50337116}" type="presParOf" srcId="{5DFACEC1-F4E1-483D-A03C-157FA241B6EC}" destId="{E0B2E515-FFB2-43E9-9AF9-96BC91CEFFB2}" srcOrd="0" destOrd="0" presId="urn:microsoft.com/office/officeart/2005/8/layout/radial1"/>
    <dgm:cxn modelId="{E36E58D9-4C69-4CF8-AB01-5FBFFDD5305D}" type="presParOf" srcId="{1424D2F3-069D-49A1-B832-50C4BD63EA37}" destId="{850E63DD-FE50-4DC3-A653-D40600A783A6}" srcOrd="8" destOrd="0" presId="urn:microsoft.com/office/officeart/2005/8/layout/radial1"/>
  </dgm:cxnLst>
  <dgm:bg>
    <a:effectLst>
      <a:outerShdw blurRad="50800" dist="38100" dir="2700000" algn="tl" rotWithShape="0">
        <a:prstClr val="black">
          <a:alpha val="40000"/>
        </a:prstClr>
      </a:outerShdw>
    </a:effectLst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C82A96B-0403-4766-BD00-446194861556}" type="doc">
      <dgm:prSet loTypeId="urn:microsoft.com/office/officeart/2005/8/layout/hProcess11" loCatId="process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sv-SE"/>
        </a:p>
      </dgm:t>
    </dgm:pt>
    <dgm:pt modelId="{76A0FE8E-2B0C-42FA-AB95-4884CC9C355E}">
      <dgm:prSet phldrT="[Text]" custT="1"/>
      <dgm:spPr/>
      <dgm:t>
        <a:bodyPr/>
        <a:lstStyle/>
        <a:p>
          <a:r>
            <a:rPr lang="sv-SE" sz="2000" dirty="0" smtClean="0"/>
            <a:t>2013</a:t>
          </a:r>
          <a:endParaRPr lang="sv-SE" sz="2000" dirty="0"/>
        </a:p>
      </dgm:t>
    </dgm:pt>
    <dgm:pt modelId="{F09712C2-3537-4A8D-AF9E-B59865D9783E}" type="parTrans" cxnId="{05005AF5-6E12-450E-A4D3-9CCE93EA6D94}">
      <dgm:prSet/>
      <dgm:spPr/>
      <dgm:t>
        <a:bodyPr/>
        <a:lstStyle/>
        <a:p>
          <a:endParaRPr lang="sv-SE"/>
        </a:p>
      </dgm:t>
    </dgm:pt>
    <dgm:pt modelId="{C40A1B7D-535D-4BBD-9690-3869E2FA36A6}" type="sibTrans" cxnId="{05005AF5-6E12-450E-A4D3-9CCE93EA6D94}">
      <dgm:prSet/>
      <dgm:spPr/>
      <dgm:t>
        <a:bodyPr/>
        <a:lstStyle/>
        <a:p>
          <a:endParaRPr lang="sv-SE"/>
        </a:p>
      </dgm:t>
    </dgm:pt>
    <dgm:pt modelId="{BB0ECCDB-0667-413F-A15F-DE40805DB06C}">
      <dgm:prSet phldrT="[Text]" custT="1"/>
      <dgm:spPr/>
      <dgm:t>
        <a:bodyPr/>
        <a:lstStyle/>
        <a:p>
          <a:r>
            <a:rPr lang="sv-SE" sz="2000" dirty="0" smtClean="0"/>
            <a:t>2014</a:t>
          </a:r>
          <a:endParaRPr lang="sv-SE" sz="2000" dirty="0"/>
        </a:p>
      </dgm:t>
    </dgm:pt>
    <dgm:pt modelId="{699E55C8-8C42-4A1C-A46E-06262462DBAD}" type="parTrans" cxnId="{5B605109-0E51-4155-AA4C-883F52F84A3F}">
      <dgm:prSet/>
      <dgm:spPr/>
      <dgm:t>
        <a:bodyPr/>
        <a:lstStyle/>
        <a:p>
          <a:endParaRPr lang="sv-SE"/>
        </a:p>
      </dgm:t>
    </dgm:pt>
    <dgm:pt modelId="{EC321AA1-7E31-4D2D-873F-991B5929AFF9}" type="sibTrans" cxnId="{5B605109-0E51-4155-AA4C-883F52F84A3F}">
      <dgm:prSet/>
      <dgm:spPr/>
      <dgm:t>
        <a:bodyPr/>
        <a:lstStyle/>
        <a:p>
          <a:endParaRPr lang="sv-SE"/>
        </a:p>
      </dgm:t>
    </dgm:pt>
    <dgm:pt modelId="{01B4B275-F77D-4EF8-96F7-F72578D3627D}">
      <dgm:prSet phldrT="[Text]" custT="1"/>
      <dgm:spPr/>
      <dgm:t>
        <a:bodyPr/>
        <a:lstStyle/>
        <a:p>
          <a:r>
            <a:rPr lang="sv-SE" sz="2000" dirty="0" smtClean="0"/>
            <a:t>2015</a:t>
          </a:r>
          <a:endParaRPr lang="sv-SE" sz="2000" dirty="0"/>
        </a:p>
      </dgm:t>
    </dgm:pt>
    <dgm:pt modelId="{011FA88B-F38F-44D4-BD71-B40EA3E47CA0}" type="parTrans" cxnId="{F9959231-E1E6-46DF-9FFB-26B8140C1E3C}">
      <dgm:prSet/>
      <dgm:spPr/>
      <dgm:t>
        <a:bodyPr/>
        <a:lstStyle/>
        <a:p>
          <a:endParaRPr lang="sv-SE"/>
        </a:p>
      </dgm:t>
    </dgm:pt>
    <dgm:pt modelId="{EF097BD5-E77D-4EF4-984C-2768E65A51CA}" type="sibTrans" cxnId="{F9959231-E1E6-46DF-9FFB-26B8140C1E3C}">
      <dgm:prSet/>
      <dgm:spPr/>
      <dgm:t>
        <a:bodyPr/>
        <a:lstStyle/>
        <a:p>
          <a:endParaRPr lang="sv-SE"/>
        </a:p>
      </dgm:t>
    </dgm:pt>
    <dgm:pt modelId="{7F07CA06-2888-458E-96B0-E5CB2AD5A15F}">
      <dgm:prSet phldrT="[Text]" custT="1"/>
      <dgm:spPr/>
      <dgm:t>
        <a:bodyPr/>
        <a:lstStyle/>
        <a:p>
          <a:r>
            <a:rPr lang="sv-SE" sz="2000" dirty="0" smtClean="0"/>
            <a:t>2016</a:t>
          </a:r>
          <a:endParaRPr lang="sv-SE" sz="2000" dirty="0"/>
        </a:p>
      </dgm:t>
    </dgm:pt>
    <dgm:pt modelId="{5F57C21E-CAFA-4D0E-AEF8-9F79F9C603C9}" type="parTrans" cxnId="{5D6A196A-7121-481B-873B-E04C16FD98B9}">
      <dgm:prSet/>
      <dgm:spPr/>
      <dgm:t>
        <a:bodyPr/>
        <a:lstStyle/>
        <a:p>
          <a:endParaRPr lang="sv-SE"/>
        </a:p>
      </dgm:t>
    </dgm:pt>
    <dgm:pt modelId="{EC725BCF-E86D-495D-9717-974381061B1A}" type="sibTrans" cxnId="{5D6A196A-7121-481B-873B-E04C16FD98B9}">
      <dgm:prSet/>
      <dgm:spPr/>
      <dgm:t>
        <a:bodyPr/>
        <a:lstStyle/>
        <a:p>
          <a:endParaRPr lang="sv-SE"/>
        </a:p>
      </dgm:t>
    </dgm:pt>
    <dgm:pt modelId="{51C48476-2F71-472A-A75B-573CDA79CEE0}">
      <dgm:prSet phldrT="[Text]" custT="1"/>
      <dgm:spPr/>
      <dgm:t>
        <a:bodyPr/>
        <a:lstStyle/>
        <a:p>
          <a:r>
            <a:rPr lang="sv-SE" sz="2000" dirty="0" smtClean="0"/>
            <a:t>2017</a:t>
          </a:r>
          <a:endParaRPr lang="sv-SE" sz="2000" dirty="0"/>
        </a:p>
      </dgm:t>
    </dgm:pt>
    <dgm:pt modelId="{4F1A456A-A428-4AFD-9715-05FF5B762D08}" type="parTrans" cxnId="{4C11EF5B-F90E-4067-BBB2-823AEF6896A9}">
      <dgm:prSet/>
      <dgm:spPr/>
      <dgm:t>
        <a:bodyPr/>
        <a:lstStyle/>
        <a:p>
          <a:endParaRPr lang="sv-SE"/>
        </a:p>
      </dgm:t>
    </dgm:pt>
    <dgm:pt modelId="{454AC29E-56E8-4C5E-BE80-CDECAF7FAAC7}" type="sibTrans" cxnId="{4C11EF5B-F90E-4067-BBB2-823AEF6896A9}">
      <dgm:prSet/>
      <dgm:spPr/>
      <dgm:t>
        <a:bodyPr/>
        <a:lstStyle/>
        <a:p>
          <a:endParaRPr lang="sv-SE"/>
        </a:p>
      </dgm:t>
    </dgm:pt>
    <dgm:pt modelId="{08A97597-C11C-4B6A-AD6E-B9CC3C6606DB}" type="pres">
      <dgm:prSet presAssocID="{8C82A96B-0403-4766-BD00-44619486155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sv-SE"/>
        </a:p>
      </dgm:t>
    </dgm:pt>
    <dgm:pt modelId="{C6F9DEE6-D1AD-4017-B2E9-803957164A4A}" type="pres">
      <dgm:prSet presAssocID="{8C82A96B-0403-4766-BD00-446194861556}" presName="arrow" presStyleLbl="bgShp" presStyleIdx="0" presStyleCnt="1"/>
      <dgm:spPr/>
      <dgm:t>
        <a:bodyPr/>
        <a:lstStyle/>
        <a:p>
          <a:endParaRPr lang="sv-SE"/>
        </a:p>
      </dgm:t>
    </dgm:pt>
    <dgm:pt modelId="{E5E22086-2752-47A3-BB8B-32E9611841F1}" type="pres">
      <dgm:prSet presAssocID="{8C82A96B-0403-4766-BD00-446194861556}" presName="points" presStyleCnt="0"/>
      <dgm:spPr/>
      <dgm:t>
        <a:bodyPr/>
        <a:lstStyle/>
        <a:p>
          <a:endParaRPr lang="sv-SE"/>
        </a:p>
      </dgm:t>
    </dgm:pt>
    <dgm:pt modelId="{F00147FC-2E59-4C63-A9CC-3B1908DB7388}" type="pres">
      <dgm:prSet presAssocID="{76A0FE8E-2B0C-42FA-AB95-4884CC9C355E}" presName="compositeA" presStyleCnt="0"/>
      <dgm:spPr/>
      <dgm:t>
        <a:bodyPr/>
        <a:lstStyle/>
        <a:p>
          <a:endParaRPr lang="sv-SE"/>
        </a:p>
      </dgm:t>
    </dgm:pt>
    <dgm:pt modelId="{D0E7FD50-EFD6-4F85-923C-BAC5106FBF46}" type="pres">
      <dgm:prSet presAssocID="{76A0FE8E-2B0C-42FA-AB95-4884CC9C355E}" presName="textA" presStyleLbl="revTx" presStyleIdx="0" presStyleCnt="5" custScaleX="141733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0A7A7216-57DB-4059-998F-17E5E6CE0EB7}" type="pres">
      <dgm:prSet presAssocID="{76A0FE8E-2B0C-42FA-AB95-4884CC9C355E}" presName="circleA" presStyleLbl="node1" presStyleIdx="0" presStyleCnt="5"/>
      <dgm:spPr/>
      <dgm:t>
        <a:bodyPr/>
        <a:lstStyle/>
        <a:p>
          <a:endParaRPr lang="sv-SE"/>
        </a:p>
      </dgm:t>
    </dgm:pt>
    <dgm:pt modelId="{A101F36F-E347-4BDD-B14F-97D8C9D93358}" type="pres">
      <dgm:prSet presAssocID="{76A0FE8E-2B0C-42FA-AB95-4884CC9C355E}" presName="spaceA" presStyleCnt="0"/>
      <dgm:spPr/>
      <dgm:t>
        <a:bodyPr/>
        <a:lstStyle/>
        <a:p>
          <a:endParaRPr lang="sv-SE"/>
        </a:p>
      </dgm:t>
    </dgm:pt>
    <dgm:pt modelId="{414A1F03-7603-4EFA-9792-01414D6BFF7A}" type="pres">
      <dgm:prSet presAssocID="{C40A1B7D-535D-4BBD-9690-3869E2FA36A6}" presName="space" presStyleCnt="0"/>
      <dgm:spPr/>
      <dgm:t>
        <a:bodyPr/>
        <a:lstStyle/>
        <a:p>
          <a:endParaRPr lang="sv-SE"/>
        </a:p>
      </dgm:t>
    </dgm:pt>
    <dgm:pt modelId="{123A322B-9979-4701-8A99-1DE4C94ADC65}" type="pres">
      <dgm:prSet presAssocID="{BB0ECCDB-0667-413F-A15F-DE40805DB06C}" presName="compositeB" presStyleCnt="0"/>
      <dgm:spPr/>
      <dgm:t>
        <a:bodyPr/>
        <a:lstStyle/>
        <a:p>
          <a:endParaRPr lang="sv-SE"/>
        </a:p>
      </dgm:t>
    </dgm:pt>
    <dgm:pt modelId="{FCB6FFC9-25A8-4AED-A796-C362011968D2}" type="pres">
      <dgm:prSet presAssocID="{BB0ECCDB-0667-413F-A15F-DE40805DB06C}" presName="textB" presStyleLbl="revTx" presStyleIdx="1" presStyleCnt="5" custScaleX="137027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D6B0DBB4-41BD-4F4B-BC7C-C158756E02FA}" type="pres">
      <dgm:prSet presAssocID="{BB0ECCDB-0667-413F-A15F-DE40805DB06C}" presName="circleB" presStyleLbl="node1" presStyleIdx="1" presStyleCnt="5"/>
      <dgm:spPr/>
      <dgm:t>
        <a:bodyPr/>
        <a:lstStyle/>
        <a:p>
          <a:endParaRPr lang="sv-SE"/>
        </a:p>
      </dgm:t>
    </dgm:pt>
    <dgm:pt modelId="{E1038561-6FEE-42D3-94DD-62A8E1666C89}" type="pres">
      <dgm:prSet presAssocID="{BB0ECCDB-0667-413F-A15F-DE40805DB06C}" presName="spaceB" presStyleCnt="0"/>
      <dgm:spPr/>
      <dgm:t>
        <a:bodyPr/>
        <a:lstStyle/>
        <a:p>
          <a:endParaRPr lang="sv-SE"/>
        </a:p>
      </dgm:t>
    </dgm:pt>
    <dgm:pt modelId="{7BFB4989-0FF1-438C-B7BE-EF2D4FF91879}" type="pres">
      <dgm:prSet presAssocID="{EC321AA1-7E31-4D2D-873F-991B5929AFF9}" presName="space" presStyleCnt="0"/>
      <dgm:spPr/>
      <dgm:t>
        <a:bodyPr/>
        <a:lstStyle/>
        <a:p>
          <a:endParaRPr lang="sv-SE"/>
        </a:p>
      </dgm:t>
    </dgm:pt>
    <dgm:pt modelId="{A94CECBF-87C6-496C-B239-3FDEEB6BC7F7}" type="pres">
      <dgm:prSet presAssocID="{01B4B275-F77D-4EF8-96F7-F72578D3627D}" presName="compositeA" presStyleCnt="0"/>
      <dgm:spPr/>
      <dgm:t>
        <a:bodyPr/>
        <a:lstStyle/>
        <a:p>
          <a:endParaRPr lang="sv-SE"/>
        </a:p>
      </dgm:t>
    </dgm:pt>
    <dgm:pt modelId="{BBBF5E4F-49DD-496E-8BD2-150A8CED77EE}" type="pres">
      <dgm:prSet presAssocID="{01B4B275-F77D-4EF8-96F7-F72578D3627D}" presName="textA" presStyleLbl="revTx" presStyleIdx="2" presStyleCnt="5" custScaleX="117654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7BD86F72-E41E-4496-8C59-E0B54BCF1886}" type="pres">
      <dgm:prSet presAssocID="{01B4B275-F77D-4EF8-96F7-F72578D3627D}" presName="circleA" presStyleLbl="node1" presStyleIdx="2" presStyleCnt="5"/>
      <dgm:spPr/>
      <dgm:t>
        <a:bodyPr/>
        <a:lstStyle/>
        <a:p>
          <a:endParaRPr lang="sv-SE"/>
        </a:p>
      </dgm:t>
    </dgm:pt>
    <dgm:pt modelId="{D6622821-7B49-49E4-A05B-D593B9E6DE4E}" type="pres">
      <dgm:prSet presAssocID="{01B4B275-F77D-4EF8-96F7-F72578D3627D}" presName="spaceA" presStyleCnt="0"/>
      <dgm:spPr/>
      <dgm:t>
        <a:bodyPr/>
        <a:lstStyle/>
        <a:p>
          <a:endParaRPr lang="sv-SE"/>
        </a:p>
      </dgm:t>
    </dgm:pt>
    <dgm:pt modelId="{9DB1A9C4-3991-45AE-AD66-BC96A247FF55}" type="pres">
      <dgm:prSet presAssocID="{EF097BD5-E77D-4EF4-984C-2768E65A51CA}" presName="space" presStyleCnt="0"/>
      <dgm:spPr/>
      <dgm:t>
        <a:bodyPr/>
        <a:lstStyle/>
        <a:p>
          <a:endParaRPr lang="sv-SE"/>
        </a:p>
      </dgm:t>
    </dgm:pt>
    <dgm:pt modelId="{8C0A9A41-3E75-415E-8968-E1598683A2C7}" type="pres">
      <dgm:prSet presAssocID="{7F07CA06-2888-458E-96B0-E5CB2AD5A15F}" presName="compositeB" presStyleCnt="0"/>
      <dgm:spPr/>
      <dgm:t>
        <a:bodyPr/>
        <a:lstStyle/>
        <a:p>
          <a:endParaRPr lang="sv-SE"/>
        </a:p>
      </dgm:t>
    </dgm:pt>
    <dgm:pt modelId="{F415145F-6738-4642-B030-D54827602D8C}" type="pres">
      <dgm:prSet presAssocID="{7F07CA06-2888-458E-96B0-E5CB2AD5A15F}" presName="textB" presStyleLbl="revTx" presStyleIdx="3" presStyleCnt="5" custScaleX="141242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9B4354FC-ABF1-48F0-BB4C-E58E69971C25}" type="pres">
      <dgm:prSet presAssocID="{7F07CA06-2888-458E-96B0-E5CB2AD5A15F}" presName="circleB" presStyleLbl="node1" presStyleIdx="3" presStyleCnt="5"/>
      <dgm:spPr/>
      <dgm:t>
        <a:bodyPr/>
        <a:lstStyle/>
        <a:p>
          <a:endParaRPr lang="sv-SE"/>
        </a:p>
      </dgm:t>
    </dgm:pt>
    <dgm:pt modelId="{BCD25DE3-7193-4C42-AEF0-4F13849AB867}" type="pres">
      <dgm:prSet presAssocID="{7F07CA06-2888-458E-96B0-E5CB2AD5A15F}" presName="spaceB" presStyleCnt="0"/>
      <dgm:spPr/>
      <dgm:t>
        <a:bodyPr/>
        <a:lstStyle/>
        <a:p>
          <a:endParaRPr lang="sv-SE"/>
        </a:p>
      </dgm:t>
    </dgm:pt>
    <dgm:pt modelId="{AEA94E2C-534A-47E3-8777-A6AE9F85B8F3}" type="pres">
      <dgm:prSet presAssocID="{EC725BCF-E86D-495D-9717-974381061B1A}" presName="space" presStyleCnt="0"/>
      <dgm:spPr/>
      <dgm:t>
        <a:bodyPr/>
        <a:lstStyle/>
        <a:p>
          <a:endParaRPr lang="sv-SE"/>
        </a:p>
      </dgm:t>
    </dgm:pt>
    <dgm:pt modelId="{0075D209-D87A-44F5-9842-E67F1ADA4AA7}" type="pres">
      <dgm:prSet presAssocID="{51C48476-2F71-472A-A75B-573CDA79CEE0}" presName="compositeA" presStyleCnt="0"/>
      <dgm:spPr/>
      <dgm:t>
        <a:bodyPr/>
        <a:lstStyle/>
        <a:p>
          <a:endParaRPr lang="sv-SE"/>
        </a:p>
      </dgm:t>
    </dgm:pt>
    <dgm:pt modelId="{CB1F3156-4D08-449B-903F-0DB321EDEAF4}" type="pres">
      <dgm:prSet presAssocID="{51C48476-2F71-472A-A75B-573CDA79CEE0}" presName="textA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C7D2D5EB-65D6-4E1B-9C58-4CF23F3357A1}" type="pres">
      <dgm:prSet presAssocID="{51C48476-2F71-472A-A75B-573CDA79CEE0}" presName="circleA" presStyleLbl="node1" presStyleIdx="4" presStyleCnt="5"/>
      <dgm:spPr/>
      <dgm:t>
        <a:bodyPr/>
        <a:lstStyle/>
        <a:p>
          <a:endParaRPr lang="sv-SE"/>
        </a:p>
      </dgm:t>
    </dgm:pt>
    <dgm:pt modelId="{AD2DB4C8-5843-412A-B24B-5CDC2664E380}" type="pres">
      <dgm:prSet presAssocID="{51C48476-2F71-472A-A75B-573CDA79CEE0}" presName="spaceA" presStyleCnt="0"/>
      <dgm:spPr/>
      <dgm:t>
        <a:bodyPr/>
        <a:lstStyle/>
        <a:p>
          <a:endParaRPr lang="sv-SE"/>
        </a:p>
      </dgm:t>
    </dgm:pt>
  </dgm:ptLst>
  <dgm:cxnLst>
    <dgm:cxn modelId="{87E045CF-9B9B-4CD0-9D84-3EDC104A784C}" type="presOf" srcId="{7F07CA06-2888-458E-96B0-E5CB2AD5A15F}" destId="{F415145F-6738-4642-B030-D54827602D8C}" srcOrd="0" destOrd="0" presId="urn:microsoft.com/office/officeart/2005/8/layout/hProcess11"/>
    <dgm:cxn modelId="{2FBC0B05-A8B7-47CF-8B67-D6B1A0F801AE}" type="presOf" srcId="{51C48476-2F71-472A-A75B-573CDA79CEE0}" destId="{CB1F3156-4D08-449B-903F-0DB321EDEAF4}" srcOrd="0" destOrd="0" presId="urn:microsoft.com/office/officeart/2005/8/layout/hProcess11"/>
    <dgm:cxn modelId="{4C11EF5B-F90E-4067-BBB2-823AEF6896A9}" srcId="{8C82A96B-0403-4766-BD00-446194861556}" destId="{51C48476-2F71-472A-A75B-573CDA79CEE0}" srcOrd="4" destOrd="0" parTransId="{4F1A456A-A428-4AFD-9715-05FF5B762D08}" sibTransId="{454AC29E-56E8-4C5E-BE80-CDECAF7FAAC7}"/>
    <dgm:cxn modelId="{5B605109-0E51-4155-AA4C-883F52F84A3F}" srcId="{8C82A96B-0403-4766-BD00-446194861556}" destId="{BB0ECCDB-0667-413F-A15F-DE40805DB06C}" srcOrd="1" destOrd="0" parTransId="{699E55C8-8C42-4A1C-A46E-06262462DBAD}" sibTransId="{EC321AA1-7E31-4D2D-873F-991B5929AFF9}"/>
    <dgm:cxn modelId="{B74F313F-FB9D-4C7B-8350-FD59A8B94629}" type="presOf" srcId="{8C82A96B-0403-4766-BD00-446194861556}" destId="{08A97597-C11C-4B6A-AD6E-B9CC3C6606DB}" srcOrd="0" destOrd="0" presId="urn:microsoft.com/office/officeart/2005/8/layout/hProcess11"/>
    <dgm:cxn modelId="{44ED4999-69AB-4709-AD30-6A4FFD486273}" type="presOf" srcId="{01B4B275-F77D-4EF8-96F7-F72578D3627D}" destId="{BBBF5E4F-49DD-496E-8BD2-150A8CED77EE}" srcOrd="0" destOrd="0" presId="urn:microsoft.com/office/officeart/2005/8/layout/hProcess11"/>
    <dgm:cxn modelId="{05005AF5-6E12-450E-A4D3-9CCE93EA6D94}" srcId="{8C82A96B-0403-4766-BD00-446194861556}" destId="{76A0FE8E-2B0C-42FA-AB95-4884CC9C355E}" srcOrd="0" destOrd="0" parTransId="{F09712C2-3537-4A8D-AF9E-B59865D9783E}" sibTransId="{C40A1B7D-535D-4BBD-9690-3869E2FA36A6}"/>
    <dgm:cxn modelId="{5D6A196A-7121-481B-873B-E04C16FD98B9}" srcId="{8C82A96B-0403-4766-BD00-446194861556}" destId="{7F07CA06-2888-458E-96B0-E5CB2AD5A15F}" srcOrd="3" destOrd="0" parTransId="{5F57C21E-CAFA-4D0E-AEF8-9F79F9C603C9}" sibTransId="{EC725BCF-E86D-495D-9717-974381061B1A}"/>
    <dgm:cxn modelId="{F9959231-E1E6-46DF-9FFB-26B8140C1E3C}" srcId="{8C82A96B-0403-4766-BD00-446194861556}" destId="{01B4B275-F77D-4EF8-96F7-F72578D3627D}" srcOrd="2" destOrd="0" parTransId="{011FA88B-F38F-44D4-BD71-B40EA3E47CA0}" sibTransId="{EF097BD5-E77D-4EF4-984C-2768E65A51CA}"/>
    <dgm:cxn modelId="{3C9E548D-926B-48CE-B3E1-6E10EA802A13}" type="presOf" srcId="{BB0ECCDB-0667-413F-A15F-DE40805DB06C}" destId="{FCB6FFC9-25A8-4AED-A796-C362011968D2}" srcOrd="0" destOrd="0" presId="urn:microsoft.com/office/officeart/2005/8/layout/hProcess11"/>
    <dgm:cxn modelId="{23DE6A77-6AB4-4CC4-B01F-23E3B55E299C}" type="presOf" srcId="{76A0FE8E-2B0C-42FA-AB95-4884CC9C355E}" destId="{D0E7FD50-EFD6-4F85-923C-BAC5106FBF46}" srcOrd="0" destOrd="0" presId="urn:microsoft.com/office/officeart/2005/8/layout/hProcess11"/>
    <dgm:cxn modelId="{0CB18F7E-D0F5-4AE8-9B71-D19D099E32AF}" type="presParOf" srcId="{08A97597-C11C-4B6A-AD6E-B9CC3C6606DB}" destId="{C6F9DEE6-D1AD-4017-B2E9-803957164A4A}" srcOrd="0" destOrd="0" presId="urn:microsoft.com/office/officeart/2005/8/layout/hProcess11"/>
    <dgm:cxn modelId="{8875DF10-3B20-433F-B9AA-E64B645D7637}" type="presParOf" srcId="{08A97597-C11C-4B6A-AD6E-B9CC3C6606DB}" destId="{E5E22086-2752-47A3-BB8B-32E9611841F1}" srcOrd="1" destOrd="0" presId="urn:microsoft.com/office/officeart/2005/8/layout/hProcess11"/>
    <dgm:cxn modelId="{7EB11C81-E53B-4BB1-8B49-97EDB1453DA4}" type="presParOf" srcId="{E5E22086-2752-47A3-BB8B-32E9611841F1}" destId="{F00147FC-2E59-4C63-A9CC-3B1908DB7388}" srcOrd="0" destOrd="0" presId="urn:microsoft.com/office/officeart/2005/8/layout/hProcess11"/>
    <dgm:cxn modelId="{9A9B8635-1E76-4BCB-B14A-D8864D492280}" type="presParOf" srcId="{F00147FC-2E59-4C63-A9CC-3B1908DB7388}" destId="{D0E7FD50-EFD6-4F85-923C-BAC5106FBF46}" srcOrd="0" destOrd="0" presId="urn:microsoft.com/office/officeart/2005/8/layout/hProcess11"/>
    <dgm:cxn modelId="{2C63B30D-B2A1-45CA-AA6E-3EDA9E81146F}" type="presParOf" srcId="{F00147FC-2E59-4C63-A9CC-3B1908DB7388}" destId="{0A7A7216-57DB-4059-998F-17E5E6CE0EB7}" srcOrd="1" destOrd="0" presId="urn:microsoft.com/office/officeart/2005/8/layout/hProcess11"/>
    <dgm:cxn modelId="{D5AD50F2-368C-41E5-82BC-A9159FA40ED8}" type="presParOf" srcId="{F00147FC-2E59-4C63-A9CC-3B1908DB7388}" destId="{A101F36F-E347-4BDD-B14F-97D8C9D93358}" srcOrd="2" destOrd="0" presId="urn:microsoft.com/office/officeart/2005/8/layout/hProcess11"/>
    <dgm:cxn modelId="{530196D5-A038-45F8-8803-64EDF26B9B28}" type="presParOf" srcId="{E5E22086-2752-47A3-BB8B-32E9611841F1}" destId="{414A1F03-7603-4EFA-9792-01414D6BFF7A}" srcOrd="1" destOrd="0" presId="urn:microsoft.com/office/officeart/2005/8/layout/hProcess11"/>
    <dgm:cxn modelId="{F8279F0D-E9C4-4FF7-93D1-1749D49BDD47}" type="presParOf" srcId="{E5E22086-2752-47A3-BB8B-32E9611841F1}" destId="{123A322B-9979-4701-8A99-1DE4C94ADC65}" srcOrd="2" destOrd="0" presId="urn:microsoft.com/office/officeart/2005/8/layout/hProcess11"/>
    <dgm:cxn modelId="{8CE40BD7-BF55-4C34-9975-DEF4070D40FB}" type="presParOf" srcId="{123A322B-9979-4701-8A99-1DE4C94ADC65}" destId="{FCB6FFC9-25A8-4AED-A796-C362011968D2}" srcOrd="0" destOrd="0" presId="urn:microsoft.com/office/officeart/2005/8/layout/hProcess11"/>
    <dgm:cxn modelId="{85E70356-5D0E-4A04-A4BF-63684751DEF4}" type="presParOf" srcId="{123A322B-9979-4701-8A99-1DE4C94ADC65}" destId="{D6B0DBB4-41BD-4F4B-BC7C-C158756E02FA}" srcOrd="1" destOrd="0" presId="urn:microsoft.com/office/officeart/2005/8/layout/hProcess11"/>
    <dgm:cxn modelId="{0372DC0C-51F9-4B3C-AD1D-AA657617C336}" type="presParOf" srcId="{123A322B-9979-4701-8A99-1DE4C94ADC65}" destId="{E1038561-6FEE-42D3-94DD-62A8E1666C89}" srcOrd="2" destOrd="0" presId="urn:microsoft.com/office/officeart/2005/8/layout/hProcess11"/>
    <dgm:cxn modelId="{43316DB4-74EE-4E9C-BF5E-5BA99D94A0A3}" type="presParOf" srcId="{E5E22086-2752-47A3-BB8B-32E9611841F1}" destId="{7BFB4989-0FF1-438C-B7BE-EF2D4FF91879}" srcOrd="3" destOrd="0" presId="urn:microsoft.com/office/officeart/2005/8/layout/hProcess11"/>
    <dgm:cxn modelId="{FF33D4F0-399A-4DFA-A9A3-6CA96F02F2A2}" type="presParOf" srcId="{E5E22086-2752-47A3-BB8B-32E9611841F1}" destId="{A94CECBF-87C6-496C-B239-3FDEEB6BC7F7}" srcOrd="4" destOrd="0" presId="urn:microsoft.com/office/officeart/2005/8/layout/hProcess11"/>
    <dgm:cxn modelId="{4379C45B-AE63-487D-8D3B-A509851534C5}" type="presParOf" srcId="{A94CECBF-87C6-496C-B239-3FDEEB6BC7F7}" destId="{BBBF5E4F-49DD-496E-8BD2-150A8CED77EE}" srcOrd="0" destOrd="0" presId="urn:microsoft.com/office/officeart/2005/8/layout/hProcess11"/>
    <dgm:cxn modelId="{4B68B1CA-47DB-4A0F-AAB0-F8A88599BBB7}" type="presParOf" srcId="{A94CECBF-87C6-496C-B239-3FDEEB6BC7F7}" destId="{7BD86F72-E41E-4496-8C59-E0B54BCF1886}" srcOrd="1" destOrd="0" presId="urn:microsoft.com/office/officeart/2005/8/layout/hProcess11"/>
    <dgm:cxn modelId="{5018F0D7-12FB-430C-844B-3BB1B892118F}" type="presParOf" srcId="{A94CECBF-87C6-496C-B239-3FDEEB6BC7F7}" destId="{D6622821-7B49-49E4-A05B-D593B9E6DE4E}" srcOrd="2" destOrd="0" presId="urn:microsoft.com/office/officeart/2005/8/layout/hProcess11"/>
    <dgm:cxn modelId="{26981B60-833E-4881-9888-4343A168164A}" type="presParOf" srcId="{E5E22086-2752-47A3-BB8B-32E9611841F1}" destId="{9DB1A9C4-3991-45AE-AD66-BC96A247FF55}" srcOrd="5" destOrd="0" presId="urn:microsoft.com/office/officeart/2005/8/layout/hProcess11"/>
    <dgm:cxn modelId="{D029043D-0D52-4FB8-8EBB-AD65C013DC34}" type="presParOf" srcId="{E5E22086-2752-47A3-BB8B-32E9611841F1}" destId="{8C0A9A41-3E75-415E-8968-E1598683A2C7}" srcOrd="6" destOrd="0" presId="urn:microsoft.com/office/officeart/2005/8/layout/hProcess11"/>
    <dgm:cxn modelId="{45A476CA-1A42-474E-AFE6-BA1DBA1EAD70}" type="presParOf" srcId="{8C0A9A41-3E75-415E-8968-E1598683A2C7}" destId="{F415145F-6738-4642-B030-D54827602D8C}" srcOrd="0" destOrd="0" presId="urn:microsoft.com/office/officeart/2005/8/layout/hProcess11"/>
    <dgm:cxn modelId="{AC61FFD4-4178-46EA-887D-245CEA444E84}" type="presParOf" srcId="{8C0A9A41-3E75-415E-8968-E1598683A2C7}" destId="{9B4354FC-ABF1-48F0-BB4C-E58E69971C25}" srcOrd="1" destOrd="0" presId="urn:microsoft.com/office/officeart/2005/8/layout/hProcess11"/>
    <dgm:cxn modelId="{92040525-3EA8-4A02-BAE4-3ED7EEC18626}" type="presParOf" srcId="{8C0A9A41-3E75-415E-8968-E1598683A2C7}" destId="{BCD25DE3-7193-4C42-AEF0-4F13849AB867}" srcOrd="2" destOrd="0" presId="urn:microsoft.com/office/officeart/2005/8/layout/hProcess11"/>
    <dgm:cxn modelId="{B3D2E3A3-7D26-40C2-B9EB-A17C5992929E}" type="presParOf" srcId="{E5E22086-2752-47A3-BB8B-32E9611841F1}" destId="{AEA94E2C-534A-47E3-8777-A6AE9F85B8F3}" srcOrd="7" destOrd="0" presId="urn:microsoft.com/office/officeart/2005/8/layout/hProcess11"/>
    <dgm:cxn modelId="{CB7CDEC8-6ECB-4184-A3CB-B88DE02D436A}" type="presParOf" srcId="{E5E22086-2752-47A3-BB8B-32E9611841F1}" destId="{0075D209-D87A-44F5-9842-E67F1ADA4AA7}" srcOrd="8" destOrd="0" presId="urn:microsoft.com/office/officeart/2005/8/layout/hProcess11"/>
    <dgm:cxn modelId="{86A09ADA-6962-40C3-B0C1-4DFA2F0AE215}" type="presParOf" srcId="{0075D209-D87A-44F5-9842-E67F1ADA4AA7}" destId="{CB1F3156-4D08-449B-903F-0DB321EDEAF4}" srcOrd="0" destOrd="0" presId="urn:microsoft.com/office/officeart/2005/8/layout/hProcess11"/>
    <dgm:cxn modelId="{F165F160-F1F1-49B6-93E6-CA676785786E}" type="presParOf" srcId="{0075D209-D87A-44F5-9842-E67F1ADA4AA7}" destId="{C7D2D5EB-65D6-4E1B-9C58-4CF23F3357A1}" srcOrd="1" destOrd="0" presId="urn:microsoft.com/office/officeart/2005/8/layout/hProcess11"/>
    <dgm:cxn modelId="{C08C6FBF-DF6F-46DE-A3DA-7D726FE533B9}" type="presParOf" srcId="{0075D209-D87A-44F5-9842-E67F1ADA4AA7}" destId="{AD2DB4C8-5843-412A-B24B-5CDC2664E380}" srcOrd="2" destOrd="0" presId="urn:microsoft.com/office/officeart/2005/8/layout/hProcess11"/>
  </dgm:cxnLst>
  <dgm:bg>
    <a:effectLst>
      <a:glow rad="63500">
        <a:schemeClr val="accent3">
          <a:satMod val="175000"/>
          <a:alpha val="40000"/>
        </a:schemeClr>
      </a:glow>
    </a:effectLst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C12E1F9-A457-4479-BF39-A1B115731768}" type="doc">
      <dgm:prSet loTypeId="urn:microsoft.com/office/officeart/2005/8/layout/funnel1" loCatId="relationship" qsTypeId="urn:microsoft.com/office/officeart/2005/8/quickstyle/simple1" qsCatId="simple" csTypeId="urn:microsoft.com/office/officeart/2005/8/colors/accent6_5" csCatId="accent6" phldr="1"/>
      <dgm:spPr/>
      <dgm:t>
        <a:bodyPr/>
        <a:lstStyle/>
        <a:p>
          <a:endParaRPr lang="sv-SE"/>
        </a:p>
      </dgm:t>
    </dgm:pt>
    <dgm:pt modelId="{66B4673F-D44A-45B9-8A6F-28D617978AB5}">
      <dgm:prSet phldrT="[Text]" custT="1"/>
      <dgm:spPr/>
      <dgm:t>
        <a:bodyPr/>
        <a:lstStyle/>
        <a:p>
          <a:r>
            <a:rPr lang="en-GB" sz="1600" noProof="0" dirty="0" smtClean="0"/>
            <a:t>Science of education</a:t>
          </a:r>
          <a:endParaRPr lang="en-GB" sz="1600" noProof="0" dirty="0"/>
        </a:p>
      </dgm:t>
    </dgm:pt>
    <dgm:pt modelId="{E7D759F4-57AA-450F-AC9D-1EB7194F0B43}" type="parTrans" cxnId="{08DBA1A3-441C-4F73-9975-4E2F3D49C42D}">
      <dgm:prSet/>
      <dgm:spPr/>
      <dgm:t>
        <a:bodyPr/>
        <a:lstStyle/>
        <a:p>
          <a:endParaRPr lang="sv-SE"/>
        </a:p>
      </dgm:t>
    </dgm:pt>
    <dgm:pt modelId="{BFA48634-0899-40FD-89C6-65673D1497A7}" type="sibTrans" cxnId="{08DBA1A3-441C-4F73-9975-4E2F3D49C42D}">
      <dgm:prSet/>
      <dgm:spPr/>
      <dgm:t>
        <a:bodyPr/>
        <a:lstStyle/>
        <a:p>
          <a:endParaRPr lang="sv-SE"/>
        </a:p>
      </dgm:t>
    </dgm:pt>
    <dgm:pt modelId="{6EBDAEFC-0131-4B7E-9847-40DF263EE836}">
      <dgm:prSet phldrT="[Text]" custT="1"/>
      <dgm:spPr/>
      <dgm:t>
        <a:bodyPr/>
        <a:lstStyle/>
        <a:p>
          <a:r>
            <a:rPr lang="en-GB" sz="1600" noProof="0" dirty="0" smtClean="0"/>
            <a:t>Student health</a:t>
          </a:r>
          <a:endParaRPr lang="en-GB" sz="1600" noProof="0" dirty="0"/>
        </a:p>
      </dgm:t>
    </dgm:pt>
    <dgm:pt modelId="{B1EDDD7D-9C8D-43AD-BF89-5F82C559593D}" type="parTrans" cxnId="{7FE8412C-6E02-4720-B993-246702D395A4}">
      <dgm:prSet/>
      <dgm:spPr/>
      <dgm:t>
        <a:bodyPr/>
        <a:lstStyle/>
        <a:p>
          <a:endParaRPr lang="sv-SE"/>
        </a:p>
      </dgm:t>
    </dgm:pt>
    <dgm:pt modelId="{EF5AD40C-78D4-4569-869D-86E8C9900D7B}" type="sibTrans" cxnId="{7FE8412C-6E02-4720-B993-246702D395A4}">
      <dgm:prSet/>
      <dgm:spPr/>
      <dgm:t>
        <a:bodyPr/>
        <a:lstStyle/>
        <a:p>
          <a:endParaRPr lang="sv-SE"/>
        </a:p>
      </dgm:t>
    </dgm:pt>
    <dgm:pt modelId="{2DD37DFE-C361-4E18-9CE0-924097B8BB17}">
      <dgm:prSet phldrT="[Text]" custT="1"/>
      <dgm:spPr/>
      <dgm:t>
        <a:bodyPr/>
        <a:lstStyle/>
        <a:p>
          <a:r>
            <a:rPr lang="en-GB" sz="1600" noProof="0" dirty="0" smtClean="0"/>
            <a:t>Compliance with laws and regulations</a:t>
          </a:r>
          <a:endParaRPr lang="en-GB" sz="1600" noProof="0" dirty="0"/>
        </a:p>
      </dgm:t>
    </dgm:pt>
    <dgm:pt modelId="{C5E6055C-9667-41DD-8B88-96F799B58BA0}" type="parTrans" cxnId="{9CA83901-A22A-4543-94EE-A40C39101BEF}">
      <dgm:prSet/>
      <dgm:spPr/>
      <dgm:t>
        <a:bodyPr/>
        <a:lstStyle/>
        <a:p>
          <a:endParaRPr lang="sv-SE"/>
        </a:p>
      </dgm:t>
    </dgm:pt>
    <dgm:pt modelId="{B1E93D0E-0D5A-4333-9AD6-EE2E81433C89}" type="sibTrans" cxnId="{9CA83901-A22A-4543-94EE-A40C39101BEF}">
      <dgm:prSet/>
      <dgm:spPr/>
      <dgm:t>
        <a:bodyPr/>
        <a:lstStyle/>
        <a:p>
          <a:endParaRPr lang="sv-SE"/>
        </a:p>
      </dgm:t>
    </dgm:pt>
    <dgm:pt modelId="{DA68A761-7C0A-484E-9821-F06F729926AA}">
      <dgm:prSet phldrT="[Text]" custT="1"/>
      <dgm:spPr/>
      <dgm:t>
        <a:bodyPr/>
        <a:lstStyle/>
        <a:p>
          <a:r>
            <a:rPr lang="en-GB" sz="1800" noProof="0" dirty="0" smtClean="0"/>
            <a:t>Pupils in school</a:t>
          </a:r>
          <a:endParaRPr lang="en-GB" sz="1800" noProof="0" dirty="0"/>
        </a:p>
      </dgm:t>
    </dgm:pt>
    <dgm:pt modelId="{CF4219AA-E571-433F-8774-5595F57F990A}" type="parTrans" cxnId="{F0B3E3A2-E53C-44F7-96BB-4F4A8EC7A4EA}">
      <dgm:prSet/>
      <dgm:spPr/>
      <dgm:t>
        <a:bodyPr/>
        <a:lstStyle/>
        <a:p>
          <a:endParaRPr lang="sv-SE"/>
        </a:p>
      </dgm:t>
    </dgm:pt>
    <dgm:pt modelId="{B40103AE-EFFE-435B-B0B4-F32A521A4185}" type="sibTrans" cxnId="{F0B3E3A2-E53C-44F7-96BB-4F4A8EC7A4EA}">
      <dgm:prSet/>
      <dgm:spPr/>
      <dgm:t>
        <a:bodyPr/>
        <a:lstStyle/>
        <a:p>
          <a:endParaRPr lang="sv-SE"/>
        </a:p>
      </dgm:t>
    </dgm:pt>
    <dgm:pt modelId="{CE5AE045-FEB0-41C1-B896-B6A3128065DA}" type="pres">
      <dgm:prSet presAssocID="{1C12E1F9-A457-4479-BF39-A1B115731768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sv-SE"/>
        </a:p>
      </dgm:t>
    </dgm:pt>
    <dgm:pt modelId="{9292F663-6204-477D-8403-A446226D3691}" type="pres">
      <dgm:prSet presAssocID="{1C12E1F9-A457-4479-BF39-A1B115731768}" presName="ellipse" presStyleLbl="trBgShp" presStyleIdx="0" presStyleCnt="1"/>
      <dgm:spPr/>
    </dgm:pt>
    <dgm:pt modelId="{C139811B-0E89-4D45-9BA0-22BF0A8BEED9}" type="pres">
      <dgm:prSet presAssocID="{1C12E1F9-A457-4479-BF39-A1B115731768}" presName="arrow1" presStyleLbl="fgShp" presStyleIdx="0" presStyleCnt="1"/>
      <dgm:spPr/>
    </dgm:pt>
    <dgm:pt modelId="{FF7D69F7-80DD-45C7-8873-A8D919FA035B}" type="pres">
      <dgm:prSet presAssocID="{1C12E1F9-A457-4479-BF39-A1B115731768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110FB501-6404-4ECA-9347-B2C4DA986145}" type="pres">
      <dgm:prSet presAssocID="{6EBDAEFC-0131-4B7E-9847-40DF263EE836}" presName="item1" presStyleLbl="node1" presStyleIdx="0" presStyleCnt="3" custScaleX="136547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02DB7D3F-64EB-4685-8CA9-565B1D2E002F}" type="pres">
      <dgm:prSet presAssocID="{2DD37DFE-C361-4E18-9CE0-924097B8BB17}" presName="item2" presStyleLbl="node1" presStyleIdx="1" presStyleCnt="3" custScaleX="168428" custLinFactNeighborX="-16955" custLinFactNeighborY="-14481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9CD44C75-C064-46E8-8637-3E4A865F49C2}" type="pres">
      <dgm:prSet presAssocID="{DA68A761-7C0A-484E-9821-F06F729926AA}" presName="item3" presStyleLbl="node1" presStyleIdx="2" presStyleCnt="3" custScaleX="160107" custLinFactNeighborX="36782" custLinFactNeighborY="9697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D68718A7-DEB1-42FC-AABF-940F5B797FBB}" type="pres">
      <dgm:prSet presAssocID="{1C12E1F9-A457-4479-BF39-A1B115731768}" presName="funnel" presStyleLbl="trAlignAcc1" presStyleIdx="0" presStyleCnt="1" custScaleX="132350"/>
      <dgm:spPr/>
    </dgm:pt>
  </dgm:ptLst>
  <dgm:cxnLst>
    <dgm:cxn modelId="{2175107C-1ADA-400C-8A08-973F0F1CC5CC}" type="presOf" srcId="{1C12E1F9-A457-4479-BF39-A1B115731768}" destId="{CE5AE045-FEB0-41C1-B896-B6A3128065DA}" srcOrd="0" destOrd="0" presId="urn:microsoft.com/office/officeart/2005/8/layout/funnel1"/>
    <dgm:cxn modelId="{08DBA1A3-441C-4F73-9975-4E2F3D49C42D}" srcId="{1C12E1F9-A457-4479-BF39-A1B115731768}" destId="{66B4673F-D44A-45B9-8A6F-28D617978AB5}" srcOrd="0" destOrd="0" parTransId="{E7D759F4-57AA-450F-AC9D-1EB7194F0B43}" sibTransId="{BFA48634-0899-40FD-89C6-65673D1497A7}"/>
    <dgm:cxn modelId="{1163B76A-318F-4D35-BFFA-6221BC64AA6B}" type="presOf" srcId="{DA68A761-7C0A-484E-9821-F06F729926AA}" destId="{FF7D69F7-80DD-45C7-8873-A8D919FA035B}" srcOrd="0" destOrd="0" presId="urn:microsoft.com/office/officeart/2005/8/layout/funnel1"/>
    <dgm:cxn modelId="{F0B3E3A2-E53C-44F7-96BB-4F4A8EC7A4EA}" srcId="{1C12E1F9-A457-4479-BF39-A1B115731768}" destId="{DA68A761-7C0A-484E-9821-F06F729926AA}" srcOrd="3" destOrd="0" parTransId="{CF4219AA-E571-433F-8774-5595F57F990A}" sibTransId="{B40103AE-EFFE-435B-B0B4-F32A521A4185}"/>
    <dgm:cxn modelId="{2B4A55E2-3270-46C5-8852-032EDC7447FF}" type="presOf" srcId="{66B4673F-D44A-45B9-8A6F-28D617978AB5}" destId="{9CD44C75-C064-46E8-8637-3E4A865F49C2}" srcOrd="0" destOrd="0" presId="urn:microsoft.com/office/officeart/2005/8/layout/funnel1"/>
    <dgm:cxn modelId="{9CA83901-A22A-4543-94EE-A40C39101BEF}" srcId="{1C12E1F9-A457-4479-BF39-A1B115731768}" destId="{2DD37DFE-C361-4E18-9CE0-924097B8BB17}" srcOrd="2" destOrd="0" parTransId="{C5E6055C-9667-41DD-8B88-96F799B58BA0}" sibTransId="{B1E93D0E-0D5A-4333-9AD6-EE2E81433C89}"/>
    <dgm:cxn modelId="{D74D5D74-B9BD-4C23-B022-9B8C1DFFA7AB}" type="presOf" srcId="{2DD37DFE-C361-4E18-9CE0-924097B8BB17}" destId="{110FB501-6404-4ECA-9347-B2C4DA986145}" srcOrd="0" destOrd="0" presId="urn:microsoft.com/office/officeart/2005/8/layout/funnel1"/>
    <dgm:cxn modelId="{32A6CC61-B65F-413A-926D-E23E7AEDCFA8}" type="presOf" srcId="{6EBDAEFC-0131-4B7E-9847-40DF263EE836}" destId="{02DB7D3F-64EB-4685-8CA9-565B1D2E002F}" srcOrd="0" destOrd="0" presId="urn:microsoft.com/office/officeart/2005/8/layout/funnel1"/>
    <dgm:cxn modelId="{7FE8412C-6E02-4720-B993-246702D395A4}" srcId="{1C12E1F9-A457-4479-BF39-A1B115731768}" destId="{6EBDAEFC-0131-4B7E-9847-40DF263EE836}" srcOrd="1" destOrd="0" parTransId="{B1EDDD7D-9C8D-43AD-BF89-5F82C559593D}" sibTransId="{EF5AD40C-78D4-4569-869D-86E8C9900D7B}"/>
    <dgm:cxn modelId="{27025417-D03E-4CA8-B08C-9C1848F4B91E}" type="presParOf" srcId="{CE5AE045-FEB0-41C1-B896-B6A3128065DA}" destId="{9292F663-6204-477D-8403-A446226D3691}" srcOrd="0" destOrd="0" presId="urn:microsoft.com/office/officeart/2005/8/layout/funnel1"/>
    <dgm:cxn modelId="{159849E6-2653-47B0-84E9-E3E61CABB8E2}" type="presParOf" srcId="{CE5AE045-FEB0-41C1-B896-B6A3128065DA}" destId="{C139811B-0E89-4D45-9BA0-22BF0A8BEED9}" srcOrd="1" destOrd="0" presId="urn:microsoft.com/office/officeart/2005/8/layout/funnel1"/>
    <dgm:cxn modelId="{1F81DF93-5300-4102-B1A1-3CECDB4B283E}" type="presParOf" srcId="{CE5AE045-FEB0-41C1-B896-B6A3128065DA}" destId="{FF7D69F7-80DD-45C7-8873-A8D919FA035B}" srcOrd="2" destOrd="0" presId="urn:microsoft.com/office/officeart/2005/8/layout/funnel1"/>
    <dgm:cxn modelId="{B33D7A8B-EE90-4CD3-8584-42A7ADEEF967}" type="presParOf" srcId="{CE5AE045-FEB0-41C1-B896-B6A3128065DA}" destId="{110FB501-6404-4ECA-9347-B2C4DA986145}" srcOrd="3" destOrd="0" presId="urn:microsoft.com/office/officeart/2005/8/layout/funnel1"/>
    <dgm:cxn modelId="{E3AE332B-407B-48AD-9AE1-D135B8675722}" type="presParOf" srcId="{CE5AE045-FEB0-41C1-B896-B6A3128065DA}" destId="{02DB7D3F-64EB-4685-8CA9-565B1D2E002F}" srcOrd="4" destOrd="0" presId="urn:microsoft.com/office/officeart/2005/8/layout/funnel1"/>
    <dgm:cxn modelId="{3F72A644-40E1-4E65-8233-954D3905F2FA}" type="presParOf" srcId="{CE5AE045-FEB0-41C1-B896-B6A3128065DA}" destId="{9CD44C75-C064-46E8-8637-3E4A865F49C2}" srcOrd="5" destOrd="0" presId="urn:microsoft.com/office/officeart/2005/8/layout/funnel1"/>
    <dgm:cxn modelId="{CAAC3563-D522-40CF-9280-83257C653BC2}" type="presParOf" srcId="{CE5AE045-FEB0-41C1-B896-B6A3128065DA}" destId="{D68718A7-DEB1-42FC-AABF-940F5B797FBB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C12E1F9-A457-4479-BF39-A1B115731768}" type="doc">
      <dgm:prSet loTypeId="urn:microsoft.com/office/officeart/2005/8/layout/funnel1" loCatId="relationship" qsTypeId="urn:microsoft.com/office/officeart/2005/8/quickstyle/simple1" qsCatId="simple" csTypeId="urn:microsoft.com/office/officeart/2005/8/colors/accent6_5" csCatId="accent6" phldr="1"/>
      <dgm:spPr/>
      <dgm:t>
        <a:bodyPr/>
        <a:lstStyle/>
        <a:p>
          <a:endParaRPr lang="sv-SE"/>
        </a:p>
      </dgm:t>
    </dgm:pt>
    <dgm:pt modelId="{66B4673F-D44A-45B9-8A6F-28D617978AB5}">
      <dgm:prSet phldrT="[Text]" custT="1"/>
      <dgm:spPr/>
      <dgm:t>
        <a:bodyPr/>
        <a:lstStyle/>
        <a:p>
          <a:r>
            <a:rPr lang="en-GB" sz="1600" noProof="0" dirty="0" smtClean="0"/>
            <a:t>Leadership and governance</a:t>
          </a:r>
          <a:endParaRPr lang="en-GB" sz="1600" noProof="0" dirty="0"/>
        </a:p>
      </dgm:t>
    </dgm:pt>
    <dgm:pt modelId="{E7D759F4-57AA-450F-AC9D-1EB7194F0B43}" type="parTrans" cxnId="{08DBA1A3-441C-4F73-9975-4E2F3D49C42D}">
      <dgm:prSet/>
      <dgm:spPr/>
      <dgm:t>
        <a:bodyPr/>
        <a:lstStyle/>
        <a:p>
          <a:endParaRPr lang="sv-SE"/>
        </a:p>
      </dgm:t>
    </dgm:pt>
    <dgm:pt modelId="{BFA48634-0899-40FD-89C6-65673D1497A7}" type="sibTrans" cxnId="{08DBA1A3-441C-4F73-9975-4E2F3D49C42D}">
      <dgm:prSet/>
      <dgm:spPr/>
      <dgm:t>
        <a:bodyPr/>
        <a:lstStyle/>
        <a:p>
          <a:endParaRPr lang="sv-SE"/>
        </a:p>
      </dgm:t>
    </dgm:pt>
    <dgm:pt modelId="{6EBDAEFC-0131-4B7E-9847-40DF263EE836}">
      <dgm:prSet phldrT="[Text]" custT="1"/>
      <dgm:spPr/>
      <dgm:t>
        <a:bodyPr/>
        <a:lstStyle/>
        <a:p>
          <a:r>
            <a:rPr lang="en-GB" sz="1600" noProof="0" dirty="0" smtClean="0"/>
            <a:t>Work- environment</a:t>
          </a:r>
          <a:endParaRPr lang="en-GB" sz="1600" noProof="0" dirty="0"/>
        </a:p>
      </dgm:t>
    </dgm:pt>
    <dgm:pt modelId="{B1EDDD7D-9C8D-43AD-BF89-5F82C559593D}" type="parTrans" cxnId="{7FE8412C-6E02-4720-B993-246702D395A4}">
      <dgm:prSet/>
      <dgm:spPr/>
      <dgm:t>
        <a:bodyPr/>
        <a:lstStyle/>
        <a:p>
          <a:endParaRPr lang="sv-SE"/>
        </a:p>
      </dgm:t>
    </dgm:pt>
    <dgm:pt modelId="{EF5AD40C-78D4-4569-869D-86E8C9900D7B}" type="sibTrans" cxnId="{7FE8412C-6E02-4720-B993-246702D395A4}">
      <dgm:prSet/>
      <dgm:spPr/>
      <dgm:t>
        <a:bodyPr/>
        <a:lstStyle/>
        <a:p>
          <a:endParaRPr lang="sv-SE"/>
        </a:p>
      </dgm:t>
    </dgm:pt>
    <dgm:pt modelId="{2DD37DFE-C361-4E18-9CE0-924097B8BB17}">
      <dgm:prSet phldrT="[Text]" custT="1"/>
      <dgm:spPr/>
      <dgm:t>
        <a:bodyPr/>
        <a:lstStyle/>
        <a:p>
          <a:r>
            <a:rPr lang="en-GB" sz="1600" b="0" i="0" noProof="0" dirty="0" smtClean="0"/>
            <a:t>Exercise of authority</a:t>
          </a:r>
          <a:endParaRPr lang="en-GB" sz="1600" noProof="0" dirty="0"/>
        </a:p>
      </dgm:t>
    </dgm:pt>
    <dgm:pt modelId="{C5E6055C-9667-41DD-8B88-96F799B58BA0}" type="parTrans" cxnId="{9CA83901-A22A-4543-94EE-A40C39101BEF}">
      <dgm:prSet/>
      <dgm:spPr/>
      <dgm:t>
        <a:bodyPr/>
        <a:lstStyle/>
        <a:p>
          <a:endParaRPr lang="sv-SE"/>
        </a:p>
      </dgm:t>
    </dgm:pt>
    <dgm:pt modelId="{B1E93D0E-0D5A-4333-9AD6-EE2E81433C89}" type="sibTrans" cxnId="{9CA83901-A22A-4543-94EE-A40C39101BEF}">
      <dgm:prSet/>
      <dgm:spPr/>
      <dgm:t>
        <a:bodyPr/>
        <a:lstStyle/>
        <a:p>
          <a:endParaRPr lang="sv-SE"/>
        </a:p>
      </dgm:t>
    </dgm:pt>
    <dgm:pt modelId="{DA68A761-7C0A-484E-9821-F06F729926AA}">
      <dgm:prSet phldrT="[Text]" custT="1"/>
      <dgm:spPr/>
      <dgm:t>
        <a:bodyPr/>
        <a:lstStyle/>
        <a:p>
          <a:r>
            <a:rPr lang="en-GB" sz="1800" noProof="0" dirty="0" smtClean="0"/>
            <a:t>Users (children and youth within social services)</a:t>
          </a:r>
          <a:endParaRPr lang="en-GB" sz="1800" noProof="0" dirty="0"/>
        </a:p>
      </dgm:t>
    </dgm:pt>
    <dgm:pt modelId="{CF4219AA-E571-433F-8774-5595F57F990A}" type="parTrans" cxnId="{F0B3E3A2-E53C-44F7-96BB-4F4A8EC7A4EA}">
      <dgm:prSet/>
      <dgm:spPr/>
      <dgm:t>
        <a:bodyPr/>
        <a:lstStyle/>
        <a:p>
          <a:endParaRPr lang="sv-SE"/>
        </a:p>
      </dgm:t>
    </dgm:pt>
    <dgm:pt modelId="{B40103AE-EFFE-435B-B0B4-F32A521A4185}" type="sibTrans" cxnId="{F0B3E3A2-E53C-44F7-96BB-4F4A8EC7A4EA}">
      <dgm:prSet/>
      <dgm:spPr/>
      <dgm:t>
        <a:bodyPr/>
        <a:lstStyle/>
        <a:p>
          <a:endParaRPr lang="sv-SE"/>
        </a:p>
      </dgm:t>
    </dgm:pt>
    <dgm:pt modelId="{CE5AE045-FEB0-41C1-B896-B6A3128065DA}" type="pres">
      <dgm:prSet presAssocID="{1C12E1F9-A457-4479-BF39-A1B115731768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sv-SE"/>
        </a:p>
      </dgm:t>
    </dgm:pt>
    <dgm:pt modelId="{9292F663-6204-477D-8403-A446226D3691}" type="pres">
      <dgm:prSet presAssocID="{1C12E1F9-A457-4479-BF39-A1B115731768}" presName="ellipse" presStyleLbl="trBgShp" presStyleIdx="0" presStyleCnt="1"/>
      <dgm:spPr/>
    </dgm:pt>
    <dgm:pt modelId="{C139811B-0E89-4D45-9BA0-22BF0A8BEED9}" type="pres">
      <dgm:prSet presAssocID="{1C12E1F9-A457-4479-BF39-A1B115731768}" presName="arrow1" presStyleLbl="fgShp" presStyleIdx="0" presStyleCnt="1"/>
      <dgm:spPr/>
    </dgm:pt>
    <dgm:pt modelId="{FF7D69F7-80DD-45C7-8873-A8D919FA035B}" type="pres">
      <dgm:prSet presAssocID="{1C12E1F9-A457-4479-BF39-A1B115731768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110FB501-6404-4ECA-9347-B2C4DA986145}" type="pres">
      <dgm:prSet presAssocID="{6EBDAEFC-0131-4B7E-9847-40DF263EE836}" presName="item1" presStyleLbl="node1" presStyleIdx="0" presStyleCnt="3" custScaleX="136547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02DB7D3F-64EB-4685-8CA9-565B1D2E002F}" type="pres">
      <dgm:prSet presAssocID="{2DD37DFE-C361-4E18-9CE0-924097B8BB17}" presName="item2" presStyleLbl="node1" presStyleIdx="1" presStyleCnt="3" custScaleX="168428" custLinFactNeighborX="-16955" custLinFactNeighborY="-14481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9CD44C75-C064-46E8-8637-3E4A865F49C2}" type="pres">
      <dgm:prSet presAssocID="{DA68A761-7C0A-484E-9821-F06F729926AA}" presName="item3" presStyleLbl="node1" presStyleIdx="2" presStyleCnt="3" custScaleX="160107" custLinFactNeighborX="36782" custLinFactNeighborY="9697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D68718A7-DEB1-42FC-AABF-940F5B797FBB}" type="pres">
      <dgm:prSet presAssocID="{1C12E1F9-A457-4479-BF39-A1B115731768}" presName="funnel" presStyleLbl="trAlignAcc1" presStyleIdx="0" presStyleCnt="1" custScaleX="132350"/>
      <dgm:spPr/>
    </dgm:pt>
  </dgm:ptLst>
  <dgm:cxnLst>
    <dgm:cxn modelId="{2175107C-1ADA-400C-8A08-973F0F1CC5CC}" type="presOf" srcId="{1C12E1F9-A457-4479-BF39-A1B115731768}" destId="{CE5AE045-FEB0-41C1-B896-B6A3128065DA}" srcOrd="0" destOrd="0" presId="urn:microsoft.com/office/officeart/2005/8/layout/funnel1"/>
    <dgm:cxn modelId="{08DBA1A3-441C-4F73-9975-4E2F3D49C42D}" srcId="{1C12E1F9-A457-4479-BF39-A1B115731768}" destId="{66B4673F-D44A-45B9-8A6F-28D617978AB5}" srcOrd="0" destOrd="0" parTransId="{E7D759F4-57AA-450F-AC9D-1EB7194F0B43}" sibTransId="{BFA48634-0899-40FD-89C6-65673D1497A7}"/>
    <dgm:cxn modelId="{1163B76A-318F-4D35-BFFA-6221BC64AA6B}" type="presOf" srcId="{DA68A761-7C0A-484E-9821-F06F729926AA}" destId="{FF7D69F7-80DD-45C7-8873-A8D919FA035B}" srcOrd="0" destOrd="0" presId="urn:microsoft.com/office/officeart/2005/8/layout/funnel1"/>
    <dgm:cxn modelId="{F0B3E3A2-E53C-44F7-96BB-4F4A8EC7A4EA}" srcId="{1C12E1F9-A457-4479-BF39-A1B115731768}" destId="{DA68A761-7C0A-484E-9821-F06F729926AA}" srcOrd="3" destOrd="0" parTransId="{CF4219AA-E571-433F-8774-5595F57F990A}" sibTransId="{B40103AE-EFFE-435B-B0B4-F32A521A4185}"/>
    <dgm:cxn modelId="{2B4A55E2-3270-46C5-8852-032EDC7447FF}" type="presOf" srcId="{66B4673F-D44A-45B9-8A6F-28D617978AB5}" destId="{9CD44C75-C064-46E8-8637-3E4A865F49C2}" srcOrd="0" destOrd="0" presId="urn:microsoft.com/office/officeart/2005/8/layout/funnel1"/>
    <dgm:cxn modelId="{9CA83901-A22A-4543-94EE-A40C39101BEF}" srcId="{1C12E1F9-A457-4479-BF39-A1B115731768}" destId="{2DD37DFE-C361-4E18-9CE0-924097B8BB17}" srcOrd="2" destOrd="0" parTransId="{C5E6055C-9667-41DD-8B88-96F799B58BA0}" sibTransId="{B1E93D0E-0D5A-4333-9AD6-EE2E81433C89}"/>
    <dgm:cxn modelId="{D74D5D74-B9BD-4C23-B022-9B8C1DFFA7AB}" type="presOf" srcId="{2DD37DFE-C361-4E18-9CE0-924097B8BB17}" destId="{110FB501-6404-4ECA-9347-B2C4DA986145}" srcOrd="0" destOrd="0" presId="urn:microsoft.com/office/officeart/2005/8/layout/funnel1"/>
    <dgm:cxn modelId="{32A6CC61-B65F-413A-926D-E23E7AEDCFA8}" type="presOf" srcId="{6EBDAEFC-0131-4B7E-9847-40DF263EE836}" destId="{02DB7D3F-64EB-4685-8CA9-565B1D2E002F}" srcOrd="0" destOrd="0" presId="urn:microsoft.com/office/officeart/2005/8/layout/funnel1"/>
    <dgm:cxn modelId="{7FE8412C-6E02-4720-B993-246702D395A4}" srcId="{1C12E1F9-A457-4479-BF39-A1B115731768}" destId="{6EBDAEFC-0131-4B7E-9847-40DF263EE836}" srcOrd="1" destOrd="0" parTransId="{B1EDDD7D-9C8D-43AD-BF89-5F82C559593D}" sibTransId="{EF5AD40C-78D4-4569-869D-86E8C9900D7B}"/>
    <dgm:cxn modelId="{27025417-D03E-4CA8-B08C-9C1848F4B91E}" type="presParOf" srcId="{CE5AE045-FEB0-41C1-B896-B6A3128065DA}" destId="{9292F663-6204-477D-8403-A446226D3691}" srcOrd="0" destOrd="0" presId="urn:microsoft.com/office/officeart/2005/8/layout/funnel1"/>
    <dgm:cxn modelId="{159849E6-2653-47B0-84E9-E3E61CABB8E2}" type="presParOf" srcId="{CE5AE045-FEB0-41C1-B896-B6A3128065DA}" destId="{C139811B-0E89-4D45-9BA0-22BF0A8BEED9}" srcOrd="1" destOrd="0" presId="urn:microsoft.com/office/officeart/2005/8/layout/funnel1"/>
    <dgm:cxn modelId="{1F81DF93-5300-4102-B1A1-3CECDB4B283E}" type="presParOf" srcId="{CE5AE045-FEB0-41C1-B896-B6A3128065DA}" destId="{FF7D69F7-80DD-45C7-8873-A8D919FA035B}" srcOrd="2" destOrd="0" presId="urn:microsoft.com/office/officeart/2005/8/layout/funnel1"/>
    <dgm:cxn modelId="{B33D7A8B-EE90-4CD3-8584-42A7ADEEF967}" type="presParOf" srcId="{CE5AE045-FEB0-41C1-B896-B6A3128065DA}" destId="{110FB501-6404-4ECA-9347-B2C4DA986145}" srcOrd="3" destOrd="0" presId="urn:microsoft.com/office/officeart/2005/8/layout/funnel1"/>
    <dgm:cxn modelId="{E3AE332B-407B-48AD-9AE1-D135B8675722}" type="presParOf" srcId="{CE5AE045-FEB0-41C1-B896-B6A3128065DA}" destId="{02DB7D3F-64EB-4685-8CA9-565B1D2E002F}" srcOrd="4" destOrd="0" presId="urn:microsoft.com/office/officeart/2005/8/layout/funnel1"/>
    <dgm:cxn modelId="{3F72A644-40E1-4E65-8233-954D3905F2FA}" type="presParOf" srcId="{CE5AE045-FEB0-41C1-B896-B6A3128065DA}" destId="{9CD44C75-C064-46E8-8637-3E4A865F49C2}" srcOrd="5" destOrd="0" presId="urn:microsoft.com/office/officeart/2005/8/layout/funnel1"/>
    <dgm:cxn modelId="{CAAC3563-D522-40CF-9280-83257C653BC2}" type="presParOf" srcId="{CE5AE045-FEB0-41C1-B896-B6A3128065DA}" destId="{D68718A7-DEB1-42FC-AABF-940F5B797FBB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F9DEE6-D1AD-4017-B2E9-803957164A4A}">
      <dsp:nvSpPr>
        <dsp:cNvPr id="0" name=""/>
        <dsp:cNvSpPr/>
      </dsp:nvSpPr>
      <dsp:spPr>
        <a:xfrm>
          <a:off x="0" y="478813"/>
          <a:ext cx="7998225" cy="638417"/>
        </a:xfrm>
        <a:prstGeom prst="notchedRightArrow">
          <a:avLst/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E7FD50-EFD6-4F85-923C-BAC5106FBF46}">
      <dsp:nvSpPr>
        <dsp:cNvPr id="0" name=""/>
        <dsp:cNvSpPr/>
      </dsp:nvSpPr>
      <dsp:spPr>
        <a:xfrm>
          <a:off x="4727" y="0"/>
          <a:ext cx="1549307" cy="6384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b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000" kern="1200" dirty="0" smtClean="0"/>
            <a:t>2013</a:t>
          </a:r>
          <a:endParaRPr lang="sv-SE" sz="2000" kern="1200" dirty="0"/>
        </a:p>
      </dsp:txBody>
      <dsp:txXfrm>
        <a:off x="4727" y="0"/>
        <a:ext cx="1549307" cy="638417"/>
      </dsp:txXfrm>
    </dsp:sp>
    <dsp:sp modelId="{0A7A7216-57DB-4059-998F-17E5E6CE0EB7}">
      <dsp:nvSpPr>
        <dsp:cNvPr id="0" name=""/>
        <dsp:cNvSpPr/>
      </dsp:nvSpPr>
      <dsp:spPr>
        <a:xfrm>
          <a:off x="699578" y="718219"/>
          <a:ext cx="159604" cy="15960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B6FFC9-25A8-4AED-A796-C362011968D2}">
      <dsp:nvSpPr>
        <dsp:cNvPr id="0" name=""/>
        <dsp:cNvSpPr/>
      </dsp:nvSpPr>
      <dsp:spPr>
        <a:xfrm>
          <a:off x="1608690" y="957626"/>
          <a:ext cx="1497865" cy="6384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000" kern="1200" dirty="0" smtClean="0"/>
            <a:t>2014</a:t>
          </a:r>
          <a:endParaRPr lang="sv-SE" sz="2000" kern="1200" dirty="0"/>
        </a:p>
      </dsp:txBody>
      <dsp:txXfrm>
        <a:off x="1608690" y="957626"/>
        <a:ext cx="1497865" cy="638417"/>
      </dsp:txXfrm>
    </dsp:sp>
    <dsp:sp modelId="{D6B0DBB4-41BD-4F4B-BC7C-C158756E02FA}">
      <dsp:nvSpPr>
        <dsp:cNvPr id="0" name=""/>
        <dsp:cNvSpPr/>
      </dsp:nvSpPr>
      <dsp:spPr>
        <a:xfrm>
          <a:off x="2277820" y="718219"/>
          <a:ext cx="159604" cy="15960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BF5E4F-49DD-496E-8BD2-150A8CED77EE}">
      <dsp:nvSpPr>
        <dsp:cNvPr id="0" name=""/>
        <dsp:cNvSpPr/>
      </dsp:nvSpPr>
      <dsp:spPr>
        <a:xfrm>
          <a:off x="3161211" y="0"/>
          <a:ext cx="1286095" cy="6384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b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000" kern="1200" dirty="0" smtClean="0"/>
            <a:t>2015</a:t>
          </a:r>
          <a:endParaRPr lang="sv-SE" sz="2000" kern="1200" dirty="0"/>
        </a:p>
      </dsp:txBody>
      <dsp:txXfrm>
        <a:off x="3161211" y="0"/>
        <a:ext cx="1286095" cy="638417"/>
      </dsp:txXfrm>
    </dsp:sp>
    <dsp:sp modelId="{7BD86F72-E41E-4496-8C59-E0B54BCF1886}">
      <dsp:nvSpPr>
        <dsp:cNvPr id="0" name=""/>
        <dsp:cNvSpPr/>
      </dsp:nvSpPr>
      <dsp:spPr>
        <a:xfrm>
          <a:off x="3724456" y="718219"/>
          <a:ext cx="159604" cy="15960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15145F-6738-4642-B030-D54827602D8C}">
      <dsp:nvSpPr>
        <dsp:cNvPr id="0" name=""/>
        <dsp:cNvSpPr/>
      </dsp:nvSpPr>
      <dsp:spPr>
        <a:xfrm>
          <a:off x="4501962" y="957626"/>
          <a:ext cx="1543940" cy="6384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000" kern="1200" dirty="0" smtClean="0"/>
            <a:t>2016</a:t>
          </a:r>
          <a:endParaRPr lang="sv-SE" sz="2000" kern="1200" dirty="0"/>
        </a:p>
      </dsp:txBody>
      <dsp:txXfrm>
        <a:off x="4501962" y="957626"/>
        <a:ext cx="1543940" cy="638417"/>
      </dsp:txXfrm>
    </dsp:sp>
    <dsp:sp modelId="{9B4354FC-ABF1-48F0-BB4C-E58E69971C25}">
      <dsp:nvSpPr>
        <dsp:cNvPr id="0" name=""/>
        <dsp:cNvSpPr/>
      </dsp:nvSpPr>
      <dsp:spPr>
        <a:xfrm>
          <a:off x="5194130" y="718219"/>
          <a:ext cx="159604" cy="15960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1F3156-4D08-449B-903F-0DB321EDEAF4}">
      <dsp:nvSpPr>
        <dsp:cNvPr id="0" name=""/>
        <dsp:cNvSpPr/>
      </dsp:nvSpPr>
      <dsp:spPr>
        <a:xfrm>
          <a:off x="6100558" y="0"/>
          <a:ext cx="1093116" cy="6384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b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000" kern="1200" dirty="0" smtClean="0"/>
            <a:t>2017</a:t>
          </a:r>
          <a:endParaRPr lang="sv-SE" sz="2000" kern="1200" dirty="0"/>
        </a:p>
      </dsp:txBody>
      <dsp:txXfrm>
        <a:off x="6100558" y="0"/>
        <a:ext cx="1093116" cy="638417"/>
      </dsp:txXfrm>
    </dsp:sp>
    <dsp:sp modelId="{C7D2D5EB-65D6-4E1B-9C58-4CF23F3357A1}">
      <dsp:nvSpPr>
        <dsp:cNvPr id="0" name=""/>
        <dsp:cNvSpPr/>
      </dsp:nvSpPr>
      <dsp:spPr>
        <a:xfrm>
          <a:off x="6567314" y="718219"/>
          <a:ext cx="159604" cy="15960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92F663-6204-477D-8403-A446226D3691}">
      <dsp:nvSpPr>
        <dsp:cNvPr id="0" name=""/>
        <dsp:cNvSpPr/>
      </dsp:nvSpPr>
      <dsp:spPr>
        <a:xfrm>
          <a:off x="2199488" y="176630"/>
          <a:ext cx="3505427" cy="1217388"/>
        </a:xfrm>
        <a:prstGeom prst="ellipse">
          <a:avLst/>
        </a:prstGeom>
        <a:solidFill>
          <a:schemeClr val="accent6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39811B-0E89-4D45-9BA0-22BF0A8BEED9}">
      <dsp:nvSpPr>
        <dsp:cNvPr id="0" name=""/>
        <dsp:cNvSpPr/>
      </dsp:nvSpPr>
      <dsp:spPr>
        <a:xfrm>
          <a:off x="3617963" y="3157602"/>
          <a:ext cx="679346" cy="434781"/>
        </a:xfrm>
        <a:prstGeom prst="downArrow">
          <a:avLst/>
        </a:prstGeom>
        <a:solidFill>
          <a:schemeClr val="accent6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7D69F7-80DD-45C7-8873-A8D919FA035B}">
      <dsp:nvSpPr>
        <dsp:cNvPr id="0" name=""/>
        <dsp:cNvSpPr/>
      </dsp:nvSpPr>
      <dsp:spPr>
        <a:xfrm>
          <a:off x="2327205" y="3505427"/>
          <a:ext cx="3260862" cy="8152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noProof="0" dirty="0" smtClean="0"/>
            <a:t>Pupils in school</a:t>
          </a:r>
          <a:endParaRPr lang="en-GB" sz="1800" kern="1200" noProof="0" dirty="0"/>
        </a:p>
      </dsp:txBody>
      <dsp:txXfrm>
        <a:off x="2327205" y="3505427"/>
        <a:ext cx="3260862" cy="815215"/>
      </dsp:txXfrm>
    </dsp:sp>
    <dsp:sp modelId="{110FB501-6404-4ECA-9347-B2C4DA986145}">
      <dsp:nvSpPr>
        <dsp:cNvPr id="0" name=""/>
        <dsp:cNvSpPr/>
      </dsp:nvSpPr>
      <dsp:spPr>
        <a:xfrm>
          <a:off x="3250489" y="1488040"/>
          <a:ext cx="1669728" cy="1222823"/>
        </a:xfrm>
        <a:prstGeom prst="ellipse">
          <a:avLst/>
        </a:prstGeom>
        <a:solidFill>
          <a:schemeClr val="accent6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noProof="0" dirty="0" smtClean="0"/>
            <a:t>Compliance with laws and regulations</a:t>
          </a:r>
          <a:endParaRPr lang="en-GB" sz="1600" kern="1200" noProof="0" dirty="0"/>
        </a:p>
      </dsp:txBody>
      <dsp:txXfrm>
        <a:off x="3495015" y="1667118"/>
        <a:ext cx="1180676" cy="864667"/>
      </dsp:txXfrm>
    </dsp:sp>
    <dsp:sp modelId="{02DB7D3F-64EB-4685-8CA9-565B1D2E002F}">
      <dsp:nvSpPr>
        <dsp:cNvPr id="0" name=""/>
        <dsp:cNvSpPr/>
      </dsp:nvSpPr>
      <dsp:spPr>
        <a:xfrm>
          <a:off x="1973237" y="393573"/>
          <a:ext cx="2059577" cy="1222823"/>
        </a:xfrm>
        <a:prstGeom prst="ellipse">
          <a:avLst/>
        </a:prstGeom>
        <a:solidFill>
          <a:schemeClr val="accent6">
            <a:alpha val="90000"/>
            <a:hueOff val="0"/>
            <a:satOff val="0"/>
            <a:lumOff val="0"/>
            <a:alphaOff val="-2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noProof="0" dirty="0" smtClean="0"/>
            <a:t>Student health</a:t>
          </a:r>
          <a:endParaRPr lang="en-GB" sz="1600" kern="1200" noProof="0" dirty="0"/>
        </a:p>
      </dsp:txBody>
      <dsp:txXfrm>
        <a:off x="2274855" y="572651"/>
        <a:ext cx="1456341" cy="864667"/>
      </dsp:txXfrm>
    </dsp:sp>
    <dsp:sp modelId="{9CD44C75-C064-46E8-8637-3E4A865F49C2}">
      <dsp:nvSpPr>
        <dsp:cNvPr id="0" name=""/>
        <dsp:cNvSpPr/>
      </dsp:nvSpPr>
      <dsp:spPr>
        <a:xfrm>
          <a:off x="3931219" y="393576"/>
          <a:ext cx="1957826" cy="1222823"/>
        </a:xfrm>
        <a:prstGeom prst="ellipse">
          <a:avLst/>
        </a:prstGeom>
        <a:solidFill>
          <a:schemeClr val="accent6">
            <a:alpha val="90000"/>
            <a:hueOff val="0"/>
            <a:satOff val="0"/>
            <a:lumOff val="0"/>
            <a:alphaOff val="-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noProof="0" dirty="0" smtClean="0"/>
            <a:t>Science of education</a:t>
          </a:r>
          <a:endParaRPr lang="en-GB" sz="1600" kern="1200" noProof="0" dirty="0"/>
        </a:p>
      </dsp:txBody>
      <dsp:txXfrm>
        <a:off x="4217936" y="572654"/>
        <a:ext cx="1384392" cy="864667"/>
      </dsp:txXfrm>
    </dsp:sp>
    <dsp:sp modelId="{D68718A7-DEB1-42FC-AABF-940F5B797FBB}">
      <dsp:nvSpPr>
        <dsp:cNvPr id="0" name=""/>
        <dsp:cNvSpPr/>
      </dsp:nvSpPr>
      <dsp:spPr>
        <a:xfrm>
          <a:off x="1440115" y="27173"/>
          <a:ext cx="5035043" cy="3043471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92F663-6204-477D-8403-A446226D3691}">
      <dsp:nvSpPr>
        <dsp:cNvPr id="0" name=""/>
        <dsp:cNvSpPr/>
      </dsp:nvSpPr>
      <dsp:spPr>
        <a:xfrm>
          <a:off x="2199488" y="176630"/>
          <a:ext cx="3505427" cy="1217388"/>
        </a:xfrm>
        <a:prstGeom prst="ellipse">
          <a:avLst/>
        </a:prstGeom>
        <a:solidFill>
          <a:schemeClr val="accent6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39811B-0E89-4D45-9BA0-22BF0A8BEED9}">
      <dsp:nvSpPr>
        <dsp:cNvPr id="0" name=""/>
        <dsp:cNvSpPr/>
      </dsp:nvSpPr>
      <dsp:spPr>
        <a:xfrm>
          <a:off x="3617963" y="3157602"/>
          <a:ext cx="679346" cy="434781"/>
        </a:xfrm>
        <a:prstGeom prst="downArrow">
          <a:avLst/>
        </a:prstGeom>
        <a:solidFill>
          <a:schemeClr val="accent6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7D69F7-80DD-45C7-8873-A8D919FA035B}">
      <dsp:nvSpPr>
        <dsp:cNvPr id="0" name=""/>
        <dsp:cNvSpPr/>
      </dsp:nvSpPr>
      <dsp:spPr>
        <a:xfrm>
          <a:off x="2327205" y="3505427"/>
          <a:ext cx="3260862" cy="8152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noProof="0" dirty="0" smtClean="0"/>
            <a:t>Users (children and youth within social services)</a:t>
          </a:r>
          <a:endParaRPr lang="en-GB" sz="1800" kern="1200" noProof="0" dirty="0"/>
        </a:p>
      </dsp:txBody>
      <dsp:txXfrm>
        <a:off x="2327205" y="3505427"/>
        <a:ext cx="3260862" cy="815215"/>
      </dsp:txXfrm>
    </dsp:sp>
    <dsp:sp modelId="{110FB501-6404-4ECA-9347-B2C4DA986145}">
      <dsp:nvSpPr>
        <dsp:cNvPr id="0" name=""/>
        <dsp:cNvSpPr/>
      </dsp:nvSpPr>
      <dsp:spPr>
        <a:xfrm>
          <a:off x="3250489" y="1488040"/>
          <a:ext cx="1669728" cy="1222823"/>
        </a:xfrm>
        <a:prstGeom prst="ellipse">
          <a:avLst/>
        </a:prstGeom>
        <a:solidFill>
          <a:schemeClr val="accent6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0" i="0" kern="1200" noProof="0" dirty="0" smtClean="0"/>
            <a:t>Exercise of authority</a:t>
          </a:r>
          <a:endParaRPr lang="en-GB" sz="1600" kern="1200" noProof="0" dirty="0"/>
        </a:p>
      </dsp:txBody>
      <dsp:txXfrm>
        <a:off x="3495015" y="1667118"/>
        <a:ext cx="1180676" cy="864667"/>
      </dsp:txXfrm>
    </dsp:sp>
    <dsp:sp modelId="{02DB7D3F-64EB-4685-8CA9-565B1D2E002F}">
      <dsp:nvSpPr>
        <dsp:cNvPr id="0" name=""/>
        <dsp:cNvSpPr/>
      </dsp:nvSpPr>
      <dsp:spPr>
        <a:xfrm>
          <a:off x="1973237" y="393573"/>
          <a:ext cx="2059577" cy="1222823"/>
        </a:xfrm>
        <a:prstGeom prst="ellipse">
          <a:avLst/>
        </a:prstGeom>
        <a:solidFill>
          <a:schemeClr val="accent6">
            <a:alpha val="90000"/>
            <a:hueOff val="0"/>
            <a:satOff val="0"/>
            <a:lumOff val="0"/>
            <a:alphaOff val="-2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noProof="0" dirty="0" smtClean="0"/>
            <a:t>Work- environment</a:t>
          </a:r>
          <a:endParaRPr lang="en-GB" sz="1600" kern="1200" noProof="0" dirty="0"/>
        </a:p>
      </dsp:txBody>
      <dsp:txXfrm>
        <a:off x="2274855" y="572651"/>
        <a:ext cx="1456341" cy="864667"/>
      </dsp:txXfrm>
    </dsp:sp>
    <dsp:sp modelId="{9CD44C75-C064-46E8-8637-3E4A865F49C2}">
      <dsp:nvSpPr>
        <dsp:cNvPr id="0" name=""/>
        <dsp:cNvSpPr/>
      </dsp:nvSpPr>
      <dsp:spPr>
        <a:xfrm>
          <a:off x="3931219" y="393576"/>
          <a:ext cx="1957826" cy="1222823"/>
        </a:xfrm>
        <a:prstGeom prst="ellipse">
          <a:avLst/>
        </a:prstGeom>
        <a:solidFill>
          <a:schemeClr val="accent6">
            <a:alpha val="90000"/>
            <a:hueOff val="0"/>
            <a:satOff val="0"/>
            <a:lumOff val="0"/>
            <a:alphaOff val="-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noProof="0" dirty="0" smtClean="0"/>
            <a:t>Leadership and governance</a:t>
          </a:r>
          <a:endParaRPr lang="en-GB" sz="1600" kern="1200" noProof="0" dirty="0"/>
        </a:p>
      </dsp:txBody>
      <dsp:txXfrm>
        <a:off x="4217936" y="572654"/>
        <a:ext cx="1384392" cy="864667"/>
      </dsp:txXfrm>
    </dsp:sp>
    <dsp:sp modelId="{D68718A7-DEB1-42FC-AABF-940F5B797FBB}">
      <dsp:nvSpPr>
        <dsp:cNvPr id="0" name=""/>
        <dsp:cNvSpPr/>
      </dsp:nvSpPr>
      <dsp:spPr>
        <a:xfrm>
          <a:off x="1440115" y="27173"/>
          <a:ext cx="5035043" cy="3043471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6DBCCE-C42C-49AF-87B3-5BC8A1B70D5D}" type="datetimeFigureOut">
              <a:rPr lang="sv-SE" smtClean="0"/>
              <a:t>2018-10-08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BFC09D-2DAB-4F65-9DD9-012E4385599B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811606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 smtClean="0"/>
          </a:p>
          <a:p>
            <a:endParaRPr lang="sv-SE" dirty="0" smtClean="0"/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BFC09D-2DAB-4F65-9DD9-012E4385599B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403981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BFC09D-2DAB-4F65-9DD9-012E4385599B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02747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BFC09D-2DAB-4F65-9DD9-012E4385599B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654865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BFC09D-2DAB-4F65-9DD9-012E4385599B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762444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BFC09D-2DAB-4F65-9DD9-012E4385599B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122146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BFC09D-2DAB-4F65-9DD9-012E4385599B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191973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 smtClean="0"/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BFC09D-2DAB-4F65-9DD9-012E4385599B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069698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om du vill redigera mall för underrubrikformat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29B6F-475A-4F48-A723-3AD4FF933504}" type="datetimeFigureOut">
              <a:rPr lang="sv-SE" smtClean="0"/>
              <a:t>2018-10-08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57451-E437-4956-A2EF-74521FC22F5C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86576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29B6F-475A-4F48-A723-3AD4FF933504}" type="datetimeFigureOut">
              <a:rPr lang="sv-SE" smtClean="0"/>
              <a:t>2018-10-08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57451-E437-4956-A2EF-74521FC22F5C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59746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29B6F-475A-4F48-A723-3AD4FF933504}" type="datetimeFigureOut">
              <a:rPr lang="sv-SE" smtClean="0"/>
              <a:t>2018-10-08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57451-E437-4956-A2EF-74521FC22F5C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71226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29B6F-475A-4F48-A723-3AD4FF933504}" type="datetimeFigureOut">
              <a:rPr lang="sv-SE" smtClean="0"/>
              <a:t>2018-10-08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57451-E437-4956-A2EF-74521FC22F5C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6796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29B6F-475A-4F48-A723-3AD4FF933504}" type="datetimeFigureOut">
              <a:rPr lang="sv-SE" smtClean="0"/>
              <a:t>2018-10-08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57451-E437-4956-A2EF-74521FC22F5C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72760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29B6F-475A-4F48-A723-3AD4FF933504}" type="datetimeFigureOut">
              <a:rPr lang="sv-SE" smtClean="0"/>
              <a:t>2018-10-08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57451-E437-4956-A2EF-74521FC22F5C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70687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29B6F-475A-4F48-A723-3AD4FF933504}" type="datetimeFigureOut">
              <a:rPr lang="sv-SE" smtClean="0"/>
              <a:t>2018-10-08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57451-E437-4956-A2EF-74521FC22F5C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5172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29B6F-475A-4F48-A723-3AD4FF933504}" type="datetimeFigureOut">
              <a:rPr lang="sv-SE" smtClean="0"/>
              <a:t>2018-10-08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57451-E437-4956-A2EF-74521FC22F5C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09769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29B6F-475A-4F48-A723-3AD4FF933504}" type="datetimeFigureOut">
              <a:rPr lang="sv-SE" smtClean="0"/>
              <a:t>2018-10-08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57451-E437-4956-A2EF-74521FC22F5C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01023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29B6F-475A-4F48-A723-3AD4FF933504}" type="datetimeFigureOut">
              <a:rPr lang="sv-SE" smtClean="0"/>
              <a:t>2018-10-08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57451-E437-4956-A2EF-74521FC22F5C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18695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29B6F-475A-4F48-A723-3AD4FF933504}" type="datetimeFigureOut">
              <a:rPr lang="sv-SE" smtClean="0"/>
              <a:t>2018-10-08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57451-E437-4956-A2EF-74521FC22F5C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76206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C29B6F-475A-4F48-A723-3AD4FF933504}" type="datetimeFigureOut">
              <a:rPr lang="sv-SE" smtClean="0"/>
              <a:t>2018-10-08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D57451-E437-4956-A2EF-74521FC22F5C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17566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604010" y="2042319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Joint </a:t>
            </a:r>
            <a:r>
              <a:rPr lang="en-US" b="1" dirty="0" smtClean="0"/>
              <a:t>inspections and </a:t>
            </a:r>
            <a:r>
              <a:rPr lang="en-GB" b="1" dirty="0" smtClean="0"/>
              <a:t>organisational</a:t>
            </a:r>
            <a:r>
              <a:rPr lang="en-US" b="1" dirty="0" smtClean="0"/>
              <a:t> collaboration between authorities</a:t>
            </a:r>
            <a:endParaRPr lang="en-GB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604010" y="4596448"/>
            <a:ext cx="9144000" cy="1655762"/>
          </a:xfrm>
        </p:spPr>
        <p:txBody>
          <a:bodyPr/>
          <a:lstStyle/>
          <a:p>
            <a:r>
              <a:rPr lang="en-GB" dirty="0"/>
              <a:t>Health and Social Care Inspectorate </a:t>
            </a:r>
            <a:r>
              <a:rPr lang="sv-SE" dirty="0"/>
              <a:t>(IVO)</a:t>
            </a:r>
          </a:p>
          <a:p>
            <a:r>
              <a:rPr lang="sv-SE" dirty="0" smtClean="0"/>
              <a:t>Anna Öström</a:t>
            </a:r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563" y="324771"/>
            <a:ext cx="2086255" cy="612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83291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34621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283970" y="1342531"/>
            <a:ext cx="10515600" cy="1325563"/>
          </a:xfrm>
        </p:spPr>
        <p:txBody>
          <a:bodyPr>
            <a:normAutofit/>
          </a:bodyPr>
          <a:lstStyle/>
          <a:p>
            <a:r>
              <a:rPr lang="en-GB" sz="3600" dirty="0" smtClean="0"/>
              <a:t>Presentation: EPSO 11th of October</a:t>
            </a:r>
            <a:endParaRPr lang="en-GB" sz="36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283970" y="2728594"/>
            <a:ext cx="10515600" cy="2940685"/>
          </a:xfrm>
        </p:spPr>
        <p:txBody>
          <a:bodyPr>
            <a:normAutofit/>
          </a:bodyPr>
          <a:lstStyle/>
          <a:p>
            <a:r>
              <a:rPr lang="en-GB" sz="1800" dirty="0" smtClean="0"/>
              <a:t>Examples of authorities that IVO have collaboration with</a:t>
            </a:r>
          </a:p>
          <a:p>
            <a:r>
              <a:rPr lang="en-GB" sz="1800" dirty="0"/>
              <a:t>Benefits of joint inspections and organisational collaboration between </a:t>
            </a:r>
            <a:r>
              <a:rPr lang="en-GB" sz="1800" dirty="0" smtClean="0"/>
              <a:t>authorities</a:t>
            </a:r>
          </a:p>
          <a:p>
            <a:r>
              <a:rPr lang="en-GB" sz="1800" dirty="0" smtClean="0"/>
              <a:t>When can joint inspections or collaborations be beneficial?</a:t>
            </a:r>
          </a:p>
          <a:p>
            <a:r>
              <a:rPr lang="en-GB" sz="1800" dirty="0" smtClean="0"/>
              <a:t>What </a:t>
            </a:r>
            <a:r>
              <a:rPr lang="en-GB" sz="1800" dirty="0"/>
              <a:t>are the key challenges?</a:t>
            </a:r>
          </a:p>
          <a:p>
            <a:r>
              <a:rPr lang="en-GB" sz="1800" dirty="0"/>
              <a:t>Two examples: </a:t>
            </a:r>
            <a:r>
              <a:rPr lang="en-GB" sz="1800" dirty="0" smtClean="0"/>
              <a:t>one </a:t>
            </a:r>
            <a:r>
              <a:rPr lang="en-GB" sz="1800" dirty="0"/>
              <a:t>joint inspection and one collaboration </a:t>
            </a:r>
            <a:endParaRPr lang="en-GB" sz="1800" dirty="0" smtClean="0"/>
          </a:p>
          <a:p>
            <a:pPr marL="342900" indent="-342900">
              <a:buAutoNum type="arabicPeriod"/>
            </a:pPr>
            <a:r>
              <a:rPr lang="en-GB" sz="1800" dirty="0" smtClean="0"/>
              <a:t>A joint inspection between IVO and the Swedish Schools </a:t>
            </a:r>
            <a:r>
              <a:rPr lang="en-GB" sz="1800" dirty="0"/>
              <a:t>I</a:t>
            </a:r>
            <a:r>
              <a:rPr lang="en-GB" sz="1800" dirty="0" smtClean="0"/>
              <a:t>nspectorate</a:t>
            </a:r>
          </a:p>
          <a:p>
            <a:pPr marL="342900" indent="-342900">
              <a:buAutoNum type="arabicPeriod"/>
            </a:pPr>
            <a:r>
              <a:rPr lang="en-GB" sz="1800" dirty="0" smtClean="0"/>
              <a:t>A collaboration between IVO and Swedish Work </a:t>
            </a:r>
            <a:r>
              <a:rPr lang="en-GB" sz="1800" dirty="0"/>
              <a:t>E</a:t>
            </a:r>
            <a:r>
              <a:rPr lang="en-GB" sz="1800" dirty="0" smtClean="0"/>
              <a:t>nvironment </a:t>
            </a:r>
            <a:r>
              <a:rPr lang="en-GB" sz="1800" dirty="0"/>
              <a:t>A</a:t>
            </a:r>
            <a:r>
              <a:rPr lang="en-GB" sz="1800" dirty="0" smtClean="0"/>
              <a:t>uthority</a:t>
            </a:r>
          </a:p>
          <a:p>
            <a:pPr marL="0" indent="0">
              <a:buNone/>
            </a:pPr>
            <a:endParaRPr lang="en-GB" sz="1800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563" y="324771"/>
            <a:ext cx="1969877" cy="578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0264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1049000" cy="1064664"/>
          </a:xfrm>
        </p:spPr>
        <p:txBody>
          <a:bodyPr>
            <a:normAutofit/>
          </a:bodyPr>
          <a:lstStyle/>
          <a:p>
            <a:r>
              <a:rPr lang="en-GB" sz="3600" dirty="0" smtClean="0"/>
              <a:t>Examples of authorities that IVO have collaborations with</a:t>
            </a:r>
            <a:endParaRPr lang="en-GB" sz="3600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88601083"/>
              </p:ext>
            </p:extLst>
          </p:nvPr>
        </p:nvGraphicFramePr>
        <p:xfrm>
          <a:off x="838200" y="1690688"/>
          <a:ext cx="10515600" cy="4924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6606514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290287"/>
            <a:ext cx="10515600" cy="1263092"/>
          </a:xfrm>
        </p:spPr>
        <p:txBody>
          <a:bodyPr>
            <a:noAutofit/>
          </a:bodyPr>
          <a:lstStyle/>
          <a:p>
            <a:r>
              <a:rPr lang="en-GB" sz="3600" dirty="0" smtClean="0"/>
              <a:t>Benefits of joint inspections and organisational collaboration between authorities</a:t>
            </a:r>
            <a:endParaRPr lang="sv-SE" sz="3600" dirty="0"/>
          </a:p>
        </p:txBody>
      </p:sp>
      <p:sp>
        <p:nvSpPr>
          <p:cNvPr id="29" name="textruta 28"/>
          <p:cNvSpPr txBox="1"/>
          <p:nvPr/>
        </p:nvSpPr>
        <p:spPr>
          <a:xfrm>
            <a:off x="5823402" y="1918588"/>
            <a:ext cx="5530398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Less administration for the inspected agency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Less disturbance for the inspected agency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No contradictory recommendations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Better knowledge of the big picture for each authority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Can strengthen the supervision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Better outcomes for the users/patients/pupils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000" dirty="0"/>
          </a:p>
          <a:p>
            <a:endParaRPr lang="sv-SE" sz="2000" dirty="0" smtClean="0"/>
          </a:p>
          <a:p>
            <a:r>
              <a:rPr lang="sv-SE" sz="2000" dirty="0" smtClean="0"/>
              <a:t> </a:t>
            </a:r>
            <a:endParaRPr lang="sv-SE" sz="2000" dirty="0"/>
          </a:p>
        </p:txBody>
      </p:sp>
      <p:sp>
        <p:nvSpPr>
          <p:cNvPr id="15" name="Rundad rektangulär bildtext 14"/>
          <p:cNvSpPr/>
          <p:nvPr/>
        </p:nvSpPr>
        <p:spPr>
          <a:xfrm>
            <a:off x="1264920" y="1928366"/>
            <a:ext cx="3524250" cy="3586861"/>
          </a:xfrm>
          <a:prstGeom prst="wedgeRoundRectCallou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sv-SE" i="1" dirty="0" smtClean="0">
                <a:solidFill>
                  <a:schemeClr val="tx1"/>
                </a:solidFill>
              </a:rPr>
              <a:t>”</a:t>
            </a:r>
            <a:r>
              <a:rPr lang="en-US" i="1" dirty="0">
                <a:solidFill>
                  <a:schemeClr val="tx1"/>
                </a:solidFill>
              </a:rPr>
              <a:t> I believe your collaboration with </a:t>
            </a:r>
            <a:r>
              <a:rPr lang="en-US" i="1" dirty="0" smtClean="0">
                <a:solidFill>
                  <a:schemeClr val="tx1"/>
                </a:solidFill>
              </a:rPr>
              <a:t>the Swedish work environment authority is </a:t>
            </a:r>
            <a:r>
              <a:rPr lang="en-US" i="1" dirty="0">
                <a:solidFill>
                  <a:schemeClr val="tx1"/>
                </a:solidFill>
              </a:rPr>
              <a:t>a very positive force. We (our office) often fall between the cracks in your inspections, but there are strong links between human resource provision and </a:t>
            </a:r>
            <a:r>
              <a:rPr lang="en-US" i="1" dirty="0" smtClean="0">
                <a:solidFill>
                  <a:schemeClr val="tx1"/>
                </a:solidFill>
              </a:rPr>
              <a:t>quality within social work.</a:t>
            </a:r>
            <a:r>
              <a:rPr lang="sv-SE" i="1" dirty="0" smtClean="0">
                <a:solidFill>
                  <a:schemeClr val="tx1"/>
                </a:solidFill>
              </a:rPr>
              <a:t>” </a:t>
            </a:r>
            <a:endParaRPr lang="sv-SE" i="1" dirty="0">
              <a:solidFill>
                <a:schemeClr val="tx1"/>
              </a:solidFill>
            </a:endParaRPr>
          </a:p>
          <a:p>
            <a:r>
              <a:rPr lang="en-GB" sz="1400" dirty="0" smtClean="0">
                <a:solidFill>
                  <a:schemeClr val="tx1"/>
                </a:solidFill>
              </a:rPr>
              <a:t>An agency head within the social services 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6" name="Nedåtpil 5"/>
          <p:cNvSpPr/>
          <p:nvPr/>
        </p:nvSpPr>
        <p:spPr>
          <a:xfrm>
            <a:off x="6596299" y="3476303"/>
            <a:ext cx="723900" cy="647700"/>
          </a:xfrm>
          <a:prstGeom prst="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30318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02920" y="290286"/>
            <a:ext cx="11269980" cy="1073001"/>
          </a:xfrm>
        </p:spPr>
        <p:txBody>
          <a:bodyPr>
            <a:noAutofit/>
          </a:bodyPr>
          <a:lstStyle/>
          <a:p>
            <a:r>
              <a:rPr lang="en-GB" sz="3600" b="1" i="1" dirty="0" smtClean="0"/>
              <a:t/>
            </a:r>
            <a:br>
              <a:rPr lang="en-GB" sz="3600" b="1" i="1" dirty="0" smtClean="0"/>
            </a:br>
            <a:r>
              <a:rPr lang="en-GB" sz="3600" dirty="0" smtClean="0"/>
              <a:t>When can joint inspections or collaborations be beneficial? </a:t>
            </a:r>
            <a:r>
              <a:rPr lang="en-GB" sz="3600" dirty="0"/>
              <a:t/>
            </a:r>
            <a:br>
              <a:rPr lang="en-GB" sz="3600" dirty="0"/>
            </a:br>
            <a:endParaRPr lang="sv-SE" sz="3600" dirty="0"/>
          </a:p>
        </p:txBody>
      </p:sp>
      <p:sp>
        <p:nvSpPr>
          <p:cNvPr id="29" name="textruta 28"/>
          <p:cNvSpPr txBox="1"/>
          <p:nvPr/>
        </p:nvSpPr>
        <p:spPr>
          <a:xfrm>
            <a:off x="685801" y="1687224"/>
            <a:ext cx="108047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When different authorities have a mutual goal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When the authorities needs to see the bigger picture at different levels within the inspected agency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When the authorities benefits to receive knowledge and information from each other regarding an agency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When there is no improvement for the users despite years of supervision </a:t>
            </a: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645825081"/>
              </p:ext>
            </p:extLst>
          </p:nvPr>
        </p:nvGraphicFramePr>
        <p:xfrm>
          <a:off x="946288" y="3675338"/>
          <a:ext cx="7998225" cy="15960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7" name="Bildobjekt 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1333" y="3759811"/>
            <a:ext cx="2039888" cy="1511571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</p:pic>
      <p:sp>
        <p:nvSpPr>
          <p:cNvPr id="3" name="textruta 2"/>
          <p:cNvSpPr txBox="1"/>
          <p:nvPr/>
        </p:nvSpPr>
        <p:spPr>
          <a:xfrm>
            <a:off x="838200" y="5402600"/>
            <a:ext cx="8383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Inspections during a period of time and no visible improvements for the users</a:t>
            </a:r>
            <a:endParaRPr lang="en-GB" dirty="0"/>
          </a:p>
        </p:txBody>
      </p:sp>
      <p:sp>
        <p:nvSpPr>
          <p:cNvPr id="4" name="textruta 3"/>
          <p:cNvSpPr txBox="1"/>
          <p:nvPr/>
        </p:nvSpPr>
        <p:spPr>
          <a:xfrm>
            <a:off x="946288" y="3174788"/>
            <a:ext cx="93104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 smtClean="0"/>
              <a:t>Example of inspections in one unit for </a:t>
            </a:r>
            <a:r>
              <a:rPr lang="en-GB" u="sng" dirty="0"/>
              <a:t>youth and children at the Social services </a:t>
            </a:r>
            <a:r>
              <a:rPr lang="en-GB" u="sng" dirty="0" smtClean="0"/>
              <a:t> </a:t>
            </a:r>
            <a:endParaRPr lang="en-GB" u="sng" dirty="0"/>
          </a:p>
          <a:p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57872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What are the key challenges?</a:t>
            </a:r>
            <a:endParaRPr lang="en-GB" sz="36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800" dirty="0" smtClean="0"/>
              <a:t>Recourses: it can be quite costly to have a collaboration</a:t>
            </a:r>
          </a:p>
          <a:p>
            <a:r>
              <a:rPr lang="en-GB" sz="1800" dirty="0" smtClean="0"/>
              <a:t>Difficulties to formulate a common goal</a:t>
            </a:r>
          </a:p>
          <a:p>
            <a:r>
              <a:rPr lang="en-GB" sz="1800" dirty="0" smtClean="0"/>
              <a:t>Differences between the governmental authority's regarding regional organisations</a:t>
            </a:r>
          </a:p>
          <a:p>
            <a:r>
              <a:rPr lang="en-GB" sz="1800" dirty="0" smtClean="0"/>
              <a:t>Be aware of the different mission of each inspection authority</a:t>
            </a:r>
          </a:p>
          <a:p>
            <a:r>
              <a:rPr lang="en-GB" sz="1800" dirty="0" smtClean="0"/>
              <a:t>Maintaining clarity towards the inspected agency regarding the collaboration when the inspections are carried out at different times</a:t>
            </a:r>
          </a:p>
          <a:p>
            <a:endParaRPr lang="en-GB" dirty="0" smtClean="0"/>
          </a:p>
          <a:p>
            <a:endParaRPr lang="sv-SE" dirty="0"/>
          </a:p>
        </p:txBody>
      </p:sp>
      <p:pic>
        <p:nvPicPr>
          <p:cNvPr id="1026" name="Picture 2" descr="Bildresultat fÃ¶r key challeng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2215" y="4131660"/>
            <a:ext cx="3113405" cy="2045303"/>
          </a:xfrm>
          <a:prstGeom prst="rect">
            <a:avLst/>
          </a:prstGeom>
          <a:noFill/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75139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2790" y="290287"/>
            <a:ext cx="11214534" cy="1000554"/>
          </a:xfrm>
        </p:spPr>
        <p:txBody>
          <a:bodyPr>
            <a:noAutofit/>
          </a:bodyPr>
          <a:lstStyle/>
          <a:p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 smtClean="0"/>
              <a:t>Two examples: one joint inspection and one collaboration  </a:t>
            </a:r>
            <a:r>
              <a:rPr lang="en-GB" sz="3600" dirty="0"/>
              <a:t/>
            </a:r>
            <a:br>
              <a:rPr lang="en-GB" sz="3600" dirty="0"/>
            </a:br>
            <a:endParaRPr lang="sv-SE" sz="3600" dirty="0"/>
          </a:p>
        </p:txBody>
      </p:sp>
      <p:sp>
        <p:nvSpPr>
          <p:cNvPr id="4" name="textruta 3"/>
          <p:cNvSpPr txBox="1"/>
          <p:nvPr/>
        </p:nvSpPr>
        <p:spPr>
          <a:xfrm>
            <a:off x="1296537" y="1805573"/>
            <a:ext cx="2610298" cy="646331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Health and Social Care Inspectorate (IVO)</a:t>
            </a:r>
          </a:p>
        </p:txBody>
      </p:sp>
      <p:sp>
        <p:nvSpPr>
          <p:cNvPr id="5" name="textruta 4"/>
          <p:cNvSpPr txBox="1"/>
          <p:nvPr/>
        </p:nvSpPr>
        <p:spPr>
          <a:xfrm>
            <a:off x="6945534" y="5416184"/>
            <a:ext cx="2523212" cy="646331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Swedish Work Environment Authority </a:t>
            </a:r>
            <a:endParaRPr lang="en-GB" dirty="0"/>
          </a:p>
        </p:txBody>
      </p:sp>
      <p:cxnSp>
        <p:nvCxnSpPr>
          <p:cNvPr id="7" name="Rak koppling 6"/>
          <p:cNvCxnSpPr>
            <a:stCxn id="4" idx="2"/>
          </p:cNvCxnSpPr>
          <p:nvPr/>
        </p:nvCxnSpPr>
        <p:spPr>
          <a:xfrm>
            <a:off x="2601686" y="2451904"/>
            <a:ext cx="0" cy="7882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Rak koppling 8"/>
          <p:cNvCxnSpPr/>
          <p:nvPr/>
        </p:nvCxnSpPr>
        <p:spPr>
          <a:xfrm flipV="1">
            <a:off x="8271765" y="4608293"/>
            <a:ext cx="0" cy="83246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3" name="textruta 52"/>
          <p:cNvSpPr txBox="1"/>
          <p:nvPr/>
        </p:nvSpPr>
        <p:spPr>
          <a:xfrm>
            <a:off x="6945534" y="1781276"/>
            <a:ext cx="2610298" cy="646331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Health and Social Care Inspectorate (IVO)</a:t>
            </a:r>
          </a:p>
        </p:txBody>
      </p:sp>
      <p:sp>
        <p:nvSpPr>
          <p:cNvPr id="54" name="textruta 53"/>
          <p:cNvSpPr txBox="1"/>
          <p:nvPr/>
        </p:nvSpPr>
        <p:spPr>
          <a:xfrm>
            <a:off x="1296537" y="5480877"/>
            <a:ext cx="2610298" cy="646331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fontAlgn="base"/>
            <a:r>
              <a:rPr lang="en-GB" dirty="0" smtClean="0"/>
              <a:t>Swedish Schools Inspectorate</a:t>
            </a:r>
            <a:endParaRPr lang="en-GB" dirty="0"/>
          </a:p>
        </p:txBody>
      </p:sp>
      <p:pic>
        <p:nvPicPr>
          <p:cNvPr id="1045" name="Picture 6" descr="Bildresultat fÃ¶r elevhÃ¤lsa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7993" y="3033712"/>
            <a:ext cx="1587386" cy="1956729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innerShdw blurRad="63500" dist="50800" dir="16200000">
              <a:prstClr val="black">
                <a:alpha val="50000"/>
              </a:prstClr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47" name="Rak koppling 1046"/>
          <p:cNvCxnSpPr>
            <a:stCxn id="53" idx="2"/>
          </p:cNvCxnSpPr>
          <p:nvPr/>
        </p:nvCxnSpPr>
        <p:spPr>
          <a:xfrm>
            <a:off x="8250683" y="2427607"/>
            <a:ext cx="0" cy="5984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49" name="Rak koppling 1048"/>
          <p:cNvCxnSpPr>
            <a:stCxn id="54" idx="0"/>
            <a:endCxn id="1045" idx="2"/>
          </p:cNvCxnSpPr>
          <p:nvPr/>
        </p:nvCxnSpPr>
        <p:spPr>
          <a:xfrm flipV="1">
            <a:off x="2601686" y="4990441"/>
            <a:ext cx="0" cy="49043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052" name="Picture 8" descr="Bildresultat fÃ¶r socialtjÃ¤nst  bild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5534" y="2988624"/>
            <a:ext cx="2427805" cy="1619669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textruta 37"/>
          <p:cNvSpPr txBox="1"/>
          <p:nvPr/>
        </p:nvSpPr>
        <p:spPr>
          <a:xfrm>
            <a:off x="3695700" y="3524250"/>
            <a:ext cx="1828800" cy="369332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dirty="0" smtClean="0"/>
              <a:t>Student Health</a:t>
            </a:r>
            <a:endParaRPr lang="sv-SE" dirty="0"/>
          </a:p>
        </p:txBody>
      </p:sp>
      <p:sp>
        <p:nvSpPr>
          <p:cNvPr id="39" name="textruta 38"/>
          <p:cNvSpPr txBox="1"/>
          <p:nvPr/>
        </p:nvSpPr>
        <p:spPr>
          <a:xfrm>
            <a:off x="9868347" y="3524250"/>
            <a:ext cx="1866900" cy="369332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dirty="0" smtClean="0"/>
              <a:t>Social services </a:t>
            </a:r>
            <a:endParaRPr lang="sv-SE" dirty="0"/>
          </a:p>
        </p:txBody>
      </p:sp>
      <p:sp>
        <p:nvSpPr>
          <p:cNvPr id="40" name="textruta 39"/>
          <p:cNvSpPr txBox="1"/>
          <p:nvPr/>
        </p:nvSpPr>
        <p:spPr>
          <a:xfrm>
            <a:off x="622790" y="1805573"/>
            <a:ext cx="21541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Joint</a:t>
            </a:r>
          </a:p>
          <a:p>
            <a:r>
              <a:rPr lang="en-GB" b="1" dirty="0" smtClean="0"/>
              <a:t> inspection</a:t>
            </a:r>
            <a:endParaRPr lang="en-GB" b="1" dirty="0"/>
          </a:p>
        </p:txBody>
      </p:sp>
      <p:sp>
        <p:nvSpPr>
          <p:cNvPr id="75" name="textruta 74"/>
          <p:cNvSpPr txBox="1"/>
          <p:nvPr/>
        </p:nvSpPr>
        <p:spPr>
          <a:xfrm>
            <a:off x="6374915" y="1706768"/>
            <a:ext cx="21541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Collaboration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7523156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281280"/>
            <a:ext cx="10515600" cy="1065272"/>
          </a:xfrm>
        </p:spPr>
        <p:txBody>
          <a:bodyPr>
            <a:normAutofit/>
          </a:bodyPr>
          <a:lstStyle/>
          <a:p>
            <a:r>
              <a:rPr lang="en-GB" sz="3600" dirty="0"/>
              <a:t>A mutual </a:t>
            </a:r>
            <a:r>
              <a:rPr lang="en-GB" sz="3600" dirty="0" smtClean="0"/>
              <a:t>goal was beneficial for the joint inspection</a:t>
            </a:r>
            <a:endParaRPr lang="en-GB" sz="3600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939503061"/>
              </p:ext>
            </p:extLst>
          </p:nvPr>
        </p:nvGraphicFramePr>
        <p:xfrm>
          <a:off x="942976" y="2152995"/>
          <a:ext cx="7915274" cy="43478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4" name="Bildobjekt 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7973" y="5198289"/>
            <a:ext cx="2178489" cy="1131139"/>
          </a:xfrm>
          <a:prstGeom prst="rect">
            <a:avLst/>
          </a:prstGeom>
        </p:spPr>
      </p:pic>
      <p:sp>
        <p:nvSpPr>
          <p:cNvPr id="5" name="textruta 4"/>
          <p:cNvSpPr txBox="1"/>
          <p:nvPr/>
        </p:nvSpPr>
        <p:spPr>
          <a:xfrm>
            <a:off x="3591098" y="1682790"/>
            <a:ext cx="24356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One elementary school  </a:t>
            </a:r>
            <a:endParaRPr lang="en-GB" dirty="0"/>
          </a:p>
        </p:txBody>
      </p:sp>
      <p:sp>
        <p:nvSpPr>
          <p:cNvPr id="7" name="textruta 6"/>
          <p:cNvSpPr txBox="1"/>
          <p:nvPr/>
        </p:nvSpPr>
        <p:spPr>
          <a:xfrm>
            <a:off x="1203959" y="4326903"/>
            <a:ext cx="1921626" cy="58477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sv-SE"/>
            </a:defPPr>
          </a:lstStyle>
          <a:p>
            <a:r>
              <a:rPr lang="en-US" sz="1600" dirty="0"/>
              <a:t>Health and Social Care Inspectorate </a:t>
            </a:r>
          </a:p>
        </p:txBody>
      </p:sp>
      <p:sp>
        <p:nvSpPr>
          <p:cNvPr id="8" name="textruta 7"/>
          <p:cNvSpPr txBox="1"/>
          <p:nvPr/>
        </p:nvSpPr>
        <p:spPr>
          <a:xfrm>
            <a:off x="6688577" y="4326902"/>
            <a:ext cx="1732216" cy="58477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sv-SE"/>
            </a:defPPr>
          </a:lstStyle>
          <a:p>
            <a:r>
              <a:rPr lang="en-GB" sz="1600" dirty="0"/>
              <a:t>Swedish Schools Inspectorate</a:t>
            </a:r>
          </a:p>
        </p:txBody>
      </p:sp>
      <p:cxnSp>
        <p:nvCxnSpPr>
          <p:cNvPr id="10" name="Rak koppling 9"/>
          <p:cNvCxnSpPr/>
          <p:nvPr/>
        </p:nvCxnSpPr>
        <p:spPr>
          <a:xfrm flipV="1">
            <a:off x="2164772" y="3541222"/>
            <a:ext cx="960813" cy="78568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2" name="Rak koppling 11"/>
          <p:cNvCxnSpPr/>
          <p:nvPr/>
        </p:nvCxnSpPr>
        <p:spPr>
          <a:xfrm flipH="1" flipV="1">
            <a:off x="6625244" y="3474720"/>
            <a:ext cx="929441" cy="852182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6" name="Rak koppling 15"/>
          <p:cNvCxnSpPr/>
          <p:nvPr/>
        </p:nvCxnSpPr>
        <p:spPr>
          <a:xfrm>
            <a:off x="3125585" y="4650067"/>
            <a:ext cx="1271848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8" name="Rak koppling 17"/>
          <p:cNvCxnSpPr/>
          <p:nvPr/>
        </p:nvCxnSpPr>
        <p:spPr>
          <a:xfrm flipH="1">
            <a:off x="5636029" y="4650067"/>
            <a:ext cx="989215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9" name="textruta 18"/>
          <p:cNvSpPr txBox="1"/>
          <p:nvPr/>
        </p:nvSpPr>
        <p:spPr>
          <a:xfrm>
            <a:off x="9210502" y="2385753"/>
            <a:ext cx="248619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 mutual goal is that all children are able to go to school regardless of medical, physical or physiological condition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03967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200150" y="245028"/>
            <a:ext cx="10015451" cy="1325563"/>
          </a:xfrm>
        </p:spPr>
        <p:txBody>
          <a:bodyPr>
            <a:normAutofit/>
          </a:bodyPr>
          <a:lstStyle/>
          <a:p>
            <a:r>
              <a:rPr lang="en-GB" sz="3600" dirty="0"/>
              <a:t>C</a:t>
            </a:r>
            <a:r>
              <a:rPr lang="en-GB" sz="3600" dirty="0" smtClean="0"/>
              <a:t>ollaboration can strengthen </a:t>
            </a:r>
            <a:r>
              <a:rPr lang="en-GB" sz="3600" dirty="0"/>
              <a:t>the </a:t>
            </a:r>
            <a:r>
              <a:rPr lang="en-GB" sz="3600" dirty="0" smtClean="0"/>
              <a:t>supervision</a:t>
            </a:r>
            <a:endParaRPr lang="en-GB" sz="3600" dirty="0"/>
          </a:p>
        </p:txBody>
      </p:sp>
      <p:sp>
        <p:nvSpPr>
          <p:cNvPr id="6" name="Rektangel 5"/>
          <p:cNvSpPr/>
          <p:nvPr/>
        </p:nvSpPr>
        <p:spPr>
          <a:xfrm>
            <a:off x="8918734" y="2635325"/>
            <a:ext cx="288364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262626"/>
                </a:solidFill>
              </a:rPr>
              <a:t>How can </a:t>
            </a:r>
            <a:r>
              <a:rPr lang="en-US" dirty="0" smtClean="0">
                <a:solidFill>
                  <a:srgbClr val="262626"/>
                </a:solidFill>
              </a:rPr>
              <a:t>we benefit from each others knowledge? </a:t>
            </a:r>
            <a:endParaRPr lang="sv-SE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984806375"/>
              </p:ext>
            </p:extLst>
          </p:nvPr>
        </p:nvGraphicFramePr>
        <p:xfrm>
          <a:off x="942976" y="2152995"/>
          <a:ext cx="7915274" cy="43478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textruta 7"/>
          <p:cNvSpPr txBox="1"/>
          <p:nvPr/>
        </p:nvSpPr>
        <p:spPr>
          <a:xfrm>
            <a:off x="1200150" y="4291013"/>
            <a:ext cx="2093893" cy="58477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1600" dirty="0" smtClean="0"/>
              <a:t>Swedish Work Environment Authority </a:t>
            </a:r>
            <a:endParaRPr lang="en-GB" sz="1600" dirty="0"/>
          </a:p>
        </p:txBody>
      </p:sp>
      <p:cxnSp>
        <p:nvCxnSpPr>
          <p:cNvPr id="10" name="Rak koppling 9"/>
          <p:cNvCxnSpPr/>
          <p:nvPr/>
        </p:nvCxnSpPr>
        <p:spPr>
          <a:xfrm flipV="1">
            <a:off x="2348131" y="3246462"/>
            <a:ext cx="621860" cy="97155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1" name="textruta 10"/>
          <p:cNvSpPr txBox="1"/>
          <p:nvPr/>
        </p:nvSpPr>
        <p:spPr>
          <a:xfrm>
            <a:off x="6776011" y="4291012"/>
            <a:ext cx="1867348" cy="58477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600" dirty="0"/>
              <a:t>Health and Social Care Inspectorate </a:t>
            </a:r>
          </a:p>
        </p:txBody>
      </p:sp>
      <p:cxnSp>
        <p:nvCxnSpPr>
          <p:cNvPr id="13" name="Rak koppling 12"/>
          <p:cNvCxnSpPr/>
          <p:nvPr/>
        </p:nvCxnSpPr>
        <p:spPr>
          <a:xfrm flipH="1" flipV="1">
            <a:off x="5865223" y="4402183"/>
            <a:ext cx="850620" cy="324019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5" name="Rak koppling 14"/>
          <p:cNvCxnSpPr/>
          <p:nvPr/>
        </p:nvCxnSpPr>
        <p:spPr>
          <a:xfrm flipH="1" flipV="1">
            <a:off x="6715843" y="3370656"/>
            <a:ext cx="913112" cy="860754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16" name="Bildobjekt 1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0533" y="5238288"/>
            <a:ext cx="2178489" cy="1131139"/>
          </a:xfrm>
          <a:prstGeom prst="rect">
            <a:avLst/>
          </a:prstGeom>
        </p:spPr>
      </p:pic>
      <p:sp>
        <p:nvSpPr>
          <p:cNvPr id="3" name="textruta 2"/>
          <p:cNvSpPr txBox="1"/>
          <p:nvPr/>
        </p:nvSpPr>
        <p:spPr>
          <a:xfrm>
            <a:off x="1828800" y="1682790"/>
            <a:ext cx="7029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 unit for youth and children at the Social services in one municipally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71560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691</TotalTime>
  <Words>499</Words>
  <Application>Microsoft Office PowerPoint</Application>
  <PresentationFormat>Aangepast</PresentationFormat>
  <Paragraphs>88</Paragraphs>
  <Slides>10</Slides>
  <Notes>7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1" baseType="lpstr">
      <vt:lpstr>Office-tema</vt:lpstr>
      <vt:lpstr>Joint inspections and organisational collaboration between authorities</vt:lpstr>
      <vt:lpstr>Presentation: EPSO 11th of October</vt:lpstr>
      <vt:lpstr>Examples of authorities that IVO have collaborations with</vt:lpstr>
      <vt:lpstr>Benefits of joint inspections and organisational collaboration between authorities</vt:lpstr>
      <vt:lpstr> When can joint inspections or collaborations be beneficial?  </vt:lpstr>
      <vt:lpstr>What are the key challenges?</vt:lpstr>
      <vt:lpstr> Two examples: one joint inspection and one collaboration   </vt:lpstr>
      <vt:lpstr>A mutual goal was beneficial for the joint inspection</vt:lpstr>
      <vt:lpstr>Collaboration can strengthen the supervision</vt:lpstr>
      <vt:lpstr>PowerPoint-presentatie</vt:lpstr>
    </vt:vector>
  </TitlesOfParts>
  <Company>IVO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Joint inspections: a method in Sweden</dc:title>
  <dc:creator>Anna Öström</dc:creator>
  <cp:lastModifiedBy>Mari Murel</cp:lastModifiedBy>
  <cp:revision>50</cp:revision>
  <dcterms:created xsi:type="dcterms:W3CDTF">2018-09-26T13:21:15Z</dcterms:created>
  <dcterms:modified xsi:type="dcterms:W3CDTF">2018-10-08T13:38:22Z</dcterms:modified>
</cp:coreProperties>
</file>