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761163" cy="9942513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1212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F1CC-7081-4F57-B65F-1DB8F9FAC5AB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26CC4-D536-40A1-BE9F-CD922871677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03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AF1CC-7081-4F57-B65F-1DB8F9FAC5AB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26CC4-D536-40A1-BE9F-CD922871677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49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2000" b="1" smtClean="0"/>
              <a:t>Reporting - current challenges within social supervision in Denmark.</a:t>
            </a:r>
            <a:br>
              <a:rPr lang="da-DK" sz="2000" b="1" smtClean="0"/>
            </a:br>
            <a:r>
              <a:rPr lang="da-DK" sz="2000" b="1" smtClean="0"/>
              <a:t> </a:t>
            </a:r>
            <a:r>
              <a:rPr lang="da-DK" sz="1400" smtClean="0"/>
              <a:t/>
            </a:r>
            <a:br>
              <a:rPr lang="da-DK" sz="1400" smtClean="0"/>
            </a:br>
            <a:r>
              <a:rPr lang="da-DK" sz="1400" smtClean="0"/>
              <a:t>Camilla Rebekka Rask</a:t>
            </a:r>
            <a:br>
              <a:rPr lang="da-DK" sz="1400" smtClean="0"/>
            </a:br>
            <a:r>
              <a:rPr lang="da-DK" sz="1400" smtClean="0"/>
              <a:t>The National Board of Social Services, Denmark</a:t>
            </a:r>
            <a:br>
              <a:rPr lang="da-DK" sz="1400" smtClean="0"/>
            </a:br>
            <a:r>
              <a:rPr lang="da-DK" sz="1400" smtClean="0"/>
              <a:t/>
            </a:r>
            <a:br>
              <a:rPr lang="da-DK" sz="1400" smtClean="0"/>
            </a:br>
            <a:r>
              <a:rPr lang="da-DK" sz="1400" smtClean="0"/>
              <a:t>The 25 th. EPSO-Conference &amp; Working group-meetings,16-18 april 2018, Copenhagen, Denmark.</a:t>
            </a:r>
            <a:br>
              <a:rPr lang="da-DK" sz="1400" smtClean="0"/>
            </a:br>
            <a:endParaRPr lang="da-DK" sz="1400" dirty="0"/>
          </a:p>
        </p:txBody>
      </p:sp>
      <p:pic>
        <p:nvPicPr>
          <p:cNvPr id="3" name="Billed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150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2800" smtClean="0"/>
              <a:t>The focus of the presentation</a:t>
            </a:r>
            <a:endParaRPr lang="da-DK" sz="2800" dirty="0"/>
          </a:p>
        </p:txBody>
      </p:sp>
      <p:pic>
        <p:nvPicPr>
          <p:cNvPr id="3" name="Billed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073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</a:t>
            </a:r>
            <a:r>
              <a:rPr lang="en-US" sz="2800" smtClean="0"/>
              <a:t>Context l: The quality model</a:t>
            </a:r>
            <a:endParaRPr lang="en-US" sz="2800" dirty="0"/>
          </a:p>
        </p:txBody>
      </p:sp>
      <p:pic>
        <p:nvPicPr>
          <p:cNvPr id="3" name="Billed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053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Context ll: A mutual IT-framework </a:t>
            </a:r>
            <a:endParaRPr lang="en-US" sz="2800" dirty="0"/>
          </a:p>
        </p:txBody>
      </p:sp>
      <p:pic>
        <p:nvPicPr>
          <p:cNvPr id="3" name="Billed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284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Context lll: Feedback</a:t>
            </a:r>
            <a:endParaRPr lang="en-US" sz="2800" dirty="0"/>
          </a:p>
        </p:txBody>
      </p:sp>
      <p:pic>
        <p:nvPicPr>
          <p:cNvPr id="3" name="Billed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137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Context lV: User response</a:t>
            </a:r>
            <a:endParaRPr lang="en-US" sz="2800" dirty="0"/>
          </a:p>
        </p:txBody>
      </p:sp>
      <p:pic>
        <p:nvPicPr>
          <p:cNvPr id="3" name="Billed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511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Challenges</a:t>
            </a:r>
            <a:endParaRPr lang="en-US" sz="2800" dirty="0"/>
          </a:p>
        </p:txBody>
      </p:sp>
      <p:pic>
        <p:nvPicPr>
          <p:cNvPr id="3" name="Billed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862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Questions for further discussion</a:t>
            </a:r>
            <a:endParaRPr lang="en-US" sz="2800" dirty="0"/>
          </a:p>
        </p:txBody>
      </p:sp>
      <p:pic>
        <p:nvPicPr>
          <p:cNvPr id="3" name="Billed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587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Diavoorstelling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Kontortema</vt:lpstr>
      <vt:lpstr>Reporting - current challenges within social supervision in Denmark.   Camilla Rebekka Rask The National Board of Social Services, Denmark  The 25 th. EPSO-Conference &amp; Working group-meetings,16-18 april 2018, Copenhagen, Denmark. </vt:lpstr>
      <vt:lpstr>The focus of the presentation</vt:lpstr>
      <vt:lpstr> Context l: The quality model</vt:lpstr>
      <vt:lpstr>Context ll: A mutual IT-framework </vt:lpstr>
      <vt:lpstr>Context lll: Feedback</vt:lpstr>
      <vt:lpstr>Context lV: User response</vt:lpstr>
      <vt:lpstr>Challenges</vt:lpstr>
      <vt:lpstr>Questions for further discussion</vt:lpstr>
    </vt:vector>
  </TitlesOfParts>
  <Company>Statens 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Reporting - current challenges within social supervision in Denmark.   Camilla Rebekka Rask The National Board of Social Services, Denmark  The 25 th. EPSO-Conference &amp; Working group-meetings,16-18 april 2018, Copenhagen, Denmark.</dc:title>
  <dc:creator>Camilla Rebekka Rask</dc:creator>
  <cp:lastModifiedBy>Mari Murel</cp:lastModifiedBy>
  <cp:revision>2</cp:revision>
  <dcterms:created xsi:type="dcterms:W3CDTF">2018-04-13T14:22:39Z</dcterms:created>
  <dcterms:modified xsi:type="dcterms:W3CDTF">2018-04-13T14:37:58Z</dcterms:modified>
</cp:coreProperties>
</file>