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82" r:id="rId3"/>
    <p:sldId id="283" r:id="rId4"/>
    <p:sldId id="284" r:id="rId5"/>
    <p:sldId id="266" r:id="rId6"/>
    <p:sldId id="270" r:id="rId7"/>
    <p:sldId id="267" r:id="rId8"/>
    <p:sldId id="268" r:id="rId9"/>
    <p:sldId id="285" r:id="rId10"/>
    <p:sldId id="272" r:id="rId11"/>
    <p:sldId id="281" r:id="rId12"/>
    <p:sldId id="269" r:id="rId13"/>
    <p:sldId id="271" r:id="rId14"/>
    <p:sldId id="286" r:id="rId15"/>
    <p:sldId id="273" r:id="rId16"/>
    <p:sldId id="274" r:id="rId17"/>
    <p:sldId id="275" r:id="rId18"/>
    <p:sldId id="278" r:id="rId19"/>
    <p:sldId id="277" r:id="rId20"/>
    <p:sldId id="279" r:id="rId21"/>
    <p:sldId id="264" r:id="rId22"/>
  </p:sldIdLst>
  <p:sldSz cx="9144000" cy="6858000" type="screen4x3"/>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5pPr>
    <a:lvl6pPr marL="2286000" algn="l" defTabSz="914400" rtl="0" eaLnBrk="1" latinLnBrk="0" hangingPunct="1">
      <a:defRPr sz="1700" kern="1200">
        <a:solidFill>
          <a:schemeClr val="tx1"/>
        </a:solidFill>
        <a:latin typeface="Times New Roman" pitchFamily="18" charset="0"/>
        <a:ea typeface="+mn-ea"/>
        <a:cs typeface="Arial" charset="0"/>
      </a:defRPr>
    </a:lvl6pPr>
    <a:lvl7pPr marL="2743200" algn="l" defTabSz="914400" rtl="0" eaLnBrk="1" latinLnBrk="0" hangingPunct="1">
      <a:defRPr sz="1700" kern="1200">
        <a:solidFill>
          <a:schemeClr val="tx1"/>
        </a:solidFill>
        <a:latin typeface="Times New Roman" pitchFamily="18" charset="0"/>
        <a:ea typeface="+mn-ea"/>
        <a:cs typeface="Arial" charset="0"/>
      </a:defRPr>
    </a:lvl7pPr>
    <a:lvl8pPr marL="3200400" algn="l" defTabSz="914400" rtl="0" eaLnBrk="1" latinLnBrk="0" hangingPunct="1">
      <a:defRPr sz="1700" kern="1200">
        <a:solidFill>
          <a:schemeClr val="tx1"/>
        </a:solidFill>
        <a:latin typeface="Times New Roman" pitchFamily="18" charset="0"/>
        <a:ea typeface="+mn-ea"/>
        <a:cs typeface="Arial" charset="0"/>
      </a:defRPr>
    </a:lvl8pPr>
    <a:lvl9pPr marL="3657600" algn="l" defTabSz="914400" rtl="0" eaLnBrk="1" latinLnBrk="0" hangingPunct="1">
      <a:defRPr sz="17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69A1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504"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F5ABC-5EC5-4BF7-A6B5-ACE9B7FB1D1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lv-LV"/>
        </a:p>
      </dgm:t>
    </dgm:pt>
    <dgm:pt modelId="{1BF35AAB-3715-49FB-93A9-69D0887ECD82}">
      <dgm:prSet phldrT="[Text]"/>
      <dgm:spPr>
        <a:solidFill>
          <a:schemeClr val="accent6">
            <a:lumMod val="75000"/>
          </a:schemeClr>
        </a:solidFill>
      </dgm:spPr>
      <dgm:t>
        <a:bodyPr/>
        <a:lstStyle/>
        <a:p>
          <a:r>
            <a:rPr lang="lv-LV" dirty="0" err="1" smtClean="0"/>
            <a:t>Consultations</a:t>
          </a:r>
          <a:endParaRPr lang="lv-LV" dirty="0"/>
        </a:p>
      </dgm:t>
    </dgm:pt>
    <dgm:pt modelId="{9D470662-694B-478F-A3EB-8D45F860C7E1}" type="parTrans" cxnId="{2C3B6D5E-6005-4B39-AB7D-7F07A76893FE}">
      <dgm:prSet/>
      <dgm:spPr/>
      <dgm:t>
        <a:bodyPr/>
        <a:lstStyle/>
        <a:p>
          <a:endParaRPr lang="lv-LV"/>
        </a:p>
      </dgm:t>
    </dgm:pt>
    <dgm:pt modelId="{72CA115A-1B79-4512-B50F-F249FA004942}" type="sibTrans" cxnId="{2C3B6D5E-6005-4B39-AB7D-7F07A76893FE}">
      <dgm:prSet/>
      <dgm:spPr/>
      <dgm:t>
        <a:bodyPr/>
        <a:lstStyle/>
        <a:p>
          <a:endParaRPr lang="lv-LV"/>
        </a:p>
      </dgm:t>
    </dgm:pt>
    <dgm:pt modelId="{187001BC-B761-4C0E-B7EC-6DD31DAB6CF4}">
      <dgm:prSet phldrT="[Text]" custT="1"/>
      <dgm:spPr/>
      <dgm:t>
        <a:bodyPr/>
        <a:lstStyle/>
        <a:p>
          <a:r>
            <a:rPr lang="lv-LV" sz="1800" dirty="0" err="1" smtClean="0"/>
            <a:t>Inspector</a:t>
          </a:r>
          <a:r>
            <a:rPr lang="lv-LV" sz="1800" dirty="0" smtClean="0"/>
            <a:t> </a:t>
          </a:r>
          <a:r>
            <a:rPr lang="lv-LV" sz="1800" dirty="0" err="1" smtClean="0"/>
            <a:t>as</a:t>
          </a:r>
          <a:r>
            <a:rPr lang="lv-LV" sz="1800" dirty="0" smtClean="0"/>
            <a:t> a </a:t>
          </a:r>
          <a:r>
            <a:rPr lang="lv-LV" sz="1800" dirty="0" err="1" smtClean="0"/>
            <a:t>consultant</a:t>
          </a:r>
          <a:endParaRPr lang="lv-LV" sz="1800" dirty="0"/>
        </a:p>
      </dgm:t>
    </dgm:pt>
    <dgm:pt modelId="{1240CB27-B88F-44ED-B721-04E2F498BAE2}" type="parTrans" cxnId="{035D2C9F-12AF-41E7-874A-6E15B0559481}">
      <dgm:prSet/>
      <dgm:spPr/>
      <dgm:t>
        <a:bodyPr/>
        <a:lstStyle/>
        <a:p>
          <a:endParaRPr lang="lv-LV"/>
        </a:p>
      </dgm:t>
    </dgm:pt>
    <dgm:pt modelId="{176CE2CB-8623-4C63-AE8A-E9CE66926AF0}" type="sibTrans" cxnId="{035D2C9F-12AF-41E7-874A-6E15B0559481}">
      <dgm:prSet/>
      <dgm:spPr/>
      <dgm:t>
        <a:bodyPr/>
        <a:lstStyle/>
        <a:p>
          <a:endParaRPr lang="lv-LV"/>
        </a:p>
      </dgm:t>
    </dgm:pt>
    <dgm:pt modelId="{5AF48644-FEBC-458B-94E4-C9E377F37673}">
      <dgm:prSet phldrT="[Text]" custT="1"/>
      <dgm:spPr/>
      <dgm:t>
        <a:bodyPr/>
        <a:lstStyle/>
        <a:p>
          <a:r>
            <a:rPr lang="lv-LV" sz="1800" dirty="0" err="1" smtClean="0"/>
            <a:t>Risk</a:t>
          </a:r>
          <a:r>
            <a:rPr lang="lv-LV" sz="1800" dirty="0" smtClean="0"/>
            <a:t> </a:t>
          </a:r>
          <a:r>
            <a:rPr lang="lv-LV" sz="1800" dirty="0" err="1" smtClean="0"/>
            <a:t>and</a:t>
          </a:r>
          <a:r>
            <a:rPr lang="lv-LV" sz="1800" dirty="0" smtClean="0"/>
            <a:t> </a:t>
          </a:r>
          <a:r>
            <a:rPr lang="lv-LV" sz="1800" dirty="0" err="1" smtClean="0"/>
            <a:t>cause</a:t>
          </a:r>
          <a:r>
            <a:rPr lang="lv-LV" sz="1800" dirty="0" smtClean="0"/>
            <a:t> </a:t>
          </a:r>
          <a:r>
            <a:rPr lang="lv-LV" sz="1800" dirty="0" err="1" smtClean="0"/>
            <a:t>analysis</a:t>
          </a:r>
          <a:endParaRPr lang="lv-LV" sz="1800" dirty="0"/>
        </a:p>
      </dgm:t>
    </dgm:pt>
    <dgm:pt modelId="{BC8665D5-FBCD-47F3-B5F3-5891C6E83F3A}" type="parTrans" cxnId="{DC67F298-5549-453D-9FB8-B9345C1F0607}">
      <dgm:prSet/>
      <dgm:spPr/>
      <dgm:t>
        <a:bodyPr/>
        <a:lstStyle/>
        <a:p>
          <a:endParaRPr lang="lv-LV"/>
        </a:p>
      </dgm:t>
    </dgm:pt>
    <dgm:pt modelId="{78E6099D-2EBB-4877-9893-AFD041F8098C}" type="sibTrans" cxnId="{DC67F298-5549-453D-9FB8-B9345C1F0607}">
      <dgm:prSet/>
      <dgm:spPr/>
      <dgm:t>
        <a:bodyPr/>
        <a:lstStyle/>
        <a:p>
          <a:endParaRPr lang="lv-LV"/>
        </a:p>
      </dgm:t>
    </dgm:pt>
    <dgm:pt modelId="{3AF14246-F5D5-42B5-A9B4-6287F3335720}">
      <dgm:prSet phldrT="[Text]"/>
      <dgm:spPr>
        <a:solidFill>
          <a:schemeClr val="accent6">
            <a:lumMod val="75000"/>
          </a:schemeClr>
        </a:solidFill>
      </dgm:spPr>
      <dgm:t>
        <a:bodyPr/>
        <a:lstStyle/>
        <a:p>
          <a:r>
            <a:rPr lang="lv-LV" dirty="0" err="1" smtClean="0"/>
            <a:t>Self</a:t>
          </a:r>
          <a:r>
            <a:rPr lang="lv-LV" dirty="0" smtClean="0"/>
            <a:t> </a:t>
          </a:r>
          <a:r>
            <a:rPr lang="lv-LV" dirty="0" err="1" smtClean="0"/>
            <a:t>assesment</a:t>
          </a:r>
          <a:endParaRPr lang="lv-LV" dirty="0"/>
        </a:p>
      </dgm:t>
    </dgm:pt>
    <dgm:pt modelId="{93173AE1-8101-4C3A-A458-B5D918E14D17}" type="parTrans" cxnId="{D2BA08C7-3DCD-4EB2-9A09-195056885F24}">
      <dgm:prSet/>
      <dgm:spPr/>
      <dgm:t>
        <a:bodyPr/>
        <a:lstStyle/>
        <a:p>
          <a:endParaRPr lang="lv-LV"/>
        </a:p>
      </dgm:t>
    </dgm:pt>
    <dgm:pt modelId="{58EA30EC-8B97-48EF-9A28-9BFF0FDDD2F6}" type="sibTrans" cxnId="{D2BA08C7-3DCD-4EB2-9A09-195056885F24}">
      <dgm:prSet/>
      <dgm:spPr/>
      <dgm:t>
        <a:bodyPr/>
        <a:lstStyle/>
        <a:p>
          <a:endParaRPr lang="lv-LV"/>
        </a:p>
      </dgm:t>
    </dgm:pt>
    <dgm:pt modelId="{C823389C-D684-4EBD-BF99-91D02C5E9865}">
      <dgm:prSet phldrT="[Text]" custT="1"/>
      <dgm:spPr/>
      <dgm:t>
        <a:bodyPr/>
        <a:lstStyle/>
        <a:p>
          <a:r>
            <a:rPr lang="lv-LV" sz="1800" dirty="0" smtClean="0"/>
            <a:t>A</a:t>
          </a:r>
          <a:r>
            <a:rPr lang="en-US" sz="1800" dirty="0" err="1" smtClean="0"/>
            <a:t>ssessment</a:t>
          </a:r>
          <a:r>
            <a:rPr lang="en-US" sz="1800" dirty="0" smtClean="0"/>
            <a:t> of the quality management process</a:t>
          </a:r>
          <a:r>
            <a:rPr lang="lv-LV" sz="1800" dirty="0" smtClean="0"/>
            <a:t> </a:t>
          </a:r>
          <a:r>
            <a:rPr lang="lv-LV" sz="1800" dirty="0" err="1" smtClean="0"/>
            <a:t>in</a:t>
          </a:r>
          <a:r>
            <a:rPr lang="lv-LV" sz="1800" dirty="0" smtClean="0"/>
            <a:t> </a:t>
          </a:r>
          <a:r>
            <a:rPr lang="lv-LV" sz="1800" dirty="0" err="1" smtClean="0"/>
            <a:t>hospitals</a:t>
          </a:r>
          <a:endParaRPr lang="lv-LV" sz="1800" dirty="0" smtClean="0"/>
        </a:p>
      </dgm:t>
    </dgm:pt>
    <dgm:pt modelId="{F9A536BD-85C0-44D7-897F-5383341F9EF6}" type="parTrans" cxnId="{0B81DC9C-2511-4951-B6F4-C348484D239F}">
      <dgm:prSet/>
      <dgm:spPr/>
      <dgm:t>
        <a:bodyPr/>
        <a:lstStyle/>
        <a:p>
          <a:endParaRPr lang="lv-LV"/>
        </a:p>
      </dgm:t>
    </dgm:pt>
    <dgm:pt modelId="{6238E72A-4226-443B-A189-A5020A4DA97C}" type="sibTrans" cxnId="{0B81DC9C-2511-4951-B6F4-C348484D239F}">
      <dgm:prSet/>
      <dgm:spPr/>
      <dgm:t>
        <a:bodyPr/>
        <a:lstStyle/>
        <a:p>
          <a:endParaRPr lang="lv-LV"/>
        </a:p>
      </dgm:t>
    </dgm:pt>
    <dgm:pt modelId="{A304F06D-EC7E-4A2F-8047-56B681BC8712}">
      <dgm:prSet phldrT="[Text]" custT="1"/>
      <dgm:spPr/>
      <dgm:t>
        <a:bodyPr/>
        <a:lstStyle/>
        <a:p>
          <a:r>
            <a:rPr lang="lv-LV" sz="1800" dirty="0" err="1" smtClean="0"/>
            <a:t>Currently</a:t>
          </a:r>
          <a:r>
            <a:rPr lang="lv-LV" sz="1800" dirty="0" smtClean="0"/>
            <a:t> </a:t>
          </a:r>
          <a:r>
            <a:rPr lang="lv-LV" sz="1800" dirty="0" err="1" smtClean="0"/>
            <a:t>in</a:t>
          </a:r>
          <a:r>
            <a:rPr lang="lv-LV" sz="1800" dirty="0" smtClean="0"/>
            <a:t> progress, </a:t>
          </a:r>
          <a:r>
            <a:rPr lang="lv-LV" sz="1800" dirty="0" err="1" smtClean="0"/>
            <a:t>waiting</a:t>
          </a:r>
          <a:r>
            <a:rPr lang="lv-LV" sz="1800" dirty="0" smtClean="0"/>
            <a:t> </a:t>
          </a:r>
          <a:r>
            <a:rPr lang="lv-LV" sz="1800" dirty="0" err="1" smtClean="0"/>
            <a:t>for</a:t>
          </a:r>
          <a:r>
            <a:rPr lang="lv-LV" sz="1800" dirty="0" smtClean="0"/>
            <a:t> </a:t>
          </a:r>
          <a:r>
            <a:rPr lang="lv-LV" sz="1800" dirty="0" err="1" smtClean="0"/>
            <a:t>the</a:t>
          </a:r>
          <a:r>
            <a:rPr lang="lv-LV" sz="1800" dirty="0" smtClean="0"/>
            <a:t> </a:t>
          </a:r>
          <a:r>
            <a:rPr lang="lv-LV" sz="1800" dirty="0" err="1" smtClean="0"/>
            <a:t>feedback</a:t>
          </a:r>
          <a:endParaRPr lang="lv-LV" sz="1800" dirty="0" smtClean="0"/>
        </a:p>
      </dgm:t>
    </dgm:pt>
    <dgm:pt modelId="{52F792C4-FC6E-4A1D-AAC4-7E749A8F28F5}" type="parTrans" cxnId="{A46BCDA7-D972-4C31-B328-DC5CC911BA0B}">
      <dgm:prSet/>
      <dgm:spPr/>
      <dgm:t>
        <a:bodyPr/>
        <a:lstStyle/>
        <a:p>
          <a:endParaRPr lang="lv-LV"/>
        </a:p>
      </dgm:t>
    </dgm:pt>
    <dgm:pt modelId="{6236F3F8-5427-4B68-9143-DA9CFAFFE7AB}" type="sibTrans" cxnId="{A46BCDA7-D972-4C31-B328-DC5CC911BA0B}">
      <dgm:prSet/>
      <dgm:spPr/>
      <dgm:t>
        <a:bodyPr/>
        <a:lstStyle/>
        <a:p>
          <a:endParaRPr lang="lv-LV"/>
        </a:p>
      </dgm:t>
    </dgm:pt>
    <dgm:pt modelId="{54BFC474-4ADF-4A6D-B7DC-841F55B5080A}">
      <dgm:prSet phldrT="[Text]"/>
      <dgm:spPr>
        <a:solidFill>
          <a:schemeClr val="accent6">
            <a:lumMod val="75000"/>
          </a:schemeClr>
        </a:solidFill>
      </dgm:spPr>
      <dgm:t>
        <a:bodyPr/>
        <a:lstStyle/>
        <a:p>
          <a:r>
            <a:rPr lang="lv-LV" dirty="0" err="1" smtClean="0"/>
            <a:t>Indicators</a:t>
          </a:r>
          <a:endParaRPr lang="lv-LV" dirty="0"/>
        </a:p>
      </dgm:t>
    </dgm:pt>
    <dgm:pt modelId="{2C271EED-F7A7-4044-A37F-A17B336AE9CA}" type="parTrans" cxnId="{D0A5BB42-7677-4C0B-BD8C-9E3A0997C229}">
      <dgm:prSet/>
      <dgm:spPr/>
      <dgm:t>
        <a:bodyPr/>
        <a:lstStyle/>
        <a:p>
          <a:endParaRPr lang="lv-LV"/>
        </a:p>
      </dgm:t>
    </dgm:pt>
    <dgm:pt modelId="{C1AA5385-9AB4-4402-86E0-361CAECEBEA4}" type="sibTrans" cxnId="{D0A5BB42-7677-4C0B-BD8C-9E3A0997C229}">
      <dgm:prSet/>
      <dgm:spPr/>
      <dgm:t>
        <a:bodyPr/>
        <a:lstStyle/>
        <a:p>
          <a:endParaRPr lang="lv-LV"/>
        </a:p>
      </dgm:t>
    </dgm:pt>
    <dgm:pt modelId="{2E7BFCEE-B598-446B-BD5A-015FB0AD66A1}">
      <dgm:prSet phldrT="[Text]" custT="1"/>
      <dgm:spPr/>
      <dgm:t>
        <a:bodyPr/>
        <a:lstStyle/>
        <a:p>
          <a:r>
            <a:rPr lang="lv-LV" sz="1600" dirty="0" err="1" smtClean="0"/>
            <a:t>Orientation</a:t>
          </a:r>
          <a:r>
            <a:rPr lang="lv-LV" sz="1600" dirty="0" smtClean="0"/>
            <a:t> </a:t>
          </a:r>
          <a:r>
            <a:rPr lang="lv-LV" sz="1600" dirty="0" err="1" smtClean="0"/>
            <a:t>mainly</a:t>
          </a:r>
          <a:r>
            <a:rPr lang="lv-LV" sz="1600" dirty="0" smtClean="0"/>
            <a:t> </a:t>
          </a:r>
          <a:r>
            <a:rPr lang="lv-LV" sz="1600" dirty="0" err="1" smtClean="0"/>
            <a:t>on</a:t>
          </a:r>
          <a:r>
            <a:rPr lang="lv-LV" sz="1600" dirty="0" smtClean="0"/>
            <a:t> </a:t>
          </a:r>
          <a:r>
            <a:rPr lang="lv-LV" sz="1600" dirty="0" err="1" smtClean="0"/>
            <a:t>outcome</a:t>
          </a:r>
          <a:r>
            <a:rPr lang="lv-LV" sz="1600" dirty="0" smtClean="0"/>
            <a:t> </a:t>
          </a:r>
          <a:r>
            <a:rPr lang="lv-LV" sz="1600" dirty="0" err="1" smtClean="0"/>
            <a:t>indicators</a:t>
          </a:r>
          <a:r>
            <a:rPr lang="lv-LV" sz="1600" dirty="0" smtClean="0"/>
            <a:t>, </a:t>
          </a:r>
          <a:endParaRPr lang="lv-LV" sz="1600" dirty="0"/>
        </a:p>
      </dgm:t>
    </dgm:pt>
    <dgm:pt modelId="{2E3CE327-D8D1-4B52-87F2-267481995541}" type="parTrans" cxnId="{D10B81F5-74D7-454E-876F-56E7D8CB37AB}">
      <dgm:prSet/>
      <dgm:spPr/>
      <dgm:t>
        <a:bodyPr/>
        <a:lstStyle/>
        <a:p>
          <a:endParaRPr lang="lv-LV"/>
        </a:p>
      </dgm:t>
    </dgm:pt>
    <dgm:pt modelId="{5A8BE433-07B6-41ED-81C5-7036BC116AA9}" type="sibTrans" cxnId="{D10B81F5-74D7-454E-876F-56E7D8CB37AB}">
      <dgm:prSet/>
      <dgm:spPr/>
      <dgm:t>
        <a:bodyPr/>
        <a:lstStyle/>
        <a:p>
          <a:endParaRPr lang="lv-LV"/>
        </a:p>
      </dgm:t>
    </dgm:pt>
    <dgm:pt modelId="{138A90B6-5137-4897-AC46-B959D9C45562}">
      <dgm:prSet phldrT="[Text]" custT="1"/>
      <dgm:spPr/>
      <dgm:t>
        <a:bodyPr/>
        <a:lstStyle/>
        <a:p>
          <a:r>
            <a:rPr lang="lv-LV" sz="1600" dirty="0" err="1" smtClean="0"/>
            <a:t>Planning</a:t>
          </a:r>
          <a:r>
            <a:rPr lang="lv-LV" sz="1600" dirty="0" smtClean="0"/>
            <a:t> to </a:t>
          </a:r>
          <a:r>
            <a:rPr lang="lv-LV" sz="1600" dirty="0" err="1" smtClean="0"/>
            <a:t>estabish</a:t>
          </a:r>
          <a:r>
            <a:rPr lang="lv-LV" sz="1600" dirty="0" smtClean="0"/>
            <a:t> </a:t>
          </a:r>
          <a:r>
            <a:rPr lang="lv-LV" sz="1600" dirty="0" err="1" smtClean="0"/>
            <a:t>working</a:t>
          </a:r>
          <a:r>
            <a:rPr lang="lv-LV" sz="1600" dirty="0" smtClean="0"/>
            <a:t> </a:t>
          </a:r>
          <a:r>
            <a:rPr lang="lv-LV" sz="1600" dirty="0" err="1" smtClean="0"/>
            <a:t>groups</a:t>
          </a:r>
          <a:r>
            <a:rPr lang="lv-LV" sz="1600" dirty="0" smtClean="0"/>
            <a:t> </a:t>
          </a:r>
          <a:r>
            <a:rPr lang="lv-LV" sz="1600" dirty="0" err="1" smtClean="0"/>
            <a:t>with</a:t>
          </a:r>
          <a:r>
            <a:rPr lang="lv-LV" sz="1600" dirty="0" smtClean="0"/>
            <a:t> </a:t>
          </a:r>
          <a:r>
            <a:rPr lang="lv-LV" sz="1600" dirty="0" err="1" smtClean="0"/>
            <a:t>stakeholders</a:t>
          </a:r>
          <a:r>
            <a:rPr lang="lv-LV" sz="1600" dirty="0" smtClean="0"/>
            <a:t>,</a:t>
          </a:r>
          <a:endParaRPr lang="lv-LV" sz="1600" dirty="0"/>
        </a:p>
      </dgm:t>
    </dgm:pt>
    <dgm:pt modelId="{1477649D-944F-49AD-BA94-8291405FB24A}" type="parTrans" cxnId="{297BDD00-58FE-4EC6-A675-0C9AEA1F9FDC}">
      <dgm:prSet/>
      <dgm:spPr/>
      <dgm:t>
        <a:bodyPr/>
        <a:lstStyle/>
        <a:p>
          <a:endParaRPr lang="lv-LV"/>
        </a:p>
      </dgm:t>
    </dgm:pt>
    <dgm:pt modelId="{CFBE32AE-6A20-45E0-A4F8-1CEC91405F06}" type="sibTrans" cxnId="{297BDD00-58FE-4EC6-A675-0C9AEA1F9FDC}">
      <dgm:prSet/>
      <dgm:spPr/>
      <dgm:t>
        <a:bodyPr/>
        <a:lstStyle/>
        <a:p>
          <a:endParaRPr lang="lv-LV"/>
        </a:p>
      </dgm:t>
    </dgm:pt>
    <dgm:pt modelId="{59CBBFD8-7C71-488C-AEB8-236A419504B7}">
      <dgm:prSet phldrT="[Text]" custT="1"/>
      <dgm:spPr/>
      <dgm:t>
        <a:bodyPr/>
        <a:lstStyle/>
        <a:p>
          <a:r>
            <a:rPr lang="lv-LV" sz="1600" dirty="0" err="1" smtClean="0"/>
            <a:t>Secondary</a:t>
          </a:r>
          <a:r>
            <a:rPr lang="lv-LV" sz="1600" dirty="0" smtClean="0"/>
            <a:t> </a:t>
          </a:r>
          <a:r>
            <a:rPr lang="lv-LV" sz="1600" dirty="0" err="1" smtClean="0"/>
            <a:t>focus</a:t>
          </a:r>
          <a:r>
            <a:rPr lang="lv-LV" sz="1600" dirty="0" smtClean="0"/>
            <a:t> </a:t>
          </a:r>
          <a:r>
            <a:rPr lang="lv-LV" sz="1600" dirty="0" err="1" smtClean="0"/>
            <a:t>on</a:t>
          </a:r>
          <a:r>
            <a:rPr lang="lv-LV" sz="1600" dirty="0" smtClean="0"/>
            <a:t> process </a:t>
          </a:r>
          <a:r>
            <a:rPr lang="lv-LV" sz="1600" dirty="0" err="1" smtClean="0"/>
            <a:t>indicators</a:t>
          </a:r>
          <a:r>
            <a:rPr lang="lv-LV" sz="1600" dirty="0" smtClean="0"/>
            <a:t>,</a:t>
          </a:r>
          <a:endParaRPr lang="lv-LV" sz="1600" dirty="0"/>
        </a:p>
      </dgm:t>
    </dgm:pt>
    <dgm:pt modelId="{1780BE30-6D65-4AB5-A2A8-A4A0F57FF733}" type="parTrans" cxnId="{F830E885-23E1-4E10-83F1-DAA6142BF4D8}">
      <dgm:prSet/>
      <dgm:spPr/>
      <dgm:t>
        <a:bodyPr/>
        <a:lstStyle/>
        <a:p>
          <a:endParaRPr lang="lv-LV"/>
        </a:p>
      </dgm:t>
    </dgm:pt>
    <dgm:pt modelId="{ECA85C83-939C-479F-A621-A25F8F3B5C12}" type="sibTrans" cxnId="{F830E885-23E1-4E10-83F1-DAA6142BF4D8}">
      <dgm:prSet/>
      <dgm:spPr/>
      <dgm:t>
        <a:bodyPr/>
        <a:lstStyle/>
        <a:p>
          <a:endParaRPr lang="lv-LV"/>
        </a:p>
      </dgm:t>
    </dgm:pt>
    <dgm:pt modelId="{4BF772D1-CD89-4FC4-B145-F0456ED399EB}">
      <dgm:prSet phldrT="[Text]" custT="1"/>
      <dgm:spPr/>
      <dgm:t>
        <a:bodyPr/>
        <a:lstStyle/>
        <a:p>
          <a:r>
            <a:rPr lang="lv-LV" sz="1600" dirty="0" err="1" smtClean="0"/>
            <a:t>Focus</a:t>
          </a:r>
          <a:r>
            <a:rPr lang="lv-LV" sz="1600" dirty="0" smtClean="0"/>
            <a:t> </a:t>
          </a:r>
          <a:r>
            <a:rPr lang="lv-LV" sz="1600" dirty="0" err="1" smtClean="0"/>
            <a:t>themes</a:t>
          </a:r>
          <a:r>
            <a:rPr lang="lv-LV" sz="1600" dirty="0" smtClean="0"/>
            <a:t> </a:t>
          </a:r>
          <a:r>
            <a:rPr lang="lv-LV" sz="1600" dirty="0" err="1" smtClean="0"/>
            <a:t>for</a:t>
          </a:r>
          <a:r>
            <a:rPr lang="lv-LV" sz="1600" dirty="0" smtClean="0"/>
            <a:t> </a:t>
          </a:r>
          <a:r>
            <a:rPr lang="lv-LV" sz="1600" dirty="0" err="1" smtClean="0"/>
            <a:t>the</a:t>
          </a:r>
          <a:r>
            <a:rPr lang="lv-LV" sz="1600" dirty="0" smtClean="0"/>
            <a:t> </a:t>
          </a:r>
          <a:r>
            <a:rPr lang="lv-LV" sz="1600" dirty="0" err="1" smtClean="0"/>
            <a:t>next</a:t>
          </a:r>
          <a:r>
            <a:rPr lang="lv-LV" sz="1600" dirty="0" smtClean="0"/>
            <a:t> </a:t>
          </a:r>
          <a:r>
            <a:rPr lang="lv-LV" sz="1600" dirty="0" err="1" smtClean="0"/>
            <a:t>years</a:t>
          </a:r>
          <a:r>
            <a:rPr lang="lv-LV" sz="1600" dirty="0" smtClean="0"/>
            <a:t> – </a:t>
          </a:r>
          <a:r>
            <a:rPr lang="lv-LV" sz="1600" dirty="0" err="1" smtClean="0"/>
            <a:t>oncology</a:t>
          </a:r>
          <a:r>
            <a:rPr lang="lv-LV" sz="1600" dirty="0" smtClean="0"/>
            <a:t>, </a:t>
          </a:r>
          <a:r>
            <a:rPr lang="lv-LV" sz="1600" dirty="0" err="1" smtClean="0"/>
            <a:t>cardiology</a:t>
          </a:r>
          <a:r>
            <a:rPr lang="lv-LV" sz="1600" dirty="0" smtClean="0"/>
            <a:t>, </a:t>
          </a:r>
          <a:r>
            <a:rPr lang="lv-LV" sz="1600" dirty="0" err="1" smtClean="0"/>
            <a:t>rehabilitation</a:t>
          </a:r>
          <a:r>
            <a:rPr lang="lv-LV" sz="1600" dirty="0" smtClean="0"/>
            <a:t>, </a:t>
          </a:r>
          <a:r>
            <a:rPr lang="lv-LV" sz="1600" dirty="0" err="1" smtClean="0"/>
            <a:t>complications</a:t>
          </a:r>
          <a:r>
            <a:rPr lang="lv-LV" sz="1600" dirty="0" smtClean="0"/>
            <a:t> </a:t>
          </a:r>
          <a:r>
            <a:rPr lang="lv-LV" sz="1600" dirty="0" err="1" smtClean="0"/>
            <a:t>during</a:t>
          </a:r>
          <a:r>
            <a:rPr lang="lv-LV" sz="1600" dirty="0" smtClean="0"/>
            <a:t> </a:t>
          </a:r>
          <a:r>
            <a:rPr lang="lv-LV" sz="1600" dirty="0" err="1" smtClean="0"/>
            <a:t>births</a:t>
          </a:r>
          <a:endParaRPr lang="lv-LV" sz="1600" dirty="0"/>
        </a:p>
      </dgm:t>
    </dgm:pt>
    <dgm:pt modelId="{F3D8791E-CDCE-46FE-A872-BCA8BBBD6B87}" type="parTrans" cxnId="{990FEFFC-821B-4DE5-9ADD-4FC4A1E6DB9B}">
      <dgm:prSet/>
      <dgm:spPr/>
      <dgm:t>
        <a:bodyPr/>
        <a:lstStyle/>
        <a:p>
          <a:endParaRPr lang="lv-LV"/>
        </a:p>
      </dgm:t>
    </dgm:pt>
    <dgm:pt modelId="{16A06BFA-1517-48B3-88E3-A67D527D1D49}" type="sibTrans" cxnId="{990FEFFC-821B-4DE5-9ADD-4FC4A1E6DB9B}">
      <dgm:prSet/>
      <dgm:spPr/>
      <dgm:t>
        <a:bodyPr/>
        <a:lstStyle/>
        <a:p>
          <a:endParaRPr lang="lv-LV"/>
        </a:p>
      </dgm:t>
    </dgm:pt>
    <dgm:pt modelId="{FD16B98B-477C-4034-AC22-AFA93C779351}">
      <dgm:prSet phldrT="[Text]" custT="1"/>
      <dgm:spPr/>
      <dgm:t>
        <a:bodyPr/>
        <a:lstStyle/>
        <a:p>
          <a:r>
            <a:rPr lang="lv-LV" sz="1600" dirty="0" err="1" smtClean="0"/>
            <a:t>Clinical</a:t>
          </a:r>
          <a:r>
            <a:rPr lang="lv-LV" sz="1600" dirty="0" smtClean="0"/>
            <a:t> audits</a:t>
          </a:r>
          <a:endParaRPr lang="lv-LV" sz="1600" dirty="0"/>
        </a:p>
      </dgm:t>
    </dgm:pt>
    <dgm:pt modelId="{90D962DA-0ADE-42FE-AA47-E7FAD25666EB}" type="parTrans" cxnId="{D2EC9814-EBA6-4665-AE05-ADDE48A6E9C2}">
      <dgm:prSet/>
      <dgm:spPr/>
      <dgm:t>
        <a:bodyPr/>
        <a:lstStyle/>
        <a:p>
          <a:endParaRPr lang="lv-LV"/>
        </a:p>
      </dgm:t>
    </dgm:pt>
    <dgm:pt modelId="{E1682106-8209-4D01-BA5C-FB0C069E5E20}" type="sibTrans" cxnId="{D2EC9814-EBA6-4665-AE05-ADDE48A6E9C2}">
      <dgm:prSet/>
      <dgm:spPr/>
      <dgm:t>
        <a:bodyPr/>
        <a:lstStyle/>
        <a:p>
          <a:endParaRPr lang="lv-LV"/>
        </a:p>
      </dgm:t>
    </dgm:pt>
    <dgm:pt modelId="{964570B3-0C48-4321-8568-FB7452B9577D}" type="pres">
      <dgm:prSet presAssocID="{2CFF5ABC-5EC5-4BF7-A6B5-ACE9B7FB1D11}" presName="linearFlow" presStyleCnt="0">
        <dgm:presLayoutVars>
          <dgm:dir/>
          <dgm:animLvl val="lvl"/>
          <dgm:resizeHandles val="exact"/>
        </dgm:presLayoutVars>
      </dgm:prSet>
      <dgm:spPr/>
      <dgm:t>
        <a:bodyPr/>
        <a:lstStyle/>
        <a:p>
          <a:endParaRPr lang="lv-LV"/>
        </a:p>
      </dgm:t>
    </dgm:pt>
    <dgm:pt modelId="{5341735E-A417-42BB-A8A9-14980F68D90A}" type="pres">
      <dgm:prSet presAssocID="{1BF35AAB-3715-49FB-93A9-69D0887ECD82}" presName="composite" presStyleCnt="0"/>
      <dgm:spPr/>
    </dgm:pt>
    <dgm:pt modelId="{EB5C91E3-7A68-46D4-A167-C29AC4CD4E67}" type="pres">
      <dgm:prSet presAssocID="{1BF35AAB-3715-49FB-93A9-69D0887ECD82}" presName="parentText" presStyleLbl="alignNode1" presStyleIdx="0" presStyleCnt="3">
        <dgm:presLayoutVars>
          <dgm:chMax val="1"/>
          <dgm:bulletEnabled val="1"/>
        </dgm:presLayoutVars>
      </dgm:prSet>
      <dgm:spPr/>
      <dgm:t>
        <a:bodyPr/>
        <a:lstStyle/>
        <a:p>
          <a:endParaRPr lang="lv-LV"/>
        </a:p>
      </dgm:t>
    </dgm:pt>
    <dgm:pt modelId="{4C002987-984E-4E1B-A124-D7E3B6853623}" type="pres">
      <dgm:prSet presAssocID="{1BF35AAB-3715-49FB-93A9-69D0887ECD82}" presName="descendantText" presStyleLbl="alignAcc1" presStyleIdx="0" presStyleCnt="3" custScaleX="90001">
        <dgm:presLayoutVars>
          <dgm:bulletEnabled val="1"/>
        </dgm:presLayoutVars>
      </dgm:prSet>
      <dgm:spPr/>
      <dgm:t>
        <a:bodyPr/>
        <a:lstStyle/>
        <a:p>
          <a:endParaRPr lang="lv-LV"/>
        </a:p>
      </dgm:t>
    </dgm:pt>
    <dgm:pt modelId="{CA7B401C-8B88-410C-953A-1F1CBC321A40}" type="pres">
      <dgm:prSet presAssocID="{72CA115A-1B79-4512-B50F-F249FA004942}" presName="sp" presStyleCnt="0"/>
      <dgm:spPr/>
    </dgm:pt>
    <dgm:pt modelId="{069C55FF-919A-467F-A3F1-D9CE181B9711}" type="pres">
      <dgm:prSet presAssocID="{3AF14246-F5D5-42B5-A9B4-6287F3335720}" presName="composite" presStyleCnt="0"/>
      <dgm:spPr/>
    </dgm:pt>
    <dgm:pt modelId="{9C8E382B-A41A-4A42-89EE-9946600C4492}" type="pres">
      <dgm:prSet presAssocID="{3AF14246-F5D5-42B5-A9B4-6287F3335720}" presName="parentText" presStyleLbl="alignNode1" presStyleIdx="1" presStyleCnt="3">
        <dgm:presLayoutVars>
          <dgm:chMax val="1"/>
          <dgm:bulletEnabled val="1"/>
        </dgm:presLayoutVars>
      </dgm:prSet>
      <dgm:spPr/>
      <dgm:t>
        <a:bodyPr/>
        <a:lstStyle/>
        <a:p>
          <a:endParaRPr lang="lv-LV"/>
        </a:p>
      </dgm:t>
    </dgm:pt>
    <dgm:pt modelId="{20A79079-A4DA-4E89-97E0-B292538535FC}" type="pres">
      <dgm:prSet presAssocID="{3AF14246-F5D5-42B5-A9B4-6287F3335720}" presName="descendantText" presStyleLbl="alignAcc1" presStyleIdx="1" presStyleCnt="3" custScaleX="88756">
        <dgm:presLayoutVars>
          <dgm:bulletEnabled val="1"/>
        </dgm:presLayoutVars>
      </dgm:prSet>
      <dgm:spPr/>
      <dgm:t>
        <a:bodyPr/>
        <a:lstStyle/>
        <a:p>
          <a:endParaRPr lang="lv-LV"/>
        </a:p>
      </dgm:t>
    </dgm:pt>
    <dgm:pt modelId="{ECCC644F-CA16-4657-B0F0-174358CF619A}" type="pres">
      <dgm:prSet presAssocID="{58EA30EC-8B97-48EF-9A28-9BFF0FDDD2F6}" presName="sp" presStyleCnt="0"/>
      <dgm:spPr/>
    </dgm:pt>
    <dgm:pt modelId="{98CB87D9-D9B3-4617-9B7E-395CA9B53DD0}" type="pres">
      <dgm:prSet presAssocID="{54BFC474-4ADF-4A6D-B7DC-841F55B5080A}" presName="composite" presStyleCnt="0"/>
      <dgm:spPr/>
    </dgm:pt>
    <dgm:pt modelId="{FB1F347C-ABC4-4BDC-AFD7-D2125ED0F976}" type="pres">
      <dgm:prSet presAssocID="{54BFC474-4ADF-4A6D-B7DC-841F55B5080A}" presName="parentText" presStyleLbl="alignNode1" presStyleIdx="2" presStyleCnt="3">
        <dgm:presLayoutVars>
          <dgm:chMax val="1"/>
          <dgm:bulletEnabled val="1"/>
        </dgm:presLayoutVars>
      </dgm:prSet>
      <dgm:spPr/>
      <dgm:t>
        <a:bodyPr/>
        <a:lstStyle/>
        <a:p>
          <a:endParaRPr lang="lv-LV"/>
        </a:p>
      </dgm:t>
    </dgm:pt>
    <dgm:pt modelId="{341669C7-7E06-4D11-8AE1-C3C8A1860925}" type="pres">
      <dgm:prSet presAssocID="{54BFC474-4ADF-4A6D-B7DC-841F55B5080A}" presName="descendantText" presStyleLbl="alignAcc1" presStyleIdx="2" presStyleCnt="3" custScaleX="88335" custScaleY="138139">
        <dgm:presLayoutVars>
          <dgm:bulletEnabled val="1"/>
        </dgm:presLayoutVars>
      </dgm:prSet>
      <dgm:spPr/>
      <dgm:t>
        <a:bodyPr/>
        <a:lstStyle/>
        <a:p>
          <a:endParaRPr lang="lv-LV"/>
        </a:p>
      </dgm:t>
    </dgm:pt>
  </dgm:ptLst>
  <dgm:cxnLst>
    <dgm:cxn modelId="{1BD404DE-1509-45B9-8B5B-1BB46E407538}" type="presOf" srcId="{C823389C-D684-4EBD-BF99-91D02C5E9865}" destId="{20A79079-A4DA-4E89-97E0-B292538535FC}" srcOrd="0" destOrd="0" presId="urn:microsoft.com/office/officeart/2005/8/layout/chevron2"/>
    <dgm:cxn modelId="{A46BCDA7-D972-4C31-B328-DC5CC911BA0B}" srcId="{3AF14246-F5D5-42B5-A9B4-6287F3335720}" destId="{A304F06D-EC7E-4A2F-8047-56B681BC8712}" srcOrd="1" destOrd="0" parTransId="{52F792C4-FC6E-4A1D-AAC4-7E749A8F28F5}" sibTransId="{6236F3F8-5427-4B68-9143-DA9CFAFFE7AB}"/>
    <dgm:cxn modelId="{7C04860B-D89F-4BBB-9809-F5AE8E6A0B01}" type="presOf" srcId="{1BF35AAB-3715-49FB-93A9-69D0887ECD82}" destId="{EB5C91E3-7A68-46D4-A167-C29AC4CD4E67}" srcOrd="0" destOrd="0" presId="urn:microsoft.com/office/officeart/2005/8/layout/chevron2"/>
    <dgm:cxn modelId="{D2EC9814-EBA6-4665-AE05-ADDE48A6E9C2}" srcId="{54BFC474-4ADF-4A6D-B7DC-841F55B5080A}" destId="{FD16B98B-477C-4034-AC22-AFA93C779351}" srcOrd="4" destOrd="0" parTransId="{90D962DA-0ADE-42FE-AA47-E7FAD25666EB}" sibTransId="{E1682106-8209-4D01-BA5C-FB0C069E5E20}"/>
    <dgm:cxn modelId="{AA05D6B6-A2DF-4CB1-AC2B-860B8EA2BFA3}" type="presOf" srcId="{187001BC-B761-4C0E-B7EC-6DD31DAB6CF4}" destId="{4C002987-984E-4E1B-A124-D7E3B6853623}" srcOrd="0" destOrd="0" presId="urn:microsoft.com/office/officeart/2005/8/layout/chevron2"/>
    <dgm:cxn modelId="{CE516595-9462-49FD-8757-219C20C22FA7}" type="presOf" srcId="{4BF772D1-CD89-4FC4-B145-F0456ED399EB}" destId="{341669C7-7E06-4D11-8AE1-C3C8A1860925}" srcOrd="0" destOrd="3" presId="urn:microsoft.com/office/officeart/2005/8/layout/chevron2"/>
    <dgm:cxn modelId="{D6DD4B3C-CA22-4258-AE4E-9D3E10D601D2}" type="presOf" srcId="{A304F06D-EC7E-4A2F-8047-56B681BC8712}" destId="{20A79079-A4DA-4E89-97E0-B292538535FC}" srcOrd="0" destOrd="1" presId="urn:microsoft.com/office/officeart/2005/8/layout/chevron2"/>
    <dgm:cxn modelId="{88C0DE9B-2A58-4148-B99F-0F376465C6DF}" type="presOf" srcId="{59CBBFD8-7C71-488C-AEB8-236A419504B7}" destId="{341669C7-7E06-4D11-8AE1-C3C8A1860925}" srcOrd="0" destOrd="1" presId="urn:microsoft.com/office/officeart/2005/8/layout/chevron2"/>
    <dgm:cxn modelId="{0B81DC9C-2511-4951-B6F4-C348484D239F}" srcId="{3AF14246-F5D5-42B5-A9B4-6287F3335720}" destId="{C823389C-D684-4EBD-BF99-91D02C5E9865}" srcOrd="0" destOrd="0" parTransId="{F9A536BD-85C0-44D7-897F-5383341F9EF6}" sibTransId="{6238E72A-4226-443B-A189-A5020A4DA97C}"/>
    <dgm:cxn modelId="{77764EFB-2A98-49CD-86C0-F7049352BB38}" type="presOf" srcId="{FD16B98B-477C-4034-AC22-AFA93C779351}" destId="{341669C7-7E06-4D11-8AE1-C3C8A1860925}" srcOrd="0" destOrd="4" presId="urn:microsoft.com/office/officeart/2005/8/layout/chevron2"/>
    <dgm:cxn modelId="{D2BA08C7-3DCD-4EB2-9A09-195056885F24}" srcId="{2CFF5ABC-5EC5-4BF7-A6B5-ACE9B7FB1D11}" destId="{3AF14246-F5D5-42B5-A9B4-6287F3335720}" srcOrd="1" destOrd="0" parTransId="{93173AE1-8101-4C3A-A458-B5D918E14D17}" sibTransId="{58EA30EC-8B97-48EF-9A28-9BFF0FDDD2F6}"/>
    <dgm:cxn modelId="{7EA6EC4A-0D91-4EA1-9399-EEDA9F87C721}" type="presOf" srcId="{5AF48644-FEBC-458B-94E4-C9E377F37673}" destId="{4C002987-984E-4E1B-A124-D7E3B6853623}" srcOrd="0" destOrd="1" presId="urn:microsoft.com/office/officeart/2005/8/layout/chevron2"/>
    <dgm:cxn modelId="{53493B48-FE43-422E-96DA-F227BE2DF522}" type="presOf" srcId="{138A90B6-5137-4897-AC46-B959D9C45562}" destId="{341669C7-7E06-4D11-8AE1-C3C8A1860925}" srcOrd="0" destOrd="2" presId="urn:microsoft.com/office/officeart/2005/8/layout/chevron2"/>
    <dgm:cxn modelId="{035D2C9F-12AF-41E7-874A-6E15B0559481}" srcId="{1BF35AAB-3715-49FB-93A9-69D0887ECD82}" destId="{187001BC-B761-4C0E-B7EC-6DD31DAB6CF4}" srcOrd="0" destOrd="0" parTransId="{1240CB27-B88F-44ED-B721-04E2F498BAE2}" sibTransId="{176CE2CB-8623-4C63-AE8A-E9CE66926AF0}"/>
    <dgm:cxn modelId="{F830E885-23E1-4E10-83F1-DAA6142BF4D8}" srcId="{54BFC474-4ADF-4A6D-B7DC-841F55B5080A}" destId="{59CBBFD8-7C71-488C-AEB8-236A419504B7}" srcOrd="1" destOrd="0" parTransId="{1780BE30-6D65-4AB5-A2A8-A4A0F57FF733}" sibTransId="{ECA85C83-939C-479F-A621-A25F8F3B5C12}"/>
    <dgm:cxn modelId="{990FEFFC-821B-4DE5-9ADD-4FC4A1E6DB9B}" srcId="{54BFC474-4ADF-4A6D-B7DC-841F55B5080A}" destId="{4BF772D1-CD89-4FC4-B145-F0456ED399EB}" srcOrd="3" destOrd="0" parTransId="{F3D8791E-CDCE-46FE-A872-BCA8BBBD6B87}" sibTransId="{16A06BFA-1517-48B3-88E3-A67D527D1D49}"/>
    <dgm:cxn modelId="{A02C7A5D-A610-4D67-AEA7-5746673D413D}" type="presOf" srcId="{3AF14246-F5D5-42B5-A9B4-6287F3335720}" destId="{9C8E382B-A41A-4A42-89EE-9946600C4492}" srcOrd="0" destOrd="0" presId="urn:microsoft.com/office/officeart/2005/8/layout/chevron2"/>
    <dgm:cxn modelId="{DC67F298-5549-453D-9FB8-B9345C1F0607}" srcId="{1BF35AAB-3715-49FB-93A9-69D0887ECD82}" destId="{5AF48644-FEBC-458B-94E4-C9E377F37673}" srcOrd="1" destOrd="0" parTransId="{BC8665D5-FBCD-47F3-B5F3-5891C6E83F3A}" sibTransId="{78E6099D-2EBB-4877-9893-AFD041F8098C}"/>
    <dgm:cxn modelId="{D0A5BB42-7677-4C0B-BD8C-9E3A0997C229}" srcId="{2CFF5ABC-5EC5-4BF7-A6B5-ACE9B7FB1D11}" destId="{54BFC474-4ADF-4A6D-B7DC-841F55B5080A}" srcOrd="2" destOrd="0" parTransId="{2C271EED-F7A7-4044-A37F-A17B336AE9CA}" sibTransId="{C1AA5385-9AB4-4402-86E0-361CAECEBEA4}"/>
    <dgm:cxn modelId="{D10B81F5-74D7-454E-876F-56E7D8CB37AB}" srcId="{54BFC474-4ADF-4A6D-B7DC-841F55B5080A}" destId="{2E7BFCEE-B598-446B-BD5A-015FB0AD66A1}" srcOrd="0" destOrd="0" parTransId="{2E3CE327-D8D1-4B52-87F2-267481995541}" sibTransId="{5A8BE433-07B6-41ED-81C5-7036BC116AA9}"/>
    <dgm:cxn modelId="{E509D1E4-5682-4402-89F6-25AA74466CD3}" type="presOf" srcId="{54BFC474-4ADF-4A6D-B7DC-841F55B5080A}" destId="{FB1F347C-ABC4-4BDC-AFD7-D2125ED0F976}" srcOrd="0" destOrd="0" presId="urn:microsoft.com/office/officeart/2005/8/layout/chevron2"/>
    <dgm:cxn modelId="{0740AEE5-FBD8-4273-9FB6-F9B4CDC0B320}" type="presOf" srcId="{2CFF5ABC-5EC5-4BF7-A6B5-ACE9B7FB1D11}" destId="{964570B3-0C48-4321-8568-FB7452B9577D}" srcOrd="0" destOrd="0" presId="urn:microsoft.com/office/officeart/2005/8/layout/chevron2"/>
    <dgm:cxn modelId="{297BDD00-58FE-4EC6-A675-0C9AEA1F9FDC}" srcId="{54BFC474-4ADF-4A6D-B7DC-841F55B5080A}" destId="{138A90B6-5137-4897-AC46-B959D9C45562}" srcOrd="2" destOrd="0" parTransId="{1477649D-944F-49AD-BA94-8291405FB24A}" sibTransId="{CFBE32AE-6A20-45E0-A4F8-1CEC91405F06}"/>
    <dgm:cxn modelId="{2C3B6D5E-6005-4B39-AB7D-7F07A76893FE}" srcId="{2CFF5ABC-5EC5-4BF7-A6B5-ACE9B7FB1D11}" destId="{1BF35AAB-3715-49FB-93A9-69D0887ECD82}" srcOrd="0" destOrd="0" parTransId="{9D470662-694B-478F-A3EB-8D45F860C7E1}" sibTransId="{72CA115A-1B79-4512-B50F-F249FA004942}"/>
    <dgm:cxn modelId="{0E68BE66-9ED3-46D8-8E8A-F15E582916F3}" type="presOf" srcId="{2E7BFCEE-B598-446B-BD5A-015FB0AD66A1}" destId="{341669C7-7E06-4D11-8AE1-C3C8A1860925}" srcOrd="0" destOrd="0" presId="urn:microsoft.com/office/officeart/2005/8/layout/chevron2"/>
    <dgm:cxn modelId="{08160342-ACCB-4E32-84C6-6E882E539557}" type="presParOf" srcId="{964570B3-0C48-4321-8568-FB7452B9577D}" destId="{5341735E-A417-42BB-A8A9-14980F68D90A}" srcOrd="0" destOrd="0" presId="urn:microsoft.com/office/officeart/2005/8/layout/chevron2"/>
    <dgm:cxn modelId="{0CBC8861-F5FC-42A7-98B4-BB20EA0AE0B8}" type="presParOf" srcId="{5341735E-A417-42BB-A8A9-14980F68D90A}" destId="{EB5C91E3-7A68-46D4-A167-C29AC4CD4E67}" srcOrd="0" destOrd="0" presId="urn:microsoft.com/office/officeart/2005/8/layout/chevron2"/>
    <dgm:cxn modelId="{853C525B-8C13-44D4-8E4C-21E7B736CAA2}" type="presParOf" srcId="{5341735E-A417-42BB-A8A9-14980F68D90A}" destId="{4C002987-984E-4E1B-A124-D7E3B6853623}" srcOrd="1" destOrd="0" presId="urn:microsoft.com/office/officeart/2005/8/layout/chevron2"/>
    <dgm:cxn modelId="{2BA28D36-EAE1-4825-AEEB-F0A31A22DCB1}" type="presParOf" srcId="{964570B3-0C48-4321-8568-FB7452B9577D}" destId="{CA7B401C-8B88-410C-953A-1F1CBC321A40}" srcOrd="1" destOrd="0" presId="urn:microsoft.com/office/officeart/2005/8/layout/chevron2"/>
    <dgm:cxn modelId="{10972858-A884-40E0-8624-8AEE4A4EA746}" type="presParOf" srcId="{964570B3-0C48-4321-8568-FB7452B9577D}" destId="{069C55FF-919A-467F-A3F1-D9CE181B9711}" srcOrd="2" destOrd="0" presId="urn:microsoft.com/office/officeart/2005/8/layout/chevron2"/>
    <dgm:cxn modelId="{4BBAEB3E-7858-45A9-8671-A51353E1330B}" type="presParOf" srcId="{069C55FF-919A-467F-A3F1-D9CE181B9711}" destId="{9C8E382B-A41A-4A42-89EE-9946600C4492}" srcOrd="0" destOrd="0" presId="urn:microsoft.com/office/officeart/2005/8/layout/chevron2"/>
    <dgm:cxn modelId="{6DBAE481-8740-4261-A88F-87D1CB11C710}" type="presParOf" srcId="{069C55FF-919A-467F-A3F1-D9CE181B9711}" destId="{20A79079-A4DA-4E89-97E0-B292538535FC}" srcOrd="1" destOrd="0" presId="urn:microsoft.com/office/officeart/2005/8/layout/chevron2"/>
    <dgm:cxn modelId="{9E2A2EC7-31B6-4079-804B-4BE7D82DBB75}" type="presParOf" srcId="{964570B3-0C48-4321-8568-FB7452B9577D}" destId="{ECCC644F-CA16-4657-B0F0-174358CF619A}" srcOrd="3" destOrd="0" presId="urn:microsoft.com/office/officeart/2005/8/layout/chevron2"/>
    <dgm:cxn modelId="{43FD7434-DE7B-4458-B165-89310038F4AD}" type="presParOf" srcId="{964570B3-0C48-4321-8568-FB7452B9577D}" destId="{98CB87D9-D9B3-4617-9B7E-395CA9B53DD0}" srcOrd="4" destOrd="0" presId="urn:microsoft.com/office/officeart/2005/8/layout/chevron2"/>
    <dgm:cxn modelId="{8ED95E9F-13A4-4C68-AC37-BEDD77000DF3}" type="presParOf" srcId="{98CB87D9-D9B3-4617-9B7E-395CA9B53DD0}" destId="{FB1F347C-ABC4-4BDC-AFD7-D2125ED0F976}" srcOrd="0" destOrd="0" presId="urn:microsoft.com/office/officeart/2005/8/layout/chevron2"/>
    <dgm:cxn modelId="{A8D079F3-E3EB-4683-A05C-EE386EC96955}" type="presParOf" srcId="{98CB87D9-D9B3-4617-9B7E-395CA9B53DD0}" destId="{341669C7-7E06-4D11-8AE1-C3C8A186092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CBF393-F4E8-4FC7-84FE-E8158D899E5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lv-LV"/>
        </a:p>
      </dgm:t>
    </dgm:pt>
    <dgm:pt modelId="{3FCFF08F-6A67-4FEB-82FB-43E7E29E6187}">
      <dgm:prSet phldrT="[Text]"/>
      <dgm:spPr>
        <a:solidFill>
          <a:srgbClr val="FF0000"/>
        </a:solidFill>
      </dgm:spPr>
      <dgm:t>
        <a:bodyPr/>
        <a:lstStyle/>
        <a:p>
          <a:r>
            <a:rPr lang="lv-LV" dirty="0" err="1" smtClean="0"/>
            <a:t>The</a:t>
          </a:r>
          <a:r>
            <a:rPr lang="lv-LV" dirty="0" smtClean="0"/>
            <a:t> </a:t>
          </a:r>
          <a:r>
            <a:rPr lang="lv-LV" dirty="0" err="1" smtClean="0"/>
            <a:t>Patient</a:t>
          </a:r>
          <a:endParaRPr lang="lv-LV" dirty="0"/>
        </a:p>
      </dgm:t>
    </dgm:pt>
    <dgm:pt modelId="{5FEF1309-4125-43C3-8845-121BA74C1384}" type="parTrans" cxnId="{F325D7E6-B784-4156-9A33-818405E3F245}">
      <dgm:prSet/>
      <dgm:spPr/>
      <dgm:t>
        <a:bodyPr/>
        <a:lstStyle/>
        <a:p>
          <a:endParaRPr lang="lv-LV"/>
        </a:p>
      </dgm:t>
    </dgm:pt>
    <dgm:pt modelId="{54108660-A5AB-471E-9A7B-A15C725CD591}" type="sibTrans" cxnId="{F325D7E6-B784-4156-9A33-818405E3F245}">
      <dgm:prSet/>
      <dgm:spPr/>
      <dgm:t>
        <a:bodyPr/>
        <a:lstStyle/>
        <a:p>
          <a:endParaRPr lang="lv-LV"/>
        </a:p>
      </dgm:t>
    </dgm:pt>
    <dgm:pt modelId="{2BBE4DF4-8372-4BBE-A07B-718269A11EF9}">
      <dgm:prSet phldrT="[Text]" custT="1"/>
      <dgm:spPr>
        <a:solidFill>
          <a:schemeClr val="accent6">
            <a:lumMod val="75000"/>
          </a:schemeClr>
        </a:solidFill>
      </dgm:spPr>
      <dgm:t>
        <a:bodyPr/>
        <a:lstStyle/>
        <a:p>
          <a:r>
            <a:rPr lang="lv-LV" sz="1800" dirty="0" err="1" smtClean="0"/>
            <a:t>Control</a:t>
          </a:r>
          <a:endParaRPr lang="lv-LV" sz="1800" dirty="0"/>
        </a:p>
      </dgm:t>
    </dgm:pt>
    <dgm:pt modelId="{C61A7419-05BE-4525-90BA-215D4B2B1B3D}" type="parTrans" cxnId="{51EAC69F-C77D-49DD-A28F-3836A1336327}">
      <dgm:prSet/>
      <dgm:spPr/>
      <dgm:t>
        <a:bodyPr/>
        <a:lstStyle/>
        <a:p>
          <a:endParaRPr lang="lv-LV"/>
        </a:p>
      </dgm:t>
    </dgm:pt>
    <dgm:pt modelId="{72FDA49C-8384-4E3C-9864-31F9982C4E77}" type="sibTrans" cxnId="{51EAC69F-C77D-49DD-A28F-3836A1336327}">
      <dgm:prSet/>
      <dgm:spPr/>
      <dgm:t>
        <a:bodyPr/>
        <a:lstStyle/>
        <a:p>
          <a:endParaRPr lang="lv-LV"/>
        </a:p>
      </dgm:t>
    </dgm:pt>
    <dgm:pt modelId="{027442F7-7D28-4C74-B9A4-8637AF6F6245}">
      <dgm:prSet phldrT="[Text]" custT="1"/>
      <dgm:spPr>
        <a:solidFill>
          <a:schemeClr val="accent6">
            <a:lumMod val="75000"/>
          </a:schemeClr>
        </a:solidFill>
      </dgm:spPr>
      <dgm:t>
        <a:bodyPr/>
        <a:lstStyle/>
        <a:p>
          <a:r>
            <a:rPr lang="lv-LV" sz="1800" dirty="0" err="1" smtClean="0"/>
            <a:t>Conclusions</a:t>
          </a:r>
          <a:r>
            <a:rPr lang="lv-LV" sz="1800" dirty="0" smtClean="0"/>
            <a:t>, </a:t>
          </a:r>
          <a:r>
            <a:rPr lang="lv-LV" sz="1800" dirty="0" err="1" smtClean="0"/>
            <a:t>proposals</a:t>
          </a:r>
          <a:r>
            <a:rPr lang="lv-LV" sz="1800" dirty="0" smtClean="0"/>
            <a:t> </a:t>
          </a:r>
          <a:endParaRPr lang="lv-LV" sz="1800" dirty="0"/>
        </a:p>
      </dgm:t>
    </dgm:pt>
    <dgm:pt modelId="{7E36CCE5-12C2-4EAC-87CA-37416981E35D}" type="parTrans" cxnId="{1B1C8321-42C7-4F23-8E60-0ECF9BE20E24}">
      <dgm:prSet/>
      <dgm:spPr/>
      <dgm:t>
        <a:bodyPr/>
        <a:lstStyle/>
        <a:p>
          <a:endParaRPr lang="lv-LV"/>
        </a:p>
      </dgm:t>
    </dgm:pt>
    <dgm:pt modelId="{E1A6A37E-695D-4FF3-B9CC-FCCE95483707}" type="sibTrans" cxnId="{1B1C8321-42C7-4F23-8E60-0ECF9BE20E24}">
      <dgm:prSet/>
      <dgm:spPr/>
      <dgm:t>
        <a:bodyPr/>
        <a:lstStyle/>
        <a:p>
          <a:endParaRPr lang="lv-LV"/>
        </a:p>
      </dgm:t>
    </dgm:pt>
    <dgm:pt modelId="{DF0647A8-FCBF-408D-A8FB-1037A6BDDCE9}">
      <dgm:prSet phldrT="[Text]" custT="1"/>
      <dgm:spPr>
        <a:solidFill>
          <a:schemeClr val="accent6">
            <a:lumMod val="75000"/>
          </a:schemeClr>
        </a:solidFill>
      </dgm:spPr>
      <dgm:t>
        <a:bodyPr/>
        <a:lstStyle/>
        <a:p>
          <a:r>
            <a:rPr lang="lv-LV" sz="1800" dirty="0" err="1" smtClean="0"/>
            <a:t>Corrective</a:t>
          </a:r>
          <a:r>
            <a:rPr lang="lv-LV" sz="1800" dirty="0" smtClean="0"/>
            <a:t> </a:t>
          </a:r>
          <a:r>
            <a:rPr lang="lv-LV" sz="1800" dirty="0" err="1" smtClean="0"/>
            <a:t>actions</a:t>
          </a:r>
          <a:endParaRPr lang="lv-LV" sz="1800" dirty="0"/>
        </a:p>
      </dgm:t>
    </dgm:pt>
    <dgm:pt modelId="{5117B139-5DF2-4A50-A8B6-AD0808ECFB3D}" type="parTrans" cxnId="{C87F0899-D4CC-4F44-A4F3-EDAB0825ABE4}">
      <dgm:prSet/>
      <dgm:spPr/>
      <dgm:t>
        <a:bodyPr/>
        <a:lstStyle/>
        <a:p>
          <a:endParaRPr lang="lv-LV"/>
        </a:p>
      </dgm:t>
    </dgm:pt>
    <dgm:pt modelId="{B0801C27-B7BF-4CBC-91FD-F441D64C885D}" type="sibTrans" cxnId="{C87F0899-D4CC-4F44-A4F3-EDAB0825ABE4}">
      <dgm:prSet/>
      <dgm:spPr/>
      <dgm:t>
        <a:bodyPr/>
        <a:lstStyle/>
        <a:p>
          <a:endParaRPr lang="lv-LV"/>
        </a:p>
      </dgm:t>
    </dgm:pt>
    <dgm:pt modelId="{0ECA2ED9-227B-4220-91E3-809226628205}">
      <dgm:prSet phldrT="[Text]" custT="1"/>
      <dgm:spPr>
        <a:solidFill>
          <a:schemeClr val="accent6">
            <a:lumMod val="75000"/>
          </a:schemeClr>
        </a:solidFill>
      </dgm:spPr>
      <dgm:t>
        <a:bodyPr/>
        <a:lstStyle/>
        <a:p>
          <a:r>
            <a:rPr lang="lv-LV" sz="1800" dirty="0" err="1" smtClean="0"/>
            <a:t>Check</a:t>
          </a:r>
          <a:endParaRPr lang="lv-LV" sz="1800" dirty="0"/>
        </a:p>
      </dgm:t>
    </dgm:pt>
    <dgm:pt modelId="{2E3E7429-71B8-41AF-9E0D-9EA72D790AC1}" type="parTrans" cxnId="{6AAD25E4-9D01-4501-ACA4-61AE501965F3}">
      <dgm:prSet/>
      <dgm:spPr/>
      <dgm:t>
        <a:bodyPr/>
        <a:lstStyle/>
        <a:p>
          <a:endParaRPr lang="lv-LV"/>
        </a:p>
      </dgm:t>
    </dgm:pt>
    <dgm:pt modelId="{24D78EFE-C271-41C3-9739-5690C8C27DFE}" type="sibTrans" cxnId="{6AAD25E4-9D01-4501-ACA4-61AE501965F3}">
      <dgm:prSet/>
      <dgm:spPr/>
      <dgm:t>
        <a:bodyPr/>
        <a:lstStyle/>
        <a:p>
          <a:endParaRPr lang="lv-LV"/>
        </a:p>
      </dgm:t>
    </dgm:pt>
    <dgm:pt modelId="{7B1CB678-DB1C-4FCF-837E-D926E37DDE67}" type="pres">
      <dgm:prSet presAssocID="{01CBF393-F4E8-4FC7-84FE-E8158D899E51}" presName="Name0" presStyleCnt="0">
        <dgm:presLayoutVars>
          <dgm:chMax val="1"/>
          <dgm:dir/>
          <dgm:animLvl val="ctr"/>
          <dgm:resizeHandles val="exact"/>
        </dgm:presLayoutVars>
      </dgm:prSet>
      <dgm:spPr/>
      <dgm:t>
        <a:bodyPr/>
        <a:lstStyle/>
        <a:p>
          <a:endParaRPr lang="lv-LV"/>
        </a:p>
      </dgm:t>
    </dgm:pt>
    <dgm:pt modelId="{9F51B7D2-155E-490A-A7F1-9DBDD9C4D9FE}" type="pres">
      <dgm:prSet presAssocID="{3FCFF08F-6A67-4FEB-82FB-43E7E29E6187}" presName="centerShape" presStyleLbl="node0" presStyleIdx="0" presStyleCnt="1"/>
      <dgm:spPr/>
      <dgm:t>
        <a:bodyPr/>
        <a:lstStyle/>
        <a:p>
          <a:endParaRPr lang="lv-LV"/>
        </a:p>
      </dgm:t>
    </dgm:pt>
    <dgm:pt modelId="{E227E616-7C9D-4AC3-88A9-CFBB1094FCA9}" type="pres">
      <dgm:prSet presAssocID="{2BBE4DF4-8372-4BBE-A07B-718269A11EF9}" presName="node" presStyleLbl="node1" presStyleIdx="0" presStyleCnt="4">
        <dgm:presLayoutVars>
          <dgm:bulletEnabled val="1"/>
        </dgm:presLayoutVars>
      </dgm:prSet>
      <dgm:spPr/>
      <dgm:t>
        <a:bodyPr/>
        <a:lstStyle/>
        <a:p>
          <a:endParaRPr lang="lv-LV"/>
        </a:p>
      </dgm:t>
    </dgm:pt>
    <dgm:pt modelId="{2DAAE025-B0E2-4F9E-BFBE-3685FE4FD87E}" type="pres">
      <dgm:prSet presAssocID="{2BBE4DF4-8372-4BBE-A07B-718269A11EF9}" presName="dummy" presStyleCnt="0"/>
      <dgm:spPr/>
    </dgm:pt>
    <dgm:pt modelId="{70F81892-45C7-4EF2-AD4C-36C274E2E7E6}" type="pres">
      <dgm:prSet presAssocID="{72FDA49C-8384-4E3C-9864-31F9982C4E77}" presName="sibTrans" presStyleLbl="sibTrans2D1" presStyleIdx="0" presStyleCnt="4"/>
      <dgm:spPr/>
      <dgm:t>
        <a:bodyPr/>
        <a:lstStyle/>
        <a:p>
          <a:endParaRPr lang="lv-LV"/>
        </a:p>
      </dgm:t>
    </dgm:pt>
    <dgm:pt modelId="{A2923B83-C5F6-41AB-8FDD-C45A0A06CBCF}" type="pres">
      <dgm:prSet presAssocID="{027442F7-7D28-4C74-B9A4-8637AF6F6245}" presName="node" presStyleLbl="node1" presStyleIdx="1" presStyleCnt="4" custScaleX="166277">
        <dgm:presLayoutVars>
          <dgm:bulletEnabled val="1"/>
        </dgm:presLayoutVars>
      </dgm:prSet>
      <dgm:spPr/>
      <dgm:t>
        <a:bodyPr/>
        <a:lstStyle/>
        <a:p>
          <a:endParaRPr lang="lv-LV"/>
        </a:p>
      </dgm:t>
    </dgm:pt>
    <dgm:pt modelId="{51B4E314-02C4-447D-8934-CB4CF241F504}" type="pres">
      <dgm:prSet presAssocID="{027442F7-7D28-4C74-B9A4-8637AF6F6245}" presName="dummy" presStyleCnt="0"/>
      <dgm:spPr/>
    </dgm:pt>
    <dgm:pt modelId="{A970AB9C-A472-4D84-9047-B32CBA5AA6B9}" type="pres">
      <dgm:prSet presAssocID="{E1A6A37E-695D-4FF3-B9CC-FCCE95483707}" presName="sibTrans" presStyleLbl="sibTrans2D1" presStyleIdx="1" presStyleCnt="4"/>
      <dgm:spPr/>
      <dgm:t>
        <a:bodyPr/>
        <a:lstStyle/>
        <a:p>
          <a:endParaRPr lang="lv-LV"/>
        </a:p>
      </dgm:t>
    </dgm:pt>
    <dgm:pt modelId="{170F3907-8BD3-4057-A0CD-79C57DA41A4B}" type="pres">
      <dgm:prSet presAssocID="{DF0647A8-FCBF-408D-A8FB-1037A6BDDCE9}" presName="node" presStyleLbl="node1" presStyleIdx="2" presStyleCnt="4" custScaleX="158034">
        <dgm:presLayoutVars>
          <dgm:bulletEnabled val="1"/>
        </dgm:presLayoutVars>
      </dgm:prSet>
      <dgm:spPr/>
      <dgm:t>
        <a:bodyPr/>
        <a:lstStyle/>
        <a:p>
          <a:endParaRPr lang="lv-LV"/>
        </a:p>
      </dgm:t>
    </dgm:pt>
    <dgm:pt modelId="{366642BA-C142-42B1-8B8A-76BD0C9393CF}" type="pres">
      <dgm:prSet presAssocID="{DF0647A8-FCBF-408D-A8FB-1037A6BDDCE9}" presName="dummy" presStyleCnt="0"/>
      <dgm:spPr/>
    </dgm:pt>
    <dgm:pt modelId="{DEC6AB46-915D-4154-B566-15BEAADEA0E7}" type="pres">
      <dgm:prSet presAssocID="{B0801C27-B7BF-4CBC-91FD-F441D64C885D}" presName="sibTrans" presStyleLbl="sibTrans2D1" presStyleIdx="2" presStyleCnt="4"/>
      <dgm:spPr/>
      <dgm:t>
        <a:bodyPr/>
        <a:lstStyle/>
        <a:p>
          <a:endParaRPr lang="lv-LV"/>
        </a:p>
      </dgm:t>
    </dgm:pt>
    <dgm:pt modelId="{EB6322ED-C24F-4392-958E-F4FCC3F4B289}" type="pres">
      <dgm:prSet presAssocID="{0ECA2ED9-227B-4220-91E3-809226628205}" presName="node" presStyleLbl="node1" presStyleIdx="3" presStyleCnt="4">
        <dgm:presLayoutVars>
          <dgm:bulletEnabled val="1"/>
        </dgm:presLayoutVars>
      </dgm:prSet>
      <dgm:spPr/>
      <dgm:t>
        <a:bodyPr/>
        <a:lstStyle/>
        <a:p>
          <a:endParaRPr lang="lv-LV"/>
        </a:p>
      </dgm:t>
    </dgm:pt>
    <dgm:pt modelId="{593C5B61-D771-47FF-AF3D-C78789C5D2E0}" type="pres">
      <dgm:prSet presAssocID="{0ECA2ED9-227B-4220-91E3-809226628205}" presName="dummy" presStyleCnt="0"/>
      <dgm:spPr/>
    </dgm:pt>
    <dgm:pt modelId="{4EE95904-04C6-4D62-9630-76EC1C3318D0}" type="pres">
      <dgm:prSet presAssocID="{24D78EFE-C271-41C3-9739-5690C8C27DFE}" presName="sibTrans" presStyleLbl="sibTrans2D1" presStyleIdx="3" presStyleCnt="4"/>
      <dgm:spPr/>
      <dgm:t>
        <a:bodyPr/>
        <a:lstStyle/>
        <a:p>
          <a:endParaRPr lang="lv-LV"/>
        </a:p>
      </dgm:t>
    </dgm:pt>
  </dgm:ptLst>
  <dgm:cxnLst>
    <dgm:cxn modelId="{BAC63B98-2429-4D13-B6C3-B3F0072717A8}" type="presOf" srcId="{3FCFF08F-6A67-4FEB-82FB-43E7E29E6187}" destId="{9F51B7D2-155E-490A-A7F1-9DBDD9C4D9FE}" srcOrd="0" destOrd="0" presId="urn:microsoft.com/office/officeart/2005/8/layout/radial6"/>
    <dgm:cxn modelId="{C87F0899-D4CC-4F44-A4F3-EDAB0825ABE4}" srcId="{3FCFF08F-6A67-4FEB-82FB-43E7E29E6187}" destId="{DF0647A8-FCBF-408D-A8FB-1037A6BDDCE9}" srcOrd="2" destOrd="0" parTransId="{5117B139-5DF2-4A50-A8B6-AD0808ECFB3D}" sibTransId="{B0801C27-B7BF-4CBC-91FD-F441D64C885D}"/>
    <dgm:cxn modelId="{1B1C8321-42C7-4F23-8E60-0ECF9BE20E24}" srcId="{3FCFF08F-6A67-4FEB-82FB-43E7E29E6187}" destId="{027442F7-7D28-4C74-B9A4-8637AF6F6245}" srcOrd="1" destOrd="0" parTransId="{7E36CCE5-12C2-4EAC-87CA-37416981E35D}" sibTransId="{E1A6A37E-695D-4FF3-B9CC-FCCE95483707}"/>
    <dgm:cxn modelId="{CF9E95CF-7189-4543-9178-EAD75B856545}" type="presOf" srcId="{01CBF393-F4E8-4FC7-84FE-E8158D899E51}" destId="{7B1CB678-DB1C-4FCF-837E-D926E37DDE67}" srcOrd="0" destOrd="0" presId="urn:microsoft.com/office/officeart/2005/8/layout/radial6"/>
    <dgm:cxn modelId="{F8E45A33-54AA-4DE5-BE46-B425DB0F4442}" type="presOf" srcId="{2BBE4DF4-8372-4BBE-A07B-718269A11EF9}" destId="{E227E616-7C9D-4AC3-88A9-CFBB1094FCA9}" srcOrd="0" destOrd="0" presId="urn:microsoft.com/office/officeart/2005/8/layout/radial6"/>
    <dgm:cxn modelId="{80E43A07-AF64-431B-A475-12D34CBDF174}" type="presOf" srcId="{24D78EFE-C271-41C3-9739-5690C8C27DFE}" destId="{4EE95904-04C6-4D62-9630-76EC1C3318D0}" srcOrd="0" destOrd="0" presId="urn:microsoft.com/office/officeart/2005/8/layout/radial6"/>
    <dgm:cxn modelId="{51EAC69F-C77D-49DD-A28F-3836A1336327}" srcId="{3FCFF08F-6A67-4FEB-82FB-43E7E29E6187}" destId="{2BBE4DF4-8372-4BBE-A07B-718269A11EF9}" srcOrd="0" destOrd="0" parTransId="{C61A7419-05BE-4525-90BA-215D4B2B1B3D}" sibTransId="{72FDA49C-8384-4E3C-9864-31F9982C4E77}"/>
    <dgm:cxn modelId="{785E2168-51A3-4AC7-B8DF-C6E3AC63DB92}" type="presOf" srcId="{72FDA49C-8384-4E3C-9864-31F9982C4E77}" destId="{70F81892-45C7-4EF2-AD4C-36C274E2E7E6}" srcOrd="0" destOrd="0" presId="urn:microsoft.com/office/officeart/2005/8/layout/radial6"/>
    <dgm:cxn modelId="{8011D4FE-A0EA-44F0-A987-1429756473AE}" type="presOf" srcId="{DF0647A8-FCBF-408D-A8FB-1037A6BDDCE9}" destId="{170F3907-8BD3-4057-A0CD-79C57DA41A4B}" srcOrd="0" destOrd="0" presId="urn:microsoft.com/office/officeart/2005/8/layout/radial6"/>
    <dgm:cxn modelId="{D5950C3F-50CE-4B74-B341-DBD567492A80}" type="presOf" srcId="{B0801C27-B7BF-4CBC-91FD-F441D64C885D}" destId="{DEC6AB46-915D-4154-B566-15BEAADEA0E7}" srcOrd="0" destOrd="0" presId="urn:microsoft.com/office/officeart/2005/8/layout/radial6"/>
    <dgm:cxn modelId="{DECEA03B-CCE8-4478-9F07-F45B24D14C9F}" type="presOf" srcId="{0ECA2ED9-227B-4220-91E3-809226628205}" destId="{EB6322ED-C24F-4392-958E-F4FCC3F4B289}" srcOrd="0" destOrd="0" presId="urn:microsoft.com/office/officeart/2005/8/layout/radial6"/>
    <dgm:cxn modelId="{F325D7E6-B784-4156-9A33-818405E3F245}" srcId="{01CBF393-F4E8-4FC7-84FE-E8158D899E51}" destId="{3FCFF08F-6A67-4FEB-82FB-43E7E29E6187}" srcOrd="0" destOrd="0" parTransId="{5FEF1309-4125-43C3-8845-121BA74C1384}" sibTransId="{54108660-A5AB-471E-9A7B-A15C725CD591}"/>
    <dgm:cxn modelId="{4D2DDE42-E3BB-4F5D-9A19-B72606DBD349}" type="presOf" srcId="{E1A6A37E-695D-4FF3-B9CC-FCCE95483707}" destId="{A970AB9C-A472-4D84-9047-B32CBA5AA6B9}" srcOrd="0" destOrd="0" presId="urn:microsoft.com/office/officeart/2005/8/layout/radial6"/>
    <dgm:cxn modelId="{6AAD25E4-9D01-4501-ACA4-61AE501965F3}" srcId="{3FCFF08F-6A67-4FEB-82FB-43E7E29E6187}" destId="{0ECA2ED9-227B-4220-91E3-809226628205}" srcOrd="3" destOrd="0" parTransId="{2E3E7429-71B8-41AF-9E0D-9EA72D790AC1}" sibTransId="{24D78EFE-C271-41C3-9739-5690C8C27DFE}"/>
    <dgm:cxn modelId="{26AFCF14-D57A-4251-8CC7-F281E74E068F}" type="presOf" srcId="{027442F7-7D28-4C74-B9A4-8637AF6F6245}" destId="{A2923B83-C5F6-41AB-8FDD-C45A0A06CBCF}" srcOrd="0" destOrd="0" presId="urn:microsoft.com/office/officeart/2005/8/layout/radial6"/>
    <dgm:cxn modelId="{DAD3A5AF-F558-48B9-A247-C134F47942E5}" type="presParOf" srcId="{7B1CB678-DB1C-4FCF-837E-D926E37DDE67}" destId="{9F51B7D2-155E-490A-A7F1-9DBDD9C4D9FE}" srcOrd="0" destOrd="0" presId="urn:microsoft.com/office/officeart/2005/8/layout/radial6"/>
    <dgm:cxn modelId="{C251D742-0586-435A-82B4-14404630490A}" type="presParOf" srcId="{7B1CB678-DB1C-4FCF-837E-D926E37DDE67}" destId="{E227E616-7C9D-4AC3-88A9-CFBB1094FCA9}" srcOrd="1" destOrd="0" presId="urn:microsoft.com/office/officeart/2005/8/layout/radial6"/>
    <dgm:cxn modelId="{01A44D28-1A13-4F2F-94FD-24B8B3E3349D}" type="presParOf" srcId="{7B1CB678-DB1C-4FCF-837E-D926E37DDE67}" destId="{2DAAE025-B0E2-4F9E-BFBE-3685FE4FD87E}" srcOrd="2" destOrd="0" presId="urn:microsoft.com/office/officeart/2005/8/layout/radial6"/>
    <dgm:cxn modelId="{96D7F134-455B-4CF3-A64B-210A2966D923}" type="presParOf" srcId="{7B1CB678-DB1C-4FCF-837E-D926E37DDE67}" destId="{70F81892-45C7-4EF2-AD4C-36C274E2E7E6}" srcOrd="3" destOrd="0" presId="urn:microsoft.com/office/officeart/2005/8/layout/radial6"/>
    <dgm:cxn modelId="{249048B8-806F-4BE1-8F54-A1F4408CD8A5}" type="presParOf" srcId="{7B1CB678-DB1C-4FCF-837E-D926E37DDE67}" destId="{A2923B83-C5F6-41AB-8FDD-C45A0A06CBCF}" srcOrd="4" destOrd="0" presId="urn:microsoft.com/office/officeart/2005/8/layout/radial6"/>
    <dgm:cxn modelId="{6D02DB03-76D2-47B4-BF8E-9931F33BBF28}" type="presParOf" srcId="{7B1CB678-DB1C-4FCF-837E-D926E37DDE67}" destId="{51B4E314-02C4-447D-8934-CB4CF241F504}" srcOrd="5" destOrd="0" presId="urn:microsoft.com/office/officeart/2005/8/layout/radial6"/>
    <dgm:cxn modelId="{5442BEB2-8328-49BD-BC42-E546D3EFD5E2}" type="presParOf" srcId="{7B1CB678-DB1C-4FCF-837E-D926E37DDE67}" destId="{A970AB9C-A472-4D84-9047-B32CBA5AA6B9}" srcOrd="6" destOrd="0" presId="urn:microsoft.com/office/officeart/2005/8/layout/radial6"/>
    <dgm:cxn modelId="{9E37D268-C146-429F-B00A-35A0DAE011A0}" type="presParOf" srcId="{7B1CB678-DB1C-4FCF-837E-D926E37DDE67}" destId="{170F3907-8BD3-4057-A0CD-79C57DA41A4B}" srcOrd="7" destOrd="0" presId="urn:microsoft.com/office/officeart/2005/8/layout/radial6"/>
    <dgm:cxn modelId="{33C05922-736F-46B0-B2EB-6E5234E72DBD}" type="presParOf" srcId="{7B1CB678-DB1C-4FCF-837E-D926E37DDE67}" destId="{366642BA-C142-42B1-8B8A-76BD0C9393CF}" srcOrd="8" destOrd="0" presId="urn:microsoft.com/office/officeart/2005/8/layout/radial6"/>
    <dgm:cxn modelId="{9A9B5C4B-020B-4AD4-84D3-F3E9E874FA83}" type="presParOf" srcId="{7B1CB678-DB1C-4FCF-837E-D926E37DDE67}" destId="{DEC6AB46-915D-4154-B566-15BEAADEA0E7}" srcOrd="9" destOrd="0" presId="urn:microsoft.com/office/officeart/2005/8/layout/radial6"/>
    <dgm:cxn modelId="{704EC328-1282-4DF9-89FB-F93592E1F45D}" type="presParOf" srcId="{7B1CB678-DB1C-4FCF-837E-D926E37DDE67}" destId="{EB6322ED-C24F-4392-958E-F4FCC3F4B289}" srcOrd="10" destOrd="0" presId="urn:microsoft.com/office/officeart/2005/8/layout/radial6"/>
    <dgm:cxn modelId="{474FC8AA-F354-4446-93DE-1312CB540A25}" type="presParOf" srcId="{7B1CB678-DB1C-4FCF-837E-D926E37DDE67}" destId="{593C5B61-D771-47FF-AF3D-C78789C5D2E0}" srcOrd="11" destOrd="0" presId="urn:microsoft.com/office/officeart/2005/8/layout/radial6"/>
    <dgm:cxn modelId="{7FC03D88-6049-413F-86B7-AB9AF78C42B1}" type="presParOf" srcId="{7B1CB678-DB1C-4FCF-837E-D926E37DDE67}" destId="{4EE95904-04C6-4D62-9630-76EC1C3318D0}" srcOrd="12" destOrd="0" presId="urn:microsoft.com/office/officeart/2005/8/layout/radial6"/>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AD0C50-F10A-4A26-A9D8-BCD000222E42}"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lv-LV"/>
        </a:p>
      </dgm:t>
    </dgm:pt>
    <dgm:pt modelId="{C351B4F2-E19E-4605-84CE-0C77F4DF744F}">
      <dgm:prSet phldrT="[Text]"/>
      <dgm:spPr>
        <a:solidFill>
          <a:schemeClr val="accent6">
            <a:lumMod val="75000"/>
          </a:schemeClr>
        </a:solidFill>
      </dgm:spPr>
      <dgm:t>
        <a:bodyPr/>
        <a:lstStyle/>
        <a:p>
          <a:r>
            <a:rPr lang="lv-LV" dirty="0" err="1" smtClean="0"/>
            <a:t>All</a:t>
          </a:r>
          <a:r>
            <a:rPr lang="lv-LV" dirty="0" smtClean="0"/>
            <a:t> </a:t>
          </a:r>
          <a:r>
            <a:rPr lang="lv-LV" dirty="0" err="1" smtClean="0"/>
            <a:t>complaints</a:t>
          </a:r>
          <a:endParaRPr lang="lv-LV" dirty="0"/>
        </a:p>
      </dgm:t>
    </dgm:pt>
    <dgm:pt modelId="{7020F0E9-C592-4B74-8849-8249BDA51DDB}" type="parTrans" cxnId="{EA36AAC1-0E3A-4C8E-8D31-5B62E5C198B5}">
      <dgm:prSet/>
      <dgm:spPr/>
      <dgm:t>
        <a:bodyPr/>
        <a:lstStyle/>
        <a:p>
          <a:endParaRPr lang="lv-LV"/>
        </a:p>
      </dgm:t>
    </dgm:pt>
    <dgm:pt modelId="{5B568E8C-BAC6-4970-AB01-08B63E87A420}" type="sibTrans" cxnId="{EA36AAC1-0E3A-4C8E-8D31-5B62E5C198B5}">
      <dgm:prSet/>
      <dgm:spPr/>
      <dgm:t>
        <a:bodyPr/>
        <a:lstStyle/>
        <a:p>
          <a:endParaRPr lang="lv-LV"/>
        </a:p>
      </dgm:t>
    </dgm:pt>
    <dgm:pt modelId="{E87DF254-C1CF-4501-B6D3-106F320ED7AC}">
      <dgm:prSet phldrT="[Text]"/>
      <dgm:spPr/>
      <dgm:t>
        <a:bodyPr/>
        <a:lstStyle/>
        <a:p>
          <a:r>
            <a:rPr lang="lv-LV" dirty="0" err="1" smtClean="0"/>
            <a:t>Dealing</a:t>
          </a:r>
          <a:r>
            <a:rPr lang="lv-LV" dirty="0" smtClean="0"/>
            <a:t> </a:t>
          </a:r>
          <a:r>
            <a:rPr lang="lv-LV" dirty="0" err="1" smtClean="0"/>
            <a:t>within</a:t>
          </a:r>
          <a:endParaRPr lang="lv-LV" dirty="0"/>
        </a:p>
      </dgm:t>
    </dgm:pt>
    <dgm:pt modelId="{297F3421-83E8-41F6-9FB0-7B8E72A6713A}" type="parTrans" cxnId="{F2E0C018-5FD7-44F4-A166-149E85A900A2}">
      <dgm:prSet/>
      <dgm:spPr/>
      <dgm:t>
        <a:bodyPr/>
        <a:lstStyle/>
        <a:p>
          <a:endParaRPr lang="lv-LV"/>
        </a:p>
      </dgm:t>
    </dgm:pt>
    <dgm:pt modelId="{DD95C384-1A40-4824-A564-8AC79C5C801F}" type="sibTrans" cxnId="{F2E0C018-5FD7-44F4-A166-149E85A900A2}">
      <dgm:prSet/>
      <dgm:spPr/>
      <dgm:t>
        <a:bodyPr/>
        <a:lstStyle/>
        <a:p>
          <a:endParaRPr lang="lv-LV"/>
        </a:p>
      </dgm:t>
    </dgm:pt>
    <dgm:pt modelId="{DC60CBDC-86F4-44F2-905C-A6F6F1A2F374}">
      <dgm:prSet phldrT="[Text]"/>
      <dgm:spPr>
        <a:solidFill>
          <a:srgbClr val="169A19"/>
        </a:solidFill>
      </dgm:spPr>
      <dgm:t>
        <a:bodyPr/>
        <a:lstStyle/>
        <a:p>
          <a:r>
            <a:rPr lang="lv-LV" dirty="0" err="1" smtClean="0">
              <a:solidFill>
                <a:schemeClr val="tx1"/>
              </a:solidFill>
            </a:rPr>
            <a:t>Answer</a:t>
          </a:r>
          <a:r>
            <a:rPr lang="lv-LV" dirty="0" smtClean="0">
              <a:solidFill>
                <a:schemeClr val="tx1"/>
              </a:solidFill>
            </a:rPr>
            <a:t> </a:t>
          </a:r>
          <a:r>
            <a:rPr lang="lv-LV" dirty="0" err="1" smtClean="0">
              <a:solidFill>
                <a:schemeClr val="tx1"/>
              </a:solidFill>
            </a:rPr>
            <a:t>based</a:t>
          </a:r>
          <a:r>
            <a:rPr lang="lv-LV" dirty="0" smtClean="0">
              <a:solidFill>
                <a:schemeClr val="tx1"/>
              </a:solidFill>
            </a:rPr>
            <a:t> </a:t>
          </a:r>
          <a:r>
            <a:rPr lang="lv-LV" dirty="0" err="1" smtClean="0">
              <a:solidFill>
                <a:schemeClr val="tx1"/>
              </a:solidFill>
            </a:rPr>
            <a:t>on</a:t>
          </a:r>
          <a:r>
            <a:rPr lang="lv-LV" dirty="0" smtClean="0">
              <a:solidFill>
                <a:schemeClr val="tx1"/>
              </a:solidFill>
            </a:rPr>
            <a:t> </a:t>
          </a:r>
          <a:r>
            <a:rPr lang="lv-LV" dirty="0" err="1" smtClean="0">
              <a:solidFill>
                <a:schemeClr val="tx1"/>
              </a:solidFill>
            </a:rPr>
            <a:t>the</a:t>
          </a:r>
          <a:r>
            <a:rPr lang="lv-LV" dirty="0" smtClean="0">
              <a:solidFill>
                <a:schemeClr val="tx1"/>
              </a:solidFill>
            </a:rPr>
            <a:t> </a:t>
          </a:r>
          <a:r>
            <a:rPr lang="lv-LV" dirty="0" err="1" smtClean="0">
              <a:solidFill>
                <a:schemeClr val="tx1"/>
              </a:solidFill>
            </a:rPr>
            <a:t>documents</a:t>
          </a:r>
          <a:r>
            <a:rPr lang="lv-LV" dirty="0" smtClean="0">
              <a:solidFill>
                <a:schemeClr val="tx1"/>
              </a:solidFill>
            </a:rPr>
            <a:t> </a:t>
          </a:r>
          <a:r>
            <a:rPr lang="lv-LV" dirty="0" err="1" smtClean="0">
              <a:solidFill>
                <a:schemeClr val="tx1"/>
              </a:solidFill>
            </a:rPr>
            <a:t>and</a:t>
          </a:r>
          <a:r>
            <a:rPr lang="lv-LV" dirty="0" smtClean="0">
              <a:solidFill>
                <a:schemeClr val="tx1"/>
              </a:solidFill>
            </a:rPr>
            <a:t> </a:t>
          </a:r>
          <a:r>
            <a:rPr lang="lv-LV" dirty="0" err="1" smtClean="0">
              <a:solidFill>
                <a:schemeClr val="tx1"/>
              </a:solidFill>
            </a:rPr>
            <a:t>information</a:t>
          </a:r>
          <a:r>
            <a:rPr lang="lv-LV" dirty="0" smtClean="0">
              <a:solidFill>
                <a:schemeClr val="tx1"/>
              </a:solidFill>
            </a:rPr>
            <a:t> (</a:t>
          </a:r>
          <a:r>
            <a:rPr lang="lv-LV" dirty="0" err="1" smtClean="0">
              <a:solidFill>
                <a:schemeClr val="tx1"/>
              </a:solidFill>
            </a:rPr>
            <a:t>medical</a:t>
          </a:r>
          <a:r>
            <a:rPr lang="lv-LV" dirty="0" smtClean="0">
              <a:solidFill>
                <a:schemeClr val="tx1"/>
              </a:solidFill>
            </a:rPr>
            <a:t> </a:t>
          </a:r>
          <a:r>
            <a:rPr lang="lv-LV" dirty="0" err="1" smtClean="0">
              <a:solidFill>
                <a:schemeClr val="tx1"/>
              </a:solidFill>
            </a:rPr>
            <a:t>records</a:t>
          </a:r>
          <a:r>
            <a:rPr lang="lv-LV" dirty="0" smtClean="0">
              <a:solidFill>
                <a:schemeClr val="tx1"/>
              </a:solidFill>
            </a:rPr>
            <a:t> </a:t>
          </a:r>
          <a:r>
            <a:rPr lang="lv-LV" dirty="0" err="1" smtClean="0">
              <a:solidFill>
                <a:schemeClr val="tx1"/>
              </a:solidFill>
            </a:rPr>
            <a:t>etc</a:t>
          </a:r>
          <a:r>
            <a:rPr lang="lv-LV" dirty="0" smtClean="0">
              <a:solidFill>
                <a:schemeClr val="tx1"/>
              </a:solidFill>
            </a:rPr>
            <a:t>.)</a:t>
          </a:r>
          <a:endParaRPr lang="lv-LV" dirty="0">
            <a:solidFill>
              <a:schemeClr val="tx1"/>
            </a:solidFill>
          </a:endParaRPr>
        </a:p>
      </dgm:t>
    </dgm:pt>
    <dgm:pt modelId="{BB9D9BBC-8F69-445D-B586-0ADC0D089524}" type="parTrans" cxnId="{FBCA2817-4EA0-4B48-93BB-A2D140A5E054}">
      <dgm:prSet/>
      <dgm:spPr/>
      <dgm:t>
        <a:bodyPr/>
        <a:lstStyle/>
        <a:p>
          <a:endParaRPr lang="lv-LV"/>
        </a:p>
      </dgm:t>
    </dgm:pt>
    <dgm:pt modelId="{CC176D9C-3A76-4F53-98DB-08CB3838734A}" type="sibTrans" cxnId="{FBCA2817-4EA0-4B48-93BB-A2D140A5E054}">
      <dgm:prSet/>
      <dgm:spPr/>
      <dgm:t>
        <a:bodyPr/>
        <a:lstStyle/>
        <a:p>
          <a:endParaRPr lang="lv-LV"/>
        </a:p>
      </dgm:t>
    </dgm:pt>
    <dgm:pt modelId="{7AF44BC4-9116-4DCF-8E82-459A241D0B90}">
      <dgm:prSet phldrT="[Text]"/>
      <dgm:spPr>
        <a:solidFill>
          <a:srgbClr val="169A19"/>
        </a:solidFill>
      </dgm:spPr>
      <dgm:t>
        <a:bodyPr/>
        <a:lstStyle/>
        <a:p>
          <a:r>
            <a:rPr lang="lv-LV" dirty="0" smtClean="0"/>
            <a:t> </a:t>
          </a:r>
          <a:r>
            <a:rPr lang="lv-LV" dirty="0" err="1" smtClean="0">
              <a:solidFill>
                <a:schemeClr val="tx1"/>
              </a:solidFill>
            </a:rPr>
            <a:t>Answer</a:t>
          </a:r>
          <a:r>
            <a:rPr lang="lv-LV" dirty="0" smtClean="0">
              <a:solidFill>
                <a:schemeClr val="tx1"/>
              </a:solidFill>
            </a:rPr>
            <a:t> </a:t>
          </a:r>
          <a:r>
            <a:rPr lang="lv-LV" dirty="0" err="1" smtClean="0">
              <a:solidFill>
                <a:schemeClr val="tx1"/>
              </a:solidFill>
            </a:rPr>
            <a:t>based</a:t>
          </a:r>
          <a:r>
            <a:rPr lang="lv-LV" dirty="0" smtClean="0">
              <a:solidFill>
                <a:schemeClr val="tx1"/>
              </a:solidFill>
            </a:rPr>
            <a:t> </a:t>
          </a:r>
          <a:r>
            <a:rPr lang="lv-LV" dirty="0" err="1" smtClean="0">
              <a:solidFill>
                <a:schemeClr val="tx1"/>
              </a:solidFill>
            </a:rPr>
            <a:t>on</a:t>
          </a:r>
          <a:r>
            <a:rPr lang="lv-LV" dirty="0" smtClean="0">
              <a:solidFill>
                <a:schemeClr val="tx1"/>
              </a:solidFill>
            </a:rPr>
            <a:t> </a:t>
          </a:r>
          <a:r>
            <a:rPr lang="lv-LV" dirty="0" err="1" smtClean="0">
              <a:solidFill>
                <a:schemeClr val="tx1"/>
              </a:solidFill>
            </a:rPr>
            <a:t>the</a:t>
          </a:r>
          <a:r>
            <a:rPr lang="lv-LV" dirty="0" smtClean="0">
              <a:solidFill>
                <a:schemeClr val="tx1"/>
              </a:solidFill>
            </a:rPr>
            <a:t> </a:t>
          </a:r>
          <a:r>
            <a:rPr lang="lv-LV" dirty="0" err="1" smtClean="0">
              <a:solidFill>
                <a:schemeClr val="tx1"/>
              </a:solidFill>
            </a:rPr>
            <a:t>opinion</a:t>
          </a:r>
          <a:r>
            <a:rPr lang="lv-LV" dirty="0" smtClean="0">
              <a:solidFill>
                <a:schemeClr val="tx1"/>
              </a:solidFill>
            </a:rPr>
            <a:t> </a:t>
          </a:r>
          <a:r>
            <a:rPr lang="lv-LV" dirty="0" err="1" smtClean="0">
              <a:solidFill>
                <a:schemeClr val="tx1"/>
              </a:solidFill>
            </a:rPr>
            <a:t>of</a:t>
          </a:r>
          <a:r>
            <a:rPr lang="lv-LV" dirty="0" smtClean="0">
              <a:solidFill>
                <a:schemeClr val="tx1"/>
              </a:solidFill>
            </a:rPr>
            <a:t> </a:t>
          </a:r>
          <a:r>
            <a:rPr lang="lv-LV" dirty="0" err="1" smtClean="0">
              <a:solidFill>
                <a:schemeClr val="tx1"/>
              </a:solidFill>
            </a:rPr>
            <a:t>institution</a:t>
          </a:r>
          <a:endParaRPr lang="lv-LV" dirty="0">
            <a:solidFill>
              <a:schemeClr val="tx1"/>
            </a:solidFill>
          </a:endParaRPr>
        </a:p>
      </dgm:t>
    </dgm:pt>
    <dgm:pt modelId="{6ECE5BCD-0A85-4EE9-A0E9-79C06C5E1C4F}" type="parTrans" cxnId="{47845E1C-70B4-471F-987A-1F6B7FA3BA33}">
      <dgm:prSet/>
      <dgm:spPr/>
      <dgm:t>
        <a:bodyPr/>
        <a:lstStyle/>
        <a:p>
          <a:endParaRPr lang="lv-LV"/>
        </a:p>
      </dgm:t>
    </dgm:pt>
    <dgm:pt modelId="{DB600762-8E54-4B7F-BF37-DF02167CFA6D}" type="sibTrans" cxnId="{47845E1C-70B4-471F-987A-1F6B7FA3BA33}">
      <dgm:prSet/>
      <dgm:spPr/>
      <dgm:t>
        <a:bodyPr/>
        <a:lstStyle/>
        <a:p>
          <a:endParaRPr lang="lv-LV"/>
        </a:p>
      </dgm:t>
    </dgm:pt>
    <dgm:pt modelId="{BBCC882E-E2FE-4678-8F17-B5822004DD3B}">
      <dgm:prSet phldrT="[Text]"/>
      <dgm:spPr/>
      <dgm:t>
        <a:bodyPr/>
        <a:lstStyle/>
        <a:p>
          <a:r>
            <a:rPr lang="lv-LV" dirty="0" err="1" smtClean="0"/>
            <a:t>Overflowed</a:t>
          </a:r>
          <a:endParaRPr lang="lv-LV" dirty="0"/>
        </a:p>
      </dgm:t>
    </dgm:pt>
    <dgm:pt modelId="{CD34E83B-4490-4049-8FD2-42F4DB4CAA33}" type="parTrans" cxnId="{21280134-B02F-4AFD-91B9-A9C0DE7330D1}">
      <dgm:prSet/>
      <dgm:spPr/>
      <dgm:t>
        <a:bodyPr/>
        <a:lstStyle/>
        <a:p>
          <a:endParaRPr lang="lv-LV"/>
        </a:p>
      </dgm:t>
    </dgm:pt>
    <dgm:pt modelId="{1DED0934-3BDF-4EA4-8325-D09B15251631}" type="sibTrans" cxnId="{21280134-B02F-4AFD-91B9-A9C0DE7330D1}">
      <dgm:prSet/>
      <dgm:spPr/>
      <dgm:t>
        <a:bodyPr/>
        <a:lstStyle/>
        <a:p>
          <a:endParaRPr lang="lv-LV"/>
        </a:p>
      </dgm:t>
    </dgm:pt>
    <dgm:pt modelId="{320BF61E-4ADA-40BB-B9B3-70FA81D59F9F}">
      <dgm:prSet phldrT="[Text]"/>
      <dgm:spPr>
        <a:solidFill>
          <a:srgbClr val="169A19"/>
        </a:solidFill>
      </dgm:spPr>
      <dgm:t>
        <a:bodyPr/>
        <a:lstStyle/>
        <a:p>
          <a:r>
            <a:rPr lang="lv-LV" dirty="0" err="1" smtClean="0">
              <a:solidFill>
                <a:schemeClr val="tx1"/>
              </a:solidFill>
            </a:rPr>
            <a:t>Comunication</a:t>
          </a:r>
          <a:r>
            <a:rPr lang="lv-LV" dirty="0" smtClean="0">
              <a:solidFill>
                <a:schemeClr val="tx1"/>
              </a:solidFill>
            </a:rPr>
            <a:t> </a:t>
          </a:r>
          <a:r>
            <a:rPr lang="lv-LV" dirty="0" err="1" smtClean="0">
              <a:solidFill>
                <a:schemeClr val="tx1"/>
              </a:solidFill>
            </a:rPr>
            <a:t>issues</a:t>
          </a:r>
          <a:r>
            <a:rPr lang="lv-LV" dirty="0" smtClean="0">
              <a:solidFill>
                <a:schemeClr val="tx1"/>
              </a:solidFill>
            </a:rPr>
            <a:t> – to </a:t>
          </a:r>
          <a:r>
            <a:rPr lang="lv-LV" dirty="0" err="1" smtClean="0">
              <a:solidFill>
                <a:schemeClr val="tx1"/>
              </a:solidFill>
            </a:rPr>
            <a:t>the</a:t>
          </a:r>
          <a:r>
            <a:rPr lang="lv-LV" dirty="0" smtClean="0">
              <a:solidFill>
                <a:schemeClr val="tx1"/>
              </a:solidFill>
            </a:rPr>
            <a:t> </a:t>
          </a:r>
          <a:r>
            <a:rPr lang="lv-LV" dirty="0" err="1" smtClean="0">
              <a:solidFill>
                <a:schemeClr val="tx1"/>
              </a:solidFill>
            </a:rPr>
            <a:t>institution</a:t>
          </a:r>
          <a:endParaRPr lang="lv-LV" dirty="0">
            <a:solidFill>
              <a:schemeClr val="tx1"/>
            </a:solidFill>
          </a:endParaRPr>
        </a:p>
      </dgm:t>
    </dgm:pt>
    <dgm:pt modelId="{7C074669-8BCB-4509-A29F-791C9B1C6718}" type="parTrans" cxnId="{7C477836-EE97-45B0-B398-A7861515024D}">
      <dgm:prSet/>
      <dgm:spPr/>
      <dgm:t>
        <a:bodyPr/>
        <a:lstStyle/>
        <a:p>
          <a:endParaRPr lang="lv-LV"/>
        </a:p>
      </dgm:t>
    </dgm:pt>
    <dgm:pt modelId="{0DA157D1-7F58-4DAC-8CA0-0D90D85AA6D0}" type="sibTrans" cxnId="{7C477836-EE97-45B0-B398-A7861515024D}">
      <dgm:prSet/>
      <dgm:spPr/>
      <dgm:t>
        <a:bodyPr/>
        <a:lstStyle/>
        <a:p>
          <a:endParaRPr lang="lv-LV"/>
        </a:p>
      </dgm:t>
    </dgm:pt>
    <dgm:pt modelId="{49FEA0B1-1497-473A-AB7C-F52D94B4962F}">
      <dgm:prSet phldrT="[Text]"/>
      <dgm:spPr>
        <a:solidFill>
          <a:srgbClr val="169A19"/>
        </a:solidFill>
      </dgm:spPr>
      <dgm:t>
        <a:bodyPr/>
        <a:lstStyle/>
        <a:p>
          <a:r>
            <a:rPr lang="lv-LV" dirty="0" err="1" smtClean="0">
              <a:solidFill>
                <a:schemeClr val="tx1"/>
              </a:solidFill>
            </a:rPr>
            <a:t>Concerning</a:t>
          </a:r>
          <a:r>
            <a:rPr lang="lv-LV" dirty="0" smtClean="0">
              <a:solidFill>
                <a:schemeClr val="tx1"/>
              </a:solidFill>
            </a:rPr>
            <a:t> </a:t>
          </a:r>
          <a:r>
            <a:rPr lang="lv-LV" dirty="0" err="1" smtClean="0">
              <a:solidFill>
                <a:schemeClr val="tx1"/>
              </a:solidFill>
            </a:rPr>
            <a:t>state</a:t>
          </a:r>
          <a:r>
            <a:rPr lang="lv-LV" dirty="0" smtClean="0">
              <a:solidFill>
                <a:schemeClr val="tx1"/>
              </a:solidFill>
            </a:rPr>
            <a:t> </a:t>
          </a:r>
          <a:r>
            <a:rPr lang="lv-LV" dirty="0" err="1" smtClean="0">
              <a:solidFill>
                <a:schemeClr val="tx1"/>
              </a:solidFill>
            </a:rPr>
            <a:t>paid</a:t>
          </a:r>
          <a:r>
            <a:rPr lang="lv-LV" dirty="0" smtClean="0">
              <a:solidFill>
                <a:schemeClr val="tx1"/>
              </a:solidFill>
            </a:rPr>
            <a:t> </a:t>
          </a:r>
          <a:r>
            <a:rPr lang="lv-LV" dirty="0" err="1" smtClean="0">
              <a:solidFill>
                <a:schemeClr val="tx1"/>
              </a:solidFill>
            </a:rPr>
            <a:t>healthcare</a:t>
          </a:r>
          <a:r>
            <a:rPr lang="lv-LV" dirty="0" smtClean="0">
              <a:solidFill>
                <a:schemeClr val="tx1"/>
              </a:solidFill>
            </a:rPr>
            <a:t> – to </a:t>
          </a:r>
          <a:r>
            <a:rPr lang="lv-LV" dirty="0" err="1" smtClean="0">
              <a:solidFill>
                <a:schemeClr val="tx1"/>
              </a:solidFill>
            </a:rPr>
            <a:t>the</a:t>
          </a:r>
          <a:r>
            <a:rPr lang="lv-LV" dirty="0" smtClean="0">
              <a:solidFill>
                <a:schemeClr val="tx1"/>
              </a:solidFill>
            </a:rPr>
            <a:t> NHS</a:t>
          </a:r>
          <a:endParaRPr lang="lv-LV" dirty="0">
            <a:solidFill>
              <a:schemeClr val="tx1"/>
            </a:solidFill>
          </a:endParaRPr>
        </a:p>
      </dgm:t>
    </dgm:pt>
    <dgm:pt modelId="{85CE55C2-7B2D-4201-B2DB-48658DA76C52}" type="parTrans" cxnId="{E3EA4638-5A28-4C9D-A532-7FE8EFF7E0F5}">
      <dgm:prSet/>
      <dgm:spPr/>
      <dgm:t>
        <a:bodyPr/>
        <a:lstStyle/>
        <a:p>
          <a:endParaRPr lang="lv-LV"/>
        </a:p>
      </dgm:t>
    </dgm:pt>
    <dgm:pt modelId="{AD07AD46-FC95-47BE-B461-D07127D90E26}" type="sibTrans" cxnId="{E3EA4638-5A28-4C9D-A532-7FE8EFF7E0F5}">
      <dgm:prSet/>
      <dgm:spPr/>
      <dgm:t>
        <a:bodyPr/>
        <a:lstStyle/>
        <a:p>
          <a:endParaRPr lang="lv-LV"/>
        </a:p>
      </dgm:t>
    </dgm:pt>
    <dgm:pt modelId="{3C4EB5C8-69CB-4BCE-B6F7-1F68E8B7D8CE}">
      <dgm:prSet phldrT="[Text]"/>
      <dgm:spPr>
        <a:solidFill>
          <a:srgbClr val="169A19"/>
        </a:solidFill>
      </dgm:spPr>
      <dgm:t>
        <a:bodyPr/>
        <a:lstStyle/>
        <a:p>
          <a:r>
            <a:rPr lang="lv-LV" dirty="0" err="1" smtClean="0">
              <a:solidFill>
                <a:schemeClr val="tx1"/>
              </a:solidFill>
            </a:rPr>
            <a:t>Imprisoned</a:t>
          </a:r>
          <a:r>
            <a:rPr lang="lv-LV" dirty="0" smtClean="0">
              <a:solidFill>
                <a:schemeClr val="tx1"/>
              </a:solidFill>
            </a:rPr>
            <a:t> – to </a:t>
          </a:r>
          <a:r>
            <a:rPr lang="lv-LV" dirty="0" err="1" smtClean="0">
              <a:solidFill>
                <a:schemeClr val="tx1"/>
              </a:solidFill>
            </a:rPr>
            <a:t>the</a:t>
          </a:r>
          <a:r>
            <a:rPr lang="lv-LV" dirty="0" smtClean="0">
              <a:solidFill>
                <a:schemeClr val="tx1"/>
              </a:solidFill>
            </a:rPr>
            <a:t> </a:t>
          </a:r>
          <a:r>
            <a:rPr lang="lv-LV" dirty="0" err="1" smtClean="0">
              <a:solidFill>
                <a:schemeClr val="tx1"/>
              </a:solidFill>
            </a:rPr>
            <a:t>prison</a:t>
          </a:r>
          <a:r>
            <a:rPr lang="lv-LV" dirty="0" smtClean="0">
              <a:solidFill>
                <a:schemeClr val="tx1"/>
              </a:solidFill>
            </a:rPr>
            <a:t> </a:t>
          </a:r>
          <a:r>
            <a:rPr lang="lv-LV" dirty="0" err="1" smtClean="0">
              <a:solidFill>
                <a:schemeClr val="tx1"/>
              </a:solidFill>
            </a:rPr>
            <a:t>administration</a:t>
          </a:r>
          <a:endParaRPr lang="lv-LV" dirty="0">
            <a:solidFill>
              <a:schemeClr val="tx1"/>
            </a:solidFill>
          </a:endParaRPr>
        </a:p>
      </dgm:t>
    </dgm:pt>
    <dgm:pt modelId="{1F93A3B4-0B50-40B9-BA15-E93AE257EF8E}" type="parTrans" cxnId="{70CE2986-6CAB-41B4-BD21-F47C226B7617}">
      <dgm:prSet/>
      <dgm:spPr/>
      <dgm:t>
        <a:bodyPr/>
        <a:lstStyle/>
        <a:p>
          <a:endParaRPr lang="lv-LV"/>
        </a:p>
      </dgm:t>
    </dgm:pt>
    <dgm:pt modelId="{3548808A-E5B4-4B16-8161-81692F9048A1}" type="sibTrans" cxnId="{70CE2986-6CAB-41B4-BD21-F47C226B7617}">
      <dgm:prSet/>
      <dgm:spPr/>
      <dgm:t>
        <a:bodyPr/>
        <a:lstStyle/>
        <a:p>
          <a:endParaRPr lang="lv-LV"/>
        </a:p>
      </dgm:t>
    </dgm:pt>
    <dgm:pt modelId="{DAE7CAF5-2196-4005-AD55-EAD394EB5029}" type="pres">
      <dgm:prSet presAssocID="{84AD0C50-F10A-4A26-A9D8-BCD000222E42}" presName="Name0" presStyleCnt="0">
        <dgm:presLayoutVars>
          <dgm:chPref val="1"/>
          <dgm:dir/>
          <dgm:animOne val="branch"/>
          <dgm:animLvl val="lvl"/>
          <dgm:resizeHandles/>
        </dgm:presLayoutVars>
      </dgm:prSet>
      <dgm:spPr/>
      <dgm:t>
        <a:bodyPr/>
        <a:lstStyle/>
        <a:p>
          <a:endParaRPr lang="lv-LV"/>
        </a:p>
      </dgm:t>
    </dgm:pt>
    <dgm:pt modelId="{1353AFDD-1A2C-4929-B0F5-63C151661B53}" type="pres">
      <dgm:prSet presAssocID="{C351B4F2-E19E-4605-84CE-0C77F4DF744F}" presName="vertOne" presStyleCnt="0"/>
      <dgm:spPr/>
    </dgm:pt>
    <dgm:pt modelId="{BFD8AF9F-9DDC-4830-8332-07EE0F15F737}" type="pres">
      <dgm:prSet presAssocID="{C351B4F2-E19E-4605-84CE-0C77F4DF744F}" presName="txOne" presStyleLbl="node0" presStyleIdx="0" presStyleCnt="1">
        <dgm:presLayoutVars>
          <dgm:chPref val="3"/>
        </dgm:presLayoutVars>
      </dgm:prSet>
      <dgm:spPr/>
      <dgm:t>
        <a:bodyPr/>
        <a:lstStyle/>
        <a:p>
          <a:endParaRPr lang="lv-LV"/>
        </a:p>
      </dgm:t>
    </dgm:pt>
    <dgm:pt modelId="{F7F25DF1-238B-4C2F-8644-9EFC267D4A51}" type="pres">
      <dgm:prSet presAssocID="{C351B4F2-E19E-4605-84CE-0C77F4DF744F}" presName="parTransOne" presStyleCnt="0"/>
      <dgm:spPr/>
    </dgm:pt>
    <dgm:pt modelId="{EE3632C5-6C51-461D-A8BF-14E82A437A3F}" type="pres">
      <dgm:prSet presAssocID="{C351B4F2-E19E-4605-84CE-0C77F4DF744F}" presName="horzOne" presStyleCnt="0"/>
      <dgm:spPr/>
    </dgm:pt>
    <dgm:pt modelId="{F497A2A8-8F1E-4F7E-8407-8AEAF3FE0E81}" type="pres">
      <dgm:prSet presAssocID="{E87DF254-C1CF-4501-B6D3-106F320ED7AC}" presName="vertTwo" presStyleCnt="0"/>
      <dgm:spPr/>
    </dgm:pt>
    <dgm:pt modelId="{23A2F172-2F04-4BB1-9C1D-8A49DFB107BF}" type="pres">
      <dgm:prSet presAssocID="{E87DF254-C1CF-4501-B6D3-106F320ED7AC}" presName="txTwo" presStyleLbl="node2" presStyleIdx="0" presStyleCnt="2">
        <dgm:presLayoutVars>
          <dgm:chPref val="3"/>
        </dgm:presLayoutVars>
      </dgm:prSet>
      <dgm:spPr/>
      <dgm:t>
        <a:bodyPr/>
        <a:lstStyle/>
        <a:p>
          <a:endParaRPr lang="lv-LV"/>
        </a:p>
      </dgm:t>
    </dgm:pt>
    <dgm:pt modelId="{548AA06B-076C-4285-A568-B20A762DD0D9}" type="pres">
      <dgm:prSet presAssocID="{E87DF254-C1CF-4501-B6D3-106F320ED7AC}" presName="parTransTwo" presStyleCnt="0"/>
      <dgm:spPr/>
    </dgm:pt>
    <dgm:pt modelId="{3C66E83E-1FCE-4353-8CE8-D7F121FEB9A7}" type="pres">
      <dgm:prSet presAssocID="{E87DF254-C1CF-4501-B6D3-106F320ED7AC}" presName="horzTwo" presStyleCnt="0"/>
      <dgm:spPr/>
    </dgm:pt>
    <dgm:pt modelId="{9119FEB5-70A2-44FA-ACFF-92E49F6716C8}" type="pres">
      <dgm:prSet presAssocID="{DC60CBDC-86F4-44F2-905C-A6F6F1A2F374}" presName="vertThree" presStyleCnt="0"/>
      <dgm:spPr/>
    </dgm:pt>
    <dgm:pt modelId="{5888F9B4-CFA3-4489-9FD6-1BCF2330A853}" type="pres">
      <dgm:prSet presAssocID="{DC60CBDC-86F4-44F2-905C-A6F6F1A2F374}" presName="txThree" presStyleLbl="node3" presStyleIdx="0" presStyleCnt="5">
        <dgm:presLayoutVars>
          <dgm:chPref val="3"/>
        </dgm:presLayoutVars>
      </dgm:prSet>
      <dgm:spPr/>
      <dgm:t>
        <a:bodyPr/>
        <a:lstStyle/>
        <a:p>
          <a:endParaRPr lang="lv-LV"/>
        </a:p>
      </dgm:t>
    </dgm:pt>
    <dgm:pt modelId="{83CCEE9D-95A6-4099-8669-99B630F3EE7B}" type="pres">
      <dgm:prSet presAssocID="{DC60CBDC-86F4-44F2-905C-A6F6F1A2F374}" presName="horzThree" presStyleCnt="0"/>
      <dgm:spPr/>
    </dgm:pt>
    <dgm:pt modelId="{3DD936A9-D6B3-41CC-9D9D-BB932F7AA72D}" type="pres">
      <dgm:prSet presAssocID="{CC176D9C-3A76-4F53-98DB-08CB3838734A}" presName="sibSpaceThree" presStyleCnt="0"/>
      <dgm:spPr/>
    </dgm:pt>
    <dgm:pt modelId="{483BF372-A2F8-4BF1-A557-CBFD19665F97}" type="pres">
      <dgm:prSet presAssocID="{7AF44BC4-9116-4DCF-8E82-459A241D0B90}" presName="vertThree" presStyleCnt="0"/>
      <dgm:spPr/>
    </dgm:pt>
    <dgm:pt modelId="{DED75607-CE5F-47DC-8C34-AA5A741AF868}" type="pres">
      <dgm:prSet presAssocID="{7AF44BC4-9116-4DCF-8E82-459A241D0B90}" presName="txThree" presStyleLbl="node3" presStyleIdx="1" presStyleCnt="5">
        <dgm:presLayoutVars>
          <dgm:chPref val="3"/>
        </dgm:presLayoutVars>
      </dgm:prSet>
      <dgm:spPr/>
      <dgm:t>
        <a:bodyPr/>
        <a:lstStyle/>
        <a:p>
          <a:endParaRPr lang="lv-LV"/>
        </a:p>
      </dgm:t>
    </dgm:pt>
    <dgm:pt modelId="{ED50992D-3818-4652-9865-BA2DFA106A16}" type="pres">
      <dgm:prSet presAssocID="{7AF44BC4-9116-4DCF-8E82-459A241D0B90}" presName="horzThree" presStyleCnt="0"/>
      <dgm:spPr/>
    </dgm:pt>
    <dgm:pt modelId="{6C342826-E347-4FD1-857A-7E20BD9609AC}" type="pres">
      <dgm:prSet presAssocID="{DD95C384-1A40-4824-A564-8AC79C5C801F}" presName="sibSpaceTwo" presStyleCnt="0"/>
      <dgm:spPr/>
    </dgm:pt>
    <dgm:pt modelId="{694A4A8C-161B-4B3F-B356-70BF1E1A243D}" type="pres">
      <dgm:prSet presAssocID="{BBCC882E-E2FE-4678-8F17-B5822004DD3B}" presName="vertTwo" presStyleCnt="0"/>
      <dgm:spPr/>
    </dgm:pt>
    <dgm:pt modelId="{36539C11-D9D2-405F-ABBA-F2D906BB4E18}" type="pres">
      <dgm:prSet presAssocID="{BBCC882E-E2FE-4678-8F17-B5822004DD3B}" presName="txTwo" presStyleLbl="node2" presStyleIdx="1" presStyleCnt="2">
        <dgm:presLayoutVars>
          <dgm:chPref val="3"/>
        </dgm:presLayoutVars>
      </dgm:prSet>
      <dgm:spPr/>
      <dgm:t>
        <a:bodyPr/>
        <a:lstStyle/>
        <a:p>
          <a:endParaRPr lang="lv-LV"/>
        </a:p>
      </dgm:t>
    </dgm:pt>
    <dgm:pt modelId="{66D4B0CA-5A41-4A83-9B89-49CCCA9FB021}" type="pres">
      <dgm:prSet presAssocID="{BBCC882E-E2FE-4678-8F17-B5822004DD3B}" presName="parTransTwo" presStyleCnt="0"/>
      <dgm:spPr/>
    </dgm:pt>
    <dgm:pt modelId="{09896698-B87E-4152-9028-36D6BCDF27CF}" type="pres">
      <dgm:prSet presAssocID="{BBCC882E-E2FE-4678-8F17-B5822004DD3B}" presName="horzTwo" presStyleCnt="0"/>
      <dgm:spPr/>
    </dgm:pt>
    <dgm:pt modelId="{4150718F-3BAD-49F4-A14C-36F585E30839}" type="pres">
      <dgm:prSet presAssocID="{320BF61E-4ADA-40BB-B9B3-70FA81D59F9F}" presName="vertThree" presStyleCnt="0"/>
      <dgm:spPr/>
    </dgm:pt>
    <dgm:pt modelId="{0825DC50-8A70-40D7-8C62-F6F5EAE7E461}" type="pres">
      <dgm:prSet presAssocID="{320BF61E-4ADA-40BB-B9B3-70FA81D59F9F}" presName="txThree" presStyleLbl="node3" presStyleIdx="2" presStyleCnt="5">
        <dgm:presLayoutVars>
          <dgm:chPref val="3"/>
        </dgm:presLayoutVars>
      </dgm:prSet>
      <dgm:spPr/>
      <dgm:t>
        <a:bodyPr/>
        <a:lstStyle/>
        <a:p>
          <a:endParaRPr lang="lv-LV"/>
        </a:p>
      </dgm:t>
    </dgm:pt>
    <dgm:pt modelId="{039B9B18-D7EE-4E04-AB79-D23779FB0259}" type="pres">
      <dgm:prSet presAssocID="{320BF61E-4ADA-40BB-B9B3-70FA81D59F9F}" presName="horzThree" presStyleCnt="0"/>
      <dgm:spPr/>
    </dgm:pt>
    <dgm:pt modelId="{C35B08C6-C987-48C5-9FAF-9D822F1811C7}" type="pres">
      <dgm:prSet presAssocID="{0DA157D1-7F58-4DAC-8CA0-0D90D85AA6D0}" presName="sibSpaceThree" presStyleCnt="0"/>
      <dgm:spPr/>
    </dgm:pt>
    <dgm:pt modelId="{4AAF57E7-BF95-44D7-B6EC-F22789DC5817}" type="pres">
      <dgm:prSet presAssocID="{49FEA0B1-1497-473A-AB7C-F52D94B4962F}" presName="vertThree" presStyleCnt="0"/>
      <dgm:spPr/>
    </dgm:pt>
    <dgm:pt modelId="{58079074-FB31-470B-B73C-2CB91A16C841}" type="pres">
      <dgm:prSet presAssocID="{49FEA0B1-1497-473A-AB7C-F52D94B4962F}" presName="txThree" presStyleLbl="node3" presStyleIdx="3" presStyleCnt="5">
        <dgm:presLayoutVars>
          <dgm:chPref val="3"/>
        </dgm:presLayoutVars>
      </dgm:prSet>
      <dgm:spPr/>
      <dgm:t>
        <a:bodyPr/>
        <a:lstStyle/>
        <a:p>
          <a:endParaRPr lang="lv-LV"/>
        </a:p>
      </dgm:t>
    </dgm:pt>
    <dgm:pt modelId="{0835DD2B-E282-42C0-BC96-7E185A7A1DFF}" type="pres">
      <dgm:prSet presAssocID="{49FEA0B1-1497-473A-AB7C-F52D94B4962F}" presName="horzThree" presStyleCnt="0"/>
      <dgm:spPr/>
    </dgm:pt>
    <dgm:pt modelId="{FB30359B-5164-43DB-A2EF-1F1A7FFBE865}" type="pres">
      <dgm:prSet presAssocID="{AD07AD46-FC95-47BE-B461-D07127D90E26}" presName="sibSpaceThree" presStyleCnt="0"/>
      <dgm:spPr/>
    </dgm:pt>
    <dgm:pt modelId="{44F5F1CD-3591-4BE6-B256-8E49F97BFCA9}" type="pres">
      <dgm:prSet presAssocID="{3C4EB5C8-69CB-4BCE-B6F7-1F68E8B7D8CE}" presName="vertThree" presStyleCnt="0"/>
      <dgm:spPr/>
    </dgm:pt>
    <dgm:pt modelId="{D9D7C465-D597-47B7-9B56-A3499E91780D}" type="pres">
      <dgm:prSet presAssocID="{3C4EB5C8-69CB-4BCE-B6F7-1F68E8B7D8CE}" presName="txThree" presStyleLbl="node3" presStyleIdx="4" presStyleCnt="5">
        <dgm:presLayoutVars>
          <dgm:chPref val="3"/>
        </dgm:presLayoutVars>
      </dgm:prSet>
      <dgm:spPr/>
      <dgm:t>
        <a:bodyPr/>
        <a:lstStyle/>
        <a:p>
          <a:endParaRPr lang="lv-LV"/>
        </a:p>
      </dgm:t>
    </dgm:pt>
    <dgm:pt modelId="{6D26A3D8-C709-4F38-8C20-77F1085DB3A7}" type="pres">
      <dgm:prSet presAssocID="{3C4EB5C8-69CB-4BCE-B6F7-1F68E8B7D8CE}" presName="horzThree" presStyleCnt="0"/>
      <dgm:spPr/>
    </dgm:pt>
  </dgm:ptLst>
  <dgm:cxnLst>
    <dgm:cxn modelId="{4AE1D25C-EDA1-4836-843C-9B5813780609}" type="presOf" srcId="{49FEA0B1-1497-473A-AB7C-F52D94B4962F}" destId="{58079074-FB31-470B-B73C-2CB91A16C841}" srcOrd="0" destOrd="0" presId="urn:microsoft.com/office/officeart/2005/8/layout/hierarchy4"/>
    <dgm:cxn modelId="{70CE2986-6CAB-41B4-BD21-F47C226B7617}" srcId="{BBCC882E-E2FE-4678-8F17-B5822004DD3B}" destId="{3C4EB5C8-69CB-4BCE-B6F7-1F68E8B7D8CE}" srcOrd="2" destOrd="0" parTransId="{1F93A3B4-0B50-40B9-BA15-E93AE257EF8E}" sibTransId="{3548808A-E5B4-4B16-8161-81692F9048A1}"/>
    <dgm:cxn modelId="{19F8049E-5E14-4A17-80EA-4C1D554297DB}" type="presOf" srcId="{320BF61E-4ADA-40BB-B9B3-70FA81D59F9F}" destId="{0825DC50-8A70-40D7-8C62-F6F5EAE7E461}" srcOrd="0" destOrd="0" presId="urn:microsoft.com/office/officeart/2005/8/layout/hierarchy4"/>
    <dgm:cxn modelId="{FBCA2817-4EA0-4B48-93BB-A2D140A5E054}" srcId="{E87DF254-C1CF-4501-B6D3-106F320ED7AC}" destId="{DC60CBDC-86F4-44F2-905C-A6F6F1A2F374}" srcOrd="0" destOrd="0" parTransId="{BB9D9BBC-8F69-445D-B586-0ADC0D089524}" sibTransId="{CC176D9C-3A76-4F53-98DB-08CB3838734A}"/>
    <dgm:cxn modelId="{47845E1C-70B4-471F-987A-1F6B7FA3BA33}" srcId="{E87DF254-C1CF-4501-B6D3-106F320ED7AC}" destId="{7AF44BC4-9116-4DCF-8E82-459A241D0B90}" srcOrd="1" destOrd="0" parTransId="{6ECE5BCD-0A85-4EE9-A0E9-79C06C5E1C4F}" sibTransId="{DB600762-8E54-4B7F-BF37-DF02167CFA6D}"/>
    <dgm:cxn modelId="{CFABF075-EA56-495B-9BB6-BF07E74610C6}" type="presOf" srcId="{3C4EB5C8-69CB-4BCE-B6F7-1F68E8B7D8CE}" destId="{D9D7C465-D597-47B7-9B56-A3499E91780D}" srcOrd="0" destOrd="0" presId="urn:microsoft.com/office/officeart/2005/8/layout/hierarchy4"/>
    <dgm:cxn modelId="{7C477836-EE97-45B0-B398-A7861515024D}" srcId="{BBCC882E-E2FE-4678-8F17-B5822004DD3B}" destId="{320BF61E-4ADA-40BB-B9B3-70FA81D59F9F}" srcOrd="0" destOrd="0" parTransId="{7C074669-8BCB-4509-A29F-791C9B1C6718}" sibTransId="{0DA157D1-7F58-4DAC-8CA0-0D90D85AA6D0}"/>
    <dgm:cxn modelId="{9FD5C0F0-A1F9-4717-A673-2F197402F18A}" type="presOf" srcId="{84AD0C50-F10A-4A26-A9D8-BCD000222E42}" destId="{DAE7CAF5-2196-4005-AD55-EAD394EB5029}" srcOrd="0" destOrd="0" presId="urn:microsoft.com/office/officeart/2005/8/layout/hierarchy4"/>
    <dgm:cxn modelId="{F2E0C018-5FD7-44F4-A166-149E85A900A2}" srcId="{C351B4F2-E19E-4605-84CE-0C77F4DF744F}" destId="{E87DF254-C1CF-4501-B6D3-106F320ED7AC}" srcOrd="0" destOrd="0" parTransId="{297F3421-83E8-41F6-9FB0-7B8E72A6713A}" sibTransId="{DD95C384-1A40-4824-A564-8AC79C5C801F}"/>
    <dgm:cxn modelId="{AB62826D-3CD3-4BA6-81EC-5800B7B757D2}" type="presOf" srcId="{BBCC882E-E2FE-4678-8F17-B5822004DD3B}" destId="{36539C11-D9D2-405F-ABBA-F2D906BB4E18}" srcOrd="0" destOrd="0" presId="urn:microsoft.com/office/officeart/2005/8/layout/hierarchy4"/>
    <dgm:cxn modelId="{E3EA4638-5A28-4C9D-A532-7FE8EFF7E0F5}" srcId="{BBCC882E-E2FE-4678-8F17-B5822004DD3B}" destId="{49FEA0B1-1497-473A-AB7C-F52D94B4962F}" srcOrd="1" destOrd="0" parTransId="{85CE55C2-7B2D-4201-B2DB-48658DA76C52}" sibTransId="{AD07AD46-FC95-47BE-B461-D07127D90E26}"/>
    <dgm:cxn modelId="{EA36AAC1-0E3A-4C8E-8D31-5B62E5C198B5}" srcId="{84AD0C50-F10A-4A26-A9D8-BCD000222E42}" destId="{C351B4F2-E19E-4605-84CE-0C77F4DF744F}" srcOrd="0" destOrd="0" parTransId="{7020F0E9-C592-4B74-8849-8249BDA51DDB}" sibTransId="{5B568E8C-BAC6-4970-AB01-08B63E87A420}"/>
    <dgm:cxn modelId="{3F57FED1-B5DD-4919-BAFB-E2F60EA53CCF}" type="presOf" srcId="{C351B4F2-E19E-4605-84CE-0C77F4DF744F}" destId="{BFD8AF9F-9DDC-4830-8332-07EE0F15F737}" srcOrd="0" destOrd="0" presId="urn:microsoft.com/office/officeart/2005/8/layout/hierarchy4"/>
    <dgm:cxn modelId="{6A6552CD-47E3-4CF1-BF1F-BB84CD54F2A9}" type="presOf" srcId="{E87DF254-C1CF-4501-B6D3-106F320ED7AC}" destId="{23A2F172-2F04-4BB1-9C1D-8A49DFB107BF}" srcOrd="0" destOrd="0" presId="urn:microsoft.com/office/officeart/2005/8/layout/hierarchy4"/>
    <dgm:cxn modelId="{0C75DDD9-76EC-4F1F-8EFF-A1E940E35491}" type="presOf" srcId="{7AF44BC4-9116-4DCF-8E82-459A241D0B90}" destId="{DED75607-CE5F-47DC-8C34-AA5A741AF868}" srcOrd="0" destOrd="0" presId="urn:microsoft.com/office/officeart/2005/8/layout/hierarchy4"/>
    <dgm:cxn modelId="{FB0B3FF5-E3CE-4BAA-8EF3-5DABB28A4C05}" type="presOf" srcId="{DC60CBDC-86F4-44F2-905C-A6F6F1A2F374}" destId="{5888F9B4-CFA3-4489-9FD6-1BCF2330A853}" srcOrd="0" destOrd="0" presId="urn:microsoft.com/office/officeart/2005/8/layout/hierarchy4"/>
    <dgm:cxn modelId="{21280134-B02F-4AFD-91B9-A9C0DE7330D1}" srcId="{C351B4F2-E19E-4605-84CE-0C77F4DF744F}" destId="{BBCC882E-E2FE-4678-8F17-B5822004DD3B}" srcOrd="1" destOrd="0" parTransId="{CD34E83B-4490-4049-8FD2-42F4DB4CAA33}" sibTransId="{1DED0934-3BDF-4EA4-8325-D09B15251631}"/>
    <dgm:cxn modelId="{CF7A4D25-4761-424F-B749-CFBA6517109F}" type="presParOf" srcId="{DAE7CAF5-2196-4005-AD55-EAD394EB5029}" destId="{1353AFDD-1A2C-4929-B0F5-63C151661B53}" srcOrd="0" destOrd="0" presId="urn:microsoft.com/office/officeart/2005/8/layout/hierarchy4"/>
    <dgm:cxn modelId="{25D5C80C-A229-41BF-9763-CEC054AD3D8B}" type="presParOf" srcId="{1353AFDD-1A2C-4929-B0F5-63C151661B53}" destId="{BFD8AF9F-9DDC-4830-8332-07EE0F15F737}" srcOrd="0" destOrd="0" presId="urn:microsoft.com/office/officeart/2005/8/layout/hierarchy4"/>
    <dgm:cxn modelId="{0F7CBAE6-EFFA-418C-84C4-63B5722132E9}" type="presParOf" srcId="{1353AFDD-1A2C-4929-B0F5-63C151661B53}" destId="{F7F25DF1-238B-4C2F-8644-9EFC267D4A51}" srcOrd="1" destOrd="0" presId="urn:microsoft.com/office/officeart/2005/8/layout/hierarchy4"/>
    <dgm:cxn modelId="{D402FB63-5907-47C4-9E09-A40FAEBB77F5}" type="presParOf" srcId="{1353AFDD-1A2C-4929-B0F5-63C151661B53}" destId="{EE3632C5-6C51-461D-A8BF-14E82A437A3F}" srcOrd="2" destOrd="0" presId="urn:microsoft.com/office/officeart/2005/8/layout/hierarchy4"/>
    <dgm:cxn modelId="{618F88E0-499E-44A5-B492-265E4613A0A5}" type="presParOf" srcId="{EE3632C5-6C51-461D-A8BF-14E82A437A3F}" destId="{F497A2A8-8F1E-4F7E-8407-8AEAF3FE0E81}" srcOrd="0" destOrd="0" presId="urn:microsoft.com/office/officeart/2005/8/layout/hierarchy4"/>
    <dgm:cxn modelId="{DA0A43BA-E03C-4819-86E6-AFF0A1A2CCC7}" type="presParOf" srcId="{F497A2A8-8F1E-4F7E-8407-8AEAF3FE0E81}" destId="{23A2F172-2F04-4BB1-9C1D-8A49DFB107BF}" srcOrd="0" destOrd="0" presId="urn:microsoft.com/office/officeart/2005/8/layout/hierarchy4"/>
    <dgm:cxn modelId="{CDB86E11-D13F-403F-9EFB-B6971BC50E49}" type="presParOf" srcId="{F497A2A8-8F1E-4F7E-8407-8AEAF3FE0E81}" destId="{548AA06B-076C-4285-A568-B20A762DD0D9}" srcOrd="1" destOrd="0" presId="urn:microsoft.com/office/officeart/2005/8/layout/hierarchy4"/>
    <dgm:cxn modelId="{2A3FD80A-FA35-4C6C-8209-402E78C87498}" type="presParOf" srcId="{F497A2A8-8F1E-4F7E-8407-8AEAF3FE0E81}" destId="{3C66E83E-1FCE-4353-8CE8-D7F121FEB9A7}" srcOrd="2" destOrd="0" presId="urn:microsoft.com/office/officeart/2005/8/layout/hierarchy4"/>
    <dgm:cxn modelId="{CA317CA7-99EB-44DC-ADF6-0E4A7B31967B}" type="presParOf" srcId="{3C66E83E-1FCE-4353-8CE8-D7F121FEB9A7}" destId="{9119FEB5-70A2-44FA-ACFF-92E49F6716C8}" srcOrd="0" destOrd="0" presId="urn:microsoft.com/office/officeart/2005/8/layout/hierarchy4"/>
    <dgm:cxn modelId="{517BD29D-CFCC-4773-B3CE-B7BEDEEF17C7}" type="presParOf" srcId="{9119FEB5-70A2-44FA-ACFF-92E49F6716C8}" destId="{5888F9B4-CFA3-4489-9FD6-1BCF2330A853}" srcOrd="0" destOrd="0" presId="urn:microsoft.com/office/officeart/2005/8/layout/hierarchy4"/>
    <dgm:cxn modelId="{3B0700CC-DB27-4165-80E1-13A4EE5A142D}" type="presParOf" srcId="{9119FEB5-70A2-44FA-ACFF-92E49F6716C8}" destId="{83CCEE9D-95A6-4099-8669-99B630F3EE7B}" srcOrd="1" destOrd="0" presId="urn:microsoft.com/office/officeart/2005/8/layout/hierarchy4"/>
    <dgm:cxn modelId="{75CDF4C5-5326-4D34-B1E9-4AA4494E0CF5}" type="presParOf" srcId="{3C66E83E-1FCE-4353-8CE8-D7F121FEB9A7}" destId="{3DD936A9-D6B3-41CC-9D9D-BB932F7AA72D}" srcOrd="1" destOrd="0" presId="urn:microsoft.com/office/officeart/2005/8/layout/hierarchy4"/>
    <dgm:cxn modelId="{A98ADB20-1D24-4AB6-BDD3-91159960B413}" type="presParOf" srcId="{3C66E83E-1FCE-4353-8CE8-D7F121FEB9A7}" destId="{483BF372-A2F8-4BF1-A557-CBFD19665F97}" srcOrd="2" destOrd="0" presId="urn:microsoft.com/office/officeart/2005/8/layout/hierarchy4"/>
    <dgm:cxn modelId="{5300680D-FB59-4E8A-854C-EF92C8D7655F}" type="presParOf" srcId="{483BF372-A2F8-4BF1-A557-CBFD19665F97}" destId="{DED75607-CE5F-47DC-8C34-AA5A741AF868}" srcOrd="0" destOrd="0" presId="urn:microsoft.com/office/officeart/2005/8/layout/hierarchy4"/>
    <dgm:cxn modelId="{3BB2BE51-6E81-4EEB-97A5-2B86ED6E30F0}" type="presParOf" srcId="{483BF372-A2F8-4BF1-A557-CBFD19665F97}" destId="{ED50992D-3818-4652-9865-BA2DFA106A16}" srcOrd="1" destOrd="0" presId="urn:microsoft.com/office/officeart/2005/8/layout/hierarchy4"/>
    <dgm:cxn modelId="{B6F3F7F4-1DE5-461E-B8FE-0F50F9EE137A}" type="presParOf" srcId="{EE3632C5-6C51-461D-A8BF-14E82A437A3F}" destId="{6C342826-E347-4FD1-857A-7E20BD9609AC}" srcOrd="1" destOrd="0" presId="urn:microsoft.com/office/officeart/2005/8/layout/hierarchy4"/>
    <dgm:cxn modelId="{0A16D56C-EAA9-4B22-9261-F57BD848456F}" type="presParOf" srcId="{EE3632C5-6C51-461D-A8BF-14E82A437A3F}" destId="{694A4A8C-161B-4B3F-B356-70BF1E1A243D}" srcOrd="2" destOrd="0" presId="urn:microsoft.com/office/officeart/2005/8/layout/hierarchy4"/>
    <dgm:cxn modelId="{0D5BBE67-F8C3-4555-8C0C-1E634373A51C}" type="presParOf" srcId="{694A4A8C-161B-4B3F-B356-70BF1E1A243D}" destId="{36539C11-D9D2-405F-ABBA-F2D906BB4E18}" srcOrd="0" destOrd="0" presId="urn:microsoft.com/office/officeart/2005/8/layout/hierarchy4"/>
    <dgm:cxn modelId="{BA4B8089-364C-444B-BD6D-E33DA122B13B}" type="presParOf" srcId="{694A4A8C-161B-4B3F-B356-70BF1E1A243D}" destId="{66D4B0CA-5A41-4A83-9B89-49CCCA9FB021}" srcOrd="1" destOrd="0" presId="urn:microsoft.com/office/officeart/2005/8/layout/hierarchy4"/>
    <dgm:cxn modelId="{2F8106A9-B000-4573-A4C2-0F4BC79C594B}" type="presParOf" srcId="{694A4A8C-161B-4B3F-B356-70BF1E1A243D}" destId="{09896698-B87E-4152-9028-36D6BCDF27CF}" srcOrd="2" destOrd="0" presId="urn:microsoft.com/office/officeart/2005/8/layout/hierarchy4"/>
    <dgm:cxn modelId="{E2459E60-BD2D-4471-AC35-D6B2185BA7D0}" type="presParOf" srcId="{09896698-B87E-4152-9028-36D6BCDF27CF}" destId="{4150718F-3BAD-49F4-A14C-36F585E30839}" srcOrd="0" destOrd="0" presId="urn:microsoft.com/office/officeart/2005/8/layout/hierarchy4"/>
    <dgm:cxn modelId="{72D47DC7-A54E-4BAB-96DE-71F462C245DE}" type="presParOf" srcId="{4150718F-3BAD-49F4-A14C-36F585E30839}" destId="{0825DC50-8A70-40D7-8C62-F6F5EAE7E461}" srcOrd="0" destOrd="0" presId="urn:microsoft.com/office/officeart/2005/8/layout/hierarchy4"/>
    <dgm:cxn modelId="{9B59D11A-8386-4A11-AADF-194C2DF9DC00}" type="presParOf" srcId="{4150718F-3BAD-49F4-A14C-36F585E30839}" destId="{039B9B18-D7EE-4E04-AB79-D23779FB0259}" srcOrd="1" destOrd="0" presId="urn:microsoft.com/office/officeart/2005/8/layout/hierarchy4"/>
    <dgm:cxn modelId="{EAB8FDAC-D0FC-4D6F-A63F-38CFA02D68EE}" type="presParOf" srcId="{09896698-B87E-4152-9028-36D6BCDF27CF}" destId="{C35B08C6-C987-48C5-9FAF-9D822F1811C7}" srcOrd="1" destOrd="0" presId="urn:microsoft.com/office/officeart/2005/8/layout/hierarchy4"/>
    <dgm:cxn modelId="{3DADE194-006E-4C32-AE13-EFF58F756C1D}" type="presParOf" srcId="{09896698-B87E-4152-9028-36D6BCDF27CF}" destId="{4AAF57E7-BF95-44D7-B6EC-F22789DC5817}" srcOrd="2" destOrd="0" presId="urn:microsoft.com/office/officeart/2005/8/layout/hierarchy4"/>
    <dgm:cxn modelId="{DCB8BB35-9CF0-42ED-BFF6-7C79D7866993}" type="presParOf" srcId="{4AAF57E7-BF95-44D7-B6EC-F22789DC5817}" destId="{58079074-FB31-470B-B73C-2CB91A16C841}" srcOrd="0" destOrd="0" presId="urn:microsoft.com/office/officeart/2005/8/layout/hierarchy4"/>
    <dgm:cxn modelId="{C96111C2-F893-4421-ACC8-DB587E4458F1}" type="presParOf" srcId="{4AAF57E7-BF95-44D7-B6EC-F22789DC5817}" destId="{0835DD2B-E282-42C0-BC96-7E185A7A1DFF}" srcOrd="1" destOrd="0" presId="urn:microsoft.com/office/officeart/2005/8/layout/hierarchy4"/>
    <dgm:cxn modelId="{DC3270FF-A682-4FB2-8324-285A66ACC8F3}" type="presParOf" srcId="{09896698-B87E-4152-9028-36D6BCDF27CF}" destId="{FB30359B-5164-43DB-A2EF-1F1A7FFBE865}" srcOrd="3" destOrd="0" presId="urn:microsoft.com/office/officeart/2005/8/layout/hierarchy4"/>
    <dgm:cxn modelId="{D5FA4ED9-70E5-44B2-86E0-9FB9AB12A923}" type="presParOf" srcId="{09896698-B87E-4152-9028-36D6BCDF27CF}" destId="{44F5F1CD-3591-4BE6-B256-8E49F97BFCA9}" srcOrd="4" destOrd="0" presId="urn:microsoft.com/office/officeart/2005/8/layout/hierarchy4"/>
    <dgm:cxn modelId="{9BE982D3-3B1D-4EC9-B993-328480852C52}" type="presParOf" srcId="{44F5F1CD-3591-4BE6-B256-8E49F97BFCA9}" destId="{D9D7C465-D597-47B7-9B56-A3499E91780D}" srcOrd="0" destOrd="0" presId="urn:microsoft.com/office/officeart/2005/8/layout/hierarchy4"/>
    <dgm:cxn modelId="{FAFD0DFB-D6D8-4F5F-9B80-716651C2D155}" type="presParOf" srcId="{44F5F1CD-3591-4BE6-B256-8E49F97BFCA9}" destId="{6D26A3D8-C709-4F38-8C20-77F1085DB3A7}"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5C91E3-7A68-46D4-A167-C29AC4CD4E67}">
      <dsp:nvSpPr>
        <dsp:cNvPr id="0" name=""/>
        <dsp:cNvSpPr/>
      </dsp:nvSpPr>
      <dsp:spPr>
        <a:xfrm rot="5400000">
          <a:off x="-77319" y="249129"/>
          <a:ext cx="1621568" cy="1135097"/>
        </a:xfrm>
        <a:prstGeom prst="chevron">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lv-LV" sz="1500" kern="1200" dirty="0" err="1" smtClean="0"/>
            <a:t>Consultations</a:t>
          </a:r>
          <a:endParaRPr lang="lv-LV" sz="1500" kern="1200" dirty="0"/>
        </a:p>
      </dsp:txBody>
      <dsp:txXfrm rot="5400000">
        <a:off x="-77319" y="249129"/>
        <a:ext cx="1621568" cy="1135097"/>
      </dsp:txXfrm>
    </dsp:sp>
    <dsp:sp modelId="{4C002987-984E-4E1B-A124-D7E3B6853623}">
      <dsp:nvSpPr>
        <dsp:cNvPr id="0" name=""/>
        <dsp:cNvSpPr/>
      </dsp:nvSpPr>
      <dsp:spPr>
        <a:xfrm rot="5400000">
          <a:off x="4092655" y="-2453914"/>
          <a:ext cx="1054019" cy="59736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lv-LV" sz="1800" kern="1200" dirty="0" err="1" smtClean="0"/>
            <a:t>Inspector</a:t>
          </a:r>
          <a:r>
            <a:rPr lang="lv-LV" sz="1800" kern="1200" dirty="0" smtClean="0"/>
            <a:t> </a:t>
          </a:r>
          <a:r>
            <a:rPr lang="lv-LV" sz="1800" kern="1200" dirty="0" err="1" smtClean="0"/>
            <a:t>as</a:t>
          </a:r>
          <a:r>
            <a:rPr lang="lv-LV" sz="1800" kern="1200" dirty="0" smtClean="0"/>
            <a:t> a </a:t>
          </a:r>
          <a:r>
            <a:rPr lang="lv-LV" sz="1800" kern="1200" dirty="0" err="1" smtClean="0"/>
            <a:t>consultant</a:t>
          </a:r>
          <a:endParaRPr lang="lv-LV" sz="1800" kern="1200" dirty="0"/>
        </a:p>
        <a:p>
          <a:pPr marL="171450" lvl="1" indent="-171450" algn="l" defTabSz="800100">
            <a:lnSpc>
              <a:spcPct val="90000"/>
            </a:lnSpc>
            <a:spcBef>
              <a:spcPct val="0"/>
            </a:spcBef>
            <a:spcAft>
              <a:spcPct val="15000"/>
            </a:spcAft>
            <a:buChar char="••"/>
          </a:pPr>
          <a:r>
            <a:rPr lang="lv-LV" sz="1800" kern="1200" dirty="0" err="1" smtClean="0"/>
            <a:t>Risk</a:t>
          </a:r>
          <a:r>
            <a:rPr lang="lv-LV" sz="1800" kern="1200" dirty="0" smtClean="0"/>
            <a:t> </a:t>
          </a:r>
          <a:r>
            <a:rPr lang="lv-LV" sz="1800" kern="1200" dirty="0" err="1" smtClean="0"/>
            <a:t>and</a:t>
          </a:r>
          <a:r>
            <a:rPr lang="lv-LV" sz="1800" kern="1200" dirty="0" smtClean="0"/>
            <a:t> </a:t>
          </a:r>
          <a:r>
            <a:rPr lang="lv-LV" sz="1800" kern="1200" dirty="0" err="1" smtClean="0"/>
            <a:t>cause</a:t>
          </a:r>
          <a:r>
            <a:rPr lang="lv-LV" sz="1800" kern="1200" dirty="0" smtClean="0"/>
            <a:t> </a:t>
          </a:r>
          <a:r>
            <a:rPr lang="lv-LV" sz="1800" kern="1200" dirty="0" err="1" smtClean="0"/>
            <a:t>analysis</a:t>
          </a:r>
          <a:endParaRPr lang="lv-LV" sz="1800" kern="1200" dirty="0"/>
        </a:p>
      </dsp:txBody>
      <dsp:txXfrm rot="5400000">
        <a:off x="4092655" y="-2453914"/>
        <a:ext cx="1054019" cy="5973638"/>
      </dsp:txXfrm>
    </dsp:sp>
    <dsp:sp modelId="{9C8E382B-A41A-4A42-89EE-9946600C4492}">
      <dsp:nvSpPr>
        <dsp:cNvPr id="0" name=""/>
        <dsp:cNvSpPr/>
      </dsp:nvSpPr>
      <dsp:spPr>
        <a:xfrm rot="5400000">
          <a:off x="-77319" y="1686215"/>
          <a:ext cx="1621568" cy="1135097"/>
        </a:xfrm>
        <a:prstGeom prst="chevron">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lv-LV" sz="1500" kern="1200" dirty="0" err="1" smtClean="0"/>
            <a:t>Self</a:t>
          </a:r>
          <a:r>
            <a:rPr lang="lv-LV" sz="1500" kern="1200" dirty="0" smtClean="0"/>
            <a:t> </a:t>
          </a:r>
          <a:r>
            <a:rPr lang="lv-LV" sz="1500" kern="1200" dirty="0" err="1" smtClean="0"/>
            <a:t>assesment</a:t>
          </a:r>
          <a:endParaRPr lang="lv-LV" sz="1500" kern="1200" dirty="0"/>
        </a:p>
      </dsp:txBody>
      <dsp:txXfrm rot="5400000">
        <a:off x="-77319" y="1686215"/>
        <a:ext cx="1621568" cy="1135097"/>
      </dsp:txXfrm>
    </dsp:sp>
    <dsp:sp modelId="{20A79079-A4DA-4E89-97E0-B292538535FC}">
      <dsp:nvSpPr>
        <dsp:cNvPr id="0" name=""/>
        <dsp:cNvSpPr/>
      </dsp:nvSpPr>
      <dsp:spPr>
        <a:xfrm rot="5400000">
          <a:off x="4092655" y="-975512"/>
          <a:ext cx="1054019" cy="58910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lv-LV" sz="1800" kern="1200" dirty="0" smtClean="0"/>
            <a:t>A</a:t>
          </a:r>
          <a:r>
            <a:rPr lang="en-US" sz="1800" kern="1200" dirty="0" err="1" smtClean="0"/>
            <a:t>ssessment</a:t>
          </a:r>
          <a:r>
            <a:rPr lang="en-US" sz="1800" kern="1200" dirty="0" smtClean="0"/>
            <a:t> of the quality management process</a:t>
          </a:r>
          <a:r>
            <a:rPr lang="lv-LV" sz="1800" kern="1200" dirty="0" smtClean="0"/>
            <a:t> </a:t>
          </a:r>
          <a:r>
            <a:rPr lang="lv-LV" sz="1800" kern="1200" dirty="0" err="1" smtClean="0"/>
            <a:t>in</a:t>
          </a:r>
          <a:r>
            <a:rPr lang="lv-LV" sz="1800" kern="1200" dirty="0" smtClean="0"/>
            <a:t> </a:t>
          </a:r>
          <a:r>
            <a:rPr lang="lv-LV" sz="1800" kern="1200" dirty="0" err="1" smtClean="0"/>
            <a:t>hospitals</a:t>
          </a:r>
          <a:endParaRPr lang="lv-LV" sz="1800" kern="1200" dirty="0" smtClean="0"/>
        </a:p>
        <a:p>
          <a:pPr marL="171450" lvl="1" indent="-171450" algn="l" defTabSz="800100">
            <a:lnSpc>
              <a:spcPct val="90000"/>
            </a:lnSpc>
            <a:spcBef>
              <a:spcPct val="0"/>
            </a:spcBef>
            <a:spcAft>
              <a:spcPct val="15000"/>
            </a:spcAft>
            <a:buChar char="••"/>
          </a:pPr>
          <a:r>
            <a:rPr lang="lv-LV" sz="1800" kern="1200" dirty="0" err="1" smtClean="0"/>
            <a:t>Currently</a:t>
          </a:r>
          <a:r>
            <a:rPr lang="lv-LV" sz="1800" kern="1200" dirty="0" smtClean="0"/>
            <a:t> </a:t>
          </a:r>
          <a:r>
            <a:rPr lang="lv-LV" sz="1800" kern="1200" dirty="0" err="1" smtClean="0"/>
            <a:t>in</a:t>
          </a:r>
          <a:r>
            <a:rPr lang="lv-LV" sz="1800" kern="1200" dirty="0" smtClean="0"/>
            <a:t> progress, </a:t>
          </a:r>
          <a:r>
            <a:rPr lang="lv-LV" sz="1800" kern="1200" dirty="0" err="1" smtClean="0"/>
            <a:t>waiting</a:t>
          </a:r>
          <a:r>
            <a:rPr lang="lv-LV" sz="1800" kern="1200" dirty="0" smtClean="0"/>
            <a:t> </a:t>
          </a:r>
          <a:r>
            <a:rPr lang="lv-LV" sz="1800" kern="1200" dirty="0" err="1" smtClean="0"/>
            <a:t>for</a:t>
          </a:r>
          <a:r>
            <a:rPr lang="lv-LV" sz="1800" kern="1200" dirty="0" smtClean="0"/>
            <a:t> </a:t>
          </a:r>
          <a:r>
            <a:rPr lang="lv-LV" sz="1800" kern="1200" dirty="0" err="1" smtClean="0"/>
            <a:t>the</a:t>
          </a:r>
          <a:r>
            <a:rPr lang="lv-LV" sz="1800" kern="1200" dirty="0" smtClean="0"/>
            <a:t> </a:t>
          </a:r>
          <a:r>
            <a:rPr lang="lv-LV" sz="1800" kern="1200" dirty="0" err="1" smtClean="0"/>
            <a:t>feedback</a:t>
          </a:r>
          <a:endParaRPr lang="lv-LV" sz="1800" kern="1200" dirty="0" smtClean="0"/>
        </a:p>
      </dsp:txBody>
      <dsp:txXfrm rot="5400000">
        <a:off x="4092655" y="-975512"/>
        <a:ext cx="1054019" cy="5891003"/>
      </dsp:txXfrm>
    </dsp:sp>
    <dsp:sp modelId="{FB1F347C-ABC4-4BDC-AFD7-D2125ED0F976}">
      <dsp:nvSpPr>
        <dsp:cNvPr id="0" name=""/>
        <dsp:cNvSpPr/>
      </dsp:nvSpPr>
      <dsp:spPr>
        <a:xfrm rot="5400000">
          <a:off x="-77319" y="3324297"/>
          <a:ext cx="1621568" cy="1135097"/>
        </a:xfrm>
        <a:prstGeom prst="chevron">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lv-LV" sz="1500" kern="1200" dirty="0" err="1" smtClean="0"/>
            <a:t>Indicators</a:t>
          </a:r>
          <a:endParaRPr lang="lv-LV" sz="1500" kern="1200" dirty="0"/>
        </a:p>
      </dsp:txBody>
      <dsp:txXfrm rot="5400000">
        <a:off x="-77319" y="3324297"/>
        <a:ext cx="1621568" cy="1135097"/>
      </dsp:txXfrm>
    </dsp:sp>
    <dsp:sp modelId="{341669C7-7E06-4D11-8AE1-C3C8A1860925}">
      <dsp:nvSpPr>
        <dsp:cNvPr id="0" name=""/>
        <dsp:cNvSpPr/>
      </dsp:nvSpPr>
      <dsp:spPr>
        <a:xfrm rot="5400000">
          <a:off x="3891658" y="676541"/>
          <a:ext cx="1456012" cy="58630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lv-LV" sz="1600" kern="1200" dirty="0" err="1" smtClean="0"/>
            <a:t>Orientation</a:t>
          </a:r>
          <a:r>
            <a:rPr lang="lv-LV" sz="1600" kern="1200" dirty="0" smtClean="0"/>
            <a:t> </a:t>
          </a:r>
          <a:r>
            <a:rPr lang="lv-LV" sz="1600" kern="1200" dirty="0" err="1" smtClean="0"/>
            <a:t>mainly</a:t>
          </a:r>
          <a:r>
            <a:rPr lang="lv-LV" sz="1600" kern="1200" dirty="0" smtClean="0"/>
            <a:t> </a:t>
          </a:r>
          <a:r>
            <a:rPr lang="lv-LV" sz="1600" kern="1200" dirty="0" err="1" smtClean="0"/>
            <a:t>on</a:t>
          </a:r>
          <a:r>
            <a:rPr lang="lv-LV" sz="1600" kern="1200" dirty="0" smtClean="0"/>
            <a:t> </a:t>
          </a:r>
          <a:r>
            <a:rPr lang="lv-LV" sz="1600" kern="1200" dirty="0" err="1" smtClean="0"/>
            <a:t>outcome</a:t>
          </a:r>
          <a:r>
            <a:rPr lang="lv-LV" sz="1600" kern="1200" dirty="0" smtClean="0"/>
            <a:t> </a:t>
          </a:r>
          <a:r>
            <a:rPr lang="lv-LV" sz="1600" kern="1200" dirty="0" err="1" smtClean="0"/>
            <a:t>indicators</a:t>
          </a:r>
          <a:r>
            <a:rPr lang="lv-LV" sz="1600" kern="1200" dirty="0" smtClean="0"/>
            <a:t>, </a:t>
          </a:r>
          <a:endParaRPr lang="lv-LV" sz="1600" kern="1200" dirty="0"/>
        </a:p>
        <a:p>
          <a:pPr marL="171450" lvl="1" indent="-171450" algn="l" defTabSz="711200">
            <a:lnSpc>
              <a:spcPct val="90000"/>
            </a:lnSpc>
            <a:spcBef>
              <a:spcPct val="0"/>
            </a:spcBef>
            <a:spcAft>
              <a:spcPct val="15000"/>
            </a:spcAft>
            <a:buChar char="••"/>
          </a:pPr>
          <a:r>
            <a:rPr lang="lv-LV" sz="1600" kern="1200" dirty="0" err="1" smtClean="0"/>
            <a:t>Secondary</a:t>
          </a:r>
          <a:r>
            <a:rPr lang="lv-LV" sz="1600" kern="1200" dirty="0" smtClean="0"/>
            <a:t> </a:t>
          </a:r>
          <a:r>
            <a:rPr lang="lv-LV" sz="1600" kern="1200" dirty="0" err="1" smtClean="0"/>
            <a:t>focus</a:t>
          </a:r>
          <a:r>
            <a:rPr lang="lv-LV" sz="1600" kern="1200" dirty="0" smtClean="0"/>
            <a:t> </a:t>
          </a:r>
          <a:r>
            <a:rPr lang="lv-LV" sz="1600" kern="1200" dirty="0" err="1" smtClean="0"/>
            <a:t>on</a:t>
          </a:r>
          <a:r>
            <a:rPr lang="lv-LV" sz="1600" kern="1200" dirty="0" smtClean="0"/>
            <a:t> process </a:t>
          </a:r>
          <a:r>
            <a:rPr lang="lv-LV" sz="1600" kern="1200" dirty="0" err="1" smtClean="0"/>
            <a:t>indicators</a:t>
          </a:r>
          <a:r>
            <a:rPr lang="lv-LV" sz="1600" kern="1200" dirty="0" smtClean="0"/>
            <a:t>,</a:t>
          </a:r>
          <a:endParaRPr lang="lv-LV" sz="1600" kern="1200" dirty="0"/>
        </a:p>
        <a:p>
          <a:pPr marL="171450" lvl="1" indent="-171450" algn="l" defTabSz="711200">
            <a:lnSpc>
              <a:spcPct val="90000"/>
            </a:lnSpc>
            <a:spcBef>
              <a:spcPct val="0"/>
            </a:spcBef>
            <a:spcAft>
              <a:spcPct val="15000"/>
            </a:spcAft>
            <a:buChar char="••"/>
          </a:pPr>
          <a:r>
            <a:rPr lang="lv-LV" sz="1600" kern="1200" dirty="0" err="1" smtClean="0"/>
            <a:t>Planning</a:t>
          </a:r>
          <a:r>
            <a:rPr lang="lv-LV" sz="1600" kern="1200" dirty="0" smtClean="0"/>
            <a:t> to </a:t>
          </a:r>
          <a:r>
            <a:rPr lang="lv-LV" sz="1600" kern="1200" dirty="0" err="1" smtClean="0"/>
            <a:t>estabish</a:t>
          </a:r>
          <a:r>
            <a:rPr lang="lv-LV" sz="1600" kern="1200" dirty="0" smtClean="0"/>
            <a:t> </a:t>
          </a:r>
          <a:r>
            <a:rPr lang="lv-LV" sz="1600" kern="1200" dirty="0" err="1" smtClean="0"/>
            <a:t>working</a:t>
          </a:r>
          <a:r>
            <a:rPr lang="lv-LV" sz="1600" kern="1200" dirty="0" smtClean="0"/>
            <a:t> </a:t>
          </a:r>
          <a:r>
            <a:rPr lang="lv-LV" sz="1600" kern="1200" dirty="0" err="1" smtClean="0"/>
            <a:t>groups</a:t>
          </a:r>
          <a:r>
            <a:rPr lang="lv-LV" sz="1600" kern="1200" dirty="0" smtClean="0"/>
            <a:t> </a:t>
          </a:r>
          <a:r>
            <a:rPr lang="lv-LV" sz="1600" kern="1200" dirty="0" err="1" smtClean="0"/>
            <a:t>with</a:t>
          </a:r>
          <a:r>
            <a:rPr lang="lv-LV" sz="1600" kern="1200" dirty="0" smtClean="0"/>
            <a:t> </a:t>
          </a:r>
          <a:r>
            <a:rPr lang="lv-LV" sz="1600" kern="1200" dirty="0" err="1" smtClean="0"/>
            <a:t>stakeholders</a:t>
          </a:r>
          <a:r>
            <a:rPr lang="lv-LV" sz="1600" kern="1200" dirty="0" smtClean="0"/>
            <a:t>,</a:t>
          </a:r>
          <a:endParaRPr lang="lv-LV" sz="1600" kern="1200" dirty="0"/>
        </a:p>
        <a:p>
          <a:pPr marL="171450" lvl="1" indent="-171450" algn="l" defTabSz="711200">
            <a:lnSpc>
              <a:spcPct val="90000"/>
            </a:lnSpc>
            <a:spcBef>
              <a:spcPct val="0"/>
            </a:spcBef>
            <a:spcAft>
              <a:spcPct val="15000"/>
            </a:spcAft>
            <a:buChar char="••"/>
          </a:pPr>
          <a:r>
            <a:rPr lang="lv-LV" sz="1600" kern="1200" dirty="0" err="1" smtClean="0"/>
            <a:t>Focus</a:t>
          </a:r>
          <a:r>
            <a:rPr lang="lv-LV" sz="1600" kern="1200" dirty="0" smtClean="0"/>
            <a:t> </a:t>
          </a:r>
          <a:r>
            <a:rPr lang="lv-LV" sz="1600" kern="1200" dirty="0" err="1" smtClean="0"/>
            <a:t>themes</a:t>
          </a:r>
          <a:r>
            <a:rPr lang="lv-LV" sz="1600" kern="1200" dirty="0" smtClean="0"/>
            <a:t> </a:t>
          </a:r>
          <a:r>
            <a:rPr lang="lv-LV" sz="1600" kern="1200" dirty="0" err="1" smtClean="0"/>
            <a:t>for</a:t>
          </a:r>
          <a:r>
            <a:rPr lang="lv-LV" sz="1600" kern="1200" dirty="0" smtClean="0"/>
            <a:t> </a:t>
          </a:r>
          <a:r>
            <a:rPr lang="lv-LV" sz="1600" kern="1200" dirty="0" err="1" smtClean="0"/>
            <a:t>the</a:t>
          </a:r>
          <a:r>
            <a:rPr lang="lv-LV" sz="1600" kern="1200" dirty="0" smtClean="0"/>
            <a:t> </a:t>
          </a:r>
          <a:r>
            <a:rPr lang="lv-LV" sz="1600" kern="1200" dirty="0" err="1" smtClean="0"/>
            <a:t>next</a:t>
          </a:r>
          <a:r>
            <a:rPr lang="lv-LV" sz="1600" kern="1200" dirty="0" smtClean="0"/>
            <a:t> </a:t>
          </a:r>
          <a:r>
            <a:rPr lang="lv-LV" sz="1600" kern="1200" dirty="0" err="1" smtClean="0"/>
            <a:t>years</a:t>
          </a:r>
          <a:r>
            <a:rPr lang="lv-LV" sz="1600" kern="1200" dirty="0" smtClean="0"/>
            <a:t> – </a:t>
          </a:r>
          <a:r>
            <a:rPr lang="lv-LV" sz="1600" kern="1200" dirty="0" err="1" smtClean="0"/>
            <a:t>oncology</a:t>
          </a:r>
          <a:r>
            <a:rPr lang="lv-LV" sz="1600" kern="1200" dirty="0" smtClean="0"/>
            <a:t>, </a:t>
          </a:r>
          <a:r>
            <a:rPr lang="lv-LV" sz="1600" kern="1200" dirty="0" err="1" smtClean="0"/>
            <a:t>cardiology</a:t>
          </a:r>
          <a:r>
            <a:rPr lang="lv-LV" sz="1600" kern="1200" dirty="0" smtClean="0"/>
            <a:t>, </a:t>
          </a:r>
          <a:r>
            <a:rPr lang="lv-LV" sz="1600" kern="1200" dirty="0" err="1" smtClean="0"/>
            <a:t>rehabilitation</a:t>
          </a:r>
          <a:r>
            <a:rPr lang="lv-LV" sz="1600" kern="1200" dirty="0" smtClean="0"/>
            <a:t>, </a:t>
          </a:r>
          <a:r>
            <a:rPr lang="lv-LV" sz="1600" kern="1200" dirty="0" err="1" smtClean="0"/>
            <a:t>complications</a:t>
          </a:r>
          <a:r>
            <a:rPr lang="lv-LV" sz="1600" kern="1200" dirty="0" smtClean="0"/>
            <a:t> </a:t>
          </a:r>
          <a:r>
            <a:rPr lang="lv-LV" sz="1600" kern="1200" dirty="0" err="1" smtClean="0"/>
            <a:t>during</a:t>
          </a:r>
          <a:r>
            <a:rPr lang="lv-LV" sz="1600" kern="1200" dirty="0" smtClean="0"/>
            <a:t> </a:t>
          </a:r>
          <a:r>
            <a:rPr lang="lv-LV" sz="1600" kern="1200" dirty="0" err="1" smtClean="0"/>
            <a:t>births</a:t>
          </a:r>
          <a:endParaRPr lang="lv-LV" sz="1600" kern="1200" dirty="0"/>
        </a:p>
        <a:p>
          <a:pPr marL="171450" lvl="1" indent="-171450" algn="l" defTabSz="711200">
            <a:lnSpc>
              <a:spcPct val="90000"/>
            </a:lnSpc>
            <a:spcBef>
              <a:spcPct val="0"/>
            </a:spcBef>
            <a:spcAft>
              <a:spcPct val="15000"/>
            </a:spcAft>
            <a:buChar char="••"/>
          </a:pPr>
          <a:r>
            <a:rPr lang="lv-LV" sz="1600" kern="1200" dirty="0" err="1" smtClean="0"/>
            <a:t>Clinical</a:t>
          </a:r>
          <a:r>
            <a:rPr lang="lv-LV" sz="1600" kern="1200" dirty="0" smtClean="0"/>
            <a:t> audits</a:t>
          </a:r>
          <a:endParaRPr lang="lv-LV" sz="1600" kern="1200" dirty="0"/>
        </a:p>
      </dsp:txBody>
      <dsp:txXfrm rot="5400000">
        <a:off x="3891658" y="676541"/>
        <a:ext cx="1456012" cy="58630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E95904-04C6-4D62-9630-76EC1C3318D0}">
      <dsp:nvSpPr>
        <dsp:cNvPr id="0" name=""/>
        <dsp:cNvSpPr/>
      </dsp:nvSpPr>
      <dsp:spPr>
        <a:xfrm>
          <a:off x="1969486" y="542946"/>
          <a:ext cx="3615915" cy="3615915"/>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C6AB46-915D-4154-B566-15BEAADEA0E7}">
      <dsp:nvSpPr>
        <dsp:cNvPr id="0" name=""/>
        <dsp:cNvSpPr/>
      </dsp:nvSpPr>
      <dsp:spPr>
        <a:xfrm>
          <a:off x="1969486" y="542946"/>
          <a:ext cx="3615915" cy="3615915"/>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70AB9C-A472-4D84-9047-B32CBA5AA6B9}">
      <dsp:nvSpPr>
        <dsp:cNvPr id="0" name=""/>
        <dsp:cNvSpPr/>
      </dsp:nvSpPr>
      <dsp:spPr>
        <a:xfrm>
          <a:off x="1969486" y="542946"/>
          <a:ext cx="3615915" cy="3615915"/>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F81892-45C7-4EF2-AD4C-36C274E2E7E6}">
      <dsp:nvSpPr>
        <dsp:cNvPr id="0" name=""/>
        <dsp:cNvSpPr/>
      </dsp:nvSpPr>
      <dsp:spPr>
        <a:xfrm>
          <a:off x="1969486" y="542946"/>
          <a:ext cx="3615915" cy="3615915"/>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51B7D2-155E-490A-A7F1-9DBDD9C4D9FE}">
      <dsp:nvSpPr>
        <dsp:cNvPr id="0" name=""/>
        <dsp:cNvSpPr/>
      </dsp:nvSpPr>
      <dsp:spPr>
        <a:xfrm>
          <a:off x="2944741" y="1518201"/>
          <a:ext cx="1665405" cy="166540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lv-LV" sz="3100" kern="1200" dirty="0" err="1" smtClean="0"/>
            <a:t>The</a:t>
          </a:r>
          <a:r>
            <a:rPr lang="lv-LV" sz="3100" kern="1200" dirty="0" smtClean="0"/>
            <a:t> </a:t>
          </a:r>
          <a:r>
            <a:rPr lang="lv-LV" sz="3100" kern="1200" dirty="0" err="1" smtClean="0"/>
            <a:t>Patient</a:t>
          </a:r>
          <a:endParaRPr lang="lv-LV" sz="3100" kern="1200" dirty="0"/>
        </a:p>
      </dsp:txBody>
      <dsp:txXfrm>
        <a:off x="2944741" y="1518201"/>
        <a:ext cx="1665405" cy="1665405"/>
      </dsp:txXfrm>
    </dsp:sp>
    <dsp:sp modelId="{E227E616-7C9D-4AC3-88A9-CFBB1094FCA9}">
      <dsp:nvSpPr>
        <dsp:cNvPr id="0" name=""/>
        <dsp:cNvSpPr/>
      </dsp:nvSpPr>
      <dsp:spPr>
        <a:xfrm>
          <a:off x="3194552" y="2022"/>
          <a:ext cx="1165783" cy="1165783"/>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lv-LV" sz="1800" kern="1200" dirty="0" err="1" smtClean="0"/>
            <a:t>Control</a:t>
          </a:r>
          <a:endParaRPr lang="lv-LV" sz="1800" kern="1200" dirty="0"/>
        </a:p>
      </dsp:txBody>
      <dsp:txXfrm>
        <a:off x="3194552" y="2022"/>
        <a:ext cx="1165783" cy="1165783"/>
      </dsp:txXfrm>
    </dsp:sp>
    <dsp:sp modelId="{A2923B83-C5F6-41AB-8FDD-C45A0A06CBCF}">
      <dsp:nvSpPr>
        <dsp:cNvPr id="0" name=""/>
        <dsp:cNvSpPr/>
      </dsp:nvSpPr>
      <dsp:spPr>
        <a:xfrm>
          <a:off x="4574218" y="1768012"/>
          <a:ext cx="1938430" cy="1165783"/>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lv-LV" sz="1800" kern="1200" dirty="0" err="1" smtClean="0"/>
            <a:t>Conclusions</a:t>
          </a:r>
          <a:r>
            <a:rPr lang="lv-LV" sz="1800" kern="1200" dirty="0" smtClean="0"/>
            <a:t>, </a:t>
          </a:r>
          <a:r>
            <a:rPr lang="lv-LV" sz="1800" kern="1200" dirty="0" err="1" smtClean="0"/>
            <a:t>proposals</a:t>
          </a:r>
          <a:r>
            <a:rPr lang="lv-LV" sz="1800" kern="1200" dirty="0" smtClean="0"/>
            <a:t> </a:t>
          </a:r>
          <a:endParaRPr lang="lv-LV" sz="1800" kern="1200" dirty="0"/>
        </a:p>
      </dsp:txBody>
      <dsp:txXfrm>
        <a:off x="4574218" y="1768012"/>
        <a:ext cx="1938430" cy="1165783"/>
      </dsp:txXfrm>
    </dsp:sp>
    <dsp:sp modelId="{170F3907-8BD3-4057-A0CD-79C57DA41A4B}">
      <dsp:nvSpPr>
        <dsp:cNvPr id="0" name=""/>
        <dsp:cNvSpPr/>
      </dsp:nvSpPr>
      <dsp:spPr>
        <a:xfrm>
          <a:off x="2856276" y="3534001"/>
          <a:ext cx="1842334" cy="1165783"/>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lv-LV" sz="1800" kern="1200" dirty="0" err="1" smtClean="0"/>
            <a:t>Corrective</a:t>
          </a:r>
          <a:r>
            <a:rPr lang="lv-LV" sz="1800" kern="1200" dirty="0" smtClean="0"/>
            <a:t> </a:t>
          </a:r>
          <a:r>
            <a:rPr lang="lv-LV" sz="1800" kern="1200" dirty="0" err="1" smtClean="0"/>
            <a:t>actions</a:t>
          </a:r>
          <a:endParaRPr lang="lv-LV" sz="1800" kern="1200" dirty="0"/>
        </a:p>
      </dsp:txBody>
      <dsp:txXfrm>
        <a:off x="2856276" y="3534001"/>
        <a:ext cx="1842334" cy="1165783"/>
      </dsp:txXfrm>
    </dsp:sp>
    <dsp:sp modelId="{EB6322ED-C24F-4392-958E-F4FCC3F4B289}">
      <dsp:nvSpPr>
        <dsp:cNvPr id="0" name=""/>
        <dsp:cNvSpPr/>
      </dsp:nvSpPr>
      <dsp:spPr>
        <a:xfrm>
          <a:off x="1428563" y="1768012"/>
          <a:ext cx="1165783" cy="1165783"/>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lv-LV" sz="1800" kern="1200" dirty="0" err="1" smtClean="0"/>
            <a:t>Check</a:t>
          </a:r>
          <a:endParaRPr lang="lv-LV" sz="1800" kern="1200" dirty="0"/>
        </a:p>
      </dsp:txBody>
      <dsp:txXfrm>
        <a:off x="1428563" y="1768012"/>
        <a:ext cx="1165783" cy="116578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D8AF9F-9DDC-4830-8332-07EE0F15F737}">
      <dsp:nvSpPr>
        <dsp:cNvPr id="0" name=""/>
        <dsp:cNvSpPr/>
      </dsp:nvSpPr>
      <dsp:spPr>
        <a:xfrm>
          <a:off x="918" y="3270"/>
          <a:ext cx="7999163" cy="1555566"/>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lv-LV" sz="6500" kern="1200" dirty="0" err="1" smtClean="0"/>
            <a:t>All</a:t>
          </a:r>
          <a:r>
            <a:rPr lang="lv-LV" sz="6500" kern="1200" dirty="0" smtClean="0"/>
            <a:t> </a:t>
          </a:r>
          <a:r>
            <a:rPr lang="lv-LV" sz="6500" kern="1200" dirty="0" err="1" smtClean="0"/>
            <a:t>complaints</a:t>
          </a:r>
          <a:endParaRPr lang="lv-LV" sz="6500" kern="1200" dirty="0"/>
        </a:p>
      </dsp:txBody>
      <dsp:txXfrm>
        <a:off x="918" y="3270"/>
        <a:ext cx="7999163" cy="1555566"/>
      </dsp:txXfrm>
    </dsp:sp>
    <dsp:sp modelId="{23A2F172-2F04-4BB1-9C1D-8A49DFB107BF}">
      <dsp:nvSpPr>
        <dsp:cNvPr id="0" name=""/>
        <dsp:cNvSpPr/>
      </dsp:nvSpPr>
      <dsp:spPr>
        <a:xfrm>
          <a:off x="918" y="1699510"/>
          <a:ext cx="3135180" cy="155556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lv-LV" sz="4300" kern="1200" dirty="0" err="1" smtClean="0"/>
            <a:t>Dealing</a:t>
          </a:r>
          <a:r>
            <a:rPr lang="lv-LV" sz="4300" kern="1200" dirty="0" smtClean="0"/>
            <a:t> </a:t>
          </a:r>
          <a:r>
            <a:rPr lang="lv-LV" sz="4300" kern="1200" dirty="0" err="1" smtClean="0"/>
            <a:t>within</a:t>
          </a:r>
          <a:endParaRPr lang="lv-LV" sz="4300" kern="1200" dirty="0"/>
        </a:p>
      </dsp:txBody>
      <dsp:txXfrm>
        <a:off x="918" y="1699510"/>
        <a:ext cx="3135180" cy="1555566"/>
      </dsp:txXfrm>
    </dsp:sp>
    <dsp:sp modelId="{5888F9B4-CFA3-4489-9FD6-1BCF2330A853}">
      <dsp:nvSpPr>
        <dsp:cNvPr id="0" name=""/>
        <dsp:cNvSpPr/>
      </dsp:nvSpPr>
      <dsp:spPr>
        <a:xfrm>
          <a:off x="918" y="3395751"/>
          <a:ext cx="1535348" cy="1555566"/>
        </a:xfrm>
        <a:prstGeom prst="roundRect">
          <a:avLst>
            <a:gd name="adj" fmla="val 10000"/>
          </a:avLst>
        </a:prstGeom>
        <a:solidFill>
          <a:srgbClr val="169A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v-LV" sz="1600" kern="1200" dirty="0" err="1" smtClean="0">
              <a:solidFill>
                <a:schemeClr val="tx1"/>
              </a:solidFill>
            </a:rPr>
            <a:t>Answer</a:t>
          </a:r>
          <a:r>
            <a:rPr lang="lv-LV" sz="1600" kern="1200" dirty="0" smtClean="0">
              <a:solidFill>
                <a:schemeClr val="tx1"/>
              </a:solidFill>
            </a:rPr>
            <a:t> </a:t>
          </a:r>
          <a:r>
            <a:rPr lang="lv-LV" sz="1600" kern="1200" dirty="0" err="1" smtClean="0">
              <a:solidFill>
                <a:schemeClr val="tx1"/>
              </a:solidFill>
            </a:rPr>
            <a:t>based</a:t>
          </a:r>
          <a:r>
            <a:rPr lang="lv-LV" sz="1600" kern="1200" dirty="0" smtClean="0">
              <a:solidFill>
                <a:schemeClr val="tx1"/>
              </a:solidFill>
            </a:rPr>
            <a:t> </a:t>
          </a:r>
          <a:r>
            <a:rPr lang="lv-LV" sz="1600" kern="1200" dirty="0" err="1" smtClean="0">
              <a:solidFill>
                <a:schemeClr val="tx1"/>
              </a:solidFill>
            </a:rPr>
            <a:t>on</a:t>
          </a:r>
          <a:r>
            <a:rPr lang="lv-LV" sz="1600" kern="1200" dirty="0" smtClean="0">
              <a:solidFill>
                <a:schemeClr val="tx1"/>
              </a:solidFill>
            </a:rPr>
            <a:t> </a:t>
          </a:r>
          <a:r>
            <a:rPr lang="lv-LV" sz="1600" kern="1200" dirty="0" err="1" smtClean="0">
              <a:solidFill>
                <a:schemeClr val="tx1"/>
              </a:solidFill>
            </a:rPr>
            <a:t>the</a:t>
          </a:r>
          <a:r>
            <a:rPr lang="lv-LV" sz="1600" kern="1200" dirty="0" smtClean="0">
              <a:solidFill>
                <a:schemeClr val="tx1"/>
              </a:solidFill>
            </a:rPr>
            <a:t> </a:t>
          </a:r>
          <a:r>
            <a:rPr lang="lv-LV" sz="1600" kern="1200" dirty="0" err="1" smtClean="0">
              <a:solidFill>
                <a:schemeClr val="tx1"/>
              </a:solidFill>
            </a:rPr>
            <a:t>documents</a:t>
          </a:r>
          <a:r>
            <a:rPr lang="lv-LV" sz="1600" kern="1200" dirty="0" smtClean="0">
              <a:solidFill>
                <a:schemeClr val="tx1"/>
              </a:solidFill>
            </a:rPr>
            <a:t> </a:t>
          </a:r>
          <a:r>
            <a:rPr lang="lv-LV" sz="1600" kern="1200" dirty="0" err="1" smtClean="0">
              <a:solidFill>
                <a:schemeClr val="tx1"/>
              </a:solidFill>
            </a:rPr>
            <a:t>and</a:t>
          </a:r>
          <a:r>
            <a:rPr lang="lv-LV" sz="1600" kern="1200" dirty="0" smtClean="0">
              <a:solidFill>
                <a:schemeClr val="tx1"/>
              </a:solidFill>
            </a:rPr>
            <a:t> </a:t>
          </a:r>
          <a:r>
            <a:rPr lang="lv-LV" sz="1600" kern="1200" dirty="0" err="1" smtClean="0">
              <a:solidFill>
                <a:schemeClr val="tx1"/>
              </a:solidFill>
            </a:rPr>
            <a:t>information</a:t>
          </a:r>
          <a:r>
            <a:rPr lang="lv-LV" sz="1600" kern="1200" dirty="0" smtClean="0">
              <a:solidFill>
                <a:schemeClr val="tx1"/>
              </a:solidFill>
            </a:rPr>
            <a:t> (</a:t>
          </a:r>
          <a:r>
            <a:rPr lang="lv-LV" sz="1600" kern="1200" dirty="0" err="1" smtClean="0">
              <a:solidFill>
                <a:schemeClr val="tx1"/>
              </a:solidFill>
            </a:rPr>
            <a:t>medical</a:t>
          </a:r>
          <a:r>
            <a:rPr lang="lv-LV" sz="1600" kern="1200" dirty="0" smtClean="0">
              <a:solidFill>
                <a:schemeClr val="tx1"/>
              </a:solidFill>
            </a:rPr>
            <a:t> </a:t>
          </a:r>
          <a:r>
            <a:rPr lang="lv-LV" sz="1600" kern="1200" dirty="0" err="1" smtClean="0">
              <a:solidFill>
                <a:schemeClr val="tx1"/>
              </a:solidFill>
            </a:rPr>
            <a:t>records</a:t>
          </a:r>
          <a:r>
            <a:rPr lang="lv-LV" sz="1600" kern="1200" dirty="0" smtClean="0">
              <a:solidFill>
                <a:schemeClr val="tx1"/>
              </a:solidFill>
            </a:rPr>
            <a:t> </a:t>
          </a:r>
          <a:r>
            <a:rPr lang="lv-LV" sz="1600" kern="1200" dirty="0" err="1" smtClean="0">
              <a:solidFill>
                <a:schemeClr val="tx1"/>
              </a:solidFill>
            </a:rPr>
            <a:t>etc</a:t>
          </a:r>
          <a:r>
            <a:rPr lang="lv-LV" sz="1600" kern="1200" dirty="0" smtClean="0">
              <a:solidFill>
                <a:schemeClr val="tx1"/>
              </a:solidFill>
            </a:rPr>
            <a:t>.)</a:t>
          </a:r>
          <a:endParaRPr lang="lv-LV" sz="1600" kern="1200" dirty="0">
            <a:solidFill>
              <a:schemeClr val="tx1"/>
            </a:solidFill>
          </a:endParaRPr>
        </a:p>
      </dsp:txBody>
      <dsp:txXfrm>
        <a:off x="918" y="3395751"/>
        <a:ext cx="1535348" cy="1555566"/>
      </dsp:txXfrm>
    </dsp:sp>
    <dsp:sp modelId="{DED75607-CE5F-47DC-8C34-AA5A741AF868}">
      <dsp:nvSpPr>
        <dsp:cNvPr id="0" name=""/>
        <dsp:cNvSpPr/>
      </dsp:nvSpPr>
      <dsp:spPr>
        <a:xfrm>
          <a:off x="1600750" y="3395751"/>
          <a:ext cx="1535348" cy="1555566"/>
        </a:xfrm>
        <a:prstGeom prst="roundRect">
          <a:avLst>
            <a:gd name="adj" fmla="val 10000"/>
          </a:avLst>
        </a:prstGeom>
        <a:solidFill>
          <a:srgbClr val="169A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v-LV" sz="1600" kern="1200" dirty="0" smtClean="0"/>
            <a:t> </a:t>
          </a:r>
          <a:r>
            <a:rPr lang="lv-LV" sz="1600" kern="1200" dirty="0" err="1" smtClean="0">
              <a:solidFill>
                <a:schemeClr val="tx1"/>
              </a:solidFill>
            </a:rPr>
            <a:t>Answer</a:t>
          </a:r>
          <a:r>
            <a:rPr lang="lv-LV" sz="1600" kern="1200" dirty="0" smtClean="0">
              <a:solidFill>
                <a:schemeClr val="tx1"/>
              </a:solidFill>
            </a:rPr>
            <a:t> </a:t>
          </a:r>
          <a:r>
            <a:rPr lang="lv-LV" sz="1600" kern="1200" dirty="0" err="1" smtClean="0">
              <a:solidFill>
                <a:schemeClr val="tx1"/>
              </a:solidFill>
            </a:rPr>
            <a:t>based</a:t>
          </a:r>
          <a:r>
            <a:rPr lang="lv-LV" sz="1600" kern="1200" dirty="0" smtClean="0">
              <a:solidFill>
                <a:schemeClr val="tx1"/>
              </a:solidFill>
            </a:rPr>
            <a:t> </a:t>
          </a:r>
          <a:r>
            <a:rPr lang="lv-LV" sz="1600" kern="1200" dirty="0" err="1" smtClean="0">
              <a:solidFill>
                <a:schemeClr val="tx1"/>
              </a:solidFill>
            </a:rPr>
            <a:t>on</a:t>
          </a:r>
          <a:r>
            <a:rPr lang="lv-LV" sz="1600" kern="1200" dirty="0" smtClean="0">
              <a:solidFill>
                <a:schemeClr val="tx1"/>
              </a:solidFill>
            </a:rPr>
            <a:t> </a:t>
          </a:r>
          <a:r>
            <a:rPr lang="lv-LV" sz="1600" kern="1200" dirty="0" err="1" smtClean="0">
              <a:solidFill>
                <a:schemeClr val="tx1"/>
              </a:solidFill>
            </a:rPr>
            <a:t>the</a:t>
          </a:r>
          <a:r>
            <a:rPr lang="lv-LV" sz="1600" kern="1200" dirty="0" smtClean="0">
              <a:solidFill>
                <a:schemeClr val="tx1"/>
              </a:solidFill>
            </a:rPr>
            <a:t> </a:t>
          </a:r>
          <a:r>
            <a:rPr lang="lv-LV" sz="1600" kern="1200" dirty="0" err="1" smtClean="0">
              <a:solidFill>
                <a:schemeClr val="tx1"/>
              </a:solidFill>
            </a:rPr>
            <a:t>opinion</a:t>
          </a:r>
          <a:r>
            <a:rPr lang="lv-LV" sz="1600" kern="1200" dirty="0" smtClean="0">
              <a:solidFill>
                <a:schemeClr val="tx1"/>
              </a:solidFill>
            </a:rPr>
            <a:t> </a:t>
          </a:r>
          <a:r>
            <a:rPr lang="lv-LV" sz="1600" kern="1200" dirty="0" err="1" smtClean="0">
              <a:solidFill>
                <a:schemeClr val="tx1"/>
              </a:solidFill>
            </a:rPr>
            <a:t>of</a:t>
          </a:r>
          <a:r>
            <a:rPr lang="lv-LV" sz="1600" kern="1200" dirty="0" smtClean="0">
              <a:solidFill>
                <a:schemeClr val="tx1"/>
              </a:solidFill>
            </a:rPr>
            <a:t> </a:t>
          </a:r>
          <a:r>
            <a:rPr lang="lv-LV" sz="1600" kern="1200" dirty="0" err="1" smtClean="0">
              <a:solidFill>
                <a:schemeClr val="tx1"/>
              </a:solidFill>
            </a:rPr>
            <a:t>institution</a:t>
          </a:r>
          <a:endParaRPr lang="lv-LV" sz="1600" kern="1200" dirty="0">
            <a:solidFill>
              <a:schemeClr val="tx1"/>
            </a:solidFill>
          </a:endParaRPr>
        </a:p>
      </dsp:txBody>
      <dsp:txXfrm>
        <a:off x="1600750" y="3395751"/>
        <a:ext cx="1535348" cy="1555566"/>
      </dsp:txXfrm>
    </dsp:sp>
    <dsp:sp modelId="{36539C11-D9D2-405F-ABBA-F2D906BB4E18}">
      <dsp:nvSpPr>
        <dsp:cNvPr id="0" name=""/>
        <dsp:cNvSpPr/>
      </dsp:nvSpPr>
      <dsp:spPr>
        <a:xfrm>
          <a:off x="3265068" y="1699510"/>
          <a:ext cx="4735013" cy="155556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lv-LV" sz="4300" kern="1200" dirty="0" err="1" smtClean="0"/>
            <a:t>Overflowed</a:t>
          </a:r>
          <a:endParaRPr lang="lv-LV" sz="4300" kern="1200" dirty="0"/>
        </a:p>
      </dsp:txBody>
      <dsp:txXfrm>
        <a:off x="3265068" y="1699510"/>
        <a:ext cx="4735013" cy="1555566"/>
      </dsp:txXfrm>
    </dsp:sp>
    <dsp:sp modelId="{0825DC50-8A70-40D7-8C62-F6F5EAE7E461}">
      <dsp:nvSpPr>
        <dsp:cNvPr id="0" name=""/>
        <dsp:cNvSpPr/>
      </dsp:nvSpPr>
      <dsp:spPr>
        <a:xfrm>
          <a:off x="3265068" y="3395751"/>
          <a:ext cx="1535348" cy="1555566"/>
        </a:xfrm>
        <a:prstGeom prst="roundRect">
          <a:avLst>
            <a:gd name="adj" fmla="val 10000"/>
          </a:avLst>
        </a:prstGeom>
        <a:solidFill>
          <a:srgbClr val="169A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v-LV" sz="1600" kern="1200" dirty="0" err="1" smtClean="0">
              <a:solidFill>
                <a:schemeClr val="tx1"/>
              </a:solidFill>
            </a:rPr>
            <a:t>Comunication</a:t>
          </a:r>
          <a:r>
            <a:rPr lang="lv-LV" sz="1600" kern="1200" dirty="0" smtClean="0">
              <a:solidFill>
                <a:schemeClr val="tx1"/>
              </a:solidFill>
            </a:rPr>
            <a:t> </a:t>
          </a:r>
          <a:r>
            <a:rPr lang="lv-LV" sz="1600" kern="1200" dirty="0" err="1" smtClean="0">
              <a:solidFill>
                <a:schemeClr val="tx1"/>
              </a:solidFill>
            </a:rPr>
            <a:t>issues</a:t>
          </a:r>
          <a:r>
            <a:rPr lang="lv-LV" sz="1600" kern="1200" dirty="0" smtClean="0">
              <a:solidFill>
                <a:schemeClr val="tx1"/>
              </a:solidFill>
            </a:rPr>
            <a:t> – to </a:t>
          </a:r>
          <a:r>
            <a:rPr lang="lv-LV" sz="1600" kern="1200" dirty="0" err="1" smtClean="0">
              <a:solidFill>
                <a:schemeClr val="tx1"/>
              </a:solidFill>
            </a:rPr>
            <a:t>the</a:t>
          </a:r>
          <a:r>
            <a:rPr lang="lv-LV" sz="1600" kern="1200" dirty="0" smtClean="0">
              <a:solidFill>
                <a:schemeClr val="tx1"/>
              </a:solidFill>
            </a:rPr>
            <a:t> </a:t>
          </a:r>
          <a:r>
            <a:rPr lang="lv-LV" sz="1600" kern="1200" dirty="0" err="1" smtClean="0">
              <a:solidFill>
                <a:schemeClr val="tx1"/>
              </a:solidFill>
            </a:rPr>
            <a:t>institution</a:t>
          </a:r>
          <a:endParaRPr lang="lv-LV" sz="1600" kern="1200" dirty="0">
            <a:solidFill>
              <a:schemeClr val="tx1"/>
            </a:solidFill>
          </a:endParaRPr>
        </a:p>
      </dsp:txBody>
      <dsp:txXfrm>
        <a:off x="3265068" y="3395751"/>
        <a:ext cx="1535348" cy="1555566"/>
      </dsp:txXfrm>
    </dsp:sp>
    <dsp:sp modelId="{58079074-FB31-470B-B73C-2CB91A16C841}">
      <dsp:nvSpPr>
        <dsp:cNvPr id="0" name=""/>
        <dsp:cNvSpPr/>
      </dsp:nvSpPr>
      <dsp:spPr>
        <a:xfrm>
          <a:off x="4864901" y="3395751"/>
          <a:ext cx="1535348" cy="1555566"/>
        </a:xfrm>
        <a:prstGeom prst="roundRect">
          <a:avLst>
            <a:gd name="adj" fmla="val 10000"/>
          </a:avLst>
        </a:prstGeom>
        <a:solidFill>
          <a:srgbClr val="169A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v-LV" sz="1600" kern="1200" dirty="0" err="1" smtClean="0">
              <a:solidFill>
                <a:schemeClr val="tx1"/>
              </a:solidFill>
            </a:rPr>
            <a:t>Concerning</a:t>
          </a:r>
          <a:r>
            <a:rPr lang="lv-LV" sz="1600" kern="1200" dirty="0" smtClean="0">
              <a:solidFill>
                <a:schemeClr val="tx1"/>
              </a:solidFill>
            </a:rPr>
            <a:t> </a:t>
          </a:r>
          <a:r>
            <a:rPr lang="lv-LV" sz="1600" kern="1200" dirty="0" err="1" smtClean="0">
              <a:solidFill>
                <a:schemeClr val="tx1"/>
              </a:solidFill>
            </a:rPr>
            <a:t>state</a:t>
          </a:r>
          <a:r>
            <a:rPr lang="lv-LV" sz="1600" kern="1200" dirty="0" smtClean="0">
              <a:solidFill>
                <a:schemeClr val="tx1"/>
              </a:solidFill>
            </a:rPr>
            <a:t> </a:t>
          </a:r>
          <a:r>
            <a:rPr lang="lv-LV" sz="1600" kern="1200" dirty="0" err="1" smtClean="0">
              <a:solidFill>
                <a:schemeClr val="tx1"/>
              </a:solidFill>
            </a:rPr>
            <a:t>paid</a:t>
          </a:r>
          <a:r>
            <a:rPr lang="lv-LV" sz="1600" kern="1200" dirty="0" smtClean="0">
              <a:solidFill>
                <a:schemeClr val="tx1"/>
              </a:solidFill>
            </a:rPr>
            <a:t> </a:t>
          </a:r>
          <a:r>
            <a:rPr lang="lv-LV" sz="1600" kern="1200" dirty="0" err="1" smtClean="0">
              <a:solidFill>
                <a:schemeClr val="tx1"/>
              </a:solidFill>
            </a:rPr>
            <a:t>healthcare</a:t>
          </a:r>
          <a:r>
            <a:rPr lang="lv-LV" sz="1600" kern="1200" dirty="0" smtClean="0">
              <a:solidFill>
                <a:schemeClr val="tx1"/>
              </a:solidFill>
            </a:rPr>
            <a:t> – to </a:t>
          </a:r>
          <a:r>
            <a:rPr lang="lv-LV" sz="1600" kern="1200" dirty="0" err="1" smtClean="0">
              <a:solidFill>
                <a:schemeClr val="tx1"/>
              </a:solidFill>
            </a:rPr>
            <a:t>the</a:t>
          </a:r>
          <a:r>
            <a:rPr lang="lv-LV" sz="1600" kern="1200" dirty="0" smtClean="0">
              <a:solidFill>
                <a:schemeClr val="tx1"/>
              </a:solidFill>
            </a:rPr>
            <a:t> NHS</a:t>
          </a:r>
          <a:endParaRPr lang="lv-LV" sz="1600" kern="1200" dirty="0">
            <a:solidFill>
              <a:schemeClr val="tx1"/>
            </a:solidFill>
          </a:endParaRPr>
        </a:p>
      </dsp:txBody>
      <dsp:txXfrm>
        <a:off x="4864901" y="3395751"/>
        <a:ext cx="1535348" cy="1555566"/>
      </dsp:txXfrm>
    </dsp:sp>
    <dsp:sp modelId="{D9D7C465-D597-47B7-9B56-A3499E91780D}">
      <dsp:nvSpPr>
        <dsp:cNvPr id="0" name=""/>
        <dsp:cNvSpPr/>
      </dsp:nvSpPr>
      <dsp:spPr>
        <a:xfrm>
          <a:off x="6464733" y="3395751"/>
          <a:ext cx="1535348" cy="1555566"/>
        </a:xfrm>
        <a:prstGeom prst="roundRect">
          <a:avLst>
            <a:gd name="adj" fmla="val 10000"/>
          </a:avLst>
        </a:prstGeom>
        <a:solidFill>
          <a:srgbClr val="169A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lv-LV" sz="1600" kern="1200" dirty="0" err="1" smtClean="0">
              <a:solidFill>
                <a:schemeClr val="tx1"/>
              </a:solidFill>
            </a:rPr>
            <a:t>Imprisoned</a:t>
          </a:r>
          <a:r>
            <a:rPr lang="lv-LV" sz="1600" kern="1200" dirty="0" smtClean="0">
              <a:solidFill>
                <a:schemeClr val="tx1"/>
              </a:solidFill>
            </a:rPr>
            <a:t> – to </a:t>
          </a:r>
          <a:r>
            <a:rPr lang="lv-LV" sz="1600" kern="1200" dirty="0" err="1" smtClean="0">
              <a:solidFill>
                <a:schemeClr val="tx1"/>
              </a:solidFill>
            </a:rPr>
            <a:t>the</a:t>
          </a:r>
          <a:r>
            <a:rPr lang="lv-LV" sz="1600" kern="1200" dirty="0" smtClean="0">
              <a:solidFill>
                <a:schemeClr val="tx1"/>
              </a:solidFill>
            </a:rPr>
            <a:t> </a:t>
          </a:r>
          <a:r>
            <a:rPr lang="lv-LV" sz="1600" kern="1200" dirty="0" err="1" smtClean="0">
              <a:solidFill>
                <a:schemeClr val="tx1"/>
              </a:solidFill>
            </a:rPr>
            <a:t>prison</a:t>
          </a:r>
          <a:r>
            <a:rPr lang="lv-LV" sz="1600" kern="1200" dirty="0" smtClean="0">
              <a:solidFill>
                <a:schemeClr val="tx1"/>
              </a:solidFill>
            </a:rPr>
            <a:t> </a:t>
          </a:r>
          <a:r>
            <a:rPr lang="lv-LV" sz="1600" kern="1200" dirty="0" err="1" smtClean="0">
              <a:solidFill>
                <a:schemeClr val="tx1"/>
              </a:solidFill>
            </a:rPr>
            <a:t>administration</a:t>
          </a:r>
          <a:endParaRPr lang="lv-LV" sz="1600" kern="1200" dirty="0">
            <a:solidFill>
              <a:schemeClr val="tx1"/>
            </a:solidFill>
          </a:endParaRPr>
        </a:p>
      </dsp:txBody>
      <dsp:txXfrm>
        <a:off x="6464733" y="3395751"/>
        <a:ext cx="1535348" cy="15555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3360DDEF-057F-44C3-B482-398EFE1221F2}" type="datetimeFigureOut">
              <a:rPr lang="lv-LV"/>
              <a:pPr>
                <a:defRPr/>
              </a:pPr>
              <a:t>12.10.2018.</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D5397B4C-EADA-4C63-ACF7-02A9248B66C9}" type="slidenum">
              <a:rPr lang="lv-LV" altLang="en-US"/>
              <a:pPr>
                <a:defRPr/>
              </a:pPr>
              <a:t>‹#›</a:t>
            </a:fld>
            <a:endParaRPr lang="lv-LV" altLang="en-US"/>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2"/>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8DF6083F-7835-47E6-A3B1-2302705E104C}"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2"/>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BFE30CEB-D57C-411A-AD7E-9FD6D4C57EF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65B1D9EE-7C6E-4AE4-B21E-711AE95D8E0E}"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F37194C8-F710-4899-9B4A-8763640E601B}"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6EDB069C-7A98-4395-9161-7ABE2BA82C5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itchFamily="34" charset="0"/>
              </a:defRPr>
            </a:lvl1pPr>
          </a:lstStyle>
          <a:p>
            <a:pPr>
              <a:defRPr/>
            </a:pPr>
            <a:fld id="{A359BF38-0E20-4372-8CDF-42DCA2BACF4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EB907939-A3CB-49F7-9CCE-C4B88D07478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9DF24178-654A-459B-A740-21959F60A8F2}"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4B4C69B4-CC18-45AF-84BA-142776E46433}"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9144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2682875" y="0"/>
            <a:ext cx="3778250" cy="4165600"/>
          </a:xfrm>
          <a:prstGeom prst="rect">
            <a:avLst/>
          </a:prstGeom>
          <a:noFill/>
          <a:ln w="9525">
            <a:noFill/>
            <a:miter lim="800000"/>
            <a:headEnd/>
            <a:tailEnd/>
          </a:ln>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642B1FA0-464C-42ED-900D-0DF232E0867E}" type="datetime1">
              <a:rPr lang="en-US"/>
              <a:pPr>
                <a:defRPr/>
              </a:pPr>
              <a:t>10/12/2018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15E15C66-1542-4098-A625-B7CD681952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505200"/>
            <a:ext cx="7772400" cy="960438"/>
          </a:xfrm>
        </p:spPr>
        <p:txBody>
          <a:bodyPr>
            <a:normAutofit fontScale="90000"/>
          </a:bodyPr>
          <a:lstStyle/>
          <a:p>
            <a:pPr>
              <a:defRPr/>
            </a:pPr>
            <a:r>
              <a:rPr lang="lv-LV" sz="2400" dirty="0" err="1" smtClean="0"/>
              <a:t>Latvian</a:t>
            </a:r>
            <a:r>
              <a:rPr lang="lv-LV" sz="2400" dirty="0" smtClean="0"/>
              <a:t> </a:t>
            </a:r>
            <a:r>
              <a:rPr lang="lv-LV" sz="2400" dirty="0" err="1" smtClean="0"/>
              <a:t>Peer</a:t>
            </a:r>
            <a:r>
              <a:rPr lang="lv-LV" sz="2400" dirty="0" smtClean="0"/>
              <a:t> </a:t>
            </a:r>
            <a:r>
              <a:rPr lang="lv-LV" sz="2400" dirty="0" err="1" smtClean="0"/>
              <a:t>Evaluation</a:t>
            </a:r>
            <a:r>
              <a:rPr lang="lv-LV" sz="2400" dirty="0" smtClean="0"/>
              <a:t>. </a:t>
            </a:r>
            <a:br>
              <a:rPr lang="lv-LV" sz="2400" dirty="0" smtClean="0"/>
            </a:br>
            <a:r>
              <a:rPr lang="lv-LV" sz="2400" dirty="0" err="1" smtClean="0"/>
              <a:t>Why</a:t>
            </a:r>
            <a:r>
              <a:rPr lang="lv-LV" sz="2400" dirty="0" smtClean="0"/>
              <a:t> </a:t>
            </a:r>
            <a:r>
              <a:rPr lang="lv-LV" sz="2400" dirty="0" err="1" smtClean="0"/>
              <a:t>did</a:t>
            </a:r>
            <a:r>
              <a:rPr lang="lv-LV" sz="2400" dirty="0" smtClean="0"/>
              <a:t> </a:t>
            </a:r>
            <a:r>
              <a:rPr lang="lv-LV" sz="2400" dirty="0" err="1" smtClean="0"/>
              <a:t>we</a:t>
            </a:r>
            <a:r>
              <a:rPr lang="lv-LV" sz="2400" dirty="0" smtClean="0"/>
              <a:t> </a:t>
            </a:r>
            <a:r>
              <a:rPr lang="lv-LV" sz="2400" dirty="0" err="1" smtClean="0"/>
              <a:t>ordered</a:t>
            </a:r>
            <a:r>
              <a:rPr lang="lv-LV" sz="2400" dirty="0" smtClean="0"/>
              <a:t> </a:t>
            </a:r>
            <a:r>
              <a:rPr lang="lv-LV" sz="2400" dirty="0" err="1" smtClean="0"/>
              <a:t>one</a:t>
            </a:r>
            <a:r>
              <a:rPr lang="lv-LV" sz="2400" dirty="0" smtClean="0"/>
              <a:t>?</a:t>
            </a:r>
            <a:br>
              <a:rPr lang="lv-LV" sz="2400" dirty="0" smtClean="0"/>
            </a:br>
            <a:r>
              <a:rPr lang="lv-LV" sz="2400" b="0" dirty="0" smtClean="0"/>
              <a:t>26</a:t>
            </a:r>
            <a:r>
              <a:rPr lang="lv-LV" sz="2400" b="0" baseline="30000" dirty="0" smtClean="0"/>
              <a:t>th</a:t>
            </a:r>
            <a:r>
              <a:rPr lang="lv-LV" sz="2400" b="0" dirty="0" smtClean="0"/>
              <a:t> EPSO - </a:t>
            </a:r>
            <a:r>
              <a:rPr lang="lv-LV" sz="2400" b="0" dirty="0" err="1" smtClean="0"/>
              <a:t>Conference</a:t>
            </a:r>
            <a:endParaRPr lang="lv-LV" altLang="en-US" sz="2400" b="0" dirty="0" smtClean="0"/>
          </a:p>
        </p:txBody>
      </p:sp>
      <p:sp>
        <p:nvSpPr>
          <p:cNvPr id="13315" name="Text Placeholder 2"/>
          <p:cNvSpPr>
            <a:spLocks noGrp="1"/>
          </p:cNvSpPr>
          <p:nvPr>
            <p:ph type="body" sz="quarter" idx="10"/>
          </p:nvPr>
        </p:nvSpPr>
        <p:spPr/>
        <p:txBody>
          <a:bodyPr/>
          <a:lstStyle/>
          <a:p>
            <a:pPr>
              <a:lnSpc>
                <a:spcPct val="80000"/>
              </a:lnSpc>
            </a:pPr>
            <a:endParaRPr lang="lv-LV" altLang="en-US" smtClean="0"/>
          </a:p>
          <a:p>
            <a:pPr>
              <a:lnSpc>
                <a:spcPct val="80000"/>
              </a:lnSpc>
            </a:pPr>
            <a:r>
              <a:rPr lang="lv-LV" altLang="en-US" smtClean="0"/>
              <a:t>Head of Health Inspectorate, Latvia</a:t>
            </a:r>
          </a:p>
          <a:p>
            <a:pPr>
              <a:lnSpc>
                <a:spcPct val="80000"/>
              </a:lnSpc>
            </a:pPr>
            <a:r>
              <a:rPr lang="lv-LV" altLang="en-US" smtClean="0"/>
              <a:t>Indra Dreika</a:t>
            </a:r>
          </a:p>
        </p:txBody>
      </p:sp>
      <p:sp>
        <p:nvSpPr>
          <p:cNvPr id="13316" name="Text Placeholder 3"/>
          <p:cNvSpPr>
            <a:spLocks noGrp="1"/>
          </p:cNvSpPr>
          <p:nvPr>
            <p:ph type="body" sz="quarter" idx="11"/>
          </p:nvPr>
        </p:nvSpPr>
        <p:spPr/>
        <p:txBody>
          <a:bodyPr/>
          <a:lstStyle/>
          <a:p>
            <a:r>
              <a:rPr lang="lv-LV" altLang="en-US" smtClean="0"/>
              <a:t>12.10.2018.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36738" y="381000"/>
            <a:ext cx="6850062" cy="1036638"/>
          </a:xfrm>
        </p:spPr>
        <p:txBody>
          <a:bodyPr/>
          <a:lstStyle/>
          <a:p>
            <a:r>
              <a:rPr lang="en-US" sz="1800" smtClean="0"/>
              <a:t>Presentations by Stichting Eurinspect on the presented proposals and examples of good practice 27 - 30.08.2018.</a:t>
            </a:r>
            <a:endParaRPr lang="lv-LV" sz="1800" smtClean="0"/>
          </a:p>
        </p:txBody>
      </p:sp>
      <p:graphicFrame>
        <p:nvGraphicFramePr>
          <p:cNvPr id="7" name="Content Placeholder 6"/>
          <p:cNvGraphicFramePr>
            <a:graphicFrameLocks noGrp="1"/>
          </p:cNvGraphicFramePr>
          <p:nvPr>
            <p:ph idx="1"/>
          </p:nvPr>
        </p:nvGraphicFramePr>
        <p:xfrm>
          <a:off x="612775" y="2011363"/>
          <a:ext cx="8074025" cy="3539668"/>
        </p:xfrm>
        <a:graphic>
          <a:graphicData uri="http://schemas.openxmlformats.org/drawingml/2006/table">
            <a:tbl>
              <a:tblPr firstRow="1" bandRow="1">
                <a:tableStyleId>{5C22544A-7EE6-4342-B048-85BDC9FD1C3A}</a:tableStyleId>
              </a:tblPr>
              <a:tblGrid>
                <a:gridCol w="8074025"/>
              </a:tblGrid>
              <a:tr h="425548">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lv-LV" sz="1600" b="1" i="0" u="none" strike="noStrike" cap="none" normalizeH="0" baseline="0" dirty="0" smtClean="0">
                          <a:ln>
                            <a:noFill/>
                          </a:ln>
                          <a:solidFill>
                            <a:schemeClr val="tx1"/>
                          </a:solidFill>
                          <a:effectLst/>
                          <a:latin typeface="Verdana" pitchFamily="34" charset="0"/>
                          <a:cs typeface="Arial" charset="0"/>
                        </a:rPr>
                        <a:t>W</a:t>
                      </a:r>
                      <a:r>
                        <a:rPr kumimoji="0" lang="en-US" sz="1600" b="1" i="0" u="none" strike="noStrike" cap="none" normalizeH="0" baseline="0" dirty="0" err="1" smtClean="0">
                          <a:ln>
                            <a:noFill/>
                          </a:ln>
                          <a:solidFill>
                            <a:schemeClr val="tx1"/>
                          </a:solidFill>
                          <a:effectLst/>
                          <a:latin typeface="Verdana" pitchFamily="34" charset="0"/>
                          <a:cs typeface="Arial" charset="0"/>
                        </a:rPr>
                        <a:t>orkshop</a:t>
                      </a:r>
                      <a:r>
                        <a:rPr kumimoji="0" lang="en-US" sz="1600" b="1" i="0" u="none" strike="noStrike" cap="none" normalizeH="0" baseline="0" dirty="0" smtClean="0">
                          <a:ln>
                            <a:noFill/>
                          </a:ln>
                          <a:solidFill>
                            <a:schemeClr val="tx1"/>
                          </a:solidFill>
                          <a:effectLst/>
                          <a:latin typeface="Verdana" pitchFamily="34" charset="0"/>
                          <a:cs typeface="Arial" charset="0"/>
                        </a:rPr>
                        <a:t> groups 28</a:t>
                      </a:r>
                      <a:r>
                        <a:rPr kumimoji="0" lang="lv-LV" sz="1600" b="1" i="0" u="none" strike="noStrike" cap="none" normalizeH="0" baseline="0" dirty="0" smtClean="0">
                          <a:ln>
                            <a:noFill/>
                          </a:ln>
                          <a:solidFill>
                            <a:schemeClr val="tx1"/>
                          </a:solidFill>
                          <a:effectLst/>
                          <a:latin typeface="Verdana" pitchFamily="34" charset="0"/>
                          <a:cs typeface="Arial" charset="0"/>
                        </a:rPr>
                        <a:t>- </a:t>
                      </a:r>
                      <a:r>
                        <a:rPr kumimoji="0" lang="en-US" sz="1600" b="1" i="0" u="none" strike="noStrike" cap="none" normalizeH="0" baseline="0" dirty="0" smtClean="0">
                          <a:ln>
                            <a:noFill/>
                          </a:ln>
                          <a:solidFill>
                            <a:schemeClr val="tx1"/>
                          </a:solidFill>
                          <a:effectLst/>
                          <a:latin typeface="Verdana" pitchFamily="34" charset="0"/>
                          <a:cs typeface="Arial" charset="0"/>
                        </a:rPr>
                        <a:t>29</a:t>
                      </a:r>
                      <a:r>
                        <a:rPr kumimoji="0" lang="lv-LV" sz="1600" b="1" i="0" u="none" strike="noStrike" cap="none" normalizeH="0" baseline="0" dirty="0" smtClean="0">
                          <a:ln>
                            <a:noFill/>
                          </a:ln>
                          <a:solidFill>
                            <a:schemeClr val="tx1"/>
                          </a:solidFill>
                          <a:effectLst/>
                          <a:latin typeface="Verdana" pitchFamily="34" charset="0"/>
                          <a:cs typeface="Arial" charset="0"/>
                        </a:rPr>
                        <a:t> </a:t>
                      </a:r>
                      <a:r>
                        <a:rPr kumimoji="0" lang="en-US" sz="1600" b="1" i="0" u="none" strike="noStrike" cap="none" normalizeH="0" baseline="0" noProof="0" dirty="0" smtClean="0">
                          <a:ln>
                            <a:noFill/>
                          </a:ln>
                          <a:solidFill>
                            <a:schemeClr val="tx1"/>
                          </a:solidFill>
                          <a:effectLst/>
                          <a:latin typeface="Verdana" pitchFamily="34" charset="0"/>
                          <a:cs typeface="Arial" charset="0"/>
                        </a:rPr>
                        <a:t>August</a:t>
                      </a:r>
                      <a:r>
                        <a:rPr kumimoji="0" lang="lv-LV" sz="1600" b="1" i="0" u="none" strike="noStrike" cap="none" normalizeH="0" baseline="0" dirty="0" smtClean="0">
                          <a:ln>
                            <a:noFill/>
                          </a:ln>
                          <a:solidFill>
                            <a:schemeClr val="tx1"/>
                          </a:solidFill>
                          <a:effectLst/>
                          <a:latin typeface="Verdana" pitchFamily="34" charset="0"/>
                          <a:cs typeface="Arial" charset="0"/>
                        </a:rPr>
                        <a:t> </a:t>
                      </a:r>
                      <a:r>
                        <a:rPr kumimoji="0" lang="en-US" sz="1600" b="1" i="0" u="none" strike="noStrike" cap="none" normalizeH="0" baseline="0" dirty="0" smtClean="0">
                          <a:ln>
                            <a:noFill/>
                          </a:ln>
                          <a:solidFill>
                            <a:schemeClr val="tx1"/>
                          </a:solidFill>
                          <a:effectLst/>
                          <a:latin typeface="Verdana" pitchFamily="34" charset="0"/>
                          <a:cs typeface="Arial" charset="0"/>
                        </a:rPr>
                        <a:t>2018</a:t>
                      </a:r>
                      <a:r>
                        <a:rPr kumimoji="0" lang="lv-LV" sz="1600" b="1" i="0" u="none" strike="noStrike" cap="none" normalizeH="0" baseline="0" dirty="0" smtClean="0">
                          <a:ln>
                            <a:noFill/>
                          </a:ln>
                          <a:solidFill>
                            <a:schemeClr val="tx1"/>
                          </a:solidFill>
                          <a:effectLst/>
                          <a:latin typeface="Verdana" pitchFamily="34" charset="0"/>
                          <a:cs typeface="Arial" charset="0"/>
                        </a:rPr>
                        <a:t> – 6 </a:t>
                      </a:r>
                      <a:r>
                        <a:rPr kumimoji="0" lang="lv-LV" sz="1600" b="1" i="0" u="none" strike="noStrike" cap="none" normalizeH="0" baseline="0" dirty="0" err="1" smtClean="0">
                          <a:ln>
                            <a:noFill/>
                          </a:ln>
                          <a:solidFill>
                            <a:schemeClr val="tx1"/>
                          </a:solidFill>
                          <a:effectLst/>
                          <a:latin typeface="Verdana" pitchFamily="34" charset="0"/>
                          <a:cs typeface="Arial" charset="0"/>
                        </a:rPr>
                        <a:t>themes</a:t>
                      </a:r>
                      <a:endParaRPr kumimoji="0" lang="en-US" sz="1600" b="0" i="1" u="none" strike="noStrike" cap="none" normalizeH="0" baseline="0" dirty="0" smtClean="0">
                        <a:ln>
                          <a:noFill/>
                        </a:ln>
                        <a:solidFill>
                          <a:schemeClr val="tx1"/>
                        </a:solidFill>
                        <a:effectLst/>
                        <a:latin typeface="Verdana" pitchFamily="34" charset="0"/>
                        <a:cs typeface="Arial" charset="0"/>
                      </a:endParaRPr>
                    </a:p>
                  </a:txBody>
                  <a:tcPr marT="0" marB="0" horzOverflow="overflow">
                    <a:solidFill>
                      <a:schemeClr val="accent1">
                        <a:lumMod val="40000"/>
                        <a:lumOff val="60000"/>
                      </a:schemeClr>
                    </a:solidFill>
                  </a:tcPr>
                </a:tc>
              </a:tr>
              <a:tr h="425548">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cs typeface="Arial" charset="0"/>
                        </a:rPr>
                        <a:t>1. </a:t>
                      </a:r>
                      <a:r>
                        <a:rPr kumimoji="0" lang="lv-LV" sz="1600" b="0" i="0" u="none" strike="noStrike" cap="none" normalizeH="0" baseline="0" dirty="0" err="1" smtClean="0">
                          <a:ln>
                            <a:noFill/>
                          </a:ln>
                          <a:solidFill>
                            <a:schemeClr val="tx1"/>
                          </a:solidFill>
                          <a:effectLst/>
                          <a:latin typeface="Verdana" pitchFamily="34" charset="0"/>
                          <a:cs typeface="Arial" charset="0"/>
                        </a:rPr>
                        <a:t>Positioning</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err="1" smtClean="0">
                          <a:ln>
                            <a:noFill/>
                          </a:ln>
                          <a:solidFill>
                            <a:schemeClr val="tx1"/>
                          </a:solidFill>
                          <a:effectLst/>
                          <a:latin typeface="Verdana" pitchFamily="34" charset="0"/>
                          <a:cs typeface="Arial" charset="0"/>
                        </a:rPr>
                        <a:t>of</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en-US" sz="1600" b="0" i="0" u="none" strike="noStrike" cap="none" normalizeH="0" baseline="0" dirty="0" smtClean="0">
                          <a:ln>
                            <a:noFill/>
                          </a:ln>
                          <a:solidFill>
                            <a:schemeClr val="tx1"/>
                          </a:solidFill>
                          <a:effectLst/>
                          <a:latin typeface="Verdana" pitchFamily="34" charset="0"/>
                          <a:cs typeface="Arial" charset="0"/>
                        </a:rPr>
                        <a:t>Health Inspectorate</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en-US"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smtClean="0">
                          <a:ln>
                            <a:noFill/>
                          </a:ln>
                          <a:solidFill>
                            <a:schemeClr val="tx1"/>
                          </a:solidFill>
                          <a:effectLst/>
                          <a:latin typeface="Verdana" pitchFamily="34" charset="0"/>
                          <a:cs typeface="Arial" charset="0"/>
                        </a:rPr>
                        <a:t>i</a:t>
                      </a:r>
                      <a:r>
                        <a:rPr kumimoji="0" lang="en-US" sz="1600" b="0" i="0" u="none" strike="noStrike" cap="none" normalizeH="0" baseline="0" dirty="0" err="1" smtClean="0">
                          <a:ln>
                            <a:noFill/>
                          </a:ln>
                          <a:solidFill>
                            <a:schemeClr val="tx1"/>
                          </a:solidFill>
                          <a:effectLst/>
                          <a:latin typeface="Verdana" pitchFamily="34" charset="0"/>
                          <a:cs typeface="Arial" charset="0"/>
                        </a:rPr>
                        <a:t>ndependence</a:t>
                      </a:r>
                      <a:endParaRPr kumimoji="0" lang="en-US" sz="1600" b="0" i="0" u="none" strike="noStrike" cap="none" normalizeH="0" baseline="0" dirty="0" smtClean="0">
                        <a:ln>
                          <a:noFill/>
                        </a:ln>
                        <a:solidFill>
                          <a:schemeClr val="tx1"/>
                        </a:solidFill>
                        <a:effectLst/>
                        <a:latin typeface="Verdana" pitchFamily="34" charset="0"/>
                        <a:cs typeface="Arial" charset="0"/>
                      </a:endParaRPr>
                    </a:p>
                  </a:txBody>
                  <a:tcPr marT="0" marB="0" horzOverflow="overflow"/>
                </a:tc>
              </a:tr>
              <a:tr h="425548">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cs typeface="Arial" charset="0"/>
                        </a:rPr>
                        <a:t>2. Communication with the public, patients and other stakeholders</a:t>
                      </a:r>
                    </a:p>
                  </a:txBody>
                  <a:tcPr marT="0" marB="0" horzOverflow="overflow"/>
                </a:tc>
              </a:tr>
              <a:tr h="425548">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cs typeface="Arial" charset="0"/>
                        </a:rPr>
                        <a:t>3. Quality improvement</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err="1" smtClean="0">
                          <a:ln>
                            <a:noFill/>
                          </a:ln>
                          <a:solidFill>
                            <a:schemeClr val="tx1"/>
                          </a:solidFill>
                          <a:effectLst/>
                          <a:latin typeface="Verdana" pitchFamily="34" charset="0"/>
                          <a:cs typeface="Arial" charset="0"/>
                        </a:rPr>
                        <a:t>within</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err="1" smtClean="0">
                          <a:ln>
                            <a:noFill/>
                          </a:ln>
                          <a:solidFill>
                            <a:schemeClr val="tx1"/>
                          </a:solidFill>
                          <a:effectLst/>
                          <a:latin typeface="Verdana" pitchFamily="34" charset="0"/>
                          <a:cs typeface="Arial" charset="0"/>
                        </a:rPr>
                        <a:t>the</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err="1" smtClean="0">
                          <a:ln>
                            <a:noFill/>
                          </a:ln>
                          <a:solidFill>
                            <a:schemeClr val="tx1"/>
                          </a:solidFill>
                          <a:effectLst/>
                          <a:latin typeface="Verdana" pitchFamily="34" charset="0"/>
                          <a:cs typeface="Arial" charset="0"/>
                        </a:rPr>
                        <a:t>supervision</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err="1" smtClean="0">
                          <a:ln>
                            <a:noFill/>
                          </a:ln>
                          <a:solidFill>
                            <a:schemeClr val="tx1"/>
                          </a:solidFill>
                          <a:effectLst/>
                          <a:latin typeface="Verdana" pitchFamily="34" charset="0"/>
                          <a:cs typeface="Arial" charset="0"/>
                        </a:rPr>
                        <a:t>use</a:t>
                      </a:r>
                      <a:r>
                        <a:rPr kumimoji="0" lang="lv-LV" sz="1600" b="0" i="0" u="none" strike="noStrike" cap="none" normalizeH="0" baseline="0" dirty="0" smtClean="0">
                          <a:ln>
                            <a:noFill/>
                          </a:ln>
                          <a:solidFill>
                            <a:schemeClr val="tx1"/>
                          </a:solidFill>
                          <a:effectLst/>
                          <a:latin typeface="Verdana" pitchFamily="34" charset="0"/>
                          <a:cs typeface="Arial" charset="0"/>
                        </a:rPr>
                        <a:t> process </a:t>
                      </a:r>
                      <a:r>
                        <a:rPr kumimoji="0" lang="lv-LV" sz="1600" b="0" i="0" u="none" strike="noStrike" cap="none" normalizeH="0" baseline="0" dirty="0" err="1" smtClean="0">
                          <a:ln>
                            <a:noFill/>
                          </a:ln>
                          <a:solidFill>
                            <a:schemeClr val="tx1"/>
                          </a:solidFill>
                          <a:effectLst/>
                          <a:latin typeface="Verdana" pitchFamily="34" charset="0"/>
                          <a:cs typeface="Arial" charset="0"/>
                        </a:rPr>
                        <a:t>and</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err="1" smtClean="0">
                          <a:ln>
                            <a:noFill/>
                          </a:ln>
                          <a:solidFill>
                            <a:schemeClr val="tx1"/>
                          </a:solidFill>
                          <a:effectLst/>
                          <a:latin typeface="Verdana" pitchFamily="34" charset="0"/>
                          <a:cs typeface="Arial" charset="0"/>
                        </a:rPr>
                        <a:t>outcome</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err="1" smtClean="0">
                          <a:ln>
                            <a:noFill/>
                          </a:ln>
                          <a:solidFill>
                            <a:schemeClr val="tx1"/>
                          </a:solidFill>
                          <a:effectLst/>
                          <a:latin typeface="Verdana" pitchFamily="34" charset="0"/>
                          <a:cs typeface="Arial" charset="0"/>
                        </a:rPr>
                        <a:t>indicators</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err="1" smtClean="0">
                          <a:ln>
                            <a:noFill/>
                          </a:ln>
                          <a:solidFill>
                            <a:schemeClr val="tx1"/>
                          </a:solidFill>
                          <a:effectLst/>
                          <a:latin typeface="Verdana" pitchFamily="34" charset="0"/>
                          <a:cs typeface="Arial" charset="0"/>
                        </a:rPr>
                        <a:t>instead</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err="1" smtClean="0">
                          <a:ln>
                            <a:noFill/>
                          </a:ln>
                          <a:solidFill>
                            <a:schemeClr val="tx1"/>
                          </a:solidFill>
                          <a:effectLst/>
                          <a:latin typeface="Verdana" pitchFamily="34" charset="0"/>
                          <a:cs typeface="Arial" charset="0"/>
                        </a:rPr>
                        <a:t>of</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err="1" smtClean="0">
                          <a:ln>
                            <a:noFill/>
                          </a:ln>
                          <a:solidFill>
                            <a:schemeClr val="tx1"/>
                          </a:solidFill>
                          <a:effectLst/>
                          <a:latin typeface="Verdana" pitchFamily="34" charset="0"/>
                          <a:cs typeface="Arial" charset="0"/>
                        </a:rPr>
                        <a:t>structural</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err="1" smtClean="0">
                          <a:ln>
                            <a:noFill/>
                          </a:ln>
                          <a:solidFill>
                            <a:schemeClr val="tx1"/>
                          </a:solidFill>
                          <a:effectLst/>
                          <a:latin typeface="Verdana" pitchFamily="34" charset="0"/>
                          <a:cs typeface="Arial" charset="0"/>
                        </a:rPr>
                        <a:t>indicators</a:t>
                      </a:r>
                      <a:r>
                        <a:rPr kumimoji="0" lang="lv-LV" sz="1600" b="0" i="0" u="none" strike="noStrike" cap="none" normalizeH="0" baseline="0" dirty="0" smtClean="0">
                          <a:ln>
                            <a:noFill/>
                          </a:ln>
                          <a:solidFill>
                            <a:schemeClr val="tx1"/>
                          </a:solidFill>
                          <a:effectLst/>
                          <a:latin typeface="Verdana" pitchFamily="34" charset="0"/>
                          <a:cs typeface="Arial" charset="0"/>
                        </a:rPr>
                        <a:t>)</a:t>
                      </a:r>
                      <a:endParaRPr kumimoji="0" lang="en-US" sz="1600" b="0" i="0" u="none" strike="noStrike" cap="none" normalizeH="0" baseline="0" dirty="0" smtClean="0">
                        <a:ln>
                          <a:noFill/>
                        </a:ln>
                        <a:solidFill>
                          <a:schemeClr val="tx1"/>
                        </a:solidFill>
                        <a:effectLst/>
                        <a:latin typeface="Verdana" pitchFamily="34" charset="0"/>
                        <a:cs typeface="Arial" charset="0"/>
                      </a:endParaRPr>
                    </a:p>
                  </a:txBody>
                  <a:tcPr marT="0" marB="0" horzOverflow="overflow"/>
                </a:tc>
              </a:tr>
              <a:tr h="425548">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cs typeface="Arial" charset="0"/>
                        </a:rPr>
                        <a:t>4. Risk management and risk- based supervision</a:t>
                      </a:r>
                    </a:p>
                  </a:txBody>
                  <a:tcPr marT="0" marB="0" horzOverflow="overflow"/>
                </a:tc>
              </a:tr>
              <a:tr h="425548">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cs typeface="Arial" charset="0"/>
                        </a:rPr>
                        <a:t>5. Complaints </a:t>
                      </a:r>
                      <a:r>
                        <a:rPr kumimoji="0" lang="lv-LV" sz="1600" b="0" i="0" u="none" strike="noStrike" cap="none" normalizeH="0" baseline="0" dirty="0" err="1" smtClean="0">
                          <a:ln>
                            <a:noFill/>
                          </a:ln>
                          <a:solidFill>
                            <a:schemeClr val="tx1"/>
                          </a:solidFill>
                          <a:effectLst/>
                          <a:latin typeface="Verdana" pitchFamily="34" charset="0"/>
                          <a:cs typeface="Arial" charset="0"/>
                        </a:rPr>
                        <a:t>handling</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en-US" sz="1600" b="0" i="0" u="none" strike="noStrike" cap="none" normalizeH="0" baseline="0" dirty="0" smtClean="0">
                          <a:ln>
                            <a:noFill/>
                          </a:ln>
                          <a:solidFill>
                            <a:schemeClr val="tx1"/>
                          </a:solidFill>
                          <a:effectLst/>
                          <a:latin typeface="Verdana" pitchFamily="34" charset="0"/>
                          <a:cs typeface="Arial" charset="0"/>
                        </a:rPr>
                        <a:t>as</a:t>
                      </a:r>
                      <a:r>
                        <a:rPr kumimoji="0" lang="lv-LV" sz="1600" b="0" i="0" u="none" strike="noStrike" cap="none" normalizeH="0" baseline="0" dirty="0" smtClean="0">
                          <a:ln>
                            <a:noFill/>
                          </a:ln>
                          <a:solidFill>
                            <a:schemeClr val="tx1"/>
                          </a:solidFill>
                          <a:effectLst/>
                          <a:latin typeface="Verdana" pitchFamily="34" charset="0"/>
                          <a:cs typeface="Arial" charset="0"/>
                        </a:rPr>
                        <a:t> a</a:t>
                      </a:r>
                      <a:r>
                        <a:rPr kumimoji="0" lang="en-US"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err="1" smtClean="0">
                          <a:ln>
                            <a:noFill/>
                          </a:ln>
                          <a:solidFill>
                            <a:schemeClr val="tx1"/>
                          </a:solidFill>
                          <a:effectLst/>
                          <a:latin typeface="Verdana" pitchFamily="34" charset="0"/>
                          <a:cs typeface="Arial" charset="0"/>
                        </a:rPr>
                        <a:t>source</a:t>
                      </a:r>
                      <a:r>
                        <a:rPr kumimoji="0" lang="en-US" sz="1600" b="0" i="0" u="none" strike="noStrike" cap="none" normalizeH="0" baseline="0" dirty="0" smtClean="0">
                          <a:ln>
                            <a:noFill/>
                          </a:ln>
                          <a:solidFill>
                            <a:schemeClr val="tx1"/>
                          </a:solidFill>
                          <a:effectLst/>
                          <a:latin typeface="Verdana" pitchFamily="34" charset="0"/>
                          <a:cs typeface="Arial" charset="0"/>
                        </a:rPr>
                        <a:t> for </a:t>
                      </a:r>
                      <a:r>
                        <a:rPr kumimoji="0" lang="lv-LV" sz="1600" b="0" i="0" u="none" strike="noStrike" cap="none" normalizeH="0" baseline="0" dirty="0" err="1" smtClean="0">
                          <a:ln>
                            <a:noFill/>
                          </a:ln>
                          <a:solidFill>
                            <a:schemeClr val="tx1"/>
                          </a:solidFill>
                          <a:effectLst/>
                          <a:latin typeface="Verdana" pitchFamily="34" charset="0"/>
                          <a:cs typeface="Arial" charset="0"/>
                        </a:rPr>
                        <a:t>learning</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en-US" sz="1600" b="0" i="0" u="none" strike="noStrike" cap="none" normalizeH="0" baseline="0" dirty="0" smtClean="0">
                          <a:ln>
                            <a:noFill/>
                          </a:ln>
                          <a:solidFill>
                            <a:schemeClr val="tx1"/>
                          </a:solidFill>
                          <a:effectLst/>
                          <a:latin typeface="Verdana" pitchFamily="34" charset="0"/>
                          <a:cs typeface="Arial" charset="0"/>
                        </a:rPr>
                        <a:t>analysis</a:t>
                      </a:r>
                      <a:r>
                        <a:rPr kumimoji="0" lang="lv-LV" sz="1600" b="0" i="0" u="none" strike="noStrike" cap="none" normalizeH="0" baseline="0" dirty="0" smtClean="0">
                          <a:ln>
                            <a:noFill/>
                          </a:ln>
                          <a:solidFill>
                            <a:schemeClr val="tx1"/>
                          </a:solidFill>
                          <a:effectLst/>
                          <a:latin typeface="Verdana" pitchFamily="34" charset="0"/>
                          <a:cs typeface="Arial" charset="0"/>
                        </a:rPr>
                        <a:t>, </a:t>
                      </a:r>
                      <a:r>
                        <a:rPr kumimoji="0" lang="lv-LV" sz="1600" b="0" i="0" u="none" strike="noStrike" cap="none" normalizeH="0" baseline="0" dirty="0" err="1" smtClean="0">
                          <a:ln>
                            <a:noFill/>
                          </a:ln>
                          <a:solidFill>
                            <a:schemeClr val="tx1"/>
                          </a:solidFill>
                          <a:effectLst/>
                          <a:latin typeface="Verdana" pitchFamily="34" charset="0"/>
                          <a:cs typeface="Arial" charset="0"/>
                        </a:rPr>
                        <a:t>triage</a:t>
                      </a:r>
                      <a:r>
                        <a:rPr kumimoji="0" lang="lv-LV" sz="1600" b="0" i="0" u="none" strike="noStrike" cap="none" normalizeH="0" baseline="0" dirty="0" smtClean="0">
                          <a:ln>
                            <a:noFill/>
                          </a:ln>
                          <a:solidFill>
                            <a:schemeClr val="tx1"/>
                          </a:solidFill>
                          <a:effectLst/>
                          <a:latin typeface="Verdana" pitchFamily="34" charset="0"/>
                          <a:cs typeface="Arial" charset="0"/>
                        </a:rPr>
                        <a:t>)</a:t>
                      </a:r>
                      <a:endParaRPr kumimoji="0" lang="en-US" sz="1600" b="0" i="0" u="none" strike="noStrike" cap="none" normalizeH="0" baseline="0" dirty="0" smtClean="0">
                        <a:ln>
                          <a:noFill/>
                        </a:ln>
                        <a:solidFill>
                          <a:schemeClr val="tx1"/>
                        </a:solidFill>
                        <a:effectLst/>
                        <a:latin typeface="Verdana" pitchFamily="34" charset="0"/>
                        <a:cs typeface="Arial" charset="0"/>
                      </a:endParaRPr>
                    </a:p>
                  </a:txBody>
                  <a:tcPr marT="0" marB="0" horzOverflow="overflow"/>
                </a:tc>
              </a:tr>
              <a:tr h="425548">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34" charset="0"/>
                          <a:cs typeface="Arial" charset="0"/>
                        </a:rPr>
                        <a:t>6. Medical Risk Fund</a:t>
                      </a:r>
                    </a:p>
                  </a:txBody>
                  <a:tcPr marT="0" marB="0" horzOverflow="overflow"/>
                </a:tc>
              </a:tr>
              <a:tr h="425548">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lv-LV" sz="1600" b="1" i="0" u="none" strike="noStrike" cap="none" normalizeH="0" baseline="0" dirty="0" smtClean="0">
                          <a:ln>
                            <a:noFill/>
                          </a:ln>
                          <a:solidFill>
                            <a:schemeClr val="tx1"/>
                          </a:solidFill>
                          <a:effectLst/>
                          <a:latin typeface="Verdana" pitchFamily="34" charset="0"/>
                          <a:cs typeface="Arial" charset="0"/>
                        </a:rPr>
                        <a:t>M</a:t>
                      </a:r>
                      <a:r>
                        <a:rPr kumimoji="0" lang="en-US" sz="1600" b="1" i="0" u="none" strike="noStrike" cap="none" normalizeH="0" baseline="0" dirty="0" err="1" smtClean="0">
                          <a:ln>
                            <a:noFill/>
                          </a:ln>
                          <a:solidFill>
                            <a:schemeClr val="tx1"/>
                          </a:solidFill>
                          <a:effectLst/>
                          <a:latin typeface="Verdana" pitchFamily="34" charset="0"/>
                          <a:cs typeface="Arial" charset="0"/>
                        </a:rPr>
                        <a:t>eeting</a:t>
                      </a:r>
                      <a:r>
                        <a:rPr kumimoji="0" lang="en-US" sz="1600" b="1" i="0" u="none" strike="noStrike" cap="none" normalizeH="0" baseline="0" dirty="0" smtClean="0">
                          <a:ln>
                            <a:noFill/>
                          </a:ln>
                          <a:solidFill>
                            <a:schemeClr val="tx1"/>
                          </a:solidFill>
                          <a:effectLst/>
                          <a:latin typeface="Verdana" pitchFamily="34" charset="0"/>
                          <a:cs typeface="Arial" charset="0"/>
                        </a:rPr>
                        <a:t> with stakeholders</a:t>
                      </a:r>
                      <a:r>
                        <a:rPr kumimoji="0" lang="lv-LV" sz="1600" b="1" i="0" u="none" strike="noStrike" cap="none" normalizeH="0" baseline="0" dirty="0" smtClean="0">
                          <a:ln>
                            <a:noFill/>
                          </a:ln>
                          <a:solidFill>
                            <a:schemeClr val="tx1"/>
                          </a:solidFill>
                          <a:effectLst/>
                          <a:latin typeface="Verdana" pitchFamily="34" charset="0"/>
                          <a:cs typeface="Arial" charset="0"/>
                        </a:rPr>
                        <a:t> </a:t>
                      </a:r>
                      <a:r>
                        <a:rPr kumimoji="0" lang="en-US" sz="1600" b="1" i="0" u="none" strike="noStrike" cap="none" normalizeH="0" baseline="0" noProof="0" dirty="0" smtClean="0">
                          <a:ln>
                            <a:noFill/>
                          </a:ln>
                          <a:solidFill>
                            <a:schemeClr val="tx1"/>
                          </a:solidFill>
                          <a:effectLst/>
                          <a:latin typeface="Verdana" pitchFamily="34" charset="0"/>
                          <a:cs typeface="Arial" charset="0"/>
                        </a:rPr>
                        <a:t>30 August 2018</a:t>
                      </a:r>
                    </a:p>
                  </a:txBody>
                  <a:tcPr marT="0" marB="0" horzOverflow="overflow"/>
                </a:tc>
              </a:tr>
            </a:tbl>
          </a:graphicData>
        </a:graphic>
      </p:graphicFrame>
      <p:sp>
        <p:nvSpPr>
          <p:cNvPr id="19479" name="Text Placeholder 3"/>
          <p:cNvSpPr>
            <a:spLocks noGrp="1"/>
          </p:cNvSpPr>
          <p:nvPr>
            <p:ph type="body" sz="quarter" idx="10"/>
          </p:nvPr>
        </p:nvSpPr>
        <p:spPr/>
        <p:txBody>
          <a:bodyPr/>
          <a:lstStyle/>
          <a:p>
            <a:endParaRPr lang="lv-LV" smtClean="0"/>
          </a:p>
        </p:txBody>
      </p:sp>
      <p:sp>
        <p:nvSpPr>
          <p:cNvPr id="19480" name="Text Placeholder 4"/>
          <p:cNvSpPr>
            <a:spLocks noGrp="1"/>
          </p:cNvSpPr>
          <p:nvPr>
            <p:ph type="body" sz="quarter" idx="12"/>
          </p:nvPr>
        </p:nvSpPr>
        <p:spPr/>
        <p:txBody>
          <a:bodyPr/>
          <a:lstStyle/>
          <a:p>
            <a:endParaRPr lang="lv-LV" smtClean="0"/>
          </a:p>
        </p:txBody>
      </p:sp>
      <p:sp>
        <p:nvSpPr>
          <p:cNvPr id="19481" name="Slide Number Placeholder 5"/>
          <p:cNvSpPr>
            <a:spLocks noGrp="1"/>
          </p:cNvSpPr>
          <p:nvPr>
            <p:ph type="sldNum" sz="quarter" idx="13"/>
          </p:nvPr>
        </p:nvSpPr>
        <p:spPr bwMode="auto">
          <a:noFill/>
          <a:ln>
            <a:miter lim="800000"/>
            <a:headEnd/>
            <a:tailEnd/>
          </a:ln>
        </p:spPr>
        <p:txBody>
          <a:bodyPr/>
          <a:lstStyle/>
          <a:p>
            <a:fld id="{ED3C5242-1D42-468E-A309-25414D258B41}" type="slidenum">
              <a:rPr lang="en-US" altLang="en-US" smtClean="0"/>
              <a:pPr/>
              <a:t>10</a:t>
            </a:fld>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90800" y="304800"/>
            <a:ext cx="6096000" cy="1066800"/>
          </a:xfrm>
        </p:spPr>
        <p:txBody>
          <a:bodyPr/>
          <a:lstStyle/>
          <a:p>
            <a:r>
              <a:rPr lang="lv-LV" altLang="en-US" smtClean="0"/>
              <a:t>Some photos</a:t>
            </a:r>
          </a:p>
        </p:txBody>
      </p:sp>
      <p:sp>
        <p:nvSpPr>
          <p:cNvPr id="20483" name="Content Placeholder 3"/>
          <p:cNvSpPr>
            <a:spLocks noGrp="1"/>
          </p:cNvSpPr>
          <p:nvPr>
            <p:ph sz="half" idx="2"/>
          </p:nvPr>
        </p:nvSpPr>
        <p:spPr>
          <a:xfrm>
            <a:off x="5715000" y="1752600"/>
            <a:ext cx="2971800" cy="4373563"/>
          </a:xfrm>
        </p:spPr>
        <p:txBody>
          <a:bodyPr/>
          <a:lstStyle/>
          <a:p>
            <a:endParaRPr lang="lv-LV" altLang="en-US" smtClean="0"/>
          </a:p>
        </p:txBody>
      </p:sp>
      <p:sp>
        <p:nvSpPr>
          <p:cNvPr id="20484" name="Text Placeholder 4"/>
          <p:cNvSpPr>
            <a:spLocks noGrp="1"/>
          </p:cNvSpPr>
          <p:nvPr>
            <p:ph type="body" sz="quarter" idx="10"/>
          </p:nvPr>
        </p:nvSpPr>
        <p:spPr/>
        <p:txBody>
          <a:bodyPr/>
          <a:lstStyle/>
          <a:p>
            <a:endParaRPr lang="lv-LV" altLang="en-US" smtClean="0"/>
          </a:p>
        </p:txBody>
      </p:sp>
      <p:sp>
        <p:nvSpPr>
          <p:cNvPr id="20485" name="Text Placeholder 5"/>
          <p:cNvSpPr>
            <a:spLocks noGrp="1"/>
          </p:cNvSpPr>
          <p:nvPr>
            <p:ph type="body" sz="quarter" idx="12"/>
          </p:nvPr>
        </p:nvSpPr>
        <p:spPr/>
        <p:txBody>
          <a:bodyPr/>
          <a:lstStyle/>
          <a:p>
            <a:endParaRPr lang="lv-LV" altLang="en-US" smtClean="0"/>
          </a:p>
        </p:txBody>
      </p:sp>
      <p:sp>
        <p:nvSpPr>
          <p:cNvPr id="20486" name="Slide Number Placeholder 6"/>
          <p:cNvSpPr>
            <a:spLocks noGrp="1"/>
          </p:cNvSpPr>
          <p:nvPr>
            <p:ph type="sldNum" sz="quarter" idx="13"/>
          </p:nvPr>
        </p:nvSpPr>
        <p:spPr bwMode="auto">
          <a:noFill/>
          <a:ln>
            <a:miter lim="800000"/>
            <a:headEnd/>
            <a:tailEnd/>
          </a:ln>
        </p:spPr>
        <p:txBody>
          <a:bodyPr/>
          <a:lstStyle/>
          <a:p>
            <a:fld id="{5D8D1143-5C46-4CD6-9B3B-C5F46B0A6905}" type="slidenum">
              <a:rPr lang="en-US" altLang="en-US" smtClean="0"/>
              <a:pPr/>
              <a:t>11</a:t>
            </a:fld>
            <a:endParaRPr lang="en-US" altLang="en-US" smtClean="0"/>
          </a:p>
        </p:txBody>
      </p:sp>
      <p:pic>
        <p:nvPicPr>
          <p:cNvPr id="20487" name="Picture 2"/>
          <p:cNvPicPr>
            <a:picLocks noGrp="1" noChangeAspect="1" noChangeArrowheads="1"/>
          </p:cNvPicPr>
          <p:nvPr>
            <p:ph sz="half" idx="1"/>
          </p:nvPr>
        </p:nvPicPr>
        <p:blipFill>
          <a:blip r:embed="rId2" cstate="print"/>
          <a:srcRect/>
          <a:stretch>
            <a:fillRect/>
          </a:stretch>
        </p:blipFill>
        <p:spPr>
          <a:xfrm>
            <a:off x="409575" y="1495425"/>
            <a:ext cx="4362450" cy="3271838"/>
          </a:xfrm>
          <a:noFill/>
        </p:spPr>
      </p:pic>
      <p:pic>
        <p:nvPicPr>
          <p:cNvPr id="20488" name="Picture 3"/>
          <p:cNvPicPr>
            <a:picLocks noChangeAspect="1" noChangeArrowheads="1"/>
          </p:cNvPicPr>
          <p:nvPr/>
        </p:nvPicPr>
        <p:blipFill>
          <a:blip r:embed="rId3" cstate="print"/>
          <a:srcRect/>
          <a:stretch>
            <a:fillRect/>
          </a:stretch>
        </p:blipFill>
        <p:spPr bwMode="auto">
          <a:xfrm>
            <a:off x="4989513" y="195263"/>
            <a:ext cx="4154487" cy="3114675"/>
          </a:xfrm>
          <a:prstGeom prst="rect">
            <a:avLst/>
          </a:prstGeom>
          <a:noFill/>
          <a:ln w="9525">
            <a:noFill/>
            <a:miter lim="800000"/>
            <a:headEnd/>
            <a:tailEnd/>
          </a:ln>
        </p:spPr>
      </p:pic>
      <p:pic>
        <p:nvPicPr>
          <p:cNvPr id="20489" name="Picture 4"/>
          <p:cNvPicPr>
            <a:picLocks noChangeAspect="1" noChangeArrowheads="1"/>
          </p:cNvPicPr>
          <p:nvPr/>
        </p:nvPicPr>
        <p:blipFill>
          <a:blip r:embed="rId4" cstate="print"/>
          <a:srcRect/>
          <a:stretch>
            <a:fillRect/>
          </a:stretch>
        </p:blipFill>
        <p:spPr bwMode="auto">
          <a:xfrm>
            <a:off x="4989513" y="3309938"/>
            <a:ext cx="3544887" cy="3014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1036638"/>
          </a:xfrm>
        </p:spPr>
        <p:txBody>
          <a:bodyPr>
            <a:normAutofit fontScale="90000"/>
          </a:bodyPr>
          <a:lstStyle/>
          <a:p>
            <a:pPr>
              <a:defRPr/>
            </a:pPr>
            <a:r>
              <a:rPr lang="en-US" dirty="0" smtClean="0"/>
              <a:t>Reflections and Recommendations of the </a:t>
            </a:r>
            <a:r>
              <a:rPr lang="lv-LV" dirty="0" err="1" smtClean="0"/>
              <a:t>Stichting</a:t>
            </a:r>
            <a:r>
              <a:rPr lang="lv-LV" dirty="0" smtClean="0"/>
              <a:t> </a:t>
            </a:r>
            <a:r>
              <a:rPr lang="lv-LV" dirty="0" err="1" smtClean="0"/>
              <a:t>Eurinspect</a:t>
            </a:r>
            <a:r>
              <a:rPr lang="lv-LV" dirty="0" smtClean="0"/>
              <a:t> </a:t>
            </a:r>
            <a:r>
              <a:rPr lang="en-US" dirty="0" smtClean="0"/>
              <a:t>team</a:t>
            </a:r>
            <a:endParaRPr lang="lv-LV" dirty="0"/>
          </a:p>
        </p:txBody>
      </p:sp>
      <p:sp>
        <p:nvSpPr>
          <p:cNvPr id="3" name="Content Placeholder 2"/>
          <p:cNvSpPr>
            <a:spLocks noGrp="1"/>
          </p:cNvSpPr>
          <p:nvPr>
            <p:ph idx="1"/>
          </p:nvPr>
        </p:nvSpPr>
        <p:spPr>
          <a:xfrm>
            <a:off x="620713" y="1752600"/>
            <a:ext cx="8066087" cy="4373563"/>
          </a:xfrm>
        </p:spPr>
        <p:txBody>
          <a:bodyPr>
            <a:normAutofit fontScale="70000" lnSpcReduction="20000"/>
          </a:bodyPr>
          <a:lstStyle/>
          <a:p>
            <a:pPr>
              <a:defRPr/>
            </a:pPr>
            <a:r>
              <a:rPr lang="en-US" dirty="0" smtClean="0"/>
              <a:t>1. Re-position the HI as more independent, transparent and accountable entity. </a:t>
            </a:r>
          </a:p>
          <a:p>
            <a:pPr>
              <a:defRPr/>
            </a:pPr>
            <a:r>
              <a:rPr lang="en-US" dirty="0" smtClean="0"/>
              <a:t>2. Move to more of a learning culture (including thematic review of common and systemic problems). </a:t>
            </a:r>
          </a:p>
          <a:p>
            <a:pPr>
              <a:defRPr/>
            </a:pPr>
            <a:r>
              <a:rPr lang="en-US" dirty="0" smtClean="0"/>
              <a:t>3. Empower the staff (including continuous education</a:t>
            </a:r>
            <a:r>
              <a:rPr lang="lv-LV" dirty="0" smtClean="0"/>
              <a:t>,</a:t>
            </a:r>
            <a:r>
              <a:rPr lang="en-US" dirty="0" smtClean="0"/>
              <a:t> training and fostering an integrated culture). </a:t>
            </a:r>
          </a:p>
          <a:p>
            <a:pPr>
              <a:defRPr/>
            </a:pPr>
            <a:r>
              <a:rPr lang="en-US" dirty="0" smtClean="0"/>
              <a:t>4. Improve the image of the inspectorate with the stakeholders and consider re-branding the </a:t>
            </a:r>
            <a:r>
              <a:rPr lang="en-US" dirty="0" err="1" smtClean="0"/>
              <a:t>organisation</a:t>
            </a:r>
            <a:r>
              <a:rPr lang="en-US" dirty="0" smtClean="0"/>
              <a:t>. </a:t>
            </a:r>
          </a:p>
          <a:p>
            <a:pPr>
              <a:defRPr/>
            </a:pPr>
            <a:r>
              <a:rPr lang="en-US" dirty="0" smtClean="0"/>
              <a:t>5. Focus on improving the quality and safety of healthcare. </a:t>
            </a:r>
          </a:p>
          <a:p>
            <a:pPr>
              <a:defRPr/>
            </a:pPr>
            <a:r>
              <a:rPr lang="en-US" dirty="0" smtClean="0"/>
              <a:t>6. Move from compliance to more co-operative methods of inspection to be a trusted partner for stakeholders. </a:t>
            </a:r>
          </a:p>
          <a:p>
            <a:pPr>
              <a:defRPr/>
            </a:pPr>
            <a:r>
              <a:rPr lang="en-US" dirty="0" smtClean="0"/>
              <a:t>7. Introduce self-assessment as part of the review framework. </a:t>
            </a:r>
          </a:p>
          <a:p>
            <a:pPr>
              <a:defRPr/>
            </a:pPr>
            <a:r>
              <a:rPr lang="en-US" dirty="0" smtClean="0"/>
              <a:t>8. Introduce better risk-based profiling for </a:t>
            </a:r>
            <a:r>
              <a:rPr lang="en-US" dirty="0" err="1" smtClean="0"/>
              <a:t>prioritisation</a:t>
            </a:r>
            <a:r>
              <a:rPr lang="en-US" dirty="0" smtClean="0"/>
              <a:t> of inspections and better use of indicators. </a:t>
            </a:r>
          </a:p>
          <a:p>
            <a:pPr>
              <a:defRPr/>
            </a:pPr>
            <a:r>
              <a:rPr lang="en-US" dirty="0" smtClean="0"/>
              <a:t>9. Redesign the complaints procedure e.g. consider introducing a triage process, </a:t>
            </a:r>
            <a:r>
              <a:rPr lang="en-US" dirty="0" err="1" smtClean="0"/>
              <a:t>categorisation</a:t>
            </a:r>
            <a:r>
              <a:rPr lang="en-US" dirty="0" smtClean="0"/>
              <a:t> and a mediation step into the process. </a:t>
            </a:r>
          </a:p>
          <a:p>
            <a:pPr>
              <a:defRPr/>
            </a:pPr>
            <a:r>
              <a:rPr lang="en-US" dirty="0" smtClean="0"/>
              <a:t>10. Improve engagement with health institutions and groups. </a:t>
            </a:r>
          </a:p>
          <a:p>
            <a:pPr>
              <a:defRPr/>
            </a:pPr>
            <a:r>
              <a:rPr lang="en-US" dirty="0" smtClean="0"/>
              <a:t>11. </a:t>
            </a:r>
            <a:r>
              <a:rPr lang="en-US" dirty="0" err="1" smtClean="0"/>
              <a:t>Externalise</a:t>
            </a:r>
            <a:r>
              <a:rPr lang="en-US" dirty="0" smtClean="0"/>
              <a:t> the Medical Risk Fund (MRF) function from the Inspectorate. </a:t>
            </a:r>
          </a:p>
          <a:p>
            <a:pPr>
              <a:defRPr/>
            </a:pPr>
            <a:r>
              <a:rPr lang="en-US" dirty="0" smtClean="0"/>
              <a:t>12. Separate the (expert) function of determining if an MRF case should receive a pay-out from the assessment of the amount to be paid-out. This could include creating a schedule of payment amounts, or ranges based on problem and severity (i.e. remove the subjectivity). </a:t>
            </a:r>
          </a:p>
          <a:p>
            <a:pPr>
              <a:defRPr/>
            </a:pPr>
            <a:r>
              <a:rPr lang="en-US" dirty="0" smtClean="0"/>
              <a:t>13. Separate the expertise functions of </a:t>
            </a:r>
            <a:r>
              <a:rPr lang="lv-LV" dirty="0" smtClean="0"/>
              <a:t>p</a:t>
            </a:r>
            <a:r>
              <a:rPr lang="en-US" dirty="0" err="1" smtClean="0"/>
              <a:t>harmacy</a:t>
            </a:r>
            <a:r>
              <a:rPr lang="en-US" dirty="0" smtClean="0"/>
              <a:t> from the existing HI general </a:t>
            </a:r>
            <a:r>
              <a:rPr lang="lv-LV" dirty="0" smtClean="0"/>
              <a:t>e</a:t>
            </a:r>
            <a:r>
              <a:rPr lang="en-US" dirty="0" err="1" smtClean="0"/>
              <a:t>xperts</a:t>
            </a:r>
            <a:r>
              <a:rPr lang="en-US" dirty="0" smtClean="0"/>
              <a:t>. </a:t>
            </a:r>
          </a:p>
          <a:p>
            <a:pPr>
              <a:defRPr/>
            </a:pPr>
            <a:endParaRPr lang="lv-LV" dirty="0"/>
          </a:p>
        </p:txBody>
      </p:sp>
      <p:sp>
        <p:nvSpPr>
          <p:cNvPr id="18436" name="Text Placeholder 3"/>
          <p:cNvSpPr>
            <a:spLocks noGrp="1"/>
          </p:cNvSpPr>
          <p:nvPr>
            <p:ph type="body" sz="quarter" idx="10"/>
          </p:nvPr>
        </p:nvSpPr>
        <p:spPr/>
        <p:txBody>
          <a:bodyPr/>
          <a:lstStyle/>
          <a:p>
            <a:endParaRPr lang="lv-LV" smtClean="0"/>
          </a:p>
        </p:txBody>
      </p:sp>
      <p:sp>
        <p:nvSpPr>
          <p:cNvPr id="18437" name="Text Placeholder 4"/>
          <p:cNvSpPr>
            <a:spLocks noGrp="1"/>
          </p:cNvSpPr>
          <p:nvPr>
            <p:ph type="body" sz="quarter" idx="12"/>
          </p:nvPr>
        </p:nvSpPr>
        <p:spPr/>
        <p:txBody>
          <a:bodyPr/>
          <a:lstStyle/>
          <a:p>
            <a:endParaRPr lang="lv-LV" smtClean="0"/>
          </a:p>
        </p:txBody>
      </p:sp>
      <p:sp>
        <p:nvSpPr>
          <p:cNvPr id="18438" name="Slide Number Placeholder 5"/>
          <p:cNvSpPr>
            <a:spLocks noGrp="1"/>
          </p:cNvSpPr>
          <p:nvPr>
            <p:ph type="sldNum" sz="quarter" idx="13"/>
          </p:nvPr>
        </p:nvSpPr>
        <p:spPr bwMode="auto">
          <a:noFill/>
          <a:ln>
            <a:miter lim="800000"/>
            <a:headEnd/>
            <a:tailEnd/>
          </a:ln>
        </p:spPr>
        <p:txBody>
          <a:bodyPr/>
          <a:lstStyle/>
          <a:p>
            <a:fld id="{71179815-CD3A-443A-B3A7-82761CF00622}" type="slidenum">
              <a:rPr lang="en-US" altLang="en-US" smtClean="0"/>
              <a:pPr/>
              <a:t>12</a:t>
            </a:fld>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35213" y="381000"/>
            <a:ext cx="6351587" cy="1036638"/>
          </a:xfrm>
        </p:spPr>
        <p:txBody>
          <a:bodyPr/>
          <a:lstStyle/>
          <a:p>
            <a:r>
              <a:rPr lang="en-US" dirty="0" smtClean="0"/>
              <a:t>Benefits f</a:t>
            </a:r>
            <a:r>
              <a:rPr lang="lv-LV" dirty="0" err="1" smtClean="0"/>
              <a:t>or</a:t>
            </a:r>
            <a:r>
              <a:rPr lang="en-US" dirty="0" smtClean="0"/>
              <a:t> the Health Inspectorate</a:t>
            </a:r>
            <a:endParaRPr lang="lv-LV" dirty="0" smtClean="0"/>
          </a:p>
        </p:txBody>
      </p:sp>
      <p:sp>
        <p:nvSpPr>
          <p:cNvPr id="19459" name="Content Placeholder 2"/>
          <p:cNvSpPr>
            <a:spLocks noGrp="1"/>
          </p:cNvSpPr>
          <p:nvPr>
            <p:ph idx="1"/>
          </p:nvPr>
        </p:nvSpPr>
        <p:spPr>
          <a:xfrm>
            <a:off x="517525" y="1752600"/>
            <a:ext cx="4203700" cy="4373563"/>
          </a:xfrm>
        </p:spPr>
        <p:txBody>
          <a:bodyPr>
            <a:normAutofit/>
          </a:bodyPr>
          <a:lstStyle/>
          <a:p>
            <a:pPr>
              <a:buFont typeface="Wingdings" pitchFamily="2" charset="2"/>
              <a:buChar char="ü"/>
              <a:defRPr/>
            </a:pPr>
            <a:r>
              <a:rPr lang="lv-LV" dirty="0" smtClean="0"/>
              <a:t> </a:t>
            </a:r>
            <a:r>
              <a:rPr lang="lv-LV" dirty="0" err="1" smtClean="0"/>
              <a:t>inspiration</a:t>
            </a:r>
            <a:endParaRPr lang="en-US" dirty="0" smtClean="0"/>
          </a:p>
          <a:p>
            <a:pPr>
              <a:buFont typeface="Wingdings" pitchFamily="2" charset="2"/>
              <a:buChar char="ü"/>
              <a:defRPr/>
            </a:pPr>
            <a:r>
              <a:rPr lang="en-US" dirty="0" smtClean="0"/>
              <a:t> </a:t>
            </a:r>
            <a:r>
              <a:rPr lang="lv-LV" dirty="0" err="1" smtClean="0"/>
              <a:t>new</a:t>
            </a:r>
            <a:r>
              <a:rPr lang="lv-LV" dirty="0" smtClean="0"/>
              <a:t> </a:t>
            </a:r>
            <a:r>
              <a:rPr lang="lv-LV" dirty="0" err="1" smtClean="0"/>
              <a:t>energy</a:t>
            </a:r>
            <a:endParaRPr lang="en-US" dirty="0" smtClean="0"/>
          </a:p>
          <a:p>
            <a:pPr>
              <a:buFont typeface="Wingdings" pitchFamily="2" charset="2"/>
              <a:buChar char="ü"/>
              <a:defRPr/>
            </a:pPr>
            <a:r>
              <a:rPr lang="lv-LV" dirty="0" smtClean="0"/>
              <a:t> </a:t>
            </a:r>
            <a:r>
              <a:rPr lang="lv-LV" dirty="0" err="1" smtClean="0"/>
              <a:t>broder</a:t>
            </a:r>
            <a:r>
              <a:rPr lang="lv-LV" dirty="0" smtClean="0"/>
              <a:t> </a:t>
            </a:r>
            <a:r>
              <a:rPr lang="lv-LV" dirty="0" err="1" smtClean="0"/>
              <a:t>views</a:t>
            </a:r>
            <a:r>
              <a:rPr lang="lv-LV" dirty="0" smtClean="0"/>
              <a:t> to </a:t>
            </a:r>
            <a:r>
              <a:rPr lang="lv-LV" dirty="0" err="1" smtClean="0"/>
              <a:t>the</a:t>
            </a:r>
            <a:r>
              <a:rPr lang="lv-LV" dirty="0" smtClean="0"/>
              <a:t> </a:t>
            </a:r>
            <a:r>
              <a:rPr lang="lv-LV" dirty="0" err="1" smtClean="0"/>
              <a:t>existing</a:t>
            </a:r>
            <a:r>
              <a:rPr lang="lv-LV" dirty="0" smtClean="0"/>
              <a:t> </a:t>
            </a:r>
            <a:r>
              <a:rPr lang="lv-LV" dirty="0" err="1" smtClean="0"/>
              <a:t>processes</a:t>
            </a:r>
            <a:endParaRPr lang="lv-LV" dirty="0" smtClean="0"/>
          </a:p>
          <a:p>
            <a:pPr>
              <a:buFont typeface="Wingdings" pitchFamily="2" charset="2"/>
              <a:buChar char="ü"/>
              <a:defRPr/>
            </a:pPr>
            <a:r>
              <a:rPr lang="lv-LV" dirty="0" smtClean="0"/>
              <a:t> </a:t>
            </a:r>
            <a:r>
              <a:rPr lang="lv-LV" dirty="0" err="1" smtClean="0"/>
              <a:t>knowledge</a:t>
            </a:r>
            <a:r>
              <a:rPr lang="lv-LV" dirty="0" smtClean="0"/>
              <a:t> </a:t>
            </a:r>
            <a:r>
              <a:rPr lang="lv-LV" dirty="0" err="1" smtClean="0"/>
              <a:t>from</a:t>
            </a:r>
            <a:r>
              <a:rPr lang="lv-LV" dirty="0" smtClean="0"/>
              <a:t> </a:t>
            </a:r>
            <a:r>
              <a:rPr lang="lv-LV" dirty="0" err="1" smtClean="0"/>
              <a:t>other</a:t>
            </a:r>
            <a:r>
              <a:rPr lang="lv-LV" dirty="0" smtClean="0"/>
              <a:t> </a:t>
            </a:r>
            <a:r>
              <a:rPr lang="lv-LV" dirty="0" err="1" smtClean="0"/>
              <a:t>countries</a:t>
            </a:r>
            <a:endParaRPr lang="lv-LV" dirty="0" smtClean="0"/>
          </a:p>
          <a:p>
            <a:pPr>
              <a:buFont typeface="Wingdings" pitchFamily="2" charset="2"/>
              <a:buChar char="ü"/>
              <a:defRPr/>
            </a:pPr>
            <a:r>
              <a:rPr lang="lv-LV" dirty="0" err="1" smtClean="0"/>
              <a:t>ideas</a:t>
            </a:r>
            <a:endParaRPr lang="lv-LV" dirty="0" smtClean="0"/>
          </a:p>
          <a:p>
            <a:pPr>
              <a:buFont typeface="Wingdings" pitchFamily="2" charset="2"/>
              <a:buChar char="ü"/>
              <a:defRPr/>
            </a:pPr>
            <a:r>
              <a:rPr lang="lv-LV" dirty="0" err="1" smtClean="0"/>
              <a:t>new</a:t>
            </a:r>
            <a:r>
              <a:rPr lang="lv-LV" dirty="0" smtClean="0"/>
              <a:t> </a:t>
            </a:r>
            <a:r>
              <a:rPr lang="lv-LV" dirty="0" smtClean="0"/>
              <a:t>terms </a:t>
            </a:r>
            <a:r>
              <a:rPr lang="lv-LV" dirty="0" err="1" smtClean="0"/>
              <a:t>and</a:t>
            </a:r>
            <a:r>
              <a:rPr lang="lv-LV" dirty="0" smtClean="0"/>
              <a:t> </a:t>
            </a:r>
            <a:r>
              <a:rPr lang="lv-LV" dirty="0" err="1" smtClean="0"/>
              <a:t>conceptions</a:t>
            </a:r>
            <a:r>
              <a:rPr lang="lv-LV" dirty="0" smtClean="0"/>
              <a:t> (</a:t>
            </a:r>
            <a:r>
              <a:rPr lang="lv-LV" dirty="0" err="1" smtClean="0"/>
              <a:t>triage</a:t>
            </a:r>
            <a:r>
              <a:rPr lang="lv-LV" dirty="0" smtClean="0"/>
              <a:t>, </a:t>
            </a:r>
            <a:r>
              <a:rPr lang="lv-LV" dirty="0" err="1" smtClean="0"/>
              <a:t>complaints</a:t>
            </a:r>
            <a:r>
              <a:rPr lang="lv-LV" dirty="0" smtClean="0"/>
              <a:t> </a:t>
            </a:r>
            <a:r>
              <a:rPr lang="lv-LV" dirty="0" err="1" smtClean="0"/>
              <a:t>versus</a:t>
            </a:r>
            <a:r>
              <a:rPr lang="lv-LV" dirty="0" smtClean="0"/>
              <a:t> </a:t>
            </a:r>
            <a:r>
              <a:rPr lang="lv-LV" dirty="0" err="1" smtClean="0"/>
              <a:t>claims</a:t>
            </a:r>
            <a:r>
              <a:rPr lang="lv-LV" dirty="0" smtClean="0"/>
              <a:t>, </a:t>
            </a:r>
            <a:r>
              <a:rPr lang="lv-LV" dirty="0" err="1" smtClean="0"/>
              <a:t>mediation</a:t>
            </a:r>
            <a:r>
              <a:rPr lang="lv-LV" dirty="0" smtClean="0"/>
              <a:t>)</a:t>
            </a:r>
            <a:endParaRPr lang="en-US" dirty="0" smtClean="0"/>
          </a:p>
        </p:txBody>
      </p:sp>
      <p:sp>
        <p:nvSpPr>
          <p:cNvPr id="21508" name="Text Placeholder 3"/>
          <p:cNvSpPr>
            <a:spLocks noGrp="1"/>
          </p:cNvSpPr>
          <p:nvPr>
            <p:ph type="body" sz="quarter" idx="10"/>
          </p:nvPr>
        </p:nvSpPr>
        <p:spPr/>
        <p:txBody>
          <a:bodyPr/>
          <a:lstStyle/>
          <a:p>
            <a:endParaRPr lang="lv-LV" smtClean="0"/>
          </a:p>
        </p:txBody>
      </p:sp>
      <p:sp>
        <p:nvSpPr>
          <p:cNvPr id="21509" name="Text Placeholder 4"/>
          <p:cNvSpPr>
            <a:spLocks noGrp="1"/>
          </p:cNvSpPr>
          <p:nvPr>
            <p:ph type="body" sz="quarter" idx="12"/>
          </p:nvPr>
        </p:nvSpPr>
        <p:spPr/>
        <p:txBody>
          <a:bodyPr/>
          <a:lstStyle/>
          <a:p>
            <a:endParaRPr lang="lv-LV" smtClean="0"/>
          </a:p>
        </p:txBody>
      </p:sp>
      <p:sp>
        <p:nvSpPr>
          <p:cNvPr id="21510" name="Slide Number Placeholder 5"/>
          <p:cNvSpPr>
            <a:spLocks noGrp="1"/>
          </p:cNvSpPr>
          <p:nvPr>
            <p:ph type="sldNum" sz="quarter" idx="13"/>
          </p:nvPr>
        </p:nvSpPr>
        <p:spPr bwMode="auto">
          <a:noFill/>
          <a:ln>
            <a:miter lim="800000"/>
            <a:headEnd/>
            <a:tailEnd/>
          </a:ln>
        </p:spPr>
        <p:txBody>
          <a:bodyPr/>
          <a:lstStyle/>
          <a:p>
            <a:fld id="{4F0467D7-B46D-49BB-9FB9-105DD1A1DB49}" type="slidenum">
              <a:rPr lang="en-US" altLang="en-US" smtClean="0"/>
              <a:pPr/>
              <a:t>13</a:t>
            </a:fld>
            <a:endParaRPr lang="en-US" altLang="en-US" smtClean="0"/>
          </a:p>
        </p:txBody>
      </p:sp>
      <p:pic>
        <p:nvPicPr>
          <p:cNvPr id="21511" name="Picture 3"/>
          <p:cNvPicPr>
            <a:picLocks noChangeAspect="1" noChangeArrowheads="1"/>
          </p:cNvPicPr>
          <p:nvPr/>
        </p:nvPicPr>
        <p:blipFill>
          <a:blip r:embed="rId2" cstate="print"/>
          <a:srcRect/>
          <a:stretch>
            <a:fillRect/>
          </a:stretch>
        </p:blipFill>
        <p:spPr bwMode="auto">
          <a:xfrm>
            <a:off x="4721225" y="1165225"/>
            <a:ext cx="4237038" cy="515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Benefits</a:t>
            </a:r>
            <a:r>
              <a:rPr lang="lv-LV" dirty="0" smtClean="0"/>
              <a:t> </a:t>
            </a:r>
            <a:r>
              <a:rPr lang="lv-LV" dirty="0" err="1" smtClean="0"/>
              <a:t>in</a:t>
            </a:r>
            <a:r>
              <a:rPr lang="lv-LV" dirty="0" smtClean="0"/>
              <a:t> </a:t>
            </a:r>
            <a:r>
              <a:rPr lang="lv-LV" dirty="0" err="1" smtClean="0"/>
              <a:t>more</a:t>
            </a:r>
            <a:r>
              <a:rPr lang="lv-LV" dirty="0" smtClean="0"/>
              <a:t> </a:t>
            </a:r>
            <a:r>
              <a:rPr lang="lv-LV" dirty="0" err="1" smtClean="0"/>
              <a:t>formal</a:t>
            </a:r>
            <a:r>
              <a:rPr lang="lv-LV" dirty="0" smtClean="0"/>
              <a:t> </a:t>
            </a:r>
            <a:r>
              <a:rPr lang="lv-LV" dirty="0" err="1" smtClean="0"/>
              <a:t>aspects</a:t>
            </a:r>
            <a:endParaRPr lang="lv-LV" dirty="0"/>
          </a:p>
        </p:txBody>
      </p:sp>
      <p:sp>
        <p:nvSpPr>
          <p:cNvPr id="3" name="Content Placeholder 2"/>
          <p:cNvSpPr>
            <a:spLocks noGrp="1"/>
          </p:cNvSpPr>
          <p:nvPr>
            <p:ph idx="1"/>
          </p:nvPr>
        </p:nvSpPr>
        <p:spPr>
          <a:xfrm>
            <a:off x="1343025" y="1752600"/>
            <a:ext cx="7343775" cy="4373573"/>
          </a:xfrm>
        </p:spPr>
        <p:txBody>
          <a:bodyPr/>
          <a:lstStyle/>
          <a:p>
            <a:pPr>
              <a:buFont typeface="Wingdings" pitchFamily="2" charset="2"/>
              <a:buChar char="ü"/>
              <a:defRPr/>
            </a:pPr>
            <a:r>
              <a:rPr lang="lv-LV" dirty="0" smtClean="0"/>
              <a:t>E</a:t>
            </a:r>
            <a:r>
              <a:rPr lang="en-US" dirty="0" err="1" smtClean="0"/>
              <a:t>xternal</a:t>
            </a:r>
            <a:r>
              <a:rPr lang="en-US" dirty="0" smtClean="0"/>
              <a:t> assessment of the strengths and weaknesses of the Health Inspectorate</a:t>
            </a:r>
          </a:p>
          <a:p>
            <a:pPr>
              <a:buFont typeface="Wingdings" pitchFamily="2" charset="2"/>
              <a:buChar char="ü"/>
              <a:defRPr/>
            </a:pPr>
            <a:r>
              <a:rPr lang="en-US" dirty="0" smtClean="0"/>
              <a:t> </a:t>
            </a:r>
            <a:r>
              <a:rPr lang="en-US" dirty="0" err="1" smtClean="0"/>
              <a:t>Involv</a:t>
            </a:r>
            <a:r>
              <a:rPr lang="lv-LV" dirty="0" smtClean="0"/>
              <a:t>e</a:t>
            </a:r>
            <a:r>
              <a:rPr lang="en-US" dirty="0" err="1" smtClean="0"/>
              <a:t>ment</a:t>
            </a:r>
            <a:r>
              <a:rPr lang="en-US" dirty="0" smtClean="0"/>
              <a:t> of a large number of Health Inspection staff (workshop groups) in discussion of problems and recommendations identified by </a:t>
            </a:r>
            <a:r>
              <a:rPr lang="en-US" dirty="0" err="1" smtClean="0"/>
              <a:t>Stichting</a:t>
            </a:r>
            <a:r>
              <a:rPr lang="en-US" dirty="0" smtClean="0"/>
              <a:t> </a:t>
            </a:r>
            <a:r>
              <a:rPr lang="en-US" dirty="0" err="1" smtClean="0"/>
              <a:t>Eurinspect</a:t>
            </a:r>
            <a:r>
              <a:rPr lang="en-US" dirty="0" smtClean="0"/>
              <a:t> experts</a:t>
            </a:r>
          </a:p>
          <a:p>
            <a:pPr>
              <a:buFont typeface="Wingdings" pitchFamily="2" charset="2"/>
              <a:buChar char="ü"/>
              <a:defRPr/>
            </a:pPr>
            <a:r>
              <a:rPr lang="lv-LV" dirty="0" smtClean="0"/>
              <a:t> </a:t>
            </a:r>
            <a:r>
              <a:rPr lang="en-US" dirty="0" smtClean="0"/>
              <a:t>Opportunity to get acquainted with  good practice  examples  from  other  </a:t>
            </a:r>
            <a:r>
              <a:rPr lang="en-US" dirty="0" smtClean="0"/>
              <a:t>countries</a:t>
            </a:r>
            <a:endParaRPr lang="lv-LV" dirty="0" smtClean="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pPr>
              <a:defRPr/>
            </a:pPr>
            <a:fld id="{65B1D9EE-7C6E-4AE4-B21E-711AE95D8E0E}" type="slidenum">
              <a:rPr lang="en-US" altLang="en-US" smtClean="0"/>
              <a:pPr>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035175" y="381000"/>
            <a:ext cx="6651625" cy="1036638"/>
          </a:xfrm>
        </p:spPr>
        <p:txBody>
          <a:bodyPr/>
          <a:lstStyle/>
          <a:p>
            <a:r>
              <a:rPr lang="lv-LV" dirty="0" err="1" smtClean="0"/>
              <a:t>Changes</a:t>
            </a:r>
            <a:r>
              <a:rPr lang="lv-LV" dirty="0" smtClean="0"/>
              <a:t> </a:t>
            </a:r>
            <a:r>
              <a:rPr lang="lv-LV" dirty="0" err="1" smtClean="0"/>
              <a:t>in</a:t>
            </a:r>
            <a:r>
              <a:rPr lang="lv-LV" dirty="0" smtClean="0"/>
              <a:t> </a:t>
            </a:r>
            <a:r>
              <a:rPr lang="lv-LV" dirty="0" err="1" smtClean="0"/>
              <a:t>health</a:t>
            </a:r>
            <a:r>
              <a:rPr lang="lv-LV" dirty="0" smtClean="0"/>
              <a:t> </a:t>
            </a:r>
            <a:r>
              <a:rPr lang="lv-LV" dirty="0" err="1" smtClean="0"/>
              <a:t>care</a:t>
            </a:r>
            <a:r>
              <a:rPr lang="lv-LV" dirty="0" smtClean="0"/>
              <a:t> </a:t>
            </a:r>
            <a:r>
              <a:rPr lang="lv-LV" dirty="0" err="1" smtClean="0"/>
              <a:t>supervision</a:t>
            </a:r>
            <a:r>
              <a:rPr lang="lv-LV" dirty="0" smtClean="0"/>
              <a:t> </a:t>
            </a:r>
            <a:r>
              <a:rPr lang="lv-LV" dirty="0" err="1" smtClean="0"/>
              <a:t>and</a:t>
            </a:r>
            <a:r>
              <a:rPr lang="lv-LV" dirty="0" smtClean="0"/>
              <a:t> </a:t>
            </a:r>
            <a:r>
              <a:rPr lang="lv-LV" dirty="0" err="1" smtClean="0"/>
              <a:t>control</a:t>
            </a:r>
            <a:endParaRPr lang="lv-LV" dirty="0" smtClean="0"/>
          </a:p>
        </p:txBody>
      </p:sp>
      <p:sp>
        <p:nvSpPr>
          <p:cNvPr id="22531" name="Content Placeholder 2"/>
          <p:cNvSpPr>
            <a:spLocks noGrp="1"/>
          </p:cNvSpPr>
          <p:nvPr>
            <p:ph idx="1"/>
          </p:nvPr>
        </p:nvSpPr>
        <p:spPr>
          <a:xfrm>
            <a:off x="587375" y="1752600"/>
            <a:ext cx="8099425" cy="4373563"/>
          </a:xfrm>
        </p:spPr>
        <p:txBody>
          <a:bodyPr>
            <a:normAutofit lnSpcReduction="10000"/>
          </a:bodyPr>
          <a:lstStyle/>
          <a:p>
            <a:endParaRPr lang="lv-LV" dirty="0" smtClean="0"/>
          </a:p>
          <a:p>
            <a:r>
              <a:rPr lang="lv-LV" dirty="0" err="1" smtClean="0"/>
              <a:t>Three</a:t>
            </a:r>
            <a:r>
              <a:rPr lang="lv-LV" dirty="0" smtClean="0"/>
              <a:t> </a:t>
            </a:r>
            <a:r>
              <a:rPr lang="lv-LV" dirty="0" err="1" smtClean="0"/>
              <a:t>functions</a:t>
            </a:r>
            <a:r>
              <a:rPr lang="lv-LV" dirty="0" smtClean="0"/>
              <a:t> </a:t>
            </a:r>
            <a:r>
              <a:rPr lang="lv-LV" dirty="0" err="1" smtClean="0"/>
              <a:t>of</a:t>
            </a:r>
            <a:r>
              <a:rPr lang="lv-LV" dirty="0" smtClean="0"/>
              <a:t> </a:t>
            </a:r>
            <a:r>
              <a:rPr lang="lv-LV" dirty="0" err="1" smtClean="0"/>
              <a:t>health</a:t>
            </a:r>
            <a:r>
              <a:rPr lang="lv-LV" dirty="0" smtClean="0"/>
              <a:t> </a:t>
            </a:r>
            <a:r>
              <a:rPr lang="lv-LV" dirty="0" err="1" smtClean="0"/>
              <a:t>sector</a:t>
            </a:r>
            <a:r>
              <a:rPr lang="lv-LV" dirty="0" smtClean="0"/>
              <a:t> </a:t>
            </a:r>
            <a:r>
              <a:rPr lang="lv-LV" dirty="0" err="1" smtClean="0"/>
              <a:t>supervision</a:t>
            </a:r>
            <a:r>
              <a:rPr lang="lv-LV" dirty="0" smtClean="0"/>
              <a:t>:</a:t>
            </a:r>
            <a:endParaRPr lang="lv-LV" dirty="0" smtClean="0"/>
          </a:p>
          <a:p>
            <a:pPr>
              <a:lnSpc>
                <a:spcPct val="90000"/>
              </a:lnSpc>
            </a:pPr>
            <a:r>
              <a:rPr lang="lv-LV" dirty="0" smtClean="0"/>
              <a:t>- </a:t>
            </a:r>
            <a:r>
              <a:rPr lang="lv-LV" dirty="0" err="1" smtClean="0"/>
              <a:t>supervision</a:t>
            </a:r>
            <a:r>
              <a:rPr lang="lv-LV" dirty="0" smtClean="0"/>
              <a:t> </a:t>
            </a:r>
            <a:r>
              <a:rPr lang="lv-LV" dirty="0" err="1" smtClean="0"/>
              <a:t>of</a:t>
            </a:r>
            <a:r>
              <a:rPr lang="lv-LV" dirty="0" smtClean="0"/>
              <a:t> </a:t>
            </a:r>
            <a:r>
              <a:rPr lang="lv-LV" dirty="0" err="1" smtClean="0"/>
              <a:t>health</a:t>
            </a:r>
            <a:r>
              <a:rPr lang="lv-LV" dirty="0" smtClean="0"/>
              <a:t> </a:t>
            </a:r>
            <a:r>
              <a:rPr lang="lv-LV" dirty="0" err="1" smtClean="0"/>
              <a:t>care</a:t>
            </a:r>
            <a:r>
              <a:rPr lang="lv-LV" dirty="0" smtClean="0"/>
              <a:t> </a:t>
            </a:r>
            <a:r>
              <a:rPr lang="lv-LV" dirty="0" err="1" smtClean="0"/>
              <a:t>institutions</a:t>
            </a:r>
            <a:r>
              <a:rPr lang="lv-LV" dirty="0" smtClean="0"/>
              <a:t>; </a:t>
            </a:r>
          </a:p>
          <a:p>
            <a:pPr>
              <a:buFontTx/>
              <a:buChar char="-"/>
            </a:pPr>
            <a:r>
              <a:rPr lang="lv-LV" dirty="0" smtClean="0"/>
              <a:t> </a:t>
            </a:r>
            <a:r>
              <a:rPr lang="lv-LV" dirty="0" err="1" smtClean="0"/>
              <a:t>handling</a:t>
            </a:r>
            <a:r>
              <a:rPr lang="lv-LV" dirty="0" smtClean="0"/>
              <a:t> </a:t>
            </a:r>
            <a:r>
              <a:rPr lang="lv-LV" dirty="0" err="1" smtClean="0"/>
              <a:t>complaints</a:t>
            </a:r>
            <a:r>
              <a:rPr lang="lv-LV" dirty="0" smtClean="0"/>
              <a:t>; </a:t>
            </a:r>
          </a:p>
          <a:p>
            <a:pPr>
              <a:buFontTx/>
              <a:buChar char="-"/>
            </a:pPr>
            <a:r>
              <a:rPr lang="lv-LV" dirty="0" smtClean="0"/>
              <a:t> </a:t>
            </a:r>
            <a:r>
              <a:rPr lang="lv-LV" dirty="0" err="1" smtClean="0"/>
              <a:t>administration</a:t>
            </a:r>
            <a:r>
              <a:rPr lang="lv-LV" dirty="0" smtClean="0"/>
              <a:t> </a:t>
            </a:r>
            <a:r>
              <a:rPr lang="lv-LV" dirty="0" err="1" smtClean="0"/>
              <a:t>of</a:t>
            </a:r>
            <a:r>
              <a:rPr lang="lv-LV" dirty="0" smtClean="0"/>
              <a:t> </a:t>
            </a:r>
            <a:r>
              <a:rPr lang="lv-LV" dirty="0" err="1" smtClean="0"/>
              <a:t>Medical</a:t>
            </a:r>
            <a:r>
              <a:rPr lang="lv-LV" dirty="0" smtClean="0"/>
              <a:t> </a:t>
            </a:r>
            <a:r>
              <a:rPr lang="lv-LV" dirty="0" err="1" smtClean="0"/>
              <a:t>treatment</a:t>
            </a:r>
            <a:r>
              <a:rPr lang="lv-LV" dirty="0" smtClean="0"/>
              <a:t> </a:t>
            </a:r>
            <a:r>
              <a:rPr lang="lv-LV" dirty="0" err="1" smtClean="0"/>
              <a:t>risk</a:t>
            </a:r>
            <a:r>
              <a:rPr lang="lv-LV" dirty="0" smtClean="0"/>
              <a:t> </a:t>
            </a:r>
            <a:r>
              <a:rPr lang="lv-LV" dirty="0" err="1" smtClean="0"/>
              <a:t>fund</a:t>
            </a:r>
            <a:r>
              <a:rPr lang="lv-LV" dirty="0" smtClean="0"/>
              <a:t> </a:t>
            </a:r>
            <a:endParaRPr lang="lv-LV" dirty="0" smtClean="0"/>
          </a:p>
          <a:p>
            <a:r>
              <a:rPr lang="lv-LV" dirty="0" err="1" smtClean="0"/>
              <a:t>are</a:t>
            </a:r>
            <a:r>
              <a:rPr lang="en-US" dirty="0" smtClean="0"/>
              <a:t> </a:t>
            </a:r>
            <a:r>
              <a:rPr lang="lv-LV" dirty="0" err="1" smtClean="0"/>
              <a:t>going</a:t>
            </a:r>
            <a:r>
              <a:rPr lang="lv-LV" dirty="0" smtClean="0"/>
              <a:t> to </a:t>
            </a:r>
            <a:r>
              <a:rPr lang="lv-LV" dirty="0" err="1" smtClean="0"/>
              <a:t>be</a:t>
            </a:r>
            <a:r>
              <a:rPr lang="lv-LV" dirty="0" smtClean="0"/>
              <a:t> </a:t>
            </a:r>
            <a:r>
              <a:rPr lang="en-US" dirty="0" smtClean="0"/>
              <a:t>transformed in </a:t>
            </a:r>
            <a:r>
              <a:rPr lang="lv-LV" dirty="0" err="1" smtClean="0"/>
              <a:t>it’s</a:t>
            </a:r>
            <a:r>
              <a:rPr lang="en-US" dirty="0" smtClean="0"/>
              <a:t> philosophy and performance</a:t>
            </a:r>
            <a:endParaRPr lang="lv-LV" dirty="0" smtClean="0"/>
          </a:p>
          <a:p>
            <a:pPr>
              <a:buFontTx/>
              <a:buChar char="-"/>
            </a:pPr>
            <a:endParaRPr lang="lv-LV" dirty="0" smtClean="0"/>
          </a:p>
          <a:p>
            <a:r>
              <a:rPr lang="lv-LV" dirty="0" err="1" smtClean="0"/>
              <a:t>The</a:t>
            </a:r>
            <a:r>
              <a:rPr lang="lv-LV" dirty="0" smtClean="0"/>
              <a:t> </a:t>
            </a:r>
            <a:r>
              <a:rPr lang="lv-LV" dirty="0" err="1" smtClean="0"/>
              <a:t>greatest</a:t>
            </a:r>
            <a:r>
              <a:rPr lang="lv-LV" dirty="0" smtClean="0"/>
              <a:t> </a:t>
            </a:r>
            <a:r>
              <a:rPr lang="lv-LV" dirty="0" err="1" smtClean="0"/>
              <a:t>changes</a:t>
            </a:r>
            <a:r>
              <a:rPr lang="lv-LV" dirty="0" smtClean="0"/>
              <a:t> </a:t>
            </a:r>
            <a:r>
              <a:rPr lang="lv-LV" dirty="0" err="1" smtClean="0"/>
              <a:t>are</a:t>
            </a:r>
            <a:r>
              <a:rPr lang="lv-LV" dirty="0" smtClean="0"/>
              <a:t> </a:t>
            </a:r>
            <a:r>
              <a:rPr lang="lv-LV" dirty="0" err="1" smtClean="0"/>
              <a:t>planned</a:t>
            </a:r>
            <a:r>
              <a:rPr lang="lv-LV" dirty="0" smtClean="0"/>
              <a:t> </a:t>
            </a:r>
            <a:r>
              <a:rPr lang="lv-LV" dirty="0" err="1" smtClean="0"/>
              <a:t>in</a:t>
            </a:r>
            <a:r>
              <a:rPr lang="lv-LV" dirty="0" smtClean="0"/>
              <a:t> </a:t>
            </a:r>
            <a:r>
              <a:rPr lang="en-US" dirty="0" smtClean="0"/>
              <a:t>the </a:t>
            </a:r>
            <a:r>
              <a:rPr lang="en-US" b="1" dirty="0" smtClean="0">
                <a:solidFill>
                  <a:srgbClr val="FF0000"/>
                </a:solidFill>
              </a:rPr>
              <a:t>methods, principles, approaches and culture of the </a:t>
            </a:r>
            <a:r>
              <a:rPr lang="lv-LV" b="1" dirty="0" err="1" smtClean="0">
                <a:solidFill>
                  <a:srgbClr val="FF0000"/>
                </a:solidFill>
              </a:rPr>
              <a:t>supervisi</a:t>
            </a:r>
            <a:r>
              <a:rPr lang="en-US" b="1" dirty="0" smtClean="0">
                <a:solidFill>
                  <a:srgbClr val="FF0000"/>
                </a:solidFill>
              </a:rPr>
              <a:t>on</a:t>
            </a:r>
            <a:endParaRPr lang="lv-LV" dirty="0" smtClean="0"/>
          </a:p>
          <a:p>
            <a:endParaRPr lang="lv-LV" dirty="0" smtClean="0"/>
          </a:p>
          <a:p>
            <a:r>
              <a:rPr lang="lv-LV" dirty="0" err="1" smtClean="0"/>
              <a:t>Change</a:t>
            </a:r>
            <a:r>
              <a:rPr lang="lv-LV" dirty="0" smtClean="0"/>
              <a:t> </a:t>
            </a:r>
            <a:r>
              <a:rPr lang="lv-LV" dirty="0" err="1" smtClean="0"/>
              <a:t>in</a:t>
            </a:r>
            <a:r>
              <a:rPr lang="lv-LV" dirty="0" smtClean="0"/>
              <a:t> </a:t>
            </a:r>
            <a:r>
              <a:rPr lang="lv-LV" dirty="0" err="1" smtClean="0"/>
              <a:t>attitudes</a:t>
            </a:r>
            <a:r>
              <a:rPr lang="lv-LV" dirty="0" smtClean="0"/>
              <a:t>, </a:t>
            </a:r>
            <a:r>
              <a:rPr lang="lv-LV" dirty="0" err="1" smtClean="0"/>
              <a:t>aims</a:t>
            </a:r>
            <a:r>
              <a:rPr lang="lv-LV" dirty="0" smtClean="0"/>
              <a:t> </a:t>
            </a:r>
            <a:r>
              <a:rPr lang="lv-LV" dirty="0" err="1" smtClean="0"/>
              <a:t>and</a:t>
            </a:r>
            <a:r>
              <a:rPr lang="lv-LV" dirty="0" smtClean="0"/>
              <a:t> </a:t>
            </a:r>
            <a:r>
              <a:rPr lang="lv-LV" dirty="0" err="1" smtClean="0"/>
              <a:t>processes</a:t>
            </a:r>
            <a:r>
              <a:rPr lang="lv-LV" dirty="0" smtClean="0"/>
              <a:t> </a:t>
            </a:r>
            <a:r>
              <a:rPr lang="lv-LV" dirty="0" err="1" smtClean="0"/>
              <a:t>concern</a:t>
            </a:r>
            <a:r>
              <a:rPr lang="lv-LV" dirty="0" smtClean="0"/>
              <a:t> </a:t>
            </a:r>
            <a:r>
              <a:rPr lang="lv-LV" dirty="0" err="1" smtClean="0"/>
              <a:t>all</a:t>
            </a:r>
            <a:r>
              <a:rPr lang="lv-LV" dirty="0" smtClean="0"/>
              <a:t> </a:t>
            </a:r>
            <a:r>
              <a:rPr lang="lv-LV" dirty="0" err="1" smtClean="0"/>
              <a:t>other</a:t>
            </a:r>
            <a:r>
              <a:rPr lang="lv-LV" dirty="0" smtClean="0"/>
              <a:t> </a:t>
            </a:r>
            <a:r>
              <a:rPr lang="lv-LV" dirty="0" err="1" smtClean="0"/>
              <a:t>sectors</a:t>
            </a:r>
            <a:r>
              <a:rPr lang="lv-LV" dirty="0" smtClean="0"/>
              <a:t> </a:t>
            </a:r>
            <a:r>
              <a:rPr lang="lv-LV" dirty="0" err="1" smtClean="0"/>
              <a:t>of</a:t>
            </a:r>
            <a:r>
              <a:rPr lang="lv-LV" dirty="0" smtClean="0"/>
              <a:t> </a:t>
            </a:r>
            <a:r>
              <a:rPr lang="lv-LV" dirty="0" err="1" smtClean="0"/>
              <a:t>supervision</a:t>
            </a:r>
            <a:endParaRPr lang="lv-LV" dirty="0" smtClean="0"/>
          </a:p>
        </p:txBody>
      </p:sp>
      <p:sp>
        <p:nvSpPr>
          <p:cNvPr id="22532" name="Text Placeholder 3"/>
          <p:cNvSpPr>
            <a:spLocks noGrp="1"/>
          </p:cNvSpPr>
          <p:nvPr>
            <p:ph type="body" sz="quarter" idx="10"/>
          </p:nvPr>
        </p:nvSpPr>
        <p:spPr/>
        <p:txBody>
          <a:bodyPr/>
          <a:lstStyle/>
          <a:p>
            <a:endParaRPr lang="lv-LV" smtClean="0"/>
          </a:p>
        </p:txBody>
      </p:sp>
      <p:sp>
        <p:nvSpPr>
          <p:cNvPr id="22533" name="Text Placeholder 4"/>
          <p:cNvSpPr>
            <a:spLocks noGrp="1"/>
          </p:cNvSpPr>
          <p:nvPr>
            <p:ph type="body" sz="quarter" idx="12"/>
          </p:nvPr>
        </p:nvSpPr>
        <p:spPr/>
        <p:txBody>
          <a:bodyPr/>
          <a:lstStyle/>
          <a:p>
            <a:endParaRPr lang="lv-LV" smtClean="0"/>
          </a:p>
        </p:txBody>
      </p:sp>
      <p:sp>
        <p:nvSpPr>
          <p:cNvPr id="22534" name="Slide Number Placeholder 5"/>
          <p:cNvSpPr>
            <a:spLocks noGrp="1"/>
          </p:cNvSpPr>
          <p:nvPr>
            <p:ph type="sldNum" sz="quarter" idx="13"/>
          </p:nvPr>
        </p:nvSpPr>
        <p:spPr bwMode="auto">
          <a:xfrm>
            <a:off x="8420100" y="6324600"/>
            <a:ext cx="419100" cy="304800"/>
          </a:xfrm>
          <a:noFill/>
          <a:ln>
            <a:miter lim="800000"/>
            <a:headEnd/>
            <a:tailEnd/>
          </a:ln>
        </p:spPr>
        <p:txBody>
          <a:bodyPr/>
          <a:lstStyle/>
          <a:p>
            <a:fld id="{825EEA37-B1C1-4C3C-8561-90D5D789A91F}" type="slidenum">
              <a:rPr lang="en-US" altLang="en-US" smtClean="0"/>
              <a:pPr/>
              <a:t>15</a:t>
            </a:fld>
            <a:endParaRPr lang="en-US" altLang="en-US" smtClean="0"/>
          </a:p>
        </p:txBody>
      </p:sp>
      <p:sp>
        <p:nvSpPr>
          <p:cNvPr id="7" name="Oval 6"/>
          <p:cNvSpPr/>
          <p:nvPr/>
        </p:nvSpPr>
        <p:spPr>
          <a:xfrm>
            <a:off x="6625883" y="1199071"/>
            <a:ext cx="1670305" cy="1561381"/>
          </a:xfrm>
          <a:prstGeom prst="ellipse">
            <a:avLst/>
          </a:prstGeom>
          <a:blipFill>
            <a:blip r:embed="rId2" cstate="print">
              <a:extLst>
                <a:ext uri="{28A0092B-C50C-407E-A947-70E740481C1C}"/>
              </a:extLst>
            </a:blip>
            <a:srcRect/>
            <a:stretch>
              <a:fillRect l="-25000" r="-25000"/>
            </a:stretch>
          </a:blipFill>
        </p:spPr>
        <p:style>
          <a:lnRef idx="0">
            <a:schemeClr val="lt1">
              <a:hueOff val="0"/>
              <a:satOff val="0"/>
              <a:lumOff val="0"/>
              <a:alphaOff val="0"/>
            </a:schemeClr>
          </a:lnRef>
          <a:fillRef idx="1">
            <a:scrgbClr r="0" g="0" b="0"/>
          </a:fillRef>
          <a:effectRef idx="2">
            <a:schemeClr val="accent3">
              <a:tint val="50000"/>
              <a:hueOff val="3584065"/>
              <a:satOff val="-4703"/>
              <a:lumOff val="-463"/>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35213" y="381000"/>
            <a:ext cx="6351587" cy="1036638"/>
          </a:xfrm>
        </p:spPr>
        <p:txBody>
          <a:bodyPr>
            <a:normAutofit fontScale="90000"/>
          </a:bodyPr>
          <a:lstStyle/>
          <a:p>
            <a:pPr>
              <a:defRPr/>
            </a:pPr>
            <a:r>
              <a:rPr lang="lv-LV" dirty="0" err="1" smtClean="0"/>
              <a:t>Orientation</a:t>
            </a:r>
            <a:r>
              <a:rPr lang="lv-LV" dirty="0" smtClean="0"/>
              <a:t> </a:t>
            </a:r>
            <a:r>
              <a:rPr lang="lv-LV" dirty="0" err="1" smtClean="0"/>
              <a:t>on</a:t>
            </a:r>
            <a:r>
              <a:rPr lang="lv-LV" dirty="0" smtClean="0"/>
              <a:t> </a:t>
            </a:r>
            <a:r>
              <a:rPr lang="lv-LV" dirty="0" err="1" smtClean="0"/>
              <a:t>supervision</a:t>
            </a:r>
            <a:r>
              <a:rPr lang="lv-LV" dirty="0" smtClean="0"/>
              <a:t> </a:t>
            </a:r>
            <a:r>
              <a:rPr lang="lv-LV" dirty="0" err="1" smtClean="0"/>
              <a:t>not</a:t>
            </a:r>
            <a:r>
              <a:rPr lang="lv-LV" dirty="0" smtClean="0"/>
              <a:t> </a:t>
            </a:r>
            <a:r>
              <a:rPr lang="lv-LV" dirty="0" err="1" smtClean="0"/>
              <a:t>only</a:t>
            </a:r>
            <a:r>
              <a:rPr lang="lv-LV" dirty="0" smtClean="0"/>
              <a:t> </a:t>
            </a:r>
            <a:r>
              <a:rPr lang="lv-LV" dirty="0" err="1" smtClean="0"/>
              <a:t>on</a:t>
            </a:r>
            <a:r>
              <a:rPr lang="lv-LV" dirty="0" smtClean="0"/>
              <a:t> </a:t>
            </a:r>
            <a:r>
              <a:rPr lang="lv-LV" dirty="0" err="1" smtClean="0"/>
              <a:t>compliance</a:t>
            </a:r>
            <a:r>
              <a:rPr lang="lv-LV" dirty="0" smtClean="0"/>
              <a:t> to </a:t>
            </a:r>
            <a:r>
              <a:rPr lang="lv-LV" dirty="0" err="1" smtClean="0"/>
              <a:t>the</a:t>
            </a:r>
            <a:r>
              <a:rPr lang="lv-LV" dirty="0" smtClean="0"/>
              <a:t> </a:t>
            </a:r>
            <a:r>
              <a:rPr lang="lv-LV" dirty="0" err="1" smtClean="0"/>
              <a:t>norms</a:t>
            </a:r>
            <a:r>
              <a:rPr lang="lv-LV" dirty="0" smtClean="0"/>
              <a:t/>
            </a:r>
            <a:br>
              <a:rPr lang="lv-LV" dirty="0" smtClean="0"/>
            </a:br>
            <a:r>
              <a:rPr lang="lv-LV" b="0" dirty="0" err="1" smtClean="0">
                <a:solidFill>
                  <a:srgbClr val="FF0000"/>
                </a:solidFill>
              </a:rPr>
              <a:t>New</a:t>
            </a:r>
            <a:r>
              <a:rPr lang="lv-LV" b="0" dirty="0" smtClean="0">
                <a:solidFill>
                  <a:srgbClr val="FF0000"/>
                </a:solidFill>
              </a:rPr>
              <a:t> </a:t>
            </a:r>
            <a:r>
              <a:rPr lang="lv-LV" b="0" dirty="0" err="1" smtClean="0">
                <a:solidFill>
                  <a:srgbClr val="FF0000"/>
                </a:solidFill>
              </a:rPr>
              <a:t>methods</a:t>
            </a:r>
            <a:r>
              <a:rPr lang="lv-LV" b="0" dirty="0" smtClean="0">
                <a:solidFill>
                  <a:srgbClr val="FF0000"/>
                </a:solidFill>
              </a:rPr>
              <a:t> </a:t>
            </a:r>
            <a:r>
              <a:rPr lang="lv-LV" b="0" dirty="0" err="1" smtClean="0">
                <a:solidFill>
                  <a:srgbClr val="FF0000"/>
                </a:solidFill>
              </a:rPr>
              <a:t>and</a:t>
            </a:r>
            <a:r>
              <a:rPr lang="lv-LV" b="0" dirty="0" smtClean="0">
                <a:solidFill>
                  <a:srgbClr val="FF0000"/>
                </a:solidFill>
              </a:rPr>
              <a:t> </a:t>
            </a:r>
            <a:r>
              <a:rPr lang="lv-LV" b="0" dirty="0" err="1" smtClean="0">
                <a:solidFill>
                  <a:srgbClr val="FF0000"/>
                </a:solidFill>
              </a:rPr>
              <a:t>approaches</a:t>
            </a:r>
            <a:r>
              <a:rPr lang="lv-LV" b="0" dirty="0" smtClean="0">
                <a:solidFill>
                  <a:srgbClr val="FF0000"/>
                </a:solidFill>
              </a:rPr>
              <a:t>:</a:t>
            </a:r>
            <a:endParaRPr lang="lv-LV" dirty="0" smtClean="0"/>
          </a:p>
        </p:txBody>
      </p:sp>
      <p:sp>
        <p:nvSpPr>
          <p:cNvPr id="23555" name="Text Placeholder 3"/>
          <p:cNvSpPr>
            <a:spLocks noGrp="1"/>
          </p:cNvSpPr>
          <p:nvPr>
            <p:ph type="body" sz="quarter" idx="10"/>
          </p:nvPr>
        </p:nvSpPr>
        <p:spPr/>
        <p:txBody>
          <a:bodyPr/>
          <a:lstStyle/>
          <a:p>
            <a:endParaRPr lang="lv-LV" smtClean="0"/>
          </a:p>
        </p:txBody>
      </p:sp>
      <p:sp>
        <p:nvSpPr>
          <p:cNvPr id="23556" name="Text Placeholder 4"/>
          <p:cNvSpPr>
            <a:spLocks noGrp="1"/>
          </p:cNvSpPr>
          <p:nvPr>
            <p:ph type="body" sz="quarter" idx="12"/>
          </p:nvPr>
        </p:nvSpPr>
        <p:spPr/>
        <p:txBody>
          <a:bodyPr/>
          <a:lstStyle/>
          <a:p>
            <a:endParaRPr lang="lv-LV" smtClean="0"/>
          </a:p>
        </p:txBody>
      </p:sp>
      <p:sp>
        <p:nvSpPr>
          <p:cNvPr id="23557" name="Slide Number Placeholder 5"/>
          <p:cNvSpPr>
            <a:spLocks noGrp="1"/>
          </p:cNvSpPr>
          <p:nvPr>
            <p:ph type="sldNum" sz="quarter" idx="13"/>
          </p:nvPr>
        </p:nvSpPr>
        <p:spPr bwMode="auto">
          <a:xfrm>
            <a:off x="8328025" y="6324600"/>
            <a:ext cx="511175" cy="304800"/>
          </a:xfrm>
          <a:noFill/>
          <a:ln>
            <a:miter lim="800000"/>
            <a:headEnd/>
            <a:tailEnd/>
          </a:ln>
        </p:spPr>
        <p:txBody>
          <a:bodyPr/>
          <a:lstStyle/>
          <a:p>
            <a:fld id="{7E7598A1-BB7A-4000-BBC7-7F0D7B08ED93}" type="slidenum">
              <a:rPr lang="en-US" altLang="en-US" smtClean="0"/>
              <a:pPr/>
              <a:t>16</a:t>
            </a:fld>
            <a:endParaRPr lang="en-US" altLang="en-US" smtClean="0"/>
          </a:p>
        </p:txBody>
      </p:sp>
      <p:graphicFrame>
        <p:nvGraphicFramePr>
          <p:cNvPr id="7" name="Content Placeholder 6"/>
          <p:cNvGraphicFramePr>
            <a:graphicFrameLocks noGrp="1"/>
          </p:cNvGraphicFramePr>
          <p:nvPr>
            <p:ph idx="1"/>
          </p:nvPr>
        </p:nvGraphicFramePr>
        <p:xfrm>
          <a:off x="914400" y="1417638"/>
          <a:ext cx="77724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3"/>
          <p:cNvSpPr>
            <a:spLocks noGrp="1"/>
          </p:cNvSpPr>
          <p:nvPr>
            <p:ph type="body" sz="quarter" idx="10"/>
          </p:nvPr>
        </p:nvSpPr>
        <p:spPr/>
        <p:txBody>
          <a:bodyPr/>
          <a:lstStyle/>
          <a:p>
            <a:endParaRPr lang="lv-LV" smtClean="0"/>
          </a:p>
        </p:txBody>
      </p:sp>
      <p:sp>
        <p:nvSpPr>
          <p:cNvPr id="24579" name="Text Placeholder 4"/>
          <p:cNvSpPr>
            <a:spLocks noGrp="1"/>
          </p:cNvSpPr>
          <p:nvPr>
            <p:ph type="body" sz="quarter" idx="12"/>
          </p:nvPr>
        </p:nvSpPr>
        <p:spPr/>
        <p:txBody>
          <a:bodyPr/>
          <a:lstStyle/>
          <a:p>
            <a:endParaRPr lang="lv-LV" smtClean="0"/>
          </a:p>
        </p:txBody>
      </p:sp>
      <p:sp>
        <p:nvSpPr>
          <p:cNvPr id="24580" name="Slide Number Placeholder 5"/>
          <p:cNvSpPr>
            <a:spLocks noGrp="1"/>
          </p:cNvSpPr>
          <p:nvPr>
            <p:ph type="sldNum" sz="quarter" idx="13"/>
          </p:nvPr>
        </p:nvSpPr>
        <p:spPr bwMode="auto">
          <a:xfrm>
            <a:off x="8356600" y="6324600"/>
            <a:ext cx="482600" cy="304800"/>
          </a:xfrm>
          <a:noFill/>
          <a:ln>
            <a:miter lim="800000"/>
            <a:headEnd/>
            <a:tailEnd/>
          </a:ln>
        </p:spPr>
        <p:txBody>
          <a:bodyPr/>
          <a:lstStyle/>
          <a:p>
            <a:fld id="{20F7EDB5-4645-4400-9AE3-D5DF74ADDA0C}" type="slidenum">
              <a:rPr lang="en-US" altLang="en-US" smtClean="0"/>
              <a:pPr/>
              <a:t>17</a:t>
            </a:fld>
            <a:endParaRPr lang="en-US" altLang="en-US" smtClean="0"/>
          </a:p>
        </p:txBody>
      </p:sp>
      <p:graphicFrame>
        <p:nvGraphicFramePr>
          <p:cNvPr id="7" name="Content Placeholder 6"/>
          <p:cNvGraphicFramePr>
            <a:graphicFrameLocks noGrp="1"/>
          </p:cNvGraphicFramePr>
          <p:nvPr>
            <p:ph idx="1"/>
          </p:nvPr>
        </p:nvGraphicFramePr>
        <p:xfrm>
          <a:off x="745588" y="1417638"/>
          <a:ext cx="7941212" cy="4701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ular Callout 7"/>
          <p:cNvSpPr/>
          <p:nvPr/>
        </p:nvSpPr>
        <p:spPr>
          <a:xfrm>
            <a:off x="381000" y="2097088"/>
            <a:ext cx="2209800" cy="809625"/>
          </a:xfrm>
          <a:prstGeom prst="wedgeRectCallout">
            <a:avLst>
              <a:gd name="adj1" fmla="val 87576"/>
              <a:gd name="adj2" fmla="val -62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600" b="1" dirty="0" err="1">
                <a:solidFill>
                  <a:schemeClr val="tx1"/>
                </a:solidFill>
                <a:latin typeface="Verdana" pitchFamily="34" charset="0"/>
                <a:ea typeface="Verdana" pitchFamily="34" charset="0"/>
                <a:cs typeface="Verdana" pitchFamily="34" charset="0"/>
              </a:rPr>
              <a:t>Healthcare</a:t>
            </a:r>
            <a:r>
              <a:rPr lang="lv-LV" sz="1600" b="1" dirty="0">
                <a:solidFill>
                  <a:schemeClr val="tx1"/>
                </a:solidFill>
                <a:latin typeface="Verdana" pitchFamily="34" charset="0"/>
                <a:ea typeface="Verdana" pitchFamily="34" charset="0"/>
                <a:cs typeface="Verdana" pitchFamily="34" charset="0"/>
              </a:rPr>
              <a:t> </a:t>
            </a:r>
            <a:r>
              <a:rPr lang="lv-LV" sz="1600" b="1" dirty="0" err="1">
                <a:solidFill>
                  <a:schemeClr val="tx1"/>
                </a:solidFill>
                <a:latin typeface="Verdana" pitchFamily="34" charset="0"/>
                <a:ea typeface="Verdana" pitchFamily="34" charset="0"/>
                <a:cs typeface="Verdana" pitchFamily="34" charset="0"/>
              </a:rPr>
              <a:t>quality</a:t>
            </a:r>
            <a:r>
              <a:rPr lang="lv-LV" sz="1600" b="1" dirty="0">
                <a:solidFill>
                  <a:schemeClr val="tx1"/>
                </a:solidFill>
                <a:latin typeface="Verdana" pitchFamily="34" charset="0"/>
                <a:ea typeface="Verdana" pitchFamily="34" charset="0"/>
                <a:cs typeface="Verdana" pitchFamily="34" charset="0"/>
              </a:rPr>
              <a:t> </a:t>
            </a:r>
            <a:r>
              <a:rPr lang="lv-LV" sz="1600" b="1" dirty="0" err="1">
                <a:solidFill>
                  <a:schemeClr val="tx1"/>
                </a:solidFill>
                <a:latin typeface="Verdana" pitchFamily="34" charset="0"/>
                <a:ea typeface="Verdana" pitchFamily="34" charset="0"/>
                <a:cs typeface="Verdana" pitchFamily="34" charset="0"/>
              </a:rPr>
              <a:t>improved</a:t>
            </a:r>
            <a:endParaRPr lang="lv-LV" sz="1600" b="1" dirty="0">
              <a:solidFill>
                <a:schemeClr val="tx1"/>
              </a:solidFill>
              <a:latin typeface="Verdana" pitchFamily="34" charset="0"/>
              <a:ea typeface="Verdana" pitchFamily="34" charset="0"/>
              <a:cs typeface="Verdana" pitchFamily="34" charset="0"/>
            </a:endParaRPr>
          </a:p>
        </p:txBody>
      </p:sp>
      <p:sp>
        <p:nvSpPr>
          <p:cNvPr id="9" name="Rectangular Callout 8"/>
          <p:cNvSpPr/>
          <p:nvPr/>
        </p:nvSpPr>
        <p:spPr>
          <a:xfrm>
            <a:off x="6832600" y="2066925"/>
            <a:ext cx="2006600" cy="590550"/>
          </a:xfrm>
          <a:prstGeom prst="wedgeRectCallout">
            <a:avLst>
              <a:gd name="adj1" fmla="val -101393"/>
              <a:gd name="adj2" fmla="val 346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600" dirty="0" err="1">
                <a:solidFill>
                  <a:schemeClr val="tx1"/>
                </a:solidFill>
                <a:latin typeface="Verdana" pitchFamily="34" charset="0"/>
                <a:ea typeface="Verdana" pitchFamily="34" charset="0"/>
                <a:cs typeface="Verdana" pitchFamily="34" charset="0"/>
              </a:rPr>
              <a:t>Focus</a:t>
            </a:r>
            <a:r>
              <a:rPr lang="lv-LV" sz="1600" dirty="0">
                <a:solidFill>
                  <a:schemeClr val="tx1"/>
                </a:solidFill>
                <a:latin typeface="Verdana" pitchFamily="34" charset="0"/>
                <a:ea typeface="Verdana" pitchFamily="34" charset="0"/>
                <a:cs typeface="Verdana" pitchFamily="34" charset="0"/>
              </a:rPr>
              <a:t> </a:t>
            </a:r>
            <a:r>
              <a:rPr lang="lv-LV" sz="1600" dirty="0" err="1">
                <a:solidFill>
                  <a:schemeClr val="tx1"/>
                </a:solidFill>
                <a:latin typeface="Verdana" pitchFamily="34" charset="0"/>
                <a:ea typeface="Verdana" pitchFamily="34" charset="0"/>
                <a:cs typeface="Verdana" pitchFamily="34" charset="0"/>
              </a:rPr>
              <a:t>on</a:t>
            </a:r>
            <a:r>
              <a:rPr lang="lv-LV" sz="1600" dirty="0">
                <a:solidFill>
                  <a:schemeClr val="tx1"/>
                </a:solidFill>
                <a:latin typeface="Verdana" pitchFamily="34" charset="0"/>
                <a:ea typeface="Verdana" pitchFamily="34" charset="0"/>
                <a:cs typeface="Verdana" pitchFamily="34" charset="0"/>
              </a:rPr>
              <a:t> </a:t>
            </a:r>
            <a:r>
              <a:rPr lang="lv-LV" sz="1600" dirty="0" err="1">
                <a:solidFill>
                  <a:schemeClr val="tx1"/>
                </a:solidFill>
                <a:latin typeface="Verdana" pitchFamily="34" charset="0"/>
                <a:ea typeface="Verdana" pitchFamily="34" charset="0"/>
                <a:cs typeface="Verdana" pitchFamily="34" charset="0"/>
              </a:rPr>
              <a:t>the</a:t>
            </a:r>
            <a:r>
              <a:rPr lang="lv-LV" sz="1600" dirty="0">
                <a:solidFill>
                  <a:schemeClr val="tx1"/>
                </a:solidFill>
                <a:latin typeface="Verdana" pitchFamily="34" charset="0"/>
                <a:ea typeface="Verdana" pitchFamily="34" charset="0"/>
                <a:cs typeface="Verdana" pitchFamily="34" charset="0"/>
              </a:rPr>
              <a:t> </a:t>
            </a:r>
            <a:r>
              <a:rPr lang="lv-LV" sz="1600" dirty="0" err="1">
                <a:solidFill>
                  <a:schemeClr val="tx1"/>
                </a:solidFill>
                <a:latin typeface="Verdana" pitchFamily="34" charset="0"/>
                <a:ea typeface="Verdana" pitchFamily="34" charset="0"/>
                <a:cs typeface="Verdana" pitchFamily="34" charset="0"/>
              </a:rPr>
              <a:t>results</a:t>
            </a:r>
            <a:r>
              <a:rPr lang="lv-LV" sz="1600" dirty="0">
                <a:solidFill>
                  <a:schemeClr val="tx1"/>
                </a:solidFill>
                <a:latin typeface="Verdana" pitchFamily="34" charset="0"/>
                <a:ea typeface="Verdana" pitchFamily="34" charset="0"/>
                <a:cs typeface="Verdana" pitchFamily="34" charset="0"/>
              </a:rPr>
              <a:t>/ process</a:t>
            </a:r>
          </a:p>
        </p:txBody>
      </p:sp>
      <p:sp>
        <p:nvSpPr>
          <p:cNvPr id="10" name="Title 9"/>
          <p:cNvSpPr>
            <a:spLocks noGrp="1"/>
          </p:cNvSpPr>
          <p:nvPr>
            <p:ph type="title"/>
          </p:nvPr>
        </p:nvSpPr>
        <p:spPr>
          <a:xfrm>
            <a:off x="6200775" y="984250"/>
            <a:ext cx="2638425" cy="615950"/>
          </a:xfrm>
          <a:prstGeom prst="wedgeRectCallout">
            <a:avLst>
              <a:gd name="adj1" fmla="val -94073"/>
              <a:gd name="adj2" fmla="val 7914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600" dirty="0" err="1" smtClean="0">
                <a:solidFill>
                  <a:schemeClr val="tx1"/>
                </a:solidFill>
              </a:rPr>
              <a:t>Thematic</a:t>
            </a:r>
            <a:r>
              <a:rPr lang="lv-LV" sz="1600" dirty="0" smtClean="0">
                <a:solidFill>
                  <a:schemeClr val="tx1"/>
                </a:solidFill>
              </a:rPr>
              <a:t> </a:t>
            </a:r>
            <a:r>
              <a:rPr lang="lv-LV" sz="1600" dirty="0" err="1" smtClean="0">
                <a:solidFill>
                  <a:schemeClr val="tx1"/>
                </a:solidFill>
              </a:rPr>
              <a:t>controls</a:t>
            </a:r>
            <a:endParaRPr lang="lv-LV" sz="1600" dirty="0">
              <a:solidFill>
                <a:schemeClr val="tx1"/>
              </a:solidFill>
            </a:endParaRPr>
          </a:p>
        </p:txBody>
      </p:sp>
      <p:sp>
        <p:nvSpPr>
          <p:cNvPr id="24585" name="Rectangle 10"/>
          <p:cNvSpPr>
            <a:spLocks noChangeArrowheads="1"/>
          </p:cNvSpPr>
          <p:nvPr/>
        </p:nvSpPr>
        <p:spPr bwMode="auto">
          <a:xfrm>
            <a:off x="2152650" y="280988"/>
            <a:ext cx="6686550" cy="1016000"/>
          </a:xfrm>
          <a:prstGeom prst="rect">
            <a:avLst/>
          </a:prstGeom>
          <a:noFill/>
          <a:ln w="9525">
            <a:noFill/>
            <a:miter lim="800000"/>
            <a:headEnd/>
            <a:tailEnd/>
          </a:ln>
        </p:spPr>
        <p:txBody>
          <a:bodyPr>
            <a:spAutoFit/>
          </a:bodyPr>
          <a:lstStyle/>
          <a:p>
            <a:r>
              <a:rPr lang="en-US" sz="2000" b="1">
                <a:latin typeface="Verdana" pitchFamily="34" charset="0"/>
              </a:rPr>
              <a:t>How the Inspection participates in the process of improving the quality of healthcare</a:t>
            </a:r>
            <a:endParaRPr lang="lv-LV" sz="2000" b="1">
              <a:latin typeface="Verdana" pitchFamily="34" charset="0"/>
            </a:endParaRPr>
          </a:p>
        </p:txBody>
      </p:sp>
      <p:sp>
        <p:nvSpPr>
          <p:cNvPr id="12" name="Rectangular Callout 11"/>
          <p:cNvSpPr/>
          <p:nvPr/>
        </p:nvSpPr>
        <p:spPr>
          <a:xfrm>
            <a:off x="6832600" y="4473575"/>
            <a:ext cx="2035175" cy="790575"/>
          </a:xfrm>
          <a:prstGeom prst="wedgeRectCallout">
            <a:avLst>
              <a:gd name="adj1" fmla="val -125712"/>
              <a:gd name="adj2" fmla="val 662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Verdana" pitchFamily="34" charset="0"/>
                <a:ea typeface="Verdana" pitchFamily="34" charset="0"/>
                <a:cs typeface="Verdana" pitchFamily="34" charset="0"/>
              </a:rPr>
              <a:t>The institution</a:t>
            </a:r>
            <a:r>
              <a:rPr lang="lv-LV" sz="1600" dirty="0">
                <a:solidFill>
                  <a:schemeClr val="tx1"/>
                </a:solidFill>
                <a:latin typeface="Verdana" pitchFamily="34" charset="0"/>
                <a:ea typeface="Verdana" pitchFamily="34" charset="0"/>
                <a:cs typeface="Verdana" pitchFamily="34" charset="0"/>
              </a:rPr>
              <a:t>s </a:t>
            </a:r>
            <a:r>
              <a:rPr lang="lv-LV" sz="1600" dirty="0" err="1">
                <a:solidFill>
                  <a:schemeClr val="tx1"/>
                </a:solidFill>
                <a:latin typeface="Verdana" pitchFamily="34" charset="0"/>
                <a:ea typeface="Verdana" pitchFamily="34" charset="0"/>
                <a:cs typeface="Verdana" pitchFamily="34" charset="0"/>
              </a:rPr>
              <a:t>are</a:t>
            </a:r>
            <a:r>
              <a:rPr lang="en-US" sz="1600" dirty="0">
                <a:solidFill>
                  <a:schemeClr val="tx1"/>
                </a:solidFill>
                <a:latin typeface="Verdana" pitchFamily="34" charset="0"/>
                <a:ea typeface="Verdana" pitchFamily="34" charset="0"/>
                <a:cs typeface="Verdana" pitchFamily="34" charset="0"/>
              </a:rPr>
              <a:t> making improvements</a:t>
            </a:r>
            <a:endParaRPr lang="lv-LV" sz="1600" dirty="0">
              <a:solidFill>
                <a:schemeClr val="tx1"/>
              </a:solidFill>
              <a:latin typeface="Verdana" pitchFamily="34" charset="0"/>
              <a:ea typeface="Verdana" pitchFamily="34" charset="0"/>
              <a:cs typeface="Verdana" pitchFamily="34" charset="0"/>
            </a:endParaRPr>
          </a:p>
        </p:txBody>
      </p:sp>
      <p:sp>
        <p:nvSpPr>
          <p:cNvPr id="13" name="Rectangular Callout 12"/>
          <p:cNvSpPr/>
          <p:nvPr/>
        </p:nvSpPr>
        <p:spPr>
          <a:xfrm>
            <a:off x="584200" y="4473575"/>
            <a:ext cx="2006600" cy="865188"/>
          </a:xfrm>
          <a:prstGeom prst="wedgeRectCallout">
            <a:avLst>
              <a:gd name="adj1" fmla="val 37846"/>
              <a:gd name="adj2" fmla="val -11120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sz="1600" dirty="0" err="1" smtClean="0">
                <a:solidFill>
                  <a:schemeClr val="tx1"/>
                </a:solidFill>
                <a:latin typeface="Verdana" pitchFamily="34" charset="0"/>
                <a:ea typeface="Verdana" pitchFamily="34" charset="0"/>
                <a:cs typeface="Verdana" pitchFamily="34" charset="0"/>
              </a:rPr>
              <a:t>Follow</a:t>
            </a:r>
            <a:r>
              <a:rPr lang="lv-LV" sz="1600" dirty="0" smtClean="0">
                <a:solidFill>
                  <a:schemeClr val="tx1"/>
                </a:solidFill>
                <a:latin typeface="Verdana" pitchFamily="34" charset="0"/>
                <a:ea typeface="Verdana" pitchFamily="34" charset="0"/>
                <a:cs typeface="Verdana" pitchFamily="34" charset="0"/>
              </a:rPr>
              <a:t> </a:t>
            </a:r>
            <a:r>
              <a:rPr lang="lv-LV" sz="1600" dirty="0" err="1" smtClean="0">
                <a:solidFill>
                  <a:schemeClr val="tx1"/>
                </a:solidFill>
                <a:latin typeface="Verdana" pitchFamily="34" charset="0"/>
                <a:ea typeface="Verdana" pitchFamily="34" charset="0"/>
                <a:cs typeface="Verdana" pitchFamily="34" charset="0"/>
              </a:rPr>
              <a:t>up</a:t>
            </a:r>
            <a:r>
              <a:rPr lang="lv-LV" sz="1600" dirty="0" smtClean="0">
                <a:solidFill>
                  <a:schemeClr val="tx1"/>
                </a:solidFill>
                <a:latin typeface="Verdana" pitchFamily="34" charset="0"/>
                <a:ea typeface="Verdana" pitchFamily="34" charset="0"/>
                <a:cs typeface="Verdana" pitchFamily="34" charset="0"/>
              </a:rPr>
              <a:t> </a:t>
            </a:r>
            <a:r>
              <a:rPr lang="lv-LV" sz="1600" dirty="0" err="1">
                <a:solidFill>
                  <a:schemeClr val="tx1"/>
                </a:solidFill>
                <a:latin typeface="Verdana" pitchFamily="34" charset="0"/>
                <a:ea typeface="Verdana" pitchFamily="34" charset="0"/>
                <a:cs typeface="Verdana" pitchFamily="34" charset="0"/>
              </a:rPr>
              <a:t>control</a:t>
            </a:r>
            <a:r>
              <a:rPr lang="lv-LV" sz="1600" dirty="0">
                <a:solidFill>
                  <a:schemeClr val="tx1"/>
                </a:solidFill>
                <a:latin typeface="Verdana" pitchFamily="34" charset="0"/>
                <a:ea typeface="Verdana" pitchFamily="34" charset="0"/>
                <a:cs typeface="Verdana" pitchFamily="34" charset="0"/>
              </a:rPr>
              <a:t>/ </a:t>
            </a:r>
            <a:r>
              <a:rPr lang="lv-LV" sz="1600" dirty="0" err="1">
                <a:solidFill>
                  <a:schemeClr val="tx1"/>
                </a:solidFill>
                <a:latin typeface="Verdana" pitchFamily="34" charset="0"/>
                <a:ea typeface="Verdana" pitchFamily="34" charset="0"/>
                <a:cs typeface="Verdana" pitchFamily="34" charset="0"/>
              </a:rPr>
              <a:t>data</a:t>
            </a:r>
            <a:r>
              <a:rPr lang="lv-LV" sz="1600" dirty="0">
                <a:solidFill>
                  <a:schemeClr val="tx1"/>
                </a:solidFill>
                <a:latin typeface="Verdana" pitchFamily="34" charset="0"/>
                <a:ea typeface="Verdana" pitchFamily="34" charset="0"/>
                <a:cs typeface="Verdana" pitchFamily="34" charset="0"/>
              </a:rPr>
              <a:t> </a:t>
            </a:r>
            <a:r>
              <a:rPr lang="lv-LV" sz="1600" dirty="0" err="1">
                <a:solidFill>
                  <a:schemeClr val="tx1"/>
                </a:solidFill>
                <a:latin typeface="Verdana" pitchFamily="34" charset="0"/>
                <a:ea typeface="Verdana" pitchFamily="34" charset="0"/>
                <a:cs typeface="Verdana" pitchFamily="34" charset="0"/>
              </a:rPr>
              <a:t>in</a:t>
            </a:r>
            <a:r>
              <a:rPr lang="lv-LV" sz="1600" dirty="0">
                <a:solidFill>
                  <a:schemeClr val="tx1"/>
                </a:solidFill>
                <a:latin typeface="Verdana" pitchFamily="34" charset="0"/>
                <a:ea typeface="Verdana" pitchFamily="34" charset="0"/>
                <a:cs typeface="Verdana" pitchFamily="34" charset="0"/>
              </a:rPr>
              <a:t> </a:t>
            </a:r>
            <a:r>
              <a:rPr lang="lv-LV" sz="1600" dirty="0" err="1">
                <a:solidFill>
                  <a:schemeClr val="tx1"/>
                </a:solidFill>
                <a:latin typeface="Verdana" pitchFamily="34" charset="0"/>
                <a:ea typeface="Verdana" pitchFamily="34" charset="0"/>
                <a:cs typeface="Verdana" pitchFamily="34" charset="0"/>
              </a:rPr>
              <a:t>the</a:t>
            </a:r>
            <a:r>
              <a:rPr lang="lv-LV" sz="1600" dirty="0">
                <a:solidFill>
                  <a:schemeClr val="tx1"/>
                </a:solidFill>
                <a:latin typeface="Verdana" pitchFamily="34" charset="0"/>
                <a:ea typeface="Verdana" pitchFamily="34" charset="0"/>
                <a:cs typeface="Verdana" pitchFamily="34" charset="0"/>
              </a:rPr>
              <a:t> </a:t>
            </a:r>
            <a:r>
              <a:rPr lang="lv-LV" sz="1600" dirty="0" err="1">
                <a:solidFill>
                  <a:schemeClr val="tx1"/>
                </a:solidFill>
                <a:latin typeface="Verdana" pitchFamily="34" charset="0"/>
                <a:ea typeface="Verdana" pitchFamily="34" charset="0"/>
                <a:cs typeface="Verdana" pitchFamily="34" charset="0"/>
              </a:rPr>
              <a:t>system</a:t>
            </a:r>
            <a:endParaRPr lang="lv-LV" sz="16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90800" y="381000"/>
            <a:ext cx="6096000" cy="1036638"/>
          </a:xfrm>
        </p:spPr>
        <p:txBody>
          <a:bodyPr/>
          <a:lstStyle/>
          <a:p>
            <a:r>
              <a:rPr lang="lv-LV" sz="2800" smtClean="0"/>
              <a:t>Triage of complaints</a:t>
            </a:r>
          </a:p>
        </p:txBody>
      </p:sp>
      <p:graphicFrame>
        <p:nvGraphicFramePr>
          <p:cNvPr id="7" name="Content Placeholder 6"/>
          <p:cNvGraphicFramePr>
            <a:graphicFrameLocks noGrp="1"/>
          </p:cNvGraphicFramePr>
          <p:nvPr>
            <p:ph idx="1"/>
          </p:nvPr>
        </p:nvGraphicFramePr>
        <p:xfrm>
          <a:off x="685800" y="1171576"/>
          <a:ext cx="8001000" cy="495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4" name="Text Placeholder 3"/>
          <p:cNvSpPr>
            <a:spLocks noGrp="1"/>
          </p:cNvSpPr>
          <p:nvPr>
            <p:ph type="body" sz="quarter" idx="10"/>
          </p:nvPr>
        </p:nvSpPr>
        <p:spPr/>
        <p:txBody>
          <a:bodyPr/>
          <a:lstStyle/>
          <a:p>
            <a:endParaRPr lang="lv-LV" smtClean="0"/>
          </a:p>
        </p:txBody>
      </p:sp>
      <p:sp>
        <p:nvSpPr>
          <p:cNvPr id="25605" name="Text Placeholder 4"/>
          <p:cNvSpPr>
            <a:spLocks noGrp="1"/>
          </p:cNvSpPr>
          <p:nvPr>
            <p:ph type="body" sz="quarter" idx="12"/>
          </p:nvPr>
        </p:nvSpPr>
        <p:spPr/>
        <p:txBody>
          <a:bodyPr/>
          <a:lstStyle/>
          <a:p>
            <a:endParaRPr lang="lv-LV" smtClean="0"/>
          </a:p>
        </p:txBody>
      </p:sp>
      <p:sp>
        <p:nvSpPr>
          <p:cNvPr id="25606" name="Slide Number Placeholder 5"/>
          <p:cNvSpPr>
            <a:spLocks noGrp="1"/>
          </p:cNvSpPr>
          <p:nvPr>
            <p:ph type="sldNum" sz="quarter" idx="13"/>
          </p:nvPr>
        </p:nvSpPr>
        <p:spPr bwMode="auto">
          <a:xfrm>
            <a:off x="8420100" y="6324600"/>
            <a:ext cx="419100" cy="304800"/>
          </a:xfrm>
          <a:noFill/>
          <a:ln>
            <a:miter lim="800000"/>
            <a:headEnd/>
            <a:tailEnd/>
          </a:ln>
        </p:spPr>
        <p:txBody>
          <a:bodyPr/>
          <a:lstStyle/>
          <a:p>
            <a:fld id="{96D50E54-B59D-412B-BD8C-7ECB8D0CCD64}" type="slidenum">
              <a:rPr lang="en-US" altLang="en-US" smtClean="0"/>
              <a:pPr/>
              <a:t>18</a:t>
            </a:fld>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98650" y="381000"/>
            <a:ext cx="5289550" cy="1036638"/>
          </a:xfrm>
        </p:spPr>
        <p:txBody>
          <a:bodyPr>
            <a:normAutofit fontScale="90000"/>
          </a:bodyPr>
          <a:lstStyle/>
          <a:p>
            <a:pPr>
              <a:defRPr/>
            </a:pPr>
            <a:r>
              <a:rPr lang="lv-LV" altLang="lv-LV" dirty="0" err="1" smtClean="0"/>
              <a:t>Revision</a:t>
            </a:r>
            <a:r>
              <a:rPr lang="lv-LV" altLang="lv-LV" dirty="0" smtClean="0"/>
              <a:t> </a:t>
            </a:r>
            <a:r>
              <a:rPr lang="lv-LV" altLang="lv-LV" dirty="0" err="1" smtClean="0"/>
              <a:t>of</a:t>
            </a:r>
            <a:r>
              <a:rPr lang="lv-LV" altLang="lv-LV" dirty="0" smtClean="0"/>
              <a:t> </a:t>
            </a:r>
            <a:r>
              <a:rPr lang="lv-LV" altLang="lv-LV" dirty="0" err="1" smtClean="0"/>
              <a:t>the</a:t>
            </a:r>
            <a:r>
              <a:rPr lang="lv-LV" altLang="lv-LV" dirty="0" smtClean="0"/>
              <a:t> </a:t>
            </a:r>
            <a:r>
              <a:rPr lang="lv-LV" altLang="lv-LV" dirty="0" err="1" smtClean="0"/>
              <a:t>M</a:t>
            </a:r>
            <a:r>
              <a:rPr lang="lv-LV" dirty="0" err="1" smtClean="0"/>
              <a:t>edical</a:t>
            </a:r>
            <a:r>
              <a:rPr lang="lv-LV" dirty="0" smtClean="0"/>
              <a:t> </a:t>
            </a:r>
            <a:r>
              <a:rPr lang="lv-LV" dirty="0" err="1" smtClean="0"/>
              <a:t>treatment</a:t>
            </a:r>
            <a:r>
              <a:rPr lang="lv-LV" dirty="0" smtClean="0"/>
              <a:t> </a:t>
            </a:r>
            <a:r>
              <a:rPr lang="lv-LV" dirty="0" err="1" smtClean="0"/>
              <a:t>risk</a:t>
            </a:r>
            <a:r>
              <a:rPr lang="lv-LV" dirty="0" smtClean="0"/>
              <a:t> </a:t>
            </a:r>
            <a:r>
              <a:rPr lang="lv-LV" dirty="0" err="1" smtClean="0"/>
              <a:t>fund</a:t>
            </a:r>
            <a:r>
              <a:rPr lang="lv-LV" dirty="0" smtClean="0"/>
              <a:t> </a:t>
            </a:r>
            <a:r>
              <a:rPr lang="lv-LV" dirty="0" err="1" smtClean="0"/>
              <a:t>administration</a:t>
            </a:r>
            <a:r>
              <a:rPr lang="lv-LV" dirty="0" smtClean="0"/>
              <a:t>/</a:t>
            </a:r>
            <a:r>
              <a:rPr lang="lv-LV" dirty="0" err="1" smtClean="0"/>
              <a:t>action</a:t>
            </a:r>
            <a:endParaRPr lang="lv-LV" dirty="0" smtClean="0"/>
          </a:p>
        </p:txBody>
      </p:sp>
      <p:sp>
        <p:nvSpPr>
          <p:cNvPr id="24579" name="Content Placeholder 2"/>
          <p:cNvSpPr>
            <a:spLocks noGrp="1"/>
          </p:cNvSpPr>
          <p:nvPr>
            <p:ph idx="1"/>
          </p:nvPr>
        </p:nvSpPr>
        <p:spPr>
          <a:xfrm>
            <a:off x="717550" y="1752600"/>
            <a:ext cx="7969250" cy="4373563"/>
          </a:xfrm>
        </p:spPr>
        <p:txBody>
          <a:bodyPr>
            <a:normAutofit lnSpcReduction="10000"/>
          </a:bodyPr>
          <a:lstStyle/>
          <a:p>
            <a:pPr algn="just">
              <a:defRPr/>
            </a:pPr>
            <a:endParaRPr lang="lv-LV" altLang="en-US" dirty="0" smtClean="0"/>
          </a:p>
          <a:p>
            <a:pPr algn="just">
              <a:defRPr/>
            </a:pPr>
            <a:r>
              <a:rPr lang="lv-LV" altLang="en-US" dirty="0" err="1" smtClean="0"/>
              <a:t>In</a:t>
            </a:r>
            <a:r>
              <a:rPr lang="lv-LV" altLang="en-US" dirty="0" smtClean="0"/>
              <a:t> </a:t>
            </a:r>
            <a:r>
              <a:rPr lang="lv-LV" altLang="en-US" dirty="0" err="1" smtClean="0"/>
              <a:t>Health</a:t>
            </a:r>
            <a:r>
              <a:rPr lang="lv-LV" altLang="en-US" dirty="0" smtClean="0"/>
              <a:t> </a:t>
            </a:r>
            <a:r>
              <a:rPr lang="lv-LV" altLang="en-US" dirty="0" err="1" smtClean="0"/>
              <a:t>inspectorate</a:t>
            </a:r>
            <a:r>
              <a:rPr lang="lv-LV" altLang="en-US" dirty="0" smtClean="0"/>
              <a:t> </a:t>
            </a:r>
            <a:r>
              <a:rPr lang="lv-LV" altLang="en-US" dirty="0" err="1" smtClean="0"/>
              <a:t>there</a:t>
            </a:r>
            <a:r>
              <a:rPr lang="lv-LV" altLang="en-US" dirty="0" smtClean="0"/>
              <a:t> </a:t>
            </a:r>
            <a:r>
              <a:rPr lang="lv-LV" altLang="en-US" dirty="0" err="1" smtClean="0"/>
              <a:t>has</a:t>
            </a:r>
            <a:r>
              <a:rPr lang="lv-LV" altLang="en-US" dirty="0" smtClean="0"/>
              <a:t> </a:t>
            </a:r>
            <a:r>
              <a:rPr lang="lv-LV" altLang="en-US" dirty="0" err="1" smtClean="0"/>
              <a:t>been</a:t>
            </a:r>
            <a:r>
              <a:rPr lang="lv-LV" altLang="en-US" dirty="0" smtClean="0"/>
              <a:t> </a:t>
            </a:r>
            <a:r>
              <a:rPr lang="lv-LV" altLang="en-US" dirty="0" err="1" smtClean="0"/>
              <a:t>established</a:t>
            </a:r>
            <a:r>
              <a:rPr lang="lv-LV" altLang="en-US" dirty="0" smtClean="0"/>
              <a:t> a </a:t>
            </a:r>
            <a:r>
              <a:rPr lang="lv-LV" altLang="en-US" dirty="0" err="1" smtClean="0"/>
              <a:t>working</a:t>
            </a:r>
            <a:r>
              <a:rPr lang="lv-LV" altLang="en-US" dirty="0" smtClean="0"/>
              <a:t> </a:t>
            </a:r>
            <a:r>
              <a:rPr lang="lv-LV" altLang="en-US" dirty="0" err="1" smtClean="0"/>
              <a:t>group</a:t>
            </a:r>
            <a:r>
              <a:rPr lang="lv-LV" altLang="en-US" dirty="0" smtClean="0"/>
              <a:t> </a:t>
            </a:r>
            <a:r>
              <a:rPr lang="lv-LV" altLang="en-US" dirty="0" err="1" smtClean="0"/>
              <a:t>which</a:t>
            </a:r>
            <a:r>
              <a:rPr lang="lv-LV" altLang="en-US" dirty="0" smtClean="0"/>
              <a:t> </a:t>
            </a:r>
            <a:r>
              <a:rPr lang="lv-LV" altLang="en-US" dirty="0" err="1" smtClean="0"/>
              <a:t>is</a:t>
            </a:r>
            <a:r>
              <a:rPr lang="lv-LV" altLang="en-US" dirty="0" smtClean="0"/>
              <a:t> </a:t>
            </a:r>
            <a:r>
              <a:rPr lang="lv-LV" altLang="en-US" dirty="0" err="1" smtClean="0"/>
              <a:t>working</a:t>
            </a:r>
            <a:r>
              <a:rPr lang="lv-LV" altLang="en-US" dirty="0" smtClean="0"/>
              <a:t> </a:t>
            </a:r>
            <a:r>
              <a:rPr lang="lv-LV" altLang="en-US" dirty="0" err="1" smtClean="0"/>
              <a:t>on</a:t>
            </a:r>
            <a:r>
              <a:rPr lang="lv-LV" altLang="en-US" dirty="0" smtClean="0"/>
              <a:t> </a:t>
            </a:r>
            <a:r>
              <a:rPr lang="lv-LV" altLang="en-US" dirty="0" err="1" smtClean="0"/>
              <a:t>developing</a:t>
            </a:r>
            <a:r>
              <a:rPr lang="lv-LV" altLang="en-US" dirty="0" smtClean="0"/>
              <a:t> </a:t>
            </a:r>
            <a:r>
              <a:rPr lang="lv-LV" altLang="en-US" dirty="0" err="1" smtClean="0"/>
              <a:t>proposals</a:t>
            </a:r>
            <a:r>
              <a:rPr lang="lv-LV" altLang="en-US" dirty="0" smtClean="0"/>
              <a:t> </a:t>
            </a:r>
            <a:r>
              <a:rPr lang="lv-LV" altLang="en-US" dirty="0" err="1" smtClean="0"/>
              <a:t>on</a:t>
            </a:r>
            <a:r>
              <a:rPr lang="lv-LV" altLang="en-US" dirty="0" smtClean="0"/>
              <a:t> </a:t>
            </a:r>
            <a:r>
              <a:rPr lang="lv-LV" altLang="en-US" dirty="0" err="1" smtClean="0"/>
              <a:t>the</a:t>
            </a:r>
            <a:r>
              <a:rPr lang="lv-LV" altLang="en-US" dirty="0" smtClean="0"/>
              <a:t> </a:t>
            </a:r>
            <a:r>
              <a:rPr lang="lv-LV" altLang="en-US" dirty="0" err="1" smtClean="0"/>
              <a:t>improvement</a:t>
            </a:r>
            <a:r>
              <a:rPr lang="lv-LV" altLang="en-US" dirty="0" smtClean="0"/>
              <a:t> </a:t>
            </a:r>
            <a:r>
              <a:rPr lang="lv-LV" altLang="en-US" dirty="0" err="1" smtClean="0"/>
              <a:t>of</a:t>
            </a:r>
            <a:r>
              <a:rPr lang="lv-LV" altLang="en-US" dirty="0" smtClean="0"/>
              <a:t> </a:t>
            </a:r>
            <a:r>
              <a:rPr lang="lv-LV" altLang="en-US" dirty="0" err="1" smtClean="0"/>
              <a:t>the</a:t>
            </a:r>
            <a:r>
              <a:rPr lang="lv-LV" altLang="en-US" dirty="0" smtClean="0"/>
              <a:t> </a:t>
            </a:r>
            <a:r>
              <a:rPr lang="lv-LV" altLang="en-US" dirty="0" err="1" smtClean="0"/>
              <a:t>Medical</a:t>
            </a:r>
            <a:r>
              <a:rPr lang="lv-LV" altLang="en-US" dirty="0" smtClean="0"/>
              <a:t> </a:t>
            </a:r>
            <a:r>
              <a:rPr lang="lv-LV" altLang="en-US" dirty="0" err="1" smtClean="0"/>
              <a:t>treatment</a:t>
            </a:r>
            <a:r>
              <a:rPr lang="lv-LV" altLang="en-US" dirty="0" smtClean="0"/>
              <a:t> </a:t>
            </a:r>
            <a:r>
              <a:rPr lang="lv-LV" altLang="en-US" dirty="0" err="1" smtClean="0"/>
              <a:t>risk</a:t>
            </a:r>
            <a:r>
              <a:rPr lang="lv-LV" altLang="en-US" dirty="0" smtClean="0"/>
              <a:t> </a:t>
            </a:r>
            <a:r>
              <a:rPr lang="lv-LV" altLang="en-US" dirty="0" err="1" smtClean="0"/>
              <a:t>fund</a:t>
            </a:r>
            <a:r>
              <a:rPr lang="lv-LV" altLang="en-US" dirty="0" smtClean="0"/>
              <a:t>.</a:t>
            </a:r>
          </a:p>
          <a:p>
            <a:pPr algn="just">
              <a:defRPr/>
            </a:pPr>
            <a:r>
              <a:rPr lang="lv-LV" altLang="en-US" dirty="0" err="1" smtClean="0"/>
              <a:t>Focus</a:t>
            </a:r>
            <a:r>
              <a:rPr lang="lv-LV" altLang="en-US" dirty="0" smtClean="0"/>
              <a:t> </a:t>
            </a:r>
            <a:r>
              <a:rPr lang="lv-LV" altLang="en-US" dirty="0" err="1" smtClean="0"/>
              <a:t>points</a:t>
            </a:r>
            <a:r>
              <a:rPr lang="lv-LV" altLang="en-US" dirty="0" smtClean="0"/>
              <a:t> </a:t>
            </a:r>
            <a:r>
              <a:rPr lang="lv-LV" altLang="en-US" dirty="0" err="1" smtClean="0"/>
              <a:t>on</a:t>
            </a:r>
            <a:r>
              <a:rPr lang="lv-LV" altLang="en-US" dirty="0" smtClean="0"/>
              <a:t> </a:t>
            </a:r>
            <a:r>
              <a:rPr lang="lv-LV" altLang="en-US" dirty="0" err="1" smtClean="0"/>
              <a:t>following</a:t>
            </a:r>
            <a:r>
              <a:rPr lang="lv-LV" altLang="en-US" dirty="0" smtClean="0"/>
              <a:t> </a:t>
            </a:r>
            <a:r>
              <a:rPr lang="lv-LV" altLang="en-US" dirty="0" err="1" smtClean="0"/>
              <a:t>issues</a:t>
            </a:r>
            <a:r>
              <a:rPr lang="lv-LV" altLang="en-US" dirty="0" smtClean="0"/>
              <a:t>:</a:t>
            </a:r>
          </a:p>
          <a:p>
            <a:pPr marL="457200" indent="-457200" algn="just">
              <a:defRPr/>
            </a:pPr>
            <a:r>
              <a:rPr lang="lv-LV" altLang="en-US" dirty="0" smtClean="0"/>
              <a:t>1) </a:t>
            </a:r>
            <a:r>
              <a:rPr lang="lv-LV" altLang="en-US" dirty="0" err="1" smtClean="0"/>
              <a:t>definition</a:t>
            </a:r>
            <a:r>
              <a:rPr lang="lv-LV" altLang="en-US" dirty="0" smtClean="0"/>
              <a:t> </a:t>
            </a:r>
            <a:r>
              <a:rPr lang="lv-LV" altLang="en-US" dirty="0" err="1" smtClean="0"/>
              <a:t>of</a:t>
            </a:r>
            <a:r>
              <a:rPr lang="lv-LV" altLang="en-US" dirty="0" smtClean="0"/>
              <a:t> </a:t>
            </a:r>
            <a:r>
              <a:rPr lang="lv-LV" altLang="en-US" dirty="0" err="1" smtClean="0"/>
              <a:t>complainant</a:t>
            </a:r>
            <a:r>
              <a:rPr lang="lv-LV" altLang="en-US" dirty="0" smtClean="0"/>
              <a:t> (</a:t>
            </a:r>
            <a:r>
              <a:rPr lang="lv-LV" altLang="en-US" dirty="0" err="1" smtClean="0"/>
              <a:t>include</a:t>
            </a:r>
            <a:r>
              <a:rPr lang="lv-LV" altLang="en-US" dirty="0" smtClean="0"/>
              <a:t> </a:t>
            </a:r>
            <a:r>
              <a:rPr lang="lv-LV" altLang="en-US" dirty="0" err="1" smtClean="0"/>
              <a:t>or</a:t>
            </a:r>
            <a:r>
              <a:rPr lang="lv-LV" altLang="en-US" dirty="0" smtClean="0"/>
              <a:t> </a:t>
            </a:r>
            <a:r>
              <a:rPr lang="lv-LV" altLang="en-US" dirty="0" err="1" smtClean="0"/>
              <a:t>exclude</a:t>
            </a:r>
            <a:r>
              <a:rPr lang="lv-LV" altLang="en-US" dirty="0" smtClean="0"/>
              <a:t> </a:t>
            </a:r>
            <a:r>
              <a:rPr lang="lv-LV" altLang="en-US" dirty="0" err="1" smtClean="0"/>
              <a:t>heirs</a:t>
            </a:r>
            <a:r>
              <a:rPr lang="lv-LV" altLang="en-US" dirty="0" smtClean="0"/>
              <a:t>);</a:t>
            </a:r>
          </a:p>
          <a:p>
            <a:pPr algn="just">
              <a:defRPr/>
            </a:pPr>
            <a:r>
              <a:rPr lang="lv-LV" altLang="en-US" dirty="0" smtClean="0"/>
              <a:t>2) </a:t>
            </a:r>
            <a:r>
              <a:rPr lang="lv-LV" altLang="en-US" dirty="0" err="1" smtClean="0"/>
              <a:t>damages</a:t>
            </a:r>
            <a:r>
              <a:rPr lang="lv-LV" altLang="en-US" dirty="0" smtClean="0"/>
              <a:t> to </a:t>
            </a:r>
            <a:r>
              <a:rPr lang="lv-LV" altLang="en-US" dirty="0" err="1" smtClean="0"/>
              <a:t>be</a:t>
            </a:r>
            <a:r>
              <a:rPr lang="lv-LV" altLang="en-US" dirty="0" smtClean="0"/>
              <a:t> </a:t>
            </a:r>
            <a:r>
              <a:rPr lang="lv-LV" altLang="en-US" dirty="0" err="1" smtClean="0"/>
              <a:t>compensated</a:t>
            </a:r>
            <a:r>
              <a:rPr lang="lv-LV" altLang="en-US" dirty="0" smtClean="0"/>
              <a:t> (</a:t>
            </a:r>
            <a:r>
              <a:rPr lang="lv-LV" altLang="en-US" dirty="0" err="1" smtClean="0"/>
              <a:t>leave</a:t>
            </a:r>
            <a:r>
              <a:rPr lang="lv-LV" altLang="en-US" dirty="0" smtClean="0"/>
              <a:t> </a:t>
            </a:r>
            <a:r>
              <a:rPr lang="lv-LV" altLang="en-US" dirty="0" err="1" smtClean="0"/>
              <a:t>or</a:t>
            </a:r>
            <a:r>
              <a:rPr lang="lv-LV" altLang="en-US" dirty="0" smtClean="0"/>
              <a:t> </a:t>
            </a:r>
            <a:r>
              <a:rPr lang="lv-LV" altLang="en-US" dirty="0" err="1" smtClean="0"/>
              <a:t>exclude</a:t>
            </a:r>
            <a:r>
              <a:rPr lang="lv-LV" altLang="en-US" dirty="0" smtClean="0"/>
              <a:t> </a:t>
            </a:r>
            <a:r>
              <a:rPr lang="lv-LV" altLang="en-US" dirty="0" err="1" smtClean="0"/>
              <a:t>moral</a:t>
            </a:r>
            <a:r>
              <a:rPr lang="lv-LV" altLang="en-US" dirty="0" smtClean="0"/>
              <a:t> </a:t>
            </a:r>
            <a:r>
              <a:rPr lang="lv-LV" altLang="en-US" dirty="0" err="1" smtClean="0"/>
              <a:t>hazard</a:t>
            </a:r>
            <a:r>
              <a:rPr lang="lv-LV" altLang="en-US" dirty="0" smtClean="0"/>
              <a:t>);</a:t>
            </a:r>
          </a:p>
          <a:p>
            <a:pPr algn="just">
              <a:defRPr/>
            </a:pPr>
            <a:r>
              <a:rPr lang="lv-LV" altLang="en-US" dirty="0" smtClean="0"/>
              <a:t>3) </a:t>
            </a:r>
            <a:r>
              <a:rPr lang="lv-LV" altLang="en-US" dirty="0" err="1" smtClean="0"/>
              <a:t>more</a:t>
            </a:r>
            <a:r>
              <a:rPr lang="lv-LV" altLang="en-US" dirty="0" smtClean="0"/>
              <a:t> </a:t>
            </a:r>
            <a:r>
              <a:rPr lang="lv-LV" altLang="en-US" dirty="0" err="1" smtClean="0"/>
              <a:t>detailed</a:t>
            </a:r>
            <a:r>
              <a:rPr lang="lv-LV" altLang="en-US" dirty="0" smtClean="0"/>
              <a:t> </a:t>
            </a:r>
            <a:r>
              <a:rPr lang="lv-LV" altLang="en-US" dirty="0" err="1" smtClean="0"/>
              <a:t>determination</a:t>
            </a:r>
            <a:r>
              <a:rPr lang="lv-LV" altLang="en-US" dirty="0" smtClean="0"/>
              <a:t> </a:t>
            </a:r>
            <a:r>
              <a:rPr lang="lv-LV" altLang="en-US" dirty="0" err="1" smtClean="0"/>
              <a:t>of</a:t>
            </a:r>
            <a:r>
              <a:rPr lang="lv-LV" altLang="en-US" dirty="0" smtClean="0"/>
              <a:t> </a:t>
            </a:r>
            <a:r>
              <a:rPr lang="lv-LV" altLang="en-US" dirty="0" err="1" smtClean="0"/>
              <a:t>the</a:t>
            </a:r>
            <a:r>
              <a:rPr lang="lv-LV" altLang="en-US" dirty="0" smtClean="0"/>
              <a:t> </a:t>
            </a:r>
            <a:r>
              <a:rPr lang="lv-LV" altLang="en-US" dirty="0" err="1" smtClean="0"/>
              <a:t>amount</a:t>
            </a:r>
            <a:r>
              <a:rPr lang="lv-LV" altLang="en-US" dirty="0" smtClean="0"/>
              <a:t> </a:t>
            </a:r>
            <a:r>
              <a:rPr lang="lv-LV" altLang="en-US" dirty="0" err="1" smtClean="0"/>
              <a:t>of</a:t>
            </a:r>
            <a:r>
              <a:rPr lang="lv-LV" altLang="en-US" dirty="0" smtClean="0"/>
              <a:t> </a:t>
            </a:r>
            <a:r>
              <a:rPr lang="lv-LV" altLang="en-US" dirty="0" err="1" smtClean="0"/>
              <a:t>damage</a:t>
            </a:r>
            <a:r>
              <a:rPr lang="lv-LV" altLang="en-US" dirty="0" smtClean="0"/>
              <a:t> </a:t>
            </a:r>
            <a:r>
              <a:rPr lang="lv-LV" altLang="en-US" dirty="0" err="1" smtClean="0"/>
              <a:t>according</a:t>
            </a:r>
            <a:r>
              <a:rPr lang="lv-LV" altLang="en-US" dirty="0" smtClean="0"/>
              <a:t> to </a:t>
            </a:r>
            <a:r>
              <a:rPr lang="lv-LV" altLang="en-US" dirty="0" err="1" smtClean="0"/>
              <a:t>the</a:t>
            </a:r>
            <a:r>
              <a:rPr lang="lv-LV" altLang="en-US" dirty="0" smtClean="0"/>
              <a:t> </a:t>
            </a:r>
            <a:r>
              <a:rPr lang="lv-LV" altLang="en-US" dirty="0" err="1" smtClean="0"/>
              <a:t>Appendix</a:t>
            </a:r>
            <a:r>
              <a:rPr lang="lv-LV" altLang="en-US" dirty="0" smtClean="0"/>
              <a:t> 2 </a:t>
            </a:r>
            <a:r>
              <a:rPr lang="lv-LV" altLang="en-US" dirty="0" err="1" smtClean="0"/>
              <a:t>of</a:t>
            </a:r>
            <a:r>
              <a:rPr lang="lv-LV" altLang="en-US" dirty="0" smtClean="0"/>
              <a:t> </a:t>
            </a:r>
            <a:r>
              <a:rPr lang="lv-LV" altLang="en-US" dirty="0" err="1" smtClean="0"/>
              <a:t>the</a:t>
            </a:r>
            <a:r>
              <a:rPr lang="lv-LV" altLang="en-US" dirty="0" smtClean="0"/>
              <a:t> </a:t>
            </a:r>
            <a:r>
              <a:rPr lang="lv-LV" altLang="en-US" dirty="0" err="1" smtClean="0"/>
              <a:t>regulations</a:t>
            </a:r>
            <a:r>
              <a:rPr lang="lv-LV" altLang="en-US" dirty="0" smtClean="0"/>
              <a:t> </a:t>
            </a:r>
            <a:r>
              <a:rPr lang="lv-LV" altLang="en-US" dirty="0" err="1" smtClean="0"/>
              <a:t>of</a:t>
            </a:r>
            <a:r>
              <a:rPr lang="lv-LV" altLang="en-US" dirty="0" smtClean="0"/>
              <a:t> </a:t>
            </a:r>
            <a:r>
              <a:rPr lang="lv-LV" altLang="en-US" dirty="0" err="1" smtClean="0"/>
              <a:t>Cabinet</a:t>
            </a:r>
            <a:r>
              <a:rPr lang="lv-LV" altLang="en-US" dirty="0" smtClean="0"/>
              <a:t> </a:t>
            </a:r>
            <a:r>
              <a:rPr lang="lv-LV" altLang="en-US" dirty="0" err="1" smtClean="0"/>
              <a:t>of</a:t>
            </a:r>
            <a:r>
              <a:rPr lang="lv-LV" altLang="en-US" dirty="0" smtClean="0"/>
              <a:t> </a:t>
            </a:r>
            <a:r>
              <a:rPr lang="lv-LV" altLang="en-US" dirty="0" err="1" smtClean="0"/>
              <a:t>Ministers</a:t>
            </a:r>
            <a:r>
              <a:rPr lang="lv-LV" altLang="en-US" dirty="0" smtClean="0"/>
              <a:t> No.1268 «</a:t>
            </a:r>
            <a:r>
              <a:rPr lang="lv-LV" altLang="en-US" dirty="0" err="1" smtClean="0"/>
              <a:t>Medical</a:t>
            </a:r>
            <a:r>
              <a:rPr lang="lv-LV" altLang="en-US" dirty="0" smtClean="0"/>
              <a:t> </a:t>
            </a:r>
            <a:r>
              <a:rPr lang="lv-LV" altLang="en-US" dirty="0" err="1" smtClean="0"/>
              <a:t>Treatment</a:t>
            </a:r>
            <a:r>
              <a:rPr lang="lv-LV" altLang="en-US" dirty="0" smtClean="0"/>
              <a:t> </a:t>
            </a:r>
            <a:r>
              <a:rPr lang="lv-LV" altLang="en-US" dirty="0" err="1" smtClean="0"/>
              <a:t>Risk</a:t>
            </a:r>
            <a:r>
              <a:rPr lang="lv-LV" altLang="en-US" dirty="0" smtClean="0"/>
              <a:t> </a:t>
            </a:r>
            <a:r>
              <a:rPr lang="lv-LV" altLang="en-US" dirty="0" err="1" smtClean="0"/>
              <a:t>Fund</a:t>
            </a:r>
            <a:r>
              <a:rPr lang="lv-LV" altLang="en-US" dirty="0" smtClean="0"/>
              <a:t> </a:t>
            </a:r>
            <a:r>
              <a:rPr lang="lv-LV" altLang="en-US" dirty="0" err="1" smtClean="0"/>
              <a:t>Rules</a:t>
            </a:r>
            <a:r>
              <a:rPr lang="lv-LV" altLang="en-US" dirty="0" smtClean="0"/>
              <a:t>»;</a:t>
            </a:r>
          </a:p>
          <a:p>
            <a:pPr algn="just">
              <a:defRPr/>
            </a:pPr>
            <a:r>
              <a:rPr lang="lv-LV" altLang="en-US" dirty="0" smtClean="0"/>
              <a:t>4) </a:t>
            </a:r>
            <a:r>
              <a:rPr lang="lv-LV" altLang="en-US" dirty="0" err="1" smtClean="0"/>
              <a:t>revision</a:t>
            </a:r>
            <a:r>
              <a:rPr lang="lv-LV" altLang="en-US" dirty="0" smtClean="0"/>
              <a:t> </a:t>
            </a:r>
            <a:r>
              <a:rPr lang="lv-LV" altLang="en-US" dirty="0" err="1" smtClean="0"/>
              <a:t>of</a:t>
            </a:r>
            <a:r>
              <a:rPr lang="lv-LV" altLang="en-US" dirty="0" smtClean="0"/>
              <a:t> </a:t>
            </a:r>
            <a:r>
              <a:rPr lang="lv-LV" altLang="en-US" dirty="0" err="1" smtClean="0"/>
              <a:t>the</a:t>
            </a:r>
            <a:r>
              <a:rPr lang="lv-LV" altLang="en-US" dirty="0" smtClean="0"/>
              <a:t> </a:t>
            </a:r>
            <a:r>
              <a:rPr lang="lv-LV" altLang="en-US" dirty="0" err="1" smtClean="0"/>
              <a:t>criteria</a:t>
            </a:r>
            <a:r>
              <a:rPr lang="lv-LV" altLang="en-US" dirty="0" smtClean="0"/>
              <a:t> </a:t>
            </a:r>
            <a:r>
              <a:rPr lang="lv-LV" altLang="en-US" dirty="0" err="1" smtClean="0"/>
              <a:t>of</a:t>
            </a:r>
            <a:r>
              <a:rPr lang="lv-LV" altLang="en-US" dirty="0" smtClean="0"/>
              <a:t> </a:t>
            </a:r>
            <a:r>
              <a:rPr lang="lv-LV" altLang="en-US" dirty="0" err="1" smtClean="0"/>
              <a:t>determing</a:t>
            </a:r>
            <a:r>
              <a:rPr lang="lv-LV" altLang="en-US" dirty="0" smtClean="0"/>
              <a:t> </a:t>
            </a:r>
            <a:r>
              <a:rPr lang="lv-LV" altLang="en-US" dirty="0" err="1" smtClean="0"/>
              <a:t>the</a:t>
            </a:r>
            <a:r>
              <a:rPr lang="lv-LV" altLang="en-US" dirty="0" smtClean="0"/>
              <a:t> </a:t>
            </a:r>
            <a:r>
              <a:rPr lang="lv-LV" altLang="en-US" dirty="0" err="1" smtClean="0"/>
              <a:t>amount</a:t>
            </a:r>
            <a:r>
              <a:rPr lang="lv-LV" altLang="en-US" dirty="0" smtClean="0"/>
              <a:t> </a:t>
            </a:r>
            <a:r>
              <a:rPr lang="lv-LV" altLang="en-US" dirty="0" err="1" smtClean="0"/>
              <a:t>of</a:t>
            </a:r>
            <a:r>
              <a:rPr lang="lv-LV" altLang="en-US" dirty="0" smtClean="0"/>
              <a:t> </a:t>
            </a:r>
            <a:r>
              <a:rPr lang="lv-LV" altLang="en-US" dirty="0" err="1" smtClean="0"/>
              <a:t>the</a:t>
            </a:r>
            <a:r>
              <a:rPr lang="lv-LV" altLang="en-US" dirty="0" smtClean="0"/>
              <a:t> </a:t>
            </a:r>
            <a:r>
              <a:rPr lang="lv-LV" altLang="en-US" dirty="0" err="1" smtClean="0"/>
              <a:t>damage</a:t>
            </a:r>
            <a:r>
              <a:rPr lang="lv-LV" altLang="en-US" dirty="0" smtClean="0"/>
              <a:t> (</a:t>
            </a:r>
            <a:r>
              <a:rPr lang="lv-LV" altLang="en-US" dirty="0" err="1" smtClean="0"/>
              <a:t>quality</a:t>
            </a:r>
            <a:r>
              <a:rPr lang="lv-LV" altLang="en-US" dirty="0" smtClean="0"/>
              <a:t> </a:t>
            </a:r>
            <a:r>
              <a:rPr lang="lv-LV" altLang="en-US" dirty="0" err="1" smtClean="0"/>
              <a:t>of</a:t>
            </a:r>
            <a:r>
              <a:rPr lang="lv-LV" altLang="en-US" dirty="0" smtClean="0"/>
              <a:t> </a:t>
            </a:r>
            <a:r>
              <a:rPr lang="lv-LV" altLang="en-US" dirty="0" err="1" smtClean="0"/>
              <a:t>life</a:t>
            </a:r>
            <a:r>
              <a:rPr lang="lv-LV" altLang="en-US" dirty="0" smtClean="0"/>
              <a:t> </a:t>
            </a:r>
            <a:r>
              <a:rPr lang="lv-LV" altLang="en-US" dirty="0" err="1" smtClean="0"/>
              <a:t>etc</a:t>
            </a:r>
            <a:r>
              <a:rPr lang="lv-LV" altLang="en-US" dirty="0" smtClean="0"/>
              <a:t>.).</a:t>
            </a:r>
          </a:p>
          <a:p>
            <a:pPr>
              <a:defRPr/>
            </a:pPr>
            <a:endParaRPr lang="lv-LV" dirty="0" smtClean="0"/>
          </a:p>
        </p:txBody>
      </p:sp>
      <p:sp>
        <p:nvSpPr>
          <p:cNvPr id="26628" name="Text Placeholder 3"/>
          <p:cNvSpPr>
            <a:spLocks noGrp="1"/>
          </p:cNvSpPr>
          <p:nvPr>
            <p:ph type="body" sz="quarter" idx="10"/>
          </p:nvPr>
        </p:nvSpPr>
        <p:spPr/>
        <p:txBody>
          <a:bodyPr/>
          <a:lstStyle/>
          <a:p>
            <a:endParaRPr lang="lv-LV" smtClean="0"/>
          </a:p>
        </p:txBody>
      </p:sp>
      <p:sp>
        <p:nvSpPr>
          <p:cNvPr id="26629" name="Text Placeholder 4"/>
          <p:cNvSpPr>
            <a:spLocks noGrp="1"/>
          </p:cNvSpPr>
          <p:nvPr>
            <p:ph type="body" sz="quarter" idx="12"/>
          </p:nvPr>
        </p:nvSpPr>
        <p:spPr/>
        <p:txBody>
          <a:bodyPr/>
          <a:lstStyle/>
          <a:p>
            <a:endParaRPr lang="lv-LV" smtClean="0"/>
          </a:p>
        </p:txBody>
      </p:sp>
      <p:sp>
        <p:nvSpPr>
          <p:cNvPr id="26630" name="Slide Number Placeholder 5"/>
          <p:cNvSpPr>
            <a:spLocks noGrp="1"/>
          </p:cNvSpPr>
          <p:nvPr>
            <p:ph type="sldNum" sz="quarter" idx="13"/>
          </p:nvPr>
        </p:nvSpPr>
        <p:spPr bwMode="auto">
          <a:xfrm>
            <a:off x="8328025" y="6324600"/>
            <a:ext cx="511175" cy="304800"/>
          </a:xfrm>
          <a:noFill/>
          <a:ln>
            <a:miter lim="800000"/>
            <a:headEnd/>
            <a:tailEnd/>
          </a:ln>
        </p:spPr>
        <p:txBody>
          <a:bodyPr/>
          <a:lstStyle/>
          <a:p>
            <a:fld id="{1C47B046-9D92-4552-825C-EBC4B1E76531}" type="slidenum">
              <a:rPr lang="en-US" altLang="en-US" smtClean="0"/>
              <a:pPr/>
              <a:t>19</a:t>
            </a:fld>
            <a:endParaRPr lang="en-US" altLang="en-US" smtClean="0"/>
          </a:p>
        </p:txBody>
      </p:sp>
      <p:pic>
        <p:nvPicPr>
          <p:cNvPr id="26631" name="Picture 5"/>
          <p:cNvPicPr>
            <a:picLocks noChangeAspect="1" noChangeArrowheads="1"/>
          </p:cNvPicPr>
          <p:nvPr/>
        </p:nvPicPr>
        <p:blipFill>
          <a:blip r:embed="rId2" cstate="print"/>
          <a:srcRect/>
          <a:stretch>
            <a:fillRect/>
          </a:stretch>
        </p:blipFill>
        <p:spPr bwMode="auto">
          <a:xfrm>
            <a:off x="7188200" y="127000"/>
            <a:ext cx="1955800" cy="182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Why</a:t>
            </a:r>
            <a:r>
              <a:rPr lang="lv-LV" dirty="0" smtClean="0"/>
              <a:t> </a:t>
            </a:r>
            <a:r>
              <a:rPr lang="lv-LV" dirty="0" err="1" smtClean="0"/>
              <a:t>did</a:t>
            </a:r>
            <a:r>
              <a:rPr lang="lv-LV" dirty="0" smtClean="0"/>
              <a:t> </a:t>
            </a:r>
            <a:r>
              <a:rPr lang="lv-LV" dirty="0" err="1" smtClean="0"/>
              <a:t>we</a:t>
            </a:r>
            <a:r>
              <a:rPr lang="lv-LV" dirty="0" smtClean="0"/>
              <a:t> </a:t>
            </a:r>
            <a:r>
              <a:rPr lang="lv-LV" dirty="0" err="1" smtClean="0"/>
              <a:t>ordered</a:t>
            </a:r>
            <a:r>
              <a:rPr lang="lv-LV" dirty="0" smtClean="0"/>
              <a:t> </a:t>
            </a:r>
            <a:r>
              <a:rPr lang="lv-LV" dirty="0" err="1" smtClean="0"/>
              <a:t>one</a:t>
            </a:r>
            <a:r>
              <a:rPr lang="lv-LV" dirty="0" smtClean="0"/>
              <a:t>?</a:t>
            </a:r>
            <a:br>
              <a:rPr lang="lv-LV" dirty="0" smtClean="0"/>
            </a:br>
            <a:endParaRPr lang="lv-LV" dirty="0"/>
          </a:p>
        </p:txBody>
      </p:sp>
      <p:sp>
        <p:nvSpPr>
          <p:cNvPr id="3" name="Content Placeholder 2"/>
          <p:cNvSpPr>
            <a:spLocks noGrp="1"/>
          </p:cNvSpPr>
          <p:nvPr>
            <p:ph idx="1"/>
          </p:nvPr>
        </p:nvSpPr>
        <p:spPr>
          <a:xfrm>
            <a:off x="1676400" y="1752600"/>
            <a:ext cx="7010400" cy="4373573"/>
          </a:xfrm>
        </p:spPr>
        <p:txBody>
          <a:bodyPr>
            <a:noAutofit/>
          </a:bodyPr>
          <a:lstStyle/>
          <a:p>
            <a:r>
              <a:rPr lang="lv-LV" sz="2400" b="1" dirty="0" err="1" smtClean="0"/>
              <a:t>Need</a:t>
            </a:r>
            <a:r>
              <a:rPr lang="lv-LV" sz="2400" b="1" dirty="0" smtClean="0"/>
              <a:t> </a:t>
            </a:r>
            <a:r>
              <a:rPr lang="lv-LV" sz="2400" b="1" dirty="0" err="1" smtClean="0"/>
              <a:t>for</a:t>
            </a:r>
            <a:r>
              <a:rPr lang="lv-LV" sz="2400" b="1" dirty="0" smtClean="0"/>
              <a:t> </a:t>
            </a:r>
            <a:r>
              <a:rPr lang="lv-LV" sz="2400" b="1" dirty="0" err="1" smtClean="0"/>
              <a:t>change</a:t>
            </a:r>
            <a:r>
              <a:rPr lang="lv-LV" sz="2400" b="1" dirty="0" smtClean="0"/>
              <a:t> </a:t>
            </a:r>
            <a:r>
              <a:rPr lang="lv-LV" sz="2400" b="1" dirty="0" err="1" smtClean="0"/>
              <a:t>in</a:t>
            </a:r>
            <a:r>
              <a:rPr lang="lv-LV" sz="2400" b="1" dirty="0" smtClean="0"/>
              <a:t>:</a:t>
            </a:r>
          </a:p>
          <a:p>
            <a:endParaRPr lang="lv-LV" sz="2400" b="1" dirty="0" smtClean="0"/>
          </a:p>
          <a:p>
            <a:pPr>
              <a:buFontTx/>
              <a:buChar char="-"/>
            </a:pPr>
            <a:r>
              <a:rPr lang="lv-LV" sz="2400" dirty="0" smtClean="0"/>
              <a:t> </a:t>
            </a:r>
            <a:r>
              <a:rPr lang="lv-LV" sz="2400" dirty="0" err="1" smtClean="0"/>
              <a:t>institution</a:t>
            </a:r>
            <a:r>
              <a:rPr lang="lv-LV" sz="2400" dirty="0" smtClean="0"/>
              <a:t> </a:t>
            </a:r>
            <a:r>
              <a:rPr lang="lv-LV" sz="2400" dirty="0" err="1" smtClean="0"/>
              <a:t>itself</a:t>
            </a:r>
            <a:r>
              <a:rPr lang="lv-LV" sz="2400" dirty="0" smtClean="0"/>
              <a:t> </a:t>
            </a:r>
            <a:r>
              <a:rPr lang="lv-LV" sz="1800" dirty="0" smtClean="0"/>
              <a:t>(</a:t>
            </a:r>
            <a:r>
              <a:rPr lang="lv-LV" sz="1800" dirty="0" err="1" smtClean="0"/>
              <a:t>changes</a:t>
            </a:r>
            <a:r>
              <a:rPr lang="lv-LV" sz="1800" dirty="0" smtClean="0"/>
              <a:t> </a:t>
            </a:r>
            <a:r>
              <a:rPr lang="lv-LV" sz="1800" dirty="0" err="1" smtClean="0"/>
              <a:t>in</a:t>
            </a:r>
            <a:r>
              <a:rPr lang="lv-LV" sz="1800" dirty="0" smtClean="0"/>
              <a:t> </a:t>
            </a:r>
            <a:r>
              <a:rPr lang="lv-LV" sz="1800" dirty="0" err="1" smtClean="0"/>
              <a:t>culture</a:t>
            </a:r>
            <a:r>
              <a:rPr lang="lv-LV" sz="1800" dirty="0" smtClean="0"/>
              <a:t>, </a:t>
            </a:r>
            <a:r>
              <a:rPr lang="lv-LV" sz="1800" dirty="0" err="1" smtClean="0"/>
              <a:t>systems</a:t>
            </a:r>
            <a:r>
              <a:rPr lang="lv-LV" sz="1800" dirty="0" smtClean="0"/>
              <a:t> </a:t>
            </a:r>
            <a:r>
              <a:rPr lang="lv-LV" sz="1800" dirty="0" err="1" smtClean="0"/>
              <a:t>and</a:t>
            </a:r>
            <a:r>
              <a:rPr lang="lv-LV" sz="1800" dirty="0" smtClean="0"/>
              <a:t> </a:t>
            </a:r>
            <a:r>
              <a:rPr lang="lv-LV" sz="1800" dirty="0" err="1" smtClean="0"/>
              <a:t>processes</a:t>
            </a:r>
            <a:r>
              <a:rPr lang="lv-LV" sz="1800" dirty="0" smtClean="0"/>
              <a:t>, </a:t>
            </a:r>
            <a:r>
              <a:rPr lang="lv-LV" sz="1800" dirty="0" err="1" smtClean="0"/>
              <a:t>and</a:t>
            </a:r>
            <a:r>
              <a:rPr lang="lv-LV" sz="1800" dirty="0" smtClean="0"/>
              <a:t> </a:t>
            </a:r>
            <a:r>
              <a:rPr lang="lv-LV" sz="1800" dirty="0" err="1" smtClean="0"/>
              <a:t>empowerment</a:t>
            </a:r>
            <a:r>
              <a:rPr lang="lv-LV" sz="1800" dirty="0" smtClean="0"/>
              <a:t> </a:t>
            </a:r>
            <a:r>
              <a:rPr lang="lv-LV" sz="1800" dirty="0" err="1" smtClean="0"/>
              <a:t>of</a:t>
            </a:r>
            <a:r>
              <a:rPr lang="lv-LV" sz="1800" dirty="0" smtClean="0"/>
              <a:t> </a:t>
            </a:r>
            <a:r>
              <a:rPr lang="lv-LV" sz="1800" dirty="0" err="1" smtClean="0"/>
              <a:t>the</a:t>
            </a:r>
            <a:r>
              <a:rPr lang="lv-LV" sz="1800" dirty="0" smtClean="0"/>
              <a:t> </a:t>
            </a:r>
            <a:r>
              <a:rPr lang="lv-LV" sz="1800" dirty="0" err="1" smtClean="0"/>
              <a:t>emploees</a:t>
            </a:r>
            <a:r>
              <a:rPr lang="lv-LV" sz="1800" dirty="0" smtClean="0"/>
              <a:t>)</a:t>
            </a:r>
          </a:p>
          <a:p>
            <a:pPr>
              <a:buFontTx/>
              <a:buChar char="-"/>
            </a:pPr>
            <a:endParaRPr lang="lv-LV" sz="1800" dirty="0" smtClean="0"/>
          </a:p>
          <a:p>
            <a:pPr>
              <a:buFontTx/>
              <a:buChar char="-"/>
            </a:pPr>
            <a:r>
              <a:rPr lang="lv-LV" sz="2400" dirty="0" smtClean="0"/>
              <a:t> </a:t>
            </a:r>
            <a:r>
              <a:rPr lang="lv-LV" sz="2400" dirty="0" err="1" smtClean="0"/>
              <a:t>supervision</a:t>
            </a:r>
            <a:r>
              <a:rPr lang="lv-LV" sz="2400" dirty="0" smtClean="0"/>
              <a:t> </a:t>
            </a:r>
            <a:r>
              <a:rPr lang="lv-LV" sz="1800" dirty="0" smtClean="0"/>
              <a:t>(</a:t>
            </a:r>
            <a:r>
              <a:rPr lang="lv-LV" sz="1800" dirty="0" err="1" smtClean="0"/>
              <a:t>aims</a:t>
            </a:r>
            <a:r>
              <a:rPr lang="lv-LV" sz="1800" dirty="0" smtClean="0"/>
              <a:t> </a:t>
            </a:r>
            <a:r>
              <a:rPr lang="lv-LV" sz="1800" dirty="0" err="1" smtClean="0"/>
              <a:t>and</a:t>
            </a:r>
            <a:r>
              <a:rPr lang="lv-LV" sz="1800" dirty="0" smtClean="0"/>
              <a:t> </a:t>
            </a:r>
            <a:r>
              <a:rPr lang="lv-LV" sz="1800" dirty="0" err="1" smtClean="0"/>
              <a:t>processes</a:t>
            </a:r>
            <a:r>
              <a:rPr lang="lv-LV" sz="1800" dirty="0" smtClean="0"/>
              <a:t> - </a:t>
            </a:r>
            <a:r>
              <a:rPr lang="lv-LV" sz="1800" dirty="0" err="1" smtClean="0"/>
              <a:t>from</a:t>
            </a:r>
            <a:r>
              <a:rPr lang="lv-LV" sz="1800" dirty="0" smtClean="0"/>
              <a:t> </a:t>
            </a:r>
            <a:r>
              <a:rPr lang="lv-LV" sz="1800" dirty="0" err="1" smtClean="0"/>
              <a:t>inspections</a:t>
            </a:r>
            <a:r>
              <a:rPr lang="lv-LV" sz="1800" dirty="0" smtClean="0"/>
              <a:t> </a:t>
            </a:r>
            <a:r>
              <a:rPr lang="lv-LV" sz="1800" dirty="0" err="1" smtClean="0"/>
              <a:t>and</a:t>
            </a:r>
            <a:r>
              <a:rPr lang="lv-LV" sz="1800" dirty="0" smtClean="0"/>
              <a:t> </a:t>
            </a:r>
            <a:r>
              <a:rPr lang="lv-LV" sz="1800" dirty="0" err="1" smtClean="0"/>
              <a:t>punishment</a:t>
            </a:r>
            <a:r>
              <a:rPr lang="lv-LV" sz="1800" dirty="0" smtClean="0"/>
              <a:t> </a:t>
            </a:r>
            <a:r>
              <a:rPr lang="lv-LV" sz="1800" dirty="0" err="1" smtClean="0"/>
              <a:t>towards</a:t>
            </a:r>
            <a:r>
              <a:rPr lang="lv-LV" sz="1800" dirty="0" smtClean="0"/>
              <a:t> </a:t>
            </a:r>
            <a:r>
              <a:rPr lang="lv-LV" sz="1800" dirty="0" err="1" smtClean="0"/>
              <a:t>analysis</a:t>
            </a:r>
            <a:r>
              <a:rPr lang="lv-LV" sz="1800" dirty="0" smtClean="0"/>
              <a:t> </a:t>
            </a:r>
            <a:r>
              <a:rPr lang="lv-LV" sz="1800" dirty="0" err="1" smtClean="0"/>
              <a:t>and</a:t>
            </a:r>
            <a:r>
              <a:rPr lang="lv-LV" sz="1800" dirty="0" smtClean="0"/>
              <a:t> </a:t>
            </a:r>
            <a:r>
              <a:rPr lang="lv-LV" sz="1800" dirty="0" err="1" smtClean="0"/>
              <a:t>support</a:t>
            </a:r>
            <a:r>
              <a:rPr lang="lv-LV" sz="1800" dirty="0" smtClean="0"/>
              <a:t>)</a:t>
            </a:r>
          </a:p>
          <a:p>
            <a:pPr>
              <a:buFontTx/>
              <a:buChar char="-"/>
            </a:pPr>
            <a:endParaRPr lang="lv-LV" sz="1800" dirty="0" smtClean="0"/>
          </a:p>
          <a:p>
            <a:pPr>
              <a:buFontTx/>
              <a:buChar char="-"/>
            </a:pPr>
            <a:r>
              <a:rPr lang="lv-LV" sz="2400" dirty="0" smtClean="0"/>
              <a:t> </a:t>
            </a:r>
            <a:r>
              <a:rPr lang="lv-LV" sz="2400" dirty="0" err="1" smtClean="0"/>
              <a:t>communication</a:t>
            </a:r>
            <a:r>
              <a:rPr lang="lv-LV" sz="2400" dirty="0" smtClean="0"/>
              <a:t> </a:t>
            </a:r>
            <a:r>
              <a:rPr lang="lv-LV" sz="1800" dirty="0" smtClean="0"/>
              <a:t>(</a:t>
            </a:r>
            <a:r>
              <a:rPr lang="lv-LV" sz="1800" dirty="0" err="1" smtClean="0"/>
              <a:t>feedback</a:t>
            </a:r>
            <a:r>
              <a:rPr lang="lv-LV" sz="1800" dirty="0" smtClean="0"/>
              <a:t> to </a:t>
            </a:r>
            <a:r>
              <a:rPr lang="lv-LV" sz="1800" dirty="0" err="1" smtClean="0"/>
              <a:t>the</a:t>
            </a:r>
            <a:r>
              <a:rPr lang="lv-LV" sz="1800" dirty="0" smtClean="0"/>
              <a:t> </a:t>
            </a:r>
            <a:r>
              <a:rPr lang="lv-LV" sz="1800" dirty="0" err="1" smtClean="0"/>
              <a:t>society</a:t>
            </a:r>
            <a:r>
              <a:rPr lang="lv-LV" sz="1800" dirty="0" smtClean="0"/>
              <a:t>, </a:t>
            </a:r>
            <a:r>
              <a:rPr lang="lv-LV" sz="1800" dirty="0" err="1" smtClean="0"/>
              <a:t>mass</a:t>
            </a:r>
            <a:r>
              <a:rPr lang="lv-LV" sz="1800" dirty="0" smtClean="0"/>
              <a:t> </a:t>
            </a:r>
            <a:r>
              <a:rPr lang="lv-LV" sz="1800" dirty="0" err="1" smtClean="0"/>
              <a:t>media</a:t>
            </a:r>
            <a:r>
              <a:rPr lang="lv-LV" sz="1800" dirty="0" smtClean="0"/>
              <a:t>, </a:t>
            </a:r>
            <a:r>
              <a:rPr lang="lv-LV" sz="1800" dirty="0" err="1" smtClean="0"/>
              <a:t>stakeholders</a:t>
            </a:r>
            <a:r>
              <a:rPr lang="lv-LV" sz="1800" dirty="0" smtClean="0"/>
              <a:t>, </a:t>
            </a:r>
            <a:r>
              <a:rPr lang="lv-LV" sz="1800" dirty="0" err="1" smtClean="0"/>
              <a:t>clients</a:t>
            </a:r>
            <a:r>
              <a:rPr lang="lv-LV" sz="1800" dirty="0" smtClean="0"/>
              <a:t>)</a:t>
            </a:r>
            <a:endParaRPr lang="lv-LV" sz="18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pPr>
              <a:defRPr/>
            </a:pPr>
            <a:fld id="{65B1D9EE-7C6E-4AE4-B21E-711AE95D8E0E}"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054225" y="381000"/>
            <a:ext cx="6632575" cy="1036638"/>
          </a:xfrm>
        </p:spPr>
        <p:txBody>
          <a:bodyPr/>
          <a:lstStyle/>
          <a:p>
            <a:r>
              <a:rPr lang="en-US" dirty="0" smtClean="0"/>
              <a:t>Problems and </a:t>
            </a:r>
            <a:r>
              <a:rPr lang="lv-LV" dirty="0" err="1" smtClean="0"/>
              <a:t>obstacles</a:t>
            </a:r>
            <a:endParaRPr lang="lv-LV" dirty="0" smtClean="0"/>
          </a:p>
        </p:txBody>
      </p:sp>
      <p:sp>
        <p:nvSpPr>
          <p:cNvPr id="27651" name="Content Placeholder 2"/>
          <p:cNvSpPr>
            <a:spLocks noGrp="1"/>
          </p:cNvSpPr>
          <p:nvPr>
            <p:ph idx="1"/>
          </p:nvPr>
        </p:nvSpPr>
        <p:spPr>
          <a:xfrm>
            <a:off x="647700" y="1752600"/>
            <a:ext cx="8039100" cy="4373563"/>
          </a:xfrm>
        </p:spPr>
        <p:txBody>
          <a:bodyPr/>
          <a:lstStyle/>
          <a:p>
            <a:pPr>
              <a:buFont typeface="Wingdings" pitchFamily="2" charset="2"/>
              <a:buChar char="ü"/>
            </a:pPr>
            <a:r>
              <a:rPr lang="en-US" dirty="0" smtClean="0"/>
              <a:t>short time for fulfilling </a:t>
            </a:r>
            <a:r>
              <a:rPr lang="lv-LV" dirty="0" err="1" smtClean="0"/>
              <a:t>peer</a:t>
            </a:r>
            <a:r>
              <a:rPr lang="lv-LV" dirty="0" smtClean="0"/>
              <a:t> </a:t>
            </a:r>
            <a:r>
              <a:rPr lang="lv-LV" dirty="0" err="1" smtClean="0"/>
              <a:t>evaluation</a:t>
            </a:r>
            <a:r>
              <a:rPr lang="en-US" dirty="0" smtClean="0"/>
              <a:t>;</a:t>
            </a:r>
          </a:p>
          <a:p>
            <a:pPr>
              <a:buFont typeface="Wingdings" pitchFamily="2" charset="2"/>
              <a:buChar char="ü"/>
            </a:pPr>
            <a:r>
              <a:rPr lang="en-US" dirty="0" smtClean="0"/>
              <a:t> Control of the</a:t>
            </a:r>
            <a:r>
              <a:rPr lang="lv-LV" dirty="0" smtClean="0"/>
              <a:t> process </a:t>
            </a:r>
            <a:r>
              <a:rPr lang="lv-LV" dirty="0" err="1" smtClean="0"/>
              <a:t>bu</a:t>
            </a:r>
            <a:r>
              <a:rPr lang="en-US" dirty="0" smtClean="0"/>
              <a:t> Central Finance and Contracting Agency (bureaucracy) - Monitoring the implementation of EU fund projects in Latvia: compliance with the technical specification and compliance with the timetable, achievement of results and financial control;</a:t>
            </a:r>
          </a:p>
          <a:p>
            <a:pPr>
              <a:buFont typeface="Wingdings" pitchFamily="2" charset="2"/>
              <a:buChar char="ü"/>
            </a:pPr>
            <a:r>
              <a:rPr lang="en-US" dirty="0" smtClean="0"/>
              <a:t> the need for cultural change in both the Health Inspectorate and the health sector as a whole;</a:t>
            </a:r>
          </a:p>
          <a:p>
            <a:pPr>
              <a:buFont typeface="Wingdings" pitchFamily="2" charset="2"/>
              <a:buChar char="ü"/>
            </a:pPr>
            <a:r>
              <a:rPr lang="lv-LV" b="1" dirty="0" smtClean="0">
                <a:solidFill>
                  <a:srgbClr val="FF0000"/>
                </a:solidFill>
              </a:rPr>
              <a:t> </a:t>
            </a:r>
            <a:r>
              <a:rPr lang="lv-LV" b="1" dirty="0" err="1" smtClean="0">
                <a:solidFill>
                  <a:srgbClr val="FF0000"/>
                </a:solidFill>
              </a:rPr>
              <a:t>Should</a:t>
            </a:r>
            <a:r>
              <a:rPr lang="lv-LV" b="1" dirty="0" smtClean="0">
                <a:solidFill>
                  <a:srgbClr val="FF0000"/>
                </a:solidFill>
              </a:rPr>
              <a:t> </a:t>
            </a:r>
            <a:r>
              <a:rPr lang="en-US" b="1" dirty="0" smtClean="0">
                <a:solidFill>
                  <a:srgbClr val="FF0000"/>
                </a:solidFill>
              </a:rPr>
              <a:t>all recommendations be implemented</a:t>
            </a:r>
            <a:r>
              <a:rPr lang="lv-LV" b="1" dirty="0" smtClean="0">
                <a:solidFill>
                  <a:srgbClr val="FF0000"/>
                </a:solidFill>
              </a:rPr>
              <a:t>?</a:t>
            </a:r>
            <a:endParaRPr lang="lv-LV" dirty="0" smtClean="0"/>
          </a:p>
          <a:p>
            <a:pPr>
              <a:buFont typeface="Wingdings" pitchFamily="2" charset="2"/>
              <a:buChar char="ü"/>
            </a:pPr>
            <a:r>
              <a:rPr lang="lv-LV" b="1" dirty="0" smtClean="0">
                <a:solidFill>
                  <a:srgbClr val="FF0000"/>
                </a:solidFill>
              </a:rPr>
              <a:t> </a:t>
            </a:r>
            <a:r>
              <a:rPr lang="en-US" b="1" dirty="0" smtClean="0">
                <a:solidFill>
                  <a:srgbClr val="FF0000"/>
                </a:solidFill>
              </a:rPr>
              <a:t>Will all recommendations be implemented?</a:t>
            </a:r>
            <a:endParaRPr lang="en-US" sz="2400" b="1" dirty="0" smtClean="0">
              <a:solidFill>
                <a:srgbClr val="FF0000"/>
              </a:solidFill>
            </a:endParaRPr>
          </a:p>
          <a:p>
            <a:endParaRPr lang="lv-LV" dirty="0" smtClean="0"/>
          </a:p>
        </p:txBody>
      </p:sp>
      <p:sp>
        <p:nvSpPr>
          <p:cNvPr id="27652" name="Text Placeholder 3"/>
          <p:cNvSpPr>
            <a:spLocks noGrp="1"/>
          </p:cNvSpPr>
          <p:nvPr>
            <p:ph type="body" sz="quarter" idx="10"/>
          </p:nvPr>
        </p:nvSpPr>
        <p:spPr/>
        <p:txBody>
          <a:bodyPr/>
          <a:lstStyle/>
          <a:p>
            <a:endParaRPr lang="lv-LV" smtClean="0"/>
          </a:p>
        </p:txBody>
      </p:sp>
      <p:sp>
        <p:nvSpPr>
          <p:cNvPr id="27653" name="Text Placeholder 4"/>
          <p:cNvSpPr>
            <a:spLocks noGrp="1"/>
          </p:cNvSpPr>
          <p:nvPr>
            <p:ph type="body" sz="quarter" idx="12"/>
          </p:nvPr>
        </p:nvSpPr>
        <p:spPr/>
        <p:txBody>
          <a:bodyPr/>
          <a:lstStyle/>
          <a:p>
            <a:endParaRPr lang="lv-LV" smtClean="0"/>
          </a:p>
        </p:txBody>
      </p:sp>
      <p:sp>
        <p:nvSpPr>
          <p:cNvPr id="27654" name="Slide Number Placeholder 5"/>
          <p:cNvSpPr>
            <a:spLocks noGrp="1"/>
          </p:cNvSpPr>
          <p:nvPr>
            <p:ph type="sldNum" sz="quarter" idx="13"/>
          </p:nvPr>
        </p:nvSpPr>
        <p:spPr bwMode="auto">
          <a:xfrm>
            <a:off x="8356600" y="6324600"/>
            <a:ext cx="482600" cy="304800"/>
          </a:xfrm>
          <a:noFill/>
          <a:ln>
            <a:miter lim="800000"/>
            <a:headEnd/>
            <a:tailEnd/>
          </a:ln>
        </p:spPr>
        <p:txBody>
          <a:bodyPr/>
          <a:lstStyle/>
          <a:p>
            <a:fld id="{8B1B899D-13D6-466B-8AF8-1A967152ACAB}" type="slidenum">
              <a:rPr lang="en-US" altLang="en-US" smtClean="0"/>
              <a:pPr/>
              <a:t>20</a:t>
            </a:fld>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1"/>
          <p:cNvSpPr>
            <a:spLocks noGrp="1"/>
          </p:cNvSpPr>
          <p:nvPr>
            <p:ph type="body" sz="quarter" idx="10"/>
          </p:nvPr>
        </p:nvSpPr>
        <p:spPr>
          <a:xfrm>
            <a:off x="952500" y="3943349"/>
            <a:ext cx="7505700" cy="1133475"/>
          </a:xfrm>
        </p:spPr>
        <p:txBody>
          <a:bodyPr>
            <a:normAutofit/>
          </a:bodyPr>
          <a:lstStyle/>
          <a:p>
            <a:pPr>
              <a:defRPr/>
            </a:pPr>
            <a:r>
              <a:rPr lang="lv-LV" altLang="en-US" sz="2800" b="1" dirty="0" err="1" smtClean="0"/>
              <a:t>Waiting</a:t>
            </a:r>
            <a:r>
              <a:rPr lang="lv-LV" altLang="en-US" sz="2800" b="1" dirty="0" smtClean="0"/>
              <a:t> </a:t>
            </a:r>
            <a:r>
              <a:rPr lang="lv-LV" altLang="en-US" sz="2800" b="1" dirty="0" err="1" smtClean="0"/>
              <a:t>for</a:t>
            </a:r>
            <a:r>
              <a:rPr lang="lv-LV" altLang="en-US" sz="2800" b="1" dirty="0" smtClean="0"/>
              <a:t> </a:t>
            </a:r>
            <a:r>
              <a:rPr lang="lv-LV" altLang="en-US" sz="2800" b="1" dirty="0" err="1" smtClean="0"/>
              <a:t>new</a:t>
            </a:r>
            <a:r>
              <a:rPr lang="lv-LV" altLang="en-US" sz="2800" b="1" dirty="0" smtClean="0"/>
              <a:t> </a:t>
            </a:r>
            <a:r>
              <a:rPr lang="lv-LV" altLang="en-US" sz="2800" b="1" dirty="0" err="1" smtClean="0"/>
              <a:t>adventures</a:t>
            </a:r>
            <a:r>
              <a:rPr lang="lv-LV" altLang="en-US" sz="2800" b="1" dirty="0" smtClean="0"/>
              <a:t> </a:t>
            </a:r>
            <a:r>
              <a:rPr lang="lv-LV" altLang="en-US" sz="2800" b="1" dirty="0" err="1" smtClean="0"/>
              <a:t>with</a:t>
            </a:r>
            <a:r>
              <a:rPr lang="lv-LV" altLang="en-US" sz="2800" b="1" dirty="0" smtClean="0"/>
              <a:t> </a:t>
            </a:r>
          </a:p>
          <a:p>
            <a:pPr>
              <a:defRPr/>
            </a:pPr>
            <a:r>
              <a:rPr lang="lv-LV" altLang="en-US" sz="2800" b="1" dirty="0" err="1" smtClean="0"/>
              <a:t>Expert</a:t>
            </a:r>
            <a:r>
              <a:rPr lang="lv-LV" altLang="en-US" sz="2800" b="1" dirty="0" smtClean="0"/>
              <a:t> </a:t>
            </a:r>
            <a:r>
              <a:rPr lang="lv-LV" altLang="en-US" sz="2800" b="1" dirty="0" err="1" smtClean="0"/>
              <a:t>Team</a:t>
            </a:r>
            <a:r>
              <a:rPr lang="lv-LV" altLang="en-US" sz="2800" b="1" dirty="0" smtClean="0"/>
              <a:t>!</a:t>
            </a:r>
          </a:p>
          <a:p>
            <a:pPr algn="l">
              <a:defRPr/>
            </a:pPr>
            <a:endParaRPr lang="lv-LV" altLang="en-US" sz="2100" b="1" dirty="0" smtClean="0"/>
          </a:p>
          <a:p>
            <a:pPr>
              <a:defRPr/>
            </a:pPr>
            <a:endParaRPr lang="lv-LV" altLang="en-US" dirty="0" smtClean="0"/>
          </a:p>
        </p:txBody>
      </p:sp>
      <p:sp>
        <p:nvSpPr>
          <p:cNvPr id="28675" name="Text Placeholder 2"/>
          <p:cNvSpPr>
            <a:spLocks noGrp="1"/>
          </p:cNvSpPr>
          <p:nvPr>
            <p:ph type="body" sz="quarter" idx="11"/>
          </p:nvPr>
        </p:nvSpPr>
        <p:spPr/>
        <p:txBody>
          <a:bodyPr/>
          <a:lstStyle/>
          <a:p>
            <a:pPr algn="l"/>
            <a:r>
              <a:rPr lang="lv-LV" altLang="en-US" smtClean="0"/>
              <a:t>Health Inspectorate, Latvia</a:t>
            </a:r>
          </a:p>
          <a:p>
            <a:pPr algn="l"/>
            <a:r>
              <a:rPr lang="lv-LV" altLang="en-US" smtClean="0"/>
              <a:t>12.10.2018.</a:t>
            </a:r>
          </a:p>
          <a:p>
            <a:endParaRPr lang="lv-LV" altLang="en-US" smtClean="0"/>
          </a:p>
          <a:p>
            <a:endParaRPr lang="lv-LV" altLang="en-US" smtClean="0"/>
          </a:p>
        </p:txBody>
      </p:sp>
      <p:pic>
        <p:nvPicPr>
          <p:cNvPr id="28676" name="Picture 8"/>
          <p:cNvPicPr>
            <a:picLocks noChangeAspect="1" noChangeArrowheads="1"/>
          </p:cNvPicPr>
          <p:nvPr/>
        </p:nvPicPr>
        <p:blipFill>
          <a:blip r:embed="rId2" cstate="print"/>
          <a:srcRect/>
          <a:stretch>
            <a:fillRect/>
          </a:stretch>
        </p:blipFill>
        <p:spPr bwMode="auto">
          <a:xfrm>
            <a:off x="1733550" y="190500"/>
            <a:ext cx="5005388" cy="340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1238250"/>
          </a:xfrm>
        </p:spPr>
        <p:txBody>
          <a:bodyPr/>
          <a:lstStyle/>
          <a:p>
            <a:r>
              <a:rPr lang="lv-LV" dirty="0" err="1" smtClean="0"/>
              <a:t>Health</a:t>
            </a:r>
            <a:r>
              <a:rPr lang="lv-LV" dirty="0" smtClean="0"/>
              <a:t> </a:t>
            </a:r>
            <a:r>
              <a:rPr lang="lv-LV" dirty="0" err="1" smtClean="0"/>
              <a:t>Inspectorate</a:t>
            </a:r>
            <a:r>
              <a:rPr lang="lv-LV" dirty="0" smtClean="0"/>
              <a:t/>
            </a:r>
            <a:br>
              <a:rPr lang="lv-LV" dirty="0" smtClean="0"/>
            </a:br>
            <a:r>
              <a:rPr lang="lv-LV" dirty="0" smtClean="0"/>
              <a:t/>
            </a:r>
            <a:br>
              <a:rPr lang="lv-LV" dirty="0" smtClean="0"/>
            </a:br>
            <a:r>
              <a:rPr lang="lv-LV" dirty="0" err="1" smtClean="0"/>
              <a:t>S</a:t>
            </a:r>
            <a:r>
              <a:rPr lang="lv-LV" dirty="0" err="1" smtClean="0"/>
              <a:t>upervision</a:t>
            </a:r>
            <a:r>
              <a:rPr lang="lv-LV" dirty="0" smtClean="0"/>
              <a:t> </a:t>
            </a:r>
            <a:r>
              <a:rPr lang="lv-LV" dirty="0" err="1" smtClean="0"/>
              <a:t>of</a:t>
            </a:r>
            <a:r>
              <a:rPr lang="lv-LV" dirty="0" smtClean="0"/>
              <a:t>:</a:t>
            </a:r>
            <a:endParaRPr lang="lv-LV" dirty="0"/>
          </a:p>
        </p:txBody>
      </p:sp>
      <p:sp>
        <p:nvSpPr>
          <p:cNvPr id="3" name="Content Placeholder 2"/>
          <p:cNvSpPr>
            <a:spLocks noGrp="1"/>
          </p:cNvSpPr>
          <p:nvPr>
            <p:ph idx="1"/>
          </p:nvPr>
        </p:nvSpPr>
        <p:spPr>
          <a:xfrm>
            <a:off x="1085850" y="1752600"/>
            <a:ext cx="7600950" cy="4373573"/>
          </a:xfrm>
        </p:spPr>
        <p:txBody>
          <a:bodyPr/>
          <a:lstStyle/>
          <a:p>
            <a:r>
              <a:rPr lang="lv-LV" sz="2800" dirty="0" err="1" smtClean="0"/>
              <a:t>Health</a:t>
            </a:r>
            <a:r>
              <a:rPr lang="lv-LV" sz="2800" dirty="0" smtClean="0"/>
              <a:t> </a:t>
            </a:r>
            <a:r>
              <a:rPr lang="lv-LV" sz="2800" dirty="0" err="1" smtClean="0"/>
              <a:t>sector</a:t>
            </a:r>
            <a:r>
              <a:rPr lang="lv-LV" sz="2800" dirty="0" smtClean="0"/>
              <a:t> </a:t>
            </a:r>
          </a:p>
          <a:p>
            <a:r>
              <a:rPr lang="lv-LV" dirty="0" smtClean="0"/>
              <a:t>(</a:t>
            </a:r>
            <a:r>
              <a:rPr lang="lv-LV" dirty="0" err="1" smtClean="0"/>
              <a:t>i</a:t>
            </a:r>
            <a:r>
              <a:rPr lang="lv-LV" dirty="0" err="1" smtClean="0"/>
              <a:t>nstitutional</a:t>
            </a:r>
            <a:r>
              <a:rPr lang="lv-LV" dirty="0" smtClean="0"/>
              <a:t>, </a:t>
            </a:r>
            <a:r>
              <a:rPr lang="lv-LV" dirty="0" err="1" smtClean="0"/>
              <a:t>quality</a:t>
            </a:r>
            <a:r>
              <a:rPr lang="lv-LV" dirty="0" smtClean="0"/>
              <a:t>, </a:t>
            </a:r>
            <a:r>
              <a:rPr lang="lv-LV" dirty="0" err="1" smtClean="0"/>
              <a:t>registers</a:t>
            </a:r>
            <a:r>
              <a:rPr lang="lv-LV" dirty="0" smtClean="0"/>
              <a:t>)</a:t>
            </a:r>
          </a:p>
          <a:p>
            <a:endParaRPr lang="lv-LV" dirty="0" smtClean="0"/>
          </a:p>
          <a:p>
            <a:r>
              <a:rPr lang="lv-LV" sz="2800" dirty="0" err="1" smtClean="0"/>
              <a:t>Public</a:t>
            </a:r>
            <a:r>
              <a:rPr lang="lv-LV" sz="2800" dirty="0" smtClean="0"/>
              <a:t> </a:t>
            </a:r>
            <a:r>
              <a:rPr lang="lv-LV" sz="2800" dirty="0" err="1" smtClean="0"/>
              <a:t>health</a:t>
            </a:r>
            <a:r>
              <a:rPr lang="lv-LV" sz="2800" dirty="0" smtClean="0"/>
              <a:t> </a:t>
            </a:r>
            <a:r>
              <a:rPr lang="lv-LV" sz="2800" dirty="0" err="1" smtClean="0"/>
              <a:t>sector</a:t>
            </a:r>
            <a:r>
              <a:rPr lang="lv-LV" sz="2800" dirty="0" smtClean="0"/>
              <a:t> </a:t>
            </a:r>
            <a:r>
              <a:rPr lang="lv-LV" dirty="0" smtClean="0"/>
              <a:t>(</a:t>
            </a:r>
            <a:r>
              <a:rPr lang="lv-LV" dirty="0" err="1" smtClean="0"/>
              <a:t>higiena</a:t>
            </a:r>
            <a:r>
              <a:rPr lang="lv-LV" dirty="0" smtClean="0"/>
              <a:t>, </a:t>
            </a:r>
            <a:r>
              <a:rPr lang="lv-LV" dirty="0" err="1" smtClean="0"/>
              <a:t>environmental</a:t>
            </a:r>
            <a:r>
              <a:rPr lang="lv-LV" dirty="0" smtClean="0"/>
              <a:t> </a:t>
            </a:r>
            <a:r>
              <a:rPr lang="lv-LV" dirty="0" err="1" smtClean="0"/>
              <a:t>health</a:t>
            </a:r>
            <a:r>
              <a:rPr lang="lv-LV" dirty="0" smtClean="0"/>
              <a:t>, </a:t>
            </a:r>
            <a:r>
              <a:rPr lang="lv-LV" dirty="0" err="1" smtClean="0"/>
              <a:t>water</a:t>
            </a:r>
            <a:r>
              <a:rPr lang="lv-LV" dirty="0" smtClean="0"/>
              <a:t> (</a:t>
            </a:r>
            <a:r>
              <a:rPr lang="lv-LV" dirty="0" err="1" smtClean="0"/>
              <a:t>drinking</a:t>
            </a:r>
            <a:r>
              <a:rPr lang="lv-LV" dirty="0" smtClean="0"/>
              <a:t>, </a:t>
            </a:r>
            <a:r>
              <a:rPr lang="lv-LV" dirty="0" err="1" smtClean="0"/>
              <a:t>swimming</a:t>
            </a:r>
            <a:r>
              <a:rPr lang="lv-LV" dirty="0" smtClean="0"/>
              <a:t>)</a:t>
            </a:r>
          </a:p>
          <a:p>
            <a:endParaRPr lang="lv-LV" dirty="0" smtClean="0"/>
          </a:p>
          <a:p>
            <a:r>
              <a:rPr lang="lv-LV" sz="2800" dirty="0" err="1" smtClean="0"/>
              <a:t>Market</a:t>
            </a:r>
            <a:r>
              <a:rPr lang="lv-LV" sz="2800" dirty="0" smtClean="0"/>
              <a:t> </a:t>
            </a:r>
            <a:r>
              <a:rPr lang="lv-LV" sz="2800" dirty="0" err="1" smtClean="0"/>
              <a:t>surveillance</a:t>
            </a:r>
            <a:r>
              <a:rPr lang="lv-LV" sz="2800" dirty="0" smtClean="0"/>
              <a:t> </a:t>
            </a:r>
            <a:r>
              <a:rPr lang="lv-LV" dirty="0" smtClean="0"/>
              <a:t>(</a:t>
            </a:r>
            <a:r>
              <a:rPr lang="lv-LV" dirty="0" err="1" smtClean="0"/>
              <a:t>medical</a:t>
            </a:r>
            <a:r>
              <a:rPr lang="lv-LV" dirty="0" smtClean="0"/>
              <a:t> </a:t>
            </a:r>
            <a:r>
              <a:rPr lang="lv-LV" dirty="0" err="1" smtClean="0"/>
              <a:t>equipment</a:t>
            </a:r>
            <a:r>
              <a:rPr lang="lv-LV" dirty="0" smtClean="0"/>
              <a:t>, </a:t>
            </a:r>
            <a:r>
              <a:rPr lang="lv-LV" dirty="0" err="1" smtClean="0"/>
              <a:t>chemical</a:t>
            </a:r>
            <a:r>
              <a:rPr lang="lv-LV" dirty="0" smtClean="0"/>
              <a:t> </a:t>
            </a:r>
            <a:r>
              <a:rPr lang="lv-LV" dirty="0" err="1" smtClean="0"/>
              <a:t>goods</a:t>
            </a:r>
            <a:r>
              <a:rPr lang="lv-LV" dirty="0" smtClean="0"/>
              <a:t>, </a:t>
            </a:r>
            <a:r>
              <a:rPr lang="lv-LV" dirty="0" err="1" smtClean="0"/>
              <a:t>cosmetics</a:t>
            </a:r>
            <a:r>
              <a:rPr lang="lv-LV" dirty="0" smtClean="0"/>
              <a:t>, </a:t>
            </a:r>
            <a:r>
              <a:rPr lang="lv-LV" dirty="0" err="1" smtClean="0"/>
              <a:t>liquids</a:t>
            </a:r>
            <a:r>
              <a:rPr lang="lv-LV" dirty="0" smtClean="0"/>
              <a:t>)</a:t>
            </a:r>
          </a:p>
          <a:p>
            <a:endParaRPr lang="lv-LV" dirty="0" smtClean="0"/>
          </a:p>
          <a:p>
            <a:r>
              <a:rPr lang="lv-LV" sz="2800" dirty="0" err="1" smtClean="0"/>
              <a:t>Pharmaceutical</a:t>
            </a:r>
            <a:r>
              <a:rPr lang="lv-LV" sz="2800" dirty="0" smtClean="0"/>
              <a:t> </a:t>
            </a:r>
            <a:r>
              <a:rPr lang="lv-LV" sz="2800" dirty="0" err="1" smtClean="0"/>
              <a:t>sector</a:t>
            </a:r>
            <a:r>
              <a:rPr lang="lv-LV" sz="2800" dirty="0" smtClean="0"/>
              <a:t> </a:t>
            </a:r>
            <a:endParaRPr lang="lv-LV" sz="28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pPr>
              <a:defRPr/>
            </a:pPr>
            <a:fld id="{65B1D9EE-7C6E-4AE4-B21E-711AE95D8E0E}" type="slidenum">
              <a:rPr lang="en-US" altLang="en-US" smtClean="0"/>
              <a:pPr>
                <a:defRPr/>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Content</a:t>
            </a:r>
            <a:r>
              <a:rPr lang="lv-LV" dirty="0" smtClean="0"/>
              <a:t> </a:t>
            </a:r>
            <a:r>
              <a:rPr lang="lv-LV" dirty="0" err="1" smtClean="0"/>
              <a:t>of</a:t>
            </a:r>
            <a:r>
              <a:rPr lang="lv-LV" dirty="0" smtClean="0"/>
              <a:t> </a:t>
            </a:r>
            <a:r>
              <a:rPr lang="lv-LV" dirty="0" err="1" smtClean="0"/>
              <a:t>project</a:t>
            </a:r>
            <a:endParaRPr lang="lv-LV" dirty="0"/>
          </a:p>
        </p:txBody>
      </p:sp>
      <p:sp>
        <p:nvSpPr>
          <p:cNvPr id="3" name="Content Placeholder 2"/>
          <p:cNvSpPr>
            <a:spLocks noGrp="1"/>
          </p:cNvSpPr>
          <p:nvPr>
            <p:ph idx="1"/>
          </p:nvPr>
        </p:nvSpPr>
        <p:spPr>
          <a:xfrm>
            <a:off x="885825" y="1741476"/>
            <a:ext cx="7648575" cy="4583124"/>
          </a:xfrm>
        </p:spPr>
        <p:txBody>
          <a:bodyPr>
            <a:normAutofit lnSpcReduction="10000"/>
          </a:bodyPr>
          <a:lstStyle/>
          <a:p>
            <a:r>
              <a:rPr lang="lv-LV" dirty="0" err="1" smtClean="0"/>
              <a:t>Started</a:t>
            </a:r>
            <a:r>
              <a:rPr lang="lv-LV" dirty="0" smtClean="0"/>
              <a:t> </a:t>
            </a:r>
            <a:r>
              <a:rPr lang="lv-LV" dirty="0" err="1" smtClean="0"/>
              <a:t>on</a:t>
            </a:r>
            <a:r>
              <a:rPr lang="lv-LV" dirty="0" smtClean="0"/>
              <a:t> 2016</a:t>
            </a:r>
          </a:p>
          <a:p>
            <a:endParaRPr lang="lv-LV" dirty="0" smtClean="0"/>
          </a:p>
          <a:p>
            <a:pPr>
              <a:buFontTx/>
              <a:buChar char="-"/>
            </a:pPr>
            <a:r>
              <a:rPr lang="lv-LV" sz="2400" dirty="0" smtClean="0"/>
              <a:t>EU Project</a:t>
            </a:r>
          </a:p>
          <a:p>
            <a:pPr>
              <a:buFontTx/>
              <a:buChar char="-"/>
            </a:pPr>
            <a:r>
              <a:rPr lang="lv-LV" sz="2400" dirty="0" err="1" smtClean="0"/>
              <a:t>Public</a:t>
            </a:r>
            <a:r>
              <a:rPr lang="lv-LV" sz="2400" dirty="0" smtClean="0"/>
              <a:t> </a:t>
            </a:r>
            <a:r>
              <a:rPr lang="lv-LV" sz="2400" dirty="0" err="1" smtClean="0"/>
              <a:t>procurement</a:t>
            </a:r>
            <a:r>
              <a:rPr lang="lv-LV" sz="2400" dirty="0" smtClean="0"/>
              <a:t> (2017)</a:t>
            </a:r>
          </a:p>
          <a:p>
            <a:pPr>
              <a:buFontTx/>
              <a:buChar char="-"/>
            </a:pPr>
            <a:r>
              <a:rPr lang="lv-LV" sz="2400" dirty="0" err="1" smtClean="0"/>
              <a:t>Contracting</a:t>
            </a:r>
            <a:r>
              <a:rPr lang="lv-LV" sz="2400" dirty="0" smtClean="0"/>
              <a:t> (</a:t>
            </a:r>
            <a:r>
              <a:rPr lang="lv-LV" sz="2400" dirty="0" err="1" smtClean="0"/>
              <a:t>May</a:t>
            </a:r>
            <a:r>
              <a:rPr lang="lv-LV" sz="2400" dirty="0" smtClean="0"/>
              <a:t> 2018)</a:t>
            </a:r>
          </a:p>
          <a:p>
            <a:pPr>
              <a:buFontTx/>
              <a:buChar char="-"/>
            </a:pPr>
            <a:r>
              <a:rPr lang="lv-LV" sz="2400" dirty="0" err="1" smtClean="0"/>
              <a:t>Initial</a:t>
            </a:r>
            <a:r>
              <a:rPr lang="lv-LV" sz="2400" dirty="0" smtClean="0"/>
              <a:t> </a:t>
            </a:r>
            <a:r>
              <a:rPr lang="lv-LV" sz="2400" dirty="0" err="1" smtClean="0"/>
              <a:t>review</a:t>
            </a:r>
            <a:r>
              <a:rPr lang="lv-LV" sz="2400" dirty="0" smtClean="0"/>
              <a:t> </a:t>
            </a:r>
            <a:r>
              <a:rPr lang="lv-LV" sz="2400" dirty="0" err="1" smtClean="0"/>
              <a:t>for</a:t>
            </a:r>
            <a:r>
              <a:rPr lang="lv-LV" sz="2400" dirty="0" smtClean="0"/>
              <a:t> </a:t>
            </a:r>
            <a:r>
              <a:rPr lang="lv-LV" sz="2400" dirty="0" err="1" smtClean="0"/>
              <a:t>experts</a:t>
            </a:r>
            <a:endParaRPr lang="lv-LV" sz="2400" dirty="0" smtClean="0"/>
          </a:p>
          <a:p>
            <a:pPr>
              <a:buFontTx/>
              <a:buChar char="-"/>
            </a:pPr>
            <a:r>
              <a:rPr lang="lv-LV" sz="2400" dirty="0" err="1" smtClean="0"/>
              <a:t>Peer</a:t>
            </a:r>
            <a:r>
              <a:rPr lang="lv-LV" sz="2400" dirty="0" smtClean="0"/>
              <a:t> </a:t>
            </a:r>
            <a:r>
              <a:rPr lang="lv-LV" sz="2400" dirty="0" err="1" smtClean="0"/>
              <a:t>evaluation</a:t>
            </a:r>
            <a:endParaRPr lang="lv-LV" sz="2400" dirty="0" smtClean="0"/>
          </a:p>
          <a:p>
            <a:pPr>
              <a:buFontTx/>
              <a:buChar char="-"/>
            </a:pPr>
            <a:r>
              <a:rPr lang="lv-LV" sz="2400" dirty="0" err="1" smtClean="0"/>
              <a:t>Report</a:t>
            </a:r>
            <a:r>
              <a:rPr lang="lv-LV" sz="2400" dirty="0" smtClean="0"/>
              <a:t> </a:t>
            </a:r>
            <a:r>
              <a:rPr lang="lv-LV" sz="2400" dirty="0" err="1" smtClean="0"/>
              <a:t>and</a:t>
            </a:r>
            <a:r>
              <a:rPr lang="lv-LV" sz="2400" dirty="0" smtClean="0"/>
              <a:t> </a:t>
            </a:r>
            <a:r>
              <a:rPr lang="lv-LV" sz="2400" dirty="0" err="1" smtClean="0"/>
              <a:t>consultations</a:t>
            </a:r>
            <a:r>
              <a:rPr lang="lv-LV" sz="2400" dirty="0" smtClean="0"/>
              <a:t> (</a:t>
            </a:r>
            <a:r>
              <a:rPr lang="lv-LV" sz="2400" dirty="0" err="1" smtClean="0"/>
              <a:t>October</a:t>
            </a:r>
            <a:r>
              <a:rPr lang="lv-LV" sz="2400" dirty="0" smtClean="0"/>
              <a:t> 2018)</a:t>
            </a:r>
          </a:p>
          <a:p>
            <a:pPr>
              <a:buFontTx/>
              <a:buChar char="-"/>
            </a:pPr>
            <a:r>
              <a:rPr lang="lv-LV" sz="2400" dirty="0" err="1" smtClean="0"/>
              <a:t>End</a:t>
            </a:r>
            <a:r>
              <a:rPr lang="lv-LV" sz="2400" dirty="0" smtClean="0"/>
              <a:t> </a:t>
            </a:r>
            <a:r>
              <a:rPr lang="lv-LV" sz="2400" dirty="0" err="1" smtClean="0"/>
              <a:t>up</a:t>
            </a:r>
            <a:r>
              <a:rPr lang="lv-LV" sz="2400" dirty="0" smtClean="0"/>
              <a:t> </a:t>
            </a:r>
            <a:r>
              <a:rPr lang="lv-LV" sz="2400" dirty="0" err="1" smtClean="0"/>
              <a:t>with</a:t>
            </a:r>
            <a:r>
              <a:rPr lang="lv-LV" sz="2400" dirty="0" smtClean="0"/>
              <a:t> </a:t>
            </a:r>
            <a:r>
              <a:rPr lang="lv-LV" sz="2400" dirty="0" err="1" smtClean="0"/>
              <a:t>summary</a:t>
            </a:r>
            <a:r>
              <a:rPr lang="lv-LV" sz="2400" dirty="0" smtClean="0"/>
              <a:t> </a:t>
            </a:r>
          </a:p>
          <a:p>
            <a:pPr>
              <a:buFontTx/>
              <a:buChar char="-"/>
            </a:pPr>
            <a:r>
              <a:rPr lang="lv-LV" sz="2400" dirty="0" err="1" smtClean="0"/>
              <a:t>Neverending</a:t>
            </a:r>
            <a:r>
              <a:rPr lang="lv-LV" sz="2400" dirty="0" smtClean="0"/>
              <a:t> process </a:t>
            </a:r>
            <a:r>
              <a:rPr lang="lv-LV" sz="2400" dirty="0" err="1" smtClean="0"/>
              <a:t>of</a:t>
            </a:r>
            <a:r>
              <a:rPr lang="lv-LV" sz="2400" dirty="0" smtClean="0"/>
              <a:t> </a:t>
            </a:r>
            <a:r>
              <a:rPr lang="lv-LV" sz="2400" dirty="0" err="1" smtClean="0"/>
              <a:t>implementation</a:t>
            </a:r>
            <a:r>
              <a:rPr lang="lv-LV" sz="2400" dirty="0" smtClean="0"/>
              <a:t> </a:t>
            </a:r>
            <a:r>
              <a:rPr lang="lv-LV" sz="2400" dirty="0" err="1" smtClean="0"/>
              <a:t>of</a:t>
            </a:r>
            <a:r>
              <a:rPr lang="lv-LV" sz="2400" dirty="0" smtClean="0"/>
              <a:t> </a:t>
            </a:r>
            <a:r>
              <a:rPr lang="lv-LV" sz="2400" dirty="0" err="1" smtClean="0"/>
              <a:t>changes</a:t>
            </a:r>
            <a:endParaRPr lang="lv-LV" sz="2400" dirty="0" smtClean="0"/>
          </a:p>
          <a:p>
            <a:pPr>
              <a:buFontTx/>
              <a:buChar char="-"/>
            </a:pPr>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pPr>
              <a:defRPr/>
            </a:pPr>
            <a:fld id="{65B1D9EE-7C6E-4AE4-B21E-711AE95D8E0E}" type="slidenum">
              <a:rPr lang="en-US" altLang="en-US" smtClean="0"/>
              <a:pPr>
                <a:defRPr/>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28800" y="381000"/>
            <a:ext cx="6858000" cy="1036638"/>
          </a:xfrm>
        </p:spPr>
        <p:txBody>
          <a:bodyPr>
            <a:normAutofit fontScale="90000"/>
          </a:bodyPr>
          <a:lstStyle/>
          <a:p>
            <a:pPr>
              <a:defRPr/>
            </a:pPr>
            <a:r>
              <a:rPr lang="en-GB" sz="1800" dirty="0" smtClean="0"/>
              <a:t>Within the European Social Fund co-financed project “Elaboration and Implementation of Health Network Development Guidelines and Quality Assurance System in Priority Health Sectors”</a:t>
            </a:r>
            <a:endParaRPr lang="lv-LV" sz="1800" dirty="0" smtClean="0"/>
          </a:p>
        </p:txBody>
      </p:sp>
      <p:sp>
        <p:nvSpPr>
          <p:cNvPr id="14339" name="Content Placeholder 2"/>
          <p:cNvSpPr>
            <a:spLocks noGrp="1"/>
          </p:cNvSpPr>
          <p:nvPr>
            <p:ph idx="1"/>
          </p:nvPr>
        </p:nvSpPr>
        <p:spPr>
          <a:xfrm>
            <a:off x="509588" y="1752600"/>
            <a:ext cx="8177212" cy="4373563"/>
          </a:xfrm>
        </p:spPr>
        <p:txBody>
          <a:bodyPr/>
          <a:lstStyle/>
          <a:p>
            <a:r>
              <a:rPr lang="en-US" sz="1800" u="sng" smtClean="0"/>
              <a:t>Project procurement: </a:t>
            </a:r>
            <a:r>
              <a:rPr lang="lv-LV" sz="1800" smtClean="0"/>
              <a:t>“</a:t>
            </a:r>
            <a:r>
              <a:rPr lang="en-US" sz="1800" smtClean="0"/>
              <a:t>Expert services in the field of healthcare quality and patient safety</a:t>
            </a:r>
            <a:r>
              <a:rPr lang="lv-LV" sz="1800" smtClean="0"/>
              <a:t>”</a:t>
            </a:r>
          </a:p>
          <a:p>
            <a:r>
              <a:rPr lang="lv-LV" sz="1800" smtClean="0"/>
              <a:t> </a:t>
            </a:r>
            <a:r>
              <a:rPr lang="lv-LV" sz="1800" u="sng" smtClean="0"/>
              <a:t>Procurement in three parts </a:t>
            </a:r>
            <a:r>
              <a:rPr lang="lv-LV" sz="1800" smtClean="0"/>
              <a:t>:</a:t>
            </a:r>
            <a:endParaRPr lang="en-US" sz="1800" smtClean="0"/>
          </a:p>
          <a:p>
            <a:r>
              <a:rPr lang="lv-LV" sz="1800" smtClean="0"/>
              <a:t>- </a:t>
            </a:r>
            <a:r>
              <a:rPr lang="en-GB" sz="1800" smtClean="0"/>
              <a:t>Expert services in the area of medical institution supervision</a:t>
            </a:r>
            <a:r>
              <a:rPr lang="lv-LV" sz="1800" smtClean="0"/>
              <a:t>;</a:t>
            </a:r>
            <a:endParaRPr lang="en-US" sz="1800" smtClean="0"/>
          </a:p>
          <a:p>
            <a:r>
              <a:rPr lang="lv-LV" sz="1800" smtClean="0"/>
              <a:t>- </a:t>
            </a:r>
            <a:r>
              <a:rPr lang="en-GB" sz="1800" smtClean="0"/>
              <a:t>Expert services in the area of patient complaint analysis</a:t>
            </a:r>
            <a:r>
              <a:rPr lang="lv-LV" sz="1800" smtClean="0"/>
              <a:t>;</a:t>
            </a:r>
            <a:r>
              <a:rPr lang="en-GB" sz="1800" smtClean="0"/>
              <a:t> </a:t>
            </a:r>
            <a:endParaRPr lang="en-US" sz="1800" smtClean="0"/>
          </a:p>
          <a:p>
            <a:pPr>
              <a:buFontTx/>
              <a:buChar char="-"/>
            </a:pPr>
            <a:r>
              <a:rPr lang="lv-LV" sz="1800" smtClean="0"/>
              <a:t> </a:t>
            </a:r>
            <a:r>
              <a:rPr lang="en-GB" sz="1800" smtClean="0"/>
              <a:t>Expert services in assessing the work of Medical Risk Fund</a:t>
            </a:r>
            <a:r>
              <a:rPr lang="lv-LV" sz="1800" smtClean="0"/>
              <a:t>.</a:t>
            </a:r>
          </a:p>
          <a:p>
            <a:r>
              <a:rPr lang="en-US" sz="1800" u="sng" smtClean="0"/>
              <a:t>The purpose of the procurement implementation: </a:t>
            </a:r>
            <a:r>
              <a:rPr lang="en-US" sz="1800" smtClean="0"/>
              <a:t>to improve the knowledge and skills of the Health Inspectorate and other subordinate institutions of the Ministry of Health in the field of supervision of institutions and examination of patients' complaints, as well as to improve the functioning of the </a:t>
            </a:r>
            <a:r>
              <a:rPr lang="lv-LV" sz="1800" smtClean="0"/>
              <a:t>Medical</a:t>
            </a:r>
            <a:r>
              <a:rPr lang="en-US" sz="1800" smtClean="0"/>
              <a:t> Risk Fund.</a:t>
            </a:r>
            <a:endParaRPr lang="lv-LV" sz="1800" smtClean="0"/>
          </a:p>
          <a:p>
            <a:r>
              <a:rPr lang="en-US" sz="1800" smtClean="0"/>
              <a:t>The procurement is carried out by the National Health Service and the institutions involved: the Health Inspectorate, the Ministry of Health, the Center for Disease Prevention and Control.</a:t>
            </a:r>
            <a:endParaRPr lang="lv-LV" sz="1800" smtClean="0"/>
          </a:p>
          <a:p>
            <a:pPr>
              <a:lnSpc>
                <a:spcPct val="90000"/>
              </a:lnSpc>
            </a:pPr>
            <a:endParaRPr lang="lv-LV" sz="1900" smtClean="0"/>
          </a:p>
        </p:txBody>
      </p:sp>
      <p:sp>
        <p:nvSpPr>
          <p:cNvPr id="14340" name="Text Placeholder 3"/>
          <p:cNvSpPr>
            <a:spLocks noGrp="1"/>
          </p:cNvSpPr>
          <p:nvPr>
            <p:ph type="body" sz="quarter" idx="10"/>
          </p:nvPr>
        </p:nvSpPr>
        <p:spPr/>
        <p:txBody>
          <a:bodyPr/>
          <a:lstStyle/>
          <a:p>
            <a:endParaRPr lang="lv-LV" smtClean="0"/>
          </a:p>
        </p:txBody>
      </p:sp>
      <p:sp>
        <p:nvSpPr>
          <p:cNvPr id="14341" name="Text Placeholder 4"/>
          <p:cNvSpPr>
            <a:spLocks noGrp="1"/>
          </p:cNvSpPr>
          <p:nvPr>
            <p:ph type="body" sz="quarter" idx="12"/>
          </p:nvPr>
        </p:nvSpPr>
        <p:spPr/>
        <p:txBody>
          <a:bodyPr/>
          <a:lstStyle/>
          <a:p>
            <a:endParaRPr lang="lv-LV" smtClean="0"/>
          </a:p>
        </p:txBody>
      </p:sp>
      <p:sp>
        <p:nvSpPr>
          <p:cNvPr id="14342" name="Slide Number Placeholder 5"/>
          <p:cNvSpPr>
            <a:spLocks noGrp="1"/>
          </p:cNvSpPr>
          <p:nvPr>
            <p:ph type="sldNum" sz="quarter" idx="13"/>
          </p:nvPr>
        </p:nvSpPr>
        <p:spPr bwMode="auto">
          <a:noFill/>
          <a:ln>
            <a:miter lim="800000"/>
            <a:headEnd/>
            <a:tailEnd/>
          </a:ln>
        </p:spPr>
        <p:txBody>
          <a:bodyPr/>
          <a:lstStyle/>
          <a:p>
            <a:fld id="{F8A43553-27D7-424D-88D9-09735864EDA3}" type="slidenum">
              <a:rPr lang="en-US" altLang="en-US" smtClean="0"/>
              <a:pPr/>
              <a:t>5</a:t>
            </a:fld>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73238" y="381000"/>
            <a:ext cx="6913562" cy="1036638"/>
          </a:xfrm>
        </p:spPr>
        <p:txBody>
          <a:bodyPr/>
          <a:lstStyle/>
          <a:p>
            <a:r>
              <a:rPr lang="en-US" sz="1800" smtClean="0"/>
              <a:t>Expert services in the field of healthcare quality and patient safety</a:t>
            </a:r>
            <a:r>
              <a:rPr lang="lv-LV" sz="1800" smtClean="0"/>
              <a:t>- </a:t>
            </a:r>
            <a:r>
              <a:rPr lang="en-US" sz="1800" smtClean="0"/>
              <a:t>Tasks and Schedule of Executio</a:t>
            </a:r>
            <a:r>
              <a:rPr lang="lv-LV" sz="1800" smtClean="0"/>
              <a:t>n</a:t>
            </a:r>
            <a:endParaRPr lang="en-US" sz="1800" i="1" smtClean="0"/>
          </a:p>
        </p:txBody>
      </p:sp>
      <p:graphicFrame>
        <p:nvGraphicFramePr>
          <p:cNvPr id="7" name="Content Placeholder 6"/>
          <p:cNvGraphicFramePr>
            <a:graphicFrameLocks noGrp="1"/>
          </p:cNvGraphicFramePr>
          <p:nvPr>
            <p:ph idx="1"/>
          </p:nvPr>
        </p:nvGraphicFramePr>
        <p:xfrm>
          <a:off x="571500" y="1417638"/>
          <a:ext cx="8115300" cy="4805999"/>
        </p:xfrm>
        <a:graphic>
          <a:graphicData uri="http://schemas.openxmlformats.org/drawingml/2006/table">
            <a:tbl>
              <a:tblPr/>
              <a:tblGrid>
                <a:gridCol w="500063"/>
                <a:gridCol w="2719387"/>
                <a:gridCol w="2000250"/>
                <a:gridCol w="2895600"/>
              </a:tblGrid>
              <a:tr h="396875">
                <a:tc>
                  <a:txBody>
                    <a:bodyPr/>
                    <a:lstStyle/>
                    <a:p>
                      <a:pPr marL="0" marR="0" lvl="0" indent="0" algn="just"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smtClean="0">
                          <a:ln>
                            <a:noFill/>
                          </a:ln>
                          <a:solidFill>
                            <a:schemeClr val="tx1"/>
                          </a:solidFill>
                          <a:effectLst/>
                          <a:latin typeface="Verdana" pitchFamily="34" charset="0"/>
                          <a:cs typeface="Arial" charset="0"/>
                        </a:rPr>
                        <a:t>No</a:t>
                      </a:r>
                      <a:endParaRPr kumimoji="0" lang="en-US" sz="1200" b="0" i="0" u="none" strike="noStrike" cap="none" normalizeH="0" baseline="0" dirty="0" smtClean="0">
                        <a:ln>
                          <a:noFill/>
                        </a:ln>
                        <a:solidFill>
                          <a:schemeClr val="tx1"/>
                        </a:solidFill>
                        <a:effectLst/>
                        <a:latin typeface="Verdana" pitchFamily="34"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err="1" smtClean="0">
                          <a:ln>
                            <a:noFill/>
                          </a:ln>
                          <a:solidFill>
                            <a:schemeClr val="tx1"/>
                          </a:solidFill>
                          <a:effectLst/>
                          <a:latin typeface="Verdana" pitchFamily="34" charset="0"/>
                          <a:cs typeface="Arial" charset="0"/>
                        </a:rPr>
                        <a:t>Activity</a:t>
                      </a:r>
                      <a:endParaRPr kumimoji="0" lang="en-US" sz="1200" b="0" i="0" u="none" strike="noStrike" cap="none" normalizeH="0" baseline="0" dirty="0" smtClean="0">
                        <a:ln>
                          <a:noFill/>
                        </a:ln>
                        <a:solidFill>
                          <a:schemeClr val="tx1"/>
                        </a:solidFill>
                        <a:effectLst/>
                        <a:latin typeface="Verdana" pitchFamily="34"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err="1" smtClean="0">
                          <a:ln>
                            <a:noFill/>
                          </a:ln>
                          <a:solidFill>
                            <a:schemeClr val="tx1"/>
                          </a:solidFill>
                          <a:effectLst/>
                          <a:latin typeface="Verdana" pitchFamily="34" charset="0"/>
                          <a:cs typeface="Arial" charset="0"/>
                        </a:rPr>
                        <a:t>Results</a:t>
                      </a:r>
                      <a:endParaRPr kumimoji="0" lang="en-US" sz="1200" b="0" i="0" u="none" strike="noStrike" cap="none" normalizeH="0" baseline="0" dirty="0" smtClean="0">
                        <a:ln>
                          <a:noFill/>
                        </a:ln>
                        <a:solidFill>
                          <a:schemeClr val="tx1"/>
                        </a:solidFill>
                        <a:effectLst/>
                        <a:latin typeface="Verdana" pitchFamily="34"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dirty="0" err="1" smtClean="0">
                          <a:ln>
                            <a:noFill/>
                          </a:ln>
                          <a:solidFill>
                            <a:schemeClr val="tx1"/>
                          </a:solidFill>
                          <a:effectLst/>
                          <a:latin typeface="Verdana" pitchFamily="34" charset="0"/>
                          <a:cs typeface="Arial" charset="0"/>
                        </a:rPr>
                        <a:t>Time</a:t>
                      </a:r>
                      <a:r>
                        <a:rPr kumimoji="0" lang="lv-LV" sz="1200" b="0" i="0" u="none" strike="noStrike" cap="none" normalizeH="0" baseline="0" dirty="0" smtClean="0">
                          <a:ln>
                            <a:noFill/>
                          </a:ln>
                          <a:solidFill>
                            <a:schemeClr val="tx1"/>
                          </a:solidFill>
                          <a:effectLst/>
                          <a:latin typeface="Verdana" pitchFamily="34" charset="0"/>
                          <a:cs typeface="Arial" charset="0"/>
                        </a:rPr>
                        <a:t> </a:t>
                      </a:r>
                      <a:r>
                        <a:rPr kumimoji="0" lang="lv-LV" sz="1200" b="0" i="0" u="none" strike="noStrike" cap="none" normalizeH="0" baseline="0" dirty="0" err="1" smtClean="0">
                          <a:ln>
                            <a:noFill/>
                          </a:ln>
                          <a:solidFill>
                            <a:schemeClr val="tx1"/>
                          </a:solidFill>
                          <a:effectLst/>
                          <a:latin typeface="Verdana" pitchFamily="34" charset="0"/>
                          <a:cs typeface="Arial" charset="0"/>
                        </a:rPr>
                        <a:t>shedule</a:t>
                      </a:r>
                      <a:endParaRPr kumimoji="0" lang="en-US" sz="1200" b="0" i="0" u="none" strike="noStrike" cap="none" normalizeH="0" baseline="0" dirty="0" smtClean="0">
                        <a:ln>
                          <a:noFill/>
                        </a:ln>
                        <a:solidFill>
                          <a:schemeClr val="tx1"/>
                        </a:solidFill>
                        <a:effectLst/>
                        <a:latin typeface="Verdana" pitchFamily="34"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4750">
                <a:tc>
                  <a:txBody>
                    <a:bodyPr/>
                    <a:lstStyle/>
                    <a:p>
                      <a:pPr marL="0" marR="0" lvl="0" indent="0" algn="just"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Verdana" pitchFamily="34" charset="0"/>
                          <a:cs typeface="Arial" charset="0"/>
                        </a:rPr>
                        <a:t>1.</a:t>
                      </a:r>
                      <a:endParaRPr kumimoji="0" lang="en-US" sz="1200" b="0" i="0" u="none" strike="noStrike" cap="none" normalizeH="0" baseline="0" smtClean="0">
                        <a:ln>
                          <a:noFill/>
                        </a:ln>
                        <a:solidFill>
                          <a:schemeClr val="tx1"/>
                        </a:solidFill>
                        <a:effectLst/>
                        <a:latin typeface="Verdana" pitchFamily="34"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cs typeface="Arial" charset="0"/>
                        </a:rPr>
                        <a:t>Get acquainted with and evaluate the relevant section of the analytical material prepared by the Health Inspectorate, provide written suggestions and describe examples of foreign good practice.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Verdana" pitchFamily="34" charset="0"/>
                          <a:cs typeface="Arial" charset="0"/>
                        </a:rPr>
                        <a:t> Report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Verdana" pitchFamily="34" charset="0"/>
                          <a:cs typeface="Arial" charset="0"/>
                        </a:rPr>
                        <a:t> Within 8 (eight) weeks from the date when the National Health Service (Client)  has sent electronically to the Contractor the analytical material prepared by the Health Inspectorate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1213">
                <a:tc>
                  <a:txBody>
                    <a:bodyPr/>
                    <a:lstStyle/>
                    <a:p>
                      <a:pPr marL="0" marR="0" lvl="0" indent="0" algn="just"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Verdana" pitchFamily="34" charset="0"/>
                          <a:cs typeface="Arial" charset="0"/>
                        </a:rPr>
                        <a:t>2.</a:t>
                      </a:r>
                      <a:endParaRPr kumimoji="0" lang="en-US" sz="1200" b="0" i="0" u="none" strike="noStrike" cap="none" normalizeH="0" baseline="0" smtClean="0">
                        <a:ln>
                          <a:noFill/>
                        </a:ln>
                        <a:solidFill>
                          <a:schemeClr val="tx1"/>
                        </a:solidFill>
                        <a:effectLst/>
                        <a:latin typeface="Verdana" pitchFamily="34"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cs typeface="Arial" charset="0"/>
                        </a:rPr>
                        <a:t>Presentation to the Client on the presented proposals and examples of good practice</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noProof="0" dirty="0" smtClean="0">
                          <a:ln>
                            <a:noFill/>
                          </a:ln>
                          <a:solidFill>
                            <a:schemeClr val="tx1"/>
                          </a:solidFill>
                          <a:effectLst/>
                          <a:latin typeface="Verdana" pitchFamily="34" charset="0"/>
                          <a:cs typeface="Arial" charset="0"/>
                        </a:rPr>
                        <a:t>Presentation </a:t>
                      </a:r>
                      <a:r>
                        <a:rPr kumimoji="0" lang="en-US" sz="1200" b="0" i="0" u="none" strike="noStrike" cap="none" normalizeH="0" baseline="0" dirty="0" smtClean="0">
                          <a:ln>
                            <a:noFill/>
                          </a:ln>
                          <a:solidFill>
                            <a:schemeClr val="tx1"/>
                          </a:solidFill>
                          <a:effectLst/>
                          <a:latin typeface="Verdana" pitchFamily="34" charset="0"/>
                          <a:cs typeface="Arial" charset="0"/>
                        </a:rPr>
                        <a:t>materials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Verdana" pitchFamily="34" charset="0"/>
                          <a:cs typeface="Arial" charset="0"/>
                        </a:rPr>
                        <a:t>Within 3 (three) weeks after submission of the report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8263">
                <a:tc>
                  <a:txBody>
                    <a:bodyPr/>
                    <a:lstStyle/>
                    <a:p>
                      <a:pPr marL="0" marR="0" lvl="0" indent="0" algn="just"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Verdana" pitchFamily="34" charset="0"/>
                          <a:cs typeface="Arial" charset="0"/>
                        </a:rPr>
                        <a:t>3.</a:t>
                      </a:r>
                      <a:endParaRPr kumimoji="0" lang="en-US" sz="1200" b="0" i="0" u="none" strike="noStrike" cap="none" normalizeH="0" baseline="0" smtClean="0">
                        <a:ln>
                          <a:noFill/>
                        </a:ln>
                        <a:solidFill>
                          <a:schemeClr val="tx1"/>
                        </a:solidFill>
                        <a:effectLst/>
                        <a:latin typeface="Verdana" pitchFamily="34"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cs typeface="Arial" charset="0"/>
                        </a:rPr>
                        <a:t>Clarify and supplement the report, taking into account the comments received from the Client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Verdana" pitchFamily="34" charset="0"/>
                          <a:cs typeface="Arial" charset="0"/>
                        </a:rPr>
                        <a:t>Final Report </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chemeClr val="tx1"/>
                          </a:solidFill>
                          <a:effectLst/>
                          <a:latin typeface="Verdana" pitchFamily="34" charset="0"/>
                          <a:cs typeface="Arial" charset="0"/>
                        </a:rPr>
                        <a:t>Within 3 (three) weeks from the day the Customer has electronically sent comments on the report prepared by the Contractor.</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just" defTabSz="938213" rtl="0" eaLnBrk="1" fontAlgn="base" latinLnBrk="0" hangingPunct="1">
                        <a:lnSpc>
                          <a:spcPct val="100000"/>
                        </a:lnSpc>
                        <a:spcBef>
                          <a:spcPct val="0"/>
                        </a:spcBef>
                        <a:spcAft>
                          <a:spcPct val="0"/>
                        </a:spcAft>
                        <a:buClrTx/>
                        <a:buSzTx/>
                        <a:buFontTx/>
                        <a:buNone/>
                        <a:tabLst/>
                      </a:pPr>
                      <a:r>
                        <a:rPr kumimoji="0" lang="lv-LV" sz="1200" b="0" i="0" u="none" strike="noStrike" cap="none" normalizeH="0" baseline="0" smtClean="0">
                          <a:ln>
                            <a:noFill/>
                          </a:ln>
                          <a:solidFill>
                            <a:schemeClr val="tx1"/>
                          </a:solidFill>
                          <a:effectLst/>
                          <a:latin typeface="Verdana" pitchFamily="34" charset="0"/>
                          <a:cs typeface="Arial" charset="0"/>
                        </a:rPr>
                        <a:t>4.</a:t>
                      </a:r>
                      <a:endParaRPr kumimoji="0" lang="en-US" sz="1200" b="0" i="0" u="none" strike="noStrike" cap="none" normalizeH="0" baseline="0" smtClean="0">
                        <a:ln>
                          <a:noFill/>
                        </a:ln>
                        <a:solidFill>
                          <a:schemeClr val="tx1"/>
                        </a:solidFill>
                        <a:effectLst/>
                        <a:latin typeface="Verdana" pitchFamily="34"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Verdana" pitchFamily="34" charset="0"/>
                          <a:cs typeface="Arial" charset="0"/>
                        </a:rPr>
                        <a:t>Ministry of Health and its subordinate institutions on-site consultations (at least 50 persons in each procurement part)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cs typeface="Arial" charset="0"/>
                        </a:rPr>
                        <a:t>Consulting materials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cs typeface="Arial" charset="0"/>
                        </a:rPr>
                        <a:t>Within 3 (three) weeks from the date when the Client has agreed and approved the final report.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19" name="Text Placeholder 3"/>
          <p:cNvSpPr>
            <a:spLocks noGrp="1"/>
          </p:cNvSpPr>
          <p:nvPr>
            <p:ph type="body" sz="quarter" idx="10"/>
          </p:nvPr>
        </p:nvSpPr>
        <p:spPr/>
        <p:txBody>
          <a:bodyPr/>
          <a:lstStyle/>
          <a:p>
            <a:endParaRPr lang="lv-LV" smtClean="0"/>
          </a:p>
        </p:txBody>
      </p:sp>
      <p:sp>
        <p:nvSpPr>
          <p:cNvPr id="16420" name="Text Placeholder 4"/>
          <p:cNvSpPr>
            <a:spLocks noGrp="1"/>
          </p:cNvSpPr>
          <p:nvPr>
            <p:ph type="body" sz="quarter" idx="12"/>
          </p:nvPr>
        </p:nvSpPr>
        <p:spPr/>
        <p:txBody>
          <a:bodyPr/>
          <a:lstStyle/>
          <a:p>
            <a:endParaRPr lang="lv-LV" smtClean="0"/>
          </a:p>
        </p:txBody>
      </p:sp>
      <p:sp>
        <p:nvSpPr>
          <p:cNvPr id="16421" name="Slide Number Placeholder 5"/>
          <p:cNvSpPr>
            <a:spLocks noGrp="1"/>
          </p:cNvSpPr>
          <p:nvPr>
            <p:ph type="sldNum" sz="quarter" idx="13"/>
          </p:nvPr>
        </p:nvSpPr>
        <p:spPr bwMode="auto">
          <a:noFill/>
          <a:ln>
            <a:miter lim="800000"/>
            <a:headEnd/>
            <a:tailEnd/>
          </a:ln>
        </p:spPr>
        <p:txBody>
          <a:bodyPr/>
          <a:lstStyle/>
          <a:p>
            <a:fld id="{B98B5696-6532-41B2-B24C-F1E095020A2E}" type="slidenum">
              <a:rPr lang="en-US" altLang="en-US" smtClean="0"/>
              <a:pPr/>
              <a:t>6</a:t>
            </a:fld>
            <a:endParaRPr lang="en-US"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90800" y="381000"/>
            <a:ext cx="6096000" cy="1036638"/>
          </a:xfrm>
        </p:spPr>
        <p:txBody>
          <a:bodyPr/>
          <a:lstStyle/>
          <a:p>
            <a:r>
              <a:rPr lang="en-US" sz="2000" smtClean="0"/>
              <a:t>Expert services in the field of healthcare quality and patient safety</a:t>
            </a:r>
            <a:endParaRPr lang="lv-LV" sz="2000" smtClean="0"/>
          </a:p>
        </p:txBody>
      </p:sp>
      <p:sp>
        <p:nvSpPr>
          <p:cNvPr id="14339" name="Content Placeholder 2"/>
          <p:cNvSpPr>
            <a:spLocks noGrp="1"/>
          </p:cNvSpPr>
          <p:nvPr>
            <p:ph idx="1"/>
          </p:nvPr>
        </p:nvSpPr>
        <p:spPr>
          <a:xfrm>
            <a:off x="517525" y="1752600"/>
            <a:ext cx="8169275" cy="4373563"/>
          </a:xfrm>
        </p:spPr>
        <p:txBody>
          <a:bodyPr>
            <a:normAutofit/>
          </a:bodyPr>
          <a:lstStyle/>
          <a:p>
            <a:pPr>
              <a:defRPr/>
            </a:pPr>
            <a:r>
              <a:rPr lang="en-US" dirty="0" smtClean="0"/>
              <a:t>The decision of the National Health Service Procurement Commission - </a:t>
            </a:r>
            <a:r>
              <a:rPr lang="lv-LV" dirty="0" err="1" smtClean="0"/>
              <a:t>Foundation</a:t>
            </a:r>
            <a:r>
              <a:rPr lang="lv-LV" dirty="0" smtClean="0"/>
              <a:t> </a:t>
            </a:r>
            <a:r>
              <a:rPr lang="en-US" dirty="0" err="1" smtClean="0"/>
              <a:t>Eurinspect</a:t>
            </a:r>
            <a:r>
              <a:rPr lang="en-US" dirty="0" smtClean="0"/>
              <a:t> proposal was considered appropriate in all three parts of the procurement subject.</a:t>
            </a:r>
          </a:p>
          <a:p>
            <a:pPr>
              <a:defRPr/>
            </a:pPr>
            <a:endParaRPr lang="lv-LV" dirty="0" smtClean="0"/>
          </a:p>
          <a:p>
            <a:pPr>
              <a:defRPr/>
            </a:pPr>
            <a:r>
              <a:rPr lang="lv-LV" dirty="0" err="1" smtClean="0"/>
              <a:t>Expert</a:t>
            </a:r>
            <a:r>
              <a:rPr lang="lv-LV" dirty="0" smtClean="0"/>
              <a:t> </a:t>
            </a:r>
            <a:r>
              <a:rPr lang="lv-LV" dirty="0" err="1" smtClean="0"/>
              <a:t>team</a:t>
            </a:r>
            <a:r>
              <a:rPr lang="lv-LV" dirty="0" smtClean="0"/>
              <a:t>:</a:t>
            </a:r>
          </a:p>
          <a:p>
            <a:pPr>
              <a:defRPr/>
            </a:pPr>
            <a:r>
              <a:rPr lang="pt-BR" dirty="0" smtClean="0"/>
              <a:t>Álvaro </a:t>
            </a:r>
            <a:r>
              <a:rPr lang="pt-BR" b="1" i="1" dirty="0" smtClean="0"/>
              <a:t>Moreira da Silva</a:t>
            </a:r>
            <a:endParaRPr lang="lv-LV" b="1" i="1" dirty="0" smtClean="0"/>
          </a:p>
          <a:p>
            <a:pPr>
              <a:defRPr/>
            </a:pPr>
            <a:r>
              <a:rPr lang="en-US" dirty="0" smtClean="0"/>
              <a:t>Andrew </a:t>
            </a:r>
            <a:r>
              <a:rPr lang="en-US" b="1" i="1" dirty="0" err="1" smtClean="0"/>
              <a:t>Terris</a:t>
            </a:r>
            <a:endParaRPr lang="lv-LV" b="1" i="1" dirty="0" smtClean="0"/>
          </a:p>
          <a:p>
            <a:pPr>
              <a:defRPr/>
            </a:pPr>
            <a:r>
              <a:rPr lang="en-US" dirty="0" err="1" smtClean="0"/>
              <a:t>Anette</a:t>
            </a:r>
            <a:r>
              <a:rPr lang="en-US" dirty="0" smtClean="0"/>
              <a:t> </a:t>
            </a:r>
            <a:r>
              <a:rPr lang="en-US" dirty="0" err="1" smtClean="0"/>
              <a:t>Lykke</a:t>
            </a:r>
            <a:r>
              <a:rPr lang="en-US" dirty="0" smtClean="0"/>
              <a:t> </a:t>
            </a:r>
            <a:r>
              <a:rPr lang="en-US" b="1" i="1" dirty="0" smtClean="0"/>
              <a:t>Petri</a:t>
            </a:r>
            <a:endParaRPr lang="lv-LV" b="1" i="1" dirty="0" smtClean="0"/>
          </a:p>
          <a:p>
            <a:pPr>
              <a:defRPr/>
            </a:pPr>
            <a:r>
              <a:rPr lang="en-US" dirty="0" err="1" smtClean="0"/>
              <a:t>Jooske</a:t>
            </a:r>
            <a:r>
              <a:rPr lang="en-US" dirty="0" smtClean="0"/>
              <a:t> </a:t>
            </a:r>
            <a:r>
              <a:rPr lang="en-US" dirty="0" err="1" smtClean="0"/>
              <a:t>Marijke</a:t>
            </a:r>
            <a:r>
              <a:rPr lang="en-US" dirty="0" smtClean="0"/>
              <a:t> </a:t>
            </a:r>
            <a:r>
              <a:rPr lang="en-US" b="1" i="1" dirty="0" err="1" smtClean="0"/>
              <a:t>Vos</a:t>
            </a:r>
            <a:endParaRPr lang="lv-LV" b="1" i="1" dirty="0" smtClean="0"/>
          </a:p>
          <a:p>
            <a:pPr>
              <a:defRPr/>
            </a:pPr>
            <a:r>
              <a:rPr lang="en-US" dirty="0" err="1" smtClean="0"/>
              <a:t>Klas</a:t>
            </a:r>
            <a:r>
              <a:rPr lang="en-US" dirty="0" smtClean="0"/>
              <a:t> </a:t>
            </a:r>
            <a:r>
              <a:rPr lang="en-US" b="1" i="1" dirty="0" err="1" smtClean="0"/>
              <a:t>Öberg</a:t>
            </a:r>
            <a:endParaRPr lang="lv-LV" b="1" i="1" dirty="0" smtClean="0"/>
          </a:p>
          <a:p>
            <a:pPr>
              <a:defRPr/>
            </a:pPr>
            <a:r>
              <a:rPr lang="en-US" dirty="0" smtClean="0"/>
              <a:t>Mari </a:t>
            </a:r>
            <a:r>
              <a:rPr lang="en-US" b="1" i="1" dirty="0" smtClean="0"/>
              <a:t>Amos</a:t>
            </a:r>
            <a:endParaRPr lang="lv-LV" b="1" i="1" dirty="0" smtClean="0"/>
          </a:p>
          <a:p>
            <a:pPr>
              <a:defRPr/>
            </a:pPr>
            <a:r>
              <a:rPr lang="en-US" dirty="0" smtClean="0"/>
              <a:t>Mari </a:t>
            </a:r>
            <a:r>
              <a:rPr lang="en-US" b="1" i="1" dirty="0" smtClean="0"/>
              <a:t>Murel</a:t>
            </a:r>
            <a:endParaRPr lang="lv-LV" dirty="0" smtClean="0"/>
          </a:p>
          <a:p>
            <a:pPr>
              <a:defRPr/>
            </a:pPr>
            <a:endParaRPr lang="lv-LV" dirty="0" smtClean="0"/>
          </a:p>
        </p:txBody>
      </p:sp>
      <p:sp>
        <p:nvSpPr>
          <p:cNvPr id="15364" name="Text Placeholder 3"/>
          <p:cNvSpPr>
            <a:spLocks noGrp="1"/>
          </p:cNvSpPr>
          <p:nvPr>
            <p:ph type="body" sz="quarter" idx="10"/>
          </p:nvPr>
        </p:nvSpPr>
        <p:spPr/>
        <p:txBody>
          <a:bodyPr/>
          <a:lstStyle/>
          <a:p>
            <a:endParaRPr lang="lv-LV" smtClean="0"/>
          </a:p>
        </p:txBody>
      </p:sp>
      <p:sp>
        <p:nvSpPr>
          <p:cNvPr id="15365" name="Text Placeholder 4"/>
          <p:cNvSpPr>
            <a:spLocks noGrp="1"/>
          </p:cNvSpPr>
          <p:nvPr>
            <p:ph type="body" sz="quarter" idx="12"/>
          </p:nvPr>
        </p:nvSpPr>
        <p:spPr/>
        <p:txBody>
          <a:bodyPr/>
          <a:lstStyle/>
          <a:p>
            <a:endParaRPr lang="lv-LV" smtClean="0"/>
          </a:p>
        </p:txBody>
      </p:sp>
      <p:sp>
        <p:nvSpPr>
          <p:cNvPr id="15366" name="Slide Number Placeholder 5"/>
          <p:cNvSpPr>
            <a:spLocks noGrp="1"/>
          </p:cNvSpPr>
          <p:nvPr>
            <p:ph type="sldNum" sz="quarter" idx="13"/>
          </p:nvPr>
        </p:nvSpPr>
        <p:spPr bwMode="auto">
          <a:noFill/>
          <a:ln>
            <a:miter lim="800000"/>
            <a:headEnd/>
            <a:tailEnd/>
          </a:ln>
        </p:spPr>
        <p:txBody>
          <a:bodyPr/>
          <a:lstStyle/>
          <a:p>
            <a:fld id="{E8D3711E-7FD4-4F2F-8E87-9907C92F9C7E}" type="slidenum">
              <a:rPr lang="en-US" altLang="en-US" smtClean="0"/>
              <a:pPr/>
              <a:t>7</a:t>
            </a:fld>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81188" y="381000"/>
            <a:ext cx="6805612" cy="1036638"/>
          </a:xfrm>
        </p:spPr>
        <p:txBody>
          <a:bodyPr/>
          <a:lstStyle/>
          <a:p>
            <a:r>
              <a:rPr lang="en-US" sz="1800" smtClean="0"/>
              <a:t>List of Organisations included in the interviews of the Latvian Peer evaluation team </a:t>
            </a:r>
            <a:br>
              <a:rPr lang="en-US" sz="1800" smtClean="0"/>
            </a:br>
            <a:r>
              <a:rPr lang="en-US" sz="1800" smtClean="0"/>
              <a:t>Inspectorate from 2-5 July 2018 in Riga</a:t>
            </a:r>
            <a:endParaRPr lang="lv-LV" sz="1800" smtClean="0"/>
          </a:p>
        </p:txBody>
      </p:sp>
      <p:sp>
        <p:nvSpPr>
          <p:cNvPr id="3" name="Content Placeholder 2"/>
          <p:cNvSpPr>
            <a:spLocks noGrp="1"/>
          </p:cNvSpPr>
          <p:nvPr>
            <p:ph idx="1"/>
          </p:nvPr>
        </p:nvSpPr>
        <p:spPr>
          <a:xfrm>
            <a:off x="620713" y="1752600"/>
            <a:ext cx="8066087" cy="4373563"/>
          </a:xfrm>
        </p:spPr>
        <p:txBody>
          <a:bodyPr>
            <a:normAutofit lnSpcReduction="10000"/>
          </a:bodyPr>
          <a:lstStyle/>
          <a:p>
            <a:pPr>
              <a:defRPr/>
            </a:pPr>
            <a:r>
              <a:rPr lang="en-US" dirty="0" smtClean="0"/>
              <a:t>Latvian Health Inspectorate(LHI) </a:t>
            </a:r>
          </a:p>
          <a:p>
            <a:pPr>
              <a:defRPr/>
            </a:pPr>
            <a:r>
              <a:rPr lang="en-US" dirty="0" smtClean="0"/>
              <a:t>Latvian Minister of Health </a:t>
            </a:r>
          </a:p>
          <a:p>
            <a:pPr>
              <a:defRPr/>
            </a:pPr>
            <a:r>
              <a:rPr lang="en-US" dirty="0" smtClean="0"/>
              <a:t>Latvian Ministry of Health </a:t>
            </a:r>
          </a:p>
          <a:p>
            <a:pPr>
              <a:defRPr/>
            </a:pPr>
            <a:r>
              <a:rPr lang="en-US" dirty="0" smtClean="0"/>
              <a:t>National Health Service</a:t>
            </a:r>
          </a:p>
          <a:p>
            <a:pPr>
              <a:defRPr/>
            </a:pPr>
            <a:r>
              <a:rPr lang="en-US" dirty="0" smtClean="0"/>
              <a:t>Ombudsman of the Republic of Latvia</a:t>
            </a:r>
          </a:p>
          <a:p>
            <a:pPr>
              <a:defRPr/>
            </a:pPr>
            <a:r>
              <a:rPr lang="en-US" dirty="0" smtClean="0"/>
              <a:t>Latvian </a:t>
            </a:r>
            <a:r>
              <a:rPr lang="lv-LV" dirty="0" err="1" smtClean="0"/>
              <a:t>Doctors</a:t>
            </a:r>
            <a:r>
              <a:rPr lang="en-US" dirty="0" smtClean="0"/>
              <a:t> Association </a:t>
            </a:r>
          </a:p>
          <a:p>
            <a:pPr>
              <a:defRPr/>
            </a:pPr>
            <a:r>
              <a:rPr lang="en-US" dirty="0" smtClean="0"/>
              <a:t>Latvian Hospital Association </a:t>
            </a:r>
          </a:p>
          <a:p>
            <a:pPr>
              <a:defRPr/>
            </a:pPr>
            <a:r>
              <a:rPr lang="en-US" dirty="0" smtClean="0"/>
              <a:t>Latvian Surgeons Association </a:t>
            </a:r>
          </a:p>
          <a:p>
            <a:pPr>
              <a:defRPr/>
            </a:pPr>
            <a:r>
              <a:rPr lang="en-US" dirty="0" smtClean="0"/>
              <a:t>Latvian Nurses Association </a:t>
            </a:r>
          </a:p>
          <a:p>
            <a:pPr>
              <a:defRPr/>
            </a:pPr>
            <a:r>
              <a:rPr lang="en-US" dirty="0" smtClean="0"/>
              <a:t>Latvian Rural Family Doctors Association </a:t>
            </a:r>
          </a:p>
          <a:p>
            <a:pPr>
              <a:defRPr/>
            </a:pPr>
            <a:r>
              <a:rPr lang="en-US" dirty="0" smtClean="0"/>
              <a:t>Riga </a:t>
            </a:r>
            <a:r>
              <a:rPr lang="en-US" dirty="0" err="1" smtClean="0"/>
              <a:t>Stradin</a:t>
            </a:r>
            <a:r>
              <a:rPr lang="lv-LV" dirty="0" smtClean="0"/>
              <a:t>a</a:t>
            </a:r>
            <a:r>
              <a:rPr lang="en-US" dirty="0" smtClean="0"/>
              <a:t> University </a:t>
            </a:r>
          </a:p>
          <a:p>
            <a:pPr>
              <a:defRPr/>
            </a:pPr>
            <a:r>
              <a:rPr lang="en-US" dirty="0" smtClean="0"/>
              <a:t>Patient </a:t>
            </a:r>
            <a:r>
              <a:rPr lang="lv-LV" dirty="0" smtClean="0"/>
              <a:t>r</a:t>
            </a:r>
            <a:r>
              <a:rPr lang="en-US" dirty="0" err="1" smtClean="0"/>
              <a:t>epresentative</a:t>
            </a:r>
            <a:r>
              <a:rPr lang="en-US" dirty="0" smtClean="0"/>
              <a:t> </a:t>
            </a:r>
            <a:r>
              <a:rPr lang="en-US" dirty="0" err="1" smtClean="0"/>
              <a:t>organisations</a:t>
            </a:r>
            <a:endParaRPr lang="en-US" dirty="0" smtClean="0"/>
          </a:p>
          <a:p>
            <a:pPr>
              <a:defRPr/>
            </a:pPr>
            <a:endParaRPr lang="lv-LV" dirty="0"/>
          </a:p>
        </p:txBody>
      </p:sp>
      <p:sp>
        <p:nvSpPr>
          <p:cNvPr id="17412" name="Text Placeholder 3"/>
          <p:cNvSpPr>
            <a:spLocks noGrp="1"/>
          </p:cNvSpPr>
          <p:nvPr>
            <p:ph type="body" sz="quarter" idx="10"/>
          </p:nvPr>
        </p:nvSpPr>
        <p:spPr/>
        <p:txBody>
          <a:bodyPr/>
          <a:lstStyle/>
          <a:p>
            <a:endParaRPr lang="lv-LV" smtClean="0"/>
          </a:p>
        </p:txBody>
      </p:sp>
      <p:sp>
        <p:nvSpPr>
          <p:cNvPr id="17413" name="Text Placeholder 4"/>
          <p:cNvSpPr>
            <a:spLocks noGrp="1"/>
          </p:cNvSpPr>
          <p:nvPr>
            <p:ph type="body" sz="quarter" idx="12"/>
          </p:nvPr>
        </p:nvSpPr>
        <p:spPr/>
        <p:txBody>
          <a:bodyPr/>
          <a:lstStyle/>
          <a:p>
            <a:endParaRPr lang="lv-LV" smtClean="0"/>
          </a:p>
        </p:txBody>
      </p:sp>
      <p:sp>
        <p:nvSpPr>
          <p:cNvPr id="17414" name="Slide Number Placeholder 5"/>
          <p:cNvSpPr>
            <a:spLocks noGrp="1"/>
          </p:cNvSpPr>
          <p:nvPr>
            <p:ph type="sldNum" sz="quarter" idx="13"/>
          </p:nvPr>
        </p:nvSpPr>
        <p:spPr bwMode="auto">
          <a:noFill/>
          <a:ln>
            <a:miter lim="800000"/>
            <a:headEnd/>
            <a:tailEnd/>
          </a:ln>
        </p:spPr>
        <p:txBody>
          <a:bodyPr/>
          <a:lstStyle/>
          <a:p>
            <a:fld id="{D30EB382-2CF2-4BDC-BBA9-378D36D743D1}" type="slidenum">
              <a:rPr lang="en-US" altLang="en-US" smtClean="0"/>
              <a:pPr/>
              <a:t>8</a:t>
            </a:fld>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81000"/>
            <a:ext cx="6534150" cy="1036642"/>
          </a:xfrm>
        </p:spPr>
        <p:txBody>
          <a:bodyPr/>
          <a:lstStyle/>
          <a:p>
            <a:r>
              <a:rPr lang="lv-LV" dirty="0" err="1" smtClean="0"/>
              <a:t>Resorces</a:t>
            </a:r>
            <a:r>
              <a:rPr lang="lv-LV" dirty="0" smtClean="0"/>
              <a:t> </a:t>
            </a:r>
            <a:r>
              <a:rPr lang="lv-LV" dirty="0" err="1" smtClean="0"/>
              <a:t>and</a:t>
            </a:r>
            <a:r>
              <a:rPr lang="lv-LV" dirty="0" smtClean="0"/>
              <a:t> </a:t>
            </a:r>
            <a:r>
              <a:rPr lang="lv-LV" dirty="0" err="1" smtClean="0"/>
              <a:t>contribution</a:t>
            </a:r>
            <a:r>
              <a:rPr lang="lv-LV" dirty="0" smtClean="0"/>
              <a:t> </a:t>
            </a:r>
            <a:br>
              <a:rPr lang="lv-LV" dirty="0" smtClean="0"/>
            </a:br>
            <a:r>
              <a:rPr lang="lv-LV" dirty="0" err="1" smtClean="0"/>
              <a:t>from</a:t>
            </a:r>
            <a:r>
              <a:rPr lang="lv-LV" dirty="0" smtClean="0"/>
              <a:t> </a:t>
            </a:r>
            <a:r>
              <a:rPr lang="lv-LV" dirty="0" err="1" smtClean="0"/>
              <a:t>Health</a:t>
            </a:r>
            <a:r>
              <a:rPr lang="lv-LV" dirty="0" smtClean="0"/>
              <a:t> </a:t>
            </a:r>
            <a:r>
              <a:rPr lang="lv-LV" dirty="0" err="1" smtClean="0"/>
              <a:t>Inspectorate</a:t>
            </a:r>
            <a:endParaRPr lang="lv-LV" dirty="0"/>
          </a:p>
        </p:txBody>
      </p:sp>
      <p:sp>
        <p:nvSpPr>
          <p:cNvPr id="3" name="Content Placeholder 2"/>
          <p:cNvSpPr>
            <a:spLocks noGrp="1"/>
          </p:cNvSpPr>
          <p:nvPr>
            <p:ph idx="1"/>
          </p:nvPr>
        </p:nvSpPr>
        <p:spPr>
          <a:xfrm>
            <a:off x="1028700" y="1752600"/>
            <a:ext cx="7658100" cy="4373573"/>
          </a:xfrm>
        </p:spPr>
        <p:txBody>
          <a:bodyPr/>
          <a:lstStyle/>
          <a:p>
            <a:pPr>
              <a:spcAft>
                <a:spcPts val="1200"/>
              </a:spcAft>
            </a:pPr>
            <a:r>
              <a:rPr lang="lv-LV" dirty="0" err="1" smtClean="0"/>
              <a:t>Time</a:t>
            </a:r>
            <a:r>
              <a:rPr lang="lv-LV" dirty="0" smtClean="0"/>
              <a:t>, </a:t>
            </a:r>
            <a:r>
              <a:rPr lang="lv-LV" dirty="0" err="1" smtClean="0"/>
              <a:t>work</a:t>
            </a:r>
            <a:r>
              <a:rPr lang="lv-LV" dirty="0" smtClean="0"/>
              <a:t> </a:t>
            </a:r>
          </a:p>
          <a:p>
            <a:pPr>
              <a:spcAft>
                <a:spcPts val="1200"/>
              </a:spcAft>
            </a:pPr>
            <a:r>
              <a:rPr lang="lv-LV" dirty="0" smtClean="0"/>
              <a:t>Audience</a:t>
            </a:r>
          </a:p>
          <a:p>
            <a:pPr>
              <a:spcAft>
                <a:spcPts val="1200"/>
              </a:spcAft>
            </a:pPr>
            <a:r>
              <a:rPr lang="lv-LV" dirty="0" err="1" smtClean="0"/>
              <a:t>Working</a:t>
            </a:r>
            <a:r>
              <a:rPr lang="lv-LV" dirty="0" smtClean="0"/>
              <a:t> </a:t>
            </a:r>
            <a:r>
              <a:rPr lang="lv-LV" dirty="0" err="1" smtClean="0"/>
              <a:t>groups</a:t>
            </a:r>
            <a:endParaRPr lang="lv-LV" dirty="0" smtClean="0"/>
          </a:p>
          <a:p>
            <a:pPr>
              <a:spcAft>
                <a:spcPts val="1200"/>
              </a:spcAft>
            </a:pPr>
            <a:r>
              <a:rPr lang="lv-LV" dirty="0" err="1" smtClean="0"/>
              <a:t>Willingness</a:t>
            </a:r>
            <a:r>
              <a:rPr lang="lv-LV" dirty="0" smtClean="0"/>
              <a:t> </a:t>
            </a:r>
            <a:r>
              <a:rPr lang="lv-LV" dirty="0" smtClean="0"/>
              <a:t>to </a:t>
            </a:r>
            <a:r>
              <a:rPr lang="lv-LV" dirty="0" err="1" smtClean="0"/>
              <a:t>participate</a:t>
            </a:r>
            <a:r>
              <a:rPr lang="lv-LV" dirty="0" smtClean="0"/>
              <a:t>, </a:t>
            </a:r>
            <a:r>
              <a:rPr lang="lv-LV" dirty="0" err="1" smtClean="0"/>
              <a:t>gain</a:t>
            </a:r>
            <a:r>
              <a:rPr lang="lv-LV" dirty="0" smtClean="0"/>
              <a:t> </a:t>
            </a:r>
            <a:r>
              <a:rPr lang="lv-LV" dirty="0" err="1" smtClean="0"/>
              <a:t>knowledges</a:t>
            </a:r>
            <a:r>
              <a:rPr lang="lv-LV" dirty="0" smtClean="0"/>
              <a:t> </a:t>
            </a:r>
            <a:r>
              <a:rPr lang="lv-LV" dirty="0" err="1" smtClean="0"/>
              <a:t>and</a:t>
            </a:r>
            <a:r>
              <a:rPr lang="lv-LV" dirty="0" smtClean="0"/>
              <a:t> </a:t>
            </a:r>
            <a:r>
              <a:rPr lang="lv-LV" dirty="0" err="1" smtClean="0"/>
              <a:t>experience</a:t>
            </a:r>
            <a:endParaRPr lang="lv-LV" dirty="0" smtClean="0"/>
          </a:p>
          <a:p>
            <a:pPr>
              <a:spcAft>
                <a:spcPts val="1200"/>
              </a:spcAft>
            </a:pPr>
            <a:r>
              <a:rPr lang="lv-LV" dirty="0" err="1" smtClean="0"/>
              <a:t>Evaluation</a:t>
            </a:r>
            <a:r>
              <a:rPr lang="lv-LV" dirty="0" smtClean="0"/>
              <a:t> </a:t>
            </a:r>
            <a:r>
              <a:rPr lang="lv-LV" dirty="0" err="1" smtClean="0"/>
              <a:t>of</a:t>
            </a:r>
            <a:r>
              <a:rPr lang="lv-LV" dirty="0" smtClean="0"/>
              <a:t> </a:t>
            </a:r>
            <a:r>
              <a:rPr lang="lv-LV" dirty="0" err="1" smtClean="0"/>
              <a:t>results</a:t>
            </a:r>
            <a:endParaRPr lang="lv-LV" dirty="0" smtClean="0"/>
          </a:p>
          <a:p>
            <a:pPr>
              <a:spcAft>
                <a:spcPts val="1200"/>
              </a:spcAft>
            </a:pPr>
            <a:r>
              <a:rPr lang="lv-LV" dirty="0" err="1" smtClean="0"/>
              <a:t>Implementation</a:t>
            </a:r>
            <a:r>
              <a:rPr lang="lv-LV" dirty="0" smtClean="0"/>
              <a:t> </a:t>
            </a:r>
            <a:r>
              <a:rPr lang="lv-LV" dirty="0" err="1" smtClean="0"/>
              <a:t>of</a:t>
            </a:r>
            <a:r>
              <a:rPr lang="lv-LV" dirty="0" smtClean="0"/>
              <a:t> </a:t>
            </a:r>
            <a:r>
              <a:rPr lang="lv-LV" dirty="0" err="1" smtClean="0"/>
              <a:t>accepted</a:t>
            </a:r>
            <a:r>
              <a:rPr lang="lv-LV" dirty="0" smtClean="0"/>
              <a:t> </a:t>
            </a:r>
            <a:r>
              <a:rPr lang="lv-LV" dirty="0" err="1" smtClean="0"/>
              <a:t>suggestions</a:t>
            </a:r>
            <a:endParaRPr lang="lv-LV" dirty="0" smtClean="0"/>
          </a:p>
          <a:p>
            <a:pPr>
              <a:spcAft>
                <a:spcPts val="1200"/>
              </a:spcAft>
            </a:pPr>
            <a:r>
              <a:rPr lang="lv-LV" dirty="0" err="1" smtClean="0"/>
              <a:t>Everybody</a:t>
            </a:r>
            <a:r>
              <a:rPr lang="lv-LV" dirty="0" smtClean="0"/>
              <a:t> </a:t>
            </a:r>
            <a:r>
              <a:rPr lang="lv-LV" dirty="0" err="1" smtClean="0"/>
              <a:t>has</a:t>
            </a:r>
            <a:r>
              <a:rPr lang="lv-LV" dirty="0" smtClean="0"/>
              <a:t> to </a:t>
            </a:r>
            <a:r>
              <a:rPr lang="lv-LV" dirty="0" err="1" smtClean="0"/>
              <a:t>be</a:t>
            </a:r>
            <a:r>
              <a:rPr lang="lv-LV" dirty="0" smtClean="0"/>
              <a:t> </a:t>
            </a:r>
            <a:r>
              <a:rPr lang="lv-LV" dirty="0" err="1" smtClean="0"/>
              <a:t>involved</a:t>
            </a:r>
            <a:endParaRPr lang="lv-LV" dirty="0" smtClean="0"/>
          </a:p>
          <a:p>
            <a:r>
              <a:rPr lang="lv-LV" dirty="0" err="1" smtClean="0"/>
              <a:t>Tables</a:t>
            </a:r>
            <a:r>
              <a:rPr lang="lv-LV" dirty="0" smtClean="0"/>
              <a:t> </a:t>
            </a:r>
            <a:r>
              <a:rPr lang="lv-LV" dirty="0" err="1" smtClean="0"/>
              <a:t>and</a:t>
            </a:r>
            <a:r>
              <a:rPr lang="lv-LV" dirty="0" smtClean="0"/>
              <a:t> </a:t>
            </a:r>
            <a:r>
              <a:rPr lang="lv-LV" dirty="0" err="1" smtClean="0"/>
              <a:t>chairs</a:t>
            </a:r>
            <a:r>
              <a:rPr lang="lv-LV" dirty="0" smtClean="0"/>
              <a:t> to </a:t>
            </a:r>
            <a:r>
              <a:rPr lang="lv-LV" dirty="0" err="1" smtClean="0"/>
              <a:t>be</a:t>
            </a:r>
            <a:r>
              <a:rPr lang="lv-LV" dirty="0" smtClean="0"/>
              <a:t> </a:t>
            </a:r>
            <a:r>
              <a:rPr lang="lv-LV" dirty="0" err="1" smtClean="0"/>
              <a:t>moved</a:t>
            </a:r>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pPr>
              <a:defRPr/>
            </a:pPr>
            <a:fld id="{65B1D9EE-7C6E-4AE4-B21E-711AE95D8E0E}" type="slidenum">
              <a:rPr lang="en-US" altLang="en-US" smtClean="0"/>
              <a:pPr>
                <a:defRPr/>
              </a:pPr>
              <a:t>9</a:t>
            </a:fld>
            <a:endParaRPr lang="en-US" altLang="en-US"/>
          </a:p>
        </p:txBody>
      </p:sp>
    </p:spTree>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262</TotalTime>
  <Words>1596</Words>
  <Application>Microsoft Office PowerPoint</Application>
  <PresentationFormat>On-screen Show (4:3)</PresentationFormat>
  <Paragraphs>211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89_Prezentacija_templateLV</vt:lpstr>
      <vt:lpstr>Latvian Peer Evaluation.  Why did we ordered one? 26th EPSO - Conference</vt:lpstr>
      <vt:lpstr>Why did we ordered one? </vt:lpstr>
      <vt:lpstr>Health Inspectorate  Supervision of:</vt:lpstr>
      <vt:lpstr>Content of project</vt:lpstr>
      <vt:lpstr>Within the European Social Fund co-financed project “Elaboration and Implementation of Health Network Development Guidelines and Quality Assurance System in Priority Health Sectors”</vt:lpstr>
      <vt:lpstr>Expert services in the field of healthcare quality and patient safety- Tasks and Schedule of Execution</vt:lpstr>
      <vt:lpstr>Expert services in the field of healthcare quality and patient safety</vt:lpstr>
      <vt:lpstr>List of Organisations included in the interviews of the Latvian Peer evaluation team  Inspectorate from 2-5 July 2018 in Riga</vt:lpstr>
      <vt:lpstr>Resorces and contribution  from Health Inspectorate</vt:lpstr>
      <vt:lpstr>Presentations by Stichting Eurinspect on the presented proposals and examples of good practice 27 - 30.08.2018.</vt:lpstr>
      <vt:lpstr>Some photos</vt:lpstr>
      <vt:lpstr>Reflections and Recommendations of the Stichting Eurinspect team</vt:lpstr>
      <vt:lpstr>Benefits for the Health Inspectorate</vt:lpstr>
      <vt:lpstr>Benefits in more formal aspects</vt:lpstr>
      <vt:lpstr>Changes in health care supervision and control</vt:lpstr>
      <vt:lpstr>Orientation on supervision not only on compliance to the norms New methods and approaches:</vt:lpstr>
      <vt:lpstr>Thematic controls</vt:lpstr>
      <vt:lpstr>Triage of complaints</vt:lpstr>
      <vt:lpstr>Revision of the Medical treatment risk fund administration/action</vt:lpstr>
      <vt:lpstr>Problems and obstacles</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dacer</cp:lastModifiedBy>
  <cp:revision>101</cp:revision>
  <dcterms:created xsi:type="dcterms:W3CDTF">2014-11-20T14:46:47Z</dcterms:created>
  <dcterms:modified xsi:type="dcterms:W3CDTF">2018-10-12T07:59:50Z</dcterms:modified>
</cp:coreProperties>
</file>