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3"/>
  </p:notesMasterIdLst>
  <p:sldIdLst>
    <p:sldId id="256" r:id="rId2"/>
    <p:sldId id="348" r:id="rId3"/>
    <p:sldId id="326" r:id="rId4"/>
    <p:sldId id="258" r:id="rId5"/>
    <p:sldId id="318" r:id="rId6"/>
    <p:sldId id="327" r:id="rId7"/>
    <p:sldId id="304" r:id="rId8"/>
    <p:sldId id="307" r:id="rId9"/>
    <p:sldId id="305" r:id="rId10"/>
    <p:sldId id="312" r:id="rId11"/>
    <p:sldId id="349" r:id="rId12"/>
    <p:sldId id="293" r:id="rId13"/>
    <p:sldId id="323" r:id="rId14"/>
    <p:sldId id="283" r:id="rId15"/>
    <p:sldId id="328" r:id="rId16"/>
    <p:sldId id="329" r:id="rId17"/>
    <p:sldId id="289" r:id="rId18"/>
    <p:sldId id="272" r:id="rId19"/>
    <p:sldId id="330" r:id="rId20"/>
    <p:sldId id="346" r:id="rId21"/>
    <p:sldId id="282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123"/>
    <p:restoredTop sz="94697"/>
  </p:normalViewPr>
  <p:slideViewPr>
    <p:cSldViewPr snapToGrid="0" snapToObjects="1">
      <p:cViewPr varScale="1">
        <p:scale>
          <a:sx n="213" d="100"/>
          <a:sy n="213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940C7-FD7F-A440-B1DF-FDAFF764A4AC}" type="doc">
      <dgm:prSet loTypeId="urn:microsoft.com/office/officeart/2005/8/layout/cycle5" loCatId="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da-DK"/>
        </a:p>
      </dgm:t>
    </dgm:pt>
    <dgm:pt modelId="{72C18E0D-7D13-7644-A58F-CC735811DE8F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dirty="0"/>
            <a:t>Relationships</a:t>
          </a:r>
        </a:p>
        <a:p>
          <a:r>
            <a:rPr lang="da-DK" sz="1500" dirty="0"/>
            <a:t>Shared </a:t>
          </a:r>
          <a:r>
            <a:rPr lang="da-DK" sz="1500" dirty="0" err="1"/>
            <a:t>Accepted</a:t>
          </a:r>
          <a:r>
            <a:rPr lang="da-DK" sz="1500" dirty="0"/>
            <a:t> </a:t>
          </a:r>
          <a:r>
            <a:rPr lang="da-DK" sz="1500" dirty="0" err="1"/>
            <a:t>Goals</a:t>
          </a:r>
          <a:r>
            <a:rPr lang="da-DK" sz="1500" dirty="0"/>
            <a:t>, Shared Knowledge, Mutual </a:t>
          </a:r>
          <a:r>
            <a:rPr lang="da-DK" sz="1500" dirty="0" err="1"/>
            <a:t>Respect</a:t>
          </a:r>
          <a:endParaRPr lang="da-DK" sz="15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500" dirty="0"/>
        </a:p>
      </dgm:t>
    </dgm:pt>
    <dgm:pt modelId="{F85B461D-C8F3-BE44-9C2A-F309CBB216B5}" type="parTrans" cxnId="{DB71A6F5-0769-0442-8CC7-46EFF1155808}">
      <dgm:prSet/>
      <dgm:spPr/>
      <dgm:t>
        <a:bodyPr/>
        <a:lstStyle/>
        <a:p>
          <a:endParaRPr lang="da-DK"/>
        </a:p>
      </dgm:t>
    </dgm:pt>
    <dgm:pt modelId="{B33B27B2-3C63-DE47-ADBC-F6D4DD3AD0DB}" type="sibTrans" cxnId="{DB71A6F5-0769-0442-8CC7-46EFF1155808}">
      <dgm:prSet/>
      <dgm:spPr/>
      <dgm:t>
        <a:bodyPr/>
        <a:lstStyle/>
        <a:p>
          <a:endParaRPr lang="da-DK"/>
        </a:p>
      </dgm:t>
    </dgm:pt>
    <dgm:pt modelId="{316BAE16-3DD8-B143-9A2A-340A2C7716C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dirty="0" err="1"/>
            <a:t>Communikation</a:t>
          </a:r>
          <a:endParaRPr lang="da-DK" sz="2400" dirty="0"/>
        </a:p>
        <a:p>
          <a:r>
            <a:rPr lang="da-DK" sz="1600" dirty="0" err="1"/>
            <a:t>Often</a:t>
          </a:r>
          <a:r>
            <a:rPr lang="da-DK" sz="1600" dirty="0"/>
            <a:t>, </a:t>
          </a:r>
          <a:r>
            <a:rPr lang="da-DK" sz="1600" dirty="0" err="1"/>
            <a:t>Timely</a:t>
          </a:r>
          <a:r>
            <a:rPr lang="da-DK" sz="1600" dirty="0"/>
            <a:t>, </a:t>
          </a:r>
          <a:r>
            <a:rPr lang="da-DK" sz="1600" dirty="0" err="1"/>
            <a:t>Precise</a:t>
          </a:r>
          <a:r>
            <a:rPr lang="da-DK" sz="1600" dirty="0"/>
            <a:t> and</a:t>
          </a:r>
        </a:p>
        <a:p>
          <a:r>
            <a:rPr lang="da-DK" sz="1600" dirty="0" err="1"/>
            <a:t>Problemsolving</a:t>
          </a:r>
          <a:endParaRPr lang="da-DK" sz="1600" dirty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dirty="0"/>
        </a:p>
      </dgm:t>
    </dgm:pt>
    <dgm:pt modelId="{BD16BB68-A947-9B42-B15D-E3595F6D2D6D}" type="parTrans" cxnId="{E6556229-5147-EF4A-B90A-363C43A0E3EE}">
      <dgm:prSet/>
      <dgm:spPr/>
      <dgm:t>
        <a:bodyPr/>
        <a:lstStyle/>
        <a:p>
          <a:endParaRPr lang="da-DK"/>
        </a:p>
      </dgm:t>
    </dgm:pt>
    <dgm:pt modelId="{D1FB3EA6-4660-1F44-B360-631561210675}" type="sibTrans" cxnId="{E6556229-5147-EF4A-B90A-363C43A0E3EE}">
      <dgm:prSet/>
      <dgm:spPr/>
      <dgm:t>
        <a:bodyPr/>
        <a:lstStyle/>
        <a:p>
          <a:endParaRPr lang="da-DK"/>
        </a:p>
      </dgm:t>
    </dgm:pt>
    <dgm:pt modelId="{7F58DEE6-B98A-C24B-9CE2-BC4BF8A13A8A}" type="pres">
      <dgm:prSet presAssocID="{86F940C7-FD7F-A440-B1DF-FDAFF764A4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EA2170-0964-E84C-A8D4-2C4C6C639144}" type="pres">
      <dgm:prSet presAssocID="{72C18E0D-7D13-7644-A58F-CC735811DE8F}" presName="node" presStyleLbl="node1" presStyleIdx="0" presStyleCnt="2" custRadScaleRad="94878" custRadScaleInc="-34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C6F54-BEB7-A042-A646-C3EE303D4127}" type="pres">
      <dgm:prSet presAssocID="{72C18E0D-7D13-7644-A58F-CC735811DE8F}" presName="spNode" presStyleCnt="0"/>
      <dgm:spPr/>
    </dgm:pt>
    <dgm:pt modelId="{C2674DF2-D471-F74E-9FAF-02B576F1BA77}" type="pres">
      <dgm:prSet presAssocID="{B33B27B2-3C63-DE47-ADBC-F6D4DD3AD0DB}" presName="sibTrans" presStyleLbl="sibTrans1D1" presStyleIdx="0" presStyleCnt="2"/>
      <dgm:spPr/>
      <dgm:t>
        <a:bodyPr/>
        <a:lstStyle/>
        <a:p>
          <a:endParaRPr lang="en-GB"/>
        </a:p>
      </dgm:t>
    </dgm:pt>
    <dgm:pt modelId="{D65C975E-A405-FB45-BC72-B0EDE5DF88D7}" type="pres">
      <dgm:prSet presAssocID="{316BAE16-3DD8-B143-9A2A-340A2C7716C3}" presName="node" presStyleLbl="node1" presStyleIdx="1" presStyleCnt="2" custRadScaleRad="100331" custRadScaleInc="9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6A9550-F735-384A-9CA2-AF18579A15AD}" type="pres">
      <dgm:prSet presAssocID="{316BAE16-3DD8-B143-9A2A-340A2C7716C3}" presName="spNode" presStyleCnt="0"/>
      <dgm:spPr/>
    </dgm:pt>
    <dgm:pt modelId="{3FC71FCA-B59C-EC4E-BF40-878BE3A073F1}" type="pres">
      <dgm:prSet presAssocID="{D1FB3EA6-4660-1F44-B360-631561210675}" presName="sibTrans" presStyleLbl="sibTrans1D1" presStyleIdx="1" presStyleCnt="2"/>
      <dgm:spPr/>
      <dgm:t>
        <a:bodyPr/>
        <a:lstStyle/>
        <a:p>
          <a:endParaRPr lang="en-GB"/>
        </a:p>
      </dgm:t>
    </dgm:pt>
  </dgm:ptLst>
  <dgm:cxnLst>
    <dgm:cxn modelId="{08205ECF-316C-B744-8A0C-F24E4597E499}" type="presOf" srcId="{72C18E0D-7D13-7644-A58F-CC735811DE8F}" destId="{FFEA2170-0964-E84C-A8D4-2C4C6C639144}" srcOrd="0" destOrd="0" presId="urn:microsoft.com/office/officeart/2005/8/layout/cycle5"/>
    <dgm:cxn modelId="{DB71A6F5-0769-0442-8CC7-46EFF1155808}" srcId="{86F940C7-FD7F-A440-B1DF-FDAFF764A4AC}" destId="{72C18E0D-7D13-7644-A58F-CC735811DE8F}" srcOrd="0" destOrd="0" parTransId="{F85B461D-C8F3-BE44-9C2A-F309CBB216B5}" sibTransId="{B33B27B2-3C63-DE47-ADBC-F6D4DD3AD0DB}"/>
    <dgm:cxn modelId="{E6556229-5147-EF4A-B90A-363C43A0E3EE}" srcId="{86F940C7-FD7F-A440-B1DF-FDAFF764A4AC}" destId="{316BAE16-3DD8-B143-9A2A-340A2C7716C3}" srcOrd="1" destOrd="0" parTransId="{BD16BB68-A947-9B42-B15D-E3595F6D2D6D}" sibTransId="{D1FB3EA6-4660-1F44-B360-631561210675}"/>
    <dgm:cxn modelId="{E545FFE8-6DB3-2C45-B5DF-C9C401EDA645}" type="presOf" srcId="{316BAE16-3DD8-B143-9A2A-340A2C7716C3}" destId="{D65C975E-A405-FB45-BC72-B0EDE5DF88D7}" srcOrd="0" destOrd="0" presId="urn:microsoft.com/office/officeart/2005/8/layout/cycle5"/>
    <dgm:cxn modelId="{58C1C756-A45C-1442-82FD-92648D25E5B4}" type="presOf" srcId="{B33B27B2-3C63-DE47-ADBC-F6D4DD3AD0DB}" destId="{C2674DF2-D471-F74E-9FAF-02B576F1BA77}" srcOrd="0" destOrd="0" presId="urn:microsoft.com/office/officeart/2005/8/layout/cycle5"/>
    <dgm:cxn modelId="{6ABC1FCA-84F4-A049-A40C-9F9326A65712}" type="presOf" srcId="{86F940C7-FD7F-A440-B1DF-FDAFF764A4AC}" destId="{7F58DEE6-B98A-C24B-9CE2-BC4BF8A13A8A}" srcOrd="0" destOrd="0" presId="urn:microsoft.com/office/officeart/2005/8/layout/cycle5"/>
    <dgm:cxn modelId="{E4153203-C898-5F44-9A9F-E8D3051B7DEA}" type="presOf" srcId="{D1FB3EA6-4660-1F44-B360-631561210675}" destId="{3FC71FCA-B59C-EC4E-BF40-878BE3A073F1}" srcOrd="0" destOrd="0" presId="urn:microsoft.com/office/officeart/2005/8/layout/cycle5"/>
    <dgm:cxn modelId="{2FF4F8D9-D918-7E47-89C0-E74660FAD76F}" type="presParOf" srcId="{7F58DEE6-B98A-C24B-9CE2-BC4BF8A13A8A}" destId="{FFEA2170-0964-E84C-A8D4-2C4C6C639144}" srcOrd="0" destOrd="0" presId="urn:microsoft.com/office/officeart/2005/8/layout/cycle5"/>
    <dgm:cxn modelId="{AB781AD5-D6A7-6642-B5D7-75C2C82FC1C4}" type="presParOf" srcId="{7F58DEE6-B98A-C24B-9CE2-BC4BF8A13A8A}" destId="{A37C6F54-BEB7-A042-A646-C3EE303D4127}" srcOrd="1" destOrd="0" presId="urn:microsoft.com/office/officeart/2005/8/layout/cycle5"/>
    <dgm:cxn modelId="{E251269A-9A5B-864F-A924-AAA44EF14DE7}" type="presParOf" srcId="{7F58DEE6-B98A-C24B-9CE2-BC4BF8A13A8A}" destId="{C2674DF2-D471-F74E-9FAF-02B576F1BA77}" srcOrd="2" destOrd="0" presId="urn:microsoft.com/office/officeart/2005/8/layout/cycle5"/>
    <dgm:cxn modelId="{CA765042-1B08-714C-A702-5B79FF53601A}" type="presParOf" srcId="{7F58DEE6-B98A-C24B-9CE2-BC4BF8A13A8A}" destId="{D65C975E-A405-FB45-BC72-B0EDE5DF88D7}" srcOrd="3" destOrd="0" presId="urn:microsoft.com/office/officeart/2005/8/layout/cycle5"/>
    <dgm:cxn modelId="{57C33F1A-A965-9F4D-B61B-0F13C631C70C}" type="presParOf" srcId="{7F58DEE6-B98A-C24B-9CE2-BC4BF8A13A8A}" destId="{CC6A9550-F735-384A-9CA2-AF18579A15AD}" srcOrd="4" destOrd="0" presId="urn:microsoft.com/office/officeart/2005/8/layout/cycle5"/>
    <dgm:cxn modelId="{09BDA0E2-F85D-B84B-9962-94D923013208}" type="presParOf" srcId="{7F58DEE6-B98A-C24B-9CE2-BC4BF8A13A8A}" destId="{3FC71FCA-B59C-EC4E-BF40-878BE3A073F1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60E69-A67F-B84D-A6AB-FA84A28F99BA}" type="doc">
      <dgm:prSet loTypeId="urn:microsoft.com/office/officeart/2005/8/layout/pyramid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717EE576-94A1-2E4D-97F3-DF842F44E479}">
      <dgm:prSet phldrT="[Tekst]"/>
      <dgm:spPr/>
      <dgm:t>
        <a:bodyPr/>
        <a:lstStyle/>
        <a:p>
          <a:r>
            <a:rPr lang="da-DK" dirty="0" err="1"/>
            <a:t>Increased</a:t>
          </a:r>
          <a:r>
            <a:rPr lang="da-DK" dirty="0"/>
            <a:t> </a:t>
          </a:r>
          <a:r>
            <a:rPr lang="da-DK" dirty="0" err="1"/>
            <a:t>number</a:t>
          </a:r>
          <a:r>
            <a:rPr lang="da-DK" dirty="0"/>
            <a:t> of </a:t>
          </a:r>
          <a:r>
            <a:rPr lang="da-DK" dirty="0" err="1"/>
            <a:t>consultation</a:t>
          </a:r>
          <a:r>
            <a:rPr lang="da-DK" dirty="0"/>
            <a:t> per </a:t>
          </a:r>
          <a:r>
            <a:rPr lang="da-DK" dirty="0" err="1"/>
            <a:t>employee</a:t>
          </a:r>
          <a:r>
            <a:rPr lang="da-DK" dirty="0"/>
            <a:t> per </a:t>
          </a:r>
          <a:r>
            <a:rPr lang="da-DK" dirty="0" err="1"/>
            <a:t>year</a:t>
          </a:r>
          <a:r>
            <a:rPr lang="da-DK" dirty="0"/>
            <a:t>:</a:t>
          </a:r>
        </a:p>
      </dgm:t>
    </dgm:pt>
    <dgm:pt modelId="{7512C719-F163-C74E-AB79-F836DDCF25CF}" type="parTrans" cxnId="{A17C397E-C3A8-5944-B00C-5E6159C50441}">
      <dgm:prSet/>
      <dgm:spPr/>
      <dgm:t>
        <a:bodyPr/>
        <a:lstStyle/>
        <a:p>
          <a:endParaRPr lang="da-DK"/>
        </a:p>
      </dgm:t>
    </dgm:pt>
    <dgm:pt modelId="{4A3CBB48-2450-2B41-B0C8-5EDD0AA5ECFD}" type="sibTrans" cxnId="{A17C397E-C3A8-5944-B00C-5E6159C50441}">
      <dgm:prSet/>
      <dgm:spPr/>
      <dgm:t>
        <a:bodyPr/>
        <a:lstStyle/>
        <a:p>
          <a:endParaRPr lang="da-DK"/>
        </a:p>
      </dgm:t>
    </dgm:pt>
    <dgm:pt modelId="{0609A762-E152-BA46-A47B-6B32F147BAF6}">
      <dgm:prSet phldrT="[Tekst]"/>
      <dgm:spPr/>
      <dgm:t>
        <a:bodyPr/>
        <a:lstStyle/>
        <a:p>
          <a:r>
            <a:rPr lang="da-DK" dirty="0"/>
            <a:t>441,11 </a:t>
          </a:r>
          <a:r>
            <a:rPr lang="da-DK" dirty="0" err="1"/>
            <a:t>consultations</a:t>
          </a:r>
          <a:endParaRPr lang="da-DK" dirty="0"/>
        </a:p>
      </dgm:t>
    </dgm:pt>
    <dgm:pt modelId="{8E1FE701-60E8-1D49-8522-EC0BE131EA54}" type="parTrans" cxnId="{74AA86EF-2512-2C4A-B4F8-3B47F0BCF581}">
      <dgm:prSet/>
      <dgm:spPr/>
      <dgm:t>
        <a:bodyPr/>
        <a:lstStyle/>
        <a:p>
          <a:endParaRPr lang="da-DK"/>
        </a:p>
      </dgm:t>
    </dgm:pt>
    <dgm:pt modelId="{17B5A5C2-84E0-2548-900E-6CE3288ECE3A}" type="sibTrans" cxnId="{74AA86EF-2512-2C4A-B4F8-3B47F0BCF581}">
      <dgm:prSet/>
      <dgm:spPr/>
      <dgm:t>
        <a:bodyPr/>
        <a:lstStyle/>
        <a:p>
          <a:endParaRPr lang="da-DK"/>
        </a:p>
      </dgm:t>
    </dgm:pt>
    <dgm:pt modelId="{BEE37496-2A35-8546-878F-85BA730E275A}">
      <dgm:prSet phldrT="[Tekst]"/>
      <dgm:spPr/>
      <dgm:t>
        <a:bodyPr/>
        <a:lstStyle/>
        <a:p>
          <a:r>
            <a:rPr lang="da-DK" dirty="0" err="1"/>
            <a:t>Increase</a:t>
          </a:r>
          <a:r>
            <a:rPr lang="da-DK" dirty="0"/>
            <a:t> in face-face </a:t>
          </a:r>
          <a:r>
            <a:rPr lang="da-DK" dirty="0" err="1"/>
            <a:t>consultation</a:t>
          </a:r>
          <a:r>
            <a:rPr lang="da-DK" dirty="0"/>
            <a:t> per </a:t>
          </a:r>
          <a:r>
            <a:rPr lang="da-DK" dirty="0" err="1"/>
            <a:t>employee</a:t>
          </a:r>
          <a:r>
            <a:rPr lang="da-DK" dirty="0"/>
            <a:t> per </a:t>
          </a:r>
          <a:r>
            <a:rPr lang="da-DK" dirty="0" err="1"/>
            <a:t>year</a:t>
          </a:r>
          <a:endParaRPr lang="da-DK" dirty="0"/>
        </a:p>
      </dgm:t>
    </dgm:pt>
    <dgm:pt modelId="{B55119BB-4EA8-7948-9803-5E3E52A8295C}" type="parTrans" cxnId="{EF384826-C73B-6143-87C8-D7F50551D757}">
      <dgm:prSet/>
      <dgm:spPr/>
      <dgm:t>
        <a:bodyPr/>
        <a:lstStyle/>
        <a:p>
          <a:endParaRPr lang="da-DK"/>
        </a:p>
      </dgm:t>
    </dgm:pt>
    <dgm:pt modelId="{A8E1C212-B0EB-C342-BE44-E63AF04F5D48}" type="sibTrans" cxnId="{EF384826-C73B-6143-87C8-D7F50551D757}">
      <dgm:prSet/>
      <dgm:spPr/>
      <dgm:t>
        <a:bodyPr/>
        <a:lstStyle/>
        <a:p>
          <a:endParaRPr lang="da-DK"/>
        </a:p>
      </dgm:t>
    </dgm:pt>
    <dgm:pt modelId="{9EAE084F-B651-9448-BD52-CEF4A30DF71E}">
      <dgm:prSet phldrT="[Tekst]"/>
      <dgm:spPr/>
      <dgm:t>
        <a:bodyPr/>
        <a:lstStyle/>
        <a:p>
          <a:r>
            <a:rPr lang="da-DK" dirty="0"/>
            <a:t>199,92 </a:t>
          </a:r>
          <a:r>
            <a:rPr lang="da-DK" dirty="0" err="1"/>
            <a:t>consultations</a:t>
          </a:r>
          <a:endParaRPr lang="da-DK" dirty="0"/>
        </a:p>
      </dgm:t>
    </dgm:pt>
    <dgm:pt modelId="{A2ED2B23-F198-5D4E-947F-C70361A6D198}" type="parTrans" cxnId="{501CF6D5-92C3-7949-B6EF-703DA456C626}">
      <dgm:prSet/>
      <dgm:spPr/>
      <dgm:t>
        <a:bodyPr/>
        <a:lstStyle/>
        <a:p>
          <a:endParaRPr lang="da-DK"/>
        </a:p>
      </dgm:t>
    </dgm:pt>
    <dgm:pt modelId="{4676D588-C2FC-6A4D-A3A4-9CAF8B655704}" type="sibTrans" cxnId="{501CF6D5-92C3-7949-B6EF-703DA456C626}">
      <dgm:prSet/>
      <dgm:spPr/>
      <dgm:t>
        <a:bodyPr/>
        <a:lstStyle/>
        <a:p>
          <a:endParaRPr lang="da-DK"/>
        </a:p>
      </dgm:t>
    </dgm:pt>
    <dgm:pt modelId="{19C8723A-69C6-A04C-9BAD-AEA32DBDDE84}" type="pres">
      <dgm:prSet presAssocID="{76660E69-A67F-B84D-A6AB-FA84A28F99B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66D1FC29-4FF0-644B-BD38-F5145B2BEA75}" type="pres">
      <dgm:prSet presAssocID="{76660E69-A67F-B84D-A6AB-FA84A28F99BA}" presName="pyramid" presStyleLbl="node1" presStyleIdx="0" presStyleCnt="1"/>
      <dgm:spPr/>
    </dgm:pt>
    <dgm:pt modelId="{7A034974-806C-D542-981C-779B9ECE3FA1}" type="pres">
      <dgm:prSet presAssocID="{76660E69-A67F-B84D-A6AB-FA84A28F99BA}" presName="theList" presStyleCnt="0"/>
      <dgm:spPr/>
    </dgm:pt>
    <dgm:pt modelId="{9EF8AAA2-F7D0-534A-BD65-A5B9099CAAC2}" type="pres">
      <dgm:prSet presAssocID="{717EE576-94A1-2E4D-97F3-DF842F44E479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219AA-2ED8-8E4E-BD43-136C39C284FA}" type="pres">
      <dgm:prSet presAssocID="{717EE576-94A1-2E4D-97F3-DF842F44E479}" presName="aSpace" presStyleCnt="0"/>
      <dgm:spPr/>
    </dgm:pt>
    <dgm:pt modelId="{CC581713-37DF-2F4A-A5DD-E25D1E5F75F8}" type="pres">
      <dgm:prSet presAssocID="{BEE37496-2A35-8546-878F-85BA730E275A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3AD70-2BCA-9642-B570-33C3339D96A7}" type="pres">
      <dgm:prSet presAssocID="{BEE37496-2A35-8546-878F-85BA730E275A}" presName="aSpace" presStyleCnt="0"/>
      <dgm:spPr/>
    </dgm:pt>
  </dgm:ptLst>
  <dgm:cxnLst>
    <dgm:cxn modelId="{EF384826-C73B-6143-87C8-D7F50551D757}" srcId="{76660E69-A67F-B84D-A6AB-FA84A28F99BA}" destId="{BEE37496-2A35-8546-878F-85BA730E275A}" srcOrd="1" destOrd="0" parTransId="{B55119BB-4EA8-7948-9803-5E3E52A8295C}" sibTransId="{A8E1C212-B0EB-C342-BE44-E63AF04F5D48}"/>
    <dgm:cxn modelId="{8CE7BA81-DAD2-9D4C-8D79-54F49D4DFC4F}" type="presOf" srcId="{0609A762-E152-BA46-A47B-6B32F147BAF6}" destId="{9EF8AAA2-F7D0-534A-BD65-A5B9099CAAC2}" srcOrd="0" destOrd="1" presId="urn:microsoft.com/office/officeart/2005/8/layout/pyramid2"/>
    <dgm:cxn modelId="{501CF6D5-92C3-7949-B6EF-703DA456C626}" srcId="{BEE37496-2A35-8546-878F-85BA730E275A}" destId="{9EAE084F-B651-9448-BD52-CEF4A30DF71E}" srcOrd="0" destOrd="0" parTransId="{A2ED2B23-F198-5D4E-947F-C70361A6D198}" sibTransId="{4676D588-C2FC-6A4D-A3A4-9CAF8B655704}"/>
    <dgm:cxn modelId="{CD2AE5F0-2DE6-C643-9476-9C5F7D0AC049}" type="presOf" srcId="{9EAE084F-B651-9448-BD52-CEF4A30DF71E}" destId="{CC581713-37DF-2F4A-A5DD-E25D1E5F75F8}" srcOrd="0" destOrd="1" presId="urn:microsoft.com/office/officeart/2005/8/layout/pyramid2"/>
    <dgm:cxn modelId="{850AADC8-8A81-ED4F-B7D2-DE2BD350EE67}" type="presOf" srcId="{76660E69-A67F-B84D-A6AB-FA84A28F99BA}" destId="{19C8723A-69C6-A04C-9BAD-AEA32DBDDE84}" srcOrd="0" destOrd="0" presId="urn:microsoft.com/office/officeart/2005/8/layout/pyramid2"/>
    <dgm:cxn modelId="{A17C397E-C3A8-5944-B00C-5E6159C50441}" srcId="{76660E69-A67F-B84D-A6AB-FA84A28F99BA}" destId="{717EE576-94A1-2E4D-97F3-DF842F44E479}" srcOrd="0" destOrd="0" parTransId="{7512C719-F163-C74E-AB79-F836DDCF25CF}" sibTransId="{4A3CBB48-2450-2B41-B0C8-5EDD0AA5ECFD}"/>
    <dgm:cxn modelId="{74AA86EF-2512-2C4A-B4F8-3B47F0BCF581}" srcId="{717EE576-94A1-2E4D-97F3-DF842F44E479}" destId="{0609A762-E152-BA46-A47B-6B32F147BAF6}" srcOrd="0" destOrd="0" parTransId="{8E1FE701-60E8-1D49-8522-EC0BE131EA54}" sibTransId="{17B5A5C2-84E0-2548-900E-6CE3288ECE3A}"/>
    <dgm:cxn modelId="{800B6E00-C4B6-D94F-9EEE-51D1FB2A2A44}" type="presOf" srcId="{BEE37496-2A35-8546-878F-85BA730E275A}" destId="{CC581713-37DF-2F4A-A5DD-E25D1E5F75F8}" srcOrd="0" destOrd="0" presId="urn:microsoft.com/office/officeart/2005/8/layout/pyramid2"/>
    <dgm:cxn modelId="{DB2BEBB9-0695-794E-A55C-ADA6D496FD4B}" type="presOf" srcId="{717EE576-94A1-2E4D-97F3-DF842F44E479}" destId="{9EF8AAA2-F7D0-534A-BD65-A5B9099CAAC2}" srcOrd="0" destOrd="0" presId="urn:microsoft.com/office/officeart/2005/8/layout/pyramid2"/>
    <dgm:cxn modelId="{5340646E-6F6B-2C46-892B-7548358225AA}" type="presParOf" srcId="{19C8723A-69C6-A04C-9BAD-AEA32DBDDE84}" destId="{66D1FC29-4FF0-644B-BD38-F5145B2BEA75}" srcOrd="0" destOrd="0" presId="urn:microsoft.com/office/officeart/2005/8/layout/pyramid2"/>
    <dgm:cxn modelId="{FF13BE6D-5091-7A47-A23E-FC196E901EA5}" type="presParOf" srcId="{19C8723A-69C6-A04C-9BAD-AEA32DBDDE84}" destId="{7A034974-806C-D542-981C-779B9ECE3FA1}" srcOrd="1" destOrd="0" presId="urn:microsoft.com/office/officeart/2005/8/layout/pyramid2"/>
    <dgm:cxn modelId="{2DB91710-F44F-D34E-AED7-C6CF6E4000F5}" type="presParOf" srcId="{7A034974-806C-D542-981C-779B9ECE3FA1}" destId="{9EF8AAA2-F7D0-534A-BD65-A5B9099CAAC2}" srcOrd="0" destOrd="0" presId="urn:microsoft.com/office/officeart/2005/8/layout/pyramid2"/>
    <dgm:cxn modelId="{ED1D1778-0A9A-1349-BE37-B3907FAA274A}" type="presParOf" srcId="{7A034974-806C-D542-981C-779B9ECE3FA1}" destId="{98C219AA-2ED8-8E4E-BD43-136C39C284FA}" srcOrd="1" destOrd="0" presId="urn:microsoft.com/office/officeart/2005/8/layout/pyramid2"/>
    <dgm:cxn modelId="{4D3F0817-5C9A-BD4C-9941-5C11173A8C93}" type="presParOf" srcId="{7A034974-806C-D542-981C-779B9ECE3FA1}" destId="{CC581713-37DF-2F4A-A5DD-E25D1E5F75F8}" srcOrd="2" destOrd="0" presId="urn:microsoft.com/office/officeart/2005/8/layout/pyramid2"/>
    <dgm:cxn modelId="{18DC7917-BFAE-3642-8D26-8416A91C4096}" type="presParOf" srcId="{7A034974-806C-D542-981C-779B9ECE3FA1}" destId="{AFB3AD70-2BCA-9642-B570-33C3339D96A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3D777-5150-8446-9558-393407128AD6}" type="doc">
      <dgm:prSet loTypeId="urn:microsoft.com/office/officeart/2009/3/layout/SpiralPicture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4FABFCC-3E7A-9845-A8D1-622B8953B678}">
      <dgm:prSet phldrT="[Tekst]" phldr="1"/>
      <dgm:spPr/>
      <dgm:t>
        <a:bodyPr/>
        <a:lstStyle/>
        <a:p>
          <a:endParaRPr lang="da-DK"/>
        </a:p>
      </dgm:t>
    </dgm:pt>
    <dgm:pt modelId="{3F131D9D-4E8C-2E4C-AD05-F9787F8CC5ED}" type="parTrans" cxnId="{C6145535-C554-E542-AB0B-0DC8A0E10E2C}">
      <dgm:prSet/>
      <dgm:spPr/>
      <dgm:t>
        <a:bodyPr/>
        <a:lstStyle/>
        <a:p>
          <a:endParaRPr lang="da-DK"/>
        </a:p>
      </dgm:t>
    </dgm:pt>
    <dgm:pt modelId="{10B27312-0854-804D-BC6B-B92AB2340917}" type="sibTrans" cxnId="{C6145535-C554-E542-AB0B-0DC8A0E10E2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da-DK"/>
        </a:p>
      </dgm:t>
    </dgm:pt>
    <dgm:pt modelId="{A3A7982C-2068-3442-A9A6-13A16E9815DF}">
      <dgm:prSet phldrT="[Tekst]" phldr="1"/>
      <dgm:spPr/>
      <dgm:t>
        <a:bodyPr/>
        <a:lstStyle/>
        <a:p>
          <a:endParaRPr lang="da-DK"/>
        </a:p>
      </dgm:t>
    </dgm:pt>
    <dgm:pt modelId="{BF1A308F-23F9-9641-A548-03586BE09D11}" type="parTrans" cxnId="{BA5BF432-7C39-6241-85F8-A9829E7E36ED}">
      <dgm:prSet/>
      <dgm:spPr/>
      <dgm:t>
        <a:bodyPr/>
        <a:lstStyle/>
        <a:p>
          <a:endParaRPr lang="da-DK"/>
        </a:p>
      </dgm:t>
    </dgm:pt>
    <dgm:pt modelId="{28ACC83E-5149-5F40-B672-24D09DA863AA}" type="sibTrans" cxnId="{BA5BF432-7C39-6241-85F8-A9829E7E36E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da-DK"/>
        </a:p>
      </dgm:t>
    </dgm:pt>
    <dgm:pt modelId="{BB5DF371-BB51-694D-A7FC-31BC0D02C8C8}">
      <dgm:prSet phldrT="[Tekst]" phldr="1"/>
      <dgm:spPr/>
      <dgm:t>
        <a:bodyPr/>
        <a:lstStyle/>
        <a:p>
          <a:endParaRPr lang="da-DK"/>
        </a:p>
      </dgm:t>
    </dgm:pt>
    <dgm:pt modelId="{0FF14E53-7D05-CB49-A5CD-1FB1DAA95380}" type="parTrans" cxnId="{0872624E-0FA3-AD40-8158-59DB304E9CED}">
      <dgm:prSet/>
      <dgm:spPr/>
      <dgm:t>
        <a:bodyPr/>
        <a:lstStyle/>
        <a:p>
          <a:endParaRPr lang="da-DK"/>
        </a:p>
      </dgm:t>
    </dgm:pt>
    <dgm:pt modelId="{983C7126-FBF7-4B4D-9B68-F6D541D5F193}" type="sibTrans" cxnId="{0872624E-0FA3-AD40-8158-59DB304E9CE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da-DK"/>
        </a:p>
      </dgm:t>
    </dgm:pt>
    <dgm:pt modelId="{48249BE1-D9AE-BF4B-A28A-1B40D09D400A}">
      <dgm:prSet phldrT="[Tekst]" phldr="1"/>
      <dgm:spPr/>
      <dgm:t>
        <a:bodyPr/>
        <a:lstStyle/>
        <a:p>
          <a:endParaRPr lang="da-DK"/>
        </a:p>
      </dgm:t>
    </dgm:pt>
    <dgm:pt modelId="{717B4008-96DF-9942-B578-5EF87C3C4EBF}" type="parTrans" cxnId="{7AF75A04-DB71-1043-94A1-5A5346281B42}">
      <dgm:prSet/>
      <dgm:spPr/>
      <dgm:t>
        <a:bodyPr/>
        <a:lstStyle/>
        <a:p>
          <a:endParaRPr lang="da-DK"/>
        </a:p>
      </dgm:t>
    </dgm:pt>
    <dgm:pt modelId="{7E5B64F8-22C5-9F4B-901C-772CD014982C}" type="sibTrans" cxnId="{7AF75A04-DB71-1043-94A1-5A5346281B4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da-DK"/>
        </a:p>
      </dgm:t>
    </dgm:pt>
    <dgm:pt modelId="{5CBADCA7-2FC8-6B4E-8B6B-F58CFE982B14}" type="pres">
      <dgm:prSet presAssocID="{FEC3D777-5150-8446-9558-393407128AD6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en-GB"/>
        </a:p>
      </dgm:t>
    </dgm:pt>
    <dgm:pt modelId="{282B9C53-56A0-F541-9AEB-098638E97D50}" type="pres">
      <dgm:prSet presAssocID="{FEC3D777-5150-8446-9558-393407128AD6}" presName="picts" presStyleCnt="0"/>
      <dgm:spPr/>
    </dgm:pt>
    <dgm:pt modelId="{B27CCFC4-6080-124A-A174-5EBC4C4AEFA1}" type="pres">
      <dgm:prSet presAssocID="{FEC3D777-5150-8446-9558-393407128AD6}" presName="space1" presStyleCnt="0"/>
      <dgm:spPr/>
    </dgm:pt>
    <dgm:pt modelId="{F119ED98-08E1-8B45-B2D5-E0902D24A47C}" type="pres">
      <dgm:prSet presAssocID="{FEC3D777-5150-8446-9558-393407128AD6}" presName="space2" presStyleCnt="0"/>
      <dgm:spPr/>
    </dgm:pt>
    <dgm:pt modelId="{C865C391-5820-A249-81C5-77981F733BDF}" type="pres">
      <dgm:prSet presAssocID="{7E5B64F8-22C5-9F4B-901C-772CD014982C}" presName="pictA1" presStyleCnt="0"/>
      <dgm:spPr/>
    </dgm:pt>
    <dgm:pt modelId="{1C7A69D1-081D-634B-B081-5D14FF409AB1}" type="pres">
      <dgm:prSet presAssocID="{7E5B64F8-22C5-9F4B-901C-772CD014982C}" presName="imageRepeatNode" presStyleLbl="alignNode1" presStyleIdx="0" presStyleCnt="5"/>
      <dgm:spPr/>
      <dgm:t>
        <a:bodyPr/>
        <a:lstStyle/>
        <a:p>
          <a:endParaRPr lang="en-GB"/>
        </a:p>
      </dgm:t>
    </dgm:pt>
    <dgm:pt modelId="{A94F4B3F-AD37-BB4C-8106-F15F925F4D6C}" type="pres">
      <dgm:prSet presAssocID="{7E5B64F8-22C5-9F4B-901C-772CD014982C}" presName="oneDotPict" presStyleCnt="0"/>
      <dgm:spPr/>
    </dgm:pt>
    <dgm:pt modelId="{8B9B46CE-5C84-2245-9746-4DBADB1BF51A}" type="pres">
      <dgm:prSet presAssocID="{7E5B64F8-22C5-9F4B-901C-772CD014982C}" presName="dotPict_11" presStyleLbl="solidFgAcc1" presStyleIdx="0" presStyleCnt="20"/>
      <dgm:spPr/>
    </dgm:pt>
    <dgm:pt modelId="{70524166-5637-BF44-9424-46A48D5E84A4}" type="pres">
      <dgm:prSet presAssocID="{28ACC83E-5149-5F40-B672-24D09DA863AA}" presName="pictA2" presStyleCnt="0"/>
      <dgm:spPr/>
    </dgm:pt>
    <dgm:pt modelId="{59A45E94-3394-6D46-8AAD-50E446EFA5FE}" type="pres">
      <dgm:prSet presAssocID="{28ACC83E-5149-5F40-B672-24D09DA863AA}" presName="imageRepeatNode" presStyleLbl="alignNode1" presStyleIdx="1" presStyleCnt="5"/>
      <dgm:spPr/>
      <dgm:t>
        <a:bodyPr/>
        <a:lstStyle/>
        <a:p>
          <a:endParaRPr lang="en-GB"/>
        </a:p>
      </dgm:t>
    </dgm:pt>
    <dgm:pt modelId="{D28BB18F-2A85-4C47-92E2-6D5DCCBB1889}" type="pres">
      <dgm:prSet presAssocID="{28ACC83E-5149-5F40-B672-24D09DA863AA}" presName="twoDotsPict" presStyleCnt="0"/>
      <dgm:spPr/>
    </dgm:pt>
    <dgm:pt modelId="{A931BD45-DDB8-F94A-BCC9-7C234B53D607}" type="pres">
      <dgm:prSet presAssocID="{28ACC83E-5149-5F40-B672-24D09DA863AA}" presName="dotPict_21" presStyleLbl="solidFgAcc1" presStyleIdx="1" presStyleCnt="20"/>
      <dgm:spPr/>
    </dgm:pt>
    <dgm:pt modelId="{4B95A701-E616-2F42-9E2B-5A7A16C22DEC}" type="pres">
      <dgm:prSet presAssocID="{28ACC83E-5149-5F40-B672-24D09DA863AA}" presName="dotPict_22" presStyleLbl="solidFgAcc1" presStyleIdx="2" presStyleCnt="20"/>
      <dgm:spPr/>
    </dgm:pt>
    <dgm:pt modelId="{0B329CFF-C127-E345-8A39-6FBEDB98E7FB}" type="pres">
      <dgm:prSet presAssocID="{983C7126-FBF7-4B4D-9B68-F6D541D5F193}" presName="pictA3" presStyleCnt="0"/>
      <dgm:spPr/>
    </dgm:pt>
    <dgm:pt modelId="{DCEE344A-88C9-F042-8B3A-4CAFE549709A}" type="pres">
      <dgm:prSet presAssocID="{983C7126-FBF7-4B4D-9B68-F6D541D5F193}" presName="imageRepeatNode" presStyleLbl="alignNode1" presStyleIdx="2" presStyleCnt="5"/>
      <dgm:spPr/>
      <dgm:t>
        <a:bodyPr/>
        <a:lstStyle/>
        <a:p>
          <a:endParaRPr lang="en-GB"/>
        </a:p>
      </dgm:t>
    </dgm:pt>
    <dgm:pt modelId="{F956EAD8-ADA2-274D-AA1A-0A1486969B19}" type="pres">
      <dgm:prSet presAssocID="{983C7126-FBF7-4B4D-9B68-F6D541D5F193}" presName="threeDotsPict" presStyleCnt="0"/>
      <dgm:spPr/>
    </dgm:pt>
    <dgm:pt modelId="{C4745DE0-85CF-7140-8841-C04007B49D10}" type="pres">
      <dgm:prSet presAssocID="{983C7126-FBF7-4B4D-9B68-F6D541D5F193}" presName="dotPict_31" presStyleLbl="solidFgAcc1" presStyleIdx="3" presStyleCnt="20" custLinFactX="100000" custLinFactY="200000" custLinFactNeighborX="121578" custLinFactNeighborY="289318"/>
      <dgm:spPr/>
    </dgm:pt>
    <dgm:pt modelId="{71ECFD90-8A77-8349-8496-773A87B4888A}" type="pres">
      <dgm:prSet presAssocID="{983C7126-FBF7-4B4D-9B68-F6D541D5F193}" presName="dotPict_32" presStyleLbl="solidFgAcc1" presStyleIdx="4" presStyleCnt="20"/>
      <dgm:spPr/>
    </dgm:pt>
    <dgm:pt modelId="{8FDEB932-8737-0649-A617-F73A2AC865B7}" type="pres">
      <dgm:prSet presAssocID="{983C7126-FBF7-4B4D-9B68-F6D541D5F193}" presName="dotPict_33" presStyleLbl="solidFgAcc1" presStyleIdx="5" presStyleCnt="20"/>
      <dgm:spPr/>
    </dgm:pt>
    <dgm:pt modelId="{8484812A-3382-6D43-ACCE-84CBC978F0CE}" type="pres">
      <dgm:prSet presAssocID="{10B27312-0854-804D-BC6B-B92AB2340917}" presName="pictA4" presStyleCnt="0"/>
      <dgm:spPr/>
    </dgm:pt>
    <dgm:pt modelId="{C196DFE7-19A6-144C-89F9-B13D0D8C6FAF}" type="pres">
      <dgm:prSet presAssocID="{10B27312-0854-804D-BC6B-B92AB2340917}" presName="imageRepeatNode" presStyleLbl="alignNode1" presStyleIdx="3" presStyleCnt="5"/>
      <dgm:spPr/>
      <dgm:t>
        <a:bodyPr/>
        <a:lstStyle/>
        <a:p>
          <a:endParaRPr lang="en-GB"/>
        </a:p>
      </dgm:t>
    </dgm:pt>
    <dgm:pt modelId="{8F76258F-9C77-5341-A5CC-0A95CAF8B489}" type="pres">
      <dgm:prSet presAssocID="{10B27312-0854-804D-BC6B-B92AB2340917}" presName="fourDotsPict" presStyleCnt="0"/>
      <dgm:spPr/>
    </dgm:pt>
    <dgm:pt modelId="{E7325C8A-FEF8-144A-8DC0-E183AB44A29A}" type="pres">
      <dgm:prSet presAssocID="{10B27312-0854-804D-BC6B-B92AB2340917}" presName="dotPict_41" presStyleLbl="solidFgAcc1" presStyleIdx="6" presStyleCnt="20"/>
      <dgm:spPr/>
    </dgm:pt>
    <dgm:pt modelId="{45BFBD1F-CE8A-9F4B-9FEA-3FAD96E47A3C}" type="pres">
      <dgm:prSet presAssocID="{10B27312-0854-804D-BC6B-B92AB2340917}" presName="dotPict_42" presStyleLbl="solidFgAcc1" presStyleIdx="7" presStyleCnt="20"/>
      <dgm:spPr/>
    </dgm:pt>
    <dgm:pt modelId="{A4051FFB-EB94-A34E-8BCD-CF4AFA947786}" type="pres">
      <dgm:prSet presAssocID="{10B27312-0854-804D-BC6B-B92AB2340917}" presName="dotPict_43" presStyleLbl="solidFgAcc1" presStyleIdx="8" presStyleCnt="20"/>
      <dgm:spPr/>
    </dgm:pt>
    <dgm:pt modelId="{C4BB8BB2-BC76-6942-855D-180AF96FF9D3}" type="pres">
      <dgm:prSet presAssocID="{10B27312-0854-804D-BC6B-B92AB2340917}" presName="dotPict_44" presStyleLbl="solidFgAcc1" presStyleIdx="9" presStyleCnt="20"/>
      <dgm:spPr/>
    </dgm:pt>
    <dgm:pt modelId="{0D6BF302-F67B-B948-B758-5D439B64E275}" type="pres">
      <dgm:prSet presAssocID="{FEC3D777-5150-8446-9558-393407128AD6}" presName="pictB5" presStyleLbl="alignNode1" presStyleIdx="4" presStyleCnt="5"/>
      <dgm:spPr/>
    </dgm:pt>
    <dgm:pt modelId="{5145110C-977F-1947-AD73-1DC4548CE245}" type="pres">
      <dgm:prSet presAssocID="{FEC3D777-5150-8446-9558-393407128AD6}" presName="txLine" presStyleCnt="0"/>
      <dgm:spPr/>
    </dgm:pt>
    <dgm:pt modelId="{1F27257F-04BF-F54C-9381-F3281982D700}" type="pres">
      <dgm:prSet presAssocID="{48249BE1-D9AE-BF4B-A28A-1B40D09D400A}" presName="oneDotTx" presStyleCnt="0"/>
      <dgm:spPr/>
    </dgm:pt>
    <dgm:pt modelId="{780FA1BA-B3C3-1343-B041-1789CEFA38B0}" type="pres">
      <dgm:prSet presAssocID="{48249BE1-D9AE-BF4B-A28A-1B40D09D400A}" presName="dotTx_11" presStyleLbl="solidFgAcc1" presStyleIdx="10" presStyleCnt="20"/>
      <dgm:spPr/>
    </dgm:pt>
    <dgm:pt modelId="{721F369B-A710-384B-A13E-D1379090ACC4}" type="pres">
      <dgm:prSet presAssocID="{48249BE1-D9AE-BF4B-A28A-1B40D09D400A}" presName="Name37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AC462-F2D2-1C40-85D0-83565EDBA15B}" type="pres">
      <dgm:prSet presAssocID="{A3A7982C-2068-3442-A9A6-13A16E9815DF}" presName="twoDotsTx" presStyleCnt="0"/>
      <dgm:spPr/>
    </dgm:pt>
    <dgm:pt modelId="{28C9875E-E5AF-3C43-A035-9F5458F866A7}" type="pres">
      <dgm:prSet presAssocID="{A3A7982C-2068-3442-A9A6-13A16E9815DF}" presName="dotTx_21" presStyleLbl="solidFgAcc1" presStyleIdx="11" presStyleCnt="20"/>
      <dgm:spPr/>
    </dgm:pt>
    <dgm:pt modelId="{C2CCA2FA-967D-9448-94EE-6643E6DF7FF6}" type="pres">
      <dgm:prSet presAssocID="{A3A7982C-2068-3442-A9A6-13A16E9815DF}" presName="dotTx_22" presStyleLbl="solidFgAcc1" presStyleIdx="12" presStyleCnt="20"/>
      <dgm:spPr/>
    </dgm:pt>
    <dgm:pt modelId="{006C53FB-E981-A24A-9B3F-3FC3C540B7A6}" type="pres">
      <dgm:prSet presAssocID="{A3A7982C-2068-3442-A9A6-13A16E9815DF}" presName="Name39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E7D10C-B725-0447-B764-B9B66EB44F19}" type="pres">
      <dgm:prSet presAssocID="{BB5DF371-BB51-694D-A7FC-31BC0D02C8C8}" presName="threeDotsTx" presStyleCnt="0"/>
      <dgm:spPr/>
    </dgm:pt>
    <dgm:pt modelId="{55E0ECA1-A7F9-034C-948D-D24392AD2E08}" type="pres">
      <dgm:prSet presAssocID="{BB5DF371-BB51-694D-A7FC-31BC0D02C8C8}" presName="dotTx_31" presStyleLbl="solidFgAcc1" presStyleIdx="13" presStyleCnt="20"/>
      <dgm:spPr/>
    </dgm:pt>
    <dgm:pt modelId="{C086D2AF-7EAF-C042-B06F-59FEF5827B4C}" type="pres">
      <dgm:prSet presAssocID="{BB5DF371-BB51-694D-A7FC-31BC0D02C8C8}" presName="dotTx_32" presStyleLbl="solidFgAcc1" presStyleIdx="14" presStyleCnt="20"/>
      <dgm:spPr/>
    </dgm:pt>
    <dgm:pt modelId="{B0979D1D-FBBB-B54C-B86B-1EE9643D65F0}" type="pres">
      <dgm:prSet presAssocID="{BB5DF371-BB51-694D-A7FC-31BC0D02C8C8}" presName="dotTx_33" presStyleLbl="solidFgAcc1" presStyleIdx="15" presStyleCnt="20"/>
      <dgm:spPr/>
    </dgm:pt>
    <dgm:pt modelId="{AB77568A-F3A0-FF40-B6FF-FBC854EAD1D3}" type="pres">
      <dgm:prSet presAssocID="{BB5DF371-BB51-694D-A7FC-31BC0D02C8C8}" presName="Name41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A4AA98-EF7F-134F-AA4C-588BB8DC983D}" type="pres">
      <dgm:prSet presAssocID="{34FABFCC-3E7A-9845-A8D1-622B8953B678}" presName="fourDotsTx" presStyleCnt="0"/>
      <dgm:spPr/>
    </dgm:pt>
    <dgm:pt modelId="{14EB387C-462D-E84C-986E-D45062AE2AB5}" type="pres">
      <dgm:prSet presAssocID="{34FABFCC-3E7A-9845-A8D1-622B8953B678}" presName="dotTx_41" presStyleLbl="solidFgAcc1" presStyleIdx="16" presStyleCnt="20"/>
      <dgm:spPr/>
    </dgm:pt>
    <dgm:pt modelId="{F90683C5-2461-0244-B21F-DDD406968D68}" type="pres">
      <dgm:prSet presAssocID="{34FABFCC-3E7A-9845-A8D1-622B8953B678}" presName="dotTx_42" presStyleLbl="solidFgAcc1" presStyleIdx="17" presStyleCnt="20"/>
      <dgm:spPr/>
    </dgm:pt>
    <dgm:pt modelId="{095C4B3C-ED38-F048-8A3E-D780E9E03C15}" type="pres">
      <dgm:prSet presAssocID="{34FABFCC-3E7A-9845-A8D1-622B8953B678}" presName="dotTx_43" presStyleLbl="solidFgAcc1" presStyleIdx="18" presStyleCnt="20"/>
      <dgm:spPr/>
    </dgm:pt>
    <dgm:pt modelId="{D33B6A9D-AB91-E347-BF0C-E856CA6CFA36}" type="pres">
      <dgm:prSet presAssocID="{34FABFCC-3E7A-9845-A8D1-622B8953B678}" presName="dotTx_44" presStyleLbl="solidFgAcc1" presStyleIdx="19" presStyleCnt="20"/>
      <dgm:spPr/>
    </dgm:pt>
    <dgm:pt modelId="{1968E5E6-54AF-444D-9B54-94221ACC4235}" type="pres">
      <dgm:prSet presAssocID="{34FABFCC-3E7A-9845-A8D1-622B8953B678}" presName="Name43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500D32-BB8F-4843-A304-0CDD14530C53}" type="presOf" srcId="{10B27312-0854-804D-BC6B-B92AB2340917}" destId="{C196DFE7-19A6-144C-89F9-B13D0D8C6FAF}" srcOrd="0" destOrd="0" presId="urn:microsoft.com/office/officeart/2009/3/layout/SpiralPicture"/>
    <dgm:cxn modelId="{00BD9B1B-723A-A744-AC91-499406B6A649}" type="presOf" srcId="{BB5DF371-BB51-694D-A7FC-31BC0D02C8C8}" destId="{AB77568A-F3A0-FF40-B6FF-FBC854EAD1D3}" srcOrd="0" destOrd="0" presId="urn:microsoft.com/office/officeart/2009/3/layout/SpiralPicture"/>
    <dgm:cxn modelId="{BA5BF432-7C39-6241-85F8-A9829E7E36ED}" srcId="{FEC3D777-5150-8446-9558-393407128AD6}" destId="{A3A7982C-2068-3442-A9A6-13A16E9815DF}" srcOrd="1" destOrd="0" parTransId="{BF1A308F-23F9-9641-A548-03586BE09D11}" sibTransId="{28ACC83E-5149-5F40-B672-24D09DA863AA}"/>
    <dgm:cxn modelId="{D1332667-315A-CD45-905B-29604C36BFC1}" type="presOf" srcId="{34FABFCC-3E7A-9845-A8D1-622B8953B678}" destId="{1968E5E6-54AF-444D-9B54-94221ACC4235}" srcOrd="0" destOrd="0" presId="urn:microsoft.com/office/officeart/2009/3/layout/SpiralPicture"/>
    <dgm:cxn modelId="{C32CCD9C-E2B4-D74F-9009-85C5063BC4C8}" type="presOf" srcId="{48249BE1-D9AE-BF4B-A28A-1B40D09D400A}" destId="{721F369B-A710-384B-A13E-D1379090ACC4}" srcOrd="0" destOrd="0" presId="urn:microsoft.com/office/officeart/2009/3/layout/SpiralPicture"/>
    <dgm:cxn modelId="{E72C9FC5-06B8-254D-8C64-24012A15B4D1}" type="presOf" srcId="{7E5B64F8-22C5-9F4B-901C-772CD014982C}" destId="{1C7A69D1-081D-634B-B081-5D14FF409AB1}" srcOrd="0" destOrd="0" presId="urn:microsoft.com/office/officeart/2009/3/layout/SpiralPicture"/>
    <dgm:cxn modelId="{7AF75A04-DB71-1043-94A1-5A5346281B42}" srcId="{FEC3D777-5150-8446-9558-393407128AD6}" destId="{48249BE1-D9AE-BF4B-A28A-1B40D09D400A}" srcOrd="0" destOrd="0" parTransId="{717B4008-96DF-9942-B578-5EF87C3C4EBF}" sibTransId="{7E5B64F8-22C5-9F4B-901C-772CD014982C}"/>
    <dgm:cxn modelId="{9F9D4D24-0812-624C-9C05-786F90AF15F7}" type="presOf" srcId="{A3A7982C-2068-3442-A9A6-13A16E9815DF}" destId="{006C53FB-E981-A24A-9B3F-3FC3C540B7A6}" srcOrd="0" destOrd="0" presId="urn:microsoft.com/office/officeart/2009/3/layout/SpiralPicture"/>
    <dgm:cxn modelId="{0872624E-0FA3-AD40-8158-59DB304E9CED}" srcId="{FEC3D777-5150-8446-9558-393407128AD6}" destId="{BB5DF371-BB51-694D-A7FC-31BC0D02C8C8}" srcOrd="2" destOrd="0" parTransId="{0FF14E53-7D05-CB49-A5CD-1FB1DAA95380}" sibTransId="{983C7126-FBF7-4B4D-9B68-F6D541D5F193}"/>
    <dgm:cxn modelId="{C6145535-C554-E542-AB0B-0DC8A0E10E2C}" srcId="{FEC3D777-5150-8446-9558-393407128AD6}" destId="{34FABFCC-3E7A-9845-A8D1-622B8953B678}" srcOrd="3" destOrd="0" parTransId="{3F131D9D-4E8C-2E4C-AD05-F9787F8CC5ED}" sibTransId="{10B27312-0854-804D-BC6B-B92AB2340917}"/>
    <dgm:cxn modelId="{D19339F1-E2E8-EB41-8E4D-732EEBDF83F1}" type="presOf" srcId="{FEC3D777-5150-8446-9558-393407128AD6}" destId="{5CBADCA7-2FC8-6B4E-8B6B-F58CFE982B14}" srcOrd="0" destOrd="0" presId="urn:microsoft.com/office/officeart/2009/3/layout/SpiralPicture"/>
    <dgm:cxn modelId="{868EFF91-6E22-FD4E-BC69-B41E0C81DA53}" type="presOf" srcId="{983C7126-FBF7-4B4D-9B68-F6D541D5F193}" destId="{DCEE344A-88C9-F042-8B3A-4CAFE549709A}" srcOrd="0" destOrd="0" presId="urn:microsoft.com/office/officeart/2009/3/layout/SpiralPicture"/>
    <dgm:cxn modelId="{F324FA25-B329-F143-91F4-14AED6F43999}" type="presOf" srcId="{28ACC83E-5149-5F40-B672-24D09DA863AA}" destId="{59A45E94-3394-6D46-8AAD-50E446EFA5FE}" srcOrd="0" destOrd="0" presId="urn:microsoft.com/office/officeart/2009/3/layout/SpiralPicture"/>
    <dgm:cxn modelId="{B77B58F1-9834-1649-A9CC-266848B23E80}" type="presParOf" srcId="{5CBADCA7-2FC8-6B4E-8B6B-F58CFE982B14}" destId="{282B9C53-56A0-F541-9AEB-098638E97D50}" srcOrd="0" destOrd="0" presId="urn:microsoft.com/office/officeart/2009/3/layout/SpiralPicture"/>
    <dgm:cxn modelId="{5A976F95-A55F-634F-B4F2-3164D63610CC}" type="presParOf" srcId="{282B9C53-56A0-F541-9AEB-098638E97D50}" destId="{B27CCFC4-6080-124A-A174-5EBC4C4AEFA1}" srcOrd="0" destOrd="0" presId="urn:microsoft.com/office/officeart/2009/3/layout/SpiralPicture"/>
    <dgm:cxn modelId="{DAC3DFD7-5416-6145-8609-AAE1EF41EB11}" type="presParOf" srcId="{282B9C53-56A0-F541-9AEB-098638E97D50}" destId="{F119ED98-08E1-8B45-B2D5-E0902D24A47C}" srcOrd="1" destOrd="0" presId="urn:microsoft.com/office/officeart/2009/3/layout/SpiralPicture"/>
    <dgm:cxn modelId="{6CD2580F-B41B-CE4A-8B67-868F4480A654}" type="presParOf" srcId="{282B9C53-56A0-F541-9AEB-098638E97D50}" destId="{C865C391-5820-A249-81C5-77981F733BDF}" srcOrd="2" destOrd="0" presId="urn:microsoft.com/office/officeart/2009/3/layout/SpiralPicture"/>
    <dgm:cxn modelId="{FAD2DCA1-A4D0-004F-AB29-286C32ED9ABC}" type="presParOf" srcId="{C865C391-5820-A249-81C5-77981F733BDF}" destId="{1C7A69D1-081D-634B-B081-5D14FF409AB1}" srcOrd="0" destOrd="0" presId="urn:microsoft.com/office/officeart/2009/3/layout/SpiralPicture"/>
    <dgm:cxn modelId="{8E7AE6D7-F7F3-4147-8567-0BF612C41228}" type="presParOf" srcId="{282B9C53-56A0-F541-9AEB-098638E97D50}" destId="{A94F4B3F-AD37-BB4C-8106-F15F925F4D6C}" srcOrd="3" destOrd="0" presId="urn:microsoft.com/office/officeart/2009/3/layout/SpiralPicture"/>
    <dgm:cxn modelId="{A56C061A-60CC-F44D-9809-D88ADB6421B0}" type="presParOf" srcId="{A94F4B3F-AD37-BB4C-8106-F15F925F4D6C}" destId="{8B9B46CE-5C84-2245-9746-4DBADB1BF51A}" srcOrd="0" destOrd="0" presId="urn:microsoft.com/office/officeart/2009/3/layout/SpiralPicture"/>
    <dgm:cxn modelId="{F6FFC361-A5E0-8D44-98DB-1EE6A44704CC}" type="presParOf" srcId="{282B9C53-56A0-F541-9AEB-098638E97D50}" destId="{70524166-5637-BF44-9424-46A48D5E84A4}" srcOrd="4" destOrd="0" presId="urn:microsoft.com/office/officeart/2009/3/layout/SpiralPicture"/>
    <dgm:cxn modelId="{B5DE8FDE-AB3A-254B-9B5E-ADC674CAB08A}" type="presParOf" srcId="{70524166-5637-BF44-9424-46A48D5E84A4}" destId="{59A45E94-3394-6D46-8AAD-50E446EFA5FE}" srcOrd="0" destOrd="0" presId="urn:microsoft.com/office/officeart/2009/3/layout/SpiralPicture"/>
    <dgm:cxn modelId="{325821EF-A90C-CC48-BDAB-648F0C853601}" type="presParOf" srcId="{282B9C53-56A0-F541-9AEB-098638E97D50}" destId="{D28BB18F-2A85-4C47-92E2-6D5DCCBB1889}" srcOrd="5" destOrd="0" presId="urn:microsoft.com/office/officeart/2009/3/layout/SpiralPicture"/>
    <dgm:cxn modelId="{4D4E9289-B35B-8B4B-818E-0154A7B0E9D6}" type="presParOf" srcId="{D28BB18F-2A85-4C47-92E2-6D5DCCBB1889}" destId="{A931BD45-DDB8-F94A-BCC9-7C234B53D607}" srcOrd="0" destOrd="0" presId="urn:microsoft.com/office/officeart/2009/3/layout/SpiralPicture"/>
    <dgm:cxn modelId="{0B4101E8-6CCC-6C4D-8F34-A1E23107CD98}" type="presParOf" srcId="{D28BB18F-2A85-4C47-92E2-6D5DCCBB1889}" destId="{4B95A701-E616-2F42-9E2B-5A7A16C22DEC}" srcOrd="1" destOrd="0" presId="urn:microsoft.com/office/officeart/2009/3/layout/SpiralPicture"/>
    <dgm:cxn modelId="{D2A9D3F6-3176-B340-B5FB-E2138143F8B9}" type="presParOf" srcId="{282B9C53-56A0-F541-9AEB-098638E97D50}" destId="{0B329CFF-C127-E345-8A39-6FBEDB98E7FB}" srcOrd="6" destOrd="0" presId="urn:microsoft.com/office/officeart/2009/3/layout/SpiralPicture"/>
    <dgm:cxn modelId="{71541924-FBBE-D941-9D87-6D82B1ACAC69}" type="presParOf" srcId="{0B329CFF-C127-E345-8A39-6FBEDB98E7FB}" destId="{DCEE344A-88C9-F042-8B3A-4CAFE549709A}" srcOrd="0" destOrd="0" presId="urn:microsoft.com/office/officeart/2009/3/layout/SpiralPicture"/>
    <dgm:cxn modelId="{B0608E34-0533-CB4B-9C23-02E075D43091}" type="presParOf" srcId="{282B9C53-56A0-F541-9AEB-098638E97D50}" destId="{F956EAD8-ADA2-274D-AA1A-0A1486969B19}" srcOrd="7" destOrd="0" presId="urn:microsoft.com/office/officeart/2009/3/layout/SpiralPicture"/>
    <dgm:cxn modelId="{A6B2C5C0-F3A7-6B4E-8B6A-AEBBDE107EA3}" type="presParOf" srcId="{F956EAD8-ADA2-274D-AA1A-0A1486969B19}" destId="{C4745DE0-85CF-7140-8841-C04007B49D10}" srcOrd="0" destOrd="0" presId="urn:microsoft.com/office/officeart/2009/3/layout/SpiralPicture"/>
    <dgm:cxn modelId="{C0038BAF-8DC9-4046-A1B5-3294839E23CF}" type="presParOf" srcId="{F956EAD8-ADA2-274D-AA1A-0A1486969B19}" destId="{71ECFD90-8A77-8349-8496-773A87B4888A}" srcOrd="1" destOrd="0" presId="urn:microsoft.com/office/officeart/2009/3/layout/SpiralPicture"/>
    <dgm:cxn modelId="{A383A777-5078-BD4D-8992-11E9EEE83B67}" type="presParOf" srcId="{F956EAD8-ADA2-274D-AA1A-0A1486969B19}" destId="{8FDEB932-8737-0649-A617-F73A2AC865B7}" srcOrd="2" destOrd="0" presId="urn:microsoft.com/office/officeart/2009/3/layout/SpiralPicture"/>
    <dgm:cxn modelId="{36DA4C82-C683-5941-BE18-D102670383CF}" type="presParOf" srcId="{282B9C53-56A0-F541-9AEB-098638E97D50}" destId="{8484812A-3382-6D43-ACCE-84CBC978F0CE}" srcOrd="8" destOrd="0" presId="urn:microsoft.com/office/officeart/2009/3/layout/SpiralPicture"/>
    <dgm:cxn modelId="{7A588700-716C-DE4D-8F1A-E9A8BFEBEACB}" type="presParOf" srcId="{8484812A-3382-6D43-ACCE-84CBC978F0CE}" destId="{C196DFE7-19A6-144C-89F9-B13D0D8C6FAF}" srcOrd="0" destOrd="0" presId="urn:microsoft.com/office/officeart/2009/3/layout/SpiralPicture"/>
    <dgm:cxn modelId="{EA6D957B-5F48-8A42-AAC5-4FDBF9C34213}" type="presParOf" srcId="{282B9C53-56A0-F541-9AEB-098638E97D50}" destId="{8F76258F-9C77-5341-A5CC-0A95CAF8B489}" srcOrd="9" destOrd="0" presId="urn:microsoft.com/office/officeart/2009/3/layout/SpiralPicture"/>
    <dgm:cxn modelId="{9B5B7BDF-1773-614A-A0F9-E21E1AF19836}" type="presParOf" srcId="{8F76258F-9C77-5341-A5CC-0A95CAF8B489}" destId="{E7325C8A-FEF8-144A-8DC0-E183AB44A29A}" srcOrd="0" destOrd="0" presId="urn:microsoft.com/office/officeart/2009/3/layout/SpiralPicture"/>
    <dgm:cxn modelId="{B25883F6-0C0D-7B48-A3AE-5110BD6B6CAE}" type="presParOf" srcId="{8F76258F-9C77-5341-A5CC-0A95CAF8B489}" destId="{45BFBD1F-CE8A-9F4B-9FEA-3FAD96E47A3C}" srcOrd="1" destOrd="0" presId="urn:microsoft.com/office/officeart/2009/3/layout/SpiralPicture"/>
    <dgm:cxn modelId="{8333475F-E02F-E04A-A203-D108EE24CF1A}" type="presParOf" srcId="{8F76258F-9C77-5341-A5CC-0A95CAF8B489}" destId="{A4051FFB-EB94-A34E-8BCD-CF4AFA947786}" srcOrd="2" destOrd="0" presId="urn:microsoft.com/office/officeart/2009/3/layout/SpiralPicture"/>
    <dgm:cxn modelId="{17692AA8-39C5-2846-8AF9-67664767F472}" type="presParOf" srcId="{8F76258F-9C77-5341-A5CC-0A95CAF8B489}" destId="{C4BB8BB2-BC76-6942-855D-180AF96FF9D3}" srcOrd="3" destOrd="0" presId="urn:microsoft.com/office/officeart/2009/3/layout/SpiralPicture"/>
    <dgm:cxn modelId="{231063F5-2996-AC4E-8EEA-34EE7C794930}" type="presParOf" srcId="{282B9C53-56A0-F541-9AEB-098638E97D50}" destId="{0D6BF302-F67B-B948-B758-5D439B64E275}" srcOrd="10" destOrd="0" presId="urn:microsoft.com/office/officeart/2009/3/layout/SpiralPicture"/>
    <dgm:cxn modelId="{A0A61627-96BB-9A47-9B5F-0A989BBBB565}" type="presParOf" srcId="{5CBADCA7-2FC8-6B4E-8B6B-F58CFE982B14}" destId="{5145110C-977F-1947-AD73-1DC4548CE245}" srcOrd="1" destOrd="0" presId="urn:microsoft.com/office/officeart/2009/3/layout/SpiralPicture"/>
    <dgm:cxn modelId="{D9EF05C6-DB5A-DF44-B3DD-87D1D4DCF033}" type="presParOf" srcId="{5145110C-977F-1947-AD73-1DC4548CE245}" destId="{1F27257F-04BF-F54C-9381-F3281982D700}" srcOrd="0" destOrd="0" presId="urn:microsoft.com/office/officeart/2009/3/layout/SpiralPicture"/>
    <dgm:cxn modelId="{A604BB0B-D95F-F049-89D6-E64C370A7EF0}" type="presParOf" srcId="{1F27257F-04BF-F54C-9381-F3281982D700}" destId="{780FA1BA-B3C3-1343-B041-1789CEFA38B0}" srcOrd="0" destOrd="0" presId="urn:microsoft.com/office/officeart/2009/3/layout/SpiralPicture"/>
    <dgm:cxn modelId="{B8C8DD31-DEB4-184F-B22A-C80FEA232CC7}" type="presParOf" srcId="{5145110C-977F-1947-AD73-1DC4548CE245}" destId="{721F369B-A710-384B-A13E-D1379090ACC4}" srcOrd="1" destOrd="0" presId="urn:microsoft.com/office/officeart/2009/3/layout/SpiralPicture"/>
    <dgm:cxn modelId="{34540077-0ECF-D94C-B2F7-C623078B3EBF}" type="presParOf" srcId="{5145110C-977F-1947-AD73-1DC4548CE245}" destId="{370AC462-F2D2-1C40-85D0-83565EDBA15B}" srcOrd="2" destOrd="0" presId="urn:microsoft.com/office/officeart/2009/3/layout/SpiralPicture"/>
    <dgm:cxn modelId="{8EBF8AD5-9F6E-E049-8427-3ED4874CF083}" type="presParOf" srcId="{370AC462-F2D2-1C40-85D0-83565EDBA15B}" destId="{28C9875E-E5AF-3C43-A035-9F5458F866A7}" srcOrd="0" destOrd="0" presId="urn:microsoft.com/office/officeart/2009/3/layout/SpiralPicture"/>
    <dgm:cxn modelId="{7FF9BBA5-F1CE-2844-BF17-B2FE5B81BC47}" type="presParOf" srcId="{370AC462-F2D2-1C40-85D0-83565EDBA15B}" destId="{C2CCA2FA-967D-9448-94EE-6643E6DF7FF6}" srcOrd="1" destOrd="0" presId="urn:microsoft.com/office/officeart/2009/3/layout/SpiralPicture"/>
    <dgm:cxn modelId="{633E2AC3-4DFB-3E43-B9A2-64D214A111AE}" type="presParOf" srcId="{5145110C-977F-1947-AD73-1DC4548CE245}" destId="{006C53FB-E981-A24A-9B3F-3FC3C540B7A6}" srcOrd="3" destOrd="0" presId="urn:microsoft.com/office/officeart/2009/3/layout/SpiralPicture"/>
    <dgm:cxn modelId="{C57242CC-6C8D-A044-8154-5466089AC388}" type="presParOf" srcId="{5145110C-977F-1947-AD73-1DC4548CE245}" destId="{EDE7D10C-B725-0447-B764-B9B66EB44F19}" srcOrd="4" destOrd="0" presId="urn:microsoft.com/office/officeart/2009/3/layout/SpiralPicture"/>
    <dgm:cxn modelId="{1C3A7718-C7DD-F145-B26E-F92FE9321BA8}" type="presParOf" srcId="{EDE7D10C-B725-0447-B764-B9B66EB44F19}" destId="{55E0ECA1-A7F9-034C-948D-D24392AD2E08}" srcOrd="0" destOrd="0" presId="urn:microsoft.com/office/officeart/2009/3/layout/SpiralPicture"/>
    <dgm:cxn modelId="{7AEA90F4-DA3D-A844-AB7D-9D99E7AB4434}" type="presParOf" srcId="{EDE7D10C-B725-0447-B764-B9B66EB44F19}" destId="{C086D2AF-7EAF-C042-B06F-59FEF5827B4C}" srcOrd="1" destOrd="0" presId="urn:microsoft.com/office/officeart/2009/3/layout/SpiralPicture"/>
    <dgm:cxn modelId="{EC97DAC4-8749-804C-B2D9-554880DE5EA5}" type="presParOf" srcId="{EDE7D10C-B725-0447-B764-B9B66EB44F19}" destId="{B0979D1D-FBBB-B54C-B86B-1EE9643D65F0}" srcOrd="2" destOrd="0" presId="urn:microsoft.com/office/officeart/2009/3/layout/SpiralPicture"/>
    <dgm:cxn modelId="{D9DCC110-28A3-1547-A42F-580BF21B9B05}" type="presParOf" srcId="{5145110C-977F-1947-AD73-1DC4548CE245}" destId="{AB77568A-F3A0-FF40-B6FF-FBC854EAD1D3}" srcOrd="5" destOrd="0" presId="urn:microsoft.com/office/officeart/2009/3/layout/SpiralPicture"/>
    <dgm:cxn modelId="{07ABD205-5A4A-804A-B9CB-070A75A647CC}" type="presParOf" srcId="{5145110C-977F-1947-AD73-1DC4548CE245}" destId="{0BA4AA98-EF7F-134F-AA4C-588BB8DC983D}" srcOrd="6" destOrd="0" presId="urn:microsoft.com/office/officeart/2009/3/layout/SpiralPicture"/>
    <dgm:cxn modelId="{FD191744-C3FA-7A48-8AEF-B22BE121F623}" type="presParOf" srcId="{0BA4AA98-EF7F-134F-AA4C-588BB8DC983D}" destId="{14EB387C-462D-E84C-986E-D45062AE2AB5}" srcOrd="0" destOrd="0" presId="urn:microsoft.com/office/officeart/2009/3/layout/SpiralPicture"/>
    <dgm:cxn modelId="{46D4EE8F-F06A-4B49-8FC6-E91E7E9A1AAB}" type="presParOf" srcId="{0BA4AA98-EF7F-134F-AA4C-588BB8DC983D}" destId="{F90683C5-2461-0244-B21F-DDD406968D68}" srcOrd="1" destOrd="0" presId="urn:microsoft.com/office/officeart/2009/3/layout/SpiralPicture"/>
    <dgm:cxn modelId="{10936AA5-4299-CF44-BAF9-004AE89D61B3}" type="presParOf" srcId="{0BA4AA98-EF7F-134F-AA4C-588BB8DC983D}" destId="{095C4B3C-ED38-F048-8A3E-D780E9E03C15}" srcOrd="2" destOrd="0" presId="urn:microsoft.com/office/officeart/2009/3/layout/SpiralPicture"/>
    <dgm:cxn modelId="{22C90161-3CE2-EE48-B449-B8EE10E25879}" type="presParOf" srcId="{0BA4AA98-EF7F-134F-AA4C-588BB8DC983D}" destId="{D33B6A9D-AB91-E347-BF0C-E856CA6CFA36}" srcOrd="3" destOrd="0" presId="urn:microsoft.com/office/officeart/2009/3/layout/SpiralPicture"/>
    <dgm:cxn modelId="{2027C410-A387-4C43-A2C1-49E59B4F1DBE}" type="presParOf" srcId="{5145110C-977F-1947-AD73-1DC4548CE245}" destId="{1968E5E6-54AF-444D-9B54-94221ACC4235}" srcOrd="7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C53FD-8E87-4149-A095-65EB72E9A9CC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A81EC63-8995-FD41-98FD-0A9D356ECA2C}">
      <dgm:prSet/>
      <dgm:spPr/>
      <dgm:t>
        <a:bodyPr/>
        <a:lstStyle/>
        <a:p>
          <a:pPr rtl="0"/>
          <a:r>
            <a:rPr lang="da-DK" dirty="0" err="1"/>
            <a:t>Economic</a:t>
          </a:r>
          <a:r>
            <a:rPr lang="da-DK" dirty="0"/>
            <a:t> </a:t>
          </a:r>
          <a:r>
            <a:rPr lang="da-DK" dirty="0" err="1"/>
            <a:t>conclusions</a:t>
          </a:r>
          <a:r>
            <a:rPr lang="da-DK" dirty="0"/>
            <a:t> from UK (Nesta, 2013):</a:t>
          </a:r>
        </a:p>
      </dgm:t>
    </dgm:pt>
    <dgm:pt modelId="{649F06E8-B5B7-D040-82D9-66F6A7848D8C}" type="parTrans" cxnId="{1D54EAD0-DDB8-6C40-9509-91E1A75076C3}">
      <dgm:prSet/>
      <dgm:spPr/>
      <dgm:t>
        <a:bodyPr/>
        <a:lstStyle/>
        <a:p>
          <a:endParaRPr lang="da-DK"/>
        </a:p>
      </dgm:t>
    </dgm:pt>
    <dgm:pt modelId="{E1F37D69-010A-2948-AC86-04CBCD0A9F65}" type="sibTrans" cxnId="{1D54EAD0-DDB8-6C40-9509-91E1A75076C3}">
      <dgm:prSet/>
      <dgm:spPr/>
      <dgm:t>
        <a:bodyPr/>
        <a:lstStyle/>
        <a:p>
          <a:endParaRPr lang="da-DK"/>
        </a:p>
      </dgm:t>
    </dgm:pt>
    <dgm:pt modelId="{E7482E8F-15F0-A14C-8B93-7FEF29F7BD39}">
      <dgm:prSet/>
      <dgm:spPr/>
      <dgm:t>
        <a:bodyPr/>
        <a:lstStyle/>
        <a:p>
          <a:pPr rtl="0"/>
          <a:r>
            <a:rPr lang="da-DK" dirty="0"/>
            <a:t>7% </a:t>
          </a:r>
          <a:r>
            <a:rPr lang="da-DK" dirty="0" err="1"/>
            <a:t>reduction</a:t>
          </a:r>
          <a:r>
            <a:rPr lang="da-DK" dirty="0"/>
            <a:t> in overall </a:t>
          </a:r>
          <a:r>
            <a:rPr lang="da-DK" dirty="0" err="1"/>
            <a:t>health</a:t>
          </a:r>
          <a:r>
            <a:rPr lang="da-DK" dirty="0"/>
            <a:t> </a:t>
          </a:r>
          <a:r>
            <a:rPr lang="da-DK" dirty="0" err="1"/>
            <a:t>costs</a:t>
          </a:r>
          <a:endParaRPr lang="da-DK" dirty="0"/>
        </a:p>
      </dgm:t>
    </dgm:pt>
    <dgm:pt modelId="{1D26AEC9-B28C-5046-875B-7182362A1C38}" type="parTrans" cxnId="{A412DA1A-926D-C447-AFD0-C84FBA02A238}">
      <dgm:prSet/>
      <dgm:spPr/>
      <dgm:t>
        <a:bodyPr/>
        <a:lstStyle/>
        <a:p>
          <a:endParaRPr lang="da-DK"/>
        </a:p>
      </dgm:t>
    </dgm:pt>
    <dgm:pt modelId="{6B3757D3-29AF-5843-8E29-87BE60F500C6}" type="sibTrans" cxnId="{A412DA1A-926D-C447-AFD0-C84FBA02A238}">
      <dgm:prSet/>
      <dgm:spPr/>
      <dgm:t>
        <a:bodyPr/>
        <a:lstStyle/>
        <a:p>
          <a:endParaRPr lang="da-DK"/>
        </a:p>
      </dgm:t>
    </dgm:pt>
    <dgm:pt modelId="{40103471-88DD-9D46-8139-7F0D48DEC46E}">
      <dgm:prSet/>
      <dgm:spPr/>
      <dgm:t>
        <a:bodyPr/>
        <a:lstStyle/>
        <a:p>
          <a:pPr rtl="0"/>
          <a:r>
            <a:rPr lang="da-DK" dirty="0"/>
            <a:t>Up to 20% drop in </a:t>
          </a:r>
          <a:r>
            <a:rPr lang="da-DK" dirty="0" err="1"/>
            <a:t>costs</a:t>
          </a:r>
          <a:r>
            <a:rPr lang="da-DK" dirty="0"/>
            <a:t> for </a:t>
          </a:r>
          <a:r>
            <a:rPr lang="da-DK" dirty="0" err="1"/>
            <a:t>people</a:t>
          </a:r>
          <a:r>
            <a:rPr lang="da-DK" dirty="0"/>
            <a:t> with long term </a:t>
          </a:r>
          <a:r>
            <a:rPr lang="da-DK" dirty="0" err="1"/>
            <a:t>conditions</a:t>
          </a:r>
          <a:endParaRPr lang="da-DK" dirty="0"/>
        </a:p>
      </dgm:t>
    </dgm:pt>
    <dgm:pt modelId="{6BE06615-07D9-0C42-A9FF-0C0BC6C91EF4}" type="parTrans" cxnId="{5B8E9193-1221-5342-B8A4-CC7E002842C3}">
      <dgm:prSet/>
      <dgm:spPr/>
      <dgm:t>
        <a:bodyPr/>
        <a:lstStyle/>
        <a:p>
          <a:endParaRPr lang="da-DK"/>
        </a:p>
      </dgm:t>
    </dgm:pt>
    <dgm:pt modelId="{94135F5F-1497-4E48-B822-88F50AA8CFAA}" type="sibTrans" cxnId="{5B8E9193-1221-5342-B8A4-CC7E002842C3}">
      <dgm:prSet/>
      <dgm:spPr/>
      <dgm:t>
        <a:bodyPr/>
        <a:lstStyle/>
        <a:p>
          <a:endParaRPr lang="da-DK"/>
        </a:p>
      </dgm:t>
    </dgm:pt>
    <dgm:pt modelId="{087039FB-3A5A-8A4E-AE71-7D6902E3A5F2}">
      <dgm:prSet/>
      <dgm:spPr/>
      <dgm:t>
        <a:bodyPr/>
        <a:lstStyle/>
        <a:p>
          <a:pPr rtl="0"/>
          <a:r>
            <a:rPr lang="da-DK" dirty="0" err="1"/>
            <a:t>Effects</a:t>
          </a:r>
          <a:r>
            <a:rPr lang="da-DK" dirty="0"/>
            <a:t> </a:t>
          </a:r>
          <a:r>
            <a:rPr lang="da-DK" dirty="0" err="1"/>
            <a:t>achieved</a:t>
          </a:r>
          <a:r>
            <a:rPr lang="da-DK" dirty="0"/>
            <a:t> </a:t>
          </a:r>
          <a:r>
            <a:rPr lang="da-DK" dirty="0" err="1"/>
            <a:t>through</a:t>
          </a:r>
          <a:r>
            <a:rPr lang="da-DK" dirty="0"/>
            <a:t>:</a:t>
          </a:r>
        </a:p>
      </dgm:t>
    </dgm:pt>
    <dgm:pt modelId="{79B31492-1A35-D44D-BBD7-CA0F7AE6F912}" type="parTrans" cxnId="{75E4382B-01A2-4846-8972-20BB1AD6C6B3}">
      <dgm:prSet/>
      <dgm:spPr/>
      <dgm:t>
        <a:bodyPr/>
        <a:lstStyle/>
        <a:p>
          <a:endParaRPr lang="da-DK"/>
        </a:p>
      </dgm:t>
    </dgm:pt>
    <dgm:pt modelId="{838548A6-8D0A-A74D-9A66-E3E52786A5A0}" type="sibTrans" cxnId="{75E4382B-01A2-4846-8972-20BB1AD6C6B3}">
      <dgm:prSet/>
      <dgm:spPr/>
      <dgm:t>
        <a:bodyPr/>
        <a:lstStyle/>
        <a:p>
          <a:endParaRPr lang="da-DK"/>
        </a:p>
      </dgm:t>
    </dgm:pt>
    <dgm:pt modelId="{8A3DDAA0-00FC-C042-BECB-E119F0987F68}">
      <dgm:prSet/>
      <dgm:spPr/>
      <dgm:t>
        <a:bodyPr/>
        <a:lstStyle/>
        <a:p>
          <a:pPr rtl="0"/>
          <a:r>
            <a:rPr lang="da-DK" dirty="0" err="1"/>
            <a:t>Less</a:t>
          </a:r>
          <a:r>
            <a:rPr lang="da-DK" dirty="0"/>
            <a:t> </a:t>
          </a:r>
          <a:r>
            <a:rPr lang="da-DK" dirty="0" err="1"/>
            <a:t>consultations</a:t>
          </a:r>
          <a:endParaRPr lang="da-DK" dirty="0"/>
        </a:p>
      </dgm:t>
    </dgm:pt>
    <dgm:pt modelId="{8488589F-E3C7-ED47-B93C-B82CEA010842}" type="parTrans" cxnId="{0810633C-B342-884F-9753-1391A1E4727F}">
      <dgm:prSet/>
      <dgm:spPr/>
      <dgm:t>
        <a:bodyPr/>
        <a:lstStyle/>
        <a:p>
          <a:endParaRPr lang="da-DK"/>
        </a:p>
      </dgm:t>
    </dgm:pt>
    <dgm:pt modelId="{C15AFB1E-4B65-114D-A272-380ED399501F}" type="sibTrans" cxnId="{0810633C-B342-884F-9753-1391A1E4727F}">
      <dgm:prSet/>
      <dgm:spPr/>
      <dgm:t>
        <a:bodyPr/>
        <a:lstStyle/>
        <a:p>
          <a:endParaRPr lang="da-DK"/>
        </a:p>
      </dgm:t>
    </dgm:pt>
    <dgm:pt modelId="{65BAFA17-F792-564B-9AD6-135F8C869A1B}">
      <dgm:prSet/>
      <dgm:spPr/>
      <dgm:t>
        <a:bodyPr/>
        <a:lstStyle/>
        <a:p>
          <a:pPr rtl="0"/>
          <a:r>
            <a:rPr lang="da-DK" dirty="0" err="1"/>
            <a:t>Less</a:t>
          </a:r>
          <a:r>
            <a:rPr lang="da-DK" dirty="0"/>
            <a:t> </a:t>
          </a:r>
          <a:r>
            <a:rPr lang="da-DK" dirty="0" err="1"/>
            <a:t>resubmissions</a:t>
          </a:r>
          <a:r>
            <a:rPr lang="da-DK" dirty="0"/>
            <a:t> to hospitals</a:t>
          </a:r>
        </a:p>
      </dgm:t>
    </dgm:pt>
    <dgm:pt modelId="{8E22A378-C0EA-D345-8FBB-EDBAFBDA0D9D}" type="parTrans" cxnId="{0D2C4CF9-2EC4-9F48-808B-CB0B962BB994}">
      <dgm:prSet/>
      <dgm:spPr/>
      <dgm:t>
        <a:bodyPr/>
        <a:lstStyle/>
        <a:p>
          <a:endParaRPr lang="da-DK"/>
        </a:p>
      </dgm:t>
    </dgm:pt>
    <dgm:pt modelId="{2BED1C39-FC48-1342-9160-0144791506F9}" type="sibTrans" cxnId="{0D2C4CF9-2EC4-9F48-808B-CB0B962BB994}">
      <dgm:prSet/>
      <dgm:spPr/>
      <dgm:t>
        <a:bodyPr/>
        <a:lstStyle/>
        <a:p>
          <a:endParaRPr lang="da-DK"/>
        </a:p>
      </dgm:t>
    </dgm:pt>
    <dgm:pt modelId="{8D0EB5B1-5E88-2E48-845D-BC38FBDC6273}">
      <dgm:prSet/>
      <dgm:spPr/>
      <dgm:t>
        <a:bodyPr/>
        <a:lstStyle/>
        <a:p>
          <a:pPr rtl="0"/>
          <a:r>
            <a:rPr lang="da-DK" dirty="0" err="1"/>
            <a:t>Better</a:t>
          </a:r>
          <a:r>
            <a:rPr lang="da-DK" dirty="0"/>
            <a:t> </a:t>
          </a:r>
          <a:r>
            <a:rPr lang="da-DK" dirty="0" err="1"/>
            <a:t>treatment</a:t>
          </a:r>
          <a:r>
            <a:rPr lang="da-DK" dirty="0"/>
            <a:t> plans</a:t>
          </a:r>
        </a:p>
      </dgm:t>
    </dgm:pt>
    <dgm:pt modelId="{4C10836C-E6CC-614B-B1E3-64C66BAE5920}" type="parTrans" cxnId="{35EACF91-19AB-B54E-A9F2-030766BBCB39}">
      <dgm:prSet/>
      <dgm:spPr/>
      <dgm:t>
        <a:bodyPr/>
        <a:lstStyle/>
        <a:p>
          <a:endParaRPr lang="da-DK"/>
        </a:p>
      </dgm:t>
    </dgm:pt>
    <dgm:pt modelId="{A92AAE83-0539-8A49-A206-24D71D687F08}" type="sibTrans" cxnId="{35EACF91-19AB-B54E-A9F2-030766BBCB39}">
      <dgm:prSet/>
      <dgm:spPr/>
      <dgm:t>
        <a:bodyPr/>
        <a:lstStyle/>
        <a:p>
          <a:endParaRPr lang="da-DK"/>
        </a:p>
      </dgm:t>
    </dgm:pt>
    <dgm:pt modelId="{C99BD1F2-B1A0-4448-A97E-55B78825ADAD}">
      <dgm:prSet/>
      <dgm:spPr/>
      <dgm:t>
        <a:bodyPr/>
        <a:lstStyle/>
        <a:p>
          <a:pPr rtl="0"/>
          <a:r>
            <a:rPr lang="da-DK" dirty="0"/>
            <a:t>In addition an </a:t>
          </a:r>
          <a:r>
            <a:rPr lang="da-DK" dirty="0" err="1"/>
            <a:t>undocumented</a:t>
          </a:r>
          <a:r>
            <a:rPr lang="da-DK" dirty="0"/>
            <a:t> </a:t>
          </a:r>
          <a:r>
            <a:rPr lang="da-DK" dirty="0" err="1"/>
            <a:t>dynamic</a:t>
          </a:r>
          <a:r>
            <a:rPr lang="da-DK" dirty="0"/>
            <a:t> </a:t>
          </a:r>
          <a:r>
            <a:rPr lang="da-DK" dirty="0" err="1"/>
            <a:t>effect</a:t>
          </a:r>
          <a:r>
            <a:rPr lang="da-DK" dirty="0"/>
            <a:t> in </a:t>
          </a:r>
          <a:r>
            <a:rPr lang="da-DK" dirty="0" err="1"/>
            <a:t>primary</a:t>
          </a:r>
          <a:r>
            <a:rPr lang="da-DK" dirty="0"/>
            <a:t> social </a:t>
          </a:r>
          <a:r>
            <a:rPr lang="da-DK" dirty="0" err="1"/>
            <a:t>care</a:t>
          </a:r>
          <a:r>
            <a:rPr lang="da-DK" dirty="0"/>
            <a:t>.</a:t>
          </a:r>
        </a:p>
      </dgm:t>
    </dgm:pt>
    <dgm:pt modelId="{D01FF826-7F5B-EB4F-A89D-061B6EDEF224}" type="parTrans" cxnId="{5F61CC61-A811-B64C-9B38-92D34B4E33BC}">
      <dgm:prSet/>
      <dgm:spPr/>
      <dgm:t>
        <a:bodyPr/>
        <a:lstStyle/>
        <a:p>
          <a:endParaRPr lang="da-DK"/>
        </a:p>
      </dgm:t>
    </dgm:pt>
    <dgm:pt modelId="{207E7967-C6B0-9745-B0FA-C94CC8216214}" type="sibTrans" cxnId="{5F61CC61-A811-B64C-9B38-92D34B4E33BC}">
      <dgm:prSet/>
      <dgm:spPr/>
      <dgm:t>
        <a:bodyPr/>
        <a:lstStyle/>
        <a:p>
          <a:endParaRPr lang="da-DK"/>
        </a:p>
      </dgm:t>
    </dgm:pt>
    <dgm:pt modelId="{FB79C3A3-DA91-7148-B85F-ACEEC1A917DA}" type="pres">
      <dgm:prSet presAssocID="{1C8C53FD-8E87-4149-A095-65EB72E9A9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7E484E-E2B6-1D4C-BA36-B8C0AA6DB6EF}" type="pres">
      <dgm:prSet presAssocID="{5A81EC63-8995-FD41-98FD-0A9D356ECA2C}" presName="circle1" presStyleLbl="node1" presStyleIdx="0" presStyleCnt="3"/>
      <dgm:spPr/>
    </dgm:pt>
    <dgm:pt modelId="{07FE0D2C-D120-C14F-AFAF-EC082644BDFE}" type="pres">
      <dgm:prSet presAssocID="{5A81EC63-8995-FD41-98FD-0A9D356ECA2C}" presName="space" presStyleCnt="0"/>
      <dgm:spPr/>
    </dgm:pt>
    <dgm:pt modelId="{0B691110-C4CF-A44D-82BD-019D435CDCD8}" type="pres">
      <dgm:prSet presAssocID="{5A81EC63-8995-FD41-98FD-0A9D356ECA2C}" presName="rect1" presStyleLbl="alignAcc1" presStyleIdx="0" presStyleCnt="3"/>
      <dgm:spPr/>
      <dgm:t>
        <a:bodyPr/>
        <a:lstStyle/>
        <a:p>
          <a:endParaRPr lang="en-GB"/>
        </a:p>
      </dgm:t>
    </dgm:pt>
    <dgm:pt modelId="{6757387A-27E5-3247-80E6-9B101BFDCB08}" type="pres">
      <dgm:prSet presAssocID="{087039FB-3A5A-8A4E-AE71-7D6902E3A5F2}" presName="vertSpace2" presStyleLbl="node1" presStyleIdx="0" presStyleCnt="3"/>
      <dgm:spPr/>
    </dgm:pt>
    <dgm:pt modelId="{66457F4E-E822-C844-B8A6-829DD7E8FDFC}" type="pres">
      <dgm:prSet presAssocID="{087039FB-3A5A-8A4E-AE71-7D6902E3A5F2}" presName="circle2" presStyleLbl="node1" presStyleIdx="1" presStyleCnt="3"/>
      <dgm:spPr/>
    </dgm:pt>
    <dgm:pt modelId="{B1C21839-D279-A149-A877-529BDAD239D4}" type="pres">
      <dgm:prSet presAssocID="{087039FB-3A5A-8A4E-AE71-7D6902E3A5F2}" presName="rect2" presStyleLbl="alignAcc1" presStyleIdx="1" presStyleCnt="3" custLinFactNeighborY="-565"/>
      <dgm:spPr/>
      <dgm:t>
        <a:bodyPr/>
        <a:lstStyle/>
        <a:p>
          <a:endParaRPr lang="en-GB"/>
        </a:p>
      </dgm:t>
    </dgm:pt>
    <dgm:pt modelId="{C8192A25-99B8-CA45-AEEC-BB3C57BCAD38}" type="pres">
      <dgm:prSet presAssocID="{C99BD1F2-B1A0-4448-A97E-55B78825ADAD}" presName="vertSpace3" presStyleLbl="node1" presStyleIdx="1" presStyleCnt="3"/>
      <dgm:spPr/>
    </dgm:pt>
    <dgm:pt modelId="{B06AE92D-0F42-2640-84F7-8F5AE727A639}" type="pres">
      <dgm:prSet presAssocID="{C99BD1F2-B1A0-4448-A97E-55B78825ADAD}" presName="circle3" presStyleLbl="node1" presStyleIdx="2" presStyleCnt="3"/>
      <dgm:spPr/>
    </dgm:pt>
    <dgm:pt modelId="{E97EE5BC-3631-B448-9318-0F1F2C41F7C0}" type="pres">
      <dgm:prSet presAssocID="{C99BD1F2-B1A0-4448-A97E-55B78825ADAD}" presName="rect3" presStyleLbl="alignAcc1" presStyleIdx="2" presStyleCnt="3"/>
      <dgm:spPr/>
      <dgm:t>
        <a:bodyPr/>
        <a:lstStyle/>
        <a:p>
          <a:endParaRPr lang="en-GB"/>
        </a:p>
      </dgm:t>
    </dgm:pt>
    <dgm:pt modelId="{0A9DBF46-4C9C-F74D-BB02-BB1BA4E9C87D}" type="pres">
      <dgm:prSet presAssocID="{5A81EC63-8995-FD41-98FD-0A9D356ECA2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04F1D-0A67-E043-80AA-8FDB5A980908}" type="pres">
      <dgm:prSet presAssocID="{5A81EC63-8995-FD41-98FD-0A9D356ECA2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7726B-CF25-574A-9856-75FF677BEC7C}" type="pres">
      <dgm:prSet presAssocID="{087039FB-3A5A-8A4E-AE71-7D6902E3A5F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521FA4-F40A-BF4F-9C79-740D2652A1CF}" type="pres">
      <dgm:prSet presAssocID="{087039FB-3A5A-8A4E-AE71-7D6902E3A5F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3DDCD-8C1C-DF4A-A14B-3507DE0CBCE1}" type="pres">
      <dgm:prSet presAssocID="{C99BD1F2-B1A0-4448-A97E-55B78825ADA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6CBB79-8162-CE46-9E00-F2E5403782A3}" type="pres">
      <dgm:prSet presAssocID="{C99BD1F2-B1A0-4448-A97E-55B78825ADA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39A02B1-1D10-224F-9420-B553DB71DD64}" type="presOf" srcId="{C99BD1F2-B1A0-4448-A97E-55B78825ADAD}" destId="{8D73DDCD-8C1C-DF4A-A14B-3507DE0CBCE1}" srcOrd="1" destOrd="0" presId="urn:microsoft.com/office/officeart/2005/8/layout/target3"/>
    <dgm:cxn modelId="{D649708E-B5A3-614B-A61D-5A064E521EDE}" type="presOf" srcId="{65BAFA17-F792-564B-9AD6-135F8C869A1B}" destId="{CE521FA4-F40A-BF4F-9C79-740D2652A1CF}" srcOrd="0" destOrd="1" presId="urn:microsoft.com/office/officeart/2005/8/layout/target3"/>
    <dgm:cxn modelId="{B9AA8729-78E2-EA42-9EFB-D3746F0BF4FC}" type="presOf" srcId="{E7482E8F-15F0-A14C-8B93-7FEF29F7BD39}" destId="{5F504F1D-0A67-E043-80AA-8FDB5A980908}" srcOrd="0" destOrd="0" presId="urn:microsoft.com/office/officeart/2005/8/layout/target3"/>
    <dgm:cxn modelId="{5F61CC61-A811-B64C-9B38-92D34B4E33BC}" srcId="{1C8C53FD-8E87-4149-A095-65EB72E9A9CC}" destId="{C99BD1F2-B1A0-4448-A97E-55B78825ADAD}" srcOrd="2" destOrd="0" parTransId="{D01FF826-7F5B-EB4F-A89D-061B6EDEF224}" sibTransId="{207E7967-C6B0-9745-B0FA-C94CC8216214}"/>
    <dgm:cxn modelId="{F7898CD8-4E46-414F-9863-B3F31F2A4434}" type="presOf" srcId="{40103471-88DD-9D46-8139-7F0D48DEC46E}" destId="{5F504F1D-0A67-E043-80AA-8FDB5A980908}" srcOrd="0" destOrd="1" presId="urn:microsoft.com/office/officeart/2005/8/layout/target3"/>
    <dgm:cxn modelId="{1D54EAD0-DDB8-6C40-9509-91E1A75076C3}" srcId="{1C8C53FD-8E87-4149-A095-65EB72E9A9CC}" destId="{5A81EC63-8995-FD41-98FD-0A9D356ECA2C}" srcOrd="0" destOrd="0" parTransId="{649F06E8-B5B7-D040-82D9-66F6A7848D8C}" sibTransId="{E1F37D69-010A-2948-AC86-04CBCD0A9F65}"/>
    <dgm:cxn modelId="{ED1B4B99-9633-CF4C-AC48-6B92742D3C8D}" type="presOf" srcId="{C99BD1F2-B1A0-4448-A97E-55B78825ADAD}" destId="{E97EE5BC-3631-B448-9318-0F1F2C41F7C0}" srcOrd="0" destOrd="0" presId="urn:microsoft.com/office/officeart/2005/8/layout/target3"/>
    <dgm:cxn modelId="{A50C3B79-CC1D-C446-AF25-FC4D7FE3C384}" type="presOf" srcId="{5A81EC63-8995-FD41-98FD-0A9D356ECA2C}" destId="{0A9DBF46-4C9C-F74D-BB02-BB1BA4E9C87D}" srcOrd="1" destOrd="0" presId="urn:microsoft.com/office/officeart/2005/8/layout/target3"/>
    <dgm:cxn modelId="{C035B64C-FB5B-4442-B969-F88FE0F84C31}" type="presOf" srcId="{1C8C53FD-8E87-4149-A095-65EB72E9A9CC}" destId="{FB79C3A3-DA91-7148-B85F-ACEEC1A917DA}" srcOrd="0" destOrd="0" presId="urn:microsoft.com/office/officeart/2005/8/layout/target3"/>
    <dgm:cxn modelId="{B73243DB-48F9-284B-AFA0-AED56EB586AC}" type="presOf" srcId="{5A81EC63-8995-FD41-98FD-0A9D356ECA2C}" destId="{0B691110-C4CF-A44D-82BD-019D435CDCD8}" srcOrd="0" destOrd="0" presId="urn:microsoft.com/office/officeart/2005/8/layout/target3"/>
    <dgm:cxn modelId="{A412DA1A-926D-C447-AFD0-C84FBA02A238}" srcId="{5A81EC63-8995-FD41-98FD-0A9D356ECA2C}" destId="{E7482E8F-15F0-A14C-8B93-7FEF29F7BD39}" srcOrd="0" destOrd="0" parTransId="{1D26AEC9-B28C-5046-875B-7182362A1C38}" sibTransId="{6B3757D3-29AF-5843-8E29-87BE60F500C6}"/>
    <dgm:cxn modelId="{35EACF91-19AB-B54E-A9F2-030766BBCB39}" srcId="{087039FB-3A5A-8A4E-AE71-7D6902E3A5F2}" destId="{8D0EB5B1-5E88-2E48-845D-BC38FBDC6273}" srcOrd="2" destOrd="0" parTransId="{4C10836C-E6CC-614B-B1E3-64C66BAE5920}" sibTransId="{A92AAE83-0539-8A49-A206-24D71D687F08}"/>
    <dgm:cxn modelId="{0810633C-B342-884F-9753-1391A1E4727F}" srcId="{087039FB-3A5A-8A4E-AE71-7D6902E3A5F2}" destId="{8A3DDAA0-00FC-C042-BECB-E119F0987F68}" srcOrd="0" destOrd="0" parTransId="{8488589F-E3C7-ED47-B93C-B82CEA010842}" sibTransId="{C15AFB1E-4B65-114D-A272-380ED399501F}"/>
    <dgm:cxn modelId="{88D17027-8F06-C14F-8297-AF9644CDC045}" type="presOf" srcId="{087039FB-3A5A-8A4E-AE71-7D6902E3A5F2}" destId="{3A37726B-CF25-574A-9856-75FF677BEC7C}" srcOrd="1" destOrd="0" presId="urn:microsoft.com/office/officeart/2005/8/layout/target3"/>
    <dgm:cxn modelId="{3436382F-9013-9545-81FE-E117CA9E41B4}" type="presOf" srcId="{8A3DDAA0-00FC-C042-BECB-E119F0987F68}" destId="{CE521FA4-F40A-BF4F-9C79-740D2652A1CF}" srcOrd="0" destOrd="0" presId="urn:microsoft.com/office/officeart/2005/8/layout/target3"/>
    <dgm:cxn modelId="{75E4382B-01A2-4846-8972-20BB1AD6C6B3}" srcId="{1C8C53FD-8E87-4149-A095-65EB72E9A9CC}" destId="{087039FB-3A5A-8A4E-AE71-7D6902E3A5F2}" srcOrd="1" destOrd="0" parTransId="{79B31492-1A35-D44D-BBD7-CA0F7AE6F912}" sibTransId="{838548A6-8D0A-A74D-9A66-E3E52786A5A0}"/>
    <dgm:cxn modelId="{8913385F-EA01-1643-9D07-3360D20F3443}" type="presOf" srcId="{8D0EB5B1-5E88-2E48-845D-BC38FBDC6273}" destId="{CE521FA4-F40A-BF4F-9C79-740D2652A1CF}" srcOrd="0" destOrd="2" presId="urn:microsoft.com/office/officeart/2005/8/layout/target3"/>
    <dgm:cxn modelId="{0D2C4CF9-2EC4-9F48-808B-CB0B962BB994}" srcId="{087039FB-3A5A-8A4E-AE71-7D6902E3A5F2}" destId="{65BAFA17-F792-564B-9AD6-135F8C869A1B}" srcOrd="1" destOrd="0" parTransId="{8E22A378-C0EA-D345-8FBB-EDBAFBDA0D9D}" sibTransId="{2BED1C39-FC48-1342-9160-0144791506F9}"/>
    <dgm:cxn modelId="{D4ABD817-0917-A24F-8466-813DD314D8B1}" type="presOf" srcId="{087039FB-3A5A-8A4E-AE71-7D6902E3A5F2}" destId="{B1C21839-D279-A149-A877-529BDAD239D4}" srcOrd="0" destOrd="0" presId="urn:microsoft.com/office/officeart/2005/8/layout/target3"/>
    <dgm:cxn modelId="{5B8E9193-1221-5342-B8A4-CC7E002842C3}" srcId="{5A81EC63-8995-FD41-98FD-0A9D356ECA2C}" destId="{40103471-88DD-9D46-8139-7F0D48DEC46E}" srcOrd="1" destOrd="0" parTransId="{6BE06615-07D9-0C42-A9FF-0C0BC6C91EF4}" sibTransId="{94135F5F-1497-4E48-B822-88F50AA8CFAA}"/>
    <dgm:cxn modelId="{63A9E28D-FA6C-F648-929B-CDF4AC6D6A28}" type="presParOf" srcId="{FB79C3A3-DA91-7148-B85F-ACEEC1A917DA}" destId="{EB7E484E-E2B6-1D4C-BA36-B8C0AA6DB6EF}" srcOrd="0" destOrd="0" presId="urn:microsoft.com/office/officeart/2005/8/layout/target3"/>
    <dgm:cxn modelId="{51613845-693E-F94F-9D05-9420E9697417}" type="presParOf" srcId="{FB79C3A3-DA91-7148-B85F-ACEEC1A917DA}" destId="{07FE0D2C-D120-C14F-AFAF-EC082644BDFE}" srcOrd="1" destOrd="0" presId="urn:microsoft.com/office/officeart/2005/8/layout/target3"/>
    <dgm:cxn modelId="{292362A2-E7C6-E642-A11D-B751ED54D84E}" type="presParOf" srcId="{FB79C3A3-DA91-7148-B85F-ACEEC1A917DA}" destId="{0B691110-C4CF-A44D-82BD-019D435CDCD8}" srcOrd="2" destOrd="0" presId="urn:microsoft.com/office/officeart/2005/8/layout/target3"/>
    <dgm:cxn modelId="{9542030D-09C3-FD46-8263-49236BA2E37D}" type="presParOf" srcId="{FB79C3A3-DA91-7148-B85F-ACEEC1A917DA}" destId="{6757387A-27E5-3247-80E6-9B101BFDCB08}" srcOrd="3" destOrd="0" presId="urn:microsoft.com/office/officeart/2005/8/layout/target3"/>
    <dgm:cxn modelId="{66F754D9-AE3E-FF45-A92B-7043E0591AC7}" type="presParOf" srcId="{FB79C3A3-DA91-7148-B85F-ACEEC1A917DA}" destId="{66457F4E-E822-C844-B8A6-829DD7E8FDFC}" srcOrd="4" destOrd="0" presId="urn:microsoft.com/office/officeart/2005/8/layout/target3"/>
    <dgm:cxn modelId="{0B826801-9766-A142-87E0-FD56E57067E3}" type="presParOf" srcId="{FB79C3A3-DA91-7148-B85F-ACEEC1A917DA}" destId="{B1C21839-D279-A149-A877-529BDAD239D4}" srcOrd="5" destOrd="0" presId="urn:microsoft.com/office/officeart/2005/8/layout/target3"/>
    <dgm:cxn modelId="{4A07C719-56C7-9840-A930-E304127BDDE5}" type="presParOf" srcId="{FB79C3A3-DA91-7148-B85F-ACEEC1A917DA}" destId="{C8192A25-99B8-CA45-AEEC-BB3C57BCAD38}" srcOrd="6" destOrd="0" presId="urn:microsoft.com/office/officeart/2005/8/layout/target3"/>
    <dgm:cxn modelId="{6FEBF6AF-0B69-5E41-915C-2FC520199A24}" type="presParOf" srcId="{FB79C3A3-DA91-7148-B85F-ACEEC1A917DA}" destId="{B06AE92D-0F42-2640-84F7-8F5AE727A639}" srcOrd="7" destOrd="0" presId="urn:microsoft.com/office/officeart/2005/8/layout/target3"/>
    <dgm:cxn modelId="{3AF10DE6-4B9C-E64C-9C4B-2EF6C2DE0902}" type="presParOf" srcId="{FB79C3A3-DA91-7148-B85F-ACEEC1A917DA}" destId="{E97EE5BC-3631-B448-9318-0F1F2C41F7C0}" srcOrd="8" destOrd="0" presId="urn:microsoft.com/office/officeart/2005/8/layout/target3"/>
    <dgm:cxn modelId="{6BD0A5EE-EC08-9740-9E15-875917BE4528}" type="presParOf" srcId="{FB79C3A3-DA91-7148-B85F-ACEEC1A917DA}" destId="{0A9DBF46-4C9C-F74D-BB02-BB1BA4E9C87D}" srcOrd="9" destOrd="0" presId="urn:microsoft.com/office/officeart/2005/8/layout/target3"/>
    <dgm:cxn modelId="{8E9DB489-86A2-A84C-9FD5-705C24737585}" type="presParOf" srcId="{FB79C3A3-DA91-7148-B85F-ACEEC1A917DA}" destId="{5F504F1D-0A67-E043-80AA-8FDB5A980908}" srcOrd="10" destOrd="0" presId="urn:microsoft.com/office/officeart/2005/8/layout/target3"/>
    <dgm:cxn modelId="{E22C5B48-044B-E64A-BF73-7411A8E10C2A}" type="presParOf" srcId="{FB79C3A3-DA91-7148-B85F-ACEEC1A917DA}" destId="{3A37726B-CF25-574A-9856-75FF677BEC7C}" srcOrd="11" destOrd="0" presId="urn:microsoft.com/office/officeart/2005/8/layout/target3"/>
    <dgm:cxn modelId="{390E7C96-2263-6C45-A046-995DF6B9F07C}" type="presParOf" srcId="{FB79C3A3-DA91-7148-B85F-ACEEC1A917DA}" destId="{CE521FA4-F40A-BF4F-9C79-740D2652A1CF}" srcOrd="12" destOrd="0" presId="urn:microsoft.com/office/officeart/2005/8/layout/target3"/>
    <dgm:cxn modelId="{1F9DD5BE-7388-4448-AABA-642D548617AA}" type="presParOf" srcId="{FB79C3A3-DA91-7148-B85F-ACEEC1A917DA}" destId="{8D73DDCD-8C1C-DF4A-A14B-3507DE0CBCE1}" srcOrd="13" destOrd="0" presId="urn:microsoft.com/office/officeart/2005/8/layout/target3"/>
    <dgm:cxn modelId="{10CB415B-C363-5B40-B970-0833239E0F28}" type="presParOf" srcId="{FB79C3A3-DA91-7148-B85F-ACEEC1A917DA}" destId="{1B6CBB79-8162-CE46-9E00-F2E5403782A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A2170-0964-E84C-A8D4-2C4C6C639144}">
      <dsp:nvSpPr>
        <dsp:cNvPr id="0" name=""/>
        <dsp:cNvSpPr/>
      </dsp:nvSpPr>
      <dsp:spPr>
        <a:xfrm>
          <a:off x="757532" y="969745"/>
          <a:ext cx="2646940" cy="172051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kern="1200" dirty="0"/>
            <a:t>Relationships</a:t>
          </a:r>
        </a:p>
        <a:p>
          <a:pPr lvl="0" algn="ctr">
            <a:spcBef>
              <a:spcPct val="0"/>
            </a:spcBef>
          </a:pPr>
          <a:r>
            <a:rPr lang="da-DK" sz="1500" kern="1200" dirty="0"/>
            <a:t>Shared </a:t>
          </a:r>
          <a:r>
            <a:rPr lang="da-DK" sz="1500" kern="1200" dirty="0" err="1"/>
            <a:t>Accepted</a:t>
          </a:r>
          <a:r>
            <a:rPr lang="da-DK" sz="1500" kern="1200" dirty="0"/>
            <a:t> </a:t>
          </a:r>
          <a:r>
            <a:rPr lang="da-DK" sz="1500" kern="1200" dirty="0" err="1"/>
            <a:t>Goals</a:t>
          </a:r>
          <a:r>
            <a:rPr lang="da-DK" sz="1500" kern="1200" dirty="0"/>
            <a:t>, Shared Knowledge, Mutual </a:t>
          </a:r>
          <a:r>
            <a:rPr lang="da-DK" sz="1500" kern="1200" dirty="0" err="1"/>
            <a:t>Respect</a:t>
          </a:r>
          <a:endParaRPr lang="da-DK" sz="15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500" kern="1200" dirty="0"/>
        </a:p>
      </dsp:txBody>
      <dsp:txXfrm>
        <a:off x="841520" y="1053733"/>
        <a:ext cx="2478964" cy="1552535"/>
      </dsp:txXfrm>
    </dsp:sp>
    <dsp:sp modelId="{C2674DF2-D471-F74E-9FAF-02B576F1BA77}">
      <dsp:nvSpPr>
        <dsp:cNvPr id="0" name=""/>
        <dsp:cNvSpPr/>
      </dsp:nvSpPr>
      <dsp:spPr>
        <a:xfrm>
          <a:off x="2055096" y="377192"/>
          <a:ext cx="2921632" cy="2921632"/>
        </a:xfrm>
        <a:custGeom>
          <a:avLst/>
          <a:gdLst/>
          <a:ahLst/>
          <a:cxnLst/>
          <a:rect l="0" t="0" r="0" b="0"/>
          <a:pathLst>
            <a:path>
              <a:moveTo>
                <a:pt x="616300" y="268852"/>
              </a:moveTo>
              <a:arcTo wR="1460816" hR="1460816" stAng="14080927" swAng="4130131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C975E-A405-FB45-BC72-B0EDE5DF88D7}">
      <dsp:nvSpPr>
        <dsp:cNvPr id="0" name=""/>
        <dsp:cNvSpPr/>
      </dsp:nvSpPr>
      <dsp:spPr>
        <a:xfrm>
          <a:off x="3608183" y="933267"/>
          <a:ext cx="2646940" cy="172051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kern="1200" dirty="0" err="1"/>
            <a:t>Communikation</a:t>
          </a:r>
          <a:endParaRPr lang="da-DK" sz="2400" kern="1200" dirty="0"/>
        </a:p>
        <a:p>
          <a:pPr lvl="0" algn="ctr">
            <a:spcBef>
              <a:spcPct val="0"/>
            </a:spcBef>
          </a:pPr>
          <a:r>
            <a:rPr lang="da-DK" sz="1600" kern="1200" dirty="0" err="1"/>
            <a:t>Often</a:t>
          </a:r>
          <a:r>
            <a:rPr lang="da-DK" sz="1600" kern="1200" dirty="0"/>
            <a:t>, </a:t>
          </a:r>
          <a:r>
            <a:rPr lang="da-DK" sz="1600" kern="1200" dirty="0" err="1"/>
            <a:t>Timely</a:t>
          </a:r>
          <a:r>
            <a:rPr lang="da-DK" sz="1600" kern="1200" dirty="0"/>
            <a:t>, </a:t>
          </a:r>
          <a:r>
            <a:rPr lang="da-DK" sz="1600" kern="1200" dirty="0" err="1"/>
            <a:t>Precise</a:t>
          </a:r>
          <a:r>
            <a:rPr lang="da-DK" sz="1600" kern="1200" dirty="0"/>
            <a:t> and</a:t>
          </a:r>
        </a:p>
        <a:p>
          <a:pPr lvl="0" algn="ctr">
            <a:spcBef>
              <a:spcPct val="0"/>
            </a:spcBef>
          </a:pPr>
          <a:r>
            <a:rPr lang="da-DK" sz="1600" kern="1200" dirty="0" err="1"/>
            <a:t>Problemsolving</a:t>
          </a:r>
          <a:endParaRPr lang="da-DK" sz="16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/>
        </a:p>
      </dsp:txBody>
      <dsp:txXfrm>
        <a:off x="3692171" y="1017255"/>
        <a:ext cx="2478964" cy="1552535"/>
      </dsp:txXfrm>
    </dsp:sp>
    <dsp:sp modelId="{3FC71FCA-B59C-EC4E-BF40-878BE3A073F1}">
      <dsp:nvSpPr>
        <dsp:cNvPr id="0" name=""/>
        <dsp:cNvSpPr/>
      </dsp:nvSpPr>
      <dsp:spPr>
        <a:xfrm>
          <a:off x="2055472" y="262343"/>
          <a:ext cx="2921632" cy="2921632"/>
        </a:xfrm>
        <a:custGeom>
          <a:avLst/>
          <a:gdLst/>
          <a:ahLst/>
          <a:cxnLst/>
          <a:rect l="0" t="0" r="0" b="0"/>
          <a:pathLst>
            <a:path>
              <a:moveTo>
                <a:pt x="2256514" y="2685907"/>
              </a:moveTo>
              <a:arcTo wR="1460816" hR="1460816" stAng="3419773" swAng="3847535"/>
            </a:path>
          </a:pathLst>
        </a:custGeom>
        <a:noFill/>
        <a:ln w="9525" cap="flat" cmpd="sng" algn="ctr">
          <a:solidFill>
            <a:schemeClr val="accent1">
              <a:shade val="90000"/>
              <a:hueOff val="306300"/>
              <a:satOff val="-4255"/>
              <a:lumOff val="2295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FC29-4FF0-644B-BD38-F5145B2BEA75}">
      <dsp:nvSpPr>
        <dsp:cNvPr id="0" name=""/>
        <dsp:cNvSpPr/>
      </dsp:nvSpPr>
      <dsp:spPr>
        <a:xfrm>
          <a:off x="0" y="0"/>
          <a:ext cx="2633869" cy="3133359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8AAA2-F7D0-534A-BD65-A5B9099CAAC2}">
      <dsp:nvSpPr>
        <dsp:cNvPr id="0" name=""/>
        <dsp:cNvSpPr/>
      </dsp:nvSpPr>
      <dsp:spPr>
        <a:xfrm>
          <a:off x="1316934" y="313641"/>
          <a:ext cx="1712015" cy="111381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/>
            <a:t>Increased</a:t>
          </a:r>
          <a:r>
            <a:rPr lang="da-DK" sz="1400" kern="1200" dirty="0"/>
            <a:t> </a:t>
          </a:r>
          <a:r>
            <a:rPr lang="da-DK" sz="1400" kern="1200" dirty="0" err="1"/>
            <a:t>number</a:t>
          </a:r>
          <a:r>
            <a:rPr lang="da-DK" sz="1400" kern="1200" dirty="0"/>
            <a:t> of </a:t>
          </a:r>
          <a:r>
            <a:rPr lang="da-DK" sz="1400" kern="1200" dirty="0" err="1"/>
            <a:t>consultation</a:t>
          </a:r>
          <a:r>
            <a:rPr lang="da-DK" sz="1400" kern="1200" dirty="0"/>
            <a:t> per </a:t>
          </a:r>
          <a:r>
            <a:rPr lang="da-DK" sz="1400" kern="1200" dirty="0" err="1"/>
            <a:t>employee</a:t>
          </a:r>
          <a:r>
            <a:rPr lang="da-DK" sz="1400" kern="1200" dirty="0"/>
            <a:t> per </a:t>
          </a:r>
          <a:r>
            <a:rPr lang="da-DK" sz="1400" kern="1200" dirty="0" err="1"/>
            <a:t>year</a:t>
          </a:r>
          <a:r>
            <a:rPr lang="da-DK" sz="1400" kern="1200" dirty="0"/>
            <a:t>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100" kern="1200" dirty="0"/>
            <a:t>441,11 </a:t>
          </a:r>
          <a:r>
            <a:rPr lang="da-DK" sz="1100" kern="1200" dirty="0" err="1"/>
            <a:t>consultations</a:t>
          </a:r>
          <a:endParaRPr lang="da-DK" sz="1100" kern="1200" dirty="0"/>
        </a:p>
      </dsp:txBody>
      <dsp:txXfrm>
        <a:off x="1371306" y="368013"/>
        <a:ext cx="1603271" cy="1005067"/>
      </dsp:txXfrm>
    </dsp:sp>
    <dsp:sp modelId="{CC581713-37DF-2F4A-A5DD-E25D1E5F75F8}">
      <dsp:nvSpPr>
        <dsp:cNvPr id="0" name=""/>
        <dsp:cNvSpPr/>
      </dsp:nvSpPr>
      <dsp:spPr>
        <a:xfrm>
          <a:off x="1316934" y="1566679"/>
          <a:ext cx="1712015" cy="111381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/>
            <a:t>Increase</a:t>
          </a:r>
          <a:r>
            <a:rPr lang="da-DK" sz="1400" kern="1200" dirty="0"/>
            <a:t> in face-face </a:t>
          </a:r>
          <a:r>
            <a:rPr lang="da-DK" sz="1400" kern="1200" dirty="0" err="1"/>
            <a:t>consultation</a:t>
          </a:r>
          <a:r>
            <a:rPr lang="da-DK" sz="1400" kern="1200" dirty="0"/>
            <a:t> per </a:t>
          </a:r>
          <a:r>
            <a:rPr lang="da-DK" sz="1400" kern="1200" dirty="0" err="1"/>
            <a:t>employee</a:t>
          </a:r>
          <a:r>
            <a:rPr lang="da-DK" sz="1400" kern="1200" dirty="0"/>
            <a:t> per </a:t>
          </a:r>
          <a:r>
            <a:rPr lang="da-DK" sz="1400" kern="1200" dirty="0" err="1"/>
            <a:t>year</a:t>
          </a:r>
          <a:endParaRPr lang="da-DK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100" kern="1200" dirty="0"/>
            <a:t>199,92 </a:t>
          </a:r>
          <a:r>
            <a:rPr lang="da-DK" sz="1100" kern="1200" dirty="0" err="1"/>
            <a:t>consultations</a:t>
          </a:r>
          <a:endParaRPr lang="da-DK" sz="1100" kern="1200" dirty="0"/>
        </a:p>
      </dsp:txBody>
      <dsp:txXfrm>
        <a:off x="1371306" y="1621051"/>
        <a:ext cx="1603271" cy="1005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A69D1-081D-634B-B081-5D14FF409AB1}">
      <dsp:nvSpPr>
        <dsp:cNvPr id="0" name=""/>
        <dsp:cNvSpPr/>
      </dsp:nvSpPr>
      <dsp:spPr>
        <a:xfrm>
          <a:off x="1217464" y="0"/>
          <a:ext cx="3889756" cy="3889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46CE-5C84-2245-9746-4DBADB1BF51A}">
      <dsp:nvSpPr>
        <dsp:cNvPr id="0" name=""/>
        <dsp:cNvSpPr/>
      </dsp:nvSpPr>
      <dsp:spPr>
        <a:xfrm>
          <a:off x="4973380" y="3755915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45E94-3394-6D46-8AAD-50E446EFA5FE}">
      <dsp:nvSpPr>
        <dsp:cNvPr id="0" name=""/>
        <dsp:cNvSpPr/>
      </dsp:nvSpPr>
      <dsp:spPr>
        <a:xfrm>
          <a:off x="5189031" y="0"/>
          <a:ext cx="2364972" cy="23649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1BD45-DDB8-F94A-BCC9-7C234B53D607}">
      <dsp:nvSpPr>
        <dsp:cNvPr id="0" name=""/>
        <dsp:cNvSpPr/>
      </dsp:nvSpPr>
      <dsp:spPr>
        <a:xfrm>
          <a:off x="7319781" y="2231130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5A701-E616-2F42-9E2B-5A7A16C22DEC}">
      <dsp:nvSpPr>
        <dsp:cNvPr id="0" name=""/>
        <dsp:cNvSpPr/>
      </dsp:nvSpPr>
      <dsp:spPr>
        <a:xfrm>
          <a:off x="7420162" y="2231130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E344A-88C9-F042-8B3A-4CAFE549709A}">
      <dsp:nvSpPr>
        <dsp:cNvPr id="0" name=""/>
        <dsp:cNvSpPr/>
      </dsp:nvSpPr>
      <dsp:spPr>
        <a:xfrm>
          <a:off x="6110903" y="2446656"/>
          <a:ext cx="1443099" cy="1443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5DE0-85CF-7140-8841-C04007B49D10}">
      <dsp:nvSpPr>
        <dsp:cNvPr id="0" name=""/>
        <dsp:cNvSpPr/>
      </dsp:nvSpPr>
      <dsp:spPr>
        <a:xfrm>
          <a:off x="7417872" y="4083369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CFD90-8A77-8349-8496-773A87B4888A}">
      <dsp:nvSpPr>
        <dsp:cNvPr id="0" name=""/>
        <dsp:cNvSpPr/>
      </dsp:nvSpPr>
      <dsp:spPr>
        <a:xfrm>
          <a:off x="7344876" y="3680629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B932-8737-0649-A617-F73A2AC865B7}">
      <dsp:nvSpPr>
        <dsp:cNvPr id="0" name=""/>
        <dsp:cNvSpPr/>
      </dsp:nvSpPr>
      <dsp:spPr>
        <a:xfrm>
          <a:off x="7420162" y="3605344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6DFE7-19A6-144C-89F9-B13D0D8C6FAF}">
      <dsp:nvSpPr>
        <dsp:cNvPr id="0" name=""/>
        <dsp:cNvSpPr/>
      </dsp:nvSpPr>
      <dsp:spPr>
        <a:xfrm>
          <a:off x="5189031" y="3049569"/>
          <a:ext cx="840187" cy="8401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25C8A-FEF8-144A-8DC0-E183AB44A29A}">
      <dsp:nvSpPr>
        <dsp:cNvPr id="0" name=""/>
        <dsp:cNvSpPr/>
      </dsp:nvSpPr>
      <dsp:spPr>
        <a:xfrm>
          <a:off x="5794997" y="3655534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FBD1F-CE8A-9F4B-9FEA-3FAD96E47A3C}">
      <dsp:nvSpPr>
        <dsp:cNvPr id="0" name=""/>
        <dsp:cNvSpPr/>
      </dsp:nvSpPr>
      <dsp:spPr>
        <a:xfrm>
          <a:off x="5895377" y="3655534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51FFB-EB94-A34E-8BCD-CF4AFA947786}">
      <dsp:nvSpPr>
        <dsp:cNvPr id="0" name=""/>
        <dsp:cNvSpPr/>
      </dsp:nvSpPr>
      <dsp:spPr>
        <a:xfrm>
          <a:off x="5794997" y="3755915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B8BB2-BC76-6942-855D-180AF96FF9D3}">
      <dsp:nvSpPr>
        <dsp:cNvPr id="0" name=""/>
        <dsp:cNvSpPr/>
      </dsp:nvSpPr>
      <dsp:spPr>
        <a:xfrm>
          <a:off x="5895377" y="3755915"/>
          <a:ext cx="66920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F302-F67B-B948-B758-5D439B64E275}">
      <dsp:nvSpPr>
        <dsp:cNvPr id="0" name=""/>
        <dsp:cNvSpPr/>
      </dsp:nvSpPr>
      <dsp:spPr>
        <a:xfrm>
          <a:off x="5189031" y="2446656"/>
          <a:ext cx="840187" cy="51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FA1BA-B3C3-1343-B041-1789CEFA38B0}">
      <dsp:nvSpPr>
        <dsp:cNvPr id="0" name=""/>
        <dsp:cNvSpPr/>
      </dsp:nvSpPr>
      <dsp:spPr>
        <a:xfrm>
          <a:off x="6578807" y="4002685"/>
          <a:ext cx="66659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F369B-A710-384B-A13E-D1379090ACC4}">
      <dsp:nvSpPr>
        <dsp:cNvPr id="0" name=""/>
        <dsp:cNvSpPr/>
      </dsp:nvSpPr>
      <dsp:spPr>
        <a:xfrm>
          <a:off x="6645466" y="3889756"/>
          <a:ext cx="89648" cy="29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6645466" y="3889756"/>
        <a:ext cx="89648" cy="292777"/>
      </dsp:txXfrm>
    </dsp:sp>
    <dsp:sp modelId="{28C9875E-E5AF-3C43-A035-9F5458F866A7}">
      <dsp:nvSpPr>
        <dsp:cNvPr id="0" name=""/>
        <dsp:cNvSpPr/>
      </dsp:nvSpPr>
      <dsp:spPr>
        <a:xfrm>
          <a:off x="6735115" y="4002685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A2FA-967D-9448-94EE-6643E6DF7FF6}">
      <dsp:nvSpPr>
        <dsp:cNvPr id="0" name=""/>
        <dsp:cNvSpPr/>
      </dsp:nvSpPr>
      <dsp:spPr>
        <a:xfrm>
          <a:off x="6835183" y="4002685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53FB-E981-A24A-9B3F-3FC3C540B7A6}">
      <dsp:nvSpPr>
        <dsp:cNvPr id="0" name=""/>
        <dsp:cNvSpPr/>
      </dsp:nvSpPr>
      <dsp:spPr>
        <a:xfrm>
          <a:off x="6901764" y="3889756"/>
          <a:ext cx="89648" cy="29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6901764" y="3889756"/>
        <a:ext cx="89648" cy="292777"/>
      </dsp:txXfrm>
    </dsp:sp>
    <dsp:sp modelId="{55E0ECA1-A7F9-034C-948D-D24392AD2E08}">
      <dsp:nvSpPr>
        <dsp:cNvPr id="0" name=""/>
        <dsp:cNvSpPr/>
      </dsp:nvSpPr>
      <dsp:spPr>
        <a:xfrm>
          <a:off x="6991413" y="4077970"/>
          <a:ext cx="66569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6D2AF-7EAF-C042-B06F-59FEF5827B4C}">
      <dsp:nvSpPr>
        <dsp:cNvPr id="0" name=""/>
        <dsp:cNvSpPr/>
      </dsp:nvSpPr>
      <dsp:spPr>
        <a:xfrm>
          <a:off x="7066450" y="4002685"/>
          <a:ext cx="66569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79D1D-FBBB-B54C-B86B-1EE9643D65F0}">
      <dsp:nvSpPr>
        <dsp:cNvPr id="0" name=""/>
        <dsp:cNvSpPr/>
      </dsp:nvSpPr>
      <dsp:spPr>
        <a:xfrm>
          <a:off x="7141487" y="3927399"/>
          <a:ext cx="66569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7568A-F3A0-FF40-B6FF-FBC854EAD1D3}">
      <dsp:nvSpPr>
        <dsp:cNvPr id="0" name=""/>
        <dsp:cNvSpPr/>
      </dsp:nvSpPr>
      <dsp:spPr>
        <a:xfrm>
          <a:off x="7208056" y="3889756"/>
          <a:ext cx="89648" cy="29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7208056" y="3889756"/>
        <a:ext cx="89648" cy="292777"/>
      </dsp:txXfrm>
    </dsp:sp>
    <dsp:sp modelId="{14EB387C-462D-E84C-986E-D45062AE2AB5}">
      <dsp:nvSpPr>
        <dsp:cNvPr id="0" name=""/>
        <dsp:cNvSpPr/>
      </dsp:nvSpPr>
      <dsp:spPr>
        <a:xfrm>
          <a:off x="7297705" y="3952494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683C5-2461-0244-B21F-DDD406968D68}">
      <dsp:nvSpPr>
        <dsp:cNvPr id="0" name=""/>
        <dsp:cNvSpPr/>
      </dsp:nvSpPr>
      <dsp:spPr>
        <a:xfrm>
          <a:off x="7397773" y="3952494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C4B3C-ED38-F048-8A3E-D780E9E03C15}">
      <dsp:nvSpPr>
        <dsp:cNvPr id="0" name=""/>
        <dsp:cNvSpPr/>
      </dsp:nvSpPr>
      <dsp:spPr>
        <a:xfrm>
          <a:off x="7297705" y="4052875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B6A9D-AB91-E347-BF0C-E856CA6CFA36}">
      <dsp:nvSpPr>
        <dsp:cNvPr id="0" name=""/>
        <dsp:cNvSpPr/>
      </dsp:nvSpPr>
      <dsp:spPr>
        <a:xfrm>
          <a:off x="7397773" y="4052875"/>
          <a:ext cx="66581" cy="6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E5E6-54AF-444D-9B54-94221ACC4235}">
      <dsp:nvSpPr>
        <dsp:cNvPr id="0" name=""/>
        <dsp:cNvSpPr/>
      </dsp:nvSpPr>
      <dsp:spPr>
        <a:xfrm>
          <a:off x="7464354" y="3889756"/>
          <a:ext cx="89648" cy="29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7464354" y="3889756"/>
        <a:ext cx="89648" cy="292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E484E-E2B6-1D4C-BA36-B8C0AA6DB6EF}">
      <dsp:nvSpPr>
        <dsp:cNvPr id="0" name=""/>
        <dsp:cNvSpPr/>
      </dsp:nvSpPr>
      <dsp:spPr>
        <a:xfrm>
          <a:off x="0" y="0"/>
          <a:ext cx="3394472" cy="33944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91110-C4CF-A44D-82BD-019D435CDCD8}">
      <dsp:nvSpPr>
        <dsp:cNvPr id="0" name=""/>
        <dsp:cNvSpPr/>
      </dsp:nvSpPr>
      <dsp:spPr>
        <a:xfrm>
          <a:off x="1697236" y="0"/>
          <a:ext cx="4989314" cy="3394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/>
            <a:t>Economic</a:t>
          </a:r>
          <a:r>
            <a:rPr lang="da-DK" sz="1600" kern="1200" dirty="0"/>
            <a:t> </a:t>
          </a:r>
          <a:r>
            <a:rPr lang="da-DK" sz="1600" kern="1200" dirty="0" err="1"/>
            <a:t>conclusions</a:t>
          </a:r>
          <a:r>
            <a:rPr lang="da-DK" sz="1600" kern="1200" dirty="0"/>
            <a:t> from UK (Nesta, 2013):</a:t>
          </a:r>
        </a:p>
      </dsp:txBody>
      <dsp:txXfrm>
        <a:off x="1697236" y="0"/>
        <a:ext cx="2494657" cy="1018343"/>
      </dsp:txXfrm>
    </dsp:sp>
    <dsp:sp modelId="{66457F4E-E822-C844-B8A6-829DD7E8FDFC}">
      <dsp:nvSpPr>
        <dsp:cNvPr id="0" name=""/>
        <dsp:cNvSpPr/>
      </dsp:nvSpPr>
      <dsp:spPr>
        <a:xfrm>
          <a:off x="594033" y="1018343"/>
          <a:ext cx="2206404" cy="22064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21839-D279-A149-A877-529BDAD239D4}">
      <dsp:nvSpPr>
        <dsp:cNvPr id="0" name=""/>
        <dsp:cNvSpPr/>
      </dsp:nvSpPr>
      <dsp:spPr>
        <a:xfrm>
          <a:off x="1697236" y="1005877"/>
          <a:ext cx="4989314" cy="22064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/>
            <a:t>Effects</a:t>
          </a:r>
          <a:r>
            <a:rPr lang="da-DK" sz="1600" kern="1200" dirty="0"/>
            <a:t> </a:t>
          </a:r>
          <a:r>
            <a:rPr lang="da-DK" sz="1600" kern="1200" dirty="0" err="1"/>
            <a:t>achieved</a:t>
          </a:r>
          <a:r>
            <a:rPr lang="da-DK" sz="1600" kern="1200" dirty="0"/>
            <a:t> </a:t>
          </a:r>
          <a:r>
            <a:rPr lang="da-DK" sz="1600" kern="1200" dirty="0" err="1"/>
            <a:t>through</a:t>
          </a:r>
          <a:r>
            <a:rPr lang="da-DK" sz="1600" kern="1200" dirty="0"/>
            <a:t>:</a:t>
          </a:r>
        </a:p>
      </dsp:txBody>
      <dsp:txXfrm>
        <a:off x="1697236" y="1005877"/>
        <a:ext cx="2494657" cy="1018340"/>
      </dsp:txXfrm>
    </dsp:sp>
    <dsp:sp modelId="{B06AE92D-0F42-2640-84F7-8F5AE727A639}">
      <dsp:nvSpPr>
        <dsp:cNvPr id="0" name=""/>
        <dsp:cNvSpPr/>
      </dsp:nvSpPr>
      <dsp:spPr>
        <a:xfrm>
          <a:off x="1188065" y="2036684"/>
          <a:ext cx="1018340" cy="10183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EE5BC-3631-B448-9318-0F1F2C41F7C0}">
      <dsp:nvSpPr>
        <dsp:cNvPr id="0" name=""/>
        <dsp:cNvSpPr/>
      </dsp:nvSpPr>
      <dsp:spPr>
        <a:xfrm>
          <a:off x="1697236" y="2036684"/>
          <a:ext cx="4989314" cy="1018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In addition an </a:t>
          </a:r>
          <a:r>
            <a:rPr lang="da-DK" sz="1600" kern="1200" dirty="0" err="1"/>
            <a:t>undocumented</a:t>
          </a:r>
          <a:r>
            <a:rPr lang="da-DK" sz="1600" kern="1200" dirty="0"/>
            <a:t> </a:t>
          </a:r>
          <a:r>
            <a:rPr lang="da-DK" sz="1600" kern="1200" dirty="0" err="1"/>
            <a:t>dynamic</a:t>
          </a:r>
          <a:r>
            <a:rPr lang="da-DK" sz="1600" kern="1200" dirty="0"/>
            <a:t> </a:t>
          </a:r>
          <a:r>
            <a:rPr lang="da-DK" sz="1600" kern="1200" dirty="0" err="1"/>
            <a:t>effect</a:t>
          </a:r>
          <a:r>
            <a:rPr lang="da-DK" sz="1600" kern="1200" dirty="0"/>
            <a:t> in </a:t>
          </a:r>
          <a:r>
            <a:rPr lang="da-DK" sz="1600" kern="1200" dirty="0" err="1"/>
            <a:t>primary</a:t>
          </a:r>
          <a:r>
            <a:rPr lang="da-DK" sz="1600" kern="1200" dirty="0"/>
            <a:t> social </a:t>
          </a:r>
          <a:r>
            <a:rPr lang="da-DK" sz="1600" kern="1200" dirty="0" err="1"/>
            <a:t>care</a:t>
          </a:r>
          <a:r>
            <a:rPr lang="da-DK" sz="1600" kern="1200" dirty="0"/>
            <a:t>.</a:t>
          </a:r>
        </a:p>
      </dsp:txBody>
      <dsp:txXfrm>
        <a:off x="1697236" y="2036684"/>
        <a:ext cx="2494657" cy="1018340"/>
      </dsp:txXfrm>
    </dsp:sp>
    <dsp:sp modelId="{5F504F1D-0A67-E043-80AA-8FDB5A980908}">
      <dsp:nvSpPr>
        <dsp:cNvPr id="0" name=""/>
        <dsp:cNvSpPr/>
      </dsp:nvSpPr>
      <dsp:spPr>
        <a:xfrm>
          <a:off x="4191893" y="0"/>
          <a:ext cx="2494657" cy="10183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/>
            <a:t>7% </a:t>
          </a:r>
          <a:r>
            <a:rPr lang="da-DK" sz="1300" kern="1200" dirty="0" err="1"/>
            <a:t>reduction</a:t>
          </a:r>
          <a:r>
            <a:rPr lang="da-DK" sz="1300" kern="1200" dirty="0"/>
            <a:t> in overall </a:t>
          </a:r>
          <a:r>
            <a:rPr lang="da-DK" sz="1300" kern="1200" dirty="0" err="1"/>
            <a:t>health</a:t>
          </a:r>
          <a:r>
            <a:rPr lang="da-DK" sz="1300" kern="1200" dirty="0"/>
            <a:t> </a:t>
          </a:r>
          <a:r>
            <a:rPr lang="da-DK" sz="1300" kern="1200" dirty="0" err="1"/>
            <a:t>costs</a:t>
          </a:r>
          <a:endParaRPr lang="da-DK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/>
            <a:t>Up to 20% drop in </a:t>
          </a:r>
          <a:r>
            <a:rPr lang="da-DK" sz="1300" kern="1200" dirty="0" err="1"/>
            <a:t>costs</a:t>
          </a:r>
          <a:r>
            <a:rPr lang="da-DK" sz="1300" kern="1200" dirty="0"/>
            <a:t> for </a:t>
          </a:r>
          <a:r>
            <a:rPr lang="da-DK" sz="1300" kern="1200" dirty="0" err="1"/>
            <a:t>people</a:t>
          </a:r>
          <a:r>
            <a:rPr lang="da-DK" sz="1300" kern="1200" dirty="0"/>
            <a:t> with long term </a:t>
          </a:r>
          <a:r>
            <a:rPr lang="da-DK" sz="1300" kern="1200" dirty="0" err="1"/>
            <a:t>conditions</a:t>
          </a:r>
          <a:endParaRPr lang="da-DK" sz="1300" kern="1200" dirty="0"/>
        </a:p>
      </dsp:txBody>
      <dsp:txXfrm>
        <a:off x="4191893" y="0"/>
        <a:ext cx="2494657" cy="1018343"/>
      </dsp:txXfrm>
    </dsp:sp>
    <dsp:sp modelId="{CE521FA4-F40A-BF4F-9C79-740D2652A1CF}">
      <dsp:nvSpPr>
        <dsp:cNvPr id="0" name=""/>
        <dsp:cNvSpPr/>
      </dsp:nvSpPr>
      <dsp:spPr>
        <a:xfrm>
          <a:off x="4191893" y="1018343"/>
          <a:ext cx="2494657" cy="101834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err="1"/>
            <a:t>Less</a:t>
          </a:r>
          <a:r>
            <a:rPr lang="da-DK" sz="1300" kern="1200" dirty="0"/>
            <a:t> </a:t>
          </a:r>
          <a:r>
            <a:rPr lang="da-DK" sz="1300" kern="1200" dirty="0" err="1"/>
            <a:t>consultations</a:t>
          </a:r>
          <a:endParaRPr lang="da-DK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err="1"/>
            <a:t>Less</a:t>
          </a:r>
          <a:r>
            <a:rPr lang="da-DK" sz="1300" kern="1200" dirty="0"/>
            <a:t> </a:t>
          </a:r>
          <a:r>
            <a:rPr lang="da-DK" sz="1300" kern="1200" dirty="0" err="1"/>
            <a:t>resubmissions</a:t>
          </a:r>
          <a:r>
            <a:rPr lang="da-DK" sz="1300" kern="1200" dirty="0"/>
            <a:t> to hospitals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err="1"/>
            <a:t>Better</a:t>
          </a:r>
          <a:r>
            <a:rPr lang="da-DK" sz="1300" kern="1200" dirty="0"/>
            <a:t> </a:t>
          </a:r>
          <a:r>
            <a:rPr lang="da-DK" sz="1300" kern="1200" dirty="0" err="1"/>
            <a:t>treatment</a:t>
          </a:r>
          <a:r>
            <a:rPr lang="da-DK" sz="1300" kern="1200" dirty="0"/>
            <a:t> plans</a:t>
          </a:r>
        </a:p>
      </dsp:txBody>
      <dsp:txXfrm>
        <a:off x="4191893" y="1018343"/>
        <a:ext cx="2494657" cy="101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1869B-2E73-BE4F-B5CD-534ABBB6A070}" type="datetimeFigureOut">
              <a:rPr lang="da-DK" smtClean="0"/>
              <a:t>13-04-2018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22B05-6D35-9F4B-99CE-6DCE9F1419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64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RK </a:t>
            </a:r>
            <a:r>
              <a:rPr lang="en-US" dirty="0" err="1"/>
              <a:t>er</a:t>
            </a:r>
            <a:r>
              <a:rPr lang="en-US" dirty="0"/>
              <a:t> en </a:t>
            </a:r>
            <a:r>
              <a:rPr lang="en-US" dirty="0" err="1"/>
              <a:t>analytisk</a:t>
            </a:r>
            <a:r>
              <a:rPr lang="en-US" dirty="0"/>
              <a:t> </a:t>
            </a:r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måle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forstå</a:t>
            </a:r>
            <a:r>
              <a:rPr lang="en-US" baseline="0" dirty="0"/>
              <a:t> en </a:t>
            </a:r>
            <a:r>
              <a:rPr lang="en-US" baseline="0" dirty="0" err="1"/>
              <a:t>organisations</a:t>
            </a:r>
            <a:r>
              <a:rPr lang="en-US" baseline="0" dirty="0"/>
              <a:t> </a:t>
            </a:r>
            <a:r>
              <a:rPr lang="en-US" baseline="0" dirty="0" err="1"/>
              <a:t>evne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at </a:t>
            </a:r>
            <a:r>
              <a:rPr lang="en-US" baseline="0" dirty="0" err="1"/>
              <a:t>koordinere</a:t>
            </a:r>
            <a:r>
              <a:rPr lang="en-US" baseline="0" dirty="0"/>
              <a:t> </a:t>
            </a:r>
            <a:r>
              <a:rPr lang="en-US" baseline="0" dirty="0" err="1"/>
              <a:t>indsatser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bidrag</a:t>
            </a:r>
            <a:r>
              <a:rPr lang="en-US" baseline="0" dirty="0"/>
              <a:t> </a:t>
            </a:r>
            <a:r>
              <a:rPr lang="en-US" baseline="0" dirty="0" err="1"/>
              <a:t>omkring</a:t>
            </a:r>
            <a:r>
              <a:rPr lang="en-US" baseline="0" dirty="0"/>
              <a:t> en </a:t>
            </a:r>
            <a:r>
              <a:rPr lang="en-US" baseline="0" dirty="0" err="1"/>
              <a:t>fælles</a:t>
            </a:r>
            <a:r>
              <a:rPr lang="en-US" baseline="0" dirty="0"/>
              <a:t> </a:t>
            </a:r>
            <a:r>
              <a:rPr lang="en-US" baseline="0" dirty="0" err="1"/>
              <a:t>arbejdsopgave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Det</a:t>
            </a:r>
            <a:r>
              <a:rPr lang="en-US" baseline="0" dirty="0"/>
              <a:t> RK </a:t>
            </a:r>
            <a:r>
              <a:rPr lang="en-US" baseline="0" dirty="0" err="1"/>
              <a:t>gør</a:t>
            </a:r>
            <a:r>
              <a:rPr lang="en-US" baseline="0" dirty="0"/>
              <a:t> </a:t>
            </a:r>
            <a:r>
              <a:rPr lang="en-US" baseline="0" dirty="0" err="1"/>
              <a:t>anderledes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tidssvarende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at </a:t>
            </a:r>
            <a:r>
              <a:rPr lang="en-US" baseline="0" dirty="0" err="1"/>
              <a:t>sætte</a:t>
            </a:r>
            <a:r>
              <a:rPr lang="en-US" baseline="0" dirty="0"/>
              <a:t> </a:t>
            </a:r>
            <a:r>
              <a:rPr lang="en-US" baseline="0" dirty="0" err="1"/>
              <a:t>borgeren</a:t>
            </a:r>
            <a:r>
              <a:rPr lang="en-US" baseline="0" dirty="0"/>
              <a:t>/</a:t>
            </a:r>
            <a:r>
              <a:rPr lang="en-US" baseline="0" dirty="0" err="1"/>
              <a:t>brugeren</a:t>
            </a:r>
            <a:r>
              <a:rPr lang="en-US" baseline="0" dirty="0"/>
              <a:t>/</a:t>
            </a:r>
            <a:r>
              <a:rPr lang="en-US" baseline="0" dirty="0" err="1"/>
              <a:t>patienten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centrum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tage</a:t>
            </a:r>
            <a:r>
              <a:rPr lang="en-US" baseline="0" dirty="0"/>
              <a:t> </a:t>
            </a:r>
            <a:r>
              <a:rPr lang="en-US" baseline="0" dirty="0" err="1"/>
              <a:t>udgangspunkt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dennes</a:t>
            </a:r>
            <a:r>
              <a:rPr lang="en-US" baseline="0" dirty="0"/>
              <a:t> </a:t>
            </a:r>
            <a:r>
              <a:rPr lang="en-US" baseline="0" dirty="0" err="1"/>
              <a:t>udfordringer</a:t>
            </a:r>
            <a:r>
              <a:rPr lang="en-US" baseline="0" dirty="0"/>
              <a:t>. </a:t>
            </a:r>
            <a:r>
              <a:rPr lang="en-US" baseline="0" dirty="0" err="1"/>
              <a:t>Dette</a:t>
            </a:r>
            <a:r>
              <a:rPr lang="en-US" baseline="0" dirty="0"/>
              <a:t> </a:t>
            </a:r>
            <a:r>
              <a:rPr lang="en-US" baseline="0" dirty="0" err="1"/>
              <a:t>udtrykker</a:t>
            </a:r>
            <a:r>
              <a:rPr lang="en-US" baseline="0" dirty="0"/>
              <a:t> </a:t>
            </a:r>
            <a:r>
              <a:rPr lang="en-US" baseline="0" dirty="0" err="1"/>
              <a:t>således</a:t>
            </a:r>
            <a:r>
              <a:rPr lang="en-US" baseline="0" dirty="0"/>
              <a:t> den </a:t>
            </a:r>
            <a:r>
              <a:rPr lang="en-US" baseline="0" dirty="0" err="1"/>
              <a:t>fælles</a:t>
            </a:r>
            <a:r>
              <a:rPr lang="en-US" baseline="0" dirty="0"/>
              <a:t> </a:t>
            </a:r>
            <a:r>
              <a:rPr lang="en-US" baseline="0" dirty="0" err="1"/>
              <a:t>opgave</a:t>
            </a:r>
            <a:r>
              <a:rPr lang="en-US" baseline="0" dirty="0"/>
              <a:t>,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skal</a:t>
            </a:r>
            <a:r>
              <a:rPr lang="en-US" baseline="0" dirty="0"/>
              <a:t> </a:t>
            </a:r>
            <a:r>
              <a:rPr lang="en-US" baseline="0" dirty="0" err="1"/>
              <a:t>løses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dette</a:t>
            </a:r>
            <a:r>
              <a:rPr lang="en-US" baseline="0" dirty="0"/>
              <a:t> </a:t>
            </a:r>
            <a:r>
              <a:rPr lang="en-US" baseline="0" dirty="0" err="1"/>
              <a:t>definerer</a:t>
            </a:r>
            <a:r>
              <a:rPr lang="en-US" baseline="0" dirty="0"/>
              <a:t> </a:t>
            </a:r>
            <a:r>
              <a:rPr lang="en-US" baseline="0" dirty="0" err="1"/>
              <a:t>således</a:t>
            </a:r>
            <a:r>
              <a:rPr lang="en-US" baseline="0" dirty="0"/>
              <a:t> </a:t>
            </a:r>
            <a:r>
              <a:rPr lang="en-US" baseline="0" dirty="0" err="1"/>
              <a:t>behandlingsforløbet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arbejdsprocessen</a:t>
            </a:r>
            <a:r>
              <a:rPr lang="en-US" baseline="0" dirty="0"/>
              <a:t>. RK handler </a:t>
            </a:r>
            <a:r>
              <a:rPr lang="en-US" baseline="0" dirty="0" err="1"/>
              <a:t>om</a:t>
            </a:r>
            <a:r>
              <a:rPr lang="en-US" baseline="0" dirty="0"/>
              <a:t>, at </a:t>
            </a:r>
            <a:r>
              <a:rPr lang="en-US" baseline="0" dirty="0" err="1"/>
              <a:t>optimere</a:t>
            </a:r>
            <a:r>
              <a:rPr lang="en-US" baseline="0" dirty="0"/>
              <a:t> </a:t>
            </a:r>
            <a:r>
              <a:rPr lang="en-US" baseline="0" dirty="0" err="1"/>
              <a:t>denne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skabe</a:t>
            </a:r>
            <a:r>
              <a:rPr lang="en-US" baseline="0" dirty="0"/>
              <a:t> </a:t>
            </a:r>
            <a:r>
              <a:rPr lang="en-US" baseline="0" dirty="0" err="1"/>
              <a:t>størst</a:t>
            </a:r>
            <a:r>
              <a:rPr lang="en-US" baseline="0" dirty="0"/>
              <a:t> </a:t>
            </a:r>
            <a:r>
              <a:rPr lang="en-US" baseline="0" dirty="0" err="1"/>
              <a:t>mulig</a:t>
            </a:r>
            <a:r>
              <a:rPr lang="en-US" baseline="0" dirty="0"/>
              <a:t> grad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sammenhæng</a:t>
            </a:r>
            <a:r>
              <a:rPr lang="en-US" baseline="0" dirty="0"/>
              <a:t>, </a:t>
            </a:r>
            <a:r>
              <a:rPr lang="en-US" baseline="0" dirty="0" err="1"/>
              <a:t>effektivitet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kvalitet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serviceydelsen</a:t>
            </a:r>
            <a:r>
              <a:rPr lang="en-US" baseline="0" dirty="0"/>
              <a:t> </a:t>
            </a:r>
            <a:r>
              <a:rPr lang="en-US" baseline="0" dirty="0" err="1"/>
              <a:t>ved</a:t>
            </a:r>
            <a:r>
              <a:rPr lang="en-US" baseline="0" dirty="0"/>
              <a:t> at </a:t>
            </a:r>
            <a:r>
              <a:rPr lang="en-US" baseline="0" dirty="0" err="1"/>
              <a:t>optimere</a:t>
            </a:r>
            <a:r>
              <a:rPr lang="en-US" baseline="0" dirty="0"/>
              <a:t> </a:t>
            </a:r>
            <a:r>
              <a:rPr lang="en-US" baseline="0" dirty="0" err="1"/>
              <a:t>koordineringen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tværfaglige</a:t>
            </a:r>
            <a:r>
              <a:rPr lang="en-US" baseline="0" dirty="0"/>
              <a:t> </a:t>
            </a:r>
            <a:r>
              <a:rPr lang="en-US" baseline="0" dirty="0" err="1"/>
              <a:t>samarbejde</a:t>
            </a:r>
            <a:r>
              <a:rPr lang="en-US" baseline="0" dirty="0"/>
              <a:t> </a:t>
            </a:r>
            <a:r>
              <a:rPr lang="en-US" baseline="0" dirty="0" err="1"/>
              <a:t>rundt</a:t>
            </a:r>
            <a:r>
              <a:rPr lang="en-US" baseline="0" dirty="0"/>
              <a:t> </a:t>
            </a:r>
            <a:r>
              <a:rPr lang="en-US" baseline="0" dirty="0" err="1"/>
              <a:t>om</a:t>
            </a:r>
            <a:r>
              <a:rPr lang="en-US" baseline="0" dirty="0"/>
              <a:t> </a:t>
            </a:r>
            <a:r>
              <a:rPr lang="en-US" baseline="0" dirty="0" err="1"/>
              <a:t>borgeren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E7FD-66D0-0C41-8299-276B89BA2EC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sammenhængen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graden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RK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graden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kvalitet</a:t>
            </a:r>
            <a:r>
              <a:rPr lang="en-US" baseline="0" dirty="0"/>
              <a:t>/</a:t>
            </a:r>
            <a:r>
              <a:rPr lang="en-US" baseline="0" dirty="0" err="1"/>
              <a:t>effektivitet</a:t>
            </a:r>
            <a:r>
              <a:rPr lang="en-US" baseline="0" dirty="0"/>
              <a:t> I </a:t>
            </a:r>
            <a:r>
              <a:rPr lang="en-US" baseline="0" dirty="0" err="1"/>
              <a:t>serviceydelsen</a:t>
            </a:r>
            <a:r>
              <a:rPr lang="en-US" baseline="0" dirty="0"/>
              <a:t> </a:t>
            </a:r>
            <a:r>
              <a:rPr lang="en-US" baseline="0" dirty="0" err="1"/>
              <a:t>blandt</a:t>
            </a:r>
            <a:r>
              <a:rPr lang="en-US" baseline="0" dirty="0"/>
              <a:t> </a:t>
            </a:r>
            <a:r>
              <a:rPr lang="en-US" baseline="0" dirty="0" err="1"/>
              <a:t>Amerikanske</a:t>
            </a:r>
            <a:r>
              <a:rPr lang="en-US" baseline="0" dirty="0"/>
              <a:t> </a:t>
            </a:r>
            <a:r>
              <a:rPr lang="en-US" baseline="0" dirty="0" err="1"/>
              <a:t>Hospitaler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anseelig</a:t>
            </a:r>
            <a:r>
              <a:rPr lang="en-US" baseline="0" dirty="0"/>
              <a:t> </a:t>
            </a:r>
            <a:r>
              <a:rPr lang="en-US" baseline="0" dirty="0" err="1"/>
              <a:t>størrelse</a:t>
            </a:r>
            <a:r>
              <a:rPr lang="en-US" baseline="0" dirty="0"/>
              <a:t>. </a:t>
            </a:r>
            <a:r>
              <a:rPr lang="en-US" baseline="0" dirty="0" err="1"/>
              <a:t>Sammenfaldet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ret </a:t>
            </a:r>
            <a:r>
              <a:rPr lang="en-US" baseline="0" dirty="0" err="1"/>
              <a:t>tydeligt</a:t>
            </a:r>
            <a:r>
              <a:rPr lang="en-US" baseline="0" dirty="0"/>
              <a:t>.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slående</a:t>
            </a:r>
            <a:r>
              <a:rPr lang="en-US" baseline="0" dirty="0"/>
              <a:t> hvordan </a:t>
            </a:r>
            <a:r>
              <a:rPr lang="en-US" baseline="0" dirty="0" err="1"/>
              <a:t>nogle</a:t>
            </a:r>
            <a:r>
              <a:rPr lang="en-US" baseline="0" dirty="0"/>
              <a:t> </a:t>
            </a:r>
            <a:r>
              <a:rPr lang="en-US" baseline="0" dirty="0" err="1"/>
              <a:t>sygehuse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have </a:t>
            </a:r>
            <a:r>
              <a:rPr lang="en-US" baseline="0" dirty="0" err="1"/>
              <a:t>næsten</a:t>
            </a:r>
            <a:r>
              <a:rPr lang="en-US" baseline="0" dirty="0"/>
              <a:t> 100 % point </a:t>
            </a:r>
            <a:r>
              <a:rPr lang="en-US" baseline="0" dirty="0" err="1"/>
              <a:t>bedre</a:t>
            </a:r>
            <a:r>
              <a:rPr lang="en-US" baseline="0" dirty="0"/>
              <a:t> performance </a:t>
            </a:r>
            <a:r>
              <a:rPr lang="en-US" baseline="0" dirty="0" err="1"/>
              <a:t>på</a:t>
            </a:r>
            <a:r>
              <a:rPr lang="en-US" baseline="0" dirty="0"/>
              <a:t> </a:t>
            </a:r>
            <a:r>
              <a:rPr lang="en-US" baseline="0" dirty="0" err="1"/>
              <a:t>baggrund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mindre</a:t>
            </a:r>
            <a:r>
              <a:rPr lang="en-US" baseline="0" dirty="0"/>
              <a:t> en 1 grad mere RK. </a:t>
            </a:r>
            <a:r>
              <a:rPr lang="en-US" baseline="0" dirty="0" err="1"/>
              <a:t>Tankevækkende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stærk</a:t>
            </a:r>
            <a:r>
              <a:rPr lang="en-US" baseline="0" dirty="0"/>
              <a:t> pointe…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E7FD-66D0-0C41-8299-276B89BA2EC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89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F233-2FD9-CE4D-9F97-57FF05D9C5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006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6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GB" sz="1350" noProof="0" dirty="0"/>
          </a:p>
        </p:txBody>
      </p:sp>
      <p:pic>
        <p:nvPicPr>
          <p:cNvPr id="11" name="Picture 10" descr="Logo neg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0" y="6158414"/>
            <a:ext cx="932400" cy="2816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80" y="452439"/>
            <a:ext cx="7920038" cy="1196444"/>
          </a:xfrm>
        </p:spPr>
        <p:txBody>
          <a:bodyPr tIns="0"/>
          <a:lstStyle>
            <a:lvl1pPr>
              <a:defRPr sz="24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a-DK" noProof="0"/>
              <a:t>Klik for at redigere i master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40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D118E1E-C834-FC43-9561-403BF9615DAE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bmkFldAddDate04"/>
          <p:cNvSpPr txBox="1"/>
          <p:nvPr/>
        </p:nvSpPr>
        <p:spPr bwMode="auto">
          <a:xfrm>
            <a:off x="4569751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GB" sz="4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bmkFldAddPresentationTitle04"/>
          <p:cNvSpPr txBox="1"/>
          <p:nvPr/>
        </p:nvSpPr>
        <p:spPr bwMode="auto">
          <a:xfrm>
            <a:off x="4569751" y="61281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5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57175" rtl="0" eaLnBrk="0" fontAlgn="base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tabLst/>
            </a:pPr>
            <a:endParaRPr kumimoji="0" lang="en-GB" sz="4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79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24406" y="6283340"/>
            <a:ext cx="360000" cy="155575"/>
          </a:xfrm>
          <a:prstGeom prst="rect">
            <a:avLst/>
          </a:prstGeom>
        </p:spPr>
        <p:txBody>
          <a:bodyPr/>
          <a:lstStyle/>
          <a:p>
            <a:fld id="{0D118E1E-C834-FC43-9561-403BF9615D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912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: Stående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2473569" cy="6858000"/>
          </a:xfrm>
          <a:prstGeom prst="rect">
            <a:avLst/>
          </a:prstGeom>
          <a:solidFill>
            <a:srgbClr val="1C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30" y="274641"/>
            <a:ext cx="2233455" cy="372159"/>
          </a:xfrm>
        </p:spPr>
        <p:txBody>
          <a:bodyPr anchor="t">
            <a:no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Spørgsmålsgruppe / Enhed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146330" y="1474779"/>
            <a:ext cx="2233455" cy="5246699"/>
          </a:xfrm>
        </p:spPr>
        <p:txBody>
          <a:bodyPr>
            <a:normAutofit/>
          </a:bodyPr>
          <a:lstStyle>
            <a:lvl1pPr marL="0" indent="0" algn="l">
              <a:buNone/>
              <a:defRPr sz="825">
                <a:solidFill>
                  <a:schemeClr val="bg1"/>
                </a:solidFill>
                <a:latin typeface="+mn-lt"/>
              </a:defRPr>
            </a:lvl1pPr>
            <a:lvl2pPr marL="342900" indent="0" algn="l">
              <a:buNone/>
              <a:defRPr sz="825">
                <a:solidFill>
                  <a:schemeClr val="bg1"/>
                </a:solidFill>
                <a:latin typeface="+mn-lt"/>
              </a:defRPr>
            </a:lvl2pPr>
            <a:lvl3pPr marL="685800" indent="0" algn="l">
              <a:buNone/>
              <a:defRPr sz="825">
                <a:solidFill>
                  <a:schemeClr val="bg1"/>
                </a:solidFill>
                <a:latin typeface="+mn-lt"/>
              </a:defRPr>
            </a:lvl3pPr>
            <a:lvl4pPr marL="1028700" indent="0" algn="l">
              <a:buNone/>
              <a:defRPr sz="825">
                <a:solidFill>
                  <a:schemeClr val="bg1"/>
                </a:solidFill>
                <a:latin typeface="+mn-lt"/>
              </a:defRPr>
            </a:lvl4pPr>
            <a:lvl5pPr marL="1371600" indent="0" algn="l">
              <a:buNone/>
              <a:defRPr sz="825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7"/>
          </p:nvPr>
        </p:nvSpPr>
        <p:spPr>
          <a:xfrm>
            <a:off x="6383215" y="6356353"/>
            <a:ext cx="2057400" cy="365125"/>
          </a:xfrm>
        </p:spPr>
        <p:txBody>
          <a:bodyPr/>
          <a:lstStyle/>
          <a:p>
            <a:fld id="{97A5744F-F6C6-B44D-BE48-62369D0E16D3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46538" y="699177"/>
            <a:ext cx="2233247" cy="723225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75" y="6356353"/>
            <a:ext cx="3887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0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936" userDrawn="1">
          <p15:clr>
            <a:srgbClr val="FBAE40"/>
          </p15:clr>
        </p15:guide>
        <p15:guide id="3" pos="128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010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/>
          <a:lstStyle/>
          <a:p>
            <a:fld id="{1DB8E3DC-A397-A34C-81B3-DC1960A2840A}" type="datetimeFigureOut">
              <a:rPr lang="en-US" smtClean="0"/>
              <a:t>4/13/2018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/>
          <a:lstStyle/>
          <a:p>
            <a:fld id="{1F918CFF-BCD2-A249-ADA8-3ED2287707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86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0141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4175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087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5910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03" y="348245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34561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203" y="404918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5205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grpSp>
        <p:nvGrpSpPr>
          <p:cNvPr id="9" name="Grupper 8"/>
          <p:cNvGrpSpPr/>
          <p:nvPr/>
        </p:nvGrpSpPr>
        <p:grpSpPr>
          <a:xfrm>
            <a:off x="0" y="6400800"/>
            <a:ext cx="9144000" cy="457200"/>
            <a:chOff x="-268941" y="0"/>
            <a:chExt cx="9412941" cy="457200"/>
          </a:xfrm>
          <a:extLst>
            <a:ext uri="{0CCBE362-F206-4b92-989A-16890622DB6E}">
              <ma14:wrappingTextBoxFlag xmlns:ma14="http://schemas.microsoft.com/office/mac/drawingml/2011/main" xmlns=""/>
            </a:ext>
          </a:extLst>
        </p:grpSpPr>
        <p:pic>
          <p:nvPicPr>
            <p:cNvPr id="10" name="Billede 9" descr="DSC_1010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47"/>
            <a:stretch/>
          </p:blipFill>
          <p:spPr>
            <a:xfrm flipH="1">
              <a:off x="-268941" y="56924"/>
              <a:ext cx="9412941" cy="400276"/>
            </a:xfrm>
            <a:prstGeom prst="rect">
              <a:avLst/>
            </a:prstGeom>
          </p:spPr>
        </p:pic>
        <p:cxnSp>
          <p:nvCxnSpPr>
            <p:cNvPr id="11" name="Lige forbindelse 10"/>
            <p:cNvCxnSpPr/>
            <p:nvPr userDrawn="1"/>
          </p:nvCxnSpPr>
          <p:spPr>
            <a:xfrm>
              <a:off x="6909920" y="0"/>
              <a:ext cx="0" cy="457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399985" y="145837"/>
              <a:ext cx="1345963" cy="22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0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@joint-action.d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images.google.dk/imgres?imgurl=http://www.highperformancehealthcare.info/graphics/book-home.jpg&amp;imgrefurl=http://www.highperformancehealthcare.info/&amp;usg=___InX1YbutrnJGPSftR2BgFWvTVA=&amp;h=404&amp;w=276&amp;sz=49&amp;hl=da&amp;start=12&amp;um=1&amp;itbs=1&amp;tbnid=c1YqBakmvDFNRM:&amp;tbnh=124&amp;tbnw=85&amp;prev=/images?q=Gittell&amp;um=1&amp;hl=da&amp;safe=off&amp;sa=N&amp;rlz=1T4ADFA_daDK367DK368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F19D45-5F9E-F249-A6D0-A0232CE3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 25th EPSO-Conference &amp; </a:t>
            </a:r>
            <a:r>
              <a:rPr lang="da-DK" dirty="0" err="1"/>
              <a:t>Working</a:t>
            </a:r>
            <a:r>
              <a:rPr lang="da-DK" dirty="0"/>
              <a:t> group-meetings </a:t>
            </a:r>
            <a:br>
              <a:rPr lang="da-DK" dirty="0"/>
            </a:br>
            <a:r>
              <a:rPr lang="da-DK" dirty="0"/>
              <a:t>16-18 April 2018 Copenhagen, Denmark </a:t>
            </a: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xmlns="" id="{E7D75B66-FAF2-BA45-B946-7B97695E2B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586" b="24586"/>
          <a:stretch>
            <a:fillRect/>
          </a:stretch>
        </p:blipFill>
        <p:spPr/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EF171882-F541-3440-AE8F-DCE890819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Addressing</a:t>
            </a:r>
            <a:r>
              <a:rPr lang="da-DK" dirty="0"/>
              <a:t> </a:t>
            </a:r>
            <a:r>
              <a:rPr lang="da-DK" dirty="0" err="1"/>
              <a:t>organisational</a:t>
            </a:r>
            <a:r>
              <a:rPr lang="da-DK" dirty="0"/>
              <a:t> </a:t>
            </a:r>
            <a:r>
              <a:rPr lang="da-DK" dirty="0" err="1"/>
              <a:t>complexity</a:t>
            </a:r>
            <a:endParaRPr lang="da-DK" dirty="0"/>
          </a:p>
          <a:p>
            <a:r>
              <a:rPr lang="da-DK" dirty="0"/>
              <a:t>Jacob Storch, </a:t>
            </a:r>
            <a:r>
              <a:rPr lang="da-DK" dirty="0" err="1"/>
              <a:t>PhD</a:t>
            </a:r>
            <a:endParaRPr lang="da-DK" dirty="0"/>
          </a:p>
          <a:p>
            <a:r>
              <a:rPr lang="da-DK" dirty="0">
                <a:hlinkClick r:id="rId3"/>
              </a:rPr>
              <a:t>jacob@joint-action.dk</a:t>
            </a:r>
            <a:r>
              <a:rPr lang="da-DK" dirty="0"/>
              <a:t> - +45 6013 6438</a:t>
            </a:r>
          </a:p>
        </p:txBody>
      </p:sp>
    </p:spTree>
    <p:extLst>
      <p:ext uri="{BB962C8B-B14F-4D97-AF65-F5344CB8AC3E}">
        <p14:creationId xmlns:p14="http://schemas.microsoft.com/office/powerpoint/2010/main" val="395939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Relational</a:t>
            </a:r>
            <a:r>
              <a:rPr lang="da-DK" dirty="0"/>
              <a:t> </a:t>
            </a:r>
            <a:r>
              <a:rPr lang="da-DK" dirty="0" err="1"/>
              <a:t>Capacity</a:t>
            </a:r>
            <a:r>
              <a:rPr lang="da-DK" dirty="0"/>
              <a:t> in General </a:t>
            </a:r>
            <a:r>
              <a:rPr lang="da-DK" dirty="0" err="1"/>
              <a:t>Practice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520 General practice</a:t>
            </a:r>
          </a:p>
          <a:p>
            <a:r>
              <a:rPr lang="en-GB" dirty="0"/>
              <a:t>Relational Coordination is correlated with number of consultations</a:t>
            </a:r>
          </a:p>
          <a:p>
            <a:pPr lvl="1"/>
            <a:r>
              <a:rPr lang="en-GB" dirty="0"/>
              <a:t>Data from Danske </a:t>
            </a:r>
            <a:r>
              <a:rPr lang="en-GB" dirty="0" err="1"/>
              <a:t>Regioner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Dansk </a:t>
            </a:r>
            <a:r>
              <a:rPr lang="en-GB" dirty="0" err="1"/>
              <a:t>Almen</a:t>
            </a:r>
            <a:r>
              <a:rPr lang="en-GB" dirty="0"/>
              <a:t> </a:t>
            </a:r>
            <a:r>
              <a:rPr lang="en-GB" dirty="0" err="1"/>
              <a:t>Praksis</a:t>
            </a:r>
            <a:r>
              <a:rPr lang="en-GB" dirty="0"/>
              <a:t> Database (DAMD)</a:t>
            </a:r>
          </a:p>
          <a:p>
            <a:pPr lvl="1"/>
            <a:r>
              <a:rPr lang="en-GB" dirty="0"/>
              <a:t>Consultations: face-Face, E-mail, telephone</a:t>
            </a:r>
          </a:p>
          <a:p>
            <a:pPr lvl="1"/>
            <a:r>
              <a:rPr lang="en-GB" dirty="0"/>
              <a:t>95% P-</a:t>
            </a:r>
            <a:r>
              <a:rPr lang="en-GB" dirty="0" err="1"/>
              <a:t>værdi</a:t>
            </a:r>
            <a:r>
              <a:rPr lang="en-GB" dirty="0"/>
              <a:t> with 1 point displacement in Relational Coordination (5 pkt. </a:t>
            </a:r>
            <a:r>
              <a:rPr lang="en-GB" dirty="0" err="1"/>
              <a:t>skala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454" dirty="0" err="1"/>
              <a:t>Kilde</a:t>
            </a:r>
            <a:r>
              <a:rPr lang="en-GB" sz="1454" dirty="0"/>
              <a:t>: </a:t>
            </a:r>
            <a:r>
              <a:rPr lang="en-GB" sz="1454" dirty="0" err="1"/>
              <a:t>Lundstrøm</a:t>
            </a:r>
            <a:r>
              <a:rPr lang="en-GB" sz="1454" dirty="0"/>
              <a:t>, Edwards, </a:t>
            </a:r>
            <a:r>
              <a:rPr lang="en-GB" sz="1454" dirty="0" err="1"/>
              <a:t>Reventlow</a:t>
            </a:r>
            <a:r>
              <a:rPr lang="en-GB" sz="1454" dirty="0"/>
              <a:t> </a:t>
            </a:r>
            <a:r>
              <a:rPr lang="en-GB" sz="1454" dirty="0" err="1"/>
              <a:t>og</a:t>
            </a:r>
            <a:r>
              <a:rPr lang="en-GB" sz="1454" dirty="0"/>
              <a:t> </a:t>
            </a:r>
            <a:r>
              <a:rPr lang="en-GB" sz="1454" dirty="0" err="1"/>
              <a:t>Søndergaard</a:t>
            </a:r>
            <a:r>
              <a:rPr lang="en-GB" sz="1454" dirty="0"/>
              <a:t>, 2014, ’Relational Coordination is associated with Productivity in General Practice: a survey and register based study’, in </a:t>
            </a:r>
            <a:r>
              <a:rPr lang="en-GB" sz="1454" i="1" dirty="0"/>
              <a:t>Human Factors in Organisational Design and Management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428630"/>
              </p:ext>
            </p:extLst>
          </p:nvPr>
        </p:nvGraphicFramePr>
        <p:xfrm>
          <a:off x="4629150" y="2162908"/>
          <a:ext cx="3028950" cy="31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93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7FEE93-8F97-BF4A-9570-0A6750C5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from </a:t>
            </a:r>
            <a:r>
              <a:rPr lang="da-DK" dirty="0" err="1"/>
              <a:t>working</a:t>
            </a:r>
            <a:r>
              <a:rPr lang="da-DK" dirty="0"/>
              <a:t> with dementia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xmlns="" id="{075865F2-9489-2147-969E-85474A190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31339"/>
            <a:ext cx="4038600" cy="2663684"/>
          </a:xfrm>
        </p:spPr>
      </p:pic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xmlns="" id="{0B6ACF68-FA55-024A-98F6-FBA1B7A89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0035" y="2605741"/>
            <a:ext cx="3752932" cy="2528016"/>
          </a:xfrm>
        </p:spPr>
      </p:pic>
    </p:spTree>
    <p:extLst>
      <p:ext uri="{BB962C8B-B14F-4D97-AF65-F5344CB8AC3E}">
        <p14:creationId xmlns:p14="http://schemas.microsoft.com/office/powerpoint/2010/main" val="204634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652" y="372435"/>
            <a:ext cx="7211961" cy="857250"/>
          </a:xfrm>
        </p:spPr>
        <p:txBody>
          <a:bodyPr>
            <a:normAutofit/>
          </a:bodyPr>
          <a:lstStyle/>
          <a:p>
            <a:r>
              <a:rPr lang="da-DK" sz="2400" dirty="0"/>
              <a:t>Professional and </a:t>
            </a:r>
            <a:r>
              <a:rPr lang="da-DK" sz="2400" dirty="0" err="1"/>
              <a:t>quality</a:t>
            </a:r>
            <a:r>
              <a:rPr lang="da-DK" sz="2400" dirty="0"/>
              <a:t> </a:t>
            </a:r>
            <a:r>
              <a:rPr lang="da-DK" sz="2400" dirty="0" err="1"/>
              <a:t>assessment</a:t>
            </a:r>
            <a:r>
              <a:rPr lang="da-DK" sz="2400" dirty="0"/>
              <a:t/>
            </a:r>
            <a:br>
              <a:rPr lang="da-DK" sz="2400" dirty="0"/>
            </a:br>
            <a:endParaRPr lang="da-DK" sz="24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5586610" y="1826599"/>
          <a:ext cx="1934308" cy="3520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8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endParaRPr lang="cs-CZ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2,89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3,48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b"/>
                      <a:endParaRPr lang="fi-FI" sz="1100" u="none" strike="noStrike" dirty="0">
                        <a:effectLst/>
                      </a:endParaRPr>
                    </a:p>
                    <a:p>
                      <a:pPr algn="ctr" fontAlgn="b"/>
                      <a:endParaRPr lang="fi-FI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2,13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3,42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b"/>
                      <a:endParaRPr lang="fi-FI" sz="1100" u="none" strike="noStrike" dirty="0">
                        <a:effectLst/>
                      </a:endParaRPr>
                    </a:p>
                    <a:p>
                      <a:pPr algn="ctr" fontAlgn="b"/>
                      <a:endParaRPr lang="fi-FI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1,93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3,71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cs-CZ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3,09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 dirty="0">
                          <a:effectLst/>
                        </a:rPr>
                        <a:t>3,64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b"/>
                      <a:endParaRPr lang="cs-CZ" sz="1100" u="none" strike="noStrike" dirty="0">
                        <a:effectLst/>
                      </a:endParaRPr>
                    </a:p>
                    <a:p>
                      <a:pPr algn="ctr" fontAlgn="b"/>
                      <a:endParaRPr lang="cs-CZ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3,11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3,48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cs-CZ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2,89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3,52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da-DK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3,97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is-IS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3,11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3,29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endParaRPr lang="fi-FI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2,59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3,56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82229"/>
              </p:ext>
            </p:extLst>
          </p:nvPr>
        </p:nvGraphicFramePr>
        <p:xfrm>
          <a:off x="899652" y="1828800"/>
          <a:ext cx="4682260" cy="35454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2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4682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Der er formuleret handleplaner for arbejdet med den enkelte demente borger. </a:t>
                      </a:r>
                    </a:p>
                    <a:p>
                      <a:pPr algn="l" fontAlgn="b"/>
                      <a:endParaRPr lang="da-DK" sz="11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28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Der er velbeskrevne og kendte roller og ansvarsområder for de enkelte faggrupper i forhold til arbejdet med demente borgere. </a:t>
                      </a:r>
                    </a:p>
                    <a:p>
                      <a:pPr algn="l" fontAlgn="b"/>
                      <a:endParaRPr lang="da-DK" sz="11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28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 enkelte faggruppers kompetencer bruges aktivt i arbejdet med demente borgere.  </a:t>
                      </a:r>
                    </a:p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85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Der er sammenhængende forløb i arbejdet med demente borgere. </a:t>
                      </a:r>
                    </a:p>
                    <a:p>
                      <a:pPr algn="l" fontAlgn="b"/>
                      <a:endParaRPr lang="da-DK" sz="11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6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 pårørende oplever, at de er reelle samarbejdspartnere og ressourcepersoner, der inddrages under hele sygdomsforløbet. </a:t>
                      </a:r>
                    </a:p>
                    <a:p>
                      <a:pPr algn="l" fontAlgn="b"/>
                      <a:endParaRPr lang="da-DK" sz="11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85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Demente borgere tilbydes aktiviteter, som er tilpasset borgerens fysiske og kognitive formåen.  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85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Demente borgere har så meget medbestemmelse som det er muligt. </a:t>
                      </a:r>
                    </a:p>
                    <a:p>
                      <a:pPr algn="l" fontAlgn="b"/>
                      <a:endParaRPr lang="da-DK" sz="11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85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u="none" strike="noStrike" dirty="0">
                          <a:effectLst/>
                        </a:rPr>
                        <a:t>De pårørende bliver klædt på til at tage medansvar for opgaverne omkring demente borgere. 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8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Gennemsnit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Tekstfelt 10"/>
          <p:cNvSpPr txBox="1"/>
          <p:nvPr/>
        </p:nvSpPr>
        <p:spPr>
          <a:xfrm>
            <a:off x="5586214" y="1564122"/>
            <a:ext cx="981879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Opstart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6568093" y="1568615"/>
            <a:ext cx="961823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/>
              <a:t>Afslutning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4940822" y="5438910"/>
            <a:ext cx="258009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100" dirty="0"/>
              <a:t>Av. </a:t>
            </a:r>
            <a:r>
              <a:rPr lang="da-DK" sz="2100" dirty="0" err="1"/>
              <a:t>Increase</a:t>
            </a:r>
            <a:r>
              <a:rPr lang="da-DK" sz="2100" dirty="0"/>
              <a:t> +37,5%</a:t>
            </a:r>
          </a:p>
        </p:txBody>
      </p:sp>
      <p:sp>
        <p:nvSpPr>
          <p:cNvPr id="3" name="Ellipse 2"/>
          <p:cNvSpPr/>
          <p:nvPr/>
        </p:nvSpPr>
        <p:spPr>
          <a:xfrm>
            <a:off x="5016008" y="2719294"/>
            <a:ext cx="3267286" cy="5976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18976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FAB0A8-3E74-B449-969D-71CD96CB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E1EC16D6-C1AD-A646-9957-1E4428726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54" y="152239"/>
            <a:ext cx="3721659" cy="2794161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A6D5E9C2-102B-3B46-92E5-E6CBCAA3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06" y="232803"/>
            <a:ext cx="4116482" cy="58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5FF3D20-4B7B-7A4B-B63B-00EA183A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complex</a:t>
            </a:r>
            <a:r>
              <a:rPr lang="da-DK" dirty="0"/>
              <a:t> situation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xmlns="" id="{866E1AD8-CA00-474A-9FD3-0142BB113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77885"/>
              </p:ext>
            </p:extLst>
          </p:nvPr>
        </p:nvGraphicFramePr>
        <p:xfrm>
          <a:off x="186266" y="1703917"/>
          <a:ext cx="8771468" cy="418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0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6488A0AA-BFA2-3F44-BCAF-CC7E21355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9615" y="3414183"/>
            <a:ext cx="16583615" cy="2198218"/>
          </a:xfrm>
        </p:spPr>
      </p:pic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xmlns="" id="{4F9248CD-A485-0C4B-A633-B8E49D22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" y="1152466"/>
            <a:ext cx="17062664" cy="22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r 1"/>
          <p:cNvGrpSpPr/>
          <p:nvPr/>
        </p:nvGrpSpPr>
        <p:grpSpPr>
          <a:xfrm>
            <a:off x="4327241" y="1839454"/>
            <a:ext cx="3582564" cy="3399312"/>
            <a:chOff x="3505082" y="625087"/>
            <a:chExt cx="5981260" cy="5950495"/>
          </a:xfrm>
        </p:grpSpPr>
        <p:cxnSp>
          <p:nvCxnSpPr>
            <p:cNvPr id="126" name="Lige pilforbindelse 48"/>
            <p:cNvCxnSpPr>
              <a:stCxn id="183" idx="0"/>
            </p:cNvCxnSpPr>
            <p:nvPr/>
          </p:nvCxnSpPr>
          <p:spPr>
            <a:xfrm flipH="1" flipV="1">
              <a:off x="6689053" y="1030539"/>
              <a:ext cx="1072132" cy="3964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ge pilforbindelse 101"/>
            <p:cNvCxnSpPr/>
            <p:nvPr/>
          </p:nvCxnSpPr>
          <p:spPr>
            <a:xfrm>
              <a:off x="6745089" y="939752"/>
              <a:ext cx="238171" cy="1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Lige pilforbindelse 24"/>
            <p:cNvCxnSpPr/>
            <p:nvPr/>
          </p:nvCxnSpPr>
          <p:spPr>
            <a:xfrm flipH="1" flipV="1">
              <a:off x="6474072" y="1071170"/>
              <a:ext cx="2353374" cy="32324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Lige pilforbindelse 30"/>
            <p:cNvCxnSpPr/>
            <p:nvPr/>
          </p:nvCxnSpPr>
          <p:spPr>
            <a:xfrm flipV="1">
              <a:off x="9134937" y="3797434"/>
              <a:ext cx="15592" cy="4203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Lige pilforbindelse 33"/>
            <p:cNvCxnSpPr/>
            <p:nvPr/>
          </p:nvCxnSpPr>
          <p:spPr>
            <a:xfrm flipH="1" flipV="1">
              <a:off x="5803399" y="1266766"/>
              <a:ext cx="2959924" cy="30283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ge pilforbindelse 40"/>
            <p:cNvCxnSpPr/>
            <p:nvPr/>
          </p:nvCxnSpPr>
          <p:spPr>
            <a:xfrm flipH="1" flipV="1">
              <a:off x="4197510" y="4367372"/>
              <a:ext cx="4544264" cy="934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Lige pilforbindelse 43"/>
            <p:cNvCxnSpPr>
              <a:stCxn id="188" idx="0"/>
            </p:cNvCxnSpPr>
            <p:nvPr/>
          </p:nvCxnSpPr>
          <p:spPr>
            <a:xfrm flipH="1">
              <a:off x="5179512" y="4440058"/>
              <a:ext cx="3562262" cy="11664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ge pilforbindelse 49"/>
            <p:cNvCxnSpPr/>
            <p:nvPr/>
          </p:nvCxnSpPr>
          <p:spPr>
            <a:xfrm flipH="1">
              <a:off x="7442377" y="4658415"/>
              <a:ext cx="1386842" cy="12835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ge pilforbindelse 53"/>
            <p:cNvCxnSpPr/>
            <p:nvPr/>
          </p:nvCxnSpPr>
          <p:spPr>
            <a:xfrm>
              <a:off x="5232400" y="1534160"/>
              <a:ext cx="2559226" cy="2361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ge pilforbindelse 76"/>
            <p:cNvCxnSpPr/>
            <p:nvPr/>
          </p:nvCxnSpPr>
          <p:spPr>
            <a:xfrm flipH="1" flipV="1">
              <a:off x="5742345" y="1245269"/>
              <a:ext cx="2748896" cy="38271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ge pilforbindelse 82"/>
            <p:cNvCxnSpPr/>
            <p:nvPr/>
          </p:nvCxnSpPr>
          <p:spPr>
            <a:xfrm flipH="1" flipV="1">
              <a:off x="7544640" y="1183821"/>
              <a:ext cx="246986" cy="1220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ge pilforbindelse 106"/>
            <p:cNvCxnSpPr>
              <a:endCxn id="195" idx="2"/>
            </p:cNvCxnSpPr>
            <p:nvPr/>
          </p:nvCxnSpPr>
          <p:spPr>
            <a:xfrm flipH="1" flipV="1">
              <a:off x="4580032" y="5181456"/>
              <a:ext cx="2487770" cy="8180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Lige pilforbindelse 54"/>
            <p:cNvCxnSpPr/>
            <p:nvPr/>
          </p:nvCxnSpPr>
          <p:spPr>
            <a:xfrm flipV="1">
              <a:off x="5705888" y="982245"/>
              <a:ext cx="565780" cy="48835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Lige pilforbindelse 58"/>
            <p:cNvCxnSpPr/>
            <p:nvPr/>
          </p:nvCxnSpPr>
          <p:spPr>
            <a:xfrm flipV="1">
              <a:off x="5813793" y="2874439"/>
              <a:ext cx="3003490" cy="30536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Kombinationstegning 23"/>
            <p:cNvSpPr/>
            <p:nvPr/>
          </p:nvSpPr>
          <p:spPr>
            <a:xfrm>
              <a:off x="6180418" y="625087"/>
              <a:ext cx="604191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Stofbh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Kombinationstegning 31"/>
            <p:cNvSpPr/>
            <p:nvPr/>
          </p:nvSpPr>
          <p:spPr>
            <a:xfrm>
              <a:off x="7011987" y="761054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AlkoB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3" name="Kombinationstegning 39"/>
            <p:cNvSpPr/>
            <p:nvPr/>
          </p:nvSpPr>
          <p:spPr>
            <a:xfrm>
              <a:off x="7761185" y="1146673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Akade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Kombinationstegning 46"/>
            <p:cNvSpPr/>
            <p:nvPr/>
          </p:nvSpPr>
          <p:spPr>
            <a:xfrm>
              <a:off x="8355488" y="1744031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Hippo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Kombinationstegning 56"/>
            <p:cNvSpPr/>
            <p:nvPr/>
          </p:nvSpPr>
          <p:spPr>
            <a:xfrm>
              <a:off x="8737566" y="2495044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AMA</a:t>
              </a:r>
            </a:p>
          </p:txBody>
        </p:sp>
        <p:sp>
          <p:nvSpPr>
            <p:cNvPr id="187" name="Kombinationstegning 62"/>
            <p:cNvSpPr/>
            <p:nvPr/>
          </p:nvSpPr>
          <p:spPr>
            <a:xfrm>
              <a:off x="8870784" y="3327069"/>
              <a:ext cx="615558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KompK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Kombinationstegning 68"/>
            <p:cNvSpPr/>
            <p:nvPr/>
          </p:nvSpPr>
          <p:spPr>
            <a:xfrm>
              <a:off x="8741774" y="4159748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Mynd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90" name="Kombinationstegning 74"/>
            <p:cNvSpPr/>
            <p:nvPr/>
          </p:nvSpPr>
          <p:spPr>
            <a:xfrm>
              <a:off x="7777696" y="5516667"/>
              <a:ext cx="713544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>
                  <a:solidFill>
                    <a:schemeClr val="tx1"/>
                  </a:solidFill>
                </a:rPr>
                <a:t>Kobbel 3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Kombinationstegning 77"/>
            <p:cNvSpPr/>
            <p:nvPr/>
          </p:nvSpPr>
          <p:spPr>
            <a:xfrm>
              <a:off x="7042502" y="5899122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STU</a:t>
              </a:r>
            </a:p>
          </p:txBody>
        </p:sp>
        <p:sp>
          <p:nvSpPr>
            <p:cNvPr id="192" name="Kombinationstegning 80"/>
            <p:cNvSpPr/>
            <p:nvPr/>
          </p:nvSpPr>
          <p:spPr>
            <a:xfrm>
              <a:off x="6214344" y="6014962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Sol-glimt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Kombinationstegning 83"/>
            <p:cNvSpPr/>
            <p:nvPr/>
          </p:nvSpPr>
          <p:spPr>
            <a:xfrm>
              <a:off x="5365944" y="5879460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Unge-bh.</a:t>
              </a:r>
            </a:p>
          </p:txBody>
        </p:sp>
        <p:sp>
          <p:nvSpPr>
            <p:cNvPr id="194" name="Kombinationstegning 86"/>
            <p:cNvSpPr/>
            <p:nvPr/>
          </p:nvSpPr>
          <p:spPr>
            <a:xfrm>
              <a:off x="4615203" y="5496938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NOVA</a:t>
              </a:r>
            </a:p>
          </p:txBody>
        </p:sp>
        <p:sp>
          <p:nvSpPr>
            <p:cNvPr id="195" name="Kombinationstegning 89"/>
            <p:cNvSpPr/>
            <p:nvPr/>
          </p:nvSpPr>
          <p:spPr>
            <a:xfrm>
              <a:off x="3962521" y="4901145"/>
              <a:ext cx="61751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Team E</a:t>
              </a:r>
            </a:p>
          </p:txBody>
        </p:sp>
        <p:sp>
          <p:nvSpPr>
            <p:cNvPr id="196" name="Kombinationstegning 91"/>
            <p:cNvSpPr/>
            <p:nvPr/>
          </p:nvSpPr>
          <p:spPr>
            <a:xfrm>
              <a:off x="3567751" y="4150405"/>
              <a:ext cx="629758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Kobbel1</a:t>
              </a:r>
            </a:p>
          </p:txBody>
        </p:sp>
        <p:sp>
          <p:nvSpPr>
            <p:cNvPr id="198" name="Kombinationstegning 93"/>
            <p:cNvSpPr/>
            <p:nvPr/>
          </p:nvSpPr>
          <p:spPr>
            <a:xfrm>
              <a:off x="3505082" y="3318202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Uller</a:t>
              </a:r>
              <a:r>
                <a:rPr lang="da-DK" sz="6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99" name="Kombinationstegning 97"/>
            <p:cNvSpPr/>
            <p:nvPr/>
          </p:nvSpPr>
          <p:spPr>
            <a:xfrm>
              <a:off x="3636890" y="2485999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Pro-Aktiv</a:t>
              </a:r>
            </a:p>
          </p:txBody>
        </p:sp>
        <p:sp>
          <p:nvSpPr>
            <p:cNvPr id="202" name="Kombinationstegning 100"/>
            <p:cNvSpPr/>
            <p:nvPr/>
          </p:nvSpPr>
          <p:spPr>
            <a:xfrm>
              <a:off x="3962521" y="1735258"/>
              <a:ext cx="617511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DinInd</a:t>
              </a:r>
              <a:endParaRPr lang="da-DK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Kombinationstegning 104"/>
            <p:cNvSpPr/>
            <p:nvPr/>
          </p:nvSpPr>
          <p:spPr>
            <a:xfrm>
              <a:off x="4615203" y="1139467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Opsøg</a:t>
              </a:r>
            </a:p>
          </p:txBody>
        </p:sp>
        <p:sp>
          <p:nvSpPr>
            <p:cNvPr id="206" name="Kombinationstegning 107"/>
            <p:cNvSpPr/>
            <p:nvPr/>
          </p:nvSpPr>
          <p:spPr>
            <a:xfrm>
              <a:off x="5365944" y="756945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 err="1">
                  <a:solidFill>
                    <a:schemeClr val="tx1"/>
                  </a:solidFill>
                </a:rPr>
                <a:t>Bostø</a:t>
              </a:r>
              <a:r>
                <a:rPr lang="da-DK" sz="6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89" name="Kombinationstegning 71"/>
            <p:cNvSpPr/>
            <p:nvPr/>
          </p:nvSpPr>
          <p:spPr>
            <a:xfrm>
              <a:off x="8362761" y="4912333"/>
              <a:ext cx="560620" cy="560620"/>
            </a:xfrm>
            <a:custGeom>
              <a:avLst/>
              <a:gdLst>
                <a:gd name="connsiteX0" fmla="*/ 0 w 560620"/>
                <a:gd name="connsiteY0" fmla="*/ 280310 h 560620"/>
                <a:gd name="connsiteX1" fmla="*/ 280310 w 560620"/>
                <a:gd name="connsiteY1" fmla="*/ 0 h 560620"/>
                <a:gd name="connsiteX2" fmla="*/ 560620 w 560620"/>
                <a:gd name="connsiteY2" fmla="*/ 280310 h 560620"/>
                <a:gd name="connsiteX3" fmla="*/ 280310 w 560620"/>
                <a:gd name="connsiteY3" fmla="*/ 560620 h 560620"/>
                <a:gd name="connsiteX4" fmla="*/ 0 w 560620"/>
                <a:gd name="connsiteY4" fmla="*/ 280310 h 5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20" h="560620">
                  <a:moveTo>
                    <a:pt x="0" y="280310"/>
                  </a:moveTo>
                  <a:cubicBezTo>
                    <a:pt x="0" y="125499"/>
                    <a:pt x="125499" y="0"/>
                    <a:pt x="280310" y="0"/>
                  </a:cubicBezTo>
                  <a:cubicBezTo>
                    <a:pt x="435121" y="0"/>
                    <a:pt x="560620" y="125499"/>
                    <a:pt x="560620" y="280310"/>
                  </a:cubicBezTo>
                  <a:cubicBezTo>
                    <a:pt x="560620" y="435121"/>
                    <a:pt x="435121" y="560620"/>
                    <a:pt x="280310" y="560620"/>
                  </a:cubicBezTo>
                  <a:cubicBezTo>
                    <a:pt x="125499" y="560620"/>
                    <a:pt x="0" y="435121"/>
                    <a:pt x="0" y="28031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32" tIns="65632" rIns="65632" bIns="65632" numCol="1" spcCol="1270" anchor="ctr" anchorCtr="0">
              <a:noAutofit/>
            </a:bodyPr>
            <a:lstStyle/>
            <a:p>
              <a:pPr algn="ctr" defTabSz="3077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00" b="1" dirty="0">
                  <a:solidFill>
                    <a:schemeClr val="tx1"/>
                  </a:solidFill>
                </a:rPr>
                <a:t>Stop-pest</a:t>
              </a:r>
            </a:p>
          </p:txBody>
        </p:sp>
        <p:cxnSp>
          <p:nvCxnSpPr>
            <p:cNvPr id="207" name="Lige pilforbindelse 72"/>
            <p:cNvCxnSpPr/>
            <p:nvPr/>
          </p:nvCxnSpPr>
          <p:spPr>
            <a:xfrm>
              <a:off x="8599118" y="2323578"/>
              <a:ext cx="418448" cy="18933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Lige pilforbindelse 78"/>
            <p:cNvCxnSpPr/>
            <p:nvPr/>
          </p:nvCxnSpPr>
          <p:spPr>
            <a:xfrm flipV="1">
              <a:off x="4499105" y="1590836"/>
              <a:ext cx="221634" cy="2672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ge pilforbindelse 72"/>
            <p:cNvCxnSpPr>
              <a:stCxn id="183" idx="3"/>
            </p:cNvCxnSpPr>
            <p:nvPr/>
          </p:nvCxnSpPr>
          <p:spPr>
            <a:xfrm>
              <a:off x="8041495" y="1707293"/>
              <a:ext cx="905667" cy="25640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pilforbindelse 27"/>
            <p:cNvCxnSpPr/>
            <p:nvPr/>
          </p:nvCxnSpPr>
          <p:spPr>
            <a:xfrm flipH="1" flipV="1">
              <a:off x="5885503" y="1145312"/>
              <a:ext cx="1875683" cy="3375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ge pilforbindelse 73"/>
            <p:cNvCxnSpPr/>
            <p:nvPr/>
          </p:nvCxnSpPr>
          <p:spPr>
            <a:xfrm flipH="1" flipV="1">
              <a:off x="4142927" y="2631475"/>
              <a:ext cx="4837378" cy="9852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ge pilforbindelse 73"/>
            <p:cNvCxnSpPr>
              <a:stCxn id="187" idx="1"/>
            </p:cNvCxnSpPr>
            <p:nvPr/>
          </p:nvCxnSpPr>
          <p:spPr>
            <a:xfrm flipH="1" flipV="1">
              <a:off x="6558956" y="1056580"/>
              <a:ext cx="2619607" cy="22704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Lige pilforbindelse 76"/>
            <p:cNvCxnSpPr/>
            <p:nvPr/>
          </p:nvCxnSpPr>
          <p:spPr>
            <a:xfrm flipH="1" flipV="1">
              <a:off x="6413855" y="1061819"/>
              <a:ext cx="2115385" cy="39166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/>
            <p:nvPr/>
          </p:nvCxnSpPr>
          <p:spPr>
            <a:xfrm flipV="1">
              <a:off x="6009079" y="1620558"/>
              <a:ext cx="1843524" cy="2374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ge pilforbindelse 99"/>
            <p:cNvCxnSpPr/>
            <p:nvPr/>
          </p:nvCxnSpPr>
          <p:spPr>
            <a:xfrm flipH="1">
              <a:off x="4580032" y="1867828"/>
              <a:ext cx="1458719" cy="183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Lige pilforbindelse 102"/>
            <p:cNvCxnSpPr/>
            <p:nvPr/>
          </p:nvCxnSpPr>
          <p:spPr>
            <a:xfrm flipH="1">
              <a:off x="6612465" y="3146921"/>
              <a:ext cx="365854" cy="28938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Lige pilforbindelse 107"/>
            <p:cNvCxnSpPr/>
            <p:nvPr/>
          </p:nvCxnSpPr>
          <p:spPr>
            <a:xfrm flipV="1">
              <a:off x="6974159" y="1210134"/>
              <a:ext cx="212795" cy="20072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Lige pilforbindelse 110"/>
            <p:cNvCxnSpPr/>
            <p:nvPr/>
          </p:nvCxnSpPr>
          <p:spPr>
            <a:xfrm flipH="1" flipV="1">
              <a:off x="5875595" y="1181193"/>
              <a:ext cx="1427634" cy="8249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Lige pilforbindelse 113"/>
            <p:cNvCxnSpPr/>
            <p:nvPr/>
          </p:nvCxnSpPr>
          <p:spPr>
            <a:xfrm>
              <a:off x="7285022" y="1986670"/>
              <a:ext cx="1461119" cy="6899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Lige pilforbindelse 116"/>
            <p:cNvCxnSpPr/>
            <p:nvPr/>
          </p:nvCxnSpPr>
          <p:spPr>
            <a:xfrm>
              <a:off x="5995859" y="3349743"/>
              <a:ext cx="449100" cy="26515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Lige pilforbindelse 119"/>
            <p:cNvCxnSpPr>
              <a:endCxn id="191" idx="1"/>
            </p:cNvCxnSpPr>
            <p:nvPr/>
          </p:nvCxnSpPr>
          <p:spPr>
            <a:xfrm>
              <a:off x="6308660" y="3351969"/>
              <a:ext cx="1014152" cy="2547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Lige pilforbindelse 122"/>
            <p:cNvCxnSpPr/>
            <p:nvPr/>
          </p:nvCxnSpPr>
          <p:spPr>
            <a:xfrm flipH="1" flipV="1">
              <a:off x="5524094" y="1229938"/>
              <a:ext cx="174015" cy="20746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Lige pilforbindelse 126"/>
            <p:cNvCxnSpPr/>
            <p:nvPr/>
          </p:nvCxnSpPr>
          <p:spPr>
            <a:xfrm>
              <a:off x="5713572" y="3750290"/>
              <a:ext cx="1479799" cy="21534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Lige pilforbindelse 140"/>
            <p:cNvCxnSpPr/>
            <p:nvPr/>
          </p:nvCxnSpPr>
          <p:spPr>
            <a:xfrm flipV="1">
              <a:off x="8362761" y="4581642"/>
              <a:ext cx="426211" cy="3609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ge pilforbindelse 149"/>
            <p:cNvCxnSpPr>
              <a:endCxn id="190" idx="1"/>
            </p:cNvCxnSpPr>
            <p:nvPr/>
          </p:nvCxnSpPr>
          <p:spPr>
            <a:xfrm flipH="1">
              <a:off x="8134468" y="4956238"/>
              <a:ext cx="228294" cy="560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ge pilforbindelse 150"/>
            <p:cNvCxnSpPr/>
            <p:nvPr/>
          </p:nvCxnSpPr>
          <p:spPr>
            <a:xfrm flipH="1" flipV="1">
              <a:off x="7395268" y="1242020"/>
              <a:ext cx="695388" cy="11416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ge pilforbindelse 151"/>
            <p:cNvCxnSpPr/>
            <p:nvPr/>
          </p:nvCxnSpPr>
          <p:spPr>
            <a:xfrm>
              <a:off x="8084375" y="2386723"/>
              <a:ext cx="959699" cy="9997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ge pilforbindelse 155"/>
            <p:cNvCxnSpPr/>
            <p:nvPr/>
          </p:nvCxnSpPr>
          <p:spPr>
            <a:xfrm flipH="1" flipV="1">
              <a:off x="4563629" y="2154797"/>
              <a:ext cx="2220980" cy="705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ge pilforbindelse 159"/>
            <p:cNvCxnSpPr/>
            <p:nvPr/>
          </p:nvCxnSpPr>
          <p:spPr>
            <a:xfrm>
              <a:off x="6787461" y="2860531"/>
              <a:ext cx="2170329" cy="6776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ge pilforbindelse 161"/>
            <p:cNvCxnSpPr/>
            <p:nvPr/>
          </p:nvCxnSpPr>
          <p:spPr>
            <a:xfrm flipH="1" flipV="1">
              <a:off x="5119255" y="1651190"/>
              <a:ext cx="2157154" cy="10999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ge pilforbindelse 164"/>
            <p:cNvCxnSpPr/>
            <p:nvPr/>
          </p:nvCxnSpPr>
          <p:spPr>
            <a:xfrm>
              <a:off x="7255705" y="2741132"/>
              <a:ext cx="1697387" cy="7851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ge pilforbindelse 167"/>
            <p:cNvCxnSpPr/>
            <p:nvPr/>
          </p:nvCxnSpPr>
          <p:spPr>
            <a:xfrm>
              <a:off x="5503224" y="4265112"/>
              <a:ext cx="1639360" cy="17279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Lige pilforbindelse 171"/>
            <p:cNvCxnSpPr/>
            <p:nvPr/>
          </p:nvCxnSpPr>
          <p:spPr>
            <a:xfrm>
              <a:off x="8220184" y="2707303"/>
              <a:ext cx="478363" cy="22634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Lige pilforbindelse 174"/>
            <p:cNvCxnSpPr/>
            <p:nvPr/>
          </p:nvCxnSpPr>
          <p:spPr>
            <a:xfrm flipH="1" flipV="1">
              <a:off x="7971922" y="1693646"/>
              <a:ext cx="293766" cy="1162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Lige pilforbindelse 181"/>
            <p:cNvCxnSpPr>
              <a:endCxn id="206" idx="3"/>
            </p:cNvCxnSpPr>
            <p:nvPr/>
          </p:nvCxnSpPr>
          <p:spPr>
            <a:xfrm flipH="1" flipV="1">
              <a:off x="5646254" y="1317565"/>
              <a:ext cx="349605" cy="20338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Lige pilforbindelse 185"/>
            <p:cNvCxnSpPr/>
            <p:nvPr/>
          </p:nvCxnSpPr>
          <p:spPr>
            <a:xfrm flipH="1">
              <a:off x="4514788" y="1533586"/>
              <a:ext cx="1103740" cy="377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Lige pilforbindelse 196"/>
            <p:cNvCxnSpPr/>
            <p:nvPr/>
          </p:nvCxnSpPr>
          <p:spPr>
            <a:xfrm flipV="1">
              <a:off x="5623030" y="1174547"/>
              <a:ext cx="632883" cy="354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Lige pilforbindelse 199"/>
            <p:cNvCxnSpPr/>
            <p:nvPr/>
          </p:nvCxnSpPr>
          <p:spPr>
            <a:xfrm>
              <a:off x="7450503" y="2203990"/>
              <a:ext cx="1503140" cy="1285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Lige pilforbindelse 200"/>
            <p:cNvCxnSpPr/>
            <p:nvPr/>
          </p:nvCxnSpPr>
          <p:spPr>
            <a:xfrm flipH="1" flipV="1">
              <a:off x="6498248" y="1032895"/>
              <a:ext cx="969840" cy="11892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Lige pilforbindelse 204"/>
            <p:cNvCxnSpPr/>
            <p:nvPr/>
          </p:nvCxnSpPr>
          <p:spPr>
            <a:xfrm flipH="1" flipV="1">
              <a:off x="6340307" y="1016310"/>
              <a:ext cx="183881" cy="21613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Lige pilforbindelse 209"/>
            <p:cNvCxnSpPr>
              <a:endCxn id="192" idx="1"/>
            </p:cNvCxnSpPr>
            <p:nvPr/>
          </p:nvCxnSpPr>
          <p:spPr>
            <a:xfrm flipH="1">
              <a:off x="6494654" y="3166941"/>
              <a:ext cx="26427" cy="2848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Lige pilforbindelse 210"/>
            <p:cNvCxnSpPr/>
            <p:nvPr/>
          </p:nvCxnSpPr>
          <p:spPr>
            <a:xfrm>
              <a:off x="6766072" y="3304554"/>
              <a:ext cx="636271" cy="26067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Lige pilforbindelse 109"/>
            <p:cNvCxnSpPr>
              <a:stCxn id="191" idx="0"/>
            </p:cNvCxnSpPr>
            <p:nvPr/>
          </p:nvCxnSpPr>
          <p:spPr>
            <a:xfrm flipH="1" flipV="1">
              <a:off x="5834738" y="6009460"/>
              <a:ext cx="1207764" cy="1699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Lige pilforbindelse 212"/>
            <p:cNvCxnSpPr/>
            <p:nvPr/>
          </p:nvCxnSpPr>
          <p:spPr>
            <a:xfrm>
              <a:off x="4649182" y="5423047"/>
              <a:ext cx="123997" cy="101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Lige pilforbindelse 213"/>
            <p:cNvCxnSpPr/>
            <p:nvPr/>
          </p:nvCxnSpPr>
          <p:spPr>
            <a:xfrm flipH="1" flipV="1">
              <a:off x="4554046" y="5313594"/>
              <a:ext cx="101557" cy="1053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Lige pilforbindelse 214"/>
            <p:cNvCxnSpPr>
              <a:endCxn id="202" idx="3"/>
            </p:cNvCxnSpPr>
            <p:nvPr/>
          </p:nvCxnSpPr>
          <p:spPr>
            <a:xfrm flipH="1" flipV="1">
              <a:off x="4271277" y="2295878"/>
              <a:ext cx="563665" cy="15022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Lige pilforbindelse 216"/>
            <p:cNvCxnSpPr/>
            <p:nvPr/>
          </p:nvCxnSpPr>
          <p:spPr>
            <a:xfrm flipH="1" flipV="1">
              <a:off x="4886391" y="1749346"/>
              <a:ext cx="511779" cy="2145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Lige pilforbindelse 221"/>
            <p:cNvCxnSpPr>
              <a:endCxn id="193" idx="1"/>
            </p:cNvCxnSpPr>
            <p:nvPr/>
          </p:nvCxnSpPr>
          <p:spPr>
            <a:xfrm flipH="1">
              <a:off x="5646254" y="3294182"/>
              <a:ext cx="51388" cy="25852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Lige pilforbindelse 224"/>
            <p:cNvCxnSpPr/>
            <p:nvPr/>
          </p:nvCxnSpPr>
          <p:spPr>
            <a:xfrm flipH="1" flipV="1">
              <a:off x="4217076" y="2871350"/>
              <a:ext cx="1731585" cy="1287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Lige pilforbindelse 227"/>
            <p:cNvCxnSpPr/>
            <p:nvPr/>
          </p:nvCxnSpPr>
          <p:spPr>
            <a:xfrm>
              <a:off x="5940360" y="4160448"/>
              <a:ext cx="1961218" cy="14540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Lige pilforbindelse 231"/>
            <p:cNvCxnSpPr>
              <a:endCxn id="199" idx="3"/>
            </p:cNvCxnSpPr>
            <p:nvPr/>
          </p:nvCxnSpPr>
          <p:spPr>
            <a:xfrm flipH="1" flipV="1">
              <a:off x="3917200" y="3046619"/>
              <a:ext cx="213081" cy="5674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Lige pilforbindelse 236"/>
            <p:cNvCxnSpPr>
              <a:endCxn id="199" idx="2"/>
            </p:cNvCxnSpPr>
            <p:nvPr/>
          </p:nvCxnSpPr>
          <p:spPr>
            <a:xfrm flipH="1" flipV="1">
              <a:off x="4197510" y="2766309"/>
              <a:ext cx="2016835" cy="7520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Lige pilforbindelse 240"/>
            <p:cNvCxnSpPr/>
            <p:nvPr/>
          </p:nvCxnSpPr>
          <p:spPr>
            <a:xfrm flipH="1" flipV="1">
              <a:off x="4102124" y="2989385"/>
              <a:ext cx="373623" cy="12284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Lige pilforbindelse 243"/>
            <p:cNvCxnSpPr/>
            <p:nvPr/>
          </p:nvCxnSpPr>
          <p:spPr>
            <a:xfrm flipH="1" flipV="1">
              <a:off x="4135847" y="2942083"/>
              <a:ext cx="1035594" cy="1401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Lige pilforbindelse 249"/>
            <p:cNvCxnSpPr/>
            <p:nvPr/>
          </p:nvCxnSpPr>
          <p:spPr>
            <a:xfrm flipH="1" flipV="1">
              <a:off x="4032503" y="3016854"/>
              <a:ext cx="165008" cy="878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Lige pilforbindelse 261"/>
            <p:cNvCxnSpPr/>
            <p:nvPr/>
          </p:nvCxnSpPr>
          <p:spPr>
            <a:xfrm flipH="1">
              <a:off x="4002964" y="3577069"/>
              <a:ext cx="134397" cy="548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Lige pilforbindelse 262"/>
            <p:cNvCxnSpPr/>
            <p:nvPr/>
          </p:nvCxnSpPr>
          <p:spPr>
            <a:xfrm>
              <a:off x="6214344" y="3504746"/>
              <a:ext cx="2583581" cy="8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Lige pilforbindelse 265"/>
            <p:cNvCxnSpPr/>
            <p:nvPr/>
          </p:nvCxnSpPr>
          <p:spPr>
            <a:xfrm>
              <a:off x="7911966" y="2561573"/>
              <a:ext cx="984292" cy="1711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Lige pilforbindelse 273"/>
            <p:cNvCxnSpPr/>
            <p:nvPr/>
          </p:nvCxnSpPr>
          <p:spPr>
            <a:xfrm>
              <a:off x="6360160" y="3994484"/>
              <a:ext cx="2385981" cy="3078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Lige pilforbindelse 276"/>
            <p:cNvCxnSpPr/>
            <p:nvPr/>
          </p:nvCxnSpPr>
          <p:spPr>
            <a:xfrm flipH="1" flipV="1">
              <a:off x="4004768" y="3600385"/>
              <a:ext cx="2355392" cy="394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upper 128"/>
            <p:cNvGrpSpPr/>
            <p:nvPr/>
          </p:nvGrpSpPr>
          <p:grpSpPr>
            <a:xfrm rot="341459">
              <a:off x="6762156" y="6202934"/>
              <a:ext cx="320102" cy="74339"/>
              <a:chOff x="6722400" y="6043910"/>
              <a:chExt cx="320102" cy="74339"/>
            </a:xfrm>
          </p:grpSpPr>
          <p:cxnSp>
            <p:nvCxnSpPr>
              <p:cNvPr id="280" name="Lige pilforbindelse 279"/>
              <p:cNvCxnSpPr/>
              <p:nvPr/>
            </p:nvCxnSpPr>
            <p:spPr>
              <a:xfrm flipH="1">
                <a:off x="6722400" y="6092514"/>
                <a:ext cx="135345" cy="257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Lige pilforbindelse 282"/>
              <p:cNvCxnSpPr/>
              <p:nvPr/>
            </p:nvCxnSpPr>
            <p:spPr>
              <a:xfrm flipV="1">
                <a:off x="6848120" y="6043910"/>
                <a:ext cx="194382" cy="45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9" name="Lige pilforbindelse 288"/>
            <p:cNvCxnSpPr/>
            <p:nvPr/>
          </p:nvCxnSpPr>
          <p:spPr>
            <a:xfrm>
              <a:off x="6175417" y="5819404"/>
              <a:ext cx="892384" cy="2311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Lige pilforbindelse 289"/>
            <p:cNvCxnSpPr/>
            <p:nvPr/>
          </p:nvCxnSpPr>
          <p:spPr>
            <a:xfrm flipH="1" flipV="1">
              <a:off x="4172037" y="2900102"/>
              <a:ext cx="1331188" cy="13650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Lige pilforbindelse 290"/>
            <p:cNvCxnSpPr>
              <a:endCxn id="194" idx="2"/>
            </p:cNvCxnSpPr>
            <p:nvPr/>
          </p:nvCxnSpPr>
          <p:spPr>
            <a:xfrm flipH="1" flipV="1">
              <a:off x="5175823" y="5777248"/>
              <a:ext cx="999595" cy="55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Lige pilforbindelse 294"/>
            <p:cNvCxnSpPr/>
            <p:nvPr/>
          </p:nvCxnSpPr>
          <p:spPr>
            <a:xfrm>
              <a:off x="6370323" y="3390779"/>
              <a:ext cx="2037292" cy="181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Lige pilforbindelse 297"/>
            <p:cNvCxnSpPr/>
            <p:nvPr/>
          </p:nvCxnSpPr>
          <p:spPr>
            <a:xfrm flipH="1" flipV="1">
              <a:off x="4553688" y="2198676"/>
              <a:ext cx="1816637" cy="11921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Lige pilforbindelse 300"/>
            <p:cNvCxnSpPr/>
            <p:nvPr/>
          </p:nvCxnSpPr>
          <p:spPr>
            <a:xfrm>
              <a:off x="4475747" y="4207362"/>
              <a:ext cx="419766" cy="1218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Lige pilforbindelse 304"/>
            <p:cNvCxnSpPr>
              <a:endCxn id="195" idx="1"/>
            </p:cNvCxnSpPr>
            <p:nvPr/>
          </p:nvCxnSpPr>
          <p:spPr>
            <a:xfrm>
              <a:off x="4207082" y="3908932"/>
              <a:ext cx="64195" cy="9922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Lige pilforbindelse 307"/>
            <p:cNvCxnSpPr/>
            <p:nvPr/>
          </p:nvCxnSpPr>
          <p:spPr>
            <a:xfrm>
              <a:off x="5179512" y="4343400"/>
              <a:ext cx="1130953" cy="17396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Lige pilforbindelse 310"/>
            <p:cNvCxnSpPr/>
            <p:nvPr/>
          </p:nvCxnSpPr>
          <p:spPr>
            <a:xfrm>
              <a:off x="4834938" y="3784528"/>
              <a:ext cx="672496" cy="2106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Grupper 314"/>
            <p:cNvGrpSpPr/>
            <p:nvPr/>
          </p:nvGrpSpPr>
          <p:grpSpPr>
            <a:xfrm>
              <a:off x="5913031" y="931278"/>
              <a:ext cx="320102" cy="74339"/>
              <a:chOff x="6722400" y="6043910"/>
              <a:chExt cx="320102" cy="74339"/>
            </a:xfrm>
          </p:grpSpPr>
          <p:cxnSp>
            <p:nvCxnSpPr>
              <p:cNvPr id="316" name="Lige pilforbindelse 315"/>
              <p:cNvCxnSpPr/>
              <p:nvPr/>
            </p:nvCxnSpPr>
            <p:spPr>
              <a:xfrm flipH="1">
                <a:off x="6722400" y="6092514"/>
                <a:ext cx="135345" cy="257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Lige pilforbindelse 316"/>
              <p:cNvCxnSpPr/>
              <p:nvPr/>
            </p:nvCxnSpPr>
            <p:spPr>
              <a:xfrm flipV="1">
                <a:off x="6848120" y="6043910"/>
                <a:ext cx="194382" cy="45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8" name="Lige pilforbindelse 317"/>
            <p:cNvCxnSpPr/>
            <p:nvPr/>
          </p:nvCxnSpPr>
          <p:spPr>
            <a:xfrm>
              <a:off x="7318165" y="2253355"/>
              <a:ext cx="1698570" cy="11575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Lige pilforbindelse 323"/>
            <p:cNvCxnSpPr/>
            <p:nvPr/>
          </p:nvCxnSpPr>
          <p:spPr>
            <a:xfrm flipH="1" flipV="1">
              <a:off x="5834737" y="1213618"/>
              <a:ext cx="1490959" cy="10603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Lige pilforbindelse 329"/>
            <p:cNvCxnSpPr/>
            <p:nvPr/>
          </p:nvCxnSpPr>
          <p:spPr>
            <a:xfrm>
              <a:off x="5407789" y="3891293"/>
              <a:ext cx="198709" cy="19745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Lige pilforbindelse 337"/>
            <p:cNvCxnSpPr/>
            <p:nvPr/>
          </p:nvCxnSpPr>
          <p:spPr>
            <a:xfrm flipH="1" flipV="1">
              <a:off x="6609720" y="1001656"/>
              <a:ext cx="962887" cy="8520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Lige pilforbindelse 339"/>
            <p:cNvCxnSpPr/>
            <p:nvPr/>
          </p:nvCxnSpPr>
          <p:spPr>
            <a:xfrm>
              <a:off x="7572607" y="1853702"/>
              <a:ext cx="1210506" cy="7710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Lige pilforbindelse 343"/>
            <p:cNvCxnSpPr/>
            <p:nvPr/>
          </p:nvCxnSpPr>
          <p:spPr>
            <a:xfrm flipH="1" flipV="1">
              <a:off x="5171440" y="1599716"/>
              <a:ext cx="1911132" cy="682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Lige pilforbindelse 348"/>
            <p:cNvCxnSpPr/>
            <p:nvPr/>
          </p:nvCxnSpPr>
          <p:spPr>
            <a:xfrm>
              <a:off x="6486008" y="3050226"/>
              <a:ext cx="1963363" cy="20814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Lige pilforbindelse 354"/>
            <p:cNvCxnSpPr/>
            <p:nvPr/>
          </p:nvCxnSpPr>
          <p:spPr>
            <a:xfrm flipH="1" flipV="1">
              <a:off x="5059680" y="1693645"/>
              <a:ext cx="1426328" cy="13565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Lige pilforbindelse 358"/>
            <p:cNvCxnSpPr/>
            <p:nvPr/>
          </p:nvCxnSpPr>
          <p:spPr>
            <a:xfrm flipH="1" flipV="1">
              <a:off x="4445942" y="2258333"/>
              <a:ext cx="1277173" cy="14955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Lige pilforbindelse 359"/>
            <p:cNvCxnSpPr/>
            <p:nvPr/>
          </p:nvCxnSpPr>
          <p:spPr>
            <a:xfrm flipH="1" flipV="1">
              <a:off x="6389605" y="1072467"/>
              <a:ext cx="393432" cy="2263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Lige pilforbindelse 360"/>
            <p:cNvCxnSpPr/>
            <p:nvPr/>
          </p:nvCxnSpPr>
          <p:spPr>
            <a:xfrm flipH="1" flipV="1">
              <a:off x="5714275" y="1263616"/>
              <a:ext cx="616170" cy="2144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Lige pilforbindelse 365"/>
            <p:cNvCxnSpPr/>
            <p:nvPr/>
          </p:nvCxnSpPr>
          <p:spPr>
            <a:xfrm flipH="1" flipV="1">
              <a:off x="5896747" y="1043485"/>
              <a:ext cx="569210" cy="2318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Lige pilforbindelse 366"/>
            <p:cNvCxnSpPr/>
            <p:nvPr/>
          </p:nvCxnSpPr>
          <p:spPr>
            <a:xfrm flipV="1">
              <a:off x="6492683" y="1065171"/>
              <a:ext cx="602612" cy="218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Lige pilforbindelse 88"/>
            <p:cNvCxnSpPr>
              <a:stCxn id="181" idx="0"/>
            </p:cNvCxnSpPr>
            <p:nvPr/>
          </p:nvCxnSpPr>
          <p:spPr>
            <a:xfrm flipH="1">
              <a:off x="5175823" y="1041364"/>
              <a:ext cx="1836164" cy="44798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Lige pilforbindelse 378"/>
            <p:cNvCxnSpPr/>
            <p:nvPr/>
          </p:nvCxnSpPr>
          <p:spPr>
            <a:xfrm flipV="1">
              <a:off x="8676615" y="3670954"/>
              <a:ext cx="328443" cy="627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Lige pilforbindelse 106"/>
            <p:cNvCxnSpPr>
              <a:stCxn id="198" idx="1"/>
            </p:cNvCxnSpPr>
            <p:nvPr/>
          </p:nvCxnSpPr>
          <p:spPr>
            <a:xfrm flipV="1">
              <a:off x="3785392" y="2976054"/>
              <a:ext cx="32179" cy="3421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Lige pilforbindelse 410"/>
            <p:cNvCxnSpPr>
              <a:endCxn id="202" idx="2"/>
            </p:cNvCxnSpPr>
            <p:nvPr/>
          </p:nvCxnSpPr>
          <p:spPr>
            <a:xfrm flipH="1">
              <a:off x="4580032" y="1535213"/>
              <a:ext cx="1790293" cy="4803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Lige pilforbindelse 416"/>
            <p:cNvCxnSpPr/>
            <p:nvPr/>
          </p:nvCxnSpPr>
          <p:spPr>
            <a:xfrm flipH="1" flipV="1">
              <a:off x="4584377" y="2104442"/>
              <a:ext cx="2379759" cy="4330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Lige pilforbindelse 446"/>
            <p:cNvCxnSpPr/>
            <p:nvPr/>
          </p:nvCxnSpPr>
          <p:spPr>
            <a:xfrm flipH="1" flipV="1">
              <a:off x="7246295" y="1234297"/>
              <a:ext cx="568757" cy="1904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Lige pilforbindelse 511"/>
            <p:cNvCxnSpPr/>
            <p:nvPr/>
          </p:nvCxnSpPr>
          <p:spPr>
            <a:xfrm flipV="1">
              <a:off x="6233133" y="1170185"/>
              <a:ext cx="863100" cy="4000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Lige pilforbindelse 88"/>
            <p:cNvCxnSpPr/>
            <p:nvPr/>
          </p:nvCxnSpPr>
          <p:spPr>
            <a:xfrm flipH="1" flipV="1">
              <a:off x="7472099" y="1243195"/>
              <a:ext cx="1331482" cy="135954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Lige pilforbindelse 513"/>
            <p:cNvCxnSpPr/>
            <p:nvPr/>
          </p:nvCxnSpPr>
          <p:spPr>
            <a:xfrm>
              <a:off x="7082572" y="2273990"/>
              <a:ext cx="1654994" cy="4877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Lige pilforbindelse 514"/>
            <p:cNvCxnSpPr/>
            <p:nvPr/>
          </p:nvCxnSpPr>
          <p:spPr>
            <a:xfrm>
              <a:off x="6970702" y="2542288"/>
              <a:ext cx="1757854" cy="319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Lige pilforbindelse 515"/>
            <p:cNvCxnSpPr/>
            <p:nvPr/>
          </p:nvCxnSpPr>
          <p:spPr>
            <a:xfrm flipH="1" flipV="1">
              <a:off x="7272403" y="1220261"/>
              <a:ext cx="639563" cy="1341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Lige pilforbindelse 88"/>
            <p:cNvCxnSpPr/>
            <p:nvPr/>
          </p:nvCxnSpPr>
          <p:spPr>
            <a:xfrm flipV="1">
              <a:off x="5109735" y="1143921"/>
              <a:ext cx="281872" cy="1115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Lige pilforbindelse 88"/>
            <p:cNvCxnSpPr/>
            <p:nvPr/>
          </p:nvCxnSpPr>
          <p:spPr>
            <a:xfrm flipH="1" flipV="1">
              <a:off x="5091354" y="1640283"/>
              <a:ext cx="3702147" cy="26638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Lige pilforbindelse 58"/>
            <p:cNvCxnSpPr/>
            <p:nvPr/>
          </p:nvCxnSpPr>
          <p:spPr>
            <a:xfrm flipV="1">
              <a:off x="6668675" y="4476105"/>
              <a:ext cx="2083038" cy="1678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9" name="Grupper 538"/>
            <p:cNvGrpSpPr/>
            <p:nvPr/>
          </p:nvGrpSpPr>
          <p:grpSpPr>
            <a:xfrm rot="7756734">
              <a:off x="8769820" y="4820062"/>
              <a:ext cx="320102" cy="74339"/>
              <a:chOff x="6722400" y="6043910"/>
              <a:chExt cx="320102" cy="74339"/>
            </a:xfrm>
          </p:grpSpPr>
          <p:cxnSp>
            <p:nvCxnSpPr>
              <p:cNvPr id="540" name="Lige pilforbindelse 539"/>
              <p:cNvCxnSpPr/>
              <p:nvPr/>
            </p:nvCxnSpPr>
            <p:spPr>
              <a:xfrm flipH="1">
                <a:off x="6722400" y="6092514"/>
                <a:ext cx="135345" cy="257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Lige pilforbindelse 540"/>
              <p:cNvCxnSpPr/>
              <p:nvPr/>
            </p:nvCxnSpPr>
            <p:spPr>
              <a:xfrm flipV="1">
                <a:off x="6848120" y="6043910"/>
                <a:ext cx="194382" cy="454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8" name="Lige pilforbindelse 547"/>
            <p:cNvCxnSpPr/>
            <p:nvPr/>
          </p:nvCxnSpPr>
          <p:spPr>
            <a:xfrm>
              <a:off x="7799405" y="3127547"/>
              <a:ext cx="789085" cy="18819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Lige pilforbindelse 566"/>
            <p:cNvCxnSpPr/>
            <p:nvPr/>
          </p:nvCxnSpPr>
          <p:spPr>
            <a:xfrm>
              <a:off x="8661748" y="4301553"/>
              <a:ext cx="122195" cy="649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Lige pilforbindelse 88"/>
            <p:cNvCxnSpPr/>
            <p:nvPr/>
          </p:nvCxnSpPr>
          <p:spPr>
            <a:xfrm flipH="1" flipV="1">
              <a:off x="4595413" y="2149792"/>
              <a:ext cx="4066335" cy="21651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4" name="Billed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4" y="1664971"/>
            <a:ext cx="2805479" cy="3599922"/>
          </a:xfrm>
          <a:prstGeom prst="rect">
            <a:avLst/>
          </a:prstGeom>
        </p:spPr>
      </p:pic>
      <p:sp>
        <p:nvSpPr>
          <p:cNvPr id="5" name="Højrepil 4"/>
          <p:cNvSpPr/>
          <p:nvPr/>
        </p:nvSpPr>
        <p:spPr>
          <a:xfrm>
            <a:off x="3828306" y="3076629"/>
            <a:ext cx="465276" cy="6990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45" name="Billed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859" y="2926534"/>
            <a:ext cx="692552" cy="1054049"/>
          </a:xfrm>
          <a:prstGeom prst="rect">
            <a:avLst/>
          </a:prstGeom>
        </p:spPr>
      </p:pic>
      <p:sp>
        <p:nvSpPr>
          <p:cNvPr id="146" name="Title 3"/>
          <p:cNvSpPr txBox="1">
            <a:spLocks/>
          </p:cNvSpPr>
          <p:nvPr/>
        </p:nvSpPr>
        <p:spPr>
          <a:xfrm>
            <a:off x="383060" y="512806"/>
            <a:ext cx="7722938" cy="1140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latin typeface="+mn-lt"/>
                <a:ea typeface="Gill Sans Light" charset="0"/>
                <a:cs typeface="Gill Sans Light" charset="0"/>
              </a:rPr>
              <a:t>From </a:t>
            </a:r>
            <a:r>
              <a:rPr lang="da-DK" sz="2400" dirty="0" err="1">
                <a:latin typeface="+mn-lt"/>
                <a:ea typeface="Gill Sans Light" charset="0"/>
                <a:cs typeface="Gill Sans Light" charset="0"/>
              </a:rPr>
              <a:t>organisational</a:t>
            </a:r>
            <a:r>
              <a:rPr lang="da-DK" sz="2400" dirty="0">
                <a:latin typeface="+mn-lt"/>
                <a:ea typeface="Gill Sans Light" charset="0"/>
                <a:cs typeface="Gill Sans Light" charset="0"/>
              </a:rPr>
              <a:t> diagram to the </a:t>
            </a:r>
            <a:r>
              <a:rPr lang="da-DK" sz="2400" dirty="0" err="1">
                <a:latin typeface="+mn-lt"/>
                <a:ea typeface="Gill Sans Light" charset="0"/>
                <a:cs typeface="Gill Sans Light" charset="0"/>
              </a:rPr>
              <a:t>citizen</a:t>
            </a:r>
            <a:r>
              <a:rPr lang="da-DK" sz="2400" dirty="0">
                <a:latin typeface="+mn-lt"/>
                <a:ea typeface="Gill Sans Light" charset="0"/>
                <a:cs typeface="Gill Sans Light" charset="0"/>
              </a:rPr>
              <a:t> organisation!</a:t>
            </a:r>
          </a:p>
        </p:txBody>
      </p:sp>
    </p:spTree>
    <p:extLst>
      <p:ext uri="{BB962C8B-B14F-4D97-AF65-F5344CB8AC3E}">
        <p14:creationId xmlns:p14="http://schemas.microsoft.com/office/powerpoint/2010/main" val="423631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r 3"/>
          <p:cNvGrpSpPr/>
          <p:nvPr/>
        </p:nvGrpSpPr>
        <p:grpSpPr>
          <a:xfrm>
            <a:off x="2733375" y="1327543"/>
            <a:ext cx="5774152" cy="4323450"/>
            <a:chOff x="2529083" y="522547"/>
            <a:chExt cx="6415724" cy="4803833"/>
          </a:xfrm>
        </p:grpSpPr>
        <p:sp>
          <p:nvSpPr>
            <p:cNvPr id="6" name="Kombinationstegning 5"/>
            <p:cNvSpPr/>
            <p:nvPr/>
          </p:nvSpPr>
          <p:spPr>
            <a:xfrm>
              <a:off x="5400461" y="522547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95" tIns="66695" rIns="66695" bIns="66695" numCol="1" spcCol="1270" anchor="ctr" anchorCtr="0">
              <a:noAutofit/>
            </a:bodyPr>
            <a:lstStyle/>
            <a:p>
              <a:pPr algn="ctr" defTabSz="3300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UUO</a:t>
              </a:r>
            </a:p>
          </p:txBody>
        </p:sp>
        <p:sp>
          <p:nvSpPr>
            <p:cNvPr id="8" name="Kombinationstegning 7"/>
            <p:cNvSpPr/>
            <p:nvPr/>
          </p:nvSpPr>
          <p:spPr>
            <a:xfrm>
              <a:off x="6360327" y="643516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95" tIns="66695" rIns="66695" bIns="66695" numCol="1" spcCol="1270" anchor="ctr" anchorCtr="0">
              <a:noAutofit/>
            </a:bodyPr>
            <a:lstStyle/>
            <a:p>
              <a:pPr algn="ctr" defTabSz="3300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PPR</a:t>
              </a:r>
            </a:p>
          </p:txBody>
        </p:sp>
        <p:sp>
          <p:nvSpPr>
            <p:cNvPr id="10" name="Kombinationstegning 9"/>
            <p:cNvSpPr/>
            <p:nvPr/>
          </p:nvSpPr>
          <p:spPr>
            <a:xfrm>
              <a:off x="7199811" y="984515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95" tIns="66695" rIns="66695" bIns="66695" numCol="1" spcCol="1270" anchor="ctr" anchorCtr="0">
              <a:noAutofit/>
            </a:bodyPr>
            <a:lstStyle/>
            <a:p>
              <a:pPr algn="ctr" defTabSz="3300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SSP</a:t>
              </a:r>
            </a:p>
          </p:txBody>
        </p:sp>
        <p:sp>
          <p:nvSpPr>
            <p:cNvPr id="12" name="Kombinationstegning 11"/>
            <p:cNvSpPr/>
            <p:nvPr/>
          </p:nvSpPr>
          <p:spPr>
            <a:xfrm>
              <a:off x="7846297" y="1511635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 err="1">
                  <a:solidFill>
                    <a:schemeClr val="tx1"/>
                  </a:solidFill>
                </a:rPr>
                <a:t>Sundheds-pleje</a:t>
              </a:r>
              <a:endParaRPr lang="da-DK" sz="675" dirty="0">
                <a:solidFill>
                  <a:schemeClr val="tx1"/>
                </a:solidFill>
              </a:endParaRPr>
            </a:p>
          </p:txBody>
        </p:sp>
        <p:sp>
          <p:nvSpPr>
            <p:cNvPr id="14" name="Kombinationstegning 13"/>
            <p:cNvSpPr/>
            <p:nvPr/>
          </p:nvSpPr>
          <p:spPr>
            <a:xfrm>
              <a:off x="8229726" y="2167754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Tandpleje</a:t>
              </a:r>
            </a:p>
          </p:txBody>
        </p:sp>
        <p:sp>
          <p:nvSpPr>
            <p:cNvPr id="16" name="Kombinationstegning 15"/>
            <p:cNvSpPr/>
            <p:nvPr/>
          </p:nvSpPr>
          <p:spPr>
            <a:xfrm>
              <a:off x="8308551" y="2881772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Skole &amp; SFO</a:t>
              </a:r>
            </a:p>
          </p:txBody>
        </p:sp>
        <p:sp>
          <p:nvSpPr>
            <p:cNvPr id="18" name="Kombinationstegning 17"/>
            <p:cNvSpPr/>
            <p:nvPr/>
          </p:nvSpPr>
          <p:spPr>
            <a:xfrm>
              <a:off x="8074228" y="3576313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Dagtilbud</a:t>
              </a:r>
            </a:p>
          </p:txBody>
        </p:sp>
        <p:sp>
          <p:nvSpPr>
            <p:cNvPr id="20" name="Kombinationstegning 19"/>
            <p:cNvSpPr/>
            <p:nvPr/>
          </p:nvSpPr>
          <p:spPr>
            <a:xfrm>
              <a:off x="7552149" y="4176112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Villaen døgn</a:t>
              </a:r>
            </a:p>
          </p:txBody>
        </p:sp>
        <p:sp>
          <p:nvSpPr>
            <p:cNvPr id="22" name="Kombinationstegning 21"/>
            <p:cNvSpPr/>
            <p:nvPr/>
          </p:nvSpPr>
          <p:spPr>
            <a:xfrm>
              <a:off x="6798892" y="4616174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 err="1">
                  <a:solidFill>
                    <a:schemeClr val="tx1"/>
                  </a:solidFill>
                </a:rPr>
                <a:t>Beskæf-tigelse</a:t>
              </a:r>
              <a:r>
                <a:rPr lang="da-DK" sz="675" dirty="0">
                  <a:solidFill>
                    <a:schemeClr val="tx1"/>
                  </a:solidFill>
                </a:rPr>
                <a:t> unge</a:t>
              </a:r>
            </a:p>
          </p:txBody>
        </p:sp>
        <p:sp>
          <p:nvSpPr>
            <p:cNvPr id="24" name="Kombinationstegning 23"/>
            <p:cNvSpPr/>
            <p:nvPr/>
          </p:nvSpPr>
          <p:spPr>
            <a:xfrm>
              <a:off x="5896081" y="4848810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Cuba</a:t>
              </a:r>
            </a:p>
          </p:txBody>
        </p:sp>
        <p:sp>
          <p:nvSpPr>
            <p:cNvPr id="26" name="Kombinationstegning 25"/>
            <p:cNvSpPr/>
            <p:nvPr/>
          </p:nvSpPr>
          <p:spPr>
            <a:xfrm>
              <a:off x="4941553" y="4848810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Familie-huset</a:t>
              </a:r>
            </a:p>
          </p:txBody>
        </p:sp>
        <p:sp>
          <p:nvSpPr>
            <p:cNvPr id="28" name="Kombinationstegning 27"/>
            <p:cNvSpPr/>
            <p:nvPr/>
          </p:nvSpPr>
          <p:spPr>
            <a:xfrm>
              <a:off x="4038742" y="4616174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 err="1">
                  <a:solidFill>
                    <a:schemeClr val="tx1"/>
                  </a:solidFill>
                </a:rPr>
                <a:t>Kontakt-person</a:t>
              </a:r>
              <a:r>
                <a:rPr lang="da-DK" sz="675" dirty="0">
                  <a:solidFill>
                    <a:schemeClr val="tx1"/>
                  </a:solidFill>
                </a:rPr>
                <a:t> korps</a:t>
              </a:r>
            </a:p>
          </p:txBody>
        </p:sp>
        <p:sp>
          <p:nvSpPr>
            <p:cNvPr id="30" name="Kombinationstegning 29"/>
            <p:cNvSpPr/>
            <p:nvPr/>
          </p:nvSpPr>
          <p:spPr>
            <a:xfrm>
              <a:off x="3285485" y="4176112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Myndighed unge-skole</a:t>
              </a:r>
            </a:p>
          </p:txBody>
        </p:sp>
        <p:sp>
          <p:nvSpPr>
            <p:cNvPr id="32" name="Kombinationstegning 31"/>
            <p:cNvSpPr/>
            <p:nvPr/>
          </p:nvSpPr>
          <p:spPr>
            <a:xfrm>
              <a:off x="2763406" y="3576313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Myndighed Børn &amp; familier</a:t>
              </a:r>
            </a:p>
          </p:txBody>
        </p:sp>
        <p:sp>
          <p:nvSpPr>
            <p:cNvPr id="34" name="Kombinationstegning 33"/>
            <p:cNvSpPr/>
            <p:nvPr/>
          </p:nvSpPr>
          <p:spPr>
            <a:xfrm>
              <a:off x="2529083" y="2881772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U-team</a:t>
              </a:r>
            </a:p>
          </p:txBody>
        </p:sp>
        <p:sp>
          <p:nvSpPr>
            <p:cNvPr id="36" name="Kombinationstegning 35"/>
            <p:cNvSpPr/>
            <p:nvPr/>
          </p:nvSpPr>
          <p:spPr>
            <a:xfrm>
              <a:off x="2607908" y="2167754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Plads til alle</a:t>
              </a:r>
            </a:p>
          </p:txBody>
        </p:sp>
        <p:sp>
          <p:nvSpPr>
            <p:cNvPr id="38" name="Kombinationstegning 37"/>
            <p:cNvSpPr/>
            <p:nvPr/>
          </p:nvSpPr>
          <p:spPr>
            <a:xfrm>
              <a:off x="2991338" y="1511635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 err="1">
                  <a:solidFill>
                    <a:schemeClr val="tx1"/>
                  </a:solidFill>
                </a:rPr>
                <a:t>Ungdoms-skolen</a:t>
              </a:r>
              <a:endParaRPr lang="da-DK" sz="675" dirty="0">
                <a:solidFill>
                  <a:schemeClr val="tx1"/>
                </a:solidFill>
              </a:endParaRPr>
            </a:p>
          </p:txBody>
        </p:sp>
        <p:sp>
          <p:nvSpPr>
            <p:cNvPr id="40" name="Kombinationstegning 39"/>
            <p:cNvSpPr/>
            <p:nvPr/>
          </p:nvSpPr>
          <p:spPr>
            <a:xfrm>
              <a:off x="3637823" y="984515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Heldags-undervisn.</a:t>
              </a:r>
            </a:p>
          </p:txBody>
        </p:sp>
        <p:sp>
          <p:nvSpPr>
            <p:cNvPr id="42" name="Kombinationstegning 41"/>
            <p:cNvSpPr/>
            <p:nvPr/>
          </p:nvSpPr>
          <p:spPr>
            <a:xfrm>
              <a:off x="4477307" y="643516"/>
              <a:ext cx="636256" cy="477570"/>
            </a:xfrm>
            <a:custGeom>
              <a:avLst/>
              <a:gdLst>
                <a:gd name="connsiteX0" fmla="*/ 0 w 579296"/>
                <a:gd name="connsiteY0" fmla="*/ 289648 h 579296"/>
                <a:gd name="connsiteX1" fmla="*/ 289648 w 579296"/>
                <a:gd name="connsiteY1" fmla="*/ 0 h 579296"/>
                <a:gd name="connsiteX2" fmla="*/ 579296 w 579296"/>
                <a:gd name="connsiteY2" fmla="*/ 289648 h 579296"/>
                <a:gd name="connsiteX3" fmla="*/ 289648 w 579296"/>
                <a:gd name="connsiteY3" fmla="*/ 579296 h 579296"/>
                <a:gd name="connsiteX4" fmla="*/ 0 w 579296"/>
                <a:gd name="connsiteY4" fmla="*/ 289648 h 5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96" h="579296">
                  <a:moveTo>
                    <a:pt x="0" y="289648"/>
                  </a:moveTo>
                  <a:cubicBezTo>
                    <a:pt x="0" y="129680"/>
                    <a:pt x="129680" y="0"/>
                    <a:pt x="289648" y="0"/>
                  </a:cubicBezTo>
                  <a:cubicBezTo>
                    <a:pt x="449616" y="0"/>
                    <a:pt x="579296" y="129680"/>
                    <a:pt x="579296" y="289648"/>
                  </a:cubicBezTo>
                  <a:cubicBezTo>
                    <a:pt x="579296" y="449616"/>
                    <a:pt x="449616" y="579296"/>
                    <a:pt x="289648" y="579296"/>
                  </a:cubicBezTo>
                  <a:cubicBezTo>
                    <a:pt x="129680" y="579296"/>
                    <a:pt x="0" y="449616"/>
                    <a:pt x="0" y="2896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51" tIns="61551" rIns="61551" bIns="61551" numCol="1" spcCol="1270" anchor="ctr" anchorCtr="0">
              <a:noAutofit/>
            </a:bodyPr>
            <a:lstStyle/>
            <a:p>
              <a:pPr algn="ctr" defTabSz="15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675" dirty="0">
                  <a:solidFill>
                    <a:schemeClr val="tx1"/>
                  </a:solidFill>
                </a:rPr>
                <a:t>10. kl. center</a:t>
              </a:r>
            </a:p>
          </p:txBody>
        </p:sp>
        <p:sp>
          <p:nvSpPr>
            <p:cNvPr id="2" name="Tekstfelt 1"/>
            <p:cNvSpPr txBox="1"/>
            <p:nvPr/>
          </p:nvSpPr>
          <p:spPr>
            <a:xfrm>
              <a:off x="8538211" y="1485900"/>
              <a:ext cx="205257" cy="25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a-DK" sz="912" dirty="0"/>
            </a:p>
          </p:txBody>
        </p:sp>
        <p:cxnSp>
          <p:nvCxnSpPr>
            <p:cNvPr id="46" name="Lige forbindelse 45"/>
            <p:cNvCxnSpPr>
              <a:stCxn id="18" idx="0"/>
              <a:endCxn id="16" idx="0"/>
            </p:cNvCxnSpPr>
            <p:nvPr/>
          </p:nvCxnSpPr>
          <p:spPr>
            <a:xfrm flipV="1">
              <a:off x="8074228" y="3120557"/>
              <a:ext cx="234323" cy="694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/>
            <p:cNvCxnSpPr>
              <a:stCxn id="18" idx="0"/>
              <a:endCxn id="12" idx="0"/>
            </p:cNvCxnSpPr>
            <p:nvPr/>
          </p:nvCxnSpPr>
          <p:spPr>
            <a:xfrm flipH="1" flipV="1">
              <a:off x="7846297" y="1750420"/>
              <a:ext cx="227931" cy="20646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/>
            <p:cNvCxnSpPr>
              <a:stCxn id="18" idx="0"/>
              <a:endCxn id="8" idx="3"/>
            </p:cNvCxnSpPr>
            <p:nvPr/>
          </p:nvCxnSpPr>
          <p:spPr>
            <a:xfrm flipH="1" flipV="1">
              <a:off x="6678455" y="1121086"/>
              <a:ext cx="1395773" cy="2694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/>
            <p:cNvCxnSpPr>
              <a:stCxn id="18" idx="0"/>
              <a:endCxn id="34" idx="2"/>
            </p:cNvCxnSpPr>
            <p:nvPr/>
          </p:nvCxnSpPr>
          <p:spPr>
            <a:xfrm flipH="1" flipV="1">
              <a:off x="3165339" y="3120557"/>
              <a:ext cx="4908889" cy="694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/>
            <p:cNvCxnSpPr>
              <a:stCxn id="18" idx="0"/>
              <a:endCxn id="32" idx="2"/>
            </p:cNvCxnSpPr>
            <p:nvPr/>
          </p:nvCxnSpPr>
          <p:spPr>
            <a:xfrm flipH="1">
              <a:off x="3399662" y="3815098"/>
              <a:ext cx="46745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/>
            <p:cNvCxnSpPr>
              <a:stCxn id="18" idx="0"/>
              <a:endCxn id="26" idx="1"/>
            </p:cNvCxnSpPr>
            <p:nvPr/>
          </p:nvCxnSpPr>
          <p:spPr>
            <a:xfrm flipH="1">
              <a:off x="5259681" y="3815098"/>
              <a:ext cx="2814547" cy="10337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ge forbindelse 64"/>
            <p:cNvCxnSpPr>
              <a:stCxn id="28" idx="1"/>
              <a:endCxn id="30" idx="2"/>
            </p:cNvCxnSpPr>
            <p:nvPr/>
          </p:nvCxnSpPr>
          <p:spPr>
            <a:xfrm flipH="1" flipV="1">
              <a:off x="3921741" y="4414897"/>
              <a:ext cx="435129" cy="201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ge forbindelse 67"/>
            <p:cNvCxnSpPr>
              <a:stCxn id="26" idx="1"/>
              <a:endCxn id="30" idx="2"/>
            </p:cNvCxnSpPr>
            <p:nvPr/>
          </p:nvCxnSpPr>
          <p:spPr>
            <a:xfrm flipH="1" flipV="1">
              <a:off x="3921741" y="4414897"/>
              <a:ext cx="1337940" cy="433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ge forbindelse 70"/>
            <p:cNvCxnSpPr>
              <a:stCxn id="24" idx="1"/>
              <a:endCxn id="30" idx="2"/>
            </p:cNvCxnSpPr>
            <p:nvPr/>
          </p:nvCxnSpPr>
          <p:spPr>
            <a:xfrm flipH="1" flipV="1">
              <a:off x="3921741" y="4414897"/>
              <a:ext cx="2292468" cy="433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ge forbindelse 73"/>
            <p:cNvCxnSpPr>
              <a:stCxn id="22" idx="1"/>
              <a:endCxn id="30" idx="2"/>
            </p:cNvCxnSpPr>
            <p:nvPr/>
          </p:nvCxnSpPr>
          <p:spPr>
            <a:xfrm flipH="1" flipV="1">
              <a:off x="3921741" y="4414897"/>
              <a:ext cx="3195279" cy="201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/>
            <p:cNvCxnSpPr>
              <a:stCxn id="16" idx="0"/>
              <a:endCxn id="30" idx="2"/>
            </p:cNvCxnSpPr>
            <p:nvPr/>
          </p:nvCxnSpPr>
          <p:spPr>
            <a:xfrm flipH="1">
              <a:off x="3921741" y="3120557"/>
              <a:ext cx="4386810" cy="1294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ge forbindelse 79"/>
            <p:cNvCxnSpPr>
              <a:endCxn id="30" idx="2"/>
            </p:cNvCxnSpPr>
            <p:nvPr/>
          </p:nvCxnSpPr>
          <p:spPr>
            <a:xfrm flipH="1">
              <a:off x="3921740" y="1390667"/>
              <a:ext cx="3377147" cy="30242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/>
            <p:cNvCxnSpPr>
              <a:stCxn id="8" idx="3"/>
              <a:endCxn id="30" idx="2"/>
            </p:cNvCxnSpPr>
            <p:nvPr/>
          </p:nvCxnSpPr>
          <p:spPr>
            <a:xfrm flipH="1">
              <a:off x="3921741" y="1121086"/>
              <a:ext cx="2756714" cy="3293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/>
            <p:cNvCxnSpPr>
              <a:stCxn id="42" idx="3"/>
              <a:endCxn id="30" idx="2"/>
            </p:cNvCxnSpPr>
            <p:nvPr/>
          </p:nvCxnSpPr>
          <p:spPr>
            <a:xfrm flipH="1">
              <a:off x="3921741" y="1121086"/>
              <a:ext cx="873694" cy="3293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ge forbindelse 88"/>
            <p:cNvCxnSpPr>
              <a:stCxn id="40" idx="3"/>
              <a:endCxn id="30" idx="2"/>
            </p:cNvCxnSpPr>
            <p:nvPr/>
          </p:nvCxnSpPr>
          <p:spPr>
            <a:xfrm flipH="1">
              <a:off x="3921741" y="1462085"/>
              <a:ext cx="34210" cy="2952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ge forbindelse 91"/>
            <p:cNvCxnSpPr>
              <a:stCxn id="34" idx="2"/>
              <a:endCxn id="30" idx="2"/>
            </p:cNvCxnSpPr>
            <p:nvPr/>
          </p:nvCxnSpPr>
          <p:spPr>
            <a:xfrm>
              <a:off x="3165339" y="3120557"/>
              <a:ext cx="756402" cy="1294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ge forbindelse 94"/>
            <p:cNvCxnSpPr>
              <a:stCxn id="32" idx="2"/>
              <a:endCxn id="30" idx="2"/>
            </p:cNvCxnSpPr>
            <p:nvPr/>
          </p:nvCxnSpPr>
          <p:spPr>
            <a:xfrm>
              <a:off x="3399662" y="3815098"/>
              <a:ext cx="522079" cy="599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ge forbindelse 97"/>
            <p:cNvCxnSpPr>
              <a:stCxn id="16" idx="0"/>
              <a:endCxn id="32" idx="2"/>
            </p:cNvCxnSpPr>
            <p:nvPr/>
          </p:nvCxnSpPr>
          <p:spPr>
            <a:xfrm flipH="1">
              <a:off x="3399662" y="3120557"/>
              <a:ext cx="4908889" cy="694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ge forbindelse 100"/>
            <p:cNvCxnSpPr>
              <a:stCxn id="16" idx="0"/>
              <a:endCxn id="6" idx="3"/>
            </p:cNvCxnSpPr>
            <p:nvPr/>
          </p:nvCxnSpPr>
          <p:spPr>
            <a:xfrm flipH="1" flipV="1">
              <a:off x="5718589" y="1000117"/>
              <a:ext cx="2589962" cy="2120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ge forbindelse 103"/>
            <p:cNvCxnSpPr>
              <a:stCxn id="16" idx="0"/>
              <a:endCxn id="8" idx="3"/>
            </p:cNvCxnSpPr>
            <p:nvPr/>
          </p:nvCxnSpPr>
          <p:spPr>
            <a:xfrm flipH="1" flipV="1">
              <a:off x="6678455" y="1121086"/>
              <a:ext cx="1630096" cy="1999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Lige forbindelse 106"/>
            <p:cNvCxnSpPr>
              <a:stCxn id="16" idx="0"/>
            </p:cNvCxnSpPr>
            <p:nvPr/>
          </p:nvCxnSpPr>
          <p:spPr>
            <a:xfrm flipH="1" flipV="1">
              <a:off x="7298888" y="1389407"/>
              <a:ext cx="1009663" cy="1731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Lige forbindelse 109"/>
            <p:cNvCxnSpPr>
              <a:stCxn id="16" idx="0"/>
              <a:endCxn id="12" idx="0"/>
            </p:cNvCxnSpPr>
            <p:nvPr/>
          </p:nvCxnSpPr>
          <p:spPr>
            <a:xfrm flipH="1" flipV="1">
              <a:off x="7846297" y="1750420"/>
              <a:ext cx="462254" cy="13701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Lige forbindelse 112"/>
            <p:cNvCxnSpPr>
              <a:stCxn id="16" idx="0"/>
              <a:endCxn id="38" idx="2"/>
            </p:cNvCxnSpPr>
            <p:nvPr/>
          </p:nvCxnSpPr>
          <p:spPr>
            <a:xfrm flipH="1" flipV="1">
              <a:off x="3627594" y="1750420"/>
              <a:ext cx="4680957" cy="13701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Lige forbindelse 115"/>
            <p:cNvCxnSpPr>
              <a:stCxn id="16" idx="0"/>
              <a:endCxn id="34" idx="2"/>
            </p:cNvCxnSpPr>
            <p:nvPr/>
          </p:nvCxnSpPr>
          <p:spPr>
            <a:xfrm flipH="1">
              <a:off x="3165339" y="3120557"/>
              <a:ext cx="5143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Lige forbindelse 118"/>
            <p:cNvCxnSpPr>
              <a:stCxn id="16" idx="0"/>
              <a:endCxn id="26" idx="1"/>
            </p:cNvCxnSpPr>
            <p:nvPr/>
          </p:nvCxnSpPr>
          <p:spPr>
            <a:xfrm flipH="1">
              <a:off x="5259681" y="3120557"/>
              <a:ext cx="3048870" cy="1728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Lige forbindelse 121"/>
            <p:cNvCxnSpPr>
              <a:stCxn id="20" idx="0"/>
              <a:endCxn id="32" idx="2"/>
            </p:cNvCxnSpPr>
            <p:nvPr/>
          </p:nvCxnSpPr>
          <p:spPr>
            <a:xfrm flipH="1" flipV="1">
              <a:off x="3399662" y="3815098"/>
              <a:ext cx="4152487" cy="599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Lige forbindelse 124"/>
            <p:cNvCxnSpPr>
              <a:stCxn id="26" idx="1"/>
              <a:endCxn id="32" idx="2"/>
            </p:cNvCxnSpPr>
            <p:nvPr/>
          </p:nvCxnSpPr>
          <p:spPr>
            <a:xfrm flipH="1" flipV="1">
              <a:off x="3399662" y="3815098"/>
              <a:ext cx="1860019" cy="10337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ge forbindelse 127"/>
            <p:cNvCxnSpPr>
              <a:stCxn id="12" idx="0"/>
              <a:endCxn id="32" idx="2"/>
            </p:cNvCxnSpPr>
            <p:nvPr/>
          </p:nvCxnSpPr>
          <p:spPr>
            <a:xfrm flipH="1">
              <a:off x="3399662" y="1750420"/>
              <a:ext cx="4446635" cy="20646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Lige forbindelse 130"/>
            <p:cNvCxnSpPr>
              <a:stCxn id="8" idx="3"/>
              <a:endCxn id="32" idx="2"/>
            </p:cNvCxnSpPr>
            <p:nvPr/>
          </p:nvCxnSpPr>
          <p:spPr>
            <a:xfrm flipH="1">
              <a:off x="3399662" y="1121086"/>
              <a:ext cx="3278793" cy="2694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Lige forbindelse 133"/>
            <p:cNvCxnSpPr>
              <a:stCxn id="26" idx="1"/>
              <a:endCxn id="36" idx="2"/>
            </p:cNvCxnSpPr>
            <p:nvPr/>
          </p:nvCxnSpPr>
          <p:spPr>
            <a:xfrm flipH="1" flipV="1">
              <a:off x="3244164" y="2406539"/>
              <a:ext cx="2015517" cy="24422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ge forbindelse 136"/>
            <p:cNvCxnSpPr>
              <a:stCxn id="26" idx="1"/>
              <a:endCxn id="40" idx="3"/>
            </p:cNvCxnSpPr>
            <p:nvPr/>
          </p:nvCxnSpPr>
          <p:spPr>
            <a:xfrm flipH="1" flipV="1">
              <a:off x="3955951" y="1462085"/>
              <a:ext cx="1303730" cy="3386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ge forbindelse 139"/>
            <p:cNvCxnSpPr>
              <a:stCxn id="26" idx="1"/>
              <a:endCxn id="8" idx="3"/>
            </p:cNvCxnSpPr>
            <p:nvPr/>
          </p:nvCxnSpPr>
          <p:spPr>
            <a:xfrm flipV="1">
              <a:off x="5259681" y="1121086"/>
              <a:ext cx="1418774" cy="3727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Lige forbindelse 145"/>
            <p:cNvCxnSpPr>
              <a:stCxn id="28" idx="1"/>
              <a:endCxn id="6" idx="3"/>
            </p:cNvCxnSpPr>
            <p:nvPr/>
          </p:nvCxnSpPr>
          <p:spPr>
            <a:xfrm flipV="1">
              <a:off x="4356870" y="1000117"/>
              <a:ext cx="1361719" cy="36160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Lige forbindelse 148"/>
            <p:cNvCxnSpPr>
              <a:stCxn id="28" idx="1"/>
            </p:cNvCxnSpPr>
            <p:nvPr/>
          </p:nvCxnSpPr>
          <p:spPr>
            <a:xfrm flipV="1">
              <a:off x="4356870" y="1389407"/>
              <a:ext cx="2926612" cy="32267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ge forbindelse 152"/>
            <p:cNvCxnSpPr>
              <a:stCxn id="42" idx="3"/>
              <a:endCxn id="28" idx="1"/>
            </p:cNvCxnSpPr>
            <p:nvPr/>
          </p:nvCxnSpPr>
          <p:spPr>
            <a:xfrm flipH="1">
              <a:off x="4356870" y="1121086"/>
              <a:ext cx="438565" cy="3495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ge forbindelse 155"/>
            <p:cNvCxnSpPr>
              <a:stCxn id="16" idx="0"/>
              <a:endCxn id="28" idx="1"/>
            </p:cNvCxnSpPr>
            <p:nvPr/>
          </p:nvCxnSpPr>
          <p:spPr>
            <a:xfrm flipH="1">
              <a:off x="4356870" y="3120557"/>
              <a:ext cx="3951681" cy="1495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ge forbindelse 158"/>
            <p:cNvCxnSpPr>
              <a:stCxn id="24" idx="1"/>
              <a:endCxn id="28" idx="1"/>
            </p:cNvCxnSpPr>
            <p:nvPr/>
          </p:nvCxnSpPr>
          <p:spPr>
            <a:xfrm flipH="1" flipV="1">
              <a:off x="4356870" y="4616174"/>
              <a:ext cx="1857339" cy="232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ge forbindelse 161"/>
            <p:cNvCxnSpPr>
              <a:stCxn id="22" idx="1"/>
              <a:endCxn id="24" idx="1"/>
            </p:cNvCxnSpPr>
            <p:nvPr/>
          </p:nvCxnSpPr>
          <p:spPr>
            <a:xfrm flipH="1">
              <a:off x="6214209" y="4616174"/>
              <a:ext cx="902811" cy="232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ge forbindelse 164"/>
            <p:cNvCxnSpPr>
              <a:stCxn id="22" idx="1"/>
              <a:endCxn id="30" idx="2"/>
            </p:cNvCxnSpPr>
            <p:nvPr/>
          </p:nvCxnSpPr>
          <p:spPr>
            <a:xfrm flipH="1" flipV="1">
              <a:off x="3921741" y="4414897"/>
              <a:ext cx="3195279" cy="201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ge forbindelse 167"/>
            <p:cNvCxnSpPr>
              <a:stCxn id="22" idx="1"/>
              <a:endCxn id="32" idx="2"/>
            </p:cNvCxnSpPr>
            <p:nvPr/>
          </p:nvCxnSpPr>
          <p:spPr>
            <a:xfrm flipH="1" flipV="1">
              <a:off x="3399662" y="3815098"/>
              <a:ext cx="3717358" cy="801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ge forbindelse 170"/>
            <p:cNvCxnSpPr>
              <a:stCxn id="22" idx="1"/>
              <a:endCxn id="6" idx="3"/>
            </p:cNvCxnSpPr>
            <p:nvPr/>
          </p:nvCxnSpPr>
          <p:spPr>
            <a:xfrm flipH="1" flipV="1">
              <a:off x="5718589" y="1000117"/>
              <a:ext cx="1398431" cy="36160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Lige forbindelse 173"/>
            <p:cNvCxnSpPr>
              <a:stCxn id="22" idx="1"/>
            </p:cNvCxnSpPr>
            <p:nvPr/>
          </p:nvCxnSpPr>
          <p:spPr>
            <a:xfrm flipV="1">
              <a:off x="7117020" y="1353722"/>
              <a:ext cx="166462" cy="3262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Lige forbindelse 66"/>
          <p:cNvCxnSpPr>
            <a:stCxn id="14" idx="0"/>
            <a:endCxn id="12" idx="0"/>
          </p:cNvCxnSpPr>
          <p:nvPr/>
        </p:nvCxnSpPr>
        <p:spPr>
          <a:xfrm flipH="1" flipV="1">
            <a:off x="7518868" y="2432629"/>
            <a:ext cx="345086" cy="5905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Kombinationstegning 75"/>
          <p:cNvSpPr/>
          <p:nvPr/>
        </p:nvSpPr>
        <p:spPr>
          <a:xfrm>
            <a:off x="7564393" y="4348394"/>
            <a:ext cx="572630" cy="429813"/>
          </a:xfrm>
          <a:custGeom>
            <a:avLst/>
            <a:gdLst>
              <a:gd name="connsiteX0" fmla="*/ 0 w 579296"/>
              <a:gd name="connsiteY0" fmla="*/ 289648 h 579296"/>
              <a:gd name="connsiteX1" fmla="*/ 289648 w 579296"/>
              <a:gd name="connsiteY1" fmla="*/ 0 h 579296"/>
              <a:gd name="connsiteX2" fmla="*/ 579296 w 579296"/>
              <a:gd name="connsiteY2" fmla="*/ 289648 h 579296"/>
              <a:gd name="connsiteX3" fmla="*/ 289648 w 579296"/>
              <a:gd name="connsiteY3" fmla="*/ 579296 h 579296"/>
              <a:gd name="connsiteX4" fmla="*/ 0 w 579296"/>
              <a:gd name="connsiteY4" fmla="*/ 289648 h 57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96" h="579296">
                <a:moveTo>
                  <a:pt x="0" y="289648"/>
                </a:moveTo>
                <a:cubicBezTo>
                  <a:pt x="0" y="129680"/>
                  <a:pt x="129680" y="0"/>
                  <a:pt x="289648" y="0"/>
                </a:cubicBezTo>
                <a:cubicBezTo>
                  <a:pt x="449616" y="0"/>
                  <a:pt x="579296" y="129680"/>
                  <a:pt x="579296" y="289648"/>
                </a:cubicBezTo>
                <a:cubicBezTo>
                  <a:pt x="579296" y="449616"/>
                  <a:pt x="449616" y="579296"/>
                  <a:pt x="289648" y="579296"/>
                </a:cubicBezTo>
                <a:cubicBezTo>
                  <a:pt x="129680" y="579296"/>
                  <a:pt x="0" y="449616"/>
                  <a:pt x="0" y="28964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551" tIns="61551" rIns="61551" bIns="61551" numCol="1" spcCol="1270" anchor="ctr" anchorCtr="0">
            <a:noAutofit/>
          </a:bodyPr>
          <a:lstStyle/>
          <a:p>
            <a:pPr algn="ctr" defTabSz="1500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675" dirty="0">
                <a:solidFill>
                  <a:schemeClr val="tx1"/>
                </a:solidFill>
              </a:rPr>
              <a:t>Dagpleje</a:t>
            </a:r>
          </a:p>
        </p:txBody>
      </p:sp>
      <p:cxnSp>
        <p:nvCxnSpPr>
          <p:cNvPr id="78" name="Lige forbindelse 77"/>
          <p:cNvCxnSpPr>
            <a:stCxn id="14" idx="0"/>
            <a:endCxn id="32" idx="2"/>
          </p:cNvCxnSpPr>
          <p:nvPr/>
        </p:nvCxnSpPr>
        <p:spPr>
          <a:xfrm flipH="1">
            <a:off x="3516896" y="3023136"/>
            <a:ext cx="4347058" cy="1267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ge forbindelse 80"/>
          <p:cNvCxnSpPr>
            <a:stCxn id="18" idx="0"/>
            <a:endCxn id="76" idx="0"/>
          </p:cNvCxnSpPr>
          <p:nvPr/>
        </p:nvCxnSpPr>
        <p:spPr>
          <a:xfrm flipH="1">
            <a:off x="7564392" y="4290839"/>
            <a:ext cx="159614" cy="272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ge forbindelse 83"/>
          <p:cNvCxnSpPr>
            <a:stCxn id="12" idx="0"/>
            <a:endCxn id="76" idx="0"/>
          </p:cNvCxnSpPr>
          <p:nvPr/>
        </p:nvCxnSpPr>
        <p:spPr>
          <a:xfrm>
            <a:off x="7518868" y="2432628"/>
            <a:ext cx="45525" cy="2130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forbindelse 86"/>
          <p:cNvCxnSpPr>
            <a:stCxn id="8" idx="3"/>
            <a:endCxn id="76" idx="0"/>
          </p:cNvCxnSpPr>
          <p:nvPr/>
        </p:nvCxnSpPr>
        <p:spPr>
          <a:xfrm>
            <a:off x="6467810" y="1866227"/>
            <a:ext cx="1096583" cy="2697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ge forbindelse 89"/>
          <p:cNvCxnSpPr>
            <a:stCxn id="34" idx="2"/>
            <a:endCxn id="76" idx="0"/>
          </p:cNvCxnSpPr>
          <p:nvPr/>
        </p:nvCxnSpPr>
        <p:spPr>
          <a:xfrm>
            <a:off x="3306006" y="3665752"/>
            <a:ext cx="4258387" cy="897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ge forbindelse 92"/>
          <p:cNvCxnSpPr>
            <a:stCxn id="26" idx="1"/>
            <a:endCxn id="76" idx="0"/>
          </p:cNvCxnSpPr>
          <p:nvPr/>
        </p:nvCxnSpPr>
        <p:spPr>
          <a:xfrm flipV="1">
            <a:off x="5190914" y="4563301"/>
            <a:ext cx="2373479" cy="657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forbindelse 95"/>
          <p:cNvCxnSpPr>
            <a:stCxn id="32" idx="2"/>
            <a:endCxn id="76" idx="0"/>
          </p:cNvCxnSpPr>
          <p:nvPr/>
        </p:nvCxnSpPr>
        <p:spPr>
          <a:xfrm>
            <a:off x="3516895" y="4290839"/>
            <a:ext cx="4047497" cy="272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ge forbindelse 98"/>
          <p:cNvCxnSpPr>
            <a:stCxn id="20" idx="0"/>
            <a:endCxn id="6" idx="3"/>
          </p:cNvCxnSpPr>
          <p:nvPr/>
        </p:nvCxnSpPr>
        <p:spPr>
          <a:xfrm flipH="1" flipV="1">
            <a:off x="5603930" y="1757355"/>
            <a:ext cx="1650204" cy="30733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Lige forbindelse 101"/>
          <p:cNvCxnSpPr>
            <a:stCxn id="20" idx="0"/>
            <a:endCxn id="22" idx="1"/>
          </p:cNvCxnSpPr>
          <p:nvPr/>
        </p:nvCxnSpPr>
        <p:spPr>
          <a:xfrm flipH="1">
            <a:off x="6862519" y="4830658"/>
            <a:ext cx="391616" cy="181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ge forbindelse 104"/>
          <p:cNvCxnSpPr>
            <a:stCxn id="20" idx="0"/>
            <a:endCxn id="24" idx="1"/>
          </p:cNvCxnSpPr>
          <p:nvPr/>
        </p:nvCxnSpPr>
        <p:spPr>
          <a:xfrm flipH="1">
            <a:off x="6049988" y="4830658"/>
            <a:ext cx="1204146" cy="390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ge forbindelse 107"/>
          <p:cNvCxnSpPr>
            <a:stCxn id="20" idx="0"/>
            <a:endCxn id="26" idx="1"/>
          </p:cNvCxnSpPr>
          <p:nvPr/>
        </p:nvCxnSpPr>
        <p:spPr>
          <a:xfrm flipH="1">
            <a:off x="5190913" y="4830658"/>
            <a:ext cx="2063222" cy="390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ge forbindelse 110"/>
          <p:cNvCxnSpPr>
            <a:stCxn id="20" idx="0"/>
            <a:endCxn id="32" idx="2"/>
          </p:cNvCxnSpPr>
          <p:nvPr/>
        </p:nvCxnSpPr>
        <p:spPr>
          <a:xfrm flipH="1" flipV="1">
            <a:off x="3516896" y="4290839"/>
            <a:ext cx="3737238" cy="539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ge forbindelse 113"/>
          <p:cNvCxnSpPr>
            <a:stCxn id="20" idx="0"/>
            <a:endCxn id="30" idx="2"/>
          </p:cNvCxnSpPr>
          <p:nvPr/>
        </p:nvCxnSpPr>
        <p:spPr>
          <a:xfrm flipH="1">
            <a:off x="3986767" y="4830657"/>
            <a:ext cx="3267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ge forbindelse 116"/>
          <p:cNvCxnSpPr>
            <a:stCxn id="20" idx="0"/>
            <a:endCxn id="34" idx="2"/>
          </p:cNvCxnSpPr>
          <p:nvPr/>
        </p:nvCxnSpPr>
        <p:spPr>
          <a:xfrm flipH="1" flipV="1">
            <a:off x="3306005" y="3665751"/>
            <a:ext cx="3948129" cy="1164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ge forbindelse 119"/>
          <p:cNvCxnSpPr>
            <a:stCxn id="20" idx="0"/>
            <a:endCxn id="40" idx="3"/>
          </p:cNvCxnSpPr>
          <p:nvPr/>
        </p:nvCxnSpPr>
        <p:spPr>
          <a:xfrm flipH="1" flipV="1">
            <a:off x="4017556" y="2173126"/>
            <a:ext cx="3236579" cy="2657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ge forbindelse 122"/>
          <p:cNvCxnSpPr>
            <a:stCxn id="20" idx="0"/>
          </p:cNvCxnSpPr>
          <p:nvPr/>
        </p:nvCxnSpPr>
        <p:spPr>
          <a:xfrm flipH="1" flipV="1">
            <a:off x="7033243" y="2132956"/>
            <a:ext cx="220892" cy="2697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forbindelse 87"/>
          <p:cNvCxnSpPr>
            <a:stCxn id="14" idx="0"/>
            <a:endCxn id="30" idx="2"/>
          </p:cNvCxnSpPr>
          <p:nvPr/>
        </p:nvCxnSpPr>
        <p:spPr>
          <a:xfrm flipH="1">
            <a:off x="3986767" y="3023135"/>
            <a:ext cx="3877187" cy="1807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ge forbindelse 90"/>
          <p:cNvCxnSpPr>
            <a:stCxn id="14" idx="0"/>
            <a:endCxn id="34" idx="2"/>
          </p:cNvCxnSpPr>
          <p:nvPr/>
        </p:nvCxnSpPr>
        <p:spPr>
          <a:xfrm flipH="1">
            <a:off x="3306006" y="3023135"/>
            <a:ext cx="4557948" cy="64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7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Relationel</a:t>
            </a:r>
            <a:r>
              <a:rPr lang="en-US" dirty="0"/>
              <a:t> </a:t>
            </a:r>
            <a:r>
              <a:rPr lang="en-US" dirty="0" err="1"/>
              <a:t>kapacitet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Dette diagram viser ledernes oplevelse af relationerne og samarbejdet på tværs af afdelingerne. </a:t>
            </a:r>
          </a:p>
          <a:p>
            <a:pPr>
              <a:lnSpc>
                <a:spcPct val="110000"/>
              </a:lnSpc>
            </a:pPr>
            <a:r>
              <a:rPr lang="da-DK" dirty="0"/>
              <a:t>Pilene, der peger på enhederne viser, hvordan andre enheder bedømmer enhedens bidrag til koordineringen på tværs.</a:t>
            </a:r>
          </a:p>
          <a:p>
            <a:pPr>
              <a:lnSpc>
                <a:spcPct val="110000"/>
              </a:lnSpc>
            </a:pPr>
            <a:r>
              <a:rPr lang="da-DK" dirty="0"/>
              <a:t>Cirklerne viser, hvordan de enkelte enheder bedømmer det interne koordinering i enhederne.</a:t>
            </a:r>
          </a:p>
          <a:p>
            <a:pPr>
              <a:lnSpc>
                <a:spcPct val="110000"/>
              </a:lnSpc>
            </a:pPr>
            <a:r>
              <a:rPr lang="da-DK" dirty="0"/>
              <a:t>Svarene er givet på en skala fra 1 – 5 og farverne angiver gennemsnittet.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Internt i grupperne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4,0 –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4,0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Mellem grupper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4,0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3,5 – 3,9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3,5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Netværksdiagrammet</a:t>
            </a:r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73" y="1152705"/>
            <a:ext cx="5077683" cy="41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9675" y="1063231"/>
            <a:ext cx="1814682" cy="279119"/>
          </a:xfrm>
        </p:spPr>
        <p:txBody>
          <a:bodyPr/>
          <a:lstStyle/>
          <a:p>
            <a:r>
              <a:rPr lang="en-US" sz="1050" dirty="0" err="1"/>
              <a:t>Relationel</a:t>
            </a:r>
            <a:r>
              <a:rPr lang="en-US" sz="1050" dirty="0"/>
              <a:t> </a:t>
            </a:r>
            <a:r>
              <a:rPr lang="en-US" sz="1050" dirty="0" err="1"/>
              <a:t>kapacitet</a:t>
            </a:r>
            <a:endParaRPr lang="en-US" sz="105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9675" y="1963334"/>
            <a:ext cx="1814682" cy="39350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Dette diagram viser ledernes oplevelse af relationerne og samarbejdet på tværs af afdelingerne. </a:t>
            </a:r>
          </a:p>
          <a:p>
            <a:pPr>
              <a:lnSpc>
                <a:spcPct val="110000"/>
              </a:lnSpc>
            </a:pPr>
            <a:r>
              <a:rPr lang="da-DK" dirty="0"/>
              <a:t>Pilene, der peger på enhederne viser, hvordan andre enheder bedømmer enhedens bidrag til koordineringen på tværs.</a:t>
            </a:r>
          </a:p>
          <a:p>
            <a:pPr>
              <a:lnSpc>
                <a:spcPct val="110000"/>
              </a:lnSpc>
            </a:pPr>
            <a:r>
              <a:rPr lang="da-DK" dirty="0"/>
              <a:t>Cirklerne viser, hvordan de enkelte enheder bedømmer det interne koordinering i enhederne.</a:t>
            </a:r>
          </a:p>
          <a:p>
            <a:pPr>
              <a:lnSpc>
                <a:spcPct val="110000"/>
              </a:lnSpc>
            </a:pPr>
            <a:r>
              <a:rPr lang="da-DK" dirty="0"/>
              <a:t>Svarene er givet på en skala fra 1 – 5 og farverne angiver gennemsnittet.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Internt i grupperne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4,0 –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4,0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Mellem grupper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4,0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3,5 – 3,9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3,5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9844" y="1381632"/>
            <a:ext cx="1814513" cy="542419"/>
          </a:xfrm>
        </p:spPr>
        <p:txBody>
          <a:bodyPr/>
          <a:lstStyle/>
          <a:p>
            <a:r>
              <a:rPr lang="da-DK" dirty="0"/>
              <a:t>Dagtilbud</a:t>
            </a:r>
          </a:p>
          <a:p>
            <a:r>
              <a:rPr lang="en-US" dirty="0" err="1"/>
              <a:t>Besvarelser</a:t>
            </a:r>
            <a:r>
              <a:rPr lang="en-US" dirty="0"/>
              <a:t>: 39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8" y="976313"/>
            <a:ext cx="48482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889EEE1B-95A6-E545-8D86-6A8CA074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49" y="1285377"/>
            <a:ext cx="3623165" cy="2327542"/>
          </a:xfrm>
        </p:spPr>
        <p:txBody>
          <a:bodyPr>
            <a:normAutofit/>
          </a:bodyPr>
          <a:lstStyle/>
          <a:p>
            <a:r>
              <a:rPr lang="da-DK" sz="3000" dirty="0" err="1"/>
              <a:t>You</a:t>
            </a:r>
            <a:r>
              <a:rPr lang="da-DK" sz="3000" dirty="0"/>
              <a:t> </a:t>
            </a:r>
            <a:r>
              <a:rPr lang="da-DK" sz="3000" dirty="0" err="1"/>
              <a:t>cannot</a:t>
            </a:r>
            <a:r>
              <a:rPr lang="da-DK" sz="3000" dirty="0"/>
              <a:t> </a:t>
            </a:r>
            <a:r>
              <a:rPr lang="da-DK" sz="3000" dirty="0" err="1"/>
              <a:t>say</a:t>
            </a:r>
            <a:r>
              <a:rPr lang="da-DK" sz="3000" dirty="0"/>
              <a:t> </a:t>
            </a:r>
            <a:r>
              <a:rPr lang="da-DK" sz="3000" dirty="0" err="1"/>
              <a:t>anything</a:t>
            </a:r>
            <a:r>
              <a:rPr lang="da-DK" sz="3000" dirty="0"/>
              <a:t> </a:t>
            </a:r>
            <a:r>
              <a:rPr lang="da-DK" sz="3000" dirty="0" err="1"/>
              <a:t>meaningful</a:t>
            </a:r>
            <a:r>
              <a:rPr lang="da-DK" sz="3000" dirty="0"/>
              <a:t> </a:t>
            </a:r>
            <a:r>
              <a:rPr lang="da-DK" sz="3000" dirty="0" err="1"/>
              <a:t>without</a:t>
            </a:r>
            <a:r>
              <a:rPr lang="da-DK" sz="3000" dirty="0"/>
              <a:t> the </a:t>
            </a:r>
            <a:r>
              <a:rPr lang="da-DK" sz="3000" dirty="0" err="1"/>
              <a:t>details</a:t>
            </a:r>
            <a:r>
              <a:rPr lang="da-DK" sz="3000" dirty="0"/>
              <a:t> of a </a:t>
            </a:r>
            <a:r>
              <a:rPr lang="da-DK" sz="3000" dirty="0" err="1"/>
              <a:t>context</a:t>
            </a:r>
            <a:r>
              <a:rPr lang="da-DK" sz="3000" dirty="0"/>
              <a:t>!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AF966738-0330-6147-AEE7-15A5EF92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478" y="943495"/>
            <a:ext cx="4644737" cy="46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43" y="1054764"/>
            <a:ext cx="1814682" cy="279119"/>
          </a:xfrm>
        </p:spPr>
        <p:txBody>
          <a:bodyPr/>
          <a:lstStyle/>
          <a:p>
            <a:r>
              <a:rPr lang="en-US" sz="1050" dirty="0" err="1"/>
              <a:t>Relationel</a:t>
            </a:r>
            <a:r>
              <a:rPr lang="en-US" sz="1050" dirty="0"/>
              <a:t> </a:t>
            </a:r>
            <a:r>
              <a:rPr lang="en-US" sz="1050" dirty="0" err="1"/>
              <a:t>kapacitet</a:t>
            </a:r>
            <a:endParaRPr lang="en-US" sz="105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5743" y="1954867"/>
            <a:ext cx="1814682" cy="39350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Dette diagram viser ledernes oplevelse af relationerne og samarbejdet på tværs af afdelingerne. </a:t>
            </a:r>
          </a:p>
          <a:p>
            <a:pPr>
              <a:lnSpc>
                <a:spcPct val="110000"/>
              </a:lnSpc>
            </a:pPr>
            <a:r>
              <a:rPr lang="da-DK" dirty="0"/>
              <a:t>Pilene, der peger på enhederne viser, hvordan andre enheder bedømmer enhedens bidrag til koordineringen på tværs.</a:t>
            </a:r>
          </a:p>
          <a:p>
            <a:pPr>
              <a:lnSpc>
                <a:spcPct val="110000"/>
              </a:lnSpc>
            </a:pPr>
            <a:r>
              <a:rPr lang="da-DK" dirty="0"/>
              <a:t>Cirklerne viser, hvordan de enkelte enheder bedømmer det interne koordinering i enhederne.</a:t>
            </a:r>
          </a:p>
          <a:p>
            <a:pPr>
              <a:lnSpc>
                <a:spcPct val="110000"/>
              </a:lnSpc>
            </a:pPr>
            <a:r>
              <a:rPr lang="da-DK" dirty="0"/>
              <a:t>Svarene er givet på en skala fra 1 – 5 og farverne angiver gennemsnittet.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Internt i grupperne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4,0 – 4,5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4,0</a:t>
            </a:r>
          </a:p>
          <a:p>
            <a:pPr>
              <a:lnSpc>
                <a:spcPct val="110000"/>
              </a:lnSpc>
            </a:pPr>
            <a:r>
              <a:rPr lang="da-DK" dirty="0">
                <a:ea typeface="Gill Sans" charset="0"/>
                <a:cs typeface="Gill Sans" charset="0"/>
              </a:rPr>
              <a:t>Mellem grupper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548235"/>
                </a:solidFill>
                <a:ea typeface="Gill Sans" charset="0"/>
                <a:cs typeface="Gill Sans" charset="0"/>
              </a:rPr>
              <a:t>Høj over 4,0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C000"/>
                </a:solidFill>
                <a:ea typeface="Gill Sans" charset="0"/>
                <a:cs typeface="Gill Sans" charset="0"/>
              </a:rPr>
              <a:t>Middel 3,5 – 3,9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FF0000"/>
                </a:solidFill>
                <a:ea typeface="Gill Sans" charset="0"/>
                <a:cs typeface="Gill Sans" charset="0"/>
              </a:rPr>
              <a:t>Lav under 3,5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15912" y="1373166"/>
            <a:ext cx="1814513" cy="542419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Myndighed</a:t>
            </a:r>
            <a:r>
              <a:rPr lang="en-US" dirty="0"/>
              <a:t> </a:t>
            </a:r>
            <a:r>
              <a:rPr lang="en-US" dirty="0" err="1"/>
              <a:t>Børn</a:t>
            </a:r>
            <a:r>
              <a:rPr lang="en-US" dirty="0"/>
              <a:t> &amp; </a:t>
            </a:r>
            <a:r>
              <a:rPr lang="en-US" dirty="0" err="1"/>
              <a:t>familier</a:t>
            </a:r>
            <a:endParaRPr lang="en-US" dirty="0"/>
          </a:p>
          <a:p>
            <a:r>
              <a:rPr lang="en-US" dirty="0" err="1"/>
              <a:t>Besvarelser</a:t>
            </a:r>
            <a:r>
              <a:rPr lang="en-US" dirty="0"/>
              <a:t>: 12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063229"/>
            <a:ext cx="5143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More </a:t>
            </a:r>
            <a:r>
              <a:rPr lang="da-DK" dirty="0" err="1"/>
              <a:t>than</a:t>
            </a:r>
            <a:r>
              <a:rPr lang="da-DK" dirty="0"/>
              <a:t> just a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idea</a:t>
            </a:r>
            <a:r>
              <a:rPr lang="mr-IN" dirty="0"/>
              <a:t>…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05980"/>
              </p:ext>
            </p:extLst>
          </p:nvPr>
        </p:nvGraphicFramePr>
        <p:xfrm>
          <a:off x="1228725" y="2057406"/>
          <a:ext cx="668655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81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1111509"/>
            <a:ext cx="6172200" cy="791308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doesn’t</a:t>
            </a:r>
            <a:r>
              <a:rPr lang="da-DK" dirty="0"/>
              <a:t> </a:t>
            </a:r>
            <a:r>
              <a:rPr lang="da-DK" dirty="0" err="1"/>
              <a:t>exist</a:t>
            </a:r>
            <a:r>
              <a:rPr lang="da-DK" dirty="0"/>
              <a:t> </a:t>
            </a:r>
            <a:r>
              <a:rPr lang="da-DK" dirty="0" err="1"/>
              <a:t>complex</a:t>
            </a:r>
            <a:r>
              <a:rPr lang="da-DK" dirty="0"/>
              <a:t> </a:t>
            </a:r>
            <a:r>
              <a:rPr lang="da-DK" dirty="0" err="1"/>
              <a:t>citizens</a:t>
            </a:r>
            <a:r>
              <a:rPr lang="da-DK" dirty="0"/>
              <a:t>!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5011"/>
            <a:ext cx="6858000" cy="3804739"/>
          </a:xfrm>
        </p:spPr>
      </p:pic>
      <p:sp>
        <p:nvSpPr>
          <p:cNvPr id="8" name="Tekstfelt 7"/>
          <p:cNvSpPr txBox="1"/>
          <p:nvPr/>
        </p:nvSpPr>
        <p:spPr>
          <a:xfrm>
            <a:off x="1280359" y="2133057"/>
            <a:ext cx="3875915" cy="293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32" indent="-197832">
              <a:lnSpc>
                <a:spcPct val="150000"/>
              </a:lnSpc>
              <a:buFont typeface="Arial" charset="0"/>
              <a:buChar char="•"/>
            </a:pPr>
            <a:r>
              <a:rPr lang="da-DK" sz="1385" b="1" dirty="0" err="1"/>
              <a:t>Bureaucracy</a:t>
            </a:r>
            <a:r>
              <a:rPr lang="da-DK" sz="1385" b="1" dirty="0"/>
              <a:t> and professional </a:t>
            </a:r>
            <a:r>
              <a:rPr lang="da-DK" sz="1385" b="1" dirty="0" err="1"/>
              <a:t>specialisation</a:t>
            </a:r>
            <a:r>
              <a:rPr lang="da-DK" sz="1385" b="1" dirty="0"/>
              <a:t> </a:t>
            </a:r>
            <a:r>
              <a:rPr lang="da-DK" sz="1385" b="1" dirty="0" err="1"/>
              <a:t>actively</a:t>
            </a:r>
            <a:r>
              <a:rPr lang="da-DK" sz="1385" b="1" dirty="0"/>
              <a:t> stand in the </a:t>
            </a:r>
            <a:r>
              <a:rPr lang="da-DK" sz="1385" b="1" dirty="0" err="1"/>
              <a:t>way</a:t>
            </a:r>
            <a:r>
              <a:rPr lang="da-DK" sz="1385" b="1" dirty="0"/>
              <a:t> of meeting the </a:t>
            </a:r>
            <a:r>
              <a:rPr lang="da-DK" sz="1385" b="1" dirty="0" err="1"/>
              <a:t>citizen</a:t>
            </a:r>
            <a:r>
              <a:rPr lang="da-DK" sz="1385" b="1" dirty="0"/>
              <a:t> in </a:t>
            </a:r>
            <a:r>
              <a:rPr lang="da-DK" sz="1385" b="1" dirty="0" err="1"/>
              <a:t>ways</a:t>
            </a:r>
            <a:r>
              <a:rPr lang="da-DK" sz="1385" b="1" dirty="0"/>
              <a:t> </a:t>
            </a:r>
            <a:r>
              <a:rPr lang="da-DK" sz="1385" b="1" dirty="0" err="1"/>
              <a:t>that</a:t>
            </a:r>
            <a:r>
              <a:rPr lang="da-DK" sz="1385" b="1" dirty="0"/>
              <a:t> </a:t>
            </a:r>
            <a:r>
              <a:rPr lang="da-DK" sz="1385" b="1" dirty="0" err="1"/>
              <a:t>are</a:t>
            </a:r>
            <a:r>
              <a:rPr lang="da-DK" sz="1385" b="1" dirty="0"/>
              <a:t> </a:t>
            </a:r>
            <a:r>
              <a:rPr lang="da-DK" sz="1385" b="1" dirty="0" err="1"/>
              <a:t>responsive</a:t>
            </a:r>
            <a:r>
              <a:rPr lang="da-DK" sz="1385" b="1" dirty="0"/>
              <a:t> of the </a:t>
            </a:r>
            <a:r>
              <a:rPr lang="da-DK" sz="1385" b="1" dirty="0" err="1"/>
              <a:t>citizens</a:t>
            </a:r>
            <a:r>
              <a:rPr lang="da-DK" sz="1385" b="1" dirty="0"/>
              <a:t> </a:t>
            </a:r>
            <a:r>
              <a:rPr lang="da-DK" sz="1385" b="1" dirty="0" err="1"/>
              <a:t>needs</a:t>
            </a:r>
            <a:r>
              <a:rPr lang="da-DK" sz="1385" b="1" dirty="0"/>
              <a:t>.</a:t>
            </a:r>
          </a:p>
          <a:p>
            <a:pPr marL="197832" indent="-197832">
              <a:lnSpc>
                <a:spcPct val="150000"/>
              </a:lnSpc>
              <a:buFont typeface="Arial" charset="0"/>
              <a:buChar char="•"/>
            </a:pPr>
            <a:r>
              <a:rPr lang="da-DK" sz="1385" b="1" dirty="0"/>
              <a:t>A </a:t>
            </a:r>
            <a:r>
              <a:rPr lang="da-DK" sz="1385" b="1" dirty="0" err="1"/>
              <a:t>diagnistic</a:t>
            </a:r>
            <a:r>
              <a:rPr lang="da-DK" sz="1385" b="1" dirty="0"/>
              <a:t> </a:t>
            </a:r>
            <a:r>
              <a:rPr lang="da-DK" sz="1385" b="1" dirty="0" err="1"/>
              <a:t>culture</a:t>
            </a:r>
            <a:r>
              <a:rPr lang="da-DK" sz="1385" b="1" dirty="0"/>
              <a:t> </a:t>
            </a:r>
            <a:r>
              <a:rPr lang="da-DK" sz="1385" b="1" dirty="0" err="1"/>
              <a:t>produces</a:t>
            </a:r>
            <a:r>
              <a:rPr lang="da-DK" sz="1385" b="1" dirty="0"/>
              <a:t> a deficit </a:t>
            </a:r>
            <a:r>
              <a:rPr lang="da-DK" sz="1385" b="1" dirty="0" err="1"/>
              <a:t>relationship</a:t>
            </a:r>
            <a:r>
              <a:rPr lang="da-DK" sz="1385" b="1" dirty="0"/>
              <a:t>, </a:t>
            </a:r>
            <a:r>
              <a:rPr lang="da-DK" sz="1385" b="1" dirty="0" err="1"/>
              <a:t>where</a:t>
            </a:r>
            <a:r>
              <a:rPr lang="da-DK" sz="1385" b="1" dirty="0"/>
              <a:t>  the definition of </a:t>
            </a:r>
            <a:r>
              <a:rPr lang="da-DK" sz="1385" b="1" dirty="0" err="1"/>
              <a:t>lacking</a:t>
            </a:r>
            <a:r>
              <a:rPr lang="da-DK" sz="1385" b="1" dirty="0"/>
              <a:t> ressources </a:t>
            </a:r>
            <a:r>
              <a:rPr lang="da-DK" sz="1385" b="1" dirty="0" err="1"/>
              <a:t>defines</a:t>
            </a:r>
            <a:r>
              <a:rPr lang="da-DK" sz="1385" b="1" dirty="0"/>
              <a:t> </a:t>
            </a:r>
            <a:r>
              <a:rPr lang="da-DK" sz="1385" b="1" dirty="0" err="1"/>
              <a:t>what</a:t>
            </a:r>
            <a:r>
              <a:rPr lang="da-DK" sz="1385" b="1" dirty="0"/>
              <a:t> </a:t>
            </a:r>
            <a:r>
              <a:rPr lang="da-DK" sz="1385" b="1" dirty="0" err="1"/>
              <a:t>can</a:t>
            </a:r>
            <a:r>
              <a:rPr lang="da-DK" sz="1385" b="1" dirty="0"/>
              <a:t> </a:t>
            </a:r>
            <a:r>
              <a:rPr lang="da-DK" sz="1385" b="1" dirty="0" err="1"/>
              <a:t>be</a:t>
            </a:r>
            <a:r>
              <a:rPr lang="da-DK" sz="1385" b="1" dirty="0"/>
              <a:t> done.</a:t>
            </a:r>
          </a:p>
          <a:p>
            <a:pPr marL="197832" indent="-197832">
              <a:lnSpc>
                <a:spcPct val="150000"/>
              </a:lnSpc>
              <a:buFont typeface="Arial" charset="0"/>
              <a:buChar char="•"/>
            </a:pPr>
            <a:r>
              <a:rPr lang="da-DK" sz="1385" b="1" dirty="0"/>
              <a:t>The </a:t>
            </a:r>
            <a:r>
              <a:rPr lang="da-DK" sz="1385" b="1" dirty="0" err="1"/>
              <a:t>lack</a:t>
            </a:r>
            <a:r>
              <a:rPr lang="da-DK" sz="1385" b="1" dirty="0"/>
              <a:t> of professional </a:t>
            </a:r>
            <a:r>
              <a:rPr lang="da-DK" sz="1385" b="1" dirty="0" err="1"/>
              <a:t>coordination</a:t>
            </a:r>
            <a:r>
              <a:rPr lang="da-DK" sz="1385" b="1" dirty="0"/>
              <a:t> </a:t>
            </a:r>
            <a:r>
              <a:rPr lang="da-DK" sz="1385" b="1" dirty="0" err="1"/>
              <a:t>displace</a:t>
            </a:r>
            <a:r>
              <a:rPr lang="da-DK" sz="1385" b="1" dirty="0"/>
              <a:t> the </a:t>
            </a:r>
            <a:r>
              <a:rPr lang="da-DK" sz="1385" b="1" dirty="0" err="1"/>
              <a:t>organisational</a:t>
            </a:r>
            <a:r>
              <a:rPr lang="da-DK" sz="1385" b="1" dirty="0"/>
              <a:t> </a:t>
            </a:r>
            <a:r>
              <a:rPr lang="da-DK" sz="1385" b="1" dirty="0" err="1"/>
              <a:t>complexity</a:t>
            </a:r>
            <a:r>
              <a:rPr lang="da-DK" sz="1385" b="1" dirty="0"/>
              <a:t> to the </a:t>
            </a:r>
            <a:r>
              <a:rPr lang="da-DK" sz="1385" b="1" dirty="0" err="1"/>
              <a:t>citizen</a:t>
            </a:r>
            <a:r>
              <a:rPr lang="da-DK" sz="1385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68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A61358-451C-5140-83FD-44CA4754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Change </a:t>
            </a:r>
            <a:r>
              <a:rPr lang="da-DK" sz="2400" dirty="0" err="1"/>
              <a:t>depends</a:t>
            </a:r>
            <a:r>
              <a:rPr lang="da-DK" sz="2400" dirty="0"/>
              <a:t> on the </a:t>
            </a:r>
            <a:r>
              <a:rPr lang="da-DK" sz="2400" dirty="0" err="1"/>
              <a:t>complexity</a:t>
            </a:r>
            <a:r>
              <a:rPr lang="da-DK" sz="2400" dirty="0"/>
              <a:t>!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71E9E792-D498-244B-9A6C-20D903A67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326" y="1062038"/>
            <a:ext cx="4957595" cy="4389835"/>
          </a:xfr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xmlns="" id="{0654CA36-8F30-0245-AD9C-39DB4242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Too </a:t>
            </a:r>
            <a:r>
              <a:rPr lang="da-DK" sz="1800" dirty="0" err="1"/>
              <a:t>many</a:t>
            </a:r>
            <a:r>
              <a:rPr lang="da-DK" sz="1800" dirty="0"/>
              <a:t> </a:t>
            </a:r>
            <a:r>
              <a:rPr lang="da-DK" sz="1800" dirty="0" err="1"/>
              <a:t>change</a:t>
            </a:r>
            <a:r>
              <a:rPr lang="da-DK" sz="1800" dirty="0"/>
              <a:t> </a:t>
            </a:r>
            <a:r>
              <a:rPr lang="da-DK" sz="1800" dirty="0" err="1"/>
              <a:t>projects</a:t>
            </a:r>
            <a:r>
              <a:rPr lang="da-DK" sz="1800" dirty="0"/>
              <a:t> </a:t>
            </a:r>
            <a:r>
              <a:rPr lang="da-DK" sz="1800" dirty="0" err="1"/>
              <a:t>fail</a:t>
            </a:r>
            <a:r>
              <a:rPr lang="da-DK" sz="1800" dirty="0"/>
              <a:t> </a:t>
            </a:r>
            <a:r>
              <a:rPr lang="da-DK" sz="1800" dirty="0" err="1"/>
              <a:t>because</a:t>
            </a:r>
            <a:r>
              <a:rPr lang="da-DK" sz="1800" dirty="0"/>
              <a:t> it is </a:t>
            </a:r>
            <a:r>
              <a:rPr lang="da-DK" sz="1800" dirty="0" err="1"/>
              <a:t>addressing</a:t>
            </a:r>
            <a:r>
              <a:rPr lang="da-DK" sz="1800" dirty="0"/>
              <a:t> the </a:t>
            </a:r>
            <a:r>
              <a:rPr lang="da-DK" sz="1800" dirty="0" err="1"/>
              <a:t>complexity</a:t>
            </a:r>
            <a:r>
              <a:rPr lang="da-DK" sz="1800" dirty="0"/>
              <a:t> in a </a:t>
            </a:r>
            <a:r>
              <a:rPr lang="da-DK" sz="1800" dirty="0" err="1"/>
              <a:t>too</a:t>
            </a:r>
            <a:r>
              <a:rPr lang="da-DK" sz="1800" dirty="0"/>
              <a:t> </a:t>
            </a:r>
            <a:r>
              <a:rPr lang="da-DK" sz="1800" dirty="0" err="1"/>
              <a:t>simplistic</a:t>
            </a:r>
            <a:r>
              <a:rPr lang="da-DK" sz="1800" dirty="0"/>
              <a:t> </a:t>
            </a:r>
            <a:r>
              <a:rPr lang="da-DK" sz="1800" dirty="0" err="1"/>
              <a:t>way</a:t>
            </a:r>
            <a:r>
              <a:rPr lang="da-DK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570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Definition of </a:t>
            </a:r>
            <a:r>
              <a:rPr lang="da-DK" b="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relational</a:t>
            </a:r>
            <a:r>
              <a:rPr lang="da-DK" b="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</a:t>
            </a:r>
            <a:r>
              <a:rPr lang="da-DK" b="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capacity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The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ability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to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engage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in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complex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and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dynamic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crossfunctional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collaboration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when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and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where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the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need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 </a:t>
            </a:r>
            <a:r>
              <a:rPr lang="da-DK" sz="2681" dirty="0" err="1">
                <a:solidFill>
                  <a:srgbClr val="000000"/>
                </a:solidFill>
                <a:ea typeface="ＭＳ 明朝" charset="-128"/>
                <a:cs typeface="Times New Roman" charset="0"/>
              </a:rPr>
              <a:t>arises</a:t>
            </a:r>
            <a:r>
              <a:rPr lang="da-DK" sz="2681" dirty="0">
                <a:solidFill>
                  <a:srgbClr val="000000"/>
                </a:solidFill>
                <a:ea typeface="ＭＳ 明朝" charset="-128"/>
                <a:cs typeface="Times New Roman" charset="0"/>
              </a:rPr>
              <a:t>!</a:t>
            </a:r>
            <a:endParaRPr lang="da-DK" sz="2681" dirty="0"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4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A4BF6277-AD89-984E-A26E-E0058DEB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34558"/>
            <a:ext cx="7429500" cy="417195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639BDB97-863E-FC4A-8FD2-0E146A113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433" y="1450710"/>
            <a:ext cx="5427134" cy="1102519"/>
          </a:xfrm>
          <a:gradFill>
            <a:gsLst>
              <a:gs pos="57000">
                <a:schemeClr val="dk1">
                  <a:tint val="37000"/>
                  <a:satMod val="300000"/>
                  <a:alpha val="61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complicated</a:t>
            </a:r>
            <a:r>
              <a:rPr lang="da-DK" dirty="0"/>
              <a:t> operation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xmlns="" id="{CC665013-3EC9-BD46-933B-C8E1CE292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37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r 2"/>
          <p:cNvGrpSpPr/>
          <p:nvPr/>
        </p:nvGrpSpPr>
        <p:grpSpPr>
          <a:xfrm>
            <a:off x="2149900" y="2673534"/>
            <a:ext cx="3833891" cy="2510572"/>
            <a:chOff x="754512" y="1897841"/>
            <a:chExt cx="5111854" cy="3626381"/>
          </a:xfrm>
        </p:grpSpPr>
        <p:grpSp>
          <p:nvGrpSpPr>
            <p:cNvPr id="14338" name="Grupper 16386"/>
            <p:cNvGrpSpPr>
              <a:grpSpLocks/>
            </p:cNvGrpSpPr>
            <p:nvPr/>
          </p:nvGrpSpPr>
          <p:grpSpPr bwMode="auto">
            <a:xfrm>
              <a:off x="754512" y="1897841"/>
              <a:ext cx="5111854" cy="3626381"/>
              <a:chOff x="-383877" y="2396062"/>
              <a:chExt cx="4968552" cy="3246622"/>
            </a:xfrm>
          </p:grpSpPr>
          <p:grpSp>
            <p:nvGrpSpPr>
              <p:cNvPr id="14344" name="Grupper 32808"/>
              <p:cNvGrpSpPr>
                <a:grpSpLocks/>
              </p:cNvGrpSpPr>
              <p:nvPr/>
            </p:nvGrpSpPr>
            <p:grpSpPr bwMode="auto">
              <a:xfrm>
                <a:off x="912267" y="2916792"/>
                <a:ext cx="2427748" cy="2215445"/>
                <a:chOff x="4151059" y="2970564"/>
                <a:chExt cx="2186633" cy="1800699"/>
              </a:xfrm>
            </p:grpSpPr>
            <p:cxnSp>
              <p:nvCxnSpPr>
                <p:cNvPr id="14362" name="Lige forbindelse 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78471" y="2970564"/>
                  <a:ext cx="741291" cy="2232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3" name="Lige forbindelse 1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51059" y="3193855"/>
                  <a:ext cx="327412" cy="6770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4" name="Lige forbindelse 1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151060" y="3870913"/>
                  <a:ext cx="351232" cy="5329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5" name="Lige forbindelse 11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502292" y="4403831"/>
                  <a:ext cx="717471" cy="367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6" name="Lige forbindelse 1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19762" y="4403598"/>
                  <a:ext cx="766698" cy="36766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7" name="Lige forbindelse 1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86460" y="3870913"/>
                  <a:ext cx="351232" cy="5326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8" name="Lige forbindelse 11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86460" y="3193855"/>
                  <a:ext cx="351232" cy="6770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69" name="Lige forbindelse 118"/>
                <p:cNvCxnSpPr>
                  <a:cxnSpLocks noChangeShapeType="1"/>
                </p:cNvCxnSpPr>
                <p:nvPr/>
              </p:nvCxnSpPr>
              <p:spPr bwMode="auto">
                <a:xfrm>
                  <a:off x="5219761" y="2970564"/>
                  <a:ext cx="766698" cy="2232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0" name="Lige forbindelse 121"/>
                <p:cNvCxnSpPr>
                  <a:cxnSpLocks noChangeShapeType="1"/>
                </p:cNvCxnSpPr>
                <p:nvPr/>
              </p:nvCxnSpPr>
              <p:spPr bwMode="auto">
                <a:xfrm>
                  <a:off x="4478471" y="3193855"/>
                  <a:ext cx="15079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1" name="Lige forbindelse 1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02292" y="4403598"/>
                  <a:ext cx="1484169" cy="23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2" name="Lige forbindelse 127"/>
                <p:cNvCxnSpPr>
                  <a:cxnSpLocks noChangeShapeType="1"/>
                </p:cNvCxnSpPr>
                <p:nvPr/>
              </p:nvCxnSpPr>
              <p:spPr bwMode="auto">
                <a:xfrm>
                  <a:off x="4478472" y="3193855"/>
                  <a:ext cx="23820" cy="12099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3" name="Lige forbindelse 130"/>
                <p:cNvCxnSpPr>
                  <a:cxnSpLocks noChangeShapeType="1"/>
                </p:cNvCxnSpPr>
                <p:nvPr/>
              </p:nvCxnSpPr>
              <p:spPr bwMode="auto">
                <a:xfrm>
                  <a:off x="5986460" y="3193855"/>
                  <a:ext cx="0" cy="12097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4" name="Lige forbindelse 133"/>
                <p:cNvCxnSpPr>
                  <a:cxnSpLocks noChangeShapeType="1"/>
                </p:cNvCxnSpPr>
                <p:nvPr/>
              </p:nvCxnSpPr>
              <p:spPr bwMode="auto">
                <a:xfrm>
                  <a:off x="4478472" y="3193855"/>
                  <a:ext cx="741291" cy="15774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5" name="Lige forbindelse 136"/>
                <p:cNvCxnSpPr>
                  <a:cxnSpLocks noChangeShapeType="1"/>
                </p:cNvCxnSpPr>
                <p:nvPr/>
              </p:nvCxnSpPr>
              <p:spPr bwMode="auto">
                <a:xfrm>
                  <a:off x="5219762" y="2970564"/>
                  <a:ext cx="0" cy="180069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6" name="Lige forbindelse 1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19762" y="3193855"/>
                  <a:ext cx="766698" cy="15774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7" name="Lige forbindelse 1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02292" y="2970564"/>
                  <a:ext cx="717471" cy="14332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8" name="Lige forbindelse 1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19762" y="2970564"/>
                  <a:ext cx="766698" cy="14330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79" name="Lige forbindelse 1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02292" y="3193855"/>
                  <a:ext cx="1484169" cy="12099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0" name="Lige forbindelse 15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478472" y="3193855"/>
                  <a:ext cx="1507989" cy="12097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1" name="Lige forbindelse 1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51060" y="3870914"/>
                  <a:ext cx="2186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2" name="Lige forbindelse 1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51059" y="3193855"/>
                  <a:ext cx="1835400" cy="6770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3" name="Lige forbindelse 16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151060" y="3870913"/>
                  <a:ext cx="1835400" cy="53268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4" name="Lige forbindelse 1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478472" y="3193855"/>
                  <a:ext cx="1859220" cy="6770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5" name="Lige forbindelse 16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02292" y="3870913"/>
                  <a:ext cx="1835400" cy="5329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6" name="Lige forbindelse 16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19762" y="3870913"/>
                  <a:ext cx="1117930" cy="9003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7" name="Lige forbindelse 17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19762" y="2970564"/>
                  <a:ext cx="1117930" cy="9003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8" name="Lige forbindelse 1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51059" y="2970564"/>
                  <a:ext cx="1068702" cy="9003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389" name="Lige forbindelse 178"/>
                <p:cNvCxnSpPr>
                  <a:cxnSpLocks noChangeShapeType="1"/>
                </p:cNvCxnSpPr>
                <p:nvPr/>
              </p:nvCxnSpPr>
              <p:spPr bwMode="auto">
                <a:xfrm>
                  <a:off x="4151060" y="3870913"/>
                  <a:ext cx="1068702" cy="9003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345" name="Grupper 16383"/>
              <p:cNvGrpSpPr>
                <a:grpSpLocks/>
              </p:cNvGrpSpPr>
              <p:nvPr/>
            </p:nvGrpSpPr>
            <p:grpSpPr bwMode="auto">
              <a:xfrm>
                <a:off x="1477291" y="2396062"/>
                <a:ext cx="1161693" cy="504056"/>
                <a:chOff x="3421507" y="1675982"/>
                <a:chExt cx="1161693" cy="504056"/>
              </a:xfrm>
            </p:grpSpPr>
            <p:sp>
              <p:nvSpPr>
                <p:cNvPr id="14360" name="Ellipse 1"/>
                <p:cNvSpPr>
                  <a:spLocks noChangeArrowheads="1"/>
                </p:cNvSpPr>
                <p:nvPr/>
              </p:nvSpPr>
              <p:spPr bwMode="auto">
                <a:xfrm>
                  <a:off x="3447221" y="1675982"/>
                  <a:ext cx="1128306" cy="50405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8324" tIns="34163" rIns="68324" bIns="34163"/>
                <a:lstStyle/>
                <a:p>
                  <a:pPr marL="967162" defTabSz="632219">
                    <a:spcBef>
                      <a:spcPct val="50000"/>
                    </a:spcBef>
                  </a:pPr>
                  <a:endParaRPr lang="da-DK" sz="969" dirty="0"/>
                </a:p>
              </p:txBody>
            </p:sp>
            <p:sp>
              <p:nvSpPr>
                <p:cNvPr id="14361" name="Tekstfelt 2"/>
                <p:cNvSpPr txBox="1">
                  <a:spLocks noChangeArrowheads="1"/>
                </p:cNvSpPr>
                <p:nvPr/>
              </p:nvSpPr>
              <p:spPr bwMode="auto">
                <a:xfrm>
                  <a:off x="3421507" y="1770195"/>
                  <a:ext cx="1161693" cy="312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a-DK" sz="969" dirty="0" err="1"/>
                    <a:t>Coordinators</a:t>
                  </a:r>
                  <a:endParaRPr lang="da-DK" sz="969" dirty="0"/>
                </a:p>
              </p:txBody>
            </p:sp>
          </p:grpSp>
          <p:sp>
            <p:nvSpPr>
              <p:cNvPr id="14346" name="Ellipse 93"/>
              <p:cNvSpPr>
                <a:spLocks noChangeArrowheads="1"/>
              </p:cNvSpPr>
              <p:nvPr/>
            </p:nvSpPr>
            <p:spPr bwMode="auto">
              <a:xfrm>
                <a:off x="2928491" y="2827982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 dirty="0"/>
              </a:p>
            </p:txBody>
          </p:sp>
          <p:sp>
            <p:nvSpPr>
              <p:cNvPr id="14347" name="Tekstfelt 95"/>
              <p:cNvSpPr txBox="1">
                <a:spLocks noChangeArrowheads="1"/>
              </p:cNvSpPr>
              <p:nvPr/>
            </p:nvSpPr>
            <p:spPr bwMode="auto">
              <a:xfrm>
                <a:off x="2897239" y="2923235"/>
                <a:ext cx="1296143" cy="31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/>
                  <a:t>Nurses</a:t>
                </a:r>
              </a:p>
            </p:txBody>
          </p:sp>
          <p:sp>
            <p:nvSpPr>
              <p:cNvPr id="14348" name="Ellipse 96"/>
              <p:cNvSpPr>
                <a:spLocks noChangeArrowheads="1"/>
              </p:cNvSpPr>
              <p:nvPr/>
            </p:nvSpPr>
            <p:spPr bwMode="auto">
              <a:xfrm>
                <a:off x="3347682" y="3764086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 dirty="0"/>
              </a:p>
            </p:txBody>
          </p:sp>
          <p:sp>
            <p:nvSpPr>
              <p:cNvPr id="14349" name="Tekstfelt 97"/>
              <p:cNvSpPr txBox="1">
                <a:spLocks noChangeArrowheads="1"/>
              </p:cNvSpPr>
              <p:nvPr/>
            </p:nvSpPr>
            <p:spPr bwMode="auto">
              <a:xfrm>
                <a:off x="3288532" y="3836094"/>
                <a:ext cx="1296143" cy="31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/>
                  <a:t>Doctors</a:t>
                </a:r>
              </a:p>
            </p:txBody>
          </p:sp>
          <p:sp>
            <p:nvSpPr>
              <p:cNvPr id="14350" name="Ellipse 98"/>
              <p:cNvSpPr>
                <a:spLocks noChangeArrowheads="1"/>
              </p:cNvSpPr>
              <p:nvPr/>
            </p:nvSpPr>
            <p:spPr bwMode="auto">
              <a:xfrm>
                <a:off x="2928491" y="4484166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 dirty="0"/>
              </a:p>
            </p:txBody>
          </p:sp>
          <p:sp>
            <p:nvSpPr>
              <p:cNvPr id="14351" name="Tekstfelt 99"/>
              <p:cNvSpPr txBox="1">
                <a:spLocks noChangeArrowheads="1"/>
              </p:cNvSpPr>
              <p:nvPr/>
            </p:nvSpPr>
            <p:spPr bwMode="auto">
              <a:xfrm>
                <a:off x="2856483" y="4608654"/>
                <a:ext cx="1296143" cy="31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 err="1"/>
                  <a:t>Ass</a:t>
                </a:r>
                <a:r>
                  <a:rPr lang="da-DK" sz="969" dirty="0"/>
                  <a:t>. Nurse</a:t>
                </a:r>
              </a:p>
            </p:txBody>
          </p:sp>
          <p:sp>
            <p:nvSpPr>
              <p:cNvPr id="14352" name="Ellipse 100"/>
              <p:cNvSpPr>
                <a:spLocks noChangeArrowheads="1"/>
              </p:cNvSpPr>
              <p:nvPr/>
            </p:nvSpPr>
            <p:spPr bwMode="auto">
              <a:xfrm>
                <a:off x="1488331" y="5132238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/>
              </a:p>
            </p:txBody>
          </p:sp>
          <p:sp>
            <p:nvSpPr>
              <p:cNvPr id="14353" name="Tekstfelt 101"/>
              <p:cNvSpPr txBox="1">
                <a:spLocks noChangeArrowheads="1"/>
              </p:cNvSpPr>
              <p:nvPr/>
            </p:nvSpPr>
            <p:spPr bwMode="auto">
              <a:xfrm>
                <a:off x="1502915" y="5137542"/>
                <a:ext cx="1209553" cy="50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 err="1"/>
                  <a:t>Casemanagers</a:t>
                </a:r>
                <a:endParaRPr lang="da-DK" sz="969" dirty="0"/>
              </a:p>
            </p:txBody>
          </p:sp>
          <p:sp>
            <p:nvSpPr>
              <p:cNvPr id="14354" name="Ellipse 104"/>
              <p:cNvSpPr>
                <a:spLocks noChangeArrowheads="1"/>
              </p:cNvSpPr>
              <p:nvPr/>
            </p:nvSpPr>
            <p:spPr bwMode="auto">
              <a:xfrm>
                <a:off x="120179" y="4484166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/>
              </a:p>
            </p:txBody>
          </p:sp>
          <p:sp>
            <p:nvSpPr>
              <p:cNvPr id="14355" name="Tekstfelt 105"/>
              <p:cNvSpPr txBox="1">
                <a:spLocks noChangeArrowheads="1"/>
              </p:cNvSpPr>
              <p:nvPr/>
            </p:nvSpPr>
            <p:spPr bwMode="auto">
              <a:xfrm>
                <a:off x="48171" y="4616793"/>
                <a:ext cx="1296143" cy="421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</a:pPr>
                <a:r>
                  <a:rPr lang="da-DK" sz="969" dirty="0"/>
                  <a:t>Ref. doctor</a:t>
                </a:r>
              </a:p>
              <a:p>
                <a:pPr algn="ctr" eaLnBrk="1" hangingPunct="1">
                  <a:lnSpc>
                    <a:spcPct val="50000"/>
                  </a:lnSpc>
                </a:pPr>
                <a:endParaRPr lang="da-DK" sz="969" dirty="0"/>
              </a:p>
              <a:p>
                <a:pPr algn="ctr" eaLnBrk="1" hangingPunct="1">
                  <a:lnSpc>
                    <a:spcPct val="50000"/>
                  </a:lnSpc>
                </a:pPr>
                <a:endParaRPr lang="da-DK" sz="969" dirty="0"/>
              </a:p>
            </p:txBody>
          </p:sp>
          <p:sp>
            <p:nvSpPr>
              <p:cNvPr id="14356" name="Ellipse 106"/>
              <p:cNvSpPr>
                <a:spLocks noChangeArrowheads="1"/>
              </p:cNvSpPr>
              <p:nvPr/>
            </p:nvSpPr>
            <p:spPr bwMode="auto">
              <a:xfrm>
                <a:off x="-311869" y="3764409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/>
              </a:p>
            </p:txBody>
          </p:sp>
          <p:sp>
            <p:nvSpPr>
              <p:cNvPr id="14357" name="Tekstfelt 107"/>
              <p:cNvSpPr txBox="1">
                <a:spLocks noChangeArrowheads="1"/>
              </p:cNvSpPr>
              <p:nvPr/>
            </p:nvSpPr>
            <p:spPr bwMode="auto">
              <a:xfrm>
                <a:off x="-383877" y="3864100"/>
                <a:ext cx="1296143" cy="31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 err="1"/>
                  <a:t>Tecnitians</a:t>
                </a:r>
                <a:endParaRPr lang="da-DK" sz="969" dirty="0"/>
              </a:p>
            </p:txBody>
          </p:sp>
          <p:sp>
            <p:nvSpPr>
              <p:cNvPr id="14358" name="Ellipse 108"/>
              <p:cNvSpPr>
                <a:spLocks noChangeArrowheads="1"/>
              </p:cNvSpPr>
              <p:nvPr/>
            </p:nvSpPr>
            <p:spPr bwMode="auto">
              <a:xfrm>
                <a:off x="48171" y="2899990"/>
                <a:ext cx="1224136" cy="50405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324" tIns="34163" rIns="68324" bIns="34163"/>
              <a:lstStyle/>
              <a:p>
                <a:pPr marL="967162" defTabSz="632219">
                  <a:spcBef>
                    <a:spcPct val="50000"/>
                  </a:spcBef>
                </a:pPr>
                <a:endParaRPr lang="da-DK" sz="969"/>
              </a:p>
            </p:txBody>
          </p:sp>
          <p:sp>
            <p:nvSpPr>
              <p:cNvPr id="14359" name="Tekstfelt 109"/>
              <p:cNvSpPr txBox="1">
                <a:spLocks noChangeArrowheads="1"/>
              </p:cNvSpPr>
              <p:nvPr/>
            </p:nvSpPr>
            <p:spPr bwMode="auto">
              <a:xfrm>
                <a:off x="-23837" y="2894513"/>
                <a:ext cx="1296143" cy="50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969" dirty="0" err="1"/>
                  <a:t>Fysio-therapists</a:t>
                </a:r>
                <a:endParaRPr lang="da-DK" sz="969" dirty="0"/>
              </a:p>
            </p:txBody>
          </p:sp>
        </p:grpSp>
        <p:sp>
          <p:nvSpPr>
            <p:cNvPr id="55" name="Ellipse 1"/>
            <p:cNvSpPr>
              <a:spLocks noChangeArrowheads="1"/>
            </p:cNvSpPr>
            <p:nvPr/>
          </p:nvSpPr>
          <p:spPr bwMode="auto">
            <a:xfrm>
              <a:off x="2733630" y="3411572"/>
              <a:ext cx="1160848" cy="563016"/>
            </a:xfrm>
            <a:prstGeom prst="ellipse">
              <a:avLst/>
            </a:prstGeom>
            <a:solidFill>
              <a:schemeClr val="bg1">
                <a:lumMod val="75000"/>
                <a:alpha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8324" tIns="34163" rIns="68324" bIns="34163"/>
            <a:lstStyle/>
            <a:p>
              <a:pPr marL="967162" defTabSz="632219">
                <a:spcBef>
                  <a:spcPct val="50000"/>
                </a:spcBef>
              </a:pPr>
              <a:endParaRPr lang="da-DK" sz="969"/>
            </a:p>
          </p:txBody>
        </p:sp>
        <p:sp>
          <p:nvSpPr>
            <p:cNvPr id="56" name="Tekstfelt 2"/>
            <p:cNvSpPr txBox="1">
              <a:spLocks noChangeArrowheads="1"/>
            </p:cNvSpPr>
            <p:nvPr/>
          </p:nvSpPr>
          <p:spPr bwMode="auto">
            <a:xfrm>
              <a:off x="2821758" y="3531395"/>
              <a:ext cx="799792" cy="34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69" b="1" dirty="0"/>
                <a:t>Patient</a:t>
              </a:r>
            </a:p>
          </p:txBody>
        </p:sp>
      </p:grpSp>
      <p:sp>
        <p:nvSpPr>
          <p:cNvPr id="2" name="Rektangel 1"/>
          <p:cNvSpPr/>
          <p:nvPr/>
        </p:nvSpPr>
        <p:spPr>
          <a:xfrm>
            <a:off x="5877026" y="4861462"/>
            <a:ext cx="2123975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47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9 hospitals in USA </a:t>
            </a:r>
          </a:p>
          <a:p>
            <a:pPr algn="r"/>
            <a:r>
              <a:rPr lang="da-DK" sz="1247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(Gittell 2012)</a:t>
            </a:r>
            <a:endParaRPr lang="da-DK" sz="1247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RC Hip Surgery</a:t>
            </a:r>
          </a:p>
        </p:txBody>
      </p:sp>
    </p:spTree>
    <p:extLst>
      <p:ext uri="{BB962C8B-B14F-4D97-AF65-F5344CB8AC3E}">
        <p14:creationId xmlns:p14="http://schemas.microsoft.com/office/powerpoint/2010/main" val="11222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1485900" y="1337240"/>
            <a:ext cx="6172200" cy="584654"/>
          </a:xfrm>
        </p:spPr>
        <p:txBody>
          <a:bodyPr>
            <a:noAutofit/>
          </a:bodyPr>
          <a:lstStyle/>
          <a:p>
            <a:r>
              <a:rPr lang="da-DK" sz="1939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Effektivitet/Kvalitet ift. Relationel Koordinering</a:t>
            </a:r>
          </a:p>
        </p:txBody>
      </p:sp>
      <p:grpSp>
        <p:nvGrpSpPr>
          <p:cNvPr id="15363" name="Grupper 12"/>
          <p:cNvGrpSpPr>
            <a:grpSpLocks/>
          </p:cNvGrpSpPr>
          <p:nvPr/>
        </p:nvGrpSpPr>
        <p:grpSpPr bwMode="auto">
          <a:xfrm>
            <a:off x="1933082" y="2260947"/>
            <a:ext cx="5105837" cy="2941272"/>
            <a:chOff x="-31734" y="1585809"/>
            <a:chExt cx="7577912" cy="4395441"/>
          </a:xfrm>
        </p:grpSpPr>
        <p:cxnSp>
          <p:nvCxnSpPr>
            <p:cNvPr id="15364" name="Lige pilforbindelse 2"/>
            <p:cNvCxnSpPr>
              <a:cxnSpLocks noChangeShapeType="1"/>
            </p:cNvCxnSpPr>
            <p:nvPr/>
          </p:nvCxnSpPr>
          <p:spPr bwMode="auto">
            <a:xfrm flipV="1">
              <a:off x="1416299" y="1961867"/>
              <a:ext cx="0" cy="3528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5" name="Lige pilforbindelse 10"/>
            <p:cNvCxnSpPr>
              <a:cxnSpLocks noChangeShapeType="1"/>
            </p:cNvCxnSpPr>
            <p:nvPr/>
          </p:nvCxnSpPr>
          <p:spPr bwMode="auto">
            <a:xfrm>
              <a:off x="1416299" y="5492278"/>
              <a:ext cx="590465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6" name="Lige forbindelse 7"/>
            <p:cNvCxnSpPr>
              <a:cxnSpLocks noChangeShapeType="1"/>
            </p:cNvCxnSpPr>
            <p:nvPr/>
          </p:nvCxnSpPr>
          <p:spPr bwMode="auto">
            <a:xfrm flipV="1">
              <a:off x="1704331" y="2107902"/>
              <a:ext cx="5544616" cy="3168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7" name="Ellipse 8"/>
            <p:cNvSpPr>
              <a:spLocks noChangeArrowheads="1"/>
            </p:cNvSpPr>
            <p:nvPr/>
          </p:nvSpPr>
          <p:spPr bwMode="auto">
            <a:xfrm>
              <a:off x="7248947" y="2107902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68" name="Ellipse 16"/>
            <p:cNvSpPr>
              <a:spLocks noChangeArrowheads="1"/>
            </p:cNvSpPr>
            <p:nvPr/>
          </p:nvSpPr>
          <p:spPr bwMode="auto">
            <a:xfrm>
              <a:off x="6672883" y="2467942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69" name="Ellipse 17"/>
            <p:cNvSpPr>
              <a:spLocks noChangeArrowheads="1"/>
            </p:cNvSpPr>
            <p:nvPr/>
          </p:nvSpPr>
          <p:spPr bwMode="auto">
            <a:xfrm>
              <a:off x="5952803" y="2827982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0" name="Ellipse 18"/>
            <p:cNvSpPr>
              <a:spLocks noChangeArrowheads="1"/>
            </p:cNvSpPr>
            <p:nvPr/>
          </p:nvSpPr>
          <p:spPr bwMode="auto">
            <a:xfrm>
              <a:off x="4872683" y="2755974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1" name="Ellipse 19"/>
            <p:cNvSpPr>
              <a:spLocks noChangeArrowheads="1"/>
            </p:cNvSpPr>
            <p:nvPr/>
          </p:nvSpPr>
          <p:spPr bwMode="auto">
            <a:xfrm>
              <a:off x="4152603" y="3908102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2" name="Ellipse 20"/>
            <p:cNvSpPr>
              <a:spLocks noChangeArrowheads="1"/>
            </p:cNvSpPr>
            <p:nvPr/>
          </p:nvSpPr>
          <p:spPr bwMode="auto">
            <a:xfrm>
              <a:off x="3720555" y="4556174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3" name="Ellipse 21"/>
            <p:cNvSpPr>
              <a:spLocks noChangeArrowheads="1"/>
            </p:cNvSpPr>
            <p:nvPr/>
          </p:nvSpPr>
          <p:spPr bwMode="auto">
            <a:xfrm>
              <a:off x="2568427" y="3980110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4" name="Ellipse 22"/>
            <p:cNvSpPr>
              <a:spLocks noChangeArrowheads="1"/>
            </p:cNvSpPr>
            <p:nvPr/>
          </p:nvSpPr>
          <p:spPr bwMode="auto">
            <a:xfrm>
              <a:off x="2136379" y="4916214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5" name="Ellipse 23"/>
            <p:cNvSpPr>
              <a:spLocks noChangeArrowheads="1"/>
            </p:cNvSpPr>
            <p:nvPr/>
          </p:nvSpPr>
          <p:spPr bwMode="auto">
            <a:xfrm>
              <a:off x="1632323" y="5204246"/>
              <a:ext cx="144016" cy="1440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76" name="Tekstfelt 9"/>
            <p:cNvSpPr txBox="1">
              <a:spLocks noChangeArrowheads="1"/>
            </p:cNvSpPr>
            <p:nvPr/>
          </p:nvSpPr>
          <p:spPr bwMode="auto">
            <a:xfrm>
              <a:off x="2064371" y="5014644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1</a:t>
              </a:r>
            </a:p>
          </p:txBody>
        </p:sp>
        <p:sp>
          <p:nvSpPr>
            <p:cNvPr id="15377" name="Tekstfelt 25"/>
            <p:cNvSpPr txBox="1">
              <a:spLocks noChangeArrowheads="1"/>
            </p:cNvSpPr>
            <p:nvPr/>
          </p:nvSpPr>
          <p:spPr bwMode="auto">
            <a:xfrm>
              <a:off x="1560314" y="4916214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2</a:t>
              </a:r>
            </a:p>
          </p:txBody>
        </p:sp>
        <p:sp>
          <p:nvSpPr>
            <p:cNvPr id="15378" name="Tekstfelt 26"/>
            <p:cNvSpPr txBox="1">
              <a:spLocks noChangeArrowheads="1"/>
            </p:cNvSpPr>
            <p:nvPr/>
          </p:nvSpPr>
          <p:spPr bwMode="auto">
            <a:xfrm>
              <a:off x="2496419" y="4124127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3</a:t>
              </a:r>
            </a:p>
          </p:txBody>
        </p:sp>
        <p:sp>
          <p:nvSpPr>
            <p:cNvPr id="15379" name="Tekstfelt 27"/>
            <p:cNvSpPr txBox="1">
              <a:spLocks noChangeArrowheads="1"/>
            </p:cNvSpPr>
            <p:nvPr/>
          </p:nvSpPr>
          <p:spPr bwMode="auto">
            <a:xfrm>
              <a:off x="3648546" y="4700189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7</a:t>
              </a:r>
            </a:p>
          </p:txBody>
        </p:sp>
        <p:sp>
          <p:nvSpPr>
            <p:cNvPr id="15380" name="Tekstfelt 28"/>
            <p:cNvSpPr txBox="1">
              <a:spLocks noChangeArrowheads="1"/>
            </p:cNvSpPr>
            <p:nvPr/>
          </p:nvSpPr>
          <p:spPr bwMode="auto">
            <a:xfrm>
              <a:off x="4105508" y="4006532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9</a:t>
              </a:r>
            </a:p>
          </p:txBody>
        </p:sp>
        <p:sp>
          <p:nvSpPr>
            <p:cNvPr id="15381" name="Tekstfelt 29"/>
            <p:cNvSpPr txBox="1">
              <a:spLocks noChangeArrowheads="1"/>
            </p:cNvSpPr>
            <p:nvPr/>
          </p:nvSpPr>
          <p:spPr bwMode="auto">
            <a:xfrm>
              <a:off x="4800675" y="2467942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8</a:t>
              </a:r>
            </a:p>
          </p:txBody>
        </p:sp>
        <p:sp>
          <p:nvSpPr>
            <p:cNvPr id="15382" name="Tekstfelt 30"/>
            <p:cNvSpPr txBox="1">
              <a:spLocks noChangeArrowheads="1"/>
            </p:cNvSpPr>
            <p:nvPr/>
          </p:nvSpPr>
          <p:spPr bwMode="auto">
            <a:xfrm>
              <a:off x="5880795" y="2926413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5</a:t>
              </a:r>
            </a:p>
          </p:txBody>
        </p:sp>
        <p:sp>
          <p:nvSpPr>
            <p:cNvPr id="15383" name="Tekstfelt 31"/>
            <p:cNvSpPr txBox="1">
              <a:spLocks noChangeArrowheads="1"/>
            </p:cNvSpPr>
            <p:nvPr/>
          </p:nvSpPr>
          <p:spPr bwMode="auto">
            <a:xfrm>
              <a:off x="6600875" y="2179911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4</a:t>
              </a:r>
            </a:p>
          </p:txBody>
        </p:sp>
        <p:sp>
          <p:nvSpPr>
            <p:cNvPr id="15384" name="Tekstfelt 32"/>
            <p:cNvSpPr txBox="1">
              <a:spLocks noChangeArrowheads="1"/>
            </p:cNvSpPr>
            <p:nvPr/>
          </p:nvSpPr>
          <p:spPr bwMode="auto">
            <a:xfrm>
              <a:off x="7176938" y="1819870"/>
              <a:ext cx="369240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6</a:t>
              </a:r>
            </a:p>
          </p:txBody>
        </p:sp>
        <p:sp>
          <p:nvSpPr>
            <p:cNvPr id="15385" name="Tekstfelt 33"/>
            <p:cNvSpPr txBox="1">
              <a:spLocks noChangeArrowheads="1"/>
            </p:cNvSpPr>
            <p:nvPr/>
          </p:nvSpPr>
          <p:spPr bwMode="auto">
            <a:xfrm>
              <a:off x="855625" y="1963887"/>
              <a:ext cx="607152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/>
                <a:t>0,48</a:t>
              </a:r>
            </a:p>
          </p:txBody>
        </p:sp>
        <p:sp>
          <p:nvSpPr>
            <p:cNvPr id="15386" name="Tekstfelt 34"/>
            <p:cNvSpPr txBox="1">
              <a:spLocks noChangeArrowheads="1"/>
            </p:cNvSpPr>
            <p:nvPr/>
          </p:nvSpPr>
          <p:spPr bwMode="auto">
            <a:xfrm>
              <a:off x="840258" y="5112493"/>
              <a:ext cx="664251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-0,43</a:t>
              </a:r>
            </a:p>
          </p:txBody>
        </p:sp>
        <p:sp>
          <p:nvSpPr>
            <p:cNvPr id="15387" name="Tekstfelt 35"/>
            <p:cNvSpPr txBox="1">
              <a:spLocks noChangeArrowheads="1"/>
            </p:cNvSpPr>
            <p:nvPr/>
          </p:nvSpPr>
          <p:spPr bwMode="auto">
            <a:xfrm>
              <a:off x="1344292" y="5636294"/>
              <a:ext cx="607152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3,84</a:t>
              </a:r>
            </a:p>
          </p:txBody>
        </p:sp>
        <p:sp>
          <p:nvSpPr>
            <p:cNvPr id="15388" name="Tekstfelt 36"/>
            <p:cNvSpPr txBox="1">
              <a:spLocks noChangeArrowheads="1"/>
            </p:cNvSpPr>
            <p:nvPr/>
          </p:nvSpPr>
          <p:spPr bwMode="auto">
            <a:xfrm>
              <a:off x="6816899" y="5636294"/>
              <a:ext cx="607152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/>
                <a:t>4,21</a:t>
              </a:r>
            </a:p>
          </p:txBody>
        </p:sp>
        <p:sp>
          <p:nvSpPr>
            <p:cNvPr id="15389" name="Tekstfelt 37"/>
            <p:cNvSpPr txBox="1">
              <a:spLocks noChangeArrowheads="1"/>
            </p:cNvSpPr>
            <p:nvPr/>
          </p:nvSpPr>
          <p:spPr bwMode="auto">
            <a:xfrm>
              <a:off x="3283665" y="5577615"/>
              <a:ext cx="2653198" cy="39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1108" b="1" dirty="0"/>
                <a:t>Relationel </a:t>
              </a:r>
              <a:r>
                <a:rPr lang="da-DK" sz="1108" b="1" dirty="0" err="1"/>
                <a:t>Coordination</a:t>
              </a:r>
              <a:endParaRPr lang="da-DK" sz="1108" b="1" dirty="0"/>
            </a:p>
          </p:txBody>
        </p:sp>
        <p:sp>
          <p:nvSpPr>
            <p:cNvPr id="15390" name="Tekstfelt 38"/>
            <p:cNvSpPr txBox="1">
              <a:spLocks noChangeArrowheads="1"/>
            </p:cNvSpPr>
            <p:nvPr/>
          </p:nvSpPr>
          <p:spPr bwMode="auto">
            <a:xfrm>
              <a:off x="425466" y="1585809"/>
              <a:ext cx="2079831" cy="39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108" b="1" dirty="0" err="1"/>
                <a:t>Quality</a:t>
              </a:r>
              <a:r>
                <a:rPr lang="da-DK" sz="1108" b="1" dirty="0"/>
                <a:t>/</a:t>
              </a:r>
              <a:r>
                <a:rPr lang="da-DK" sz="1108" b="1" dirty="0" err="1"/>
                <a:t>effeciency</a:t>
              </a:r>
              <a:endParaRPr lang="da-DK" sz="1108" b="1" dirty="0"/>
            </a:p>
          </p:txBody>
        </p:sp>
        <p:sp>
          <p:nvSpPr>
            <p:cNvPr id="15391" name="Tekstfelt 39"/>
            <p:cNvSpPr txBox="1">
              <a:spLocks noChangeArrowheads="1"/>
            </p:cNvSpPr>
            <p:nvPr/>
          </p:nvSpPr>
          <p:spPr bwMode="auto">
            <a:xfrm>
              <a:off x="-31734" y="3502476"/>
              <a:ext cx="811757" cy="34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/>
                <a:t>0 = Av.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73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8290" y="350647"/>
            <a:ext cx="6662315" cy="791308"/>
          </a:xfrm>
        </p:spPr>
        <p:txBody>
          <a:bodyPr>
            <a:normAutofit/>
          </a:bodyPr>
          <a:lstStyle/>
          <a:p>
            <a:r>
              <a:rPr lang="da-DK" dirty="0"/>
              <a:t>High </a:t>
            </a:r>
            <a:r>
              <a:rPr lang="da-DK" dirty="0" err="1"/>
              <a:t>relational</a:t>
            </a:r>
            <a:r>
              <a:rPr lang="da-DK" dirty="0"/>
              <a:t> </a:t>
            </a:r>
            <a:r>
              <a:rPr lang="da-DK" dirty="0" err="1"/>
              <a:t>coordination</a:t>
            </a:r>
            <a:endParaRPr lang="da-DK" sz="2147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5944608"/>
              </p:ext>
            </p:extLst>
          </p:nvPr>
        </p:nvGraphicFramePr>
        <p:xfrm>
          <a:off x="642551" y="1007076"/>
          <a:ext cx="6932141" cy="355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kstfelt 18"/>
          <p:cNvSpPr txBox="1"/>
          <p:nvPr/>
        </p:nvSpPr>
        <p:spPr>
          <a:xfrm>
            <a:off x="526833" y="4963762"/>
            <a:ext cx="531374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32" indent="-197832">
              <a:buFont typeface="Symbol" charset="0"/>
              <a:buChar char=""/>
            </a:pPr>
            <a:r>
              <a:rPr lang="da-DK" sz="1385" dirty="0">
                <a:latin typeface="Arial"/>
                <a:cs typeface="Arial"/>
              </a:rPr>
              <a:t>Driver for </a:t>
            </a:r>
            <a:r>
              <a:rPr lang="da-DK" sz="1385" dirty="0" err="1">
                <a:latin typeface="Arial"/>
                <a:cs typeface="Arial"/>
              </a:rPr>
              <a:t>high</a:t>
            </a:r>
            <a:r>
              <a:rPr lang="da-DK" sz="1385" dirty="0">
                <a:latin typeface="Arial"/>
                <a:cs typeface="Arial"/>
              </a:rPr>
              <a:t> professional </a:t>
            </a:r>
            <a:r>
              <a:rPr lang="da-DK" sz="1385" dirty="0" err="1">
                <a:latin typeface="Arial"/>
                <a:cs typeface="Arial"/>
              </a:rPr>
              <a:t>quality</a:t>
            </a:r>
            <a:r>
              <a:rPr lang="da-DK" sz="1385" dirty="0">
                <a:latin typeface="Arial"/>
                <a:cs typeface="Arial"/>
              </a:rPr>
              <a:t> (</a:t>
            </a:r>
            <a:r>
              <a:rPr lang="da-DK" sz="1385" dirty="0" err="1">
                <a:latin typeface="Arial"/>
                <a:cs typeface="Arial"/>
              </a:rPr>
              <a:t>klinical</a:t>
            </a:r>
            <a:r>
              <a:rPr lang="da-DK" sz="1385" dirty="0">
                <a:latin typeface="Arial"/>
                <a:cs typeface="Arial"/>
              </a:rPr>
              <a:t> </a:t>
            </a:r>
            <a:r>
              <a:rPr lang="da-DK" sz="1385" dirty="0" err="1">
                <a:latin typeface="Arial"/>
                <a:cs typeface="Arial"/>
              </a:rPr>
              <a:t>indicators</a:t>
            </a:r>
            <a:r>
              <a:rPr lang="da-DK" sz="1385" dirty="0">
                <a:latin typeface="Arial"/>
                <a:cs typeface="Arial"/>
              </a:rPr>
              <a:t>, </a:t>
            </a:r>
            <a:r>
              <a:rPr lang="da-DK" sz="1385" dirty="0" err="1">
                <a:latin typeface="Arial"/>
                <a:cs typeface="Arial"/>
              </a:rPr>
              <a:t>patientsatisfaction</a:t>
            </a:r>
            <a:r>
              <a:rPr lang="da-DK" sz="1385" dirty="0">
                <a:latin typeface="Arial"/>
                <a:cs typeface="Arial"/>
              </a:rPr>
              <a:t>, </a:t>
            </a:r>
            <a:r>
              <a:rPr lang="da-DK" sz="1385" dirty="0" err="1">
                <a:latin typeface="Arial"/>
                <a:cs typeface="Arial"/>
              </a:rPr>
              <a:t>pain</a:t>
            </a:r>
            <a:r>
              <a:rPr lang="da-DK" sz="1385" dirty="0">
                <a:latin typeface="Arial"/>
                <a:cs typeface="Arial"/>
              </a:rPr>
              <a:t> etc.)</a:t>
            </a:r>
          </a:p>
          <a:p>
            <a:pPr marL="197832" indent="-197832">
              <a:buFont typeface="Symbol" charset="0"/>
              <a:buChar char=""/>
            </a:pPr>
            <a:r>
              <a:rPr lang="da-DK" sz="1385" dirty="0">
                <a:latin typeface="Arial"/>
                <a:cs typeface="Arial"/>
              </a:rPr>
              <a:t>Driver for </a:t>
            </a:r>
            <a:r>
              <a:rPr lang="da-DK" sz="1385" dirty="0" err="1">
                <a:latin typeface="Arial"/>
                <a:cs typeface="Arial"/>
              </a:rPr>
              <a:t>high</a:t>
            </a:r>
            <a:r>
              <a:rPr lang="da-DK" sz="1385" dirty="0">
                <a:latin typeface="Arial"/>
                <a:cs typeface="Arial"/>
              </a:rPr>
              <a:t> </a:t>
            </a:r>
            <a:r>
              <a:rPr lang="da-DK" sz="1385" dirty="0" err="1">
                <a:latin typeface="Arial"/>
                <a:cs typeface="Arial"/>
              </a:rPr>
              <a:t>efficiency</a:t>
            </a:r>
            <a:r>
              <a:rPr lang="da-DK" sz="1385" dirty="0">
                <a:latin typeface="Arial"/>
                <a:cs typeface="Arial"/>
              </a:rPr>
              <a:t>  (</a:t>
            </a:r>
            <a:r>
              <a:rPr lang="da-DK" sz="1385" dirty="0" err="1">
                <a:latin typeface="Arial"/>
                <a:cs typeface="Arial"/>
              </a:rPr>
              <a:t>beddays</a:t>
            </a:r>
            <a:r>
              <a:rPr lang="da-DK" sz="1385" dirty="0">
                <a:latin typeface="Arial"/>
                <a:cs typeface="Arial"/>
              </a:rPr>
              <a:t>, </a:t>
            </a:r>
            <a:r>
              <a:rPr lang="da-DK" sz="1385" dirty="0" err="1">
                <a:latin typeface="Arial"/>
                <a:cs typeface="Arial"/>
              </a:rPr>
              <a:t>use</a:t>
            </a:r>
            <a:r>
              <a:rPr lang="da-DK" sz="1385" dirty="0">
                <a:latin typeface="Arial"/>
                <a:cs typeface="Arial"/>
              </a:rPr>
              <a:t> of ressources etc.)</a:t>
            </a:r>
          </a:p>
          <a:p>
            <a:pPr marL="197832" indent="-197832">
              <a:buFont typeface="Symbol" charset="0"/>
              <a:buChar char=""/>
            </a:pPr>
            <a:r>
              <a:rPr lang="da-DK" sz="1385" dirty="0">
                <a:latin typeface="Arial"/>
                <a:cs typeface="Arial"/>
              </a:rPr>
              <a:t>Driver for </a:t>
            </a:r>
            <a:r>
              <a:rPr lang="da-DK" sz="1385" dirty="0" err="1">
                <a:latin typeface="Arial"/>
                <a:cs typeface="Arial"/>
              </a:rPr>
              <a:t>high</a:t>
            </a:r>
            <a:r>
              <a:rPr lang="da-DK" sz="1385" dirty="0">
                <a:latin typeface="Arial"/>
                <a:cs typeface="Arial"/>
              </a:rPr>
              <a:t> </a:t>
            </a:r>
            <a:r>
              <a:rPr lang="da-DK" sz="1385" dirty="0" err="1">
                <a:latin typeface="Arial"/>
                <a:cs typeface="Arial"/>
              </a:rPr>
              <a:t>jobsatisfaction</a:t>
            </a:r>
            <a:endParaRPr lang="da-DK" sz="1385" dirty="0">
              <a:latin typeface="Arial"/>
              <a:cs typeface="Arial"/>
            </a:endParaRPr>
          </a:p>
        </p:txBody>
      </p:sp>
      <p:pic>
        <p:nvPicPr>
          <p:cNvPr id="20" name="Billed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68444" y="4379781"/>
            <a:ext cx="1647671" cy="15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t2.gstatic.com/images?q=tbn:c1YqBakmvDFNRM:http://www.highperformancehealthcare.info/graphics/book-hom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26555" y="5049135"/>
            <a:ext cx="834842" cy="11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1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Standard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1057</Words>
  <Application>Microsoft Office PowerPoint</Application>
  <PresentationFormat>Diavoorstelling (4:3)</PresentationFormat>
  <Paragraphs>210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Standardtema</vt:lpstr>
      <vt:lpstr>   25th EPSO-Conference &amp; Working group-meetings  16-18 April 2018 Copenhagen, Denmark </vt:lpstr>
      <vt:lpstr>PowerPoint-presentatie</vt:lpstr>
      <vt:lpstr>There doesn’t exist complex citizens!</vt:lpstr>
      <vt:lpstr>Change depends on the complexity!</vt:lpstr>
      <vt:lpstr>Definition of relational capacity</vt:lpstr>
      <vt:lpstr>A complicated operation</vt:lpstr>
      <vt:lpstr>RC Hip Surgery</vt:lpstr>
      <vt:lpstr>Effektivitet/Kvalitet ift. Relationel Koordinering</vt:lpstr>
      <vt:lpstr>High relational coordination</vt:lpstr>
      <vt:lpstr>Relational Capacity in General Practice</vt:lpstr>
      <vt:lpstr>Example from working with dementia</vt:lpstr>
      <vt:lpstr>Professional and quality assessment </vt:lpstr>
      <vt:lpstr>PowerPoint-presentatie</vt:lpstr>
      <vt:lpstr>A complex situation</vt:lpstr>
      <vt:lpstr>PowerPoint-presentatie</vt:lpstr>
      <vt:lpstr>PowerPoint-presentatie</vt:lpstr>
      <vt:lpstr>PowerPoint-presentatie</vt:lpstr>
      <vt:lpstr>Relationel kapacitet</vt:lpstr>
      <vt:lpstr>Relationel kapacitet</vt:lpstr>
      <vt:lpstr>Relationel kapacitet</vt:lpstr>
      <vt:lpstr>More than just a good idea…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Storch</dc:creator>
  <cp:lastModifiedBy>Mari Murel</cp:lastModifiedBy>
  <cp:revision>22</cp:revision>
  <dcterms:created xsi:type="dcterms:W3CDTF">2018-03-19T19:31:45Z</dcterms:created>
  <dcterms:modified xsi:type="dcterms:W3CDTF">2018-04-13T14:45:23Z</dcterms:modified>
</cp:coreProperties>
</file>