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5"/>
    <p:sldMasterId id="2147483651" r:id="rId6"/>
  </p:sldMasterIdLst>
  <p:notesMasterIdLst>
    <p:notesMasterId r:id="rId16"/>
  </p:notesMasterIdLst>
  <p:sldIdLst>
    <p:sldId id="264" r:id="rId7"/>
    <p:sldId id="314" r:id="rId8"/>
    <p:sldId id="315" r:id="rId9"/>
    <p:sldId id="316" r:id="rId10"/>
    <p:sldId id="317" r:id="rId11"/>
    <p:sldId id="318" r:id="rId12"/>
    <p:sldId id="319" r:id="rId13"/>
    <p:sldId id="320" r:id="rId14"/>
    <p:sldId id="322" r:id="rId15"/>
  </p:sldIdLst>
  <p:sldSz cx="9144000" cy="6858000" type="screen4x3"/>
  <p:notesSz cx="6724650" cy="9874250"/>
  <p:defaultTextStyle>
    <a:defPPr>
      <a:defRPr lang="en-US"/>
    </a:defPPr>
    <a:lvl1pPr algn="l" rtl="0" eaLnBrk="0" fontAlgn="base" hangingPunct="0">
      <a:spcBef>
        <a:spcPct val="0"/>
      </a:spcBef>
      <a:spcAft>
        <a:spcPct val="0"/>
      </a:spcAft>
      <a:defRPr sz="2400" kern="1200">
        <a:solidFill>
          <a:schemeClr val="tx1"/>
        </a:solidFill>
        <a:latin typeface="Arial" charset="0"/>
        <a:ea typeface="ヒラギノ角ゴ Pro W3" pitchFamily="-16" charset="-128"/>
        <a:cs typeface="+mn-cs"/>
      </a:defRPr>
    </a:lvl1pPr>
    <a:lvl2pPr marL="457200" algn="l" rtl="0" eaLnBrk="0" fontAlgn="base" hangingPunct="0">
      <a:spcBef>
        <a:spcPct val="0"/>
      </a:spcBef>
      <a:spcAft>
        <a:spcPct val="0"/>
      </a:spcAft>
      <a:defRPr sz="2400" kern="1200">
        <a:solidFill>
          <a:schemeClr val="tx1"/>
        </a:solidFill>
        <a:latin typeface="Arial" charset="0"/>
        <a:ea typeface="ヒラギノ角ゴ Pro W3" pitchFamily="-16" charset="-128"/>
        <a:cs typeface="+mn-cs"/>
      </a:defRPr>
    </a:lvl2pPr>
    <a:lvl3pPr marL="914400" algn="l" rtl="0" eaLnBrk="0" fontAlgn="base" hangingPunct="0">
      <a:spcBef>
        <a:spcPct val="0"/>
      </a:spcBef>
      <a:spcAft>
        <a:spcPct val="0"/>
      </a:spcAft>
      <a:defRPr sz="2400" kern="1200">
        <a:solidFill>
          <a:schemeClr val="tx1"/>
        </a:solidFill>
        <a:latin typeface="Arial" charset="0"/>
        <a:ea typeface="ヒラギノ角ゴ Pro W3" pitchFamily="-16" charset="-128"/>
        <a:cs typeface="+mn-cs"/>
      </a:defRPr>
    </a:lvl3pPr>
    <a:lvl4pPr marL="1371600" algn="l" rtl="0" eaLnBrk="0" fontAlgn="base" hangingPunct="0">
      <a:spcBef>
        <a:spcPct val="0"/>
      </a:spcBef>
      <a:spcAft>
        <a:spcPct val="0"/>
      </a:spcAft>
      <a:defRPr sz="2400" kern="1200">
        <a:solidFill>
          <a:schemeClr val="tx1"/>
        </a:solidFill>
        <a:latin typeface="Arial" charset="0"/>
        <a:ea typeface="ヒラギノ角ゴ Pro W3" pitchFamily="-16" charset="-128"/>
        <a:cs typeface="+mn-cs"/>
      </a:defRPr>
    </a:lvl4pPr>
    <a:lvl5pPr marL="1828800" algn="l" rtl="0" eaLnBrk="0" fontAlgn="base" hangingPunct="0">
      <a:spcBef>
        <a:spcPct val="0"/>
      </a:spcBef>
      <a:spcAft>
        <a:spcPct val="0"/>
      </a:spcAft>
      <a:defRPr sz="2400" kern="1200">
        <a:solidFill>
          <a:schemeClr val="tx1"/>
        </a:solidFill>
        <a:latin typeface="Arial" charset="0"/>
        <a:ea typeface="ヒラギノ角ゴ Pro W3" pitchFamily="-16" charset="-128"/>
        <a:cs typeface="+mn-cs"/>
      </a:defRPr>
    </a:lvl5pPr>
    <a:lvl6pPr marL="2286000" algn="l" defTabSz="914400" rtl="0" eaLnBrk="1" latinLnBrk="0" hangingPunct="1">
      <a:defRPr sz="2400" kern="1200">
        <a:solidFill>
          <a:schemeClr val="tx1"/>
        </a:solidFill>
        <a:latin typeface="Arial" charset="0"/>
        <a:ea typeface="ヒラギノ角ゴ Pro W3" pitchFamily="-16" charset="-128"/>
        <a:cs typeface="+mn-cs"/>
      </a:defRPr>
    </a:lvl6pPr>
    <a:lvl7pPr marL="2743200" algn="l" defTabSz="914400" rtl="0" eaLnBrk="1" latinLnBrk="0" hangingPunct="1">
      <a:defRPr sz="2400" kern="1200">
        <a:solidFill>
          <a:schemeClr val="tx1"/>
        </a:solidFill>
        <a:latin typeface="Arial" charset="0"/>
        <a:ea typeface="ヒラギノ角ゴ Pro W3" pitchFamily="-16" charset="-128"/>
        <a:cs typeface="+mn-cs"/>
      </a:defRPr>
    </a:lvl7pPr>
    <a:lvl8pPr marL="3200400" algn="l" defTabSz="914400" rtl="0" eaLnBrk="1" latinLnBrk="0" hangingPunct="1">
      <a:defRPr sz="2400" kern="1200">
        <a:solidFill>
          <a:schemeClr val="tx1"/>
        </a:solidFill>
        <a:latin typeface="Arial" charset="0"/>
        <a:ea typeface="ヒラギノ角ゴ Pro W3" pitchFamily="-16" charset="-128"/>
        <a:cs typeface="+mn-cs"/>
      </a:defRPr>
    </a:lvl8pPr>
    <a:lvl9pPr marL="3657600" algn="l" defTabSz="914400" rtl="0" eaLnBrk="1" latinLnBrk="0" hangingPunct="1">
      <a:defRPr sz="2400" kern="1200">
        <a:solidFill>
          <a:schemeClr val="tx1"/>
        </a:solidFill>
        <a:latin typeface="Arial" charset="0"/>
        <a:ea typeface="ヒラギノ角ゴ Pro W3" pitchFamily="-16"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F2861"/>
    <a:srgbClr val="ECDEEE"/>
    <a:srgbClr val="5C3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5" autoAdjust="0"/>
    <p:restoredTop sz="87567" autoAdjust="0"/>
  </p:normalViewPr>
  <p:slideViewPr>
    <p:cSldViewPr>
      <p:cViewPr varScale="1">
        <p:scale>
          <a:sx n="92" d="100"/>
          <a:sy n="92" d="100"/>
        </p:scale>
        <p:origin x="603"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5" Type="http://schemas.openxmlformats.org/officeDocument/2006/relationships/slideMaster" Target="slideMasters/slideMaster1.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1306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90" tIns="46145" rIns="92290" bIns="46145" numCol="1" anchor="t" anchorCtr="0" compatLnSpc="1">
            <a:prstTxWarp prst="textNoShape">
              <a:avLst/>
            </a:prstTxWarp>
          </a:bodyPr>
          <a:lstStyle>
            <a:lvl1pPr>
              <a:defRPr sz="1200">
                <a:latin typeface="Arial" pitchFamily="34" charset="0"/>
              </a:defRPr>
            </a:lvl1pPr>
          </a:lstStyle>
          <a:p>
            <a:pPr>
              <a:defRPr/>
            </a:pPr>
            <a:endParaRPr lang="en-GB" altLang="en-US"/>
          </a:p>
        </p:txBody>
      </p:sp>
      <p:sp>
        <p:nvSpPr>
          <p:cNvPr id="17411" name="Rectangle 3"/>
          <p:cNvSpPr>
            <a:spLocks noGrp="1" noChangeArrowheads="1"/>
          </p:cNvSpPr>
          <p:nvPr>
            <p:ph type="dt" idx="1"/>
          </p:nvPr>
        </p:nvSpPr>
        <p:spPr bwMode="auto">
          <a:xfrm>
            <a:off x="3810000" y="0"/>
            <a:ext cx="291306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90" tIns="46145" rIns="92290" bIns="46145" numCol="1" anchor="t" anchorCtr="0" compatLnSpc="1">
            <a:prstTxWarp prst="textNoShape">
              <a:avLst/>
            </a:prstTxWarp>
          </a:bodyPr>
          <a:lstStyle>
            <a:lvl1pPr algn="r">
              <a:defRPr sz="1200">
                <a:latin typeface="Arial" pitchFamily="34" charset="0"/>
              </a:defRPr>
            </a:lvl1pPr>
          </a:lstStyle>
          <a:p>
            <a:pPr>
              <a:defRPr/>
            </a:pPr>
            <a:endParaRPr lang="en-GB" altLang="en-US"/>
          </a:p>
        </p:txBody>
      </p:sp>
      <p:sp>
        <p:nvSpPr>
          <p:cNvPr id="13316" name="Rectangle 4"/>
          <p:cNvSpPr>
            <a:spLocks noGrp="1" noRot="1" noChangeAspect="1" noChangeArrowheads="1" noTextEdit="1"/>
          </p:cNvSpPr>
          <p:nvPr>
            <p:ph type="sldImg" idx="2"/>
          </p:nvPr>
        </p:nvSpPr>
        <p:spPr bwMode="auto">
          <a:xfrm>
            <a:off x="895350" y="741363"/>
            <a:ext cx="4933950" cy="37020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7413" name="Rectangle 5"/>
          <p:cNvSpPr>
            <a:spLocks noGrp="1" noChangeArrowheads="1"/>
          </p:cNvSpPr>
          <p:nvPr>
            <p:ph type="body" sz="quarter" idx="3"/>
          </p:nvPr>
        </p:nvSpPr>
        <p:spPr bwMode="auto">
          <a:xfrm>
            <a:off x="671513" y="4691063"/>
            <a:ext cx="5381625" cy="4443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90" tIns="46145" rIns="92290" bIns="46145" numCol="1" anchor="t" anchorCtr="0" compatLnSpc="1">
            <a:prstTxWarp prst="textNoShape">
              <a:avLst/>
            </a:prstTxWarp>
          </a:body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p>
        </p:txBody>
      </p:sp>
      <p:sp>
        <p:nvSpPr>
          <p:cNvPr id="17414" name="Rectangle 6"/>
          <p:cNvSpPr>
            <a:spLocks noGrp="1" noChangeArrowheads="1"/>
          </p:cNvSpPr>
          <p:nvPr>
            <p:ph type="ftr" sz="quarter" idx="4"/>
          </p:nvPr>
        </p:nvSpPr>
        <p:spPr bwMode="auto">
          <a:xfrm>
            <a:off x="0" y="9378950"/>
            <a:ext cx="291306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90" tIns="46145" rIns="92290" bIns="46145" numCol="1" anchor="b" anchorCtr="0" compatLnSpc="1">
            <a:prstTxWarp prst="textNoShape">
              <a:avLst/>
            </a:prstTxWarp>
          </a:bodyPr>
          <a:lstStyle>
            <a:lvl1pPr>
              <a:defRPr sz="1200">
                <a:latin typeface="Arial" pitchFamily="34" charset="0"/>
              </a:defRPr>
            </a:lvl1pPr>
          </a:lstStyle>
          <a:p>
            <a:pPr>
              <a:defRPr/>
            </a:pPr>
            <a:endParaRPr lang="en-GB" altLang="en-US"/>
          </a:p>
        </p:txBody>
      </p:sp>
      <p:sp>
        <p:nvSpPr>
          <p:cNvPr id="17415" name="Rectangle 7"/>
          <p:cNvSpPr>
            <a:spLocks noGrp="1" noChangeArrowheads="1"/>
          </p:cNvSpPr>
          <p:nvPr>
            <p:ph type="sldNum" sz="quarter" idx="5"/>
          </p:nvPr>
        </p:nvSpPr>
        <p:spPr bwMode="auto">
          <a:xfrm>
            <a:off x="3810000" y="9378950"/>
            <a:ext cx="291306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90" tIns="46145" rIns="92290" bIns="46145" numCol="1" anchor="b" anchorCtr="0" compatLnSpc="1">
            <a:prstTxWarp prst="textNoShape">
              <a:avLst/>
            </a:prstTxWarp>
          </a:bodyPr>
          <a:lstStyle>
            <a:lvl1pPr algn="r">
              <a:defRPr sz="1200">
                <a:latin typeface="Arial" pitchFamily="34" charset="0"/>
              </a:defRPr>
            </a:lvl1pPr>
          </a:lstStyle>
          <a:p>
            <a:pPr>
              <a:defRPr/>
            </a:pPr>
            <a:fld id="{7E46EC56-DD43-4A92-AAF6-B5AB0D4BEB0F}" type="slidenum">
              <a:rPr lang="en-GB" altLang="en-US"/>
              <a:pPr>
                <a:defRPr/>
              </a:pPr>
              <a:t>‹#›</a:t>
            </a:fld>
            <a:endParaRPr lang="en-GB" altLang="en-US" dirty="0"/>
          </a:p>
        </p:txBody>
      </p:sp>
    </p:spTree>
    <p:extLst>
      <p:ext uri="{BB962C8B-B14F-4D97-AF65-F5344CB8AC3E}">
        <p14:creationId xmlns:p14="http://schemas.microsoft.com/office/powerpoint/2010/main" val="37665233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ヒラギノ角ゴ Pro W3" pitchFamily="-16" charset="-128"/>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ヒラギノ角ゴ Pro W3" pitchFamily="-16" charset="-128"/>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ヒラギノ角ゴ Pro W3" pitchFamily="-16" charset="-128"/>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ヒラギノ角ゴ Pro W3" pitchFamily="-16" charset="-128"/>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ヒラギノ角ゴ Pro W3" pitchFamily="-16"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a:noFill/>
        </p:spPr>
        <p:txBody>
          <a:bodyPr/>
          <a:lstStyle/>
          <a:p>
            <a:endParaRPr lang="en-GB" altLang="en-US">
              <a:latin typeface="Arial" charset="0"/>
            </a:endParaRPr>
          </a:p>
        </p:txBody>
      </p:sp>
      <p:sp>
        <p:nvSpPr>
          <p:cNvPr id="14340" name="Slide Number Placeholder 3"/>
          <p:cNvSpPr>
            <a:spLocks noGrp="1"/>
          </p:cNvSpPr>
          <p:nvPr>
            <p:ph type="sldNum" sz="quarter" idx="5"/>
          </p:nvPr>
        </p:nvSpPr>
        <p:spPr>
          <a:noFill/>
        </p:spPr>
        <p:txBody>
          <a:bodyPr/>
          <a:lstStyle>
            <a:lvl1pPr>
              <a:defRPr sz="2400">
                <a:solidFill>
                  <a:schemeClr val="tx1"/>
                </a:solidFill>
                <a:latin typeface="Arial" charset="0"/>
                <a:ea typeface="ヒラギノ角ゴ Pro W3" pitchFamily="-16" charset="-128"/>
              </a:defRPr>
            </a:lvl1pPr>
            <a:lvl2pPr marL="749300" indent="-287338">
              <a:defRPr sz="2400">
                <a:solidFill>
                  <a:schemeClr val="tx1"/>
                </a:solidFill>
                <a:latin typeface="Arial" charset="0"/>
                <a:ea typeface="ヒラギノ角ゴ Pro W3" pitchFamily="-16" charset="-128"/>
              </a:defRPr>
            </a:lvl2pPr>
            <a:lvl3pPr marL="1152525" indent="-230188">
              <a:defRPr sz="2400">
                <a:solidFill>
                  <a:schemeClr val="tx1"/>
                </a:solidFill>
                <a:latin typeface="Arial" charset="0"/>
                <a:ea typeface="ヒラギノ角ゴ Pro W3" pitchFamily="-16" charset="-128"/>
              </a:defRPr>
            </a:lvl3pPr>
            <a:lvl4pPr marL="1614488" indent="-230188">
              <a:defRPr sz="2400">
                <a:solidFill>
                  <a:schemeClr val="tx1"/>
                </a:solidFill>
                <a:latin typeface="Arial" charset="0"/>
                <a:ea typeface="ヒラギノ角ゴ Pro W3" pitchFamily="-16" charset="-128"/>
              </a:defRPr>
            </a:lvl4pPr>
            <a:lvl5pPr marL="2076450" indent="-230188">
              <a:defRPr sz="2400">
                <a:solidFill>
                  <a:schemeClr val="tx1"/>
                </a:solidFill>
                <a:latin typeface="Arial" charset="0"/>
                <a:ea typeface="ヒラギノ角ゴ Pro W3" pitchFamily="-16" charset="-128"/>
              </a:defRPr>
            </a:lvl5pPr>
            <a:lvl6pPr marL="2533650" indent="-230188" eaLnBrk="0" fontAlgn="base" hangingPunct="0">
              <a:spcBef>
                <a:spcPct val="0"/>
              </a:spcBef>
              <a:spcAft>
                <a:spcPct val="0"/>
              </a:spcAft>
              <a:defRPr sz="2400">
                <a:solidFill>
                  <a:schemeClr val="tx1"/>
                </a:solidFill>
                <a:latin typeface="Arial" charset="0"/>
                <a:ea typeface="ヒラギノ角ゴ Pro W3" pitchFamily="-16" charset="-128"/>
              </a:defRPr>
            </a:lvl6pPr>
            <a:lvl7pPr marL="2990850" indent="-230188" eaLnBrk="0" fontAlgn="base" hangingPunct="0">
              <a:spcBef>
                <a:spcPct val="0"/>
              </a:spcBef>
              <a:spcAft>
                <a:spcPct val="0"/>
              </a:spcAft>
              <a:defRPr sz="2400">
                <a:solidFill>
                  <a:schemeClr val="tx1"/>
                </a:solidFill>
                <a:latin typeface="Arial" charset="0"/>
                <a:ea typeface="ヒラギノ角ゴ Pro W3" pitchFamily="-16" charset="-128"/>
              </a:defRPr>
            </a:lvl7pPr>
            <a:lvl8pPr marL="3448050" indent="-230188" eaLnBrk="0" fontAlgn="base" hangingPunct="0">
              <a:spcBef>
                <a:spcPct val="0"/>
              </a:spcBef>
              <a:spcAft>
                <a:spcPct val="0"/>
              </a:spcAft>
              <a:defRPr sz="2400">
                <a:solidFill>
                  <a:schemeClr val="tx1"/>
                </a:solidFill>
                <a:latin typeface="Arial" charset="0"/>
                <a:ea typeface="ヒラギノ角ゴ Pro W3" pitchFamily="-16" charset="-128"/>
              </a:defRPr>
            </a:lvl8pPr>
            <a:lvl9pPr marL="3905250" indent="-230188" eaLnBrk="0" fontAlgn="base" hangingPunct="0">
              <a:spcBef>
                <a:spcPct val="0"/>
              </a:spcBef>
              <a:spcAft>
                <a:spcPct val="0"/>
              </a:spcAft>
              <a:defRPr sz="2400">
                <a:solidFill>
                  <a:schemeClr val="tx1"/>
                </a:solidFill>
                <a:latin typeface="Arial" charset="0"/>
                <a:ea typeface="ヒラギノ角ゴ Pro W3" pitchFamily="-16" charset="-128"/>
              </a:defRPr>
            </a:lvl9pPr>
          </a:lstStyle>
          <a:p>
            <a:fld id="{33139C74-0462-4E85-816E-000122175110}" type="slidenum">
              <a:rPr lang="en-GB" altLang="en-US" sz="1200" smtClean="0"/>
              <a:pPr/>
              <a:t>1</a:t>
            </a:fld>
            <a:endParaRPr lang="en-GB" altLang="en-US" sz="120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2"/>
          <p:cNvSpPr>
            <a:spLocks noChangeArrowheads="1"/>
          </p:cNvSpPr>
          <p:nvPr/>
        </p:nvSpPr>
        <p:spPr bwMode="auto">
          <a:xfrm flipV="1">
            <a:off x="449263" y="1528763"/>
            <a:ext cx="6118225" cy="2159000"/>
          </a:xfrm>
          <a:prstGeom prst="roundRect">
            <a:avLst>
              <a:gd name="adj" fmla="val 4407"/>
            </a:avLst>
          </a:prstGeom>
          <a:solidFill>
            <a:srgbClr val="5F286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lvl1pPr>
              <a:defRPr sz="2400">
                <a:solidFill>
                  <a:schemeClr val="tx1"/>
                </a:solidFill>
                <a:latin typeface="Arial" charset="0"/>
                <a:ea typeface="ヒラギノ角ゴ Pro W3" pitchFamily="-16" charset="-128"/>
              </a:defRPr>
            </a:lvl1pPr>
            <a:lvl2pPr marL="742950" indent="-285750">
              <a:defRPr sz="2400">
                <a:solidFill>
                  <a:schemeClr val="tx1"/>
                </a:solidFill>
                <a:latin typeface="Arial" charset="0"/>
                <a:ea typeface="ヒラギノ角ゴ Pro W3" pitchFamily="-16" charset="-128"/>
              </a:defRPr>
            </a:lvl2pPr>
            <a:lvl3pPr marL="1143000" indent="-228600">
              <a:defRPr sz="2400">
                <a:solidFill>
                  <a:schemeClr val="tx1"/>
                </a:solidFill>
                <a:latin typeface="Arial" charset="0"/>
                <a:ea typeface="ヒラギノ角ゴ Pro W3" pitchFamily="-16" charset="-128"/>
              </a:defRPr>
            </a:lvl3pPr>
            <a:lvl4pPr marL="1600200" indent="-228600">
              <a:defRPr sz="2400">
                <a:solidFill>
                  <a:schemeClr val="tx1"/>
                </a:solidFill>
                <a:latin typeface="Arial" charset="0"/>
                <a:ea typeface="ヒラギノ角ゴ Pro W3" pitchFamily="-16" charset="-128"/>
              </a:defRPr>
            </a:lvl4pPr>
            <a:lvl5pPr marL="2057400" indent="-228600">
              <a:defRPr sz="2400">
                <a:solidFill>
                  <a:schemeClr val="tx1"/>
                </a:solidFill>
                <a:latin typeface="Arial" charset="0"/>
                <a:ea typeface="ヒラギノ角ゴ Pro W3" pitchFamily="-16" charset="-128"/>
              </a:defRPr>
            </a:lvl5pPr>
            <a:lvl6pPr marL="2514600" indent="-228600" eaLnBrk="0" fontAlgn="base" hangingPunct="0">
              <a:spcBef>
                <a:spcPct val="0"/>
              </a:spcBef>
              <a:spcAft>
                <a:spcPct val="0"/>
              </a:spcAft>
              <a:defRPr sz="2400">
                <a:solidFill>
                  <a:schemeClr val="tx1"/>
                </a:solidFill>
                <a:latin typeface="Arial" charset="0"/>
                <a:ea typeface="ヒラギノ角ゴ Pro W3" pitchFamily="-16" charset="-128"/>
              </a:defRPr>
            </a:lvl6pPr>
            <a:lvl7pPr marL="2971800" indent="-228600" eaLnBrk="0" fontAlgn="base" hangingPunct="0">
              <a:spcBef>
                <a:spcPct val="0"/>
              </a:spcBef>
              <a:spcAft>
                <a:spcPct val="0"/>
              </a:spcAft>
              <a:defRPr sz="2400">
                <a:solidFill>
                  <a:schemeClr val="tx1"/>
                </a:solidFill>
                <a:latin typeface="Arial" charset="0"/>
                <a:ea typeface="ヒラギノ角ゴ Pro W3" pitchFamily="-16" charset="-128"/>
              </a:defRPr>
            </a:lvl7pPr>
            <a:lvl8pPr marL="3429000" indent="-228600" eaLnBrk="0" fontAlgn="base" hangingPunct="0">
              <a:spcBef>
                <a:spcPct val="0"/>
              </a:spcBef>
              <a:spcAft>
                <a:spcPct val="0"/>
              </a:spcAft>
              <a:defRPr sz="2400">
                <a:solidFill>
                  <a:schemeClr val="tx1"/>
                </a:solidFill>
                <a:latin typeface="Arial" charset="0"/>
                <a:ea typeface="ヒラギノ角ゴ Pro W3" pitchFamily="-16" charset="-128"/>
              </a:defRPr>
            </a:lvl8pPr>
            <a:lvl9pPr marL="3886200" indent="-228600" eaLnBrk="0" fontAlgn="base" hangingPunct="0">
              <a:spcBef>
                <a:spcPct val="0"/>
              </a:spcBef>
              <a:spcAft>
                <a:spcPct val="0"/>
              </a:spcAft>
              <a:defRPr sz="2400">
                <a:solidFill>
                  <a:schemeClr val="tx1"/>
                </a:solidFill>
                <a:latin typeface="Arial" charset="0"/>
                <a:ea typeface="ヒラギノ角ゴ Pro W3" pitchFamily="-16" charset="-128"/>
              </a:defRPr>
            </a:lvl9pPr>
          </a:lstStyle>
          <a:p>
            <a:pPr>
              <a:defRPr/>
            </a:pPr>
            <a:endParaRPr lang="en-GB" altLang="en-US" dirty="0"/>
          </a:p>
        </p:txBody>
      </p:sp>
      <p:pic>
        <p:nvPicPr>
          <p:cNvPr id="5" name="Picture 8" descr="CQC_logo_CMYK"/>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7700" y="457200"/>
            <a:ext cx="2705100" cy="85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Rectangle 3"/>
          <p:cNvSpPr>
            <a:spLocks noGrp="1" noChangeArrowheads="1"/>
          </p:cNvSpPr>
          <p:nvPr>
            <p:ph type="ctrTitle"/>
          </p:nvPr>
        </p:nvSpPr>
        <p:spPr>
          <a:xfrm>
            <a:off x="647700" y="1676400"/>
            <a:ext cx="5715000" cy="990600"/>
          </a:xfrm>
        </p:spPr>
        <p:txBody>
          <a:bodyPr anchor="t"/>
          <a:lstStyle>
            <a:lvl1pPr>
              <a:defRPr sz="3500"/>
            </a:lvl1pPr>
          </a:lstStyle>
          <a:p>
            <a:pPr lvl="0"/>
            <a:r>
              <a:rPr lang="en-US" altLang="en-US" noProof="0"/>
              <a:t>Click to edit Master title style</a:t>
            </a:r>
          </a:p>
        </p:txBody>
      </p:sp>
      <p:sp>
        <p:nvSpPr>
          <p:cNvPr id="7173" name="Rectangle 5"/>
          <p:cNvSpPr>
            <a:spLocks noGrp="1" noChangeArrowheads="1"/>
          </p:cNvSpPr>
          <p:nvPr>
            <p:ph type="subTitle" sz="quarter" idx="1"/>
          </p:nvPr>
        </p:nvSpPr>
        <p:spPr>
          <a:xfrm>
            <a:off x="647700" y="2895600"/>
            <a:ext cx="3657600" cy="381000"/>
          </a:xfrm>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bg1"/>
                </a:solidFill>
              </a:defRPr>
            </a:lvl1pPr>
          </a:lstStyle>
          <a:p>
            <a:pPr lvl="0"/>
            <a:r>
              <a:rPr lang="en-US" altLang="en-US" noProof="0"/>
              <a:t>Click to edit Master subtitle style</a:t>
            </a:r>
          </a:p>
        </p:txBody>
      </p:sp>
    </p:spTree>
    <p:extLst>
      <p:ext uri="{BB962C8B-B14F-4D97-AF65-F5344CB8AC3E}">
        <p14:creationId xmlns:p14="http://schemas.microsoft.com/office/powerpoint/2010/main" val="4118847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Tree>
    <p:extLst>
      <p:ext uri="{BB962C8B-B14F-4D97-AF65-F5344CB8AC3E}">
        <p14:creationId xmlns:p14="http://schemas.microsoft.com/office/powerpoint/2010/main" val="2897169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67713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6327780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9722531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1781650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37629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Rectangle 5"/>
          <p:cNvSpPr>
            <a:spLocks noGrp="1" noChangeArrowheads="1"/>
          </p:cNvSpPr>
          <p:nvPr>
            <p:ph type="sldNum" sz="quarter" idx="10"/>
          </p:nvPr>
        </p:nvSpPr>
        <p:spPr>
          <a:ln/>
        </p:spPr>
        <p:txBody>
          <a:bodyPr/>
          <a:lstStyle>
            <a:lvl1pPr>
              <a:defRPr/>
            </a:lvl1pPr>
          </a:lstStyle>
          <a:p>
            <a:pPr>
              <a:defRPr/>
            </a:pPr>
            <a:fld id="{DD694CB4-3C8A-4051-B4FA-685517EF47F3}" type="slidenum">
              <a:rPr lang="en-US" altLang="en-US"/>
              <a:pPr>
                <a:defRPr/>
              </a:pPr>
              <a:t>‹#›</a:t>
            </a:fld>
            <a:endParaRPr lang="en-US" altLang="en-US" sz="1400" dirty="0">
              <a:solidFill>
                <a:srgbClr val="6D2E69"/>
              </a:solidFill>
            </a:endParaRPr>
          </a:p>
        </p:txBody>
      </p:sp>
    </p:spTree>
    <p:extLst>
      <p:ext uri="{BB962C8B-B14F-4D97-AF65-F5344CB8AC3E}">
        <p14:creationId xmlns:p14="http://schemas.microsoft.com/office/powerpoint/2010/main" val="18001525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sldNum" sz="quarter" idx="10"/>
          </p:nvPr>
        </p:nvSpPr>
        <p:spPr>
          <a:ln/>
        </p:spPr>
        <p:txBody>
          <a:bodyPr/>
          <a:lstStyle>
            <a:lvl1pPr>
              <a:defRPr/>
            </a:lvl1pPr>
          </a:lstStyle>
          <a:p>
            <a:pPr>
              <a:defRPr/>
            </a:pPr>
            <a:fld id="{3CAB2F54-F496-4B6A-B7B7-8BB2C3470733}" type="slidenum">
              <a:rPr lang="en-US" altLang="en-US"/>
              <a:pPr>
                <a:defRPr/>
              </a:pPr>
              <a:t>‹#›</a:t>
            </a:fld>
            <a:endParaRPr lang="en-US" altLang="en-US" sz="1400" dirty="0">
              <a:solidFill>
                <a:srgbClr val="6D2E69"/>
              </a:solidFill>
            </a:endParaRPr>
          </a:p>
        </p:txBody>
      </p:sp>
    </p:spTree>
    <p:extLst>
      <p:ext uri="{BB962C8B-B14F-4D97-AF65-F5344CB8AC3E}">
        <p14:creationId xmlns:p14="http://schemas.microsoft.com/office/powerpoint/2010/main" val="20159980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7F32F-E04F-4AD1-8AA0-9105180F1469}"/>
              </a:ext>
            </a:extLst>
          </p:cNvPr>
          <p:cNvSpPr>
            <a:spLocks noGrp="1"/>
          </p:cNvSpPr>
          <p:nvPr>
            <p:ph type="title"/>
          </p:nvPr>
        </p:nvSpPr>
        <p:spPr/>
        <p:txBody>
          <a:bodyPr/>
          <a:lstStyle/>
          <a:p>
            <a:r>
              <a:rPr lang="en-US"/>
              <a:t>Click to edit Master title style</a:t>
            </a:r>
            <a:endParaRPr lang="en-GB"/>
          </a:p>
        </p:txBody>
      </p:sp>
      <p:sp>
        <p:nvSpPr>
          <p:cNvPr id="3" name="Slide Number Placeholder 2">
            <a:extLst>
              <a:ext uri="{FF2B5EF4-FFF2-40B4-BE49-F238E27FC236}">
                <a16:creationId xmlns:a16="http://schemas.microsoft.com/office/drawing/2014/main" id="{2C0E4E69-0C19-4310-938A-C80194B985D4}"/>
              </a:ext>
            </a:extLst>
          </p:cNvPr>
          <p:cNvSpPr>
            <a:spLocks noGrp="1"/>
          </p:cNvSpPr>
          <p:nvPr>
            <p:ph type="sldNum" sz="quarter" idx="10"/>
          </p:nvPr>
        </p:nvSpPr>
        <p:spPr/>
        <p:txBody>
          <a:bodyPr/>
          <a:lstStyle/>
          <a:p>
            <a:pPr>
              <a:defRPr/>
            </a:pPr>
            <a:fld id="{0B51355A-3AA5-4229-8EC3-E4FA02CF346A}" type="slidenum">
              <a:rPr lang="en-US" altLang="en-US" smtClean="0"/>
              <a:pPr>
                <a:defRPr/>
              </a:pPr>
              <a:t>‹#›</a:t>
            </a:fld>
            <a:endParaRPr lang="en-US" altLang="en-US" sz="1400" dirty="0">
              <a:solidFill>
                <a:srgbClr val="6D2E69"/>
              </a:solidFill>
            </a:endParaRPr>
          </a:p>
        </p:txBody>
      </p:sp>
      <p:sp>
        <p:nvSpPr>
          <p:cNvPr id="4" name="Rectangle 3">
            <a:extLst>
              <a:ext uri="{FF2B5EF4-FFF2-40B4-BE49-F238E27FC236}">
                <a16:creationId xmlns:a16="http://schemas.microsoft.com/office/drawing/2014/main" id="{15D61CC0-1F38-45D4-A3BA-1A40ACC07F21}"/>
              </a:ext>
            </a:extLst>
          </p:cNvPr>
          <p:cNvSpPr/>
          <p:nvPr userDrawn="1"/>
        </p:nvSpPr>
        <p:spPr>
          <a:xfrm>
            <a:off x="1403648" y="3212976"/>
            <a:ext cx="6480720" cy="864096"/>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6800" dirty="0">
                <a:solidFill>
                  <a:schemeClr val="accent1">
                    <a:lumMod val="50000"/>
                  </a:schemeClr>
                </a:solidFill>
                <a:latin typeface="Calibri Light" panose="020F0302020204030204" pitchFamily="34" charset="0"/>
              </a:rPr>
              <a:t>2</a:t>
            </a:r>
          </a:p>
        </p:txBody>
      </p:sp>
      <p:sp>
        <p:nvSpPr>
          <p:cNvPr id="5" name="Rectangle 4">
            <a:extLst>
              <a:ext uri="{FF2B5EF4-FFF2-40B4-BE49-F238E27FC236}">
                <a16:creationId xmlns:a16="http://schemas.microsoft.com/office/drawing/2014/main" id="{5B1BD831-7473-4D37-BFE7-ACFD418B4078}"/>
              </a:ext>
            </a:extLst>
          </p:cNvPr>
          <p:cNvSpPr/>
          <p:nvPr userDrawn="1"/>
        </p:nvSpPr>
        <p:spPr>
          <a:xfrm>
            <a:off x="1403648" y="4365104"/>
            <a:ext cx="6480720" cy="864096"/>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6800" dirty="0">
                <a:solidFill>
                  <a:schemeClr val="accent1">
                    <a:lumMod val="50000"/>
                  </a:schemeClr>
                </a:solidFill>
                <a:latin typeface="Calibri Light" panose="020F0302020204030204" pitchFamily="34" charset="0"/>
              </a:rPr>
              <a:t>3</a:t>
            </a:r>
          </a:p>
        </p:txBody>
      </p:sp>
      <p:sp>
        <p:nvSpPr>
          <p:cNvPr id="6" name="Rectangle 5">
            <a:extLst>
              <a:ext uri="{FF2B5EF4-FFF2-40B4-BE49-F238E27FC236}">
                <a16:creationId xmlns:a16="http://schemas.microsoft.com/office/drawing/2014/main" id="{7CA6E678-8CAE-4B4F-8604-CDB6139924DC}"/>
              </a:ext>
            </a:extLst>
          </p:cNvPr>
          <p:cNvSpPr/>
          <p:nvPr userDrawn="1"/>
        </p:nvSpPr>
        <p:spPr>
          <a:xfrm>
            <a:off x="1403648" y="2072903"/>
            <a:ext cx="6480720" cy="864096"/>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6800" dirty="0">
                <a:solidFill>
                  <a:schemeClr val="accent1">
                    <a:lumMod val="50000"/>
                  </a:schemeClr>
                </a:solidFill>
                <a:latin typeface="Calibri Light" panose="020F0302020204030204" pitchFamily="34" charset="0"/>
              </a:rPr>
              <a:t>1</a:t>
            </a:r>
          </a:p>
        </p:txBody>
      </p:sp>
      <p:sp>
        <p:nvSpPr>
          <p:cNvPr id="11" name="Text Placeholder 10">
            <a:extLst>
              <a:ext uri="{FF2B5EF4-FFF2-40B4-BE49-F238E27FC236}">
                <a16:creationId xmlns:a16="http://schemas.microsoft.com/office/drawing/2014/main" id="{97A7A74B-AB34-4C18-A120-5AE9EF7D6B47}"/>
              </a:ext>
            </a:extLst>
          </p:cNvPr>
          <p:cNvSpPr>
            <a:spLocks noGrp="1"/>
          </p:cNvSpPr>
          <p:nvPr>
            <p:ph type="body" sz="quarter" idx="11"/>
          </p:nvPr>
        </p:nvSpPr>
        <p:spPr>
          <a:xfrm>
            <a:off x="2051720" y="2060848"/>
            <a:ext cx="5834063" cy="863600"/>
          </a:xfrm>
        </p:spPr>
        <p:txBody>
          <a:bodyPr anchor="ctr"/>
          <a:lstStyle>
            <a:lvl1pPr>
              <a:defRPr>
                <a:solidFill>
                  <a:schemeClr val="accent1">
                    <a:lumMod val="50000"/>
                  </a:schemeClr>
                </a:solidFill>
              </a:defRPr>
            </a:lvl1pPr>
            <a:lvl2pPr marL="441325" indent="0">
              <a:buNone/>
              <a:defRPr/>
            </a:lvl2pPr>
          </a:lstStyle>
          <a:p>
            <a:pPr lvl="0"/>
            <a:r>
              <a:rPr lang="en-US"/>
              <a:t>Edit Master text styles</a:t>
            </a:r>
          </a:p>
        </p:txBody>
      </p:sp>
      <p:sp>
        <p:nvSpPr>
          <p:cNvPr id="12" name="Text Placeholder 10">
            <a:extLst>
              <a:ext uri="{FF2B5EF4-FFF2-40B4-BE49-F238E27FC236}">
                <a16:creationId xmlns:a16="http://schemas.microsoft.com/office/drawing/2014/main" id="{15126F43-EBD1-4505-B062-17C44948FE92}"/>
              </a:ext>
            </a:extLst>
          </p:cNvPr>
          <p:cNvSpPr>
            <a:spLocks noGrp="1"/>
          </p:cNvSpPr>
          <p:nvPr>
            <p:ph type="body" sz="quarter" idx="12"/>
          </p:nvPr>
        </p:nvSpPr>
        <p:spPr>
          <a:xfrm>
            <a:off x="2041823" y="3213472"/>
            <a:ext cx="5834063" cy="863600"/>
          </a:xfrm>
        </p:spPr>
        <p:txBody>
          <a:bodyPr anchor="ctr"/>
          <a:lstStyle>
            <a:lvl1pPr>
              <a:defRPr>
                <a:solidFill>
                  <a:schemeClr val="accent1">
                    <a:lumMod val="50000"/>
                  </a:schemeClr>
                </a:solidFill>
              </a:defRPr>
            </a:lvl1pPr>
            <a:lvl2pPr marL="441325" indent="0">
              <a:buNone/>
              <a:defRPr/>
            </a:lvl2pPr>
          </a:lstStyle>
          <a:p>
            <a:pPr lvl="0"/>
            <a:r>
              <a:rPr lang="en-US"/>
              <a:t>Edit Master text styles</a:t>
            </a:r>
          </a:p>
        </p:txBody>
      </p:sp>
      <p:sp>
        <p:nvSpPr>
          <p:cNvPr id="13" name="Text Placeholder 10">
            <a:extLst>
              <a:ext uri="{FF2B5EF4-FFF2-40B4-BE49-F238E27FC236}">
                <a16:creationId xmlns:a16="http://schemas.microsoft.com/office/drawing/2014/main" id="{5947E226-AF55-411F-8BC5-FF100A01A8C3}"/>
              </a:ext>
            </a:extLst>
          </p:cNvPr>
          <p:cNvSpPr>
            <a:spLocks noGrp="1"/>
          </p:cNvSpPr>
          <p:nvPr>
            <p:ph type="body" sz="quarter" idx="13"/>
          </p:nvPr>
        </p:nvSpPr>
        <p:spPr>
          <a:xfrm>
            <a:off x="2041822" y="4365104"/>
            <a:ext cx="5834063" cy="863600"/>
          </a:xfrm>
        </p:spPr>
        <p:txBody>
          <a:bodyPr anchor="ctr"/>
          <a:lstStyle>
            <a:lvl1pPr>
              <a:defRPr>
                <a:solidFill>
                  <a:schemeClr val="accent1">
                    <a:lumMod val="50000"/>
                  </a:schemeClr>
                </a:solidFill>
              </a:defRPr>
            </a:lvl1pPr>
            <a:lvl2pPr marL="441325" indent="0">
              <a:buNone/>
              <a:defRPr/>
            </a:lvl2pPr>
          </a:lstStyle>
          <a:p>
            <a:pPr lvl="0"/>
            <a:r>
              <a:rPr lang="en-US"/>
              <a:t>Edit Master text styles</a:t>
            </a:r>
          </a:p>
        </p:txBody>
      </p:sp>
    </p:spTree>
    <p:extLst>
      <p:ext uri="{BB962C8B-B14F-4D97-AF65-F5344CB8AC3E}">
        <p14:creationId xmlns:p14="http://schemas.microsoft.com/office/powerpoint/2010/main" val="3483884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Tree>
    <p:extLst>
      <p:ext uri="{BB962C8B-B14F-4D97-AF65-F5344CB8AC3E}">
        <p14:creationId xmlns:p14="http://schemas.microsoft.com/office/powerpoint/2010/main" val="1979909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291260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407177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887028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55754333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image" Target="../media/image2.png"/><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2"/>
          <p:cNvSpPr>
            <a:spLocks noChangeArrowheads="1"/>
          </p:cNvSpPr>
          <p:nvPr/>
        </p:nvSpPr>
        <p:spPr bwMode="auto">
          <a:xfrm>
            <a:off x="449263" y="449263"/>
            <a:ext cx="8277225" cy="990600"/>
          </a:xfrm>
          <a:prstGeom prst="roundRect">
            <a:avLst>
              <a:gd name="adj" fmla="val 7213"/>
            </a:avLst>
          </a:prstGeom>
          <a:solidFill>
            <a:srgbClr val="5F286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lvl1pPr>
              <a:defRPr sz="2400">
                <a:solidFill>
                  <a:schemeClr val="tx1"/>
                </a:solidFill>
                <a:latin typeface="Arial" charset="0"/>
                <a:ea typeface="ヒラギノ角ゴ Pro W3" pitchFamily="-16" charset="-128"/>
              </a:defRPr>
            </a:lvl1pPr>
            <a:lvl2pPr marL="742950" indent="-285750">
              <a:defRPr sz="2400">
                <a:solidFill>
                  <a:schemeClr val="tx1"/>
                </a:solidFill>
                <a:latin typeface="Arial" charset="0"/>
                <a:ea typeface="ヒラギノ角ゴ Pro W3" pitchFamily="-16" charset="-128"/>
              </a:defRPr>
            </a:lvl2pPr>
            <a:lvl3pPr marL="1143000" indent="-228600">
              <a:defRPr sz="2400">
                <a:solidFill>
                  <a:schemeClr val="tx1"/>
                </a:solidFill>
                <a:latin typeface="Arial" charset="0"/>
                <a:ea typeface="ヒラギノ角ゴ Pro W3" pitchFamily="-16" charset="-128"/>
              </a:defRPr>
            </a:lvl3pPr>
            <a:lvl4pPr marL="1600200" indent="-228600">
              <a:defRPr sz="2400">
                <a:solidFill>
                  <a:schemeClr val="tx1"/>
                </a:solidFill>
                <a:latin typeface="Arial" charset="0"/>
                <a:ea typeface="ヒラギノ角ゴ Pro W3" pitchFamily="-16" charset="-128"/>
              </a:defRPr>
            </a:lvl4pPr>
            <a:lvl5pPr marL="2057400" indent="-228600">
              <a:defRPr sz="2400">
                <a:solidFill>
                  <a:schemeClr val="tx1"/>
                </a:solidFill>
                <a:latin typeface="Arial" charset="0"/>
                <a:ea typeface="ヒラギノ角ゴ Pro W3" pitchFamily="-16" charset="-128"/>
              </a:defRPr>
            </a:lvl5pPr>
            <a:lvl6pPr marL="2514600" indent="-228600" eaLnBrk="0" fontAlgn="base" hangingPunct="0">
              <a:spcBef>
                <a:spcPct val="0"/>
              </a:spcBef>
              <a:spcAft>
                <a:spcPct val="0"/>
              </a:spcAft>
              <a:defRPr sz="2400">
                <a:solidFill>
                  <a:schemeClr val="tx1"/>
                </a:solidFill>
                <a:latin typeface="Arial" charset="0"/>
                <a:ea typeface="ヒラギノ角ゴ Pro W3" pitchFamily="-16" charset="-128"/>
              </a:defRPr>
            </a:lvl6pPr>
            <a:lvl7pPr marL="2971800" indent="-228600" eaLnBrk="0" fontAlgn="base" hangingPunct="0">
              <a:spcBef>
                <a:spcPct val="0"/>
              </a:spcBef>
              <a:spcAft>
                <a:spcPct val="0"/>
              </a:spcAft>
              <a:defRPr sz="2400">
                <a:solidFill>
                  <a:schemeClr val="tx1"/>
                </a:solidFill>
                <a:latin typeface="Arial" charset="0"/>
                <a:ea typeface="ヒラギノ角ゴ Pro W3" pitchFamily="-16" charset="-128"/>
              </a:defRPr>
            </a:lvl7pPr>
            <a:lvl8pPr marL="3429000" indent="-228600" eaLnBrk="0" fontAlgn="base" hangingPunct="0">
              <a:spcBef>
                <a:spcPct val="0"/>
              </a:spcBef>
              <a:spcAft>
                <a:spcPct val="0"/>
              </a:spcAft>
              <a:defRPr sz="2400">
                <a:solidFill>
                  <a:schemeClr val="tx1"/>
                </a:solidFill>
                <a:latin typeface="Arial" charset="0"/>
                <a:ea typeface="ヒラギノ角ゴ Pro W3" pitchFamily="-16" charset="-128"/>
              </a:defRPr>
            </a:lvl8pPr>
            <a:lvl9pPr marL="3886200" indent="-228600" eaLnBrk="0" fontAlgn="base" hangingPunct="0">
              <a:spcBef>
                <a:spcPct val="0"/>
              </a:spcBef>
              <a:spcAft>
                <a:spcPct val="0"/>
              </a:spcAft>
              <a:defRPr sz="2400">
                <a:solidFill>
                  <a:schemeClr val="tx1"/>
                </a:solidFill>
                <a:latin typeface="Arial" charset="0"/>
                <a:ea typeface="ヒラギノ角ゴ Pro W3" pitchFamily="-16" charset="-128"/>
              </a:defRPr>
            </a:lvl9pPr>
          </a:lstStyle>
          <a:p>
            <a:pPr>
              <a:defRPr/>
            </a:pPr>
            <a:endParaRPr lang="en-GB" altLang="en-US" dirty="0"/>
          </a:p>
        </p:txBody>
      </p:sp>
      <p:sp>
        <p:nvSpPr>
          <p:cNvPr id="1027" name="Rectangle 3"/>
          <p:cNvSpPr>
            <a:spLocks noGrp="1" noChangeArrowheads="1"/>
          </p:cNvSpPr>
          <p:nvPr>
            <p:ph type="title"/>
          </p:nvPr>
        </p:nvSpPr>
        <p:spPr bwMode="auto">
          <a:xfrm>
            <a:off x="647700" y="485775"/>
            <a:ext cx="5578475" cy="9064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pPr lvl="0"/>
            <a:r>
              <a:rPr lang="en-US" altLang="en-US"/>
              <a:t>Click to edit Master title style</a:t>
            </a:r>
          </a:p>
        </p:txBody>
      </p:sp>
      <p:sp>
        <p:nvSpPr>
          <p:cNvPr id="1028" name="Rectangle 4"/>
          <p:cNvSpPr>
            <a:spLocks noGrp="1" noChangeArrowheads="1"/>
          </p:cNvSpPr>
          <p:nvPr>
            <p:ph type="body" idx="1"/>
          </p:nvPr>
        </p:nvSpPr>
        <p:spPr bwMode="auto">
          <a:xfrm>
            <a:off x="647700" y="1798638"/>
            <a:ext cx="7737475" cy="431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p:txBody>
      </p:sp>
      <p:sp>
        <p:nvSpPr>
          <p:cNvPr id="6149" name="Rectangle 5"/>
          <p:cNvSpPr>
            <a:spLocks noGrp="1" noChangeArrowheads="1"/>
          </p:cNvSpPr>
          <p:nvPr>
            <p:ph type="sldNum" sz="quarter" idx="4"/>
          </p:nvPr>
        </p:nvSpPr>
        <p:spPr bwMode="auto">
          <a:xfrm>
            <a:off x="6821488"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b" anchorCtr="0" compatLnSpc="1">
            <a:prstTxWarp prst="textNoShape">
              <a:avLst/>
            </a:prstTxWarp>
          </a:bodyPr>
          <a:lstStyle>
            <a:lvl1pPr algn="r">
              <a:defRPr sz="900">
                <a:solidFill>
                  <a:srgbClr val="5F2861"/>
                </a:solidFill>
                <a:latin typeface="Arial" pitchFamily="34" charset="0"/>
                <a:ea typeface="+mn-ea"/>
              </a:defRPr>
            </a:lvl1pPr>
          </a:lstStyle>
          <a:p>
            <a:pPr>
              <a:defRPr/>
            </a:pPr>
            <a:fld id="{0B51355A-3AA5-4229-8EC3-E4FA02CF346A}" type="slidenum">
              <a:rPr lang="en-US" altLang="en-US"/>
              <a:pPr>
                <a:defRPr/>
              </a:pPr>
              <a:t>‹#›</a:t>
            </a:fld>
            <a:endParaRPr lang="en-US" altLang="en-US" sz="1400" dirty="0">
              <a:solidFill>
                <a:srgbClr val="6D2E69"/>
              </a:solidFill>
            </a:endParaRPr>
          </a:p>
        </p:txBody>
      </p:sp>
      <p:sp>
        <p:nvSpPr>
          <p:cNvPr id="1030" name="Line 6"/>
          <p:cNvSpPr>
            <a:spLocks noChangeShapeType="1"/>
          </p:cNvSpPr>
          <p:nvPr/>
        </p:nvSpPr>
        <p:spPr bwMode="auto">
          <a:xfrm flipH="1">
            <a:off x="449263" y="6505575"/>
            <a:ext cx="8277225" cy="0"/>
          </a:xfrm>
          <a:prstGeom prst="line">
            <a:avLst/>
          </a:prstGeom>
          <a:noFill/>
          <a:ln w="12700">
            <a:solidFill>
              <a:srgbClr val="5F286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1031" name="Picture 4"/>
          <p:cNvSpPr>
            <a:spLocks noChangeAspect="1" noChangeArrowheads="1"/>
          </p:cNvSpPr>
          <p:nvPr/>
        </p:nvSpPr>
        <p:spPr bwMode="auto">
          <a:xfrm>
            <a:off x="6530975" y="620713"/>
            <a:ext cx="1997075"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ヒラギノ角ゴ Pro W3" pitchFamily="-16" charset="-128"/>
              </a:defRPr>
            </a:lvl1pPr>
            <a:lvl2pPr marL="742950" indent="-285750">
              <a:defRPr sz="2400">
                <a:solidFill>
                  <a:schemeClr val="tx1"/>
                </a:solidFill>
                <a:latin typeface="Arial" charset="0"/>
                <a:ea typeface="ヒラギノ角ゴ Pro W3" pitchFamily="-16" charset="-128"/>
              </a:defRPr>
            </a:lvl2pPr>
            <a:lvl3pPr marL="1143000" indent="-228600">
              <a:defRPr sz="2400">
                <a:solidFill>
                  <a:schemeClr val="tx1"/>
                </a:solidFill>
                <a:latin typeface="Arial" charset="0"/>
                <a:ea typeface="ヒラギノ角ゴ Pro W3" pitchFamily="-16" charset="-128"/>
              </a:defRPr>
            </a:lvl3pPr>
            <a:lvl4pPr marL="1600200" indent="-228600">
              <a:defRPr sz="2400">
                <a:solidFill>
                  <a:schemeClr val="tx1"/>
                </a:solidFill>
                <a:latin typeface="Arial" charset="0"/>
                <a:ea typeface="ヒラギノ角ゴ Pro W3" pitchFamily="-16" charset="-128"/>
              </a:defRPr>
            </a:lvl4pPr>
            <a:lvl5pPr marL="2057400" indent="-228600">
              <a:defRPr sz="2400">
                <a:solidFill>
                  <a:schemeClr val="tx1"/>
                </a:solidFill>
                <a:latin typeface="Arial" charset="0"/>
                <a:ea typeface="ヒラギノ角ゴ Pro W3" pitchFamily="-16" charset="-128"/>
              </a:defRPr>
            </a:lvl5pPr>
            <a:lvl6pPr marL="2514600" indent="-228600" eaLnBrk="0" fontAlgn="base" hangingPunct="0">
              <a:spcBef>
                <a:spcPct val="0"/>
              </a:spcBef>
              <a:spcAft>
                <a:spcPct val="0"/>
              </a:spcAft>
              <a:defRPr sz="2400">
                <a:solidFill>
                  <a:schemeClr val="tx1"/>
                </a:solidFill>
                <a:latin typeface="Arial" charset="0"/>
                <a:ea typeface="ヒラギノ角ゴ Pro W3" pitchFamily="-16" charset="-128"/>
              </a:defRPr>
            </a:lvl6pPr>
            <a:lvl7pPr marL="2971800" indent="-228600" eaLnBrk="0" fontAlgn="base" hangingPunct="0">
              <a:spcBef>
                <a:spcPct val="0"/>
              </a:spcBef>
              <a:spcAft>
                <a:spcPct val="0"/>
              </a:spcAft>
              <a:defRPr sz="2400">
                <a:solidFill>
                  <a:schemeClr val="tx1"/>
                </a:solidFill>
                <a:latin typeface="Arial" charset="0"/>
                <a:ea typeface="ヒラギノ角ゴ Pro W3" pitchFamily="-16" charset="-128"/>
              </a:defRPr>
            </a:lvl7pPr>
            <a:lvl8pPr marL="3429000" indent="-228600" eaLnBrk="0" fontAlgn="base" hangingPunct="0">
              <a:spcBef>
                <a:spcPct val="0"/>
              </a:spcBef>
              <a:spcAft>
                <a:spcPct val="0"/>
              </a:spcAft>
              <a:defRPr sz="2400">
                <a:solidFill>
                  <a:schemeClr val="tx1"/>
                </a:solidFill>
                <a:latin typeface="Arial" charset="0"/>
                <a:ea typeface="ヒラギノ角ゴ Pro W3" pitchFamily="-16" charset="-128"/>
              </a:defRPr>
            </a:lvl8pPr>
            <a:lvl9pPr marL="3886200" indent="-228600" eaLnBrk="0" fontAlgn="base" hangingPunct="0">
              <a:spcBef>
                <a:spcPct val="0"/>
              </a:spcBef>
              <a:spcAft>
                <a:spcPct val="0"/>
              </a:spcAft>
              <a:defRPr sz="2400">
                <a:solidFill>
                  <a:schemeClr val="tx1"/>
                </a:solidFill>
                <a:latin typeface="Arial" charset="0"/>
                <a:ea typeface="ヒラギノ角ゴ Pro W3" pitchFamily="-16" charset="-128"/>
              </a:defRPr>
            </a:lvl9pPr>
          </a:lstStyle>
          <a:p>
            <a:pPr>
              <a:defRPr/>
            </a:pPr>
            <a:endParaRPr lang="en-GB" altLang="en-US"/>
          </a:p>
        </p:txBody>
      </p:sp>
    </p:spTree>
  </p:cSld>
  <p:clrMap bg1="lt1" tx1="dk1" bg2="lt2" tx2="dk2" accent1="accent1" accent2="accent2" accent3="accent3" accent4="accent4" accent5="accent5" accent6="accent6" hlink="hlink" folHlink="folHlink"/>
  <p:sldLayoutIdLst>
    <p:sldLayoutId id="2147485213" r:id="rId1"/>
    <p:sldLayoutId id="2147485193" r:id="rId2"/>
    <p:sldLayoutId id="2147485192" r:id="rId3"/>
    <p:sldLayoutId id="2147485214" r:id="rId4"/>
  </p:sldLayoutIdLst>
  <p:hf hdr="0" ftr="0" dt="0"/>
  <p:txStyles>
    <p:titleStyle>
      <a:lvl1pPr algn="l" rtl="0" eaLnBrk="1" fontAlgn="base" hangingPunct="1">
        <a:lnSpc>
          <a:spcPct val="85000"/>
        </a:lnSpc>
        <a:spcBef>
          <a:spcPct val="0"/>
        </a:spcBef>
        <a:spcAft>
          <a:spcPct val="0"/>
        </a:spcAft>
        <a:defRPr sz="2600">
          <a:solidFill>
            <a:schemeClr val="bg1"/>
          </a:solidFill>
          <a:latin typeface="+mj-lt"/>
          <a:ea typeface="+mj-ea"/>
          <a:cs typeface="+mj-cs"/>
        </a:defRPr>
      </a:lvl1pPr>
      <a:lvl2pPr algn="l" rtl="0" eaLnBrk="1" fontAlgn="base" hangingPunct="1">
        <a:lnSpc>
          <a:spcPct val="85000"/>
        </a:lnSpc>
        <a:spcBef>
          <a:spcPct val="0"/>
        </a:spcBef>
        <a:spcAft>
          <a:spcPct val="0"/>
        </a:spcAft>
        <a:defRPr sz="2600">
          <a:solidFill>
            <a:schemeClr val="bg1"/>
          </a:solidFill>
          <a:latin typeface="Arial" pitchFamily="34" charset="0"/>
          <a:ea typeface="ＭＳ Ｐゴシック" pitchFamily="34" charset="-128"/>
        </a:defRPr>
      </a:lvl2pPr>
      <a:lvl3pPr algn="l" rtl="0" eaLnBrk="1" fontAlgn="base" hangingPunct="1">
        <a:lnSpc>
          <a:spcPct val="85000"/>
        </a:lnSpc>
        <a:spcBef>
          <a:spcPct val="0"/>
        </a:spcBef>
        <a:spcAft>
          <a:spcPct val="0"/>
        </a:spcAft>
        <a:defRPr sz="2600">
          <a:solidFill>
            <a:schemeClr val="bg1"/>
          </a:solidFill>
          <a:latin typeface="Arial" pitchFamily="34" charset="0"/>
          <a:ea typeface="ＭＳ Ｐゴシック" pitchFamily="34" charset="-128"/>
        </a:defRPr>
      </a:lvl3pPr>
      <a:lvl4pPr algn="l" rtl="0" eaLnBrk="1" fontAlgn="base" hangingPunct="1">
        <a:lnSpc>
          <a:spcPct val="85000"/>
        </a:lnSpc>
        <a:spcBef>
          <a:spcPct val="0"/>
        </a:spcBef>
        <a:spcAft>
          <a:spcPct val="0"/>
        </a:spcAft>
        <a:defRPr sz="2600">
          <a:solidFill>
            <a:schemeClr val="bg1"/>
          </a:solidFill>
          <a:latin typeface="Arial" pitchFamily="34" charset="0"/>
          <a:ea typeface="ＭＳ Ｐゴシック" pitchFamily="34" charset="-128"/>
        </a:defRPr>
      </a:lvl4pPr>
      <a:lvl5pPr algn="l" rtl="0" eaLnBrk="1" fontAlgn="base" hangingPunct="1">
        <a:lnSpc>
          <a:spcPct val="85000"/>
        </a:lnSpc>
        <a:spcBef>
          <a:spcPct val="0"/>
        </a:spcBef>
        <a:spcAft>
          <a:spcPct val="0"/>
        </a:spcAft>
        <a:defRPr sz="2600">
          <a:solidFill>
            <a:schemeClr val="bg1"/>
          </a:solidFill>
          <a:latin typeface="Arial" pitchFamily="34" charset="0"/>
          <a:ea typeface="ＭＳ Ｐゴシック" pitchFamily="34" charset="-128"/>
        </a:defRPr>
      </a:lvl5pPr>
      <a:lvl6pPr marL="457200" algn="l" rtl="0" eaLnBrk="1" fontAlgn="base" hangingPunct="1">
        <a:lnSpc>
          <a:spcPct val="85000"/>
        </a:lnSpc>
        <a:spcBef>
          <a:spcPct val="0"/>
        </a:spcBef>
        <a:spcAft>
          <a:spcPct val="0"/>
        </a:spcAft>
        <a:defRPr sz="2600">
          <a:solidFill>
            <a:schemeClr val="bg1"/>
          </a:solidFill>
          <a:latin typeface="Arial" pitchFamily="34" charset="0"/>
          <a:ea typeface="ＭＳ Ｐゴシック" pitchFamily="34" charset="-128"/>
        </a:defRPr>
      </a:lvl6pPr>
      <a:lvl7pPr marL="914400" algn="l" rtl="0" eaLnBrk="1" fontAlgn="base" hangingPunct="1">
        <a:lnSpc>
          <a:spcPct val="85000"/>
        </a:lnSpc>
        <a:spcBef>
          <a:spcPct val="0"/>
        </a:spcBef>
        <a:spcAft>
          <a:spcPct val="0"/>
        </a:spcAft>
        <a:defRPr sz="2600">
          <a:solidFill>
            <a:schemeClr val="bg1"/>
          </a:solidFill>
          <a:latin typeface="Arial" pitchFamily="34" charset="0"/>
          <a:ea typeface="ＭＳ Ｐゴシック" pitchFamily="34" charset="-128"/>
        </a:defRPr>
      </a:lvl7pPr>
      <a:lvl8pPr marL="1371600" algn="l" rtl="0" eaLnBrk="1" fontAlgn="base" hangingPunct="1">
        <a:lnSpc>
          <a:spcPct val="85000"/>
        </a:lnSpc>
        <a:spcBef>
          <a:spcPct val="0"/>
        </a:spcBef>
        <a:spcAft>
          <a:spcPct val="0"/>
        </a:spcAft>
        <a:defRPr sz="2600">
          <a:solidFill>
            <a:schemeClr val="bg1"/>
          </a:solidFill>
          <a:latin typeface="Arial" pitchFamily="34" charset="0"/>
          <a:ea typeface="ＭＳ Ｐゴシック" pitchFamily="34" charset="-128"/>
        </a:defRPr>
      </a:lvl8pPr>
      <a:lvl9pPr marL="1828800" algn="l" rtl="0" eaLnBrk="1" fontAlgn="base" hangingPunct="1">
        <a:lnSpc>
          <a:spcPct val="85000"/>
        </a:lnSpc>
        <a:spcBef>
          <a:spcPct val="0"/>
        </a:spcBef>
        <a:spcAft>
          <a:spcPct val="0"/>
        </a:spcAft>
        <a:defRPr sz="2600">
          <a:solidFill>
            <a:schemeClr val="bg1"/>
          </a:solidFill>
          <a:latin typeface="Arial" pitchFamily="34" charset="0"/>
          <a:ea typeface="ＭＳ Ｐゴシック" pitchFamily="34" charset="-128"/>
        </a:defRPr>
      </a:lvl9pPr>
    </p:titleStyle>
    <p:bodyStyle>
      <a:lvl1pPr algn="l" rtl="0" eaLnBrk="1" fontAlgn="base" hangingPunct="1">
        <a:lnSpc>
          <a:spcPct val="90000"/>
        </a:lnSpc>
        <a:spcBef>
          <a:spcPct val="60000"/>
        </a:spcBef>
        <a:spcAft>
          <a:spcPct val="0"/>
        </a:spcAft>
        <a:buClr>
          <a:srgbClr val="5F2861"/>
        </a:buClr>
        <a:buSzPct val="120000"/>
        <a:tabLst>
          <a:tab pos="261938" algn="l"/>
        </a:tabLst>
        <a:defRPr sz="2000">
          <a:solidFill>
            <a:schemeClr val="tx1"/>
          </a:solidFill>
          <a:latin typeface="+mn-lt"/>
          <a:ea typeface="+mn-ea"/>
          <a:cs typeface="+mn-cs"/>
        </a:defRPr>
      </a:lvl1pPr>
      <a:lvl2pPr marL="700088" indent="-258763" algn="l" rtl="0" eaLnBrk="1" fontAlgn="base" hangingPunct="1">
        <a:lnSpc>
          <a:spcPct val="90000"/>
        </a:lnSpc>
        <a:spcBef>
          <a:spcPct val="50000"/>
        </a:spcBef>
        <a:spcAft>
          <a:spcPct val="0"/>
        </a:spcAft>
        <a:buClr>
          <a:srgbClr val="5F2861"/>
        </a:buClr>
        <a:buSzPct val="120000"/>
        <a:buChar char="•"/>
        <a:tabLst>
          <a:tab pos="261938" algn="l"/>
        </a:tabLst>
        <a:defRPr sz="2000">
          <a:solidFill>
            <a:schemeClr val="tx1"/>
          </a:solidFill>
          <a:latin typeface="+mn-lt"/>
          <a:ea typeface="+mn-ea"/>
        </a:defRPr>
      </a:lvl2pPr>
      <a:lvl3pPr marL="1162050" indent="-282575" algn="l" rtl="0" eaLnBrk="1" fontAlgn="base" hangingPunct="1">
        <a:lnSpc>
          <a:spcPct val="90000"/>
        </a:lnSpc>
        <a:spcBef>
          <a:spcPct val="50000"/>
        </a:spcBef>
        <a:spcAft>
          <a:spcPct val="0"/>
        </a:spcAft>
        <a:buFont typeface="Arial" charset="0"/>
        <a:buChar char="-"/>
        <a:tabLst>
          <a:tab pos="261938" algn="l"/>
        </a:tabLst>
        <a:defRPr sz="2000">
          <a:solidFill>
            <a:schemeClr val="tx1"/>
          </a:solidFill>
          <a:latin typeface="+mn-lt"/>
          <a:ea typeface="+mn-ea"/>
        </a:defRPr>
      </a:lvl3pPr>
      <a:lvl4pPr marL="1627188" indent="-285750" algn="l" rtl="0" eaLnBrk="1" fontAlgn="base" hangingPunct="1">
        <a:lnSpc>
          <a:spcPct val="90000"/>
        </a:lnSpc>
        <a:spcBef>
          <a:spcPct val="50000"/>
        </a:spcBef>
        <a:spcAft>
          <a:spcPct val="0"/>
        </a:spcAft>
        <a:buFont typeface="Wingdings 2" pitchFamily="18" charset="2"/>
        <a:buChar char=""/>
        <a:tabLst>
          <a:tab pos="261938" algn="l"/>
        </a:tabLst>
        <a:defRPr sz="2000">
          <a:solidFill>
            <a:schemeClr val="tx1"/>
          </a:solidFill>
          <a:latin typeface="+mn-lt"/>
          <a:ea typeface="+mn-ea"/>
        </a:defRPr>
      </a:lvl4pPr>
      <a:lvl5pPr marL="2087563" indent="-280988" algn="l" rtl="0" eaLnBrk="1" fontAlgn="base" hangingPunct="1">
        <a:lnSpc>
          <a:spcPct val="90000"/>
        </a:lnSpc>
        <a:spcBef>
          <a:spcPct val="50000"/>
        </a:spcBef>
        <a:spcAft>
          <a:spcPct val="0"/>
        </a:spcAft>
        <a:buFont typeface="Wingdings 2" pitchFamily="18" charset="2"/>
        <a:buChar char=""/>
        <a:tabLst>
          <a:tab pos="261938" algn="l"/>
        </a:tabLst>
        <a:defRPr sz="2000">
          <a:solidFill>
            <a:schemeClr val="tx1"/>
          </a:solidFill>
          <a:latin typeface="+mn-lt"/>
          <a:ea typeface="+mn-ea"/>
        </a:defRPr>
      </a:lvl5pPr>
      <a:lvl6pPr marL="2544763" indent="-280988" algn="l" rtl="0" eaLnBrk="1" fontAlgn="base" hangingPunct="1">
        <a:lnSpc>
          <a:spcPct val="90000"/>
        </a:lnSpc>
        <a:spcBef>
          <a:spcPct val="50000"/>
        </a:spcBef>
        <a:spcAft>
          <a:spcPct val="0"/>
        </a:spcAft>
        <a:buFont typeface="Wingdings 2" pitchFamily="18" charset="2"/>
        <a:buChar char=""/>
        <a:tabLst>
          <a:tab pos="261938" algn="l"/>
        </a:tabLst>
        <a:defRPr sz="2000">
          <a:solidFill>
            <a:schemeClr val="tx1"/>
          </a:solidFill>
          <a:latin typeface="+mn-lt"/>
          <a:ea typeface="+mn-ea"/>
        </a:defRPr>
      </a:lvl6pPr>
      <a:lvl7pPr marL="3001963" indent="-280988" algn="l" rtl="0" eaLnBrk="1" fontAlgn="base" hangingPunct="1">
        <a:lnSpc>
          <a:spcPct val="90000"/>
        </a:lnSpc>
        <a:spcBef>
          <a:spcPct val="50000"/>
        </a:spcBef>
        <a:spcAft>
          <a:spcPct val="0"/>
        </a:spcAft>
        <a:buFont typeface="Wingdings 2" pitchFamily="18" charset="2"/>
        <a:buChar char=""/>
        <a:tabLst>
          <a:tab pos="261938" algn="l"/>
        </a:tabLst>
        <a:defRPr sz="2000">
          <a:solidFill>
            <a:schemeClr val="tx1"/>
          </a:solidFill>
          <a:latin typeface="+mn-lt"/>
          <a:ea typeface="+mn-ea"/>
        </a:defRPr>
      </a:lvl7pPr>
      <a:lvl8pPr marL="3459163" indent="-280988" algn="l" rtl="0" eaLnBrk="1" fontAlgn="base" hangingPunct="1">
        <a:lnSpc>
          <a:spcPct val="90000"/>
        </a:lnSpc>
        <a:spcBef>
          <a:spcPct val="50000"/>
        </a:spcBef>
        <a:spcAft>
          <a:spcPct val="0"/>
        </a:spcAft>
        <a:buFont typeface="Wingdings 2" pitchFamily="18" charset="2"/>
        <a:buChar char=""/>
        <a:tabLst>
          <a:tab pos="261938" algn="l"/>
        </a:tabLst>
        <a:defRPr sz="2000">
          <a:solidFill>
            <a:schemeClr val="tx1"/>
          </a:solidFill>
          <a:latin typeface="+mn-lt"/>
          <a:ea typeface="+mn-ea"/>
        </a:defRPr>
      </a:lvl8pPr>
      <a:lvl9pPr marL="3916363" indent="-280988" algn="l" rtl="0" eaLnBrk="1" fontAlgn="base" hangingPunct="1">
        <a:lnSpc>
          <a:spcPct val="90000"/>
        </a:lnSpc>
        <a:spcBef>
          <a:spcPct val="50000"/>
        </a:spcBef>
        <a:spcAft>
          <a:spcPct val="0"/>
        </a:spcAft>
        <a:buFont typeface="Wingdings 2" pitchFamily="18" charset="2"/>
        <a:buChar char=""/>
        <a:tabLst>
          <a:tab pos="261938" algn="l"/>
        </a:tabLst>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7" descr="CQC_logo_CMYK"/>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47700" y="647700"/>
            <a:ext cx="1981200"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5202" r:id="rId1"/>
    <p:sldLayoutId id="2147485203" r:id="rId2"/>
    <p:sldLayoutId id="2147485204" r:id="rId3"/>
    <p:sldLayoutId id="2147485205" r:id="rId4"/>
    <p:sldLayoutId id="2147485206" r:id="rId5"/>
    <p:sldLayoutId id="2147485207" r:id="rId6"/>
    <p:sldLayoutId id="2147485208" r:id="rId7"/>
    <p:sldLayoutId id="2147485209" r:id="rId8"/>
    <p:sldLayoutId id="2147485210" r:id="rId9"/>
    <p:sldLayoutId id="2147485211" r:id="rId10"/>
    <p:sldLayoutId id="2147485212"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3.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2"/>
          <p:cNvSpPr>
            <a:spLocks noGrp="1"/>
          </p:cNvSpPr>
          <p:nvPr>
            <p:ph type="ctrTitle"/>
          </p:nvPr>
        </p:nvSpPr>
        <p:spPr>
          <a:xfrm>
            <a:off x="647700" y="1773238"/>
            <a:ext cx="5708650" cy="1800225"/>
          </a:xfrm>
        </p:spPr>
        <p:txBody>
          <a:bodyPr/>
          <a:lstStyle/>
          <a:p>
            <a:pPr eaLnBrk="1" hangingPunct="1">
              <a:spcBef>
                <a:spcPts val="400"/>
              </a:spcBef>
            </a:pPr>
            <a:r>
              <a:rPr lang="en-GB" altLang="en-US" sz="2400" b="1" dirty="0"/>
              <a:t>How can a regulator encourage innovation?</a:t>
            </a:r>
            <a:br>
              <a:rPr lang="en-GB" altLang="en-US" sz="2400" dirty="0"/>
            </a:br>
            <a:br>
              <a:rPr lang="en-GB" altLang="en-US" sz="2400" dirty="0"/>
            </a:br>
            <a:r>
              <a:rPr lang="en-GB" altLang="en-US" sz="2400" i="1" dirty="0"/>
              <a:t>Tim Atkins, Head of Strategy,</a:t>
            </a:r>
            <a:br>
              <a:rPr lang="en-GB" altLang="en-US" sz="2400" i="1" dirty="0"/>
            </a:br>
            <a:r>
              <a:rPr lang="en-GB" altLang="en-US" sz="2400" i="1" dirty="0"/>
              <a:t>Care Quality Commission</a:t>
            </a:r>
            <a:endParaRPr lang="en-GB" altLang="en-US" sz="2400" b="1" i="1" dirty="0"/>
          </a:p>
        </p:txBody>
      </p:sp>
      <p:sp>
        <p:nvSpPr>
          <p:cNvPr id="4" name="TextBox 3"/>
          <p:cNvSpPr txBox="1"/>
          <p:nvPr/>
        </p:nvSpPr>
        <p:spPr>
          <a:xfrm>
            <a:off x="6084888" y="6551613"/>
            <a:ext cx="2232025" cy="261937"/>
          </a:xfrm>
          <a:prstGeom prst="rect">
            <a:avLst/>
          </a:prstGeom>
          <a:solidFill>
            <a:schemeClr val="bg1"/>
          </a:solidFill>
        </p:spPr>
        <p:txBody>
          <a:bodyPr>
            <a:spAutoFit/>
          </a:bodyPr>
          <a:lstStyle/>
          <a:p>
            <a:pPr>
              <a:defRPr/>
            </a:pPr>
            <a:endParaRPr lang="en-GB" sz="1050" dirty="0">
              <a:latin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BDFA936E-3664-4F09-A7E9-A9034BF43118}"/>
              </a:ext>
            </a:extLst>
          </p:cNvPr>
          <p:cNvSpPr>
            <a:spLocks noGrp="1"/>
          </p:cNvSpPr>
          <p:nvPr>
            <p:ph type="title"/>
          </p:nvPr>
        </p:nvSpPr>
        <p:spPr/>
        <p:txBody>
          <a:bodyPr/>
          <a:lstStyle/>
          <a:p>
            <a:r>
              <a:rPr lang="en-GB" dirty="0"/>
              <a:t>Why does CQC want to encourage innovation?</a:t>
            </a:r>
          </a:p>
        </p:txBody>
      </p:sp>
      <p:sp>
        <p:nvSpPr>
          <p:cNvPr id="4" name="Slide Number Placeholder 3"/>
          <p:cNvSpPr>
            <a:spLocks noGrp="1"/>
          </p:cNvSpPr>
          <p:nvPr>
            <p:ph type="sldNum" sz="quarter" idx="10"/>
          </p:nvPr>
        </p:nvSpPr>
        <p:spPr/>
        <p:txBody>
          <a:bodyPr/>
          <a:lstStyle/>
          <a:p>
            <a:pPr>
              <a:defRPr/>
            </a:pPr>
            <a:fld id="{E7BD5747-F33C-4968-BC50-39A8A777E096}" type="slidenum">
              <a:rPr lang="en-US" altLang="en-US" smtClean="0"/>
              <a:pPr>
                <a:defRPr/>
              </a:pPr>
              <a:t>2</a:t>
            </a:fld>
            <a:endParaRPr lang="en-US" altLang="en-US" sz="1400" dirty="0">
              <a:solidFill>
                <a:srgbClr val="6D2E69"/>
              </a:solidFill>
            </a:endParaRPr>
          </a:p>
        </p:txBody>
      </p:sp>
      <p:sp>
        <p:nvSpPr>
          <p:cNvPr id="2" name="Rectangle 1">
            <a:extLst>
              <a:ext uri="{FF2B5EF4-FFF2-40B4-BE49-F238E27FC236}">
                <a16:creationId xmlns:a16="http://schemas.microsoft.com/office/drawing/2014/main" id="{31ABB429-7924-448C-8532-584208F157DD}"/>
              </a:ext>
            </a:extLst>
          </p:cNvPr>
          <p:cNvSpPr/>
          <p:nvPr/>
        </p:nvSpPr>
        <p:spPr>
          <a:xfrm>
            <a:off x="3059832" y="1893490"/>
            <a:ext cx="5652120" cy="1200329"/>
          </a:xfrm>
          <a:prstGeom prst="rect">
            <a:avLst/>
          </a:prstGeom>
        </p:spPr>
        <p:txBody>
          <a:bodyPr wrap="square">
            <a:spAutoFit/>
          </a:bodyPr>
          <a:lstStyle/>
          <a:p>
            <a:pPr algn="r"/>
            <a:r>
              <a:rPr lang="en-GB" sz="1800" b="1" dirty="0">
                <a:solidFill>
                  <a:schemeClr val="bg1">
                    <a:lumMod val="50000"/>
                  </a:schemeClr>
                </a:solidFill>
                <a:latin typeface="Garamond" panose="02020404030301010803" pitchFamily="18" charset="0"/>
                <a:cs typeface="Segoe UI" panose="020B0502040204020203" pitchFamily="34" charset="0"/>
              </a:rPr>
              <a:t>CQC’s purpose</a:t>
            </a:r>
          </a:p>
          <a:p>
            <a:pPr algn="r"/>
            <a:r>
              <a:rPr lang="en-GB" sz="1800" b="1" dirty="0">
                <a:solidFill>
                  <a:srgbClr val="5F2861"/>
                </a:solidFill>
                <a:latin typeface="Garamond" panose="02020404030301010803" pitchFamily="18" charset="0"/>
                <a:cs typeface="Segoe UI" panose="020B0502040204020203" pitchFamily="34" charset="0"/>
              </a:rPr>
              <a:t>“We make sure health and social care services provide people with safe, effective, compassionate, high-quality care and we encourage care services to improve.”</a:t>
            </a:r>
          </a:p>
        </p:txBody>
      </p:sp>
      <p:sp>
        <p:nvSpPr>
          <p:cNvPr id="10" name="Content Placeholder 2">
            <a:extLst>
              <a:ext uri="{FF2B5EF4-FFF2-40B4-BE49-F238E27FC236}">
                <a16:creationId xmlns:a16="http://schemas.microsoft.com/office/drawing/2014/main" id="{0F419C82-15C6-4A3A-975C-D792160430FC}"/>
              </a:ext>
            </a:extLst>
          </p:cNvPr>
          <p:cNvSpPr>
            <a:spLocks noGrp="1"/>
          </p:cNvSpPr>
          <p:nvPr>
            <p:ph idx="1"/>
          </p:nvPr>
        </p:nvSpPr>
        <p:spPr>
          <a:xfrm>
            <a:off x="647700" y="3549674"/>
            <a:ext cx="7737475" cy="2687638"/>
          </a:xfrm>
        </p:spPr>
        <p:txBody>
          <a:bodyPr/>
          <a:lstStyle/>
          <a:p>
            <a:pPr marL="342900" indent="-342900">
              <a:spcBef>
                <a:spcPts val="1800"/>
              </a:spcBef>
              <a:buFont typeface="Arial" panose="020B0604020202020204" pitchFamily="34" charset="0"/>
              <a:buChar char="•"/>
            </a:pPr>
            <a:r>
              <a:rPr lang="en-GB" dirty="0">
                <a:latin typeface="Segoe UI" panose="020B0502040204020203" pitchFamily="34" charset="0"/>
                <a:cs typeface="Segoe UI" panose="020B0502040204020203" pitchFamily="34" charset="0"/>
              </a:rPr>
              <a:t>Innovation has been an </a:t>
            </a:r>
            <a:r>
              <a:rPr lang="en-GB" b="1" dirty="0">
                <a:latin typeface="Segoe UI" panose="020B0502040204020203" pitchFamily="34" charset="0"/>
                <a:cs typeface="Segoe UI" panose="020B0502040204020203" pitchFamily="34" charset="0"/>
              </a:rPr>
              <a:t>important driver of higher quality </a:t>
            </a:r>
            <a:r>
              <a:rPr lang="en-GB" dirty="0">
                <a:latin typeface="Segoe UI" panose="020B0502040204020203" pitchFamily="34" charset="0"/>
                <a:cs typeface="Segoe UI" panose="020B0502040204020203" pitchFamily="34" charset="0"/>
              </a:rPr>
              <a:t>in the past and is likely to be in the future.</a:t>
            </a:r>
          </a:p>
          <a:p>
            <a:pPr marL="342900" indent="-342900">
              <a:spcBef>
                <a:spcPts val="1800"/>
              </a:spcBef>
              <a:buFont typeface="Arial" panose="020B0604020202020204" pitchFamily="34" charset="0"/>
              <a:buChar char="•"/>
            </a:pPr>
            <a:r>
              <a:rPr lang="en-GB" dirty="0">
                <a:latin typeface="Segoe UI" panose="020B0502040204020203" pitchFamily="34" charset="0"/>
                <a:cs typeface="Segoe UI" panose="020B0502040204020203" pitchFamily="34" charset="0"/>
              </a:rPr>
              <a:t>So more and better innovation in health and social care can help to </a:t>
            </a:r>
            <a:r>
              <a:rPr lang="en-GB" b="1" dirty="0">
                <a:latin typeface="Segoe UI" panose="020B0502040204020203" pitchFamily="34" charset="0"/>
                <a:cs typeface="Segoe UI" panose="020B0502040204020203" pitchFamily="34" charset="0"/>
              </a:rPr>
              <a:t>achieve our purpose</a:t>
            </a:r>
            <a:r>
              <a:rPr lang="en-GB" dirty="0">
                <a:latin typeface="Segoe UI" panose="020B0502040204020203" pitchFamily="34" charset="0"/>
                <a:cs typeface="Segoe UI" panose="020B0502040204020203" pitchFamily="34" charset="0"/>
              </a:rPr>
              <a:t>.</a:t>
            </a:r>
          </a:p>
          <a:p>
            <a:pPr marL="342900" indent="-342900">
              <a:spcBef>
                <a:spcPts val="1800"/>
              </a:spcBef>
              <a:buFont typeface="Arial" panose="020B0604020202020204" pitchFamily="34" charset="0"/>
              <a:buChar char="•"/>
            </a:pPr>
            <a:r>
              <a:rPr lang="en-GB" dirty="0">
                <a:latin typeface="Segoe UI" panose="020B0502040204020203" pitchFamily="34" charset="0"/>
                <a:cs typeface="Segoe UI" panose="020B0502040204020203" pitchFamily="34" charset="0"/>
              </a:rPr>
              <a:t>Our current strategy sets out a </a:t>
            </a:r>
            <a:r>
              <a:rPr lang="en-GB" b="1" dirty="0">
                <a:latin typeface="Segoe UI" panose="020B0502040204020203" pitchFamily="34" charset="0"/>
                <a:cs typeface="Segoe UI" panose="020B0502040204020203" pitchFamily="34" charset="0"/>
              </a:rPr>
              <a:t>strategic priority to encourage innovation</a:t>
            </a:r>
            <a:r>
              <a:rPr lang="en-GB" dirty="0">
                <a:latin typeface="Segoe UI" panose="020B0502040204020203" pitchFamily="34" charset="0"/>
                <a:cs typeface="Segoe UI" panose="020B0502040204020203" pitchFamily="34" charset="0"/>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40683-FA29-456D-97EE-B38C561F1994}"/>
              </a:ext>
            </a:extLst>
          </p:cNvPr>
          <p:cNvSpPr>
            <a:spLocks noGrp="1"/>
          </p:cNvSpPr>
          <p:nvPr>
            <p:ph type="title"/>
          </p:nvPr>
        </p:nvSpPr>
        <p:spPr/>
        <p:txBody>
          <a:bodyPr/>
          <a:lstStyle/>
          <a:p>
            <a:r>
              <a:rPr lang="en-GB" dirty="0"/>
              <a:t>Where are we now and where do we want to be?</a:t>
            </a:r>
          </a:p>
        </p:txBody>
      </p:sp>
      <p:sp>
        <p:nvSpPr>
          <p:cNvPr id="4" name="Slide Number Placeholder 3">
            <a:extLst>
              <a:ext uri="{FF2B5EF4-FFF2-40B4-BE49-F238E27FC236}">
                <a16:creationId xmlns:a16="http://schemas.microsoft.com/office/drawing/2014/main" id="{F4493A56-EDE9-4C61-89D0-7BC4B37F6BDE}"/>
              </a:ext>
            </a:extLst>
          </p:cNvPr>
          <p:cNvSpPr>
            <a:spLocks noGrp="1"/>
          </p:cNvSpPr>
          <p:nvPr>
            <p:ph type="sldNum" sz="quarter" idx="10"/>
          </p:nvPr>
        </p:nvSpPr>
        <p:spPr/>
        <p:txBody>
          <a:bodyPr/>
          <a:lstStyle/>
          <a:p>
            <a:pPr>
              <a:defRPr/>
            </a:pPr>
            <a:fld id="{3CAB2F54-F496-4B6A-B7B7-8BB2C3470733}" type="slidenum">
              <a:rPr lang="en-US" altLang="en-US" smtClean="0"/>
              <a:pPr>
                <a:defRPr/>
              </a:pPr>
              <a:t>3</a:t>
            </a:fld>
            <a:endParaRPr lang="en-US" altLang="en-US" sz="1400" dirty="0">
              <a:solidFill>
                <a:srgbClr val="6D2E69"/>
              </a:solidFill>
            </a:endParaRPr>
          </a:p>
        </p:txBody>
      </p:sp>
      <p:sp>
        <p:nvSpPr>
          <p:cNvPr id="5" name="Arrow: Pentagon 4">
            <a:extLst>
              <a:ext uri="{FF2B5EF4-FFF2-40B4-BE49-F238E27FC236}">
                <a16:creationId xmlns:a16="http://schemas.microsoft.com/office/drawing/2014/main" id="{11ADA3E3-B807-403E-A98B-BA03FECA1A8E}"/>
              </a:ext>
            </a:extLst>
          </p:cNvPr>
          <p:cNvSpPr/>
          <p:nvPr/>
        </p:nvSpPr>
        <p:spPr bwMode="auto">
          <a:xfrm>
            <a:off x="933451" y="2193767"/>
            <a:ext cx="3710557" cy="906463"/>
          </a:xfrm>
          <a:prstGeom prst="homePlate">
            <a:avLst/>
          </a:prstGeom>
          <a:solidFill>
            <a:schemeClr val="bg1">
              <a:lumMod val="85000"/>
            </a:schemeClr>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r>
              <a:rPr lang="en-GB" sz="1700" dirty="0">
                <a:latin typeface="Segoe UI" panose="020B0502040204020203" pitchFamily="34" charset="0"/>
                <a:cs typeface="Segoe UI" panose="020B0502040204020203" pitchFamily="34" charset="0"/>
              </a:rPr>
              <a:t>We don’t always do a good job of assessing quality of innovative care</a:t>
            </a:r>
            <a:endParaRPr kumimoji="0" lang="en-GB" sz="1700" b="0" i="0" u="none" strike="noStrike" cap="none" normalizeH="0" baseline="0" dirty="0">
              <a:ln>
                <a:noFill/>
              </a:ln>
              <a:solidFill>
                <a:schemeClr val="tx1"/>
              </a:solidFill>
              <a:effectLst/>
              <a:latin typeface="Segoe UI" panose="020B0502040204020203" pitchFamily="34" charset="0"/>
              <a:cs typeface="Segoe UI" panose="020B0502040204020203" pitchFamily="34" charset="0"/>
            </a:endParaRPr>
          </a:p>
        </p:txBody>
      </p:sp>
      <p:sp>
        <p:nvSpPr>
          <p:cNvPr id="6" name="Rectangle 5">
            <a:extLst>
              <a:ext uri="{FF2B5EF4-FFF2-40B4-BE49-F238E27FC236}">
                <a16:creationId xmlns:a16="http://schemas.microsoft.com/office/drawing/2014/main" id="{F4C9D152-C31A-40C1-8BC8-CECE60768455}"/>
              </a:ext>
            </a:extLst>
          </p:cNvPr>
          <p:cNvSpPr/>
          <p:nvPr/>
        </p:nvSpPr>
        <p:spPr bwMode="auto">
          <a:xfrm>
            <a:off x="4788024" y="2193767"/>
            <a:ext cx="3528392" cy="906463"/>
          </a:xfrm>
          <a:prstGeom prst="rect">
            <a:avLst/>
          </a:prstGeom>
          <a:solidFill>
            <a:srgbClr val="5C3160"/>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r>
              <a:rPr lang="en-GB" sz="1700" dirty="0">
                <a:solidFill>
                  <a:schemeClr val="bg1"/>
                </a:solidFill>
                <a:latin typeface="Segoe UI" panose="020B0502040204020203" pitchFamily="34" charset="0"/>
                <a:cs typeface="Segoe UI" panose="020B0502040204020203" pitchFamily="34" charset="0"/>
              </a:rPr>
              <a:t>Consistent assessments of the quality of care</a:t>
            </a:r>
            <a:endParaRPr kumimoji="0" lang="en-GB" sz="1700" b="0" i="0" u="none" strike="noStrike" cap="none" normalizeH="0" baseline="0" dirty="0">
              <a:ln>
                <a:noFill/>
              </a:ln>
              <a:solidFill>
                <a:schemeClr val="bg1"/>
              </a:solidFill>
              <a:effectLst/>
              <a:latin typeface="Segoe UI" panose="020B0502040204020203" pitchFamily="34" charset="0"/>
              <a:cs typeface="Segoe UI" panose="020B0502040204020203" pitchFamily="34" charset="0"/>
            </a:endParaRPr>
          </a:p>
        </p:txBody>
      </p:sp>
      <p:sp>
        <p:nvSpPr>
          <p:cNvPr id="7" name="Arrow: Pentagon 6">
            <a:extLst>
              <a:ext uri="{FF2B5EF4-FFF2-40B4-BE49-F238E27FC236}">
                <a16:creationId xmlns:a16="http://schemas.microsoft.com/office/drawing/2014/main" id="{C0D99F2D-C5A8-481A-A75D-86FCB1F1027E}"/>
              </a:ext>
            </a:extLst>
          </p:cNvPr>
          <p:cNvSpPr/>
          <p:nvPr/>
        </p:nvSpPr>
        <p:spPr bwMode="auto">
          <a:xfrm>
            <a:off x="933451" y="3201879"/>
            <a:ext cx="3710557" cy="906463"/>
          </a:xfrm>
          <a:prstGeom prst="homePlate">
            <a:avLst/>
          </a:prstGeom>
          <a:solidFill>
            <a:schemeClr val="bg1">
              <a:lumMod val="85000"/>
            </a:schemeClr>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r>
              <a:rPr lang="en-GB" sz="1700" dirty="0">
                <a:latin typeface="Segoe UI" panose="020B0502040204020203" pitchFamily="34" charset="0"/>
                <a:cs typeface="Segoe UI" panose="020B0502040204020203" pitchFamily="34" charset="0"/>
              </a:rPr>
              <a:t>Inconsistent messages to providers</a:t>
            </a:r>
            <a:endParaRPr kumimoji="0" lang="en-GB" sz="1700" b="0" i="0" u="none" strike="noStrike" cap="none" normalizeH="0" baseline="0" dirty="0">
              <a:ln>
                <a:noFill/>
              </a:ln>
              <a:solidFill>
                <a:schemeClr val="tx1"/>
              </a:solidFill>
              <a:effectLst/>
              <a:latin typeface="Segoe UI" panose="020B0502040204020203" pitchFamily="34" charset="0"/>
              <a:cs typeface="Segoe UI" panose="020B0502040204020203" pitchFamily="34" charset="0"/>
            </a:endParaRPr>
          </a:p>
        </p:txBody>
      </p:sp>
      <p:sp>
        <p:nvSpPr>
          <p:cNvPr id="8" name="Rectangle 7">
            <a:extLst>
              <a:ext uri="{FF2B5EF4-FFF2-40B4-BE49-F238E27FC236}">
                <a16:creationId xmlns:a16="http://schemas.microsoft.com/office/drawing/2014/main" id="{2B4794ED-0164-482F-BFA5-65B46308DF87}"/>
              </a:ext>
            </a:extLst>
          </p:cNvPr>
          <p:cNvSpPr/>
          <p:nvPr/>
        </p:nvSpPr>
        <p:spPr bwMode="auto">
          <a:xfrm>
            <a:off x="4788024" y="3201879"/>
            <a:ext cx="3528392" cy="906463"/>
          </a:xfrm>
          <a:prstGeom prst="rect">
            <a:avLst/>
          </a:prstGeom>
          <a:solidFill>
            <a:srgbClr val="5C3160"/>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r>
              <a:rPr lang="en-GB" sz="1700" dirty="0">
                <a:solidFill>
                  <a:schemeClr val="bg1"/>
                </a:solidFill>
                <a:latin typeface="Segoe UI" panose="020B0502040204020203" pitchFamily="34" charset="0"/>
                <a:cs typeface="Segoe UI" panose="020B0502040204020203" pitchFamily="34" charset="0"/>
              </a:rPr>
              <a:t>Clear and consistent messages that promote innovation</a:t>
            </a:r>
            <a:endParaRPr kumimoji="0" lang="en-GB" sz="1700" b="0" i="0" u="none" strike="noStrike" cap="none" normalizeH="0" baseline="0" dirty="0">
              <a:ln>
                <a:noFill/>
              </a:ln>
              <a:solidFill>
                <a:schemeClr val="bg1"/>
              </a:solidFill>
              <a:effectLst/>
              <a:latin typeface="Segoe UI" panose="020B0502040204020203" pitchFamily="34" charset="0"/>
              <a:cs typeface="Segoe UI" panose="020B0502040204020203" pitchFamily="34" charset="0"/>
            </a:endParaRPr>
          </a:p>
        </p:txBody>
      </p:sp>
      <p:sp>
        <p:nvSpPr>
          <p:cNvPr id="9" name="Arrow: Pentagon 8">
            <a:extLst>
              <a:ext uri="{FF2B5EF4-FFF2-40B4-BE49-F238E27FC236}">
                <a16:creationId xmlns:a16="http://schemas.microsoft.com/office/drawing/2014/main" id="{C9693002-65B4-4AB8-9479-B47F01E48D3B}"/>
              </a:ext>
            </a:extLst>
          </p:cNvPr>
          <p:cNvSpPr/>
          <p:nvPr/>
        </p:nvSpPr>
        <p:spPr bwMode="auto">
          <a:xfrm>
            <a:off x="933451" y="4209991"/>
            <a:ext cx="3710557" cy="906463"/>
          </a:xfrm>
          <a:prstGeom prst="homePlate">
            <a:avLst/>
          </a:prstGeom>
          <a:solidFill>
            <a:schemeClr val="bg1">
              <a:lumMod val="85000"/>
            </a:schemeClr>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r>
              <a:rPr lang="en-GB" sz="1700" dirty="0">
                <a:latin typeface="Segoe UI" panose="020B0502040204020203" pitchFamily="34" charset="0"/>
                <a:cs typeface="Segoe UI" panose="020B0502040204020203" pitchFamily="34" charset="0"/>
              </a:rPr>
              <a:t>We equate novelty with outstanding practice</a:t>
            </a:r>
            <a:endParaRPr kumimoji="0" lang="en-GB" sz="1700" b="0" i="0" u="none" strike="noStrike" cap="none" normalizeH="0" baseline="0" dirty="0">
              <a:ln>
                <a:noFill/>
              </a:ln>
              <a:solidFill>
                <a:schemeClr val="tx1"/>
              </a:solidFill>
              <a:effectLst/>
              <a:latin typeface="Segoe UI" panose="020B0502040204020203" pitchFamily="34" charset="0"/>
              <a:cs typeface="Segoe UI" panose="020B0502040204020203" pitchFamily="34" charset="0"/>
            </a:endParaRPr>
          </a:p>
        </p:txBody>
      </p:sp>
      <p:sp>
        <p:nvSpPr>
          <p:cNvPr id="10" name="Rectangle 9">
            <a:extLst>
              <a:ext uri="{FF2B5EF4-FFF2-40B4-BE49-F238E27FC236}">
                <a16:creationId xmlns:a16="http://schemas.microsoft.com/office/drawing/2014/main" id="{55FB3EE1-B61E-4117-9E76-ABFF2FDBC12C}"/>
              </a:ext>
            </a:extLst>
          </p:cNvPr>
          <p:cNvSpPr/>
          <p:nvPr/>
        </p:nvSpPr>
        <p:spPr bwMode="auto">
          <a:xfrm>
            <a:off x="4788024" y="4209991"/>
            <a:ext cx="3528392" cy="906463"/>
          </a:xfrm>
          <a:prstGeom prst="rect">
            <a:avLst/>
          </a:prstGeom>
          <a:solidFill>
            <a:srgbClr val="5C3160"/>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r>
              <a:rPr lang="en-GB" sz="1700" dirty="0">
                <a:solidFill>
                  <a:schemeClr val="bg1"/>
                </a:solidFill>
                <a:latin typeface="Segoe UI" panose="020B0502040204020203" pitchFamily="34" charset="0"/>
                <a:cs typeface="Segoe UI" panose="020B0502040204020203" pitchFamily="34" charset="0"/>
              </a:rPr>
              <a:t>Adoption is valued as highly as invention</a:t>
            </a:r>
            <a:endParaRPr kumimoji="0" lang="en-GB" sz="1700" b="0" i="0" u="none" strike="noStrike" cap="none" normalizeH="0" baseline="0" dirty="0">
              <a:ln>
                <a:noFill/>
              </a:ln>
              <a:solidFill>
                <a:schemeClr val="bg1"/>
              </a:solidFill>
              <a:effectLst/>
              <a:latin typeface="Segoe UI" panose="020B0502040204020203" pitchFamily="34" charset="0"/>
              <a:cs typeface="Segoe UI" panose="020B0502040204020203" pitchFamily="34" charset="0"/>
            </a:endParaRPr>
          </a:p>
        </p:txBody>
      </p:sp>
      <p:sp>
        <p:nvSpPr>
          <p:cNvPr id="11" name="Arrow: Pentagon 10">
            <a:extLst>
              <a:ext uri="{FF2B5EF4-FFF2-40B4-BE49-F238E27FC236}">
                <a16:creationId xmlns:a16="http://schemas.microsoft.com/office/drawing/2014/main" id="{BA736AA7-E681-4929-993A-C79E890F1BC4}"/>
              </a:ext>
            </a:extLst>
          </p:cNvPr>
          <p:cNvSpPr/>
          <p:nvPr/>
        </p:nvSpPr>
        <p:spPr bwMode="auto">
          <a:xfrm>
            <a:off x="933451" y="5238004"/>
            <a:ext cx="3710557" cy="906463"/>
          </a:xfrm>
          <a:prstGeom prst="homePlate">
            <a:avLst/>
          </a:prstGeom>
          <a:solidFill>
            <a:schemeClr val="bg1">
              <a:lumMod val="85000"/>
            </a:schemeClr>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r>
              <a:rPr lang="en-GB" sz="1700" dirty="0">
                <a:latin typeface="Segoe UI" panose="020B0502040204020203" pitchFamily="34" charset="0"/>
                <a:cs typeface="Segoe UI" panose="020B0502040204020203" pitchFamily="34" charset="0"/>
              </a:rPr>
              <a:t>We don’t reward providers that are good at innovating – only those whose innovations succeed</a:t>
            </a:r>
            <a:endParaRPr kumimoji="0" lang="en-GB" sz="1700" b="0" i="0" u="none" strike="noStrike" cap="none" normalizeH="0" baseline="0" dirty="0">
              <a:ln>
                <a:noFill/>
              </a:ln>
              <a:solidFill>
                <a:schemeClr val="tx1"/>
              </a:solidFill>
              <a:effectLst/>
              <a:latin typeface="Segoe UI" panose="020B0502040204020203" pitchFamily="34" charset="0"/>
              <a:cs typeface="Segoe UI" panose="020B0502040204020203" pitchFamily="34" charset="0"/>
            </a:endParaRPr>
          </a:p>
        </p:txBody>
      </p:sp>
      <p:sp>
        <p:nvSpPr>
          <p:cNvPr id="12" name="Rectangle 11">
            <a:extLst>
              <a:ext uri="{FF2B5EF4-FFF2-40B4-BE49-F238E27FC236}">
                <a16:creationId xmlns:a16="http://schemas.microsoft.com/office/drawing/2014/main" id="{ECE4EF11-61C8-4264-81AB-261B89C6E9C4}"/>
              </a:ext>
            </a:extLst>
          </p:cNvPr>
          <p:cNvSpPr/>
          <p:nvPr/>
        </p:nvSpPr>
        <p:spPr bwMode="auto">
          <a:xfrm>
            <a:off x="4788024" y="5238004"/>
            <a:ext cx="3528392" cy="906463"/>
          </a:xfrm>
          <a:prstGeom prst="rect">
            <a:avLst/>
          </a:prstGeom>
          <a:solidFill>
            <a:srgbClr val="5C3160"/>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r>
              <a:rPr lang="en-GB" sz="1700" i="1" dirty="0">
                <a:solidFill>
                  <a:schemeClr val="bg1"/>
                </a:solidFill>
                <a:latin typeface="Segoe UI" panose="020B0502040204020203" pitchFamily="34" charset="0"/>
                <a:cs typeface="Segoe UI" panose="020B0502040204020203" pitchFamily="34" charset="0"/>
              </a:rPr>
              <a:t>Safe</a:t>
            </a:r>
            <a:r>
              <a:rPr lang="en-GB" sz="1700" dirty="0">
                <a:solidFill>
                  <a:schemeClr val="bg1"/>
                </a:solidFill>
                <a:latin typeface="Segoe UI" panose="020B0502040204020203" pitchFamily="34" charset="0"/>
                <a:cs typeface="Segoe UI" panose="020B0502040204020203" pitchFamily="34" charset="0"/>
              </a:rPr>
              <a:t> failure is accepted as part of the innovation process and not penalised</a:t>
            </a:r>
            <a:endParaRPr kumimoji="0" lang="en-GB" sz="1700" b="0" i="0" u="none" strike="noStrike" cap="none" normalizeH="0" baseline="0" dirty="0">
              <a:ln>
                <a:noFill/>
              </a:ln>
              <a:solidFill>
                <a:schemeClr val="bg1"/>
              </a:solidFill>
              <a:effectLst/>
              <a:latin typeface="Segoe UI" panose="020B0502040204020203" pitchFamily="34" charset="0"/>
              <a:cs typeface="Segoe UI" panose="020B0502040204020203" pitchFamily="34" charset="0"/>
            </a:endParaRPr>
          </a:p>
        </p:txBody>
      </p:sp>
      <p:sp>
        <p:nvSpPr>
          <p:cNvPr id="13" name="TextBox 12">
            <a:extLst>
              <a:ext uri="{FF2B5EF4-FFF2-40B4-BE49-F238E27FC236}">
                <a16:creationId xmlns:a16="http://schemas.microsoft.com/office/drawing/2014/main" id="{1D54A552-003E-4B68-B000-2B897574CFB4}"/>
              </a:ext>
            </a:extLst>
          </p:cNvPr>
          <p:cNvSpPr txBox="1"/>
          <p:nvPr/>
        </p:nvSpPr>
        <p:spPr>
          <a:xfrm>
            <a:off x="827584" y="1773611"/>
            <a:ext cx="2308261" cy="369332"/>
          </a:xfrm>
          <a:prstGeom prst="rect">
            <a:avLst/>
          </a:prstGeom>
          <a:noFill/>
        </p:spPr>
        <p:txBody>
          <a:bodyPr wrap="none" rtlCol="0">
            <a:spAutoFit/>
          </a:bodyPr>
          <a:lstStyle/>
          <a:p>
            <a:r>
              <a:rPr lang="en-GB" sz="1800" dirty="0">
                <a:latin typeface="Garamond" panose="02020404030301010803" pitchFamily="18" charset="0"/>
              </a:rPr>
              <a:t>The current situation…</a:t>
            </a:r>
          </a:p>
        </p:txBody>
      </p:sp>
      <p:sp>
        <p:nvSpPr>
          <p:cNvPr id="14" name="TextBox 13">
            <a:extLst>
              <a:ext uri="{FF2B5EF4-FFF2-40B4-BE49-F238E27FC236}">
                <a16:creationId xmlns:a16="http://schemas.microsoft.com/office/drawing/2014/main" id="{0A07A313-A436-4DCF-9B03-A11EEEB87C32}"/>
              </a:ext>
            </a:extLst>
          </p:cNvPr>
          <p:cNvSpPr txBox="1"/>
          <p:nvPr/>
        </p:nvSpPr>
        <p:spPr>
          <a:xfrm>
            <a:off x="4716016" y="1772816"/>
            <a:ext cx="1642373" cy="369332"/>
          </a:xfrm>
          <a:prstGeom prst="rect">
            <a:avLst/>
          </a:prstGeom>
          <a:noFill/>
        </p:spPr>
        <p:txBody>
          <a:bodyPr wrap="none" rtlCol="0">
            <a:spAutoFit/>
          </a:bodyPr>
          <a:lstStyle/>
          <a:p>
            <a:r>
              <a:rPr lang="en-GB" sz="1800" dirty="0">
                <a:latin typeface="Garamond" panose="02020404030301010803" pitchFamily="18" charset="0"/>
              </a:rPr>
              <a:t>Our objective…</a:t>
            </a:r>
          </a:p>
        </p:txBody>
      </p:sp>
    </p:spTree>
    <p:extLst>
      <p:ext uri="{BB962C8B-B14F-4D97-AF65-F5344CB8AC3E}">
        <p14:creationId xmlns:p14="http://schemas.microsoft.com/office/powerpoint/2010/main" val="3644027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729597-7C2D-46D7-94EC-51400C76AA97}"/>
              </a:ext>
            </a:extLst>
          </p:cNvPr>
          <p:cNvSpPr>
            <a:spLocks noGrp="1"/>
          </p:cNvSpPr>
          <p:nvPr>
            <p:ph type="title"/>
          </p:nvPr>
        </p:nvSpPr>
        <p:spPr/>
        <p:txBody>
          <a:bodyPr/>
          <a:lstStyle/>
          <a:p>
            <a:r>
              <a:rPr lang="en-GB" dirty="0"/>
              <a:t>We are doing three things to try to change it</a:t>
            </a:r>
          </a:p>
        </p:txBody>
      </p:sp>
      <p:sp>
        <p:nvSpPr>
          <p:cNvPr id="4" name="Slide Number Placeholder 3">
            <a:extLst>
              <a:ext uri="{FF2B5EF4-FFF2-40B4-BE49-F238E27FC236}">
                <a16:creationId xmlns:a16="http://schemas.microsoft.com/office/drawing/2014/main" id="{9EA9F7F5-99DC-40A2-96B3-B6A2B8D48CB6}"/>
              </a:ext>
            </a:extLst>
          </p:cNvPr>
          <p:cNvSpPr>
            <a:spLocks noGrp="1"/>
          </p:cNvSpPr>
          <p:nvPr>
            <p:ph type="sldNum" sz="quarter" idx="10"/>
          </p:nvPr>
        </p:nvSpPr>
        <p:spPr>
          <a:xfrm>
            <a:off x="6821488" y="6248400"/>
            <a:ext cx="1905000" cy="457200"/>
          </a:xfrm>
        </p:spPr>
        <p:txBody>
          <a:bodyPr/>
          <a:lstStyle/>
          <a:p>
            <a:pPr>
              <a:defRPr/>
            </a:pPr>
            <a:fld id="{3CAB2F54-F496-4B6A-B7B7-8BB2C3470733}" type="slidenum">
              <a:rPr lang="en-US" altLang="en-US" smtClean="0"/>
              <a:pPr>
                <a:defRPr/>
              </a:pPr>
              <a:t>4</a:t>
            </a:fld>
            <a:endParaRPr lang="en-US" altLang="en-US" sz="1400" dirty="0">
              <a:solidFill>
                <a:srgbClr val="6D2E69"/>
              </a:solidFill>
            </a:endParaRPr>
          </a:p>
        </p:txBody>
      </p:sp>
      <p:sp>
        <p:nvSpPr>
          <p:cNvPr id="5" name="Rectangle 4">
            <a:extLst>
              <a:ext uri="{FF2B5EF4-FFF2-40B4-BE49-F238E27FC236}">
                <a16:creationId xmlns:a16="http://schemas.microsoft.com/office/drawing/2014/main" id="{C865DAA7-468D-4B46-B55F-FC8B6596F3F7}"/>
              </a:ext>
            </a:extLst>
          </p:cNvPr>
          <p:cNvSpPr/>
          <p:nvPr/>
        </p:nvSpPr>
        <p:spPr bwMode="auto">
          <a:xfrm>
            <a:off x="646011" y="1700808"/>
            <a:ext cx="2739411" cy="432048"/>
          </a:xfrm>
          <a:prstGeom prst="rect">
            <a:avLst/>
          </a:prstGeom>
          <a:solidFill>
            <a:srgbClr val="5C3160"/>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r>
              <a:rPr kumimoji="0" lang="en-GB" sz="1700" b="0" i="0" u="none" strike="noStrike" cap="none" normalizeH="0" baseline="0" dirty="0">
                <a:ln>
                  <a:noFill/>
                </a:ln>
                <a:solidFill>
                  <a:schemeClr val="bg1"/>
                </a:solidFill>
                <a:effectLst/>
                <a:latin typeface="Segoe UI" panose="020B0502040204020203" pitchFamily="34" charset="0"/>
                <a:cs typeface="Segoe UI" panose="020B0502040204020203" pitchFamily="34" charset="0"/>
              </a:rPr>
              <a:t>Piloting “sandboxing”</a:t>
            </a:r>
          </a:p>
        </p:txBody>
      </p:sp>
      <p:sp>
        <p:nvSpPr>
          <p:cNvPr id="6" name="Rectangle 5">
            <a:extLst>
              <a:ext uri="{FF2B5EF4-FFF2-40B4-BE49-F238E27FC236}">
                <a16:creationId xmlns:a16="http://schemas.microsoft.com/office/drawing/2014/main" id="{06F0AC02-36DA-477E-A761-CF450113F3D5}"/>
              </a:ext>
            </a:extLst>
          </p:cNvPr>
          <p:cNvSpPr/>
          <p:nvPr/>
        </p:nvSpPr>
        <p:spPr bwMode="auto">
          <a:xfrm>
            <a:off x="649118" y="3284984"/>
            <a:ext cx="2736304" cy="432048"/>
          </a:xfrm>
          <a:prstGeom prst="rect">
            <a:avLst/>
          </a:prstGeom>
          <a:solidFill>
            <a:srgbClr val="5C3160"/>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r>
              <a:rPr kumimoji="0" lang="en-GB" sz="1700" b="0" i="0" u="none" strike="noStrike" cap="none" normalizeH="0" baseline="0" dirty="0">
                <a:ln>
                  <a:noFill/>
                </a:ln>
                <a:solidFill>
                  <a:schemeClr val="bg1"/>
                </a:solidFill>
                <a:effectLst/>
                <a:latin typeface="Segoe UI" panose="020B0502040204020203" pitchFamily="34" charset="0"/>
                <a:cs typeface="Segoe UI" panose="020B0502040204020203" pitchFamily="34" charset="0"/>
              </a:rPr>
              <a:t>Defining good innovation</a:t>
            </a:r>
          </a:p>
        </p:txBody>
      </p:sp>
      <p:sp>
        <p:nvSpPr>
          <p:cNvPr id="7" name="Rectangle 6">
            <a:extLst>
              <a:ext uri="{FF2B5EF4-FFF2-40B4-BE49-F238E27FC236}">
                <a16:creationId xmlns:a16="http://schemas.microsoft.com/office/drawing/2014/main" id="{96A06298-080A-478D-BE6F-64416401FC8B}"/>
              </a:ext>
            </a:extLst>
          </p:cNvPr>
          <p:cNvSpPr/>
          <p:nvPr/>
        </p:nvSpPr>
        <p:spPr bwMode="auto">
          <a:xfrm>
            <a:off x="646010" y="4869160"/>
            <a:ext cx="2736304" cy="432048"/>
          </a:xfrm>
          <a:prstGeom prst="rect">
            <a:avLst/>
          </a:prstGeom>
          <a:solidFill>
            <a:srgbClr val="5C3160"/>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r>
              <a:rPr kumimoji="0" lang="en-GB" sz="1700" b="0" i="0" u="none" strike="noStrike" cap="none" normalizeH="0" baseline="0" dirty="0">
                <a:ln>
                  <a:noFill/>
                </a:ln>
                <a:solidFill>
                  <a:schemeClr val="bg1"/>
                </a:solidFill>
                <a:effectLst/>
                <a:latin typeface="Segoe UI" panose="020B0502040204020203" pitchFamily="34" charset="0"/>
                <a:cs typeface="Segoe UI" panose="020B0502040204020203" pitchFamily="34" charset="0"/>
              </a:rPr>
              <a:t>Improving our consistency</a:t>
            </a:r>
          </a:p>
        </p:txBody>
      </p:sp>
      <p:sp>
        <p:nvSpPr>
          <p:cNvPr id="8" name="Rectangle 7">
            <a:extLst>
              <a:ext uri="{FF2B5EF4-FFF2-40B4-BE49-F238E27FC236}">
                <a16:creationId xmlns:a16="http://schemas.microsoft.com/office/drawing/2014/main" id="{8E6FC727-17D0-4453-93C0-166A5FB22B49}"/>
              </a:ext>
            </a:extLst>
          </p:cNvPr>
          <p:cNvSpPr/>
          <p:nvPr/>
        </p:nvSpPr>
        <p:spPr bwMode="auto">
          <a:xfrm>
            <a:off x="646010" y="2132856"/>
            <a:ext cx="7851979" cy="947192"/>
          </a:xfrm>
          <a:prstGeom prst="rect">
            <a:avLst/>
          </a:prstGeom>
          <a:solidFill>
            <a:schemeClr val="bg1">
              <a:lumMod val="85000"/>
            </a:schemeClr>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r>
              <a:rPr kumimoji="0" lang="en-GB" sz="1700" b="0" i="0" u="none" strike="noStrike" cap="none" normalizeH="0" baseline="0" dirty="0">
                <a:ln>
                  <a:noFill/>
                </a:ln>
                <a:effectLst/>
                <a:latin typeface="Segoe UI" panose="020B0502040204020203" pitchFamily="34" charset="0"/>
                <a:cs typeface="Segoe UI" panose="020B0502040204020203" pitchFamily="34" charset="0"/>
              </a:rPr>
              <a:t>This is a concept based on the work of the Financial Conduct Authority (FCA) that tries to work more proactively and collaboratively with new types of service to learn more quickly how to regulate them effectively.</a:t>
            </a:r>
          </a:p>
        </p:txBody>
      </p:sp>
      <p:sp>
        <p:nvSpPr>
          <p:cNvPr id="9" name="Rectangle 8">
            <a:extLst>
              <a:ext uri="{FF2B5EF4-FFF2-40B4-BE49-F238E27FC236}">
                <a16:creationId xmlns:a16="http://schemas.microsoft.com/office/drawing/2014/main" id="{D6B4C05F-0838-4463-82EE-382EF80D07E2}"/>
              </a:ext>
            </a:extLst>
          </p:cNvPr>
          <p:cNvSpPr/>
          <p:nvPr/>
        </p:nvSpPr>
        <p:spPr bwMode="auto">
          <a:xfrm>
            <a:off x="646010" y="3717032"/>
            <a:ext cx="7851979" cy="947192"/>
          </a:xfrm>
          <a:prstGeom prst="rect">
            <a:avLst/>
          </a:prstGeom>
          <a:solidFill>
            <a:schemeClr val="bg1">
              <a:lumMod val="85000"/>
            </a:schemeClr>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r>
              <a:rPr kumimoji="0" lang="en-GB" sz="1700" b="0" i="0" u="none" strike="noStrike" cap="none" normalizeH="0" baseline="0" dirty="0">
                <a:ln>
                  <a:noFill/>
                </a:ln>
                <a:effectLst/>
                <a:latin typeface="Segoe UI" panose="020B0502040204020203" pitchFamily="34" charset="0"/>
                <a:cs typeface="Segoe UI" panose="020B0502040204020203" pitchFamily="34" charset="0"/>
              </a:rPr>
              <a:t>Defining more clearly what we mean when we say innovation, and working with the health and social care system to articulate what good looks like for innovation in care providers.</a:t>
            </a:r>
          </a:p>
        </p:txBody>
      </p:sp>
      <p:sp>
        <p:nvSpPr>
          <p:cNvPr id="10" name="Rectangle 9">
            <a:extLst>
              <a:ext uri="{FF2B5EF4-FFF2-40B4-BE49-F238E27FC236}">
                <a16:creationId xmlns:a16="http://schemas.microsoft.com/office/drawing/2014/main" id="{5E6D4D65-C11F-4B9E-BC9F-C9925EF6F49E}"/>
              </a:ext>
            </a:extLst>
          </p:cNvPr>
          <p:cNvSpPr/>
          <p:nvPr/>
        </p:nvSpPr>
        <p:spPr bwMode="auto">
          <a:xfrm>
            <a:off x="646009" y="5301208"/>
            <a:ext cx="7851979" cy="947192"/>
          </a:xfrm>
          <a:prstGeom prst="rect">
            <a:avLst/>
          </a:prstGeom>
          <a:solidFill>
            <a:schemeClr val="bg1">
              <a:lumMod val="85000"/>
            </a:schemeClr>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r>
              <a:rPr kumimoji="0" lang="en-GB" sz="1700" b="0" i="0" u="none" strike="noStrike" cap="none" normalizeH="0" baseline="0" dirty="0">
                <a:ln>
                  <a:noFill/>
                </a:ln>
                <a:effectLst/>
                <a:latin typeface="Segoe UI" panose="020B0502040204020203" pitchFamily="34" charset="0"/>
                <a:cs typeface="Segoe UI" panose="020B0502040204020203" pitchFamily="34" charset="0"/>
              </a:rPr>
              <a:t>Internal Quality </a:t>
            </a:r>
            <a:r>
              <a:rPr lang="en-GB" sz="1700" dirty="0">
                <a:latin typeface="Segoe UI" panose="020B0502040204020203" pitchFamily="34" charset="0"/>
                <a:cs typeface="Segoe UI" panose="020B0502040204020203" pitchFamily="34" charset="0"/>
              </a:rPr>
              <a:t>I</a:t>
            </a:r>
            <a:r>
              <a:rPr kumimoji="0" lang="en-GB" sz="1700" b="0" i="0" u="none" strike="noStrike" cap="none" normalizeH="0" baseline="0" dirty="0">
                <a:ln>
                  <a:noFill/>
                </a:ln>
                <a:effectLst/>
                <a:latin typeface="Segoe UI" panose="020B0502040204020203" pitchFamily="34" charset="0"/>
                <a:cs typeface="Segoe UI" panose="020B0502040204020203" pitchFamily="34" charset="0"/>
              </a:rPr>
              <a:t>mprovement work to understand what our inspectors need to support them to make consistent judgements about innovative care, and develop appropriate tools and guidance.</a:t>
            </a:r>
          </a:p>
        </p:txBody>
      </p:sp>
    </p:spTree>
    <p:extLst>
      <p:ext uri="{BB962C8B-B14F-4D97-AF65-F5344CB8AC3E}">
        <p14:creationId xmlns:p14="http://schemas.microsoft.com/office/powerpoint/2010/main" val="1230705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32F17-9BA8-4930-820F-EC106C653C1C}"/>
              </a:ext>
            </a:extLst>
          </p:cNvPr>
          <p:cNvSpPr>
            <a:spLocks noGrp="1"/>
          </p:cNvSpPr>
          <p:nvPr>
            <p:ph type="title"/>
          </p:nvPr>
        </p:nvSpPr>
        <p:spPr/>
        <p:txBody>
          <a:bodyPr/>
          <a:lstStyle/>
          <a:p>
            <a:r>
              <a:rPr lang="en-GB" dirty="0"/>
              <a:t>Process and timeline for first pilot sandbox on “digital triage”</a:t>
            </a:r>
          </a:p>
        </p:txBody>
      </p:sp>
      <p:sp>
        <p:nvSpPr>
          <p:cNvPr id="4" name="Slide Number Placeholder 3">
            <a:extLst>
              <a:ext uri="{FF2B5EF4-FFF2-40B4-BE49-F238E27FC236}">
                <a16:creationId xmlns:a16="http://schemas.microsoft.com/office/drawing/2014/main" id="{CE2AC199-A82E-4025-B2A9-F794CE19AE59}"/>
              </a:ext>
            </a:extLst>
          </p:cNvPr>
          <p:cNvSpPr>
            <a:spLocks noGrp="1"/>
          </p:cNvSpPr>
          <p:nvPr>
            <p:ph type="sldNum" sz="quarter" idx="10"/>
          </p:nvPr>
        </p:nvSpPr>
        <p:spPr/>
        <p:txBody>
          <a:bodyPr/>
          <a:lstStyle/>
          <a:p>
            <a:pPr>
              <a:defRPr/>
            </a:pPr>
            <a:fld id="{3CAB2F54-F496-4B6A-B7B7-8BB2C3470733}" type="slidenum">
              <a:rPr lang="en-US" altLang="en-US" smtClean="0"/>
              <a:pPr>
                <a:defRPr/>
              </a:pPr>
              <a:t>5</a:t>
            </a:fld>
            <a:endParaRPr lang="en-US" altLang="en-US" sz="1400" dirty="0">
              <a:solidFill>
                <a:srgbClr val="6D2E69"/>
              </a:solidFill>
            </a:endParaRPr>
          </a:p>
        </p:txBody>
      </p:sp>
      <p:pic>
        <p:nvPicPr>
          <p:cNvPr id="5" name="Picture 4">
            <a:extLst>
              <a:ext uri="{FF2B5EF4-FFF2-40B4-BE49-F238E27FC236}">
                <a16:creationId xmlns:a16="http://schemas.microsoft.com/office/drawing/2014/main" id="{A82EF6BB-00FA-4E3F-8CB6-CB558B317591}"/>
              </a:ext>
            </a:extLst>
          </p:cNvPr>
          <p:cNvPicPr/>
          <p:nvPr/>
        </p:nvPicPr>
        <p:blipFill rotWithShape="1">
          <a:blip r:embed="rId2"/>
          <a:srcRect l="17785" t="24715" r="9841" b="21234"/>
          <a:stretch/>
        </p:blipFill>
        <p:spPr bwMode="auto">
          <a:xfrm>
            <a:off x="251520" y="1628800"/>
            <a:ext cx="8751560" cy="4356641"/>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311923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D5732F-CB7F-49FF-886F-10D33775CEE4}"/>
              </a:ext>
            </a:extLst>
          </p:cNvPr>
          <p:cNvSpPr>
            <a:spLocks noGrp="1"/>
          </p:cNvSpPr>
          <p:nvPr>
            <p:ph type="title"/>
          </p:nvPr>
        </p:nvSpPr>
        <p:spPr/>
        <p:txBody>
          <a:bodyPr/>
          <a:lstStyle/>
          <a:p>
            <a:r>
              <a:rPr lang="en-GB" dirty="0"/>
              <a:t>Defining good innovation</a:t>
            </a:r>
          </a:p>
        </p:txBody>
      </p:sp>
      <p:sp>
        <p:nvSpPr>
          <p:cNvPr id="4" name="Slide Number Placeholder 3">
            <a:extLst>
              <a:ext uri="{FF2B5EF4-FFF2-40B4-BE49-F238E27FC236}">
                <a16:creationId xmlns:a16="http://schemas.microsoft.com/office/drawing/2014/main" id="{5DCFA53A-BB9B-42F2-95F5-338DDD0ED4D6}"/>
              </a:ext>
            </a:extLst>
          </p:cNvPr>
          <p:cNvSpPr>
            <a:spLocks noGrp="1"/>
          </p:cNvSpPr>
          <p:nvPr>
            <p:ph type="sldNum" sz="quarter" idx="10"/>
          </p:nvPr>
        </p:nvSpPr>
        <p:spPr/>
        <p:txBody>
          <a:bodyPr/>
          <a:lstStyle/>
          <a:p>
            <a:pPr>
              <a:defRPr/>
            </a:pPr>
            <a:fld id="{3CAB2F54-F496-4B6A-B7B7-8BB2C3470733}" type="slidenum">
              <a:rPr lang="en-US" altLang="en-US" smtClean="0"/>
              <a:pPr>
                <a:defRPr/>
              </a:pPr>
              <a:t>6</a:t>
            </a:fld>
            <a:endParaRPr lang="en-US" altLang="en-US" sz="1400" dirty="0">
              <a:solidFill>
                <a:srgbClr val="6D2E69"/>
              </a:solidFill>
            </a:endParaRPr>
          </a:p>
        </p:txBody>
      </p:sp>
      <p:graphicFrame>
        <p:nvGraphicFramePr>
          <p:cNvPr id="5" name="Table 4">
            <a:extLst>
              <a:ext uri="{FF2B5EF4-FFF2-40B4-BE49-F238E27FC236}">
                <a16:creationId xmlns:a16="http://schemas.microsoft.com/office/drawing/2014/main" id="{4BA04648-5485-4CC9-99C1-0520A68C122D}"/>
              </a:ext>
            </a:extLst>
          </p:cNvPr>
          <p:cNvGraphicFramePr>
            <a:graphicFrameLocks noGrp="1"/>
          </p:cNvGraphicFramePr>
          <p:nvPr>
            <p:extLst>
              <p:ext uri="{D42A27DB-BD31-4B8C-83A1-F6EECF244321}">
                <p14:modId xmlns:p14="http://schemas.microsoft.com/office/powerpoint/2010/main" val="638037863"/>
              </p:ext>
            </p:extLst>
          </p:nvPr>
        </p:nvGraphicFramePr>
        <p:xfrm>
          <a:off x="3200935" y="1772816"/>
          <a:ext cx="5511180" cy="2736304"/>
        </p:xfrm>
        <a:graphic>
          <a:graphicData uri="http://schemas.openxmlformats.org/drawingml/2006/table">
            <a:tbl>
              <a:tblPr firstRow="1" bandRow="1">
                <a:tableStyleId>{073A0DAA-6AF3-43AB-8588-CEC1D06C72B9}</a:tableStyleId>
              </a:tblPr>
              <a:tblGrid>
                <a:gridCol w="5511180">
                  <a:extLst>
                    <a:ext uri="{9D8B030D-6E8A-4147-A177-3AD203B41FA5}">
                      <a16:colId xmlns:a16="http://schemas.microsoft.com/office/drawing/2014/main" val="1348650316"/>
                    </a:ext>
                  </a:extLst>
                </a:gridCol>
              </a:tblGrid>
              <a:tr h="625791">
                <a:tc>
                  <a:txBody>
                    <a:bodyPr/>
                    <a:lstStyle/>
                    <a:p>
                      <a:pPr>
                        <a:lnSpc>
                          <a:spcPct val="107000"/>
                        </a:lnSpc>
                        <a:spcBef>
                          <a:spcPts val="300"/>
                        </a:spcBef>
                        <a:spcAft>
                          <a:spcPts val="300"/>
                        </a:spcAft>
                      </a:pPr>
                      <a:r>
                        <a:rPr lang="en-GB" sz="1200" dirty="0">
                          <a:effectLst/>
                          <a:latin typeface="Segoe UI" panose="020B0502040204020203" pitchFamily="34" charset="0"/>
                          <a:cs typeface="Segoe UI" panose="020B0502040204020203" pitchFamily="34" charset="0"/>
                        </a:rPr>
                        <a:t>KLOE W8: </a:t>
                      </a:r>
                      <a:r>
                        <a:rPr lang="en-GB" sz="1200" b="0" dirty="0">
                          <a:effectLst/>
                          <a:latin typeface="Segoe UI" panose="020B0502040204020203" pitchFamily="34" charset="0"/>
                          <a:cs typeface="Segoe UI" panose="020B0502040204020203" pitchFamily="34" charset="0"/>
                        </a:rPr>
                        <a:t>Are there robust systems and processes for learning, continuous improvement and innovation?</a:t>
                      </a:r>
                      <a:endParaRPr lang="en-GB" sz="1200" b="0" dirty="0">
                        <a:effectLst/>
                        <a:latin typeface="Segoe UI" panose="020B0502040204020203" pitchFamily="34" charset="0"/>
                        <a:ea typeface="Calibri" panose="020F0502020204030204" pitchFamily="34" charset="0"/>
                        <a:cs typeface="Segoe UI" panose="020B0502040204020203" pitchFamily="34" charset="0"/>
                      </a:endParaRPr>
                    </a:p>
                  </a:txBody>
                  <a:tcPr marL="68580" marR="68580" marT="0" marB="0" anchor="ctr"/>
                </a:tc>
                <a:extLst>
                  <a:ext uri="{0D108BD9-81ED-4DB2-BD59-A6C34878D82A}">
                    <a16:rowId xmlns:a16="http://schemas.microsoft.com/office/drawing/2014/main" val="2003540130"/>
                  </a:ext>
                </a:extLst>
              </a:tr>
              <a:tr h="2110513">
                <a:tc>
                  <a:txBody>
                    <a:bodyPr/>
                    <a:lstStyle/>
                    <a:p>
                      <a:pPr>
                        <a:lnSpc>
                          <a:spcPct val="107000"/>
                        </a:lnSpc>
                        <a:spcBef>
                          <a:spcPts val="300"/>
                        </a:spcBef>
                        <a:spcAft>
                          <a:spcPts val="300"/>
                        </a:spcAft>
                      </a:pPr>
                      <a:r>
                        <a:rPr lang="en-GB" sz="1200" b="1" dirty="0">
                          <a:effectLst/>
                          <a:latin typeface="Segoe UI" panose="020B0502040204020203" pitchFamily="34" charset="0"/>
                          <a:cs typeface="Segoe UI" panose="020B0502040204020203" pitchFamily="34" charset="0"/>
                        </a:rPr>
                        <a:t>W8.1</a:t>
                      </a:r>
                      <a:r>
                        <a:rPr lang="en-GB" sz="1200" dirty="0">
                          <a:effectLst/>
                          <a:latin typeface="Segoe UI" panose="020B0502040204020203" pitchFamily="34" charset="0"/>
                          <a:cs typeface="Segoe UI" panose="020B0502040204020203" pitchFamily="34" charset="0"/>
                        </a:rPr>
                        <a:t> In what ways do leaders and staff strive for continuous learning, improvement and innovation? Does this include participating in appropriate research projects and recognised accreditation schemes?</a:t>
                      </a:r>
                    </a:p>
                    <a:p>
                      <a:pPr>
                        <a:lnSpc>
                          <a:spcPct val="107000"/>
                        </a:lnSpc>
                        <a:spcBef>
                          <a:spcPts val="300"/>
                        </a:spcBef>
                        <a:spcAft>
                          <a:spcPts val="300"/>
                        </a:spcAft>
                      </a:pPr>
                      <a:r>
                        <a:rPr lang="en-GB" sz="1200" b="1" dirty="0">
                          <a:effectLst/>
                          <a:latin typeface="Segoe UI" panose="020B0502040204020203" pitchFamily="34" charset="0"/>
                          <a:cs typeface="Segoe UI" panose="020B0502040204020203" pitchFamily="34" charset="0"/>
                        </a:rPr>
                        <a:t>W8.4 </a:t>
                      </a:r>
                      <a:r>
                        <a:rPr lang="en-GB" sz="1200" dirty="0">
                          <a:effectLst/>
                          <a:latin typeface="Segoe UI" panose="020B0502040204020203" pitchFamily="34" charset="0"/>
                          <a:cs typeface="Segoe UI" panose="020B0502040204020203" pitchFamily="34" charset="0"/>
                        </a:rPr>
                        <a:t>Do all staff regularly take time out to work together to resolve problems and to review individual and team objectives, processes and performance? Does this lead to improvements and innovation?</a:t>
                      </a:r>
                    </a:p>
                    <a:p>
                      <a:pPr>
                        <a:lnSpc>
                          <a:spcPct val="107000"/>
                        </a:lnSpc>
                        <a:spcBef>
                          <a:spcPts val="300"/>
                        </a:spcBef>
                        <a:spcAft>
                          <a:spcPts val="300"/>
                        </a:spcAft>
                      </a:pPr>
                      <a:r>
                        <a:rPr lang="en-GB" sz="1200" b="1" dirty="0">
                          <a:effectLst/>
                          <a:latin typeface="Segoe UI" panose="020B0502040204020203" pitchFamily="34" charset="0"/>
                          <a:cs typeface="Segoe UI" panose="020B0502040204020203" pitchFamily="34" charset="0"/>
                        </a:rPr>
                        <a:t>W8.5</a:t>
                      </a:r>
                      <a:r>
                        <a:rPr lang="en-GB" sz="1200" dirty="0">
                          <a:effectLst/>
                          <a:latin typeface="Segoe UI" panose="020B0502040204020203" pitchFamily="34" charset="0"/>
                          <a:cs typeface="Segoe UI" panose="020B0502040204020203" pitchFamily="34" charset="0"/>
                        </a:rPr>
                        <a:t> Are there systems to support improvement and innovation work, including objectives and rewards for staff, data systems, and processes for evaluating and sharing the results of improvement work?</a:t>
                      </a:r>
                      <a:endParaRPr lang="en-GB" sz="1200" dirty="0">
                        <a:effectLst/>
                        <a:latin typeface="Segoe UI" panose="020B0502040204020203" pitchFamily="34" charset="0"/>
                        <a:ea typeface="Calibri" panose="020F0502020204030204" pitchFamily="34" charset="0"/>
                        <a:cs typeface="Segoe UI" panose="020B0502040204020203" pitchFamily="34" charset="0"/>
                      </a:endParaRPr>
                    </a:p>
                  </a:txBody>
                  <a:tcPr marL="68580" marR="68580" marT="0" marB="0" anchor="ctr"/>
                </a:tc>
                <a:extLst>
                  <a:ext uri="{0D108BD9-81ED-4DB2-BD59-A6C34878D82A}">
                    <a16:rowId xmlns:a16="http://schemas.microsoft.com/office/drawing/2014/main" val="3084490237"/>
                  </a:ext>
                </a:extLst>
              </a:tr>
            </a:tbl>
          </a:graphicData>
        </a:graphic>
      </p:graphicFrame>
      <p:sp>
        <p:nvSpPr>
          <p:cNvPr id="7" name="Arrow: Pentagon 6">
            <a:extLst>
              <a:ext uri="{FF2B5EF4-FFF2-40B4-BE49-F238E27FC236}">
                <a16:creationId xmlns:a16="http://schemas.microsoft.com/office/drawing/2014/main" id="{318D483B-F35C-4ED8-922A-DD2ED8CBD104}"/>
              </a:ext>
            </a:extLst>
          </p:cNvPr>
          <p:cNvSpPr/>
          <p:nvPr/>
        </p:nvSpPr>
        <p:spPr bwMode="auto">
          <a:xfrm>
            <a:off x="539552" y="1785370"/>
            <a:ext cx="2304256" cy="1355598"/>
          </a:xfrm>
          <a:prstGeom prst="homePlate">
            <a:avLst/>
          </a:prstGeom>
          <a:solidFill>
            <a:srgbClr val="5F2861"/>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r>
              <a:rPr lang="en-GB" sz="1700" dirty="0">
                <a:solidFill>
                  <a:schemeClr val="bg1"/>
                </a:solidFill>
                <a:latin typeface="Segoe UI" panose="020B0502040204020203" pitchFamily="34" charset="0"/>
                <a:cs typeface="Segoe UI" panose="020B0502040204020203" pitchFamily="34" charset="0"/>
              </a:rPr>
              <a:t>Innovation is already included in our inspection frameworks…</a:t>
            </a:r>
          </a:p>
        </p:txBody>
      </p:sp>
      <p:sp>
        <p:nvSpPr>
          <p:cNvPr id="8" name="Arrow: Pentagon 7">
            <a:extLst>
              <a:ext uri="{FF2B5EF4-FFF2-40B4-BE49-F238E27FC236}">
                <a16:creationId xmlns:a16="http://schemas.microsoft.com/office/drawing/2014/main" id="{853E5950-7596-4C06-A9B9-5C52F44BCC6E}"/>
              </a:ext>
            </a:extLst>
          </p:cNvPr>
          <p:cNvSpPr/>
          <p:nvPr/>
        </p:nvSpPr>
        <p:spPr bwMode="auto">
          <a:xfrm>
            <a:off x="535426" y="4874934"/>
            <a:ext cx="2304256" cy="1355598"/>
          </a:xfrm>
          <a:prstGeom prst="homePlate">
            <a:avLst/>
          </a:prstGeom>
          <a:solidFill>
            <a:srgbClr val="5F2861"/>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r>
              <a:rPr lang="en-GB" sz="1700" dirty="0">
                <a:solidFill>
                  <a:schemeClr val="bg1"/>
                </a:solidFill>
                <a:latin typeface="Segoe UI" panose="020B0502040204020203" pitchFamily="34" charset="0"/>
                <a:cs typeface="Segoe UI" panose="020B0502040204020203" pitchFamily="34" charset="0"/>
              </a:rPr>
              <a:t>But we’ve never defined what it means or what good looks like</a:t>
            </a:r>
          </a:p>
        </p:txBody>
      </p:sp>
      <p:sp>
        <p:nvSpPr>
          <p:cNvPr id="9" name="Rectangle 8">
            <a:extLst>
              <a:ext uri="{FF2B5EF4-FFF2-40B4-BE49-F238E27FC236}">
                <a16:creationId xmlns:a16="http://schemas.microsoft.com/office/drawing/2014/main" id="{C7A15DC3-024E-449C-9BC2-B1ED30C44C2C}"/>
              </a:ext>
            </a:extLst>
          </p:cNvPr>
          <p:cNvSpPr/>
          <p:nvPr/>
        </p:nvSpPr>
        <p:spPr bwMode="auto">
          <a:xfrm>
            <a:off x="3200935" y="4874934"/>
            <a:ext cx="5511180" cy="1434386"/>
          </a:xfrm>
          <a:prstGeom prst="rect">
            <a:avLst/>
          </a:prstGeom>
          <a:solidFill>
            <a:schemeClr val="bg1">
              <a:lumMod val="85000"/>
            </a:schemeClr>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285750" indent="-285750">
              <a:spcAft>
                <a:spcPts val="600"/>
              </a:spcAft>
              <a:buFont typeface="Arial" panose="020B0604020202020204" pitchFamily="34" charset="0"/>
              <a:buChar char="•"/>
            </a:pPr>
            <a:r>
              <a:rPr lang="en-GB" sz="1600" dirty="0">
                <a:latin typeface="Segoe UI" panose="020B0502040204020203" pitchFamily="34" charset="0"/>
                <a:cs typeface="Segoe UI" panose="020B0502040204020203" pitchFamily="34" charset="0"/>
              </a:rPr>
              <a:t>As a result it’s not usually picked up on inspection – since our inspectors don’t know how to assess it</a:t>
            </a:r>
          </a:p>
          <a:p>
            <a:pPr marL="285750" indent="-285750">
              <a:spcAft>
                <a:spcPts val="600"/>
              </a:spcAft>
              <a:buFont typeface="Arial" panose="020B0604020202020204" pitchFamily="34" charset="0"/>
              <a:buChar char="•"/>
            </a:pPr>
            <a:r>
              <a:rPr kumimoji="0" lang="en-GB" sz="1600" b="0" i="0" u="none" strike="noStrike" cap="none" normalizeH="0" baseline="0" dirty="0">
                <a:ln>
                  <a:noFill/>
                </a:ln>
                <a:effectLst/>
                <a:latin typeface="Segoe UI" panose="020B0502040204020203" pitchFamily="34" charset="0"/>
                <a:cs typeface="Segoe UI" panose="020B0502040204020203" pitchFamily="34" charset="0"/>
              </a:rPr>
              <a:t>We do sometimes recognise invention but not adoption</a:t>
            </a:r>
          </a:p>
          <a:p>
            <a:pPr marL="285750" indent="-285750">
              <a:spcAft>
                <a:spcPts val="600"/>
              </a:spcAft>
              <a:buFont typeface="Arial" panose="020B0604020202020204" pitchFamily="34" charset="0"/>
              <a:buChar char="•"/>
            </a:pPr>
            <a:r>
              <a:rPr kumimoji="0" lang="en-GB" sz="1600" b="0" i="0" u="none" strike="noStrike" cap="none" normalizeH="0" baseline="0" dirty="0">
                <a:ln>
                  <a:noFill/>
                </a:ln>
                <a:effectLst/>
                <a:latin typeface="Segoe UI" panose="020B0502040204020203" pitchFamily="34" charset="0"/>
                <a:cs typeface="Segoe UI" panose="020B0502040204020203" pitchFamily="34" charset="0"/>
              </a:rPr>
              <a:t>Penalising failure per se can discourage innovation</a:t>
            </a:r>
          </a:p>
        </p:txBody>
      </p:sp>
    </p:spTree>
    <p:extLst>
      <p:ext uri="{BB962C8B-B14F-4D97-AF65-F5344CB8AC3E}">
        <p14:creationId xmlns:p14="http://schemas.microsoft.com/office/powerpoint/2010/main" val="2480583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B0593C-7BCE-4EA6-8D63-61D08DC26D10}"/>
              </a:ext>
            </a:extLst>
          </p:cNvPr>
          <p:cNvSpPr>
            <a:spLocks noGrp="1"/>
          </p:cNvSpPr>
          <p:nvPr>
            <p:ph type="title"/>
          </p:nvPr>
        </p:nvSpPr>
        <p:spPr/>
        <p:txBody>
          <a:bodyPr/>
          <a:lstStyle/>
          <a:p>
            <a:r>
              <a:rPr lang="en-GB" dirty="0"/>
              <a:t>Our current draft definition of good innovation focuses on five themes</a:t>
            </a:r>
          </a:p>
        </p:txBody>
      </p:sp>
      <p:sp>
        <p:nvSpPr>
          <p:cNvPr id="4" name="Slide Number Placeholder 3">
            <a:extLst>
              <a:ext uri="{FF2B5EF4-FFF2-40B4-BE49-F238E27FC236}">
                <a16:creationId xmlns:a16="http://schemas.microsoft.com/office/drawing/2014/main" id="{CEE5E3B2-2E39-42B7-B1A4-E0B2B19F1F87}"/>
              </a:ext>
            </a:extLst>
          </p:cNvPr>
          <p:cNvSpPr>
            <a:spLocks noGrp="1"/>
          </p:cNvSpPr>
          <p:nvPr>
            <p:ph type="sldNum" sz="quarter" idx="10"/>
          </p:nvPr>
        </p:nvSpPr>
        <p:spPr/>
        <p:txBody>
          <a:bodyPr/>
          <a:lstStyle/>
          <a:p>
            <a:pPr>
              <a:defRPr/>
            </a:pPr>
            <a:fld id="{3CAB2F54-F496-4B6A-B7B7-8BB2C3470733}" type="slidenum">
              <a:rPr lang="en-US" altLang="en-US" smtClean="0"/>
              <a:pPr>
                <a:defRPr/>
              </a:pPr>
              <a:t>7</a:t>
            </a:fld>
            <a:endParaRPr lang="en-US" altLang="en-US" sz="1400" dirty="0">
              <a:solidFill>
                <a:srgbClr val="6D2E69"/>
              </a:solidFill>
            </a:endParaRPr>
          </a:p>
        </p:txBody>
      </p:sp>
      <p:sp>
        <p:nvSpPr>
          <p:cNvPr id="5" name="Rectangle 4">
            <a:extLst>
              <a:ext uri="{FF2B5EF4-FFF2-40B4-BE49-F238E27FC236}">
                <a16:creationId xmlns:a16="http://schemas.microsoft.com/office/drawing/2014/main" id="{73699166-687A-4BC6-9EF7-65C7778B4563}"/>
              </a:ext>
            </a:extLst>
          </p:cNvPr>
          <p:cNvSpPr/>
          <p:nvPr/>
        </p:nvSpPr>
        <p:spPr bwMode="auto">
          <a:xfrm>
            <a:off x="746221" y="1628800"/>
            <a:ext cx="3600399" cy="576064"/>
          </a:xfrm>
          <a:prstGeom prst="rect">
            <a:avLst/>
          </a:prstGeom>
          <a:solidFill>
            <a:schemeClr val="accent1">
              <a:lumMod val="25000"/>
            </a:schemeClr>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r>
              <a:rPr lang="en-GB" sz="1400" b="1" dirty="0">
                <a:solidFill>
                  <a:schemeClr val="bg1"/>
                </a:solidFill>
                <a:latin typeface="Segoe UI" panose="020B0502040204020203" pitchFamily="34" charset="0"/>
                <a:cs typeface="Segoe UI" panose="020B0502040204020203" pitchFamily="34" charset="0"/>
              </a:rPr>
              <a:t>1. Focus on outcomes and the needs of users </a:t>
            </a:r>
            <a:endParaRPr kumimoji="0" lang="en-GB" sz="1400" b="1" i="0" u="none" strike="noStrike" cap="none" normalizeH="0" baseline="0" dirty="0">
              <a:ln>
                <a:noFill/>
              </a:ln>
              <a:solidFill>
                <a:schemeClr val="bg1"/>
              </a:solidFill>
              <a:effectLst/>
              <a:latin typeface="Segoe UI" panose="020B0502040204020203" pitchFamily="34" charset="0"/>
              <a:cs typeface="Segoe UI" panose="020B0502040204020203" pitchFamily="34" charset="0"/>
            </a:endParaRPr>
          </a:p>
        </p:txBody>
      </p:sp>
      <p:sp>
        <p:nvSpPr>
          <p:cNvPr id="8" name="Rectangle 7">
            <a:extLst>
              <a:ext uri="{FF2B5EF4-FFF2-40B4-BE49-F238E27FC236}">
                <a16:creationId xmlns:a16="http://schemas.microsoft.com/office/drawing/2014/main" id="{559D8E07-53EF-470F-B0B1-07A222A6FF61}"/>
              </a:ext>
            </a:extLst>
          </p:cNvPr>
          <p:cNvSpPr/>
          <p:nvPr/>
        </p:nvSpPr>
        <p:spPr bwMode="auto">
          <a:xfrm>
            <a:off x="746220" y="2204864"/>
            <a:ext cx="3600400" cy="749721"/>
          </a:xfrm>
          <a:prstGeom prst="rect">
            <a:avLst/>
          </a:prstGeom>
          <a:solidFill>
            <a:schemeClr val="bg1">
              <a:lumMod val="85000"/>
            </a:schemeClr>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r>
              <a:rPr kumimoji="0" lang="en-GB" sz="1400" b="0" i="0" u="none" strike="noStrike" cap="none" normalizeH="0" baseline="0" dirty="0">
                <a:ln>
                  <a:noFill/>
                </a:ln>
                <a:effectLst/>
                <a:latin typeface="Segoe UI" panose="020B0502040204020203" pitchFamily="34" charset="0"/>
                <a:cs typeface="Segoe UI" panose="020B0502040204020203" pitchFamily="34" charset="0"/>
              </a:rPr>
              <a:t>Understand the problem, u</a:t>
            </a:r>
            <a:r>
              <a:rPr lang="en-GB" sz="1400" dirty="0">
                <a:latin typeface="Segoe UI" panose="020B0502040204020203" pitchFamily="34" charset="0"/>
                <a:cs typeface="Segoe UI" panose="020B0502040204020203" pitchFamily="34" charset="0"/>
              </a:rPr>
              <a:t>se and build evidence, c</a:t>
            </a:r>
            <a:r>
              <a:rPr kumimoji="0" lang="en-GB" sz="1400" b="0" i="0" u="none" strike="noStrike" cap="none" normalizeH="0" baseline="0" dirty="0">
                <a:ln>
                  <a:noFill/>
                </a:ln>
                <a:effectLst/>
                <a:latin typeface="Segoe UI" panose="020B0502040204020203" pitchFamily="34" charset="0"/>
                <a:cs typeface="Segoe UI" panose="020B0502040204020203" pitchFamily="34" charset="0"/>
              </a:rPr>
              <a:t>o-produce, t</a:t>
            </a:r>
            <a:r>
              <a:rPr lang="en-GB" sz="1400" dirty="0">
                <a:latin typeface="Segoe UI" panose="020B0502040204020203" pitchFamily="34" charset="0"/>
                <a:cs typeface="Segoe UI" panose="020B0502040204020203" pitchFamily="34" charset="0"/>
              </a:rPr>
              <a:t>est early and focus on outcomes</a:t>
            </a:r>
            <a:endParaRPr kumimoji="0" lang="en-GB" sz="1400" b="0" i="0" u="none" strike="noStrike" cap="none" normalizeH="0" baseline="0" dirty="0">
              <a:ln>
                <a:noFill/>
              </a:ln>
              <a:effectLst/>
              <a:latin typeface="Segoe UI" panose="020B0502040204020203" pitchFamily="34" charset="0"/>
              <a:cs typeface="Segoe UI" panose="020B0502040204020203" pitchFamily="34" charset="0"/>
            </a:endParaRPr>
          </a:p>
        </p:txBody>
      </p:sp>
      <p:sp>
        <p:nvSpPr>
          <p:cNvPr id="11" name="Rectangle 10">
            <a:extLst>
              <a:ext uri="{FF2B5EF4-FFF2-40B4-BE49-F238E27FC236}">
                <a16:creationId xmlns:a16="http://schemas.microsoft.com/office/drawing/2014/main" id="{BF7B5EF3-DB7E-4FAD-8BE2-5180BDC6FEC8}"/>
              </a:ext>
            </a:extLst>
          </p:cNvPr>
          <p:cNvSpPr/>
          <p:nvPr/>
        </p:nvSpPr>
        <p:spPr bwMode="auto">
          <a:xfrm>
            <a:off x="4716017" y="1628800"/>
            <a:ext cx="3600399" cy="576064"/>
          </a:xfrm>
          <a:prstGeom prst="rect">
            <a:avLst/>
          </a:prstGeom>
          <a:solidFill>
            <a:schemeClr val="accent1">
              <a:lumMod val="25000"/>
            </a:schemeClr>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r>
              <a:rPr lang="en-GB" sz="1400" b="1" dirty="0">
                <a:solidFill>
                  <a:schemeClr val="bg1"/>
                </a:solidFill>
                <a:latin typeface="Segoe UI" panose="020B0502040204020203" pitchFamily="34" charset="0"/>
                <a:cs typeface="Segoe UI" panose="020B0502040204020203" pitchFamily="34" charset="0"/>
              </a:rPr>
              <a:t>4. Take a flexible approach to managing projects</a:t>
            </a:r>
            <a:endParaRPr kumimoji="0" lang="en-GB" sz="1400" b="1" i="0" u="none" strike="noStrike" cap="none" normalizeH="0" baseline="0" dirty="0">
              <a:ln>
                <a:noFill/>
              </a:ln>
              <a:solidFill>
                <a:schemeClr val="bg1"/>
              </a:solidFill>
              <a:effectLst/>
              <a:latin typeface="Segoe UI" panose="020B0502040204020203" pitchFamily="34" charset="0"/>
              <a:cs typeface="Segoe UI" panose="020B0502040204020203" pitchFamily="34" charset="0"/>
            </a:endParaRPr>
          </a:p>
        </p:txBody>
      </p:sp>
      <p:sp>
        <p:nvSpPr>
          <p:cNvPr id="12" name="Rectangle 11">
            <a:extLst>
              <a:ext uri="{FF2B5EF4-FFF2-40B4-BE49-F238E27FC236}">
                <a16:creationId xmlns:a16="http://schemas.microsoft.com/office/drawing/2014/main" id="{8780FC6F-CD37-446C-B343-E05F8825F28C}"/>
              </a:ext>
            </a:extLst>
          </p:cNvPr>
          <p:cNvSpPr/>
          <p:nvPr/>
        </p:nvSpPr>
        <p:spPr bwMode="auto">
          <a:xfrm>
            <a:off x="4716016" y="2204864"/>
            <a:ext cx="3600400" cy="749721"/>
          </a:xfrm>
          <a:prstGeom prst="rect">
            <a:avLst/>
          </a:prstGeom>
          <a:solidFill>
            <a:schemeClr val="bg1">
              <a:lumMod val="85000"/>
            </a:schemeClr>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r>
              <a:rPr lang="en-GB" sz="1400" dirty="0">
                <a:latin typeface="Segoe UI" panose="020B0502040204020203" pitchFamily="34" charset="0"/>
                <a:cs typeface="Segoe UI" panose="020B0502040204020203" pitchFamily="34" charset="0"/>
              </a:rPr>
              <a:t>Take a chance on the best ideas, plan to adapt, manage contractual relationships well, fail well, flexible resourcing</a:t>
            </a:r>
          </a:p>
        </p:txBody>
      </p:sp>
      <p:sp>
        <p:nvSpPr>
          <p:cNvPr id="13" name="Rectangle 12">
            <a:extLst>
              <a:ext uri="{FF2B5EF4-FFF2-40B4-BE49-F238E27FC236}">
                <a16:creationId xmlns:a16="http://schemas.microsoft.com/office/drawing/2014/main" id="{A14C18A3-D97B-4A10-828B-896893F6709D}"/>
              </a:ext>
            </a:extLst>
          </p:cNvPr>
          <p:cNvSpPr/>
          <p:nvPr/>
        </p:nvSpPr>
        <p:spPr bwMode="auto">
          <a:xfrm>
            <a:off x="746219" y="3255343"/>
            <a:ext cx="3600399" cy="576064"/>
          </a:xfrm>
          <a:prstGeom prst="rect">
            <a:avLst/>
          </a:prstGeom>
          <a:solidFill>
            <a:schemeClr val="accent1">
              <a:lumMod val="25000"/>
            </a:schemeClr>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r>
              <a:rPr lang="en-GB" sz="1400" b="1" dirty="0">
                <a:solidFill>
                  <a:schemeClr val="bg1"/>
                </a:solidFill>
                <a:latin typeface="Segoe UI" panose="020B0502040204020203" pitchFamily="34" charset="0"/>
                <a:cs typeface="Segoe UI" panose="020B0502040204020203" pitchFamily="34" charset="0"/>
              </a:rPr>
              <a:t>2. Create (or borrow) new ideas and connections</a:t>
            </a:r>
            <a:endParaRPr kumimoji="0" lang="en-GB" sz="1400" b="1" i="0" u="none" strike="noStrike" cap="none" normalizeH="0" baseline="0" dirty="0">
              <a:ln>
                <a:noFill/>
              </a:ln>
              <a:solidFill>
                <a:schemeClr val="bg1"/>
              </a:solidFill>
              <a:effectLst/>
              <a:latin typeface="Segoe UI" panose="020B0502040204020203" pitchFamily="34" charset="0"/>
              <a:cs typeface="Segoe UI" panose="020B0502040204020203" pitchFamily="34" charset="0"/>
            </a:endParaRPr>
          </a:p>
        </p:txBody>
      </p:sp>
      <p:sp>
        <p:nvSpPr>
          <p:cNvPr id="14" name="Rectangle 13">
            <a:extLst>
              <a:ext uri="{FF2B5EF4-FFF2-40B4-BE49-F238E27FC236}">
                <a16:creationId xmlns:a16="http://schemas.microsoft.com/office/drawing/2014/main" id="{A575A3A6-B10E-4607-A66D-3A19E4BD8D36}"/>
              </a:ext>
            </a:extLst>
          </p:cNvPr>
          <p:cNvSpPr/>
          <p:nvPr/>
        </p:nvSpPr>
        <p:spPr bwMode="auto">
          <a:xfrm>
            <a:off x="746218" y="3831407"/>
            <a:ext cx="3600400" cy="749721"/>
          </a:xfrm>
          <a:prstGeom prst="rect">
            <a:avLst/>
          </a:prstGeom>
          <a:solidFill>
            <a:schemeClr val="bg1">
              <a:lumMod val="85000"/>
            </a:schemeClr>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r>
              <a:rPr lang="en-GB" sz="1400" dirty="0">
                <a:latin typeface="Segoe UI" panose="020B0502040204020203" pitchFamily="34" charset="0"/>
                <a:cs typeface="Segoe UI" panose="020B0502040204020203" pitchFamily="34" charset="0"/>
              </a:rPr>
              <a:t>Elicit ideas internally, learn from other organisations, think broadly, make connections</a:t>
            </a:r>
            <a:endParaRPr kumimoji="0" lang="en-GB" sz="1400" b="0" i="0" u="none" strike="noStrike" cap="none" normalizeH="0" baseline="0" dirty="0">
              <a:ln>
                <a:noFill/>
              </a:ln>
              <a:effectLst/>
              <a:latin typeface="Segoe UI" panose="020B0502040204020203" pitchFamily="34" charset="0"/>
              <a:cs typeface="Segoe UI" panose="020B0502040204020203" pitchFamily="34" charset="0"/>
            </a:endParaRPr>
          </a:p>
        </p:txBody>
      </p:sp>
      <p:sp>
        <p:nvSpPr>
          <p:cNvPr id="15" name="Rectangle 14">
            <a:extLst>
              <a:ext uri="{FF2B5EF4-FFF2-40B4-BE49-F238E27FC236}">
                <a16:creationId xmlns:a16="http://schemas.microsoft.com/office/drawing/2014/main" id="{970D9E22-B112-4917-8116-23FC515E1EE1}"/>
              </a:ext>
            </a:extLst>
          </p:cNvPr>
          <p:cNvSpPr/>
          <p:nvPr/>
        </p:nvSpPr>
        <p:spPr bwMode="auto">
          <a:xfrm>
            <a:off x="4716017" y="3255343"/>
            <a:ext cx="3600399" cy="576064"/>
          </a:xfrm>
          <a:prstGeom prst="rect">
            <a:avLst/>
          </a:prstGeom>
          <a:solidFill>
            <a:schemeClr val="accent1">
              <a:lumMod val="25000"/>
            </a:schemeClr>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r>
              <a:rPr lang="en-GB" sz="1400" b="1" dirty="0">
                <a:solidFill>
                  <a:schemeClr val="bg1"/>
                </a:solidFill>
                <a:latin typeface="Segoe UI" panose="020B0502040204020203" pitchFamily="34" charset="0"/>
                <a:cs typeface="Segoe UI" panose="020B0502040204020203" pitchFamily="34" charset="0"/>
              </a:rPr>
              <a:t>5. Develop the right skills and capabilities</a:t>
            </a:r>
            <a:endParaRPr kumimoji="0" lang="en-GB" sz="1400" b="1" i="0" u="none" strike="noStrike" cap="none" normalizeH="0" baseline="0" dirty="0">
              <a:ln>
                <a:noFill/>
              </a:ln>
              <a:solidFill>
                <a:schemeClr val="bg1"/>
              </a:solidFill>
              <a:effectLst/>
              <a:latin typeface="Segoe UI" panose="020B0502040204020203" pitchFamily="34" charset="0"/>
              <a:cs typeface="Segoe UI" panose="020B0502040204020203" pitchFamily="34" charset="0"/>
            </a:endParaRPr>
          </a:p>
        </p:txBody>
      </p:sp>
      <p:sp>
        <p:nvSpPr>
          <p:cNvPr id="16" name="Rectangle 15">
            <a:extLst>
              <a:ext uri="{FF2B5EF4-FFF2-40B4-BE49-F238E27FC236}">
                <a16:creationId xmlns:a16="http://schemas.microsoft.com/office/drawing/2014/main" id="{B28C2D29-04F8-4421-9D12-27F23B21FD19}"/>
              </a:ext>
            </a:extLst>
          </p:cNvPr>
          <p:cNvSpPr/>
          <p:nvPr/>
        </p:nvSpPr>
        <p:spPr bwMode="auto">
          <a:xfrm>
            <a:off x="4716016" y="3831407"/>
            <a:ext cx="3600400" cy="749721"/>
          </a:xfrm>
          <a:prstGeom prst="rect">
            <a:avLst/>
          </a:prstGeom>
          <a:solidFill>
            <a:schemeClr val="bg1">
              <a:lumMod val="85000"/>
            </a:schemeClr>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r>
              <a:rPr kumimoji="0" lang="en-GB" sz="1400" b="0" i="0" u="none" strike="noStrike" cap="none" normalizeH="0" baseline="0" dirty="0">
                <a:ln>
                  <a:noFill/>
                </a:ln>
                <a:effectLst/>
                <a:latin typeface="Segoe UI" panose="020B0502040204020203" pitchFamily="34" charset="0"/>
                <a:cs typeface="Segoe UI" panose="020B0502040204020203" pitchFamily="34" charset="0"/>
              </a:rPr>
              <a:t>Involve the right people, consider training needs, develop innovation capabilities, supportive corporate processes</a:t>
            </a:r>
          </a:p>
        </p:txBody>
      </p:sp>
      <p:sp>
        <p:nvSpPr>
          <p:cNvPr id="17" name="Rectangle 16">
            <a:extLst>
              <a:ext uri="{FF2B5EF4-FFF2-40B4-BE49-F238E27FC236}">
                <a16:creationId xmlns:a16="http://schemas.microsoft.com/office/drawing/2014/main" id="{C7F64758-D549-4AEC-B95B-A326B39259F5}"/>
              </a:ext>
            </a:extLst>
          </p:cNvPr>
          <p:cNvSpPr/>
          <p:nvPr/>
        </p:nvSpPr>
        <p:spPr bwMode="auto">
          <a:xfrm>
            <a:off x="746218" y="4869160"/>
            <a:ext cx="3600399" cy="576064"/>
          </a:xfrm>
          <a:prstGeom prst="rect">
            <a:avLst/>
          </a:prstGeom>
          <a:solidFill>
            <a:schemeClr val="accent1">
              <a:lumMod val="25000"/>
            </a:schemeClr>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r>
              <a:rPr lang="en-GB" sz="1400" b="1" dirty="0">
                <a:solidFill>
                  <a:schemeClr val="bg1"/>
                </a:solidFill>
                <a:latin typeface="Segoe UI" panose="020B0502040204020203" pitchFamily="34" charset="0"/>
                <a:cs typeface="Segoe UI" panose="020B0502040204020203" pitchFamily="34" charset="0"/>
              </a:rPr>
              <a:t>3. Foster a culture that supports innovation </a:t>
            </a:r>
            <a:endParaRPr kumimoji="0" lang="en-GB" sz="1400" b="1" i="0" u="none" strike="noStrike" cap="none" normalizeH="0" baseline="0" dirty="0">
              <a:ln>
                <a:noFill/>
              </a:ln>
              <a:solidFill>
                <a:schemeClr val="bg1"/>
              </a:solidFill>
              <a:effectLst/>
              <a:latin typeface="Segoe UI" panose="020B0502040204020203" pitchFamily="34" charset="0"/>
              <a:cs typeface="Segoe UI" panose="020B0502040204020203" pitchFamily="34" charset="0"/>
            </a:endParaRPr>
          </a:p>
        </p:txBody>
      </p:sp>
      <p:sp>
        <p:nvSpPr>
          <p:cNvPr id="18" name="Rectangle 17">
            <a:extLst>
              <a:ext uri="{FF2B5EF4-FFF2-40B4-BE49-F238E27FC236}">
                <a16:creationId xmlns:a16="http://schemas.microsoft.com/office/drawing/2014/main" id="{D9BC607C-34F3-4554-B5BE-62DD5A2191D2}"/>
              </a:ext>
            </a:extLst>
          </p:cNvPr>
          <p:cNvSpPr/>
          <p:nvPr/>
        </p:nvSpPr>
        <p:spPr bwMode="auto">
          <a:xfrm>
            <a:off x="746217" y="5445224"/>
            <a:ext cx="3600400" cy="749721"/>
          </a:xfrm>
          <a:prstGeom prst="rect">
            <a:avLst/>
          </a:prstGeom>
          <a:solidFill>
            <a:schemeClr val="bg1">
              <a:lumMod val="85000"/>
            </a:schemeClr>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r>
              <a:rPr lang="en-GB" sz="1400" dirty="0">
                <a:latin typeface="Segoe UI" panose="020B0502040204020203" pitchFamily="34" charset="0"/>
                <a:cs typeface="Segoe UI" panose="020B0502040204020203" pitchFamily="34" charset="0"/>
              </a:rPr>
              <a:t>Set an organisational vision, give permission, celebrate success, don’t penalise failure, manage conflict </a:t>
            </a:r>
          </a:p>
        </p:txBody>
      </p:sp>
    </p:spTree>
    <p:extLst>
      <p:ext uri="{BB962C8B-B14F-4D97-AF65-F5344CB8AC3E}">
        <p14:creationId xmlns:p14="http://schemas.microsoft.com/office/powerpoint/2010/main" val="3843582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B9602-0307-4E5A-B883-18098D9337BE}"/>
              </a:ext>
            </a:extLst>
          </p:cNvPr>
          <p:cNvSpPr>
            <a:spLocks noGrp="1"/>
          </p:cNvSpPr>
          <p:nvPr>
            <p:ph type="title"/>
          </p:nvPr>
        </p:nvSpPr>
        <p:spPr/>
        <p:txBody>
          <a:bodyPr/>
          <a:lstStyle/>
          <a:p>
            <a:r>
              <a:rPr lang="en-GB" dirty="0"/>
              <a:t>Improving our consistency</a:t>
            </a:r>
          </a:p>
        </p:txBody>
      </p:sp>
      <p:pic>
        <p:nvPicPr>
          <p:cNvPr id="6" name="Content Placeholder 5" descr="Bar chart">
            <a:extLst>
              <a:ext uri="{FF2B5EF4-FFF2-40B4-BE49-F238E27FC236}">
                <a16:creationId xmlns:a16="http://schemas.microsoft.com/office/drawing/2014/main" id="{EF2040DF-9B00-4E63-8503-8A5F326019E8}"/>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62472" y="4901952"/>
            <a:ext cx="914400" cy="914400"/>
          </a:xfrm>
        </p:spPr>
      </p:pic>
      <p:sp>
        <p:nvSpPr>
          <p:cNvPr id="4" name="Slide Number Placeholder 3">
            <a:extLst>
              <a:ext uri="{FF2B5EF4-FFF2-40B4-BE49-F238E27FC236}">
                <a16:creationId xmlns:a16="http://schemas.microsoft.com/office/drawing/2014/main" id="{7BBC601C-746C-4701-BB55-04744B375A5E}"/>
              </a:ext>
            </a:extLst>
          </p:cNvPr>
          <p:cNvSpPr>
            <a:spLocks noGrp="1"/>
          </p:cNvSpPr>
          <p:nvPr>
            <p:ph type="sldNum" sz="quarter" idx="10"/>
          </p:nvPr>
        </p:nvSpPr>
        <p:spPr>
          <a:xfrm>
            <a:off x="6821488" y="6248400"/>
            <a:ext cx="1905000" cy="457200"/>
          </a:xfrm>
        </p:spPr>
        <p:txBody>
          <a:bodyPr/>
          <a:lstStyle/>
          <a:p>
            <a:pPr>
              <a:defRPr/>
            </a:pPr>
            <a:fld id="{3CAB2F54-F496-4B6A-B7B7-8BB2C3470733}" type="slidenum">
              <a:rPr lang="en-US" altLang="en-US" smtClean="0"/>
              <a:pPr>
                <a:defRPr/>
              </a:pPr>
              <a:t>8</a:t>
            </a:fld>
            <a:endParaRPr lang="en-US" altLang="en-US" sz="1400" dirty="0">
              <a:solidFill>
                <a:srgbClr val="6D2E69"/>
              </a:solidFill>
            </a:endParaRPr>
          </a:p>
        </p:txBody>
      </p:sp>
      <p:pic>
        <p:nvPicPr>
          <p:cNvPr id="8" name="Graphic 7" descr="Document">
            <a:extLst>
              <a:ext uri="{FF2B5EF4-FFF2-40B4-BE49-F238E27FC236}">
                <a16:creationId xmlns:a16="http://schemas.microsoft.com/office/drawing/2014/main" id="{299A607C-E06B-48BA-A777-0A634D1FCFC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62472" y="1990717"/>
            <a:ext cx="914400" cy="914400"/>
          </a:xfrm>
          <a:prstGeom prst="rect">
            <a:avLst/>
          </a:prstGeom>
        </p:spPr>
      </p:pic>
      <p:pic>
        <p:nvPicPr>
          <p:cNvPr id="10" name="Graphic 9" descr="Group success">
            <a:extLst>
              <a:ext uri="{FF2B5EF4-FFF2-40B4-BE49-F238E27FC236}">
                <a16:creationId xmlns:a16="http://schemas.microsoft.com/office/drawing/2014/main" id="{586ECE8B-0CFA-4DE1-9C70-46DFCC615909}"/>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830453" y="3429000"/>
            <a:ext cx="914400" cy="914400"/>
          </a:xfrm>
          <a:prstGeom prst="rect">
            <a:avLst/>
          </a:prstGeom>
        </p:spPr>
      </p:pic>
      <p:sp>
        <p:nvSpPr>
          <p:cNvPr id="12" name="Rectangle 11">
            <a:extLst>
              <a:ext uri="{FF2B5EF4-FFF2-40B4-BE49-F238E27FC236}">
                <a16:creationId xmlns:a16="http://schemas.microsoft.com/office/drawing/2014/main" id="{CDB10D80-6FF0-43AF-93B9-D058C2F2688C}"/>
              </a:ext>
            </a:extLst>
          </p:cNvPr>
          <p:cNvSpPr/>
          <p:nvPr/>
        </p:nvSpPr>
        <p:spPr bwMode="auto">
          <a:xfrm>
            <a:off x="2483768" y="1974321"/>
            <a:ext cx="6014221" cy="947192"/>
          </a:xfrm>
          <a:prstGeom prst="rect">
            <a:avLst/>
          </a:prstGeom>
          <a:no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r>
              <a:rPr kumimoji="0" lang="en-GB" sz="1800" b="0" i="0" u="none" strike="noStrike" cap="none" normalizeH="0" baseline="0" dirty="0">
                <a:ln>
                  <a:noFill/>
                </a:ln>
                <a:effectLst/>
                <a:latin typeface="Segoe UI" panose="020B0502040204020203" pitchFamily="34" charset="0"/>
                <a:cs typeface="Segoe UI" panose="020B0502040204020203" pitchFamily="34" charset="0"/>
              </a:rPr>
              <a:t>Developing and testing </a:t>
            </a:r>
            <a:r>
              <a:rPr kumimoji="0" lang="en-GB" sz="1800" b="1" i="0" u="none" strike="noStrike" cap="none" normalizeH="0" baseline="0" dirty="0">
                <a:ln>
                  <a:noFill/>
                </a:ln>
                <a:solidFill>
                  <a:srgbClr val="5F2861"/>
                </a:solidFill>
                <a:effectLst/>
                <a:latin typeface="Segoe UI" panose="020B0502040204020203" pitchFamily="34" charset="0"/>
                <a:cs typeface="Segoe UI" panose="020B0502040204020203" pitchFamily="34" charset="0"/>
              </a:rPr>
              <a:t>guidance</a:t>
            </a:r>
            <a:r>
              <a:rPr kumimoji="0" lang="en-GB" sz="1800" b="0" i="0" u="none" strike="noStrike" cap="none" normalizeH="0" baseline="0" dirty="0">
                <a:ln>
                  <a:noFill/>
                </a:ln>
                <a:effectLst/>
                <a:latin typeface="Segoe UI" panose="020B0502040204020203" pitchFamily="34" charset="0"/>
                <a:cs typeface="Segoe UI" panose="020B0502040204020203" pitchFamily="34" charset="0"/>
              </a:rPr>
              <a:t> for our inspectors on how to assess new and innovative approaches to care.</a:t>
            </a:r>
          </a:p>
        </p:txBody>
      </p:sp>
      <p:sp>
        <p:nvSpPr>
          <p:cNvPr id="13" name="Rectangle 12">
            <a:extLst>
              <a:ext uri="{FF2B5EF4-FFF2-40B4-BE49-F238E27FC236}">
                <a16:creationId xmlns:a16="http://schemas.microsoft.com/office/drawing/2014/main" id="{764956FC-1D4B-40D9-AE48-0219471996A3}"/>
              </a:ext>
            </a:extLst>
          </p:cNvPr>
          <p:cNvSpPr/>
          <p:nvPr/>
        </p:nvSpPr>
        <p:spPr bwMode="auto">
          <a:xfrm>
            <a:off x="899592" y="3411860"/>
            <a:ext cx="6014221" cy="947192"/>
          </a:xfrm>
          <a:prstGeom prst="rect">
            <a:avLst/>
          </a:prstGeom>
          <a:no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r>
              <a:rPr kumimoji="0" lang="en-GB" sz="1800" b="0" i="0" u="none" strike="noStrike" cap="none" normalizeH="0" baseline="0" dirty="0">
                <a:ln>
                  <a:noFill/>
                </a:ln>
                <a:effectLst/>
                <a:latin typeface="Segoe UI" panose="020B0502040204020203" pitchFamily="34" charset="0"/>
                <a:cs typeface="Segoe UI" panose="020B0502040204020203" pitchFamily="34" charset="0"/>
              </a:rPr>
              <a:t>Establish a network of </a:t>
            </a:r>
            <a:r>
              <a:rPr kumimoji="0" lang="en-GB" sz="1800" b="1" i="0" u="none" strike="noStrike" cap="none" normalizeH="0" baseline="0" dirty="0">
                <a:ln>
                  <a:noFill/>
                </a:ln>
                <a:solidFill>
                  <a:srgbClr val="5F2861"/>
                </a:solidFill>
                <a:effectLst/>
                <a:latin typeface="Segoe UI" panose="020B0502040204020203" pitchFamily="34" charset="0"/>
                <a:cs typeface="Segoe UI" panose="020B0502040204020203" pitchFamily="34" charset="0"/>
              </a:rPr>
              <a:t>technology and innovation champions</a:t>
            </a:r>
            <a:r>
              <a:rPr kumimoji="0" lang="en-GB" sz="1800" b="0" i="0" u="none" strike="noStrike" cap="none" normalizeH="0" baseline="0" dirty="0">
                <a:ln>
                  <a:noFill/>
                </a:ln>
                <a:effectLst/>
                <a:latin typeface="Segoe UI" panose="020B0502040204020203" pitchFamily="34" charset="0"/>
                <a:cs typeface="Segoe UI" panose="020B0502040204020203" pitchFamily="34" charset="0"/>
              </a:rPr>
              <a:t> who can support colleagues and build organisational knowledge,</a:t>
            </a:r>
          </a:p>
        </p:txBody>
      </p:sp>
      <p:sp>
        <p:nvSpPr>
          <p:cNvPr id="14" name="Rectangle 13">
            <a:extLst>
              <a:ext uri="{FF2B5EF4-FFF2-40B4-BE49-F238E27FC236}">
                <a16:creationId xmlns:a16="http://schemas.microsoft.com/office/drawing/2014/main" id="{3406AF27-18D1-4FEF-ABD1-F77A66C6A28D}"/>
              </a:ext>
            </a:extLst>
          </p:cNvPr>
          <p:cNvSpPr/>
          <p:nvPr/>
        </p:nvSpPr>
        <p:spPr bwMode="auto">
          <a:xfrm>
            <a:off x="2483767" y="4869160"/>
            <a:ext cx="6014221" cy="947192"/>
          </a:xfrm>
          <a:prstGeom prst="rect">
            <a:avLst/>
          </a:prstGeom>
          <a:no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r>
              <a:rPr kumimoji="0" lang="en-GB" sz="1800" b="0" i="0" u="none" strike="noStrike" cap="none" normalizeH="0" baseline="0" dirty="0">
                <a:ln>
                  <a:noFill/>
                </a:ln>
                <a:effectLst/>
                <a:latin typeface="Segoe UI" panose="020B0502040204020203" pitchFamily="34" charset="0"/>
                <a:cs typeface="Segoe UI" panose="020B0502040204020203" pitchFamily="34" charset="0"/>
              </a:rPr>
              <a:t>Reviewing our </a:t>
            </a:r>
            <a:r>
              <a:rPr kumimoji="0" lang="en-GB" sz="1800" b="1" i="0" u="none" strike="noStrike" cap="none" normalizeH="0" baseline="0" dirty="0">
                <a:ln>
                  <a:noFill/>
                </a:ln>
                <a:solidFill>
                  <a:srgbClr val="5F2861"/>
                </a:solidFill>
                <a:effectLst/>
                <a:latin typeface="Segoe UI" panose="020B0502040204020203" pitchFamily="34" charset="0"/>
                <a:cs typeface="Segoe UI" panose="020B0502040204020203" pitchFamily="34" charset="0"/>
              </a:rPr>
              <a:t>information and data requests</a:t>
            </a:r>
            <a:r>
              <a:rPr kumimoji="0" lang="en-GB" sz="1800" i="0" u="none" strike="noStrike" cap="none" normalizeH="0" baseline="0" dirty="0">
                <a:ln>
                  <a:noFill/>
                </a:ln>
                <a:solidFill>
                  <a:srgbClr val="5F2861"/>
                </a:solidFill>
                <a:effectLst/>
                <a:latin typeface="Segoe UI" panose="020B0502040204020203" pitchFamily="34" charset="0"/>
                <a:cs typeface="Segoe UI" panose="020B0502040204020203" pitchFamily="34" charset="0"/>
              </a:rPr>
              <a:t> </a:t>
            </a:r>
            <a:r>
              <a:rPr kumimoji="0" lang="en-GB" sz="1800" i="0" u="none" strike="noStrike" cap="none" normalizeH="0" baseline="0" dirty="0">
                <a:ln>
                  <a:noFill/>
                </a:ln>
                <a:effectLst/>
                <a:latin typeface="Segoe UI" panose="020B0502040204020203" pitchFamily="34" charset="0"/>
                <a:cs typeface="Segoe UI" panose="020B0502040204020203" pitchFamily="34" charset="0"/>
              </a:rPr>
              <a:t>from providers to see if we can incorporate more on technology and innovation</a:t>
            </a:r>
            <a:endParaRPr kumimoji="0" lang="en-GB" sz="1800" b="0" i="0" u="none" strike="noStrike" cap="none" normalizeH="0" baseline="0" dirty="0">
              <a:ln>
                <a:noFill/>
              </a:ln>
              <a:effectLst/>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0382716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BA2FE-4F1D-4650-A2DC-9547309EBBDE}"/>
              </a:ext>
            </a:extLst>
          </p:cNvPr>
          <p:cNvSpPr>
            <a:spLocks noGrp="1"/>
          </p:cNvSpPr>
          <p:nvPr>
            <p:ph type="title"/>
          </p:nvPr>
        </p:nvSpPr>
        <p:spPr/>
        <p:txBody>
          <a:bodyPr/>
          <a:lstStyle/>
          <a:p>
            <a:r>
              <a:rPr lang="en-GB" dirty="0"/>
              <a:t>Questions for other regulators</a:t>
            </a:r>
          </a:p>
        </p:txBody>
      </p:sp>
      <p:sp>
        <p:nvSpPr>
          <p:cNvPr id="3" name="Content Placeholder 2">
            <a:extLst>
              <a:ext uri="{FF2B5EF4-FFF2-40B4-BE49-F238E27FC236}">
                <a16:creationId xmlns:a16="http://schemas.microsoft.com/office/drawing/2014/main" id="{8CDB633C-25B7-42C1-9625-835698CB9050}"/>
              </a:ext>
            </a:extLst>
          </p:cNvPr>
          <p:cNvSpPr>
            <a:spLocks noGrp="1"/>
          </p:cNvSpPr>
          <p:nvPr>
            <p:ph idx="1"/>
          </p:nvPr>
        </p:nvSpPr>
        <p:spPr/>
        <p:txBody>
          <a:bodyPr/>
          <a:lstStyle/>
          <a:p>
            <a:pPr marL="342900" indent="-342900">
              <a:buFont typeface="Arial" panose="020B0604020202020204" pitchFamily="34" charset="0"/>
              <a:buChar char="•"/>
            </a:pPr>
            <a:r>
              <a:rPr lang="en-GB" sz="2400" dirty="0">
                <a:latin typeface="Segoe UI" panose="020B0502040204020203" pitchFamily="34" charset="0"/>
                <a:cs typeface="Segoe UI" panose="020B0502040204020203" pitchFamily="34" charset="0"/>
              </a:rPr>
              <a:t>Do you aim to encourage innovation? Do you have a similar/different view of it to CQC?</a:t>
            </a:r>
          </a:p>
          <a:p>
            <a:pPr marL="342900" indent="-342900">
              <a:buFont typeface="Arial" panose="020B0604020202020204" pitchFamily="34" charset="0"/>
              <a:buChar char="•"/>
            </a:pPr>
            <a:r>
              <a:rPr lang="en-GB" sz="2400" dirty="0">
                <a:latin typeface="Segoe UI" panose="020B0502040204020203" pitchFamily="34" charset="0"/>
                <a:cs typeface="Segoe UI" panose="020B0502040204020203" pitchFamily="34" charset="0"/>
              </a:rPr>
              <a:t>Have you tried anything similar to our “sandbox”? What was your experience?</a:t>
            </a:r>
          </a:p>
          <a:p>
            <a:pPr marL="342900" indent="-342900">
              <a:buFont typeface="Arial" panose="020B0604020202020204" pitchFamily="34" charset="0"/>
              <a:buChar char="•"/>
            </a:pPr>
            <a:r>
              <a:rPr lang="en-GB" sz="2400" dirty="0">
                <a:latin typeface="Segoe UI" panose="020B0502040204020203" pitchFamily="34" charset="0"/>
                <a:cs typeface="Segoe UI" panose="020B0502040204020203" pitchFamily="34" charset="0"/>
              </a:rPr>
              <a:t>Do you have a working definition of innovation? Do you know what good looks like?</a:t>
            </a:r>
          </a:p>
          <a:p>
            <a:pPr marL="342900" indent="-342900">
              <a:buFont typeface="Arial" panose="020B0604020202020204" pitchFamily="34" charset="0"/>
              <a:buChar char="•"/>
            </a:pPr>
            <a:r>
              <a:rPr lang="en-GB" sz="2400" dirty="0">
                <a:latin typeface="Segoe UI" panose="020B0502040204020203" pitchFamily="34" charset="0"/>
                <a:cs typeface="Segoe UI" panose="020B0502040204020203" pitchFamily="34" charset="0"/>
              </a:rPr>
              <a:t>How do you support your people to deal with new approaches to care they haven’t seen before?</a:t>
            </a:r>
          </a:p>
        </p:txBody>
      </p:sp>
      <p:sp>
        <p:nvSpPr>
          <p:cNvPr id="4" name="Slide Number Placeholder 3">
            <a:extLst>
              <a:ext uri="{FF2B5EF4-FFF2-40B4-BE49-F238E27FC236}">
                <a16:creationId xmlns:a16="http://schemas.microsoft.com/office/drawing/2014/main" id="{F95E9613-EA10-43D6-82A7-1FF419583A3F}"/>
              </a:ext>
            </a:extLst>
          </p:cNvPr>
          <p:cNvSpPr>
            <a:spLocks noGrp="1"/>
          </p:cNvSpPr>
          <p:nvPr>
            <p:ph type="sldNum" sz="quarter" idx="10"/>
          </p:nvPr>
        </p:nvSpPr>
        <p:spPr/>
        <p:txBody>
          <a:bodyPr/>
          <a:lstStyle/>
          <a:p>
            <a:pPr>
              <a:defRPr/>
            </a:pPr>
            <a:fld id="{3CAB2F54-F496-4B6A-B7B7-8BB2C3470733}" type="slidenum">
              <a:rPr lang="en-US" altLang="en-US" smtClean="0"/>
              <a:pPr>
                <a:defRPr/>
              </a:pPr>
              <a:t>9</a:t>
            </a:fld>
            <a:endParaRPr lang="en-US" altLang="en-US" sz="1400" dirty="0">
              <a:solidFill>
                <a:srgbClr val="6D2E69"/>
              </a:solidFill>
            </a:endParaRPr>
          </a:p>
        </p:txBody>
      </p:sp>
    </p:spTree>
    <p:extLst>
      <p:ext uri="{BB962C8B-B14F-4D97-AF65-F5344CB8AC3E}">
        <p14:creationId xmlns:p14="http://schemas.microsoft.com/office/powerpoint/2010/main" val="3784167638"/>
      </p:ext>
    </p:extLst>
  </p:cSld>
  <p:clrMapOvr>
    <a:masterClrMapping/>
  </p:clrMapOvr>
</p:sld>
</file>

<file path=ppt/theme/theme1.xml><?xml version="1.0" encoding="utf-8"?>
<a:theme xmlns:a="http://schemas.openxmlformats.org/drawingml/2006/main" name="CQC PowerPoint template">
  <a:themeElements>
    <a:clrScheme name="20205_CQC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0205_CQC_Templat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pitchFamily="34" charset="0"/>
            <a:ea typeface="ヒラギノ角ゴ Pro W3" pitchFamily="-16"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pitchFamily="34" charset="0"/>
            <a:ea typeface="ヒラギノ角ゴ Pro W3" pitchFamily="-16" charset="-128"/>
          </a:defRPr>
        </a:defPPr>
      </a:lstStyle>
    </a:lnDef>
  </a:objectDefaults>
  <a:extraClrSchemeLst>
    <a:extraClrScheme>
      <a:clrScheme name="20205_CQC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0205_CQC_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0205_CQC_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0205_CQC_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0205_CQC_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0205_CQC_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0205_CQC_Templat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0205_CQC_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0205_CQC_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0205_CQC_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0205_CQC_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0205_CQC_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CQC standard template.potx" id="{2D407091-29F9-44AF-8BAF-D74AD8AE009F}" vid="{AF8DD1C2-EB9B-457A-8EEF-D0485262FD75}"/>
    </a:ext>
  </a:ext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pitchFamily="34" charset="0"/>
            <a:ea typeface="ヒラギノ角ゴ Pro W3" pitchFamily="-16"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pitchFamily="34" charset="0"/>
            <a:ea typeface="ヒラギノ角ゴ Pro W3" pitchFamily="-16" charset="-128"/>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CQC standard template.potx" id="{2D407091-29F9-44AF-8BAF-D74AD8AE009F}" vid="{FBD8D957-46C3-410D-9261-CDE9C776529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LongProperties xmlns="http://schemas.microsoft.com/office/2006/metadata/long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1ED2C1AB0669F499DD3D99A9B54E556" ma:contentTypeVersion="2" ma:contentTypeDescription="Create a new document." ma:contentTypeScope="" ma:versionID="1259d045574d9a2ec54d8e7ca3c0e13a">
  <xsd:schema xmlns:xsd="http://www.w3.org/2001/XMLSchema" xmlns:p="http://schemas.microsoft.com/office/2006/metadata/properties" xmlns:ns1="http://schemas.microsoft.com/sharepoint/v3" targetNamespace="http://schemas.microsoft.com/office/2006/metadata/properties" ma:root="true" ma:fieldsID="8e7af6c2a47643683d241387ff74d9a2"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PublishingStartDate" ma:index="8" nillable="true" ma:displayName="Scheduling Start Date" ma:description="" ma:internalName="PublishingStartDate">
      <xsd:simpleType>
        <xsd:restriction base="dms:Unknown"/>
      </xsd:simpleType>
    </xsd:element>
    <xsd:element name="PublishingExpirationDate" ma:index="9" nillable="true" ma:displayName="Scheduling End Date" ma:description=""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AC7EFCE-79E7-4C61-9986-85C3B5C7CE74}">
  <ds:schemaRefs>
    <ds:schemaRef ds:uri="http://schemas.microsoft.com/office/2006/metadata/properties"/>
    <ds:schemaRef ds:uri="http://schemas.microsoft.com/office/infopath/2007/PartnerControls"/>
    <ds:schemaRef ds:uri="http://schemas.microsoft.com/sharepoint/v3"/>
  </ds:schemaRefs>
</ds:datastoreItem>
</file>

<file path=customXml/itemProps2.xml><?xml version="1.0" encoding="utf-8"?>
<ds:datastoreItem xmlns:ds="http://schemas.openxmlformats.org/officeDocument/2006/customXml" ds:itemID="{ED561E84-E33E-4287-9DFA-6BACF6C1A6E7}">
  <ds:schemaRefs>
    <ds:schemaRef ds:uri="http://schemas.microsoft.com/office/2006/metadata/longProperties"/>
  </ds:schemaRefs>
</ds:datastoreItem>
</file>

<file path=customXml/itemProps3.xml><?xml version="1.0" encoding="utf-8"?>
<ds:datastoreItem xmlns:ds="http://schemas.openxmlformats.org/officeDocument/2006/customXml" ds:itemID="{CE1C2A63-75EF-4AA9-9B94-C3E5032884C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4.xml><?xml version="1.0" encoding="utf-8"?>
<ds:datastoreItem xmlns:ds="http://schemas.openxmlformats.org/officeDocument/2006/customXml" ds:itemID="{4743FF51-715A-440F-92F0-7D363307A3B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CQC standard template</Template>
  <TotalTime>67</TotalTime>
  <Words>773</Words>
  <Application>Microsoft Office PowerPoint</Application>
  <PresentationFormat>On-screen Show (4:3)</PresentationFormat>
  <Paragraphs>65</Paragraphs>
  <Slides>9</Slides>
  <Notes>1</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9</vt:i4>
      </vt:variant>
    </vt:vector>
  </HeadingPairs>
  <TitlesOfParts>
    <vt:vector size="19" baseType="lpstr">
      <vt:lpstr>ＭＳ Ｐゴシック</vt:lpstr>
      <vt:lpstr>Arial</vt:lpstr>
      <vt:lpstr>Calibri</vt:lpstr>
      <vt:lpstr>Calibri Light</vt:lpstr>
      <vt:lpstr>Garamond</vt:lpstr>
      <vt:lpstr>Segoe UI</vt:lpstr>
      <vt:lpstr>Wingdings 2</vt:lpstr>
      <vt:lpstr>ヒラギノ角ゴ Pro W3</vt:lpstr>
      <vt:lpstr>CQC PowerPoint template</vt:lpstr>
      <vt:lpstr>Custom Design</vt:lpstr>
      <vt:lpstr>How can a regulator encourage innovation?  Tim Atkins, Head of Strategy, Care Quality Commission</vt:lpstr>
      <vt:lpstr>Why does CQC want to encourage innovation?</vt:lpstr>
      <vt:lpstr>Where are we now and where do we want to be?</vt:lpstr>
      <vt:lpstr>We are doing three things to try to change it</vt:lpstr>
      <vt:lpstr>Process and timeline for first pilot sandbox on “digital triage”</vt:lpstr>
      <vt:lpstr>Defining good innovation</vt:lpstr>
      <vt:lpstr>Our current draft definition of good innovation focuses on five themes</vt:lpstr>
      <vt:lpstr>Improving our consistency</vt:lpstr>
      <vt:lpstr>Questions for other regulators</vt:lpstr>
    </vt:vector>
  </TitlesOfParts>
  <Company>IMS3</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can a regulator encourage innovation?  Tim Atkins, Head of Strategy, Care Quality Commission</dc:title>
  <dc:creator>Atkins, Tim</dc:creator>
  <cp:lastModifiedBy>Atkins, Tim</cp:lastModifiedBy>
  <cp:revision>8</cp:revision>
  <cp:lastPrinted>2017-01-31T12:08:47Z</cp:lastPrinted>
  <dcterms:created xsi:type="dcterms:W3CDTF">2019-09-22T16:58:29Z</dcterms:created>
  <dcterms:modified xsi:type="dcterms:W3CDTF">2019-09-22T18:05:41Z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isplay_urn:schemas-microsoft-com:office:office#Editor">
    <vt:lpwstr>Page, Chris</vt:lpwstr>
  </property>
  <property fmtid="{D5CDD505-2E9C-101B-9397-08002B2CF9AE}" pid="3" name="xd_Signature">
    <vt:lpwstr/>
  </property>
  <property fmtid="{D5CDD505-2E9C-101B-9397-08002B2CF9AE}" pid="4" name="display_urn:schemas-microsoft-com:office:office#Author">
    <vt:lpwstr>Page, Chris</vt:lpwstr>
  </property>
  <property fmtid="{D5CDD505-2E9C-101B-9397-08002B2CF9AE}" pid="5" name="TemplateUrl">
    <vt:lpwstr/>
  </property>
  <property fmtid="{D5CDD505-2E9C-101B-9397-08002B2CF9AE}" pid="6" name="xd_ProgID">
    <vt:lpwstr/>
  </property>
  <property fmtid="{D5CDD505-2E9C-101B-9397-08002B2CF9AE}" pid="7" name="ContentTypeId">
    <vt:lpwstr>0x010100442F0AF3B7539144B90D8AC2CAACB8D2</vt:lpwstr>
  </property>
  <property fmtid="{D5CDD505-2E9C-101B-9397-08002B2CF9AE}" pid="8" name="_SourceUrl">
    <vt:lpwstr/>
  </property>
  <property fmtid="{D5CDD505-2E9C-101B-9397-08002B2CF9AE}" pid="9" name="_SharedFileIndex">
    <vt:lpwstr/>
  </property>
</Properties>
</file>