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2" r:id="rId6"/>
    <p:sldMasterId id="2147483664" r:id="rId7"/>
    <p:sldMasterId id="2147483666" r:id="rId8"/>
    <p:sldMasterId id="2147483668" r:id="rId9"/>
  </p:sldMasterIdLst>
  <p:notesMasterIdLst>
    <p:notesMasterId r:id="rId20"/>
  </p:notesMasterIdLst>
  <p:sldIdLst>
    <p:sldId id="256" r:id="rId10"/>
    <p:sldId id="279" r:id="rId11"/>
    <p:sldId id="285" r:id="rId12"/>
    <p:sldId id="277" r:id="rId13"/>
    <p:sldId id="281" r:id="rId14"/>
    <p:sldId id="282" r:id="rId15"/>
    <p:sldId id="283" r:id="rId16"/>
    <p:sldId id="284" r:id="rId17"/>
    <p:sldId id="271" r:id="rId18"/>
    <p:sldId id="273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Čović Ante" initials="ČA" lastIdx="1" clrIdx="0">
    <p:extLst>
      <p:ext uri="{19B8F6BF-5375-455C-9EA6-DF929625EA0E}">
        <p15:presenceInfo xmlns:p15="http://schemas.microsoft.com/office/powerpoint/2012/main" userId="S-1-5-21-951443096-2487565600-2572005594-31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94404-1CDF-405D-B3A6-D60FCB665D98}" type="datetimeFigureOut">
              <a:rPr lang="hr-HR" smtClean="0"/>
              <a:t>21.9.2019.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61402-101F-475C-AFDE-032429495D7D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554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098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19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15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632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427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12E1-1023-45DE-A647-9886AF3CB914}" type="datetimeFigureOut">
              <a:rPr lang="hr-HR" smtClean="0"/>
              <a:t>21.9.2019.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0046-0BEC-4634-9E8E-20EC16F3B964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503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12E1-1023-45DE-A647-9886AF3CB914}" type="datetimeFigureOut">
              <a:rPr lang="hr-HR" smtClean="0"/>
              <a:t>21.9.2019.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0046-0BEC-4634-9E8E-20EC16F3B964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3883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12E1-1023-45DE-A647-9886AF3CB914}" type="datetimeFigureOut">
              <a:rPr lang="hr-HR" smtClean="0"/>
              <a:t>21.9.2019.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0046-0BEC-4634-9E8E-20EC16F3B964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1047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3481"/>
            <a:ext cx="7886700" cy="739056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C65CE8-4186-4EF3-A508-A12E5E686468}"/>
              </a:ext>
            </a:extLst>
          </p:cNvPr>
          <p:cNvGrpSpPr/>
          <p:nvPr userDrawn="1"/>
        </p:nvGrpSpPr>
        <p:grpSpPr>
          <a:xfrm>
            <a:off x="9415915" y="2"/>
            <a:ext cx="1235642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0A32BB05-B08C-4D73-BFF9-25A2D9328D4D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C568985-A849-45B0-B77A-2F6998D822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5987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3481"/>
            <a:ext cx="7886700" cy="739056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6736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3481"/>
            <a:ext cx="7886700" cy="739056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4704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3481"/>
            <a:ext cx="7886700" cy="739056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C65CE8-4186-4EF3-A508-A12E5E686468}"/>
              </a:ext>
            </a:extLst>
          </p:cNvPr>
          <p:cNvGrpSpPr/>
          <p:nvPr userDrawn="1"/>
        </p:nvGrpSpPr>
        <p:grpSpPr>
          <a:xfrm>
            <a:off x="9415915" y="2"/>
            <a:ext cx="1235642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0A32BB05-B08C-4D73-BFF9-25A2D9328D4D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C568985-A849-45B0-B77A-2F6998D822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077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3481"/>
            <a:ext cx="7886700" cy="739056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C65CE8-4186-4EF3-A508-A12E5E686468}"/>
              </a:ext>
            </a:extLst>
          </p:cNvPr>
          <p:cNvGrpSpPr/>
          <p:nvPr userDrawn="1"/>
        </p:nvGrpSpPr>
        <p:grpSpPr>
          <a:xfrm>
            <a:off x="9415915" y="2"/>
            <a:ext cx="1235642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0A32BB05-B08C-4D73-BFF9-25A2D9328D4D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C568985-A849-45B0-B77A-2F6998D822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682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12E1-1023-45DE-A647-9886AF3CB914}" type="datetimeFigureOut">
              <a:rPr lang="hr-HR" smtClean="0"/>
              <a:t>21.9.2019.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0046-0BEC-4634-9E8E-20EC16F3B964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433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12E1-1023-45DE-A647-9886AF3CB914}" type="datetimeFigureOut">
              <a:rPr lang="hr-HR" smtClean="0"/>
              <a:t>21.9.2019.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0046-0BEC-4634-9E8E-20EC16F3B964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780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12E1-1023-45DE-A647-9886AF3CB914}" type="datetimeFigureOut">
              <a:rPr lang="hr-HR" smtClean="0"/>
              <a:t>21.9.2019.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0046-0BEC-4634-9E8E-20EC16F3B964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419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12E1-1023-45DE-A647-9886AF3CB914}" type="datetimeFigureOut">
              <a:rPr lang="hr-HR" smtClean="0"/>
              <a:t>21.9.2019.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0046-0BEC-4634-9E8E-20EC16F3B964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04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12E1-1023-45DE-A647-9886AF3CB914}" type="datetimeFigureOut">
              <a:rPr lang="hr-HR" smtClean="0"/>
              <a:t>21.9.2019.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0046-0BEC-4634-9E8E-20EC16F3B964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389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12E1-1023-45DE-A647-9886AF3CB914}" type="datetimeFigureOut">
              <a:rPr lang="hr-HR" smtClean="0"/>
              <a:t>21.9.2019.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0046-0BEC-4634-9E8E-20EC16F3B964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755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12E1-1023-45DE-A647-9886AF3CB914}" type="datetimeFigureOut">
              <a:rPr lang="hr-HR" smtClean="0"/>
              <a:t>21.9.2019.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0046-0BEC-4634-9E8E-20EC16F3B964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76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612E1-1023-45DE-A647-9886AF3CB914}" type="datetimeFigureOut">
              <a:rPr lang="hr-HR" smtClean="0"/>
              <a:t>21.9.2019.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0046-0BEC-4634-9E8E-20EC16F3B964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3820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presentationgo.com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612E1-1023-45DE-A647-9886AF3CB914}" type="datetimeFigureOut">
              <a:rPr lang="hr-HR" smtClean="0"/>
              <a:t>21.9.2019.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20046-0BEC-4634-9E8E-20EC16F3B964}" type="slidenum">
              <a:rPr lang="hr-HR" smtClean="0"/>
              <a:t>‹nr.›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47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63482"/>
            <a:ext cx="78867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9200"/>
            <a:ext cx="78867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2"/>
            <a:ext cx="9144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6858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13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2400" b="0" i="0" u="none" strike="noStrike" kern="1200" cap="none" spc="113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2400" b="0" i="0" u="none" strike="noStrike" kern="1200" cap="none" spc="113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22197" y="244951"/>
            <a:ext cx="369496" cy="428177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241181" y="-16654"/>
            <a:ext cx="1180174" cy="573672"/>
            <a:chOff x="-2096383" y="21447"/>
            <a:chExt cx="1573565" cy="573672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391560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10" y="387370"/>
              <a:ext cx="479192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 userDrawn="1"/>
        </p:nvSpPr>
        <p:spPr>
          <a:xfrm>
            <a:off x="-9526" y="6959602"/>
            <a:ext cx="1059906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43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700" b="1" kern="1200">
          <a:solidFill>
            <a:schemeClr val="bg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63482"/>
            <a:ext cx="78867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9200"/>
            <a:ext cx="78867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2"/>
            <a:ext cx="9144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6858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13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2400" b="0" i="0" u="none" strike="noStrike" kern="1200" cap="none" spc="113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2400" b="0" i="0" u="none" strike="noStrike" kern="1200" cap="none" spc="113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22197" y="244951"/>
            <a:ext cx="369496" cy="428177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241181" y="-16654"/>
            <a:ext cx="1180174" cy="573672"/>
            <a:chOff x="-2096383" y="21447"/>
            <a:chExt cx="1573565" cy="573672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391560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10" y="387370"/>
              <a:ext cx="479192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 userDrawn="1"/>
        </p:nvSpPr>
        <p:spPr>
          <a:xfrm>
            <a:off x="-9526" y="6959602"/>
            <a:ext cx="1059906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28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700" b="1" kern="1200">
          <a:solidFill>
            <a:schemeClr val="bg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63482"/>
            <a:ext cx="78867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9200"/>
            <a:ext cx="78867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2"/>
            <a:ext cx="9144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6858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13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2400" b="0" i="0" u="none" strike="noStrike" kern="1200" cap="none" spc="113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2400" b="0" i="0" u="none" strike="noStrike" kern="1200" cap="none" spc="113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22197" y="244951"/>
            <a:ext cx="369496" cy="428177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241181" y="-16654"/>
            <a:ext cx="1180174" cy="573672"/>
            <a:chOff x="-2096383" y="21447"/>
            <a:chExt cx="1573565" cy="573672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391560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10" y="387370"/>
              <a:ext cx="479192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 userDrawn="1"/>
        </p:nvSpPr>
        <p:spPr>
          <a:xfrm>
            <a:off x="-9526" y="6959602"/>
            <a:ext cx="1059906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23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700" b="1" kern="1200">
          <a:solidFill>
            <a:schemeClr val="bg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63482"/>
            <a:ext cx="78867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9200"/>
            <a:ext cx="78867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2"/>
            <a:ext cx="9144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6858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13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2400" b="0" i="0" u="none" strike="noStrike" kern="1200" cap="none" spc="113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2400" b="0" i="0" u="none" strike="noStrike" kern="1200" cap="none" spc="113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22197" y="244951"/>
            <a:ext cx="369496" cy="428177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241181" y="-16654"/>
            <a:ext cx="1180174" cy="573672"/>
            <a:chOff x="-2096383" y="21447"/>
            <a:chExt cx="1573565" cy="573672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391560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10" y="387370"/>
              <a:ext cx="479192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 userDrawn="1"/>
        </p:nvSpPr>
        <p:spPr>
          <a:xfrm>
            <a:off x="-9526" y="6959602"/>
            <a:ext cx="1059906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19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700" b="1" kern="1200">
          <a:solidFill>
            <a:schemeClr val="bg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63482"/>
            <a:ext cx="78867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9200"/>
            <a:ext cx="78867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2"/>
            <a:ext cx="9144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6858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13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2400" b="0" i="0" u="none" strike="noStrike" kern="1200" cap="none" spc="113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2400" b="0" i="0" u="none" strike="noStrike" kern="1200" cap="none" spc="113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22197" y="244951"/>
            <a:ext cx="369496" cy="428177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241181" y="-16654"/>
            <a:ext cx="1180174" cy="573672"/>
            <a:chOff x="-2096383" y="21447"/>
            <a:chExt cx="1573565" cy="573672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391560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10" y="387370"/>
              <a:ext cx="479192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 userDrawn="1"/>
        </p:nvSpPr>
        <p:spPr>
          <a:xfrm>
            <a:off x="-9526" y="6959602"/>
            <a:ext cx="1059906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11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700" b="1" kern="1200">
          <a:solidFill>
            <a:schemeClr val="bg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03984" y="2420888"/>
            <a:ext cx="7772400" cy="1470025"/>
          </a:xfrm>
        </p:spPr>
        <p:txBody>
          <a:bodyPr>
            <a:noAutofit/>
          </a:bodyPr>
          <a:lstStyle/>
          <a:p>
            <a:r>
              <a:rPr lang="hr-HR" sz="3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</a:rPr>
              <a:t>Budget and Personnel allocation and prioritisation of inspection activities in Croatia</a:t>
            </a:r>
            <a:endParaRPr lang="en-US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848998" y="4193704"/>
            <a:ext cx="3291554" cy="2664296"/>
          </a:xfrm>
        </p:spPr>
        <p:txBody>
          <a:bodyPr>
            <a:normAutofit/>
          </a:bodyPr>
          <a:lstStyle/>
          <a:p>
            <a:pPr algn="l"/>
            <a:r>
              <a:rPr lang="hr-HR" sz="2000" i="1" dirty="0"/>
              <a:t>Republic of Croatia</a:t>
            </a:r>
          </a:p>
          <a:p>
            <a:pPr algn="l"/>
            <a:r>
              <a:rPr lang="hr-HR" sz="2000" i="1" dirty="0"/>
              <a:t>Ministry of Health</a:t>
            </a:r>
          </a:p>
          <a:p>
            <a:pPr algn="l"/>
            <a:r>
              <a:rPr lang="hr-HR" sz="2000" i="1" dirty="0"/>
              <a:t>Independent Sector for Health Inspections</a:t>
            </a:r>
          </a:p>
          <a:p>
            <a:pPr algn="l"/>
            <a:r>
              <a:rPr lang="hr-HR" sz="2000" i="1" dirty="0">
                <a:solidFill>
                  <a:srgbClr val="0070C0"/>
                </a:solidFill>
              </a:rPr>
              <a:t>Vesna Sokol, DMD</a:t>
            </a:r>
          </a:p>
          <a:p>
            <a:pPr algn="l"/>
            <a:r>
              <a:rPr lang="hr-HR" sz="2000" i="1" dirty="0">
                <a:solidFill>
                  <a:srgbClr val="0070C0"/>
                </a:solidFill>
              </a:rPr>
              <a:t>Bojana Budimir, LLM</a:t>
            </a:r>
          </a:p>
          <a:p>
            <a:pPr algn="l"/>
            <a:r>
              <a:rPr lang="hr-HR" sz="2000" i="1" dirty="0">
                <a:solidFill>
                  <a:srgbClr val="0070C0"/>
                </a:solidFill>
              </a:rPr>
              <a:t>Ante Čović, LLM, MBA</a:t>
            </a:r>
          </a:p>
        </p:txBody>
      </p:sp>
      <p:pic>
        <p:nvPicPr>
          <p:cNvPr id="4" name="Slika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96" y="15032"/>
            <a:ext cx="4353988" cy="2232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4362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>
                <a:solidFill>
                  <a:schemeClr val="tx2">
                    <a:lumMod val="75000"/>
                  </a:schemeClr>
                </a:solidFill>
              </a:rPr>
              <a:t>Thank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2">
                    <a:lumMod val="75000"/>
                  </a:schemeClr>
                </a:solidFill>
              </a:rPr>
              <a:t>you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543" y="6165304"/>
            <a:ext cx="1304925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Slikovni rezultat za ministarstvo zdravstv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13" y="1600200"/>
            <a:ext cx="804157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25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70CD8-9F3B-45B8-BBD7-7F895FAC8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Independent</a:t>
            </a:r>
            <a:r>
              <a:rPr lang="hr-HR" dirty="0"/>
              <a:t> Health </a:t>
            </a:r>
            <a:r>
              <a:rPr lang="hr-HR" dirty="0" err="1"/>
              <a:t>Inspection</a:t>
            </a:r>
            <a:r>
              <a:rPr lang="hr-HR" dirty="0"/>
              <a:t> </a:t>
            </a:r>
            <a:r>
              <a:rPr lang="hr-HR" dirty="0" err="1"/>
              <a:t>Sector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DD2E0D-4002-4A78-BC54-83319FCF6D7E}"/>
              </a:ext>
            </a:extLst>
          </p:cNvPr>
          <p:cNvGrpSpPr/>
          <p:nvPr/>
        </p:nvGrpSpPr>
        <p:grpSpPr>
          <a:xfrm>
            <a:off x="4760456" y="1884372"/>
            <a:ext cx="1687068" cy="2415878"/>
            <a:chOff x="6347275" y="1369496"/>
            <a:chExt cx="2249424" cy="3221170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8D3170D-03C9-4300-826F-C124EE42F879}"/>
                </a:ext>
              </a:extLst>
            </p:cNvPr>
            <p:cNvSpPr/>
            <p:nvPr/>
          </p:nvSpPr>
          <p:spPr>
            <a:xfrm>
              <a:off x="6347275" y="1369496"/>
              <a:ext cx="2249424" cy="868495"/>
            </a:xfrm>
            <a:custGeom>
              <a:avLst/>
              <a:gdLst>
                <a:gd name="connsiteX0" fmla="*/ 546 w 2243233"/>
                <a:gd name="connsiteY0" fmla="*/ 0 h 868495"/>
                <a:gd name="connsiteX1" fmla="*/ 2243233 w 2243233"/>
                <a:gd name="connsiteY1" fmla="*/ 0 h 868495"/>
                <a:gd name="connsiteX2" fmla="*/ 2243233 w 2243233"/>
                <a:gd name="connsiteY2" fmla="*/ 868495 h 868495"/>
                <a:gd name="connsiteX3" fmla="*/ 0 w 2243233"/>
                <a:gd name="connsiteY3" fmla="*/ 868495 h 8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3233" h="868495">
                  <a:moveTo>
                    <a:pt x="546" y="0"/>
                  </a:moveTo>
                  <a:lnTo>
                    <a:pt x="2243233" y="0"/>
                  </a:lnTo>
                  <a:lnTo>
                    <a:pt x="2243233" y="868495"/>
                  </a:lnTo>
                  <a:lnTo>
                    <a:pt x="0" y="86849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hr-HR" sz="135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Pharmaceutical </a:t>
              </a:r>
              <a:r>
                <a:rPr lang="hr-HR" sz="135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inspection</a:t>
              </a:r>
              <a:endParaRPr lang="en-US" sz="13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7F4F9AB-7FD2-4B3F-A268-4094AD7252D1}"/>
                </a:ext>
              </a:extLst>
            </p:cNvPr>
            <p:cNvSpPr/>
            <p:nvPr/>
          </p:nvSpPr>
          <p:spPr>
            <a:xfrm>
              <a:off x="6347275" y="2237991"/>
              <a:ext cx="2249424" cy="2352675"/>
            </a:xfrm>
            <a:custGeom>
              <a:avLst/>
              <a:gdLst>
                <a:gd name="connsiteX0" fmla="*/ 546 w 2243233"/>
                <a:gd name="connsiteY0" fmla="*/ 0 h 868495"/>
                <a:gd name="connsiteX1" fmla="*/ 2243233 w 2243233"/>
                <a:gd name="connsiteY1" fmla="*/ 0 h 868495"/>
                <a:gd name="connsiteX2" fmla="*/ 2243233 w 2243233"/>
                <a:gd name="connsiteY2" fmla="*/ 868495 h 868495"/>
                <a:gd name="connsiteX3" fmla="*/ 0 w 2243233"/>
                <a:gd name="connsiteY3" fmla="*/ 868495 h 8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3233" h="868495">
                  <a:moveTo>
                    <a:pt x="546" y="0"/>
                  </a:moveTo>
                  <a:lnTo>
                    <a:pt x="2243233" y="0"/>
                  </a:lnTo>
                  <a:lnTo>
                    <a:pt x="2243233" y="868495"/>
                  </a:lnTo>
                  <a:lnTo>
                    <a:pt x="0" y="86849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95213AB-210B-4FF5-BE96-CE8878A1348E}"/>
                </a:ext>
              </a:extLst>
            </p:cNvPr>
            <p:cNvGrpSpPr/>
            <p:nvPr/>
          </p:nvGrpSpPr>
          <p:grpSpPr>
            <a:xfrm>
              <a:off x="6608150" y="2410179"/>
              <a:ext cx="1727673" cy="1064451"/>
              <a:chOff x="1091727" y="2467039"/>
              <a:chExt cx="1727673" cy="1064451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79BF46E-4F2A-4D92-88BF-0DF5829FE9BB}"/>
                  </a:ext>
                </a:extLst>
              </p:cNvPr>
              <p:cNvSpPr txBox="1"/>
              <p:nvPr/>
            </p:nvSpPr>
            <p:spPr>
              <a:xfrm>
                <a:off x="1091727" y="2467039"/>
                <a:ext cx="1727673" cy="45140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defTabSz="685800"/>
                <a:r>
                  <a:rPr lang="hr-HR" sz="1600" b="1" dirty="0">
                    <a:solidFill>
                      <a:prstClr val="black"/>
                    </a:solidFill>
                    <a:latin typeface="Calibri" panose="020F0502020204030204"/>
                  </a:rPr>
                  <a:t>4 </a:t>
                </a:r>
                <a:r>
                  <a:rPr lang="hr-HR" sz="1600" b="1" dirty="0" err="1">
                    <a:solidFill>
                      <a:prstClr val="black"/>
                    </a:solidFill>
                    <a:latin typeface="Calibri" panose="020F0502020204030204"/>
                  </a:rPr>
                  <a:t>inspectors</a:t>
                </a:r>
                <a:r>
                  <a:rPr lang="hr-HR" sz="1600" b="1" dirty="0">
                    <a:solidFill>
                      <a:prstClr val="black"/>
                    </a:solidFill>
                    <a:latin typeface="Calibri" panose="020F0502020204030204"/>
                  </a:rPr>
                  <a:t>:</a:t>
                </a:r>
                <a:endParaRPr lang="en-US" sz="16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5BB558D-F6A5-4E8C-A1C4-9241E2EFD65B}"/>
                  </a:ext>
                </a:extLst>
              </p:cNvPr>
              <p:cNvSpPr txBox="1"/>
              <p:nvPr/>
            </p:nvSpPr>
            <p:spPr>
              <a:xfrm>
                <a:off x="1096312" y="2915937"/>
                <a:ext cx="1723088" cy="615553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marL="171450" indent="-171450" algn="just" defTabSz="685800">
                  <a:buFont typeface="Wingdings" panose="05000000000000000000" pitchFamily="2" charset="2"/>
                  <a:buChar char="Ø"/>
                </a:pPr>
                <a:r>
                  <a:rPr lang="hr-HR" sz="1200" dirty="0">
                    <a:latin typeface="Calibri" panose="020F0502020204030204"/>
                  </a:rPr>
                  <a:t>3 </a:t>
                </a:r>
                <a:r>
                  <a:rPr lang="hr-HR" sz="1200" dirty="0" err="1">
                    <a:latin typeface="Calibri" panose="020F0502020204030204"/>
                  </a:rPr>
                  <a:t>biologists</a:t>
                </a:r>
                <a:endParaRPr lang="hr-HR" sz="1200" dirty="0">
                  <a:latin typeface="Calibri" panose="020F0502020204030204"/>
                </a:endParaRPr>
              </a:p>
              <a:p>
                <a:pPr marL="171450" indent="-171450" algn="just" defTabSz="685800">
                  <a:buFont typeface="Wingdings" panose="05000000000000000000" pitchFamily="2" charset="2"/>
                  <a:buChar char="Ø"/>
                </a:pPr>
                <a:r>
                  <a:rPr lang="hr-HR" sz="1200" dirty="0">
                    <a:latin typeface="Calibri" panose="020F0502020204030204"/>
                  </a:rPr>
                  <a:t>1 </a:t>
                </a:r>
                <a:r>
                  <a:rPr lang="hr-HR" sz="1200" dirty="0" err="1">
                    <a:latin typeface="Calibri" panose="020F0502020204030204"/>
                  </a:rPr>
                  <a:t>chemist</a:t>
                </a:r>
                <a:endParaRPr lang="en-US" sz="1200" dirty="0">
                  <a:latin typeface="Calibri" panose="020F0502020204030204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35B16D4-6550-4953-9FEC-1D8C53C5FD79}"/>
              </a:ext>
            </a:extLst>
          </p:cNvPr>
          <p:cNvGrpSpPr/>
          <p:nvPr/>
        </p:nvGrpSpPr>
        <p:grpSpPr>
          <a:xfrm>
            <a:off x="6828282" y="1884373"/>
            <a:ext cx="1687068" cy="3421781"/>
            <a:chOff x="9104376" y="1369496"/>
            <a:chExt cx="2249424" cy="4562375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971AE75-3F25-4846-AA10-D2CDDD40FDEE}"/>
                </a:ext>
              </a:extLst>
            </p:cNvPr>
            <p:cNvSpPr/>
            <p:nvPr/>
          </p:nvSpPr>
          <p:spPr>
            <a:xfrm>
              <a:off x="9420380" y="3562032"/>
              <a:ext cx="1248944" cy="2053637"/>
            </a:xfrm>
            <a:custGeom>
              <a:avLst/>
              <a:gdLst>
                <a:gd name="connsiteX0" fmla="*/ 133544 w 1248944"/>
                <a:gd name="connsiteY0" fmla="*/ 0 h 2053637"/>
                <a:gd name="connsiteX1" fmla="*/ 1248944 w 1248944"/>
                <a:gd name="connsiteY1" fmla="*/ 1984184 h 2053637"/>
                <a:gd name="connsiteX2" fmla="*/ 44522 w 1248944"/>
                <a:gd name="connsiteY2" fmla="*/ 2052988 h 2053637"/>
                <a:gd name="connsiteX3" fmla="*/ 33168 w 1248944"/>
                <a:gd name="connsiteY3" fmla="*/ 2053637 h 2053637"/>
                <a:gd name="connsiteX4" fmla="*/ 9521 w 1248944"/>
                <a:gd name="connsiteY4" fmla="*/ 2043842 h 2053637"/>
                <a:gd name="connsiteX5" fmla="*/ 0 w 1248944"/>
                <a:gd name="connsiteY5" fmla="*/ 2020855 h 2053637"/>
                <a:gd name="connsiteX6" fmla="*/ 873 w 1248944"/>
                <a:gd name="connsiteY6" fmla="*/ 2007640 h 205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8944" h="2053637">
                  <a:moveTo>
                    <a:pt x="133544" y="0"/>
                  </a:moveTo>
                  <a:lnTo>
                    <a:pt x="1248944" y="1984184"/>
                  </a:lnTo>
                  <a:lnTo>
                    <a:pt x="44522" y="2052988"/>
                  </a:lnTo>
                  <a:lnTo>
                    <a:pt x="33168" y="2053637"/>
                  </a:lnTo>
                  <a:lnTo>
                    <a:pt x="9521" y="2043842"/>
                  </a:lnTo>
                  <a:lnTo>
                    <a:pt x="0" y="2020855"/>
                  </a:lnTo>
                  <a:lnTo>
                    <a:pt x="873" y="20076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63500" dist="520700" dir="8100000" algn="tr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9966838-942E-4229-9B70-BCC2E2E3CA7D}"/>
                </a:ext>
              </a:extLst>
            </p:cNvPr>
            <p:cNvSpPr/>
            <p:nvPr/>
          </p:nvSpPr>
          <p:spPr>
            <a:xfrm>
              <a:off x="9153201" y="4982734"/>
              <a:ext cx="1333189" cy="911654"/>
            </a:xfrm>
            <a:custGeom>
              <a:avLst/>
              <a:gdLst>
                <a:gd name="connsiteX0" fmla="*/ 0 w 1333189"/>
                <a:gd name="connsiteY0" fmla="*/ 0 h 911654"/>
                <a:gd name="connsiteX1" fmla="*/ 1333189 w 1333189"/>
                <a:gd name="connsiteY1" fmla="*/ 0 h 911654"/>
                <a:gd name="connsiteX2" fmla="*/ 1333189 w 1333189"/>
                <a:gd name="connsiteY2" fmla="*/ 911654 h 911654"/>
                <a:gd name="connsiteX3" fmla="*/ 1086117 w 1333189"/>
                <a:gd name="connsiteY3" fmla="*/ 911402 h 911654"/>
                <a:gd name="connsiteX4" fmla="*/ 131110 w 1333189"/>
                <a:gd name="connsiteY4" fmla="*/ 755417 h 911654"/>
                <a:gd name="connsiteX5" fmla="*/ 1940 w 1333189"/>
                <a:gd name="connsiteY5" fmla="*/ 57392 h 91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189" h="911654">
                  <a:moveTo>
                    <a:pt x="0" y="0"/>
                  </a:moveTo>
                  <a:lnTo>
                    <a:pt x="1333189" y="0"/>
                  </a:lnTo>
                  <a:lnTo>
                    <a:pt x="1333189" y="911654"/>
                  </a:lnTo>
                  <a:lnTo>
                    <a:pt x="1086117" y="911402"/>
                  </a:lnTo>
                  <a:cubicBezTo>
                    <a:pt x="746349" y="890363"/>
                    <a:pt x="637565" y="893137"/>
                    <a:pt x="131110" y="755417"/>
                  </a:cubicBezTo>
                  <a:cubicBezTo>
                    <a:pt x="90864" y="573107"/>
                    <a:pt x="19625" y="332455"/>
                    <a:pt x="1940" y="573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Rectangle 3">
              <a:extLst>
                <a:ext uri="{FF2B5EF4-FFF2-40B4-BE49-F238E27FC236}">
                  <a16:creationId xmlns:a16="http://schemas.microsoft.com/office/drawing/2014/main" id="{B261E0FD-8813-422B-8140-54723B12C9A3}"/>
                </a:ext>
              </a:extLst>
            </p:cNvPr>
            <p:cNvSpPr/>
            <p:nvPr/>
          </p:nvSpPr>
          <p:spPr>
            <a:xfrm>
              <a:off x="9108858" y="1369496"/>
              <a:ext cx="2244942" cy="4562375"/>
            </a:xfrm>
            <a:custGeom>
              <a:avLst/>
              <a:gdLst>
                <a:gd name="connsiteX0" fmla="*/ 0 w 2242687"/>
                <a:gd name="connsiteY0" fmla="*/ 0 h 4562375"/>
                <a:gd name="connsiteX1" fmla="*/ 2242687 w 2242687"/>
                <a:gd name="connsiteY1" fmla="*/ 0 h 4562375"/>
                <a:gd name="connsiteX2" fmla="*/ 2242687 w 2242687"/>
                <a:gd name="connsiteY2" fmla="*/ 4562375 h 4562375"/>
                <a:gd name="connsiteX3" fmla="*/ 0 w 2242687"/>
                <a:gd name="connsiteY3" fmla="*/ 4562375 h 4562375"/>
                <a:gd name="connsiteX4" fmla="*/ 0 w 2242687"/>
                <a:gd name="connsiteY4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2255 w 2244942"/>
                <a:gd name="connsiteY3" fmla="*/ 4562375 h 4562375"/>
                <a:gd name="connsiteX4" fmla="*/ 0 w 2244942"/>
                <a:gd name="connsiteY4" fmla="*/ 3587266 h 4562375"/>
                <a:gd name="connsiteX5" fmla="*/ 2255 w 2244942"/>
                <a:gd name="connsiteY5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2255 w 2244942"/>
                <a:gd name="connsiteY4" fmla="*/ 4562375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4942" h="4562375">
                  <a:moveTo>
                    <a:pt x="2255" y="0"/>
                  </a:moveTo>
                  <a:lnTo>
                    <a:pt x="2244942" y="0"/>
                  </a:lnTo>
                  <a:lnTo>
                    <a:pt x="2244942" y="4562375"/>
                  </a:lnTo>
                  <a:lnTo>
                    <a:pt x="1088231" y="4561197"/>
                  </a:lnTo>
                  <a:cubicBezTo>
                    <a:pt x="748463" y="4540158"/>
                    <a:pt x="639679" y="4542932"/>
                    <a:pt x="133224" y="4405212"/>
                  </a:cubicBezTo>
                  <a:cubicBezTo>
                    <a:pt x="87228" y="4196857"/>
                    <a:pt x="752" y="3912302"/>
                    <a:pt x="0" y="3587266"/>
                  </a:cubicBezTo>
                  <a:cubicBezTo>
                    <a:pt x="752" y="2391511"/>
                    <a:pt x="1503" y="1195755"/>
                    <a:pt x="22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B09768A-0066-4923-A0DD-DB33A39CEA1C}"/>
                </a:ext>
              </a:extLst>
            </p:cNvPr>
            <p:cNvSpPr/>
            <p:nvPr/>
          </p:nvSpPr>
          <p:spPr>
            <a:xfrm>
              <a:off x="9104376" y="1369496"/>
              <a:ext cx="2249424" cy="868495"/>
            </a:xfrm>
            <a:custGeom>
              <a:avLst/>
              <a:gdLst>
                <a:gd name="connsiteX0" fmla="*/ 546 w 2243233"/>
                <a:gd name="connsiteY0" fmla="*/ 0 h 868495"/>
                <a:gd name="connsiteX1" fmla="*/ 2243233 w 2243233"/>
                <a:gd name="connsiteY1" fmla="*/ 0 h 868495"/>
                <a:gd name="connsiteX2" fmla="*/ 2243233 w 2243233"/>
                <a:gd name="connsiteY2" fmla="*/ 868495 h 868495"/>
                <a:gd name="connsiteX3" fmla="*/ 0 w 2243233"/>
                <a:gd name="connsiteY3" fmla="*/ 868495 h 8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3233" h="868495">
                  <a:moveTo>
                    <a:pt x="546" y="0"/>
                  </a:moveTo>
                  <a:lnTo>
                    <a:pt x="2243233" y="0"/>
                  </a:lnTo>
                  <a:lnTo>
                    <a:pt x="2243233" y="868495"/>
                  </a:lnTo>
                  <a:lnTo>
                    <a:pt x="0" y="86849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C7848E2-446D-40F4-9D44-9DC46BCA81CD}"/>
                </a:ext>
              </a:extLst>
            </p:cNvPr>
            <p:cNvSpPr/>
            <p:nvPr/>
          </p:nvSpPr>
          <p:spPr>
            <a:xfrm>
              <a:off x="9104376" y="2237991"/>
              <a:ext cx="2249424" cy="2352675"/>
            </a:xfrm>
            <a:custGeom>
              <a:avLst/>
              <a:gdLst>
                <a:gd name="connsiteX0" fmla="*/ 546 w 2243233"/>
                <a:gd name="connsiteY0" fmla="*/ 0 h 868495"/>
                <a:gd name="connsiteX1" fmla="*/ 2243233 w 2243233"/>
                <a:gd name="connsiteY1" fmla="*/ 0 h 868495"/>
                <a:gd name="connsiteX2" fmla="*/ 2243233 w 2243233"/>
                <a:gd name="connsiteY2" fmla="*/ 868495 h 868495"/>
                <a:gd name="connsiteX3" fmla="*/ 0 w 2243233"/>
                <a:gd name="connsiteY3" fmla="*/ 868495 h 8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3233" h="868495">
                  <a:moveTo>
                    <a:pt x="546" y="0"/>
                  </a:moveTo>
                  <a:lnTo>
                    <a:pt x="2243233" y="0"/>
                  </a:lnTo>
                  <a:lnTo>
                    <a:pt x="2243233" y="868495"/>
                  </a:lnTo>
                  <a:lnTo>
                    <a:pt x="0" y="86849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BB5D722-686F-465F-AD6E-B106131F40CA}"/>
                </a:ext>
              </a:extLst>
            </p:cNvPr>
            <p:cNvSpPr txBox="1"/>
            <p:nvPr/>
          </p:nvSpPr>
          <p:spPr>
            <a:xfrm>
              <a:off x="9365251" y="2369143"/>
              <a:ext cx="1727673" cy="49244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defTabSz="685800"/>
              <a:endParaRPr lang="en-US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B40A38F-203A-476B-A75E-D929D23D0304}"/>
              </a:ext>
            </a:extLst>
          </p:cNvPr>
          <p:cNvGrpSpPr/>
          <p:nvPr/>
        </p:nvGrpSpPr>
        <p:grpSpPr>
          <a:xfrm>
            <a:off x="2692627" y="1884372"/>
            <a:ext cx="1687070" cy="2415878"/>
            <a:chOff x="3590170" y="1369496"/>
            <a:chExt cx="2249427" cy="322117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FA79200-32F7-4B92-9EAC-9600319D69AC}"/>
                </a:ext>
              </a:extLst>
            </p:cNvPr>
            <p:cNvSpPr/>
            <p:nvPr/>
          </p:nvSpPr>
          <p:spPr>
            <a:xfrm>
              <a:off x="3590173" y="1369496"/>
              <a:ext cx="2249424" cy="868495"/>
            </a:xfrm>
            <a:custGeom>
              <a:avLst/>
              <a:gdLst>
                <a:gd name="connsiteX0" fmla="*/ 546 w 2243233"/>
                <a:gd name="connsiteY0" fmla="*/ 0 h 868495"/>
                <a:gd name="connsiteX1" fmla="*/ 2243233 w 2243233"/>
                <a:gd name="connsiteY1" fmla="*/ 0 h 868495"/>
                <a:gd name="connsiteX2" fmla="*/ 2243233 w 2243233"/>
                <a:gd name="connsiteY2" fmla="*/ 868495 h 868495"/>
                <a:gd name="connsiteX3" fmla="*/ 0 w 2243233"/>
                <a:gd name="connsiteY3" fmla="*/ 868495 h 8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3233" h="868495">
                  <a:moveTo>
                    <a:pt x="546" y="0"/>
                  </a:moveTo>
                  <a:lnTo>
                    <a:pt x="2243233" y="0"/>
                  </a:lnTo>
                  <a:lnTo>
                    <a:pt x="2243233" y="868495"/>
                  </a:lnTo>
                  <a:lnTo>
                    <a:pt x="0" y="86849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hr-HR" sz="135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Health </a:t>
              </a:r>
              <a:r>
                <a:rPr lang="hr-HR" sz="135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Inspection</a:t>
              </a:r>
              <a:r>
                <a:rPr lang="hr-HR" sz="135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for BTC</a:t>
              </a:r>
              <a:endParaRPr lang="en-US" sz="13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DCC88D6-24DC-44DF-BC9E-99CFDD7A68D8}"/>
                </a:ext>
              </a:extLst>
            </p:cNvPr>
            <p:cNvSpPr/>
            <p:nvPr/>
          </p:nvSpPr>
          <p:spPr>
            <a:xfrm>
              <a:off x="3590173" y="2237991"/>
              <a:ext cx="2249424" cy="2352675"/>
            </a:xfrm>
            <a:custGeom>
              <a:avLst/>
              <a:gdLst>
                <a:gd name="connsiteX0" fmla="*/ 546 w 2243233"/>
                <a:gd name="connsiteY0" fmla="*/ 0 h 868495"/>
                <a:gd name="connsiteX1" fmla="*/ 2243233 w 2243233"/>
                <a:gd name="connsiteY1" fmla="*/ 0 h 868495"/>
                <a:gd name="connsiteX2" fmla="*/ 2243233 w 2243233"/>
                <a:gd name="connsiteY2" fmla="*/ 868495 h 868495"/>
                <a:gd name="connsiteX3" fmla="*/ 0 w 2243233"/>
                <a:gd name="connsiteY3" fmla="*/ 868495 h 8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3233" h="868495">
                  <a:moveTo>
                    <a:pt x="546" y="0"/>
                  </a:moveTo>
                  <a:lnTo>
                    <a:pt x="2243233" y="0"/>
                  </a:lnTo>
                  <a:lnTo>
                    <a:pt x="2243233" y="868495"/>
                  </a:lnTo>
                  <a:lnTo>
                    <a:pt x="0" y="86849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A15F6EA-A4F8-4628-8782-84DA0B0A1A7A}"/>
                </a:ext>
              </a:extLst>
            </p:cNvPr>
            <p:cNvGrpSpPr/>
            <p:nvPr/>
          </p:nvGrpSpPr>
          <p:grpSpPr>
            <a:xfrm>
              <a:off x="3590170" y="2410179"/>
              <a:ext cx="2249427" cy="1064450"/>
              <a:chOff x="832390" y="2467039"/>
              <a:chExt cx="2249427" cy="1064450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4E6E979-B1FB-40BD-B1B7-87A2A57F64F4}"/>
                  </a:ext>
                </a:extLst>
              </p:cNvPr>
              <p:cNvSpPr txBox="1"/>
              <p:nvPr/>
            </p:nvSpPr>
            <p:spPr>
              <a:xfrm>
                <a:off x="1091727" y="2467039"/>
                <a:ext cx="1727673" cy="45140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defTabSz="685800"/>
                <a:r>
                  <a:rPr lang="hr-HR" sz="1600" b="1" dirty="0">
                    <a:solidFill>
                      <a:prstClr val="black"/>
                    </a:solidFill>
                    <a:latin typeface="Calibri" panose="020F0502020204030204"/>
                  </a:rPr>
                  <a:t>5 </a:t>
                </a:r>
                <a:r>
                  <a:rPr lang="hr-HR" sz="1600" b="1" dirty="0" err="1">
                    <a:solidFill>
                      <a:prstClr val="black"/>
                    </a:solidFill>
                    <a:latin typeface="Calibri" panose="020F0502020204030204"/>
                  </a:rPr>
                  <a:t>inspectors</a:t>
                </a:r>
                <a:r>
                  <a:rPr lang="hr-HR" sz="1600" b="1" dirty="0">
                    <a:solidFill>
                      <a:prstClr val="black"/>
                    </a:solidFill>
                    <a:latin typeface="Calibri" panose="020F0502020204030204"/>
                  </a:rPr>
                  <a:t>:</a:t>
                </a:r>
                <a:endParaRPr lang="en-US" sz="16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9943B4D-EA90-490C-97BB-CC43C2F7D862}"/>
                  </a:ext>
                </a:extLst>
              </p:cNvPr>
              <p:cNvSpPr txBox="1"/>
              <p:nvPr/>
            </p:nvSpPr>
            <p:spPr>
              <a:xfrm>
                <a:off x="832390" y="2915936"/>
                <a:ext cx="2249427" cy="615553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marL="171450" indent="-171450" algn="just" defTabSz="685800">
                  <a:buFont typeface="Wingdings" panose="05000000000000000000" pitchFamily="2" charset="2"/>
                  <a:buChar char="Ø"/>
                </a:pPr>
                <a:r>
                  <a:rPr lang="hr-HR" sz="1200" dirty="0">
                    <a:latin typeface="Calibri" panose="020F0502020204030204"/>
                  </a:rPr>
                  <a:t>1 MD</a:t>
                </a:r>
              </a:p>
              <a:p>
                <a:pPr marL="171450" indent="-171450" algn="just" defTabSz="685800">
                  <a:buFont typeface="Wingdings" panose="05000000000000000000" pitchFamily="2" charset="2"/>
                  <a:buChar char="Ø"/>
                </a:pPr>
                <a:r>
                  <a:rPr lang="hr-HR" sz="1200" dirty="0">
                    <a:latin typeface="Calibri" panose="020F0502020204030204"/>
                  </a:rPr>
                  <a:t>4 </a:t>
                </a:r>
                <a:r>
                  <a:rPr lang="hr-HR" sz="1200" dirty="0" err="1">
                    <a:latin typeface="Calibri" panose="020F0502020204030204"/>
                  </a:rPr>
                  <a:t>biologists</a:t>
                </a:r>
                <a:r>
                  <a:rPr lang="hr-HR" sz="1200" dirty="0">
                    <a:latin typeface="Calibri" panose="020F0502020204030204"/>
                  </a:rPr>
                  <a:t> </a:t>
                </a:r>
                <a:endParaRPr lang="en-US" sz="1200" dirty="0">
                  <a:latin typeface="Calibri" panose="020F0502020204030204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14A95E0-1C3E-4B78-9B53-893B3D2724BB}"/>
              </a:ext>
            </a:extLst>
          </p:cNvPr>
          <p:cNvGrpSpPr/>
          <p:nvPr/>
        </p:nvGrpSpPr>
        <p:grpSpPr>
          <a:xfrm>
            <a:off x="624801" y="1884372"/>
            <a:ext cx="1687070" cy="2415878"/>
            <a:chOff x="833069" y="1369496"/>
            <a:chExt cx="2249426" cy="322117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98C2A4A-ADC5-4285-B39E-8EFFF6E03E48}"/>
                </a:ext>
              </a:extLst>
            </p:cNvPr>
            <p:cNvSpPr/>
            <p:nvPr/>
          </p:nvSpPr>
          <p:spPr>
            <a:xfrm>
              <a:off x="833071" y="1369496"/>
              <a:ext cx="2249424" cy="868495"/>
            </a:xfrm>
            <a:custGeom>
              <a:avLst/>
              <a:gdLst>
                <a:gd name="connsiteX0" fmla="*/ 546 w 2243233"/>
                <a:gd name="connsiteY0" fmla="*/ 0 h 868495"/>
                <a:gd name="connsiteX1" fmla="*/ 2243233 w 2243233"/>
                <a:gd name="connsiteY1" fmla="*/ 0 h 868495"/>
                <a:gd name="connsiteX2" fmla="*/ 2243233 w 2243233"/>
                <a:gd name="connsiteY2" fmla="*/ 868495 h 868495"/>
                <a:gd name="connsiteX3" fmla="*/ 0 w 2243233"/>
                <a:gd name="connsiteY3" fmla="*/ 868495 h 8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3233" h="868495">
                  <a:moveTo>
                    <a:pt x="546" y="0"/>
                  </a:moveTo>
                  <a:lnTo>
                    <a:pt x="2243233" y="0"/>
                  </a:lnTo>
                  <a:lnTo>
                    <a:pt x="2243233" y="868495"/>
                  </a:lnTo>
                  <a:lnTo>
                    <a:pt x="0" y="86849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hr-HR" sz="135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Health </a:t>
              </a:r>
              <a:r>
                <a:rPr lang="hr-HR" sz="135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Inspection</a:t>
              </a:r>
              <a:endParaRPr lang="en-US" sz="13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04EB1EE-4C48-4433-8FA0-9581ABDE40EB}"/>
                </a:ext>
              </a:extLst>
            </p:cNvPr>
            <p:cNvSpPr/>
            <p:nvPr/>
          </p:nvSpPr>
          <p:spPr>
            <a:xfrm>
              <a:off x="833071" y="2237991"/>
              <a:ext cx="2249424" cy="2352675"/>
            </a:xfrm>
            <a:custGeom>
              <a:avLst/>
              <a:gdLst>
                <a:gd name="connsiteX0" fmla="*/ 546 w 2243233"/>
                <a:gd name="connsiteY0" fmla="*/ 0 h 868495"/>
                <a:gd name="connsiteX1" fmla="*/ 2243233 w 2243233"/>
                <a:gd name="connsiteY1" fmla="*/ 0 h 868495"/>
                <a:gd name="connsiteX2" fmla="*/ 2243233 w 2243233"/>
                <a:gd name="connsiteY2" fmla="*/ 868495 h 868495"/>
                <a:gd name="connsiteX3" fmla="*/ 0 w 2243233"/>
                <a:gd name="connsiteY3" fmla="*/ 868495 h 8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3233" h="868495">
                  <a:moveTo>
                    <a:pt x="546" y="0"/>
                  </a:moveTo>
                  <a:lnTo>
                    <a:pt x="2243233" y="0"/>
                  </a:lnTo>
                  <a:lnTo>
                    <a:pt x="2243233" y="868495"/>
                  </a:lnTo>
                  <a:lnTo>
                    <a:pt x="0" y="8684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D694A38-7789-4296-B508-68D9ABAC260C}"/>
                </a:ext>
              </a:extLst>
            </p:cNvPr>
            <p:cNvGrpSpPr/>
            <p:nvPr/>
          </p:nvGrpSpPr>
          <p:grpSpPr>
            <a:xfrm>
              <a:off x="833069" y="2410180"/>
              <a:ext cx="2249425" cy="1310671"/>
              <a:chOff x="833069" y="2467040"/>
              <a:chExt cx="2249425" cy="1310671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16EB258-F7AB-4CE4-938A-E3A74169B6AB}"/>
                  </a:ext>
                </a:extLst>
              </p:cNvPr>
              <p:cNvSpPr txBox="1"/>
              <p:nvPr/>
            </p:nvSpPr>
            <p:spPr>
              <a:xfrm>
                <a:off x="1091727" y="2467040"/>
                <a:ext cx="1727673" cy="45140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defTabSz="685800"/>
                <a:r>
                  <a:rPr lang="hr-HR" sz="1600" b="1" dirty="0">
                    <a:solidFill>
                      <a:prstClr val="black"/>
                    </a:solidFill>
                    <a:latin typeface="Calibri" panose="020F0502020204030204"/>
                  </a:rPr>
                  <a:t>5 </a:t>
                </a:r>
                <a:r>
                  <a:rPr lang="hr-HR" sz="1600" b="1" dirty="0" err="1">
                    <a:solidFill>
                      <a:prstClr val="black"/>
                    </a:solidFill>
                    <a:latin typeface="Calibri" panose="020F0502020204030204"/>
                  </a:rPr>
                  <a:t>inspectors</a:t>
                </a:r>
                <a:r>
                  <a:rPr lang="hr-HR" sz="1600" b="1" dirty="0">
                    <a:solidFill>
                      <a:prstClr val="black"/>
                    </a:solidFill>
                    <a:latin typeface="Calibri" panose="020F0502020204030204"/>
                  </a:rPr>
                  <a:t>: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EB56B37-A7CC-40CD-B7FF-E3BDC6CFC864}"/>
                  </a:ext>
                </a:extLst>
              </p:cNvPr>
              <p:cNvSpPr txBox="1"/>
              <p:nvPr/>
            </p:nvSpPr>
            <p:spPr>
              <a:xfrm>
                <a:off x="833069" y="2915936"/>
                <a:ext cx="2249425" cy="861775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marL="171450" indent="-171450" algn="just" defTabSz="685800">
                  <a:buFont typeface="Wingdings" panose="05000000000000000000" pitchFamily="2" charset="2"/>
                  <a:buChar char="Ø"/>
                </a:pPr>
                <a:r>
                  <a:rPr lang="hr-HR" sz="1200" dirty="0">
                    <a:solidFill>
                      <a:prstClr val="black"/>
                    </a:solidFill>
                    <a:latin typeface="Calibri" panose="020F0502020204030204"/>
                  </a:rPr>
                  <a:t>3 </a:t>
                </a:r>
                <a:r>
                  <a:rPr lang="hr-HR" sz="1200" dirty="0" err="1">
                    <a:solidFill>
                      <a:prstClr val="black"/>
                    </a:solidFill>
                    <a:latin typeface="Calibri" panose="020F0502020204030204"/>
                  </a:rPr>
                  <a:t>lawyers</a:t>
                </a:r>
                <a:endParaRPr lang="hr-HR" sz="12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171450" indent="-171450" algn="just" defTabSz="685800">
                  <a:buFont typeface="Wingdings" panose="05000000000000000000" pitchFamily="2" charset="2"/>
                  <a:buChar char="Ø"/>
                </a:pPr>
                <a:r>
                  <a:rPr lang="hr-HR" sz="1200" dirty="0">
                    <a:solidFill>
                      <a:prstClr val="black"/>
                    </a:solidFill>
                    <a:latin typeface="Calibri" panose="020F0502020204030204"/>
                  </a:rPr>
                  <a:t>2 </a:t>
                </a:r>
                <a:r>
                  <a:rPr lang="hr-HR" sz="1200" dirty="0" err="1">
                    <a:solidFill>
                      <a:prstClr val="black"/>
                    </a:solidFill>
                    <a:latin typeface="Calibri" panose="020F0502020204030204"/>
                  </a:rPr>
                  <a:t>DMDs</a:t>
                </a:r>
                <a:endParaRPr lang="hr-HR" sz="12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171450" indent="-171450" algn="just" defTabSz="685800">
                  <a:buFont typeface="Wingdings" panose="05000000000000000000" pitchFamily="2" charset="2"/>
                  <a:buChar char="Ø"/>
                </a:pPr>
                <a:r>
                  <a:rPr lang="hr-HR" sz="1200" dirty="0">
                    <a:solidFill>
                      <a:prstClr val="black"/>
                    </a:solidFill>
                    <a:latin typeface="Calibri" panose="020F0502020204030204"/>
                  </a:rPr>
                  <a:t>1 </a:t>
                </a:r>
                <a:r>
                  <a:rPr lang="hr-HR" sz="1200" dirty="0" err="1">
                    <a:solidFill>
                      <a:prstClr val="black"/>
                    </a:solidFill>
                  </a:rPr>
                  <a:t>sanitary</a:t>
                </a:r>
                <a:r>
                  <a:rPr lang="hr-HR" sz="1200" dirty="0">
                    <a:solidFill>
                      <a:prstClr val="black"/>
                    </a:solidFill>
                  </a:rPr>
                  <a:t> </a:t>
                </a:r>
                <a:r>
                  <a:rPr lang="hr-HR" sz="1200" dirty="0" err="1">
                    <a:solidFill>
                      <a:prstClr val="black"/>
                    </a:solidFill>
                  </a:rPr>
                  <a:t>engineer</a:t>
                </a:r>
                <a:endParaRPr lang="en-US" sz="12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pic>
        <p:nvPicPr>
          <p:cNvPr id="45" name="Graphic 55" descr="Users">
            <a:extLst>
              <a:ext uri="{FF2B5EF4-FFF2-40B4-BE49-F238E27FC236}">
                <a16:creationId xmlns:a16="http://schemas.microsoft.com/office/drawing/2014/main" id="{444476F4-8815-4AA2-A45F-9019496F0C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6193" y="3075096"/>
            <a:ext cx="685800" cy="685800"/>
          </a:xfrm>
          <a:prstGeom prst="rect">
            <a:avLst/>
          </a:prstGeom>
        </p:spPr>
      </p:pic>
      <p:sp>
        <p:nvSpPr>
          <p:cNvPr id="7" name="Strelica ulijevo 6"/>
          <p:cNvSpPr/>
          <p:nvPr/>
        </p:nvSpPr>
        <p:spPr>
          <a:xfrm>
            <a:off x="7304912" y="2062713"/>
            <a:ext cx="733806" cy="363474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hr-HR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306" y="6316983"/>
            <a:ext cx="978694" cy="51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avokutnik 7"/>
          <p:cNvSpPr/>
          <p:nvPr/>
        </p:nvSpPr>
        <p:spPr>
          <a:xfrm>
            <a:off x="2114550" y="6343658"/>
            <a:ext cx="4819997" cy="466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624801" y="1232010"/>
            <a:ext cx="5822723" cy="576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SECTOR</a:t>
            </a:r>
          </a:p>
        </p:txBody>
      </p:sp>
      <p:sp>
        <p:nvSpPr>
          <p:cNvPr id="10" name="Pravokutnik 9"/>
          <p:cNvSpPr/>
          <p:nvPr/>
        </p:nvSpPr>
        <p:spPr>
          <a:xfrm>
            <a:off x="624801" y="4453958"/>
            <a:ext cx="3754896" cy="777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Law on Health Care</a:t>
            </a:r>
          </a:p>
        </p:txBody>
      </p:sp>
      <p:sp>
        <p:nvSpPr>
          <p:cNvPr id="11" name="Pravokutnik 10"/>
          <p:cNvSpPr/>
          <p:nvPr/>
        </p:nvSpPr>
        <p:spPr>
          <a:xfrm>
            <a:off x="4760456" y="4453306"/>
            <a:ext cx="1687068" cy="778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Law</a:t>
            </a:r>
            <a:r>
              <a:rPr lang="hr-HR" dirty="0"/>
              <a:t> on </a:t>
            </a:r>
            <a:r>
              <a:rPr lang="hr-HR" dirty="0" err="1"/>
              <a:t>Medicines</a:t>
            </a:r>
            <a:endParaRPr lang="hr-HR" dirty="0"/>
          </a:p>
        </p:txBody>
      </p:sp>
      <p:pic>
        <p:nvPicPr>
          <p:cNvPr id="39" name="Picture 2" descr="https://cdn0.iconfinder.com/data/icons/justice-4/200/262-25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204" y="4152980"/>
            <a:ext cx="1533221" cy="123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930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881909D-E2D3-42DC-A442-98ACB8E3934E}"/>
              </a:ext>
            </a:extLst>
          </p:cNvPr>
          <p:cNvSpPr/>
          <p:nvPr/>
        </p:nvSpPr>
        <p:spPr>
          <a:xfrm>
            <a:off x="3462929" y="2384696"/>
            <a:ext cx="973313" cy="962938"/>
          </a:xfrm>
          <a:custGeom>
            <a:avLst/>
            <a:gdLst>
              <a:gd name="connsiteX0" fmla="*/ 1297751 w 1297751"/>
              <a:gd name="connsiteY0" fmla="*/ 0 h 1283917"/>
              <a:gd name="connsiteX1" fmla="*/ 1297751 w 1297751"/>
              <a:gd name="connsiteY1" fmla="*/ 720693 h 1283917"/>
              <a:gd name="connsiteX2" fmla="*/ 1173732 w 1297751"/>
              <a:gd name="connsiteY2" fmla="*/ 759190 h 1283917"/>
              <a:gd name="connsiteX3" fmla="*/ 756698 w 1297751"/>
              <a:gd name="connsiteY3" fmla="*/ 1176224 h 1283917"/>
              <a:gd name="connsiteX4" fmla="*/ 723269 w 1297751"/>
              <a:gd name="connsiteY4" fmla="*/ 1283917 h 1283917"/>
              <a:gd name="connsiteX5" fmla="*/ 0 w 1297751"/>
              <a:gd name="connsiteY5" fmla="*/ 1283917 h 1283917"/>
              <a:gd name="connsiteX6" fmla="*/ 15812 w 1297751"/>
              <a:gd name="connsiteY6" fmla="*/ 1180305 h 1283917"/>
              <a:gd name="connsiteX7" fmla="*/ 1177813 w 1297751"/>
              <a:gd name="connsiteY7" fmla="*/ 18304 h 1283917"/>
              <a:gd name="connsiteX8" fmla="*/ 1297751 w 1297751"/>
              <a:gd name="connsiteY8" fmla="*/ 0 h 1283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7751" h="1283917">
                <a:moveTo>
                  <a:pt x="1297751" y="0"/>
                </a:moveTo>
                <a:lnTo>
                  <a:pt x="1297751" y="720693"/>
                </a:lnTo>
                <a:lnTo>
                  <a:pt x="1173732" y="759190"/>
                </a:lnTo>
                <a:cubicBezTo>
                  <a:pt x="986223" y="838500"/>
                  <a:pt x="836008" y="988715"/>
                  <a:pt x="756698" y="1176224"/>
                </a:cubicBezTo>
                <a:lnTo>
                  <a:pt x="723269" y="1283917"/>
                </a:lnTo>
                <a:lnTo>
                  <a:pt x="0" y="1283917"/>
                </a:lnTo>
                <a:lnTo>
                  <a:pt x="15812" y="1180305"/>
                </a:lnTo>
                <a:cubicBezTo>
                  <a:pt x="135164" y="597048"/>
                  <a:pt x="594556" y="137656"/>
                  <a:pt x="1177813" y="18304"/>
                </a:cubicBezTo>
                <a:lnTo>
                  <a:pt x="129775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AF8433BB-9B07-41C0-A497-6FDCCE8FA390}"/>
              </a:ext>
            </a:extLst>
          </p:cNvPr>
          <p:cNvSpPr/>
          <p:nvPr/>
        </p:nvSpPr>
        <p:spPr>
          <a:xfrm>
            <a:off x="4707761" y="2384696"/>
            <a:ext cx="973313" cy="962938"/>
          </a:xfrm>
          <a:custGeom>
            <a:avLst/>
            <a:gdLst>
              <a:gd name="connsiteX0" fmla="*/ 0 w 1297751"/>
              <a:gd name="connsiteY0" fmla="*/ 0 h 1283917"/>
              <a:gd name="connsiteX1" fmla="*/ 119937 w 1297751"/>
              <a:gd name="connsiteY1" fmla="*/ 18304 h 1283917"/>
              <a:gd name="connsiteX2" fmla="*/ 1281938 w 1297751"/>
              <a:gd name="connsiteY2" fmla="*/ 1180305 h 1283917"/>
              <a:gd name="connsiteX3" fmla="*/ 1297751 w 1297751"/>
              <a:gd name="connsiteY3" fmla="*/ 1283917 h 1283917"/>
              <a:gd name="connsiteX4" fmla="*/ 574482 w 1297751"/>
              <a:gd name="connsiteY4" fmla="*/ 1283917 h 1283917"/>
              <a:gd name="connsiteX5" fmla="*/ 541052 w 1297751"/>
              <a:gd name="connsiteY5" fmla="*/ 1176224 h 1283917"/>
              <a:gd name="connsiteX6" fmla="*/ 124018 w 1297751"/>
              <a:gd name="connsiteY6" fmla="*/ 759190 h 1283917"/>
              <a:gd name="connsiteX7" fmla="*/ 0 w 1297751"/>
              <a:gd name="connsiteY7" fmla="*/ 720693 h 1283917"/>
              <a:gd name="connsiteX8" fmla="*/ 0 w 1297751"/>
              <a:gd name="connsiteY8" fmla="*/ 0 h 1283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7751" h="1283917">
                <a:moveTo>
                  <a:pt x="0" y="0"/>
                </a:moveTo>
                <a:lnTo>
                  <a:pt x="119937" y="18304"/>
                </a:lnTo>
                <a:cubicBezTo>
                  <a:pt x="703194" y="137656"/>
                  <a:pt x="1162586" y="597048"/>
                  <a:pt x="1281938" y="1180305"/>
                </a:cubicBezTo>
                <a:lnTo>
                  <a:pt x="1297751" y="1283917"/>
                </a:lnTo>
                <a:lnTo>
                  <a:pt x="574482" y="1283917"/>
                </a:lnTo>
                <a:lnTo>
                  <a:pt x="541052" y="1176224"/>
                </a:lnTo>
                <a:cubicBezTo>
                  <a:pt x="461743" y="988715"/>
                  <a:pt x="311527" y="838500"/>
                  <a:pt x="124018" y="759190"/>
                </a:cubicBezTo>
                <a:lnTo>
                  <a:pt x="0" y="7206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09998217-141F-4F84-83D5-E7C9E0CE72AF}"/>
              </a:ext>
            </a:extLst>
          </p:cNvPr>
          <p:cNvSpPr/>
          <p:nvPr/>
        </p:nvSpPr>
        <p:spPr>
          <a:xfrm>
            <a:off x="4707760" y="3619152"/>
            <a:ext cx="977051" cy="987427"/>
          </a:xfrm>
          <a:custGeom>
            <a:avLst/>
            <a:gdLst>
              <a:gd name="connsiteX0" fmla="*/ 584618 w 1302734"/>
              <a:gd name="connsiteY0" fmla="*/ 0 h 1316569"/>
              <a:gd name="connsiteX1" fmla="*/ 1302734 w 1302734"/>
              <a:gd name="connsiteY1" fmla="*/ 0 h 1316569"/>
              <a:gd name="connsiteX2" fmla="*/ 1281938 w 1302734"/>
              <a:gd name="connsiteY2" fmla="*/ 136264 h 1316569"/>
              <a:gd name="connsiteX3" fmla="*/ 119937 w 1302734"/>
              <a:gd name="connsiteY3" fmla="*/ 1298265 h 1316569"/>
              <a:gd name="connsiteX4" fmla="*/ 0 w 1302734"/>
              <a:gd name="connsiteY4" fmla="*/ 1316569 h 1316569"/>
              <a:gd name="connsiteX5" fmla="*/ 0 w 1302734"/>
              <a:gd name="connsiteY5" fmla="*/ 595877 h 1316569"/>
              <a:gd name="connsiteX6" fmla="*/ 124018 w 1302734"/>
              <a:gd name="connsiteY6" fmla="*/ 557379 h 1316569"/>
              <a:gd name="connsiteX7" fmla="*/ 541052 w 1302734"/>
              <a:gd name="connsiteY7" fmla="*/ 140345 h 1316569"/>
              <a:gd name="connsiteX8" fmla="*/ 584618 w 1302734"/>
              <a:gd name="connsiteY8" fmla="*/ 0 h 1316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2734" h="1316569">
                <a:moveTo>
                  <a:pt x="584618" y="0"/>
                </a:moveTo>
                <a:lnTo>
                  <a:pt x="1302734" y="0"/>
                </a:lnTo>
                <a:lnTo>
                  <a:pt x="1281938" y="136264"/>
                </a:lnTo>
                <a:cubicBezTo>
                  <a:pt x="1162586" y="719521"/>
                  <a:pt x="703194" y="1178913"/>
                  <a:pt x="119937" y="1298265"/>
                </a:cubicBezTo>
                <a:lnTo>
                  <a:pt x="0" y="1316569"/>
                </a:lnTo>
                <a:lnTo>
                  <a:pt x="0" y="595877"/>
                </a:lnTo>
                <a:lnTo>
                  <a:pt x="124018" y="557379"/>
                </a:lnTo>
                <a:cubicBezTo>
                  <a:pt x="311527" y="478070"/>
                  <a:pt x="461743" y="327854"/>
                  <a:pt x="541052" y="140345"/>
                </a:cubicBezTo>
                <a:lnTo>
                  <a:pt x="5846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56F1403-1829-4FB6-834D-8A0AB0AB38F6}"/>
              </a:ext>
            </a:extLst>
          </p:cNvPr>
          <p:cNvSpPr/>
          <p:nvPr/>
        </p:nvSpPr>
        <p:spPr>
          <a:xfrm>
            <a:off x="3459190" y="3619151"/>
            <a:ext cx="977051" cy="987426"/>
          </a:xfrm>
          <a:custGeom>
            <a:avLst/>
            <a:gdLst>
              <a:gd name="connsiteX0" fmla="*/ 0 w 1302734"/>
              <a:gd name="connsiteY0" fmla="*/ 0 h 1316568"/>
              <a:gd name="connsiteX1" fmla="*/ 718116 w 1302734"/>
              <a:gd name="connsiteY1" fmla="*/ 0 h 1316568"/>
              <a:gd name="connsiteX2" fmla="*/ 761681 w 1302734"/>
              <a:gd name="connsiteY2" fmla="*/ 140344 h 1316568"/>
              <a:gd name="connsiteX3" fmla="*/ 1178715 w 1302734"/>
              <a:gd name="connsiteY3" fmla="*/ 557378 h 1316568"/>
              <a:gd name="connsiteX4" fmla="*/ 1302734 w 1302734"/>
              <a:gd name="connsiteY4" fmla="*/ 595876 h 1316568"/>
              <a:gd name="connsiteX5" fmla="*/ 1302734 w 1302734"/>
              <a:gd name="connsiteY5" fmla="*/ 1316568 h 1316568"/>
              <a:gd name="connsiteX6" fmla="*/ 1182796 w 1302734"/>
              <a:gd name="connsiteY6" fmla="*/ 1298264 h 1316568"/>
              <a:gd name="connsiteX7" fmla="*/ 20795 w 1302734"/>
              <a:gd name="connsiteY7" fmla="*/ 136263 h 1316568"/>
              <a:gd name="connsiteX8" fmla="*/ 0 w 1302734"/>
              <a:gd name="connsiteY8" fmla="*/ 0 h 131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2734" h="1316568">
                <a:moveTo>
                  <a:pt x="0" y="0"/>
                </a:moveTo>
                <a:lnTo>
                  <a:pt x="718116" y="0"/>
                </a:lnTo>
                <a:lnTo>
                  <a:pt x="761681" y="140344"/>
                </a:lnTo>
                <a:cubicBezTo>
                  <a:pt x="840991" y="327853"/>
                  <a:pt x="991206" y="478069"/>
                  <a:pt x="1178715" y="557378"/>
                </a:cubicBezTo>
                <a:lnTo>
                  <a:pt x="1302734" y="595876"/>
                </a:lnTo>
                <a:lnTo>
                  <a:pt x="1302734" y="1316568"/>
                </a:lnTo>
                <a:lnTo>
                  <a:pt x="1182796" y="1298264"/>
                </a:lnTo>
                <a:cubicBezTo>
                  <a:pt x="599539" y="1178912"/>
                  <a:pt x="140147" y="719520"/>
                  <a:pt x="20795" y="13626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0C69EFC-DAF3-4D43-A726-F27304131BC6}"/>
              </a:ext>
            </a:extLst>
          </p:cNvPr>
          <p:cNvSpPr/>
          <p:nvPr/>
        </p:nvSpPr>
        <p:spPr>
          <a:xfrm>
            <a:off x="4436240" y="1771234"/>
            <a:ext cx="271520" cy="1173785"/>
          </a:xfrm>
          <a:custGeom>
            <a:avLst/>
            <a:gdLst>
              <a:gd name="connsiteX0" fmla="*/ 206189 w 412378"/>
              <a:gd name="connsiteY0" fmla="*/ 0 h 1863094"/>
              <a:gd name="connsiteX1" fmla="*/ 412377 w 412378"/>
              <a:gd name="connsiteY1" fmla="*/ 10411 h 1863094"/>
              <a:gd name="connsiteX2" fmla="*/ 412378 w 412378"/>
              <a:gd name="connsiteY2" fmla="*/ 1006415 h 1863094"/>
              <a:gd name="connsiteX3" fmla="*/ 412378 w 412378"/>
              <a:gd name="connsiteY3" fmla="*/ 1863093 h 1863094"/>
              <a:gd name="connsiteX4" fmla="*/ 376304 w 412378"/>
              <a:gd name="connsiteY4" fmla="*/ 1853818 h 1863094"/>
              <a:gd name="connsiteX5" fmla="*/ 206189 w 412378"/>
              <a:gd name="connsiteY5" fmla="*/ 1836668 h 1863094"/>
              <a:gd name="connsiteX6" fmla="*/ 36075 w 412378"/>
              <a:gd name="connsiteY6" fmla="*/ 1853817 h 1863094"/>
              <a:gd name="connsiteX7" fmla="*/ 1 w 412378"/>
              <a:gd name="connsiteY7" fmla="*/ 1863094 h 1863094"/>
              <a:gd name="connsiteX8" fmla="*/ 1 w 412378"/>
              <a:gd name="connsiteY8" fmla="*/ 1006415 h 1863094"/>
              <a:gd name="connsiteX9" fmla="*/ 33581 w 412378"/>
              <a:gd name="connsiteY9" fmla="*/ 1001290 h 1863094"/>
              <a:gd name="connsiteX10" fmla="*/ 206189 w 412378"/>
              <a:gd name="connsiteY10" fmla="*/ 992574 h 1863094"/>
              <a:gd name="connsiteX11" fmla="*/ 378796 w 412378"/>
              <a:gd name="connsiteY11" fmla="*/ 1001290 h 1863094"/>
              <a:gd name="connsiteX12" fmla="*/ 206189 w 412378"/>
              <a:gd name="connsiteY12" fmla="*/ 992574 h 1863094"/>
              <a:gd name="connsiteX13" fmla="*/ 206189 w 412378"/>
              <a:gd name="connsiteY13" fmla="*/ 992574 h 1863094"/>
              <a:gd name="connsiteX14" fmla="*/ 206188 w 412378"/>
              <a:gd name="connsiteY14" fmla="*/ 992574 h 1863094"/>
              <a:gd name="connsiteX15" fmla="*/ 33580 w 412378"/>
              <a:gd name="connsiteY15" fmla="*/ 1001290 h 1863094"/>
              <a:gd name="connsiteX16" fmla="*/ 0 w 412378"/>
              <a:gd name="connsiteY16" fmla="*/ 1006415 h 1863094"/>
              <a:gd name="connsiteX17" fmla="*/ 0 w 412378"/>
              <a:gd name="connsiteY17" fmla="*/ 10411 h 1863094"/>
              <a:gd name="connsiteX18" fmla="*/ 206189 w 412378"/>
              <a:gd name="connsiteY18" fmla="*/ 0 h 1863094"/>
              <a:gd name="connsiteX0" fmla="*/ 206189 w 412378"/>
              <a:gd name="connsiteY0" fmla="*/ 0 h 1863094"/>
              <a:gd name="connsiteX1" fmla="*/ 412377 w 412378"/>
              <a:gd name="connsiteY1" fmla="*/ 10411 h 1863094"/>
              <a:gd name="connsiteX2" fmla="*/ 412378 w 412378"/>
              <a:gd name="connsiteY2" fmla="*/ 1006415 h 1863094"/>
              <a:gd name="connsiteX3" fmla="*/ 412378 w 412378"/>
              <a:gd name="connsiteY3" fmla="*/ 1863093 h 1863094"/>
              <a:gd name="connsiteX4" fmla="*/ 376304 w 412378"/>
              <a:gd name="connsiteY4" fmla="*/ 1853818 h 1863094"/>
              <a:gd name="connsiteX5" fmla="*/ 206189 w 412378"/>
              <a:gd name="connsiteY5" fmla="*/ 1836668 h 1863094"/>
              <a:gd name="connsiteX6" fmla="*/ 36075 w 412378"/>
              <a:gd name="connsiteY6" fmla="*/ 1853817 h 1863094"/>
              <a:gd name="connsiteX7" fmla="*/ 1 w 412378"/>
              <a:gd name="connsiteY7" fmla="*/ 1863094 h 1863094"/>
              <a:gd name="connsiteX8" fmla="*/ 1 w 412378"/>
              <a:gd name="connsiteY8" fmla="*/ 1006415 h 1863094"/>
              <a:gd name="connsiteX9" fmla="*/ 33581 w 412378"/>
              <a:gd name="connsiteY9" fmla="*/ 1001290 h 1863094"/>
              <a:gd name="connsiteX10" fmla="*/ 206189 w 412378"/>
              <a:gd name="connsiteY10" fmla="*/ 992574 h 1863094"/>
              <a:gd name="connsiteX11" fmla="*/ 378796 w 412378"/>
              <a:gd name="connsiteY11" fmla="*/ 1001290 h 1863094"/>
              <a:gd name="connsiteX12" fmla="*/ 206189 w 412378"/>
              <a:gd name="connsiteY12" fmla="*/ 992574 h 1863094"/>
              <a:gd name="connsiteX13" fmla="*/ 206189 w 412378"/>
              <a:gd name="connsiteY13" fmla="*/ 992574 h 1863094"/>
              <a:gd name="connsiteX14" fmla="*/ 33580 w 412378"/>
              <a:gd name="connsiteY14" fmla="*/ 1001290 h 1863094"/>
              <a:gd name="connsiteX15" fmla="*/ 0 w 412378"/>
              <a:gd name="connsiteY15" fmla="*/ 1006415 h 1863094"/>
              <a:gd name="connsiteX16" fmla="*/ 0 w 412378"/>
              <a:gd name="connsiteY16" fmla="*/ 10411 h 1863094"/>
              <a:gd name="connsiteX17" fmla="*/ 206189 w 412378"/>
              <a:gd name="connsiteY17" fmla="*/ 0 h 1863094"/>
              <a:gd name="connsiteX0" fmla="*/ 206189 w 412378"/>
              <a:gd name="connsiteY0" fmla="*/ 0 h 1863094"/>
              <a:gd name="connsiteX1" fmla="*/ 412377 w 412378"/>
              <a:gd name="connsiteY1" fmla="*/ 10411 h 1863094"/>
              <a:gd name="connsiteX2" fmla="*/ 412378 w 412378"/>
              <a:gd name="connsiteY2" fmla="*/ 1006415 h 1863094"/>
              <a:gd name="connsiteX3" fmla="*/ 412378 w 412378"/>
              <a:gd name="connsiteY3" fmla="*/ 1863093 h 1863094"/>
              <a:gd name="connsiteX4" fmla="*/ 376304 w 412378"/>
              <a:gd name="connsiteY4" fmla="*/ 1853818 h 1863094"/>
              <a:gd name="connsiteX5" fmla="*/ 206189 w 412378"/>
              <a:gd name="connsiteY5" fmla="*/ 1836668 h 1863094"/>
              <a:gd name="connsiteX6" fmla="*/ 36075 w 412378"/>
              <a:gd name="connsiteY6" fmla="*/ 1853817 h 1863094"/>
              <a:gd name="connsiteX7" fmla="*/ 1 w 412378"/>
              <a:gd name="connsiteY7" fmla="*/ 1863094 h 1863094"/>
              <a:gd name="connsiteX8" fmla="*/ 1 w 412378"/>
              <a:gd name="connsiteY8" fmla="*/ 1006415 h 1863094"/>
              <a:gd name="connsiteX9" fmla="*/ 33581 w 412378"/>
              <a:gd name="connsiteY9" fmla="*/ 1001290 h 1863094"/>
              <a:gd name="connsiteX10" fmla="*/ 206189 w 412378"/>
              <a:gd name="connsiteY10" fmla="*/ 992574 h 1863094"/>
              <a:gd name="connsiteX11" fmla="*/ 378796 w 412378"/>
              <a:gd name="connsiteY11" fmla="*/ 1001290 h 1863094"/>
              <a:gd name="connsiteX12" fmla="*/ 206189 w 412378"/>
              <a:gd name="connsiteY12" fmla="*/ 992574 h 1863094"/>
              <a:gd name="connsiteX13" fmla="*/ 33580 w 412378"/>
              <a:gd name="connsiteY13" fmla="*/ 1001290 h 1863094"/>
              <a:gd name="connsiteX14" fmla="*/ 0 w 412378"/>
              <a:gd name="connsiteY14" fmla="*/ 1006415 h 1863094"/>
              <a:gd name="connsiteX15" fmla="*/ 0 w 412378"/>
              <a:gd name="connsiteY15" fmla="*/ 10411 h 1863094"/>
              <a:gd name="connsiteX16" fmla="*/ 206189 w 412378"/>
              <a:gd name="connsiteY16" fmla="*/ 0 h 1863094"/>
              <a:gd name="connsiteX0" fmla="*/ 206189 w 412378"/>
              <a:gd name="connsiteY0" fmla="*/ 0 h 1863094"/>
              <a:gd name="connsiteX1" fmla="*/ 412377 w 412378"/>
              <a:gd name="connsiteY1" fmla="*/ 10411 h 1863094"/>
              <a:gd name="connsiteX2" fmla="*/ 412378 w 412378"/>
              <a:gd name="connsiteY2" fmla="*/ 1006415 h 1863094"/>
              <a:gd name="connsiteX3" fmla="*/ 412378 w 412378"/>
              <a:gd name="connsiteY3" fmla="*/ 1863093 h 1863094"/>
              <a:gd name="connsiteX4" fmla="*/ 376304 w 412378"/>
              <a:gd name="connsiteY4" fmla="*/ 1853818 h 1863094"/>
              <a:gd name="connsiteX5" fmla="*/ 206189 w 412378"/>
              <a:gd name="connsiteY5" fmla="*/ 1836668 h 1863094"/>
              <a:gd name="connsiteX6" fmla="*/ 36075 w 412378"/>
              <a:gd name="connsiteY6" fmla="*/ 1853817 h 1863094"/>
              <a:gd name="connsiteX7" fmla="*/ 1 w 412378"/>
              <a:gd name="connsiteY7" fmla="*/ 1863094 h 1863094"/>
              <a:gd name="connsiteX8" fmla="*/ 1 w 412378"/>
              <a:gd name="connsiteY8" fmla="*/ 1006415 h 1863094"/>
              <a:gd name="connsiteX9" fmla="*/ 33581 w 412378"/>
              <a:gd name="connsiteY9" fmla="*/ 1001290 h 1863094"/>
              <a:gd name="connsiteX10" fmla="*/ 206189 w 412378"/>
              <a:gd name="connsiteY10" fmla="*/ 992574 h 1863094"/>
              <a:gd name="connsiteX11" fmla="*/ 378796 w 412378"/>
              <a:gd name="connsiteY11" fmla="*/ 1001290 h 1863094"/>
              <a:gd name="connsiteX12" fmla="*/ 33580 w 412378"/>
              <a:gd name="connsiteY12" fmla="*/ 1001290 h 1863094"/>
              <a:gd name="connsiteX13" fmla="*/ 0 w 412378"/>
              <a:gd name="connsiteY13" fmla="*/ 1006415 h 1863094"/>
              <a:gd name="connsiteX14" fmla="*/ 0 w 412378"/>
              <a:gd name="connsiteY14" fmla="*/ 10411 h 1863094"/>
              <a:gd name="connsiteX15" fmla="*/ 206189 w 412378"/>
              <a:gd name="connsiteY15" fmla="*/ 0 h 1863094"/>
              <a:gd name="connsiteX0" fmla="*/ 206189 w 412378"/>
              <a:gd name="connsiteY0" fmla="*/ 0 h 1863094"/>
              <a:gd name="connsiteX1" fmla="*/ 412377 w 412378"/>
              <a:gd name="connsiteY1" fmla="*/ 10411 h 1863094"/>
              <a:gd name="connsiteX2" fmla="*/ 412378 w 412378"/>
              <a:gd name="connsiteY2" fmla="*/ 1006415 h 1863094"/>
              <a:gd name="connsiteX3" fmla="*/ 412378 w 412378"/>
              <a:gd name="connsiteY3" fmla="*/ 1863093 h 1863094"/>
              <a:gd name="connsiteX4" fmla="*/ 376304 w 412378"/>
              <a:gd name="connsiteY4" fmla="*/ 1853818 h 1863094"/>
              <a:gd name="connsiteX5" fmla="*/ 206189 w 412378"/>
              <a:gd name="connsiteY5" fmla="*/ 1836668 h 1863094"/>
              <a:gd name="connsiteX6" fmla="*/ 36075 w 412378"/>
              <a:gd name="connsiteY6" fmla="*/ 1853817 h 1863094"/>
              <a:gd name="connsiteX7" fmla="*/ 1 w 412378"/>
              <a:gd name="connsiteY7" fmla="*/ 1863094 h 1863094"/>
              <a:gd name="connsiteX8" fmla="*/ 1 w 412378"/>
              <a:gd name="connsiteY8" fmla="*/ 1006415 h 1863094"/>
              <a:gd name="connsiteX9" fmla="*/ 33581 w 412378"/>
              <a:gd name="connsiteY9" fmla="*/ 1001290 h 1863094"/>
              <a:gd name="connsiteX10" fmla="*/ 378796 w 412378"/>
              <a:gd name="connsiteY10" fmla="*/ 1001290 h 1863094"/>
              <a:gd name="connsiteX11" fmla="*/ 33580 w 412378"/>
              <a:gd name="connsiteY11" fmla="*/ 1001290 h 1863094"/>
              <a:gd name="connsiteX12" fmla="*/ 0 w 412378"/>
              <a:gd name="connsiteY12" fmla="*/ 1006415 h 1863094"/>
              <a:gd name="connsiteX13" fmla="*/ 0 w 412378"/>
              <a:gd name="connsiteY13" fmla="*/ 10411 h 1863094"/>
              <a:gd name="connsiteX14" fmla="*/ 206189 w 412378"/>
              <a:gd name="connsiteY14" fmla="*/ 0 h 1863094"/>
              <a:gd name="connsiteX0" fmla="*/ 206189 w 412378"/>
              <a:gd name="connsiteY0" fmla="*/ 0 h 1863094"/>
              <a:gd name="connsiteX1" fmla="*/ 412377 w 412378"/>
              <a:gd name="connsiteY1" fmla="*/ 10411 h 1863094"/>
              <a:gd name="connsiteX2" fmla="*/ 412378 w 412378"/>
              <a:gd name="connsiteY2" fmla="*/ 1006415 h 1863094"/>
              <a:gd name="connsiteX3" fmla="*/ 412378 w 412378"/>
              <a:gd name="connsiteY3" fmla="*/ 1863093 h 1863094"/>
              <a:gd name="connsiteX4" fmla="*/ 376304 w 412378"/>
              <a:gd name="connsiteY4" fmla="*/ 1853818 h 1863094"/>
              <a:gd name="connsiteX5" fmla="*/ 206189 w 412378"/>
              <a:gd name="connsiteY5" fmla="*/ 1836668 h 1863094"/>
              <a:gd name="connsiteX6" fmla="*/ 36075 w 412378"/>
              <a:gd name="connsiteY6" fmla="*/ 1853817 h 1863094"/>
              <a:gd name="connsiteX7" fmla="*/ 1 w 412378"/>
              <a:gd name="connsiteY7" fmla="*/ 1863094 h 1863094"/>
              <a:gd name="connsiteX8" fmla="*/ 1 w 412378"/>
              <a:gd name="connsiteY8" fmla="*/ 1006415 h 1863094"/>
              <a:gd name="connsiteX9" fmla="*/ 33581 w 412378"/>
              <a:gd name="connsiteY9" fmla="*/ 1001290 h 1863094"/>
              <a:gd name="connsiteX10" fmla="*/ 33580 w 412378"/>
              <a:gd name="connsiteY10" fmla="*/ 1001290 h 1863094"/>
              <a:gd name="connsiteX11" fmla="*/ 0 w 412378"/>
              <a:gd name="connsiteY11" fmla="*/ 1006415 h 1863094"/>
              <a:gd name="connsiteX12" fmla="*/ 0 w 412378"/>
              <a:gd name="connsiteY12" fmla="*/ 10411 h 1863094"/>
              <a:gd name="connsiteX13" fmla="*/ 206189 w 412378"/>
              <a:gd name="connsiteY13" fmla="*/ 0 h 1863094"/>
              <a:gd name="connsiteX0" fmla="*/ 206189 w 412378"/>
              <a:gd name="connsiteY0" fmla="*/ 0 h 1863094"/>
              <a:gd name="connsiteX1" fmla="*/ 412377 w 412378"/>
              <a:gd name="connsiteY1" fmla="*/ 10411 h 1863094"/>
              <a:gd name="connsiteX2" fmla="*/ 412378 w 412378"/>
              <a:gd name="connsiteY2" fmla="*/ 1006415 h 1863094"/>
              <a:gd name="connsiteX3" fmla="*/ 412378 w 412378"/>
              <a:gd name="connsiteY3" fmla="*/ 1863093 h 1863094"/>
              <a:gd name="connsiteX4" fmla="*/ 376304 w 412378"/>
              <a:gd name="connsiteY4" fmla="*/ 1853818 h 1863094"/>
              <a:gd name="connsiteX5" fmla="*/ 206189 w 412378"/>
              <a:gd name="connsiteY5" fmla="*/ 1836668 h 1863094"/>
              <a:gd name="connsiteX6" fmla="*/ 36075 w 412378"/>
              <a:gd name="connsiteY6" fmla="*/ 1853817 h 1863094"/>
              <a:gd name="connsiteX7" fmla="*/ 1 w 412378"/>
              <a:gd name="connsiteY7" fmla="*/ 1863094 h 1863094"/>
              <a:gd name="connsiteX8" fmla="*/ 1 w 412378"/>
              <a:gd name="connsiteY8" fmla="*/ 1006415 h 1863094"/>
              <a:gd name="connsiteX9" fmla="*/ 33581 w 412378"/>
              <a:gd name="connsiteY9" fmla="*/ 1001290 h 1863094"/>
              <a:gd name="connsiteX10" fmla="*/ 0 w 412378"/>
              <a:gd name="connsiteY10" fmla="*/ 1006415 h 1863094"/>
              <a:gd name="connsiteX11" fmla="*/ 0 w 412378"/>
              <a:gd name="connsiteY11" fmla="*/ 10411 h 1863094"/>
              <a:gd name="connsiteX12" fmla="*/ 206189 w 412378"/>
              <a:gd name="connsiteY12" fmla="*/ 0 h 1863094"/>
              <a:gd name="connsiteX0" fmla="*/ 206189 w 412378"/>
              <a:gd name="connsiteY0" fmla="*/ 0 h 1863094"/>
              <a:gd name="connsiteX1" fmla="*/ 412377 w 412378"/>
              <a:gd name="connsiteY1" fmla="*/ 10411 h 1863094"/>
              <a:gd name="connsiteX2" fmla="*/ 412378 w 412378"/>
              <a:gd name="connsiteY2" fmla="*/ 1006415 h 1863094"/>
              <a:gd name="connsiteX3" fmla="*/ 412378 w 412378"/>
              <a:gd name="connsiteY3" fmla="*/ 1863093 h 1863094"/>
              <a:gd name="connsiteX4" fmla="*/ 376304 w 412378"/>
              <a:gd name="connsiteY4" fmla="*/ 1853818 h 1863094"/>
              <a:gd name="connsiteX5" fmla="*/ 206189 w 412378"/>
              <a:gd name="connsiteY5" fmla="*/ 1836668 h 1863094"/>
              <a:gd name="connsiteX6" fmla="*/ 36075 w 412378"/>
              <a:gd name="connsiteY6" fmla="*/ 1853817 h 1863094"/>
              <a:gd name="connsiteX7" fmla="*/ 1 w 412378"/>
              <a:gd name="connsiteY7" fmla="*/ 1863094 h 1863094"/>
              <a:gd name="connsiteX8" fmla="*/ 1 w 412378"/>
              <a:gd name="connsiteY8" fmla="*/ 1006415 h 1863094"/>
              <a:gd name="connsiteX9" fmla="*/ 0 w 412378"/>
              <a:gd name="connsiteY9" fmla="*/ 1006415 h 1863094"/>
              <a:gd name="connsiteX10" fmla="*/ 0 w 412378"/>
              <a:gd name="connsiteY10" fmla="*/ 10411 h 1863094"/>
              <a:gd name="connsiteX11" fmla="*/ 206189 w 412378"/>
              <a:gd name="connsiteY11" fmla="*/ 0 h 186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2378" h="1863094">
                <a:moveTo>
                  <a:pt x="206189" y="0"/>
                </a:moveTo>
                <a:lnTo>
                  <a:pt x="412377" y="10411"/>
                </a:lnTo>
                <a:cubicBezTo>
                  <a:pt x="412377" y="342412"/>
                  <a:pt x="412378" y="674414"/>
                  <a:pt x="412378" y="1006415"/>
                </a:cubicBezTo>
                <a:lnTo>
                  <a:pt x="412378" y="1863093"/>
                </a:lnTo>
                <a:lnTo>
                  <a:pt x="376304" y="1853818"/>
                </a:lnTo>
                <a:cubicBezTo>
                  <a:pt x="321355" y="1842573"/>
                  <a:pt x="264462" y="1836668"/>
                  <a:pt x="206189" y="1836668"/>
                </a:cubicBezTo>
                <a:cubicBezTo>
                  <a:pt x="147916" y="1836668"/>
                  <a:pt x="91024" y="1842573"/>
                  <a:pt x="36075" y="1853817"/>
                </a:cubicBezTo>
                <a:lnTo>
                  <a:pt x="1" y="1863094"/>
                </a:lnTo>
                <a:lnTo>
                  <a:pt x="1" y="1006415"/>
                </a:lnTo>
                <a:lnTo>
                  <a:pt x="0" y="1006415"/>
                </a:lnTo>
                <a:lnTo>
                  <a:pt x="0" y="10411"/>
                </a:lnTo>
                <a:lnTo>
                  <a:pt x="206189" y="0"/>
                </a:lnTo>
                <a:close/>
              </a:path>
            </a:pathLst>
          </a:custGeom>
          <a:solidFill>
            <a:srgbClr val="2E353F"/>
          </a:solidFill>
          <a:ln>
            <a:noFill/>
          </a:ln>
          <a:effectLst>
            <a:outerShdw blurRad="190500" sx="120000" sy="12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D3493596-C16C-416E-8D80-11C1F36C5128}"/>
              </a:ext>
            </a:extLst>
          </p:cNvPr>
          <p:cNvSpPr/>
          <p:nvPr/>
        </p:nvSpPr>
        <p:spPr>
          <a:xfrm>
            <a:off x="2806922" y="3347633"/>
            <a:ext cx="1226706" cy="271519"/>
          </a:xfrm>
          <a:custGeom>
            <a:avLst/>
            <a:gdLst>
              <a:gd name="connsiteX0" fmla="*/ 1006415 w 1863094"/>
              <a:gd name="connsiteY0" fmla="*/ 0 h 412377"/>
              <a:gd name="connsiteX1" fmla="*/ 1863093 w 1863094"/>
              <a:gd name="connsiteY1" fmla="*/ 0 h 412377"/>
              <a:gd name="connsiteX2" fmla="*/ 1853817 w 1863094"/>
              <a:gd name="connsiteY2" fmla="*/ 36072 h 412377"/>
              <a:gd name="connsiteX3" fmla="*/ 1836669 w 1863094"/>
              <a:gd name="connsiteY3" fmla="*/ 206187 h 412377"/>
              <a:gd name="connsiteX4" fmla="*/ 1853818 w 1863094"/>
              <a:gd name="connsiteY4" fmla="*/ 376303 h 412377"/>
              <a:gd name="connsiteX5" fmla="*/ 1863094 w 1863094"/>
              <a:gd name="connsiteY5" fmla="*/ 412377 h 412377"/>
              <a:gd name="connsiteX6" fmla="*/ 1006415 w 1863094"/>
              <a:gd name="connsiteY6" fmla="*/ 412376 h 412377"/>
              <a:gd name="connsiteX7" fmla="*/ 1001290 w 1863094"/>
              <a:gd name="connsiteY7" fmla="*/ 378796 h 412377"/>
              <a:gd name="connsiteX8" fmla="*/ 992573 w 1863094"/>
              <a:gd name="connsiteY8" fmla="*/ 206189 h 412377"/>
              <a:gd name="connsiteX9" fmla="*/ 1001289 w 1863094"/>
              <a:gd name="connsiteY9" fmla="*/ 378796 h 412377"/>
              <a:gd name="connsiteX10" fmla="*/ 1006414 w 1863094"/>
              <a:gd name="connsiteY10" fmla="*/ 412377 h 412377"/>
              <a:gd name="connsiteX11" fmla="*/ 10411 w 1863094"/>
              <a:gd name="connsiteY11" fmla="*/ 412377 h 412377"/>
              <a:gd name="connsiteX12" fmla="*/ 0 w 1863094"/>
              <a:gd name="connsiteY12" fmla="*/ 206188 h 412377"/>
              <a:gd name="connsiteX13" fmla="*/ 10411 w 1863094"/>
              <a:gd name="connsiteY13" fmla="*/ 0 h 412377"/>
              <a:gd name="connsiteX14" fmla="*/ 1006414 w 1863094"/>
              <a:gd name="connsiteY14" fmla="*/ 1 h 412377"/>
              <a:gd name="connsiteX15" fmla="*/ 1006415 w 1863094"/>
              <a:gd name="connsiteY15" fmla="*/ 0 h 412377"/>
              <a:gd name="connsiteX0" fmla="*/ 1006415 w 1863094"/>
              <a:gd name="connsiteY0" fmla="*/ 0 h 412377"/>
              <a:gd name="connsiteX1" fmla="*/ 1863093 w 1863094"/>
              <a:gd name="connsiteY1" fmla="*/ 0 h 412377"/>
              <a:gd name="connsiteX2" fmla="*/ 1853817 w 1863094"/>
              <a:gd name="connsiteY2" fmla="*/ 36072 h 412377"/>
              <a:gd name="connsiteX3" fmla="*/ 1836669 w 1863094"/>
              <a:gd name="connsiteY3" fmla="*/ 206187 h 412377"/>
              <a:gd name="connsiteX4" fmla="*/ 1853818 w 1863094"/>
              <a:gd name="connsiteY4" fmla="*/ 376303 h 412377"/>
              <a:gd name="connsiteX5" fmla="*/ 1863094 w 1863094"/>
              <a:gd name="connsiteY5" fmla="*/ 412377 h 412377"/>
              <a:gd name="connsiteX6" fmla="*/ 1006415 w 1863094"/>
              <a:gd name="connsiteY6" fmla="*/ 412376 h 412377"/>
              <a:gd name="connsiteX7" fmla="*/ 1001290 w 1863094"/>
              <a:gd name="connsiteY7" fmla="*/ 378796 h 412377"/>
              <a:gd name="connsiteX8" fmla="*/ 1001289 w 1863094"/>
              <a:gd name="connsiteY8" fmla="*/ 378796 h 412377"/>
              <a:gd name="connsiteX9" fmla="*/ 1006414 w 1863094"/>
              <a:gd name="connsiteY9" fmla="*/ 412377 h 412377"/>
              <a:gd name="connsiteX10" fmla="*/ 10411 w 1863094"/>
              <a:gd name="connsiteY10" fmla="*/ 412377 h 412377"/>
              <a:gd name="connsiteX11" fmla="*/ 0 w 1863094"/>
              <a:gd name="connsiteY11" fmla="*/ 206188 h 412377"/>
              <a:gd name="connsiteX12" fmla="*/ 10411 w 1863094"/>
              <a:gd name="connsiteY12" fmla="*/ 0 h 412377"/>
              <a:gd name="connsiteX13" fmla="*/ 1006414 w 1863094"/>
              <a:gd name="connsiteY13" fmla="*/ 1 h 412377"/>
              <a:gd name="connsiteX14" fmla="*/ 1006415 w 1863094"/>
              <a:gd name="connsiteY14" fmla="*/ 0 h 412377"/>
              <a:gd name="connsiteX0" fmla="*/ 1006415 w 1863094"/>
              <a:gd name="connsiteY0" fmla="*/ 0 h 412377"/>
              <a:gd name="connsiteX1" fmla="*/ 1863093 w 1863094"/>
              <a:gd name="connsiteY1" fmla="*/ 0 h 412377"/>
              <a:gd name="connsiteX2" fmla="*/ 1853817 w 1863094"/>
              <a:gd name="connsiteY2" fmla="*/ 36072 h 412377"/>
              <a:gd name="connsiteX3" fmla="*/ 1836669 w 1863094"/>
              <a:gd name="connsiteY3" fmla="*/ 206187 h 412377"/>
              <a:gd name="connsiteX4" fmla="*/ 1853818 w 1863094"/>
              <a:gd name="connsiteY4" fmla="*/ 376303 h 412377"/>
              <a:gd name="connsiteX5" fmla="*/ 1863094 w 1863094"/>
              <a:gd name="connsiteY5" fmla="*/ 412377 h 412377"/>
              <a:gd name="connsiteX6" fmla="*/ 1006415 w 1863094"/>
              <a:gd name="connsiteY6" fmla="*/ 412376 h 412377"/>
              <a:gd name="connsiteX7" fmla="*/ 1001290 w 1863094"/>
              <a:gd name="connsiteY7" fmla="*/ 378796 h 412377"/>
              <a:gd name="connsiteX8" fmla="*/ 1006414 w 1863094"/>
              <a:gd name="connsiteY8" fmla="*/ 412377 h 412377"/>
              <a:gd name="connsiteX9" fmla="*/ 10411 w 1863094"/>
              <a:gd name="connsiteY9" fmla="*/ 412377 h 412377"/>
              <a:gd name="connsiteX10" fmla="*/ 0 w 1863094"/>
              <a:gd name="connsiteY10" fmla="*/ 206188 h 412377"/>
              <a:gd name="connsiteX11" fmla="*/ 10411 w 1863094"/>
              <a:gd name="connsiteY11" fmla="*/ 0 h 412377"/>
              <a:gd name="connsiteX12" fmla="*/ 1006414 w 1863094"/>
              <a:gd name="connsiteY12" fmla="*/ 1 h 412377"/>
              <a:gd name="connsiteX13" fmla="*/ 1006415 w 1863094"/>
              <a:gd name="connsiteY13" fmla="*/ 0 h 412377"/>
              <a:gd name="connsiteX0" fmla="*/ 1006415 w 1863094"/>
              <a:gd name="connsiteY0" fmla="*/ 0 h 412377"/>
              <a:gd name="connsiteX1" fmla="*/ 1863093 w 1863094"/>
              <a:gd name="connsiteY1" fmla="*/ 0 h 412377"/>
              <a:gd name="connsiteX2" fmla="*/ 1853817 w 1863094"/>
              <a:gd name="connsiteY2" fmla="*/ 36072 h 412377"/>
              <a:gd name="connsiteX3" fmla="*/ 1836669 w 1863094"/>
              <a:gd name="connsiteY3" fmla="*/ 206187 h 412377"/>
              <a:gd name="connsiteX4" fmla="*/ 1853818 w 1863094"/>
              <a:gd name="connsiteY4" fmla="*/ 376303 h 412377"/>
              <a:gd name="connsiteX5" fmla="*/ 1863094 w 1863094"/>
              <a:gd name="connsiteY5" fmla="*/ 412377 h 412377"/>
              <a:gd name="connsiteX6" fmla="*/ 1006415 w 1863094"/>
              <a:gd name="connsiteY6" fmla="*/ 412376 h 412377"/>
              <a:gd name="connsiteX7" fmla="*/ 1006414 w 1863094"/>
              <a:gd name="connsiteY7" fmla="*/ 412377 h 412377"/>
              <a:gd name="connsiteX8" fmla="*/ 10411 w 1863094"/>
              <a:gd name="connsiteY8" fmla="*/ 412377 h 412377"/>
              <a:gd name="connsiteX9" fmla="*/ 0 w 1863094"/>
              <a:gd name="connsiteY9" fmla="*/ 206188 h 412377"/>
              <a:gd name="connsiteX10" fmla="*/ 10411 w 1863094"/>
              <a:gd name="connsiteY10" fmla="*/ 0 h 412377"/>
              <a:gd name="connsiteX11" fmla="*/ 1006414 w 1863094"/>
              <a:gd name="connsiteY11" fmla="*/ 1 h 412377"/>
              <a:gd name="connsiteX12" fmla="*/ 1006415 w 1863094"/>
              <a:gd name="connsiteY12" fmla="*/ 0 h 41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63094" h="412377">
                <a:moveTo>
                  <a:pt x="1006415" y="0"/>
                </a:moveTo>
                <a:lnTo>
                  <a:pt x="1863093" y="0"/>
                </a:lnTo>
                <a:lnTo>
                  <a:pt x="1853817" y="36072"/>
                </a:lnTo>
                <a:cubicBezTo>
                  <a:pt x="1842574" y="91021"/>
                  <a:pt x="1836668" y="147915"/>
                  <a:pt x="1836669" y="206187"/>
                </a:cubicBezTo>
                <a:cubicBezTo>
                  <a:pt x="1836669" y="264460"/>
                  <a:pt x="1842573" y="321353"/>
                  <a:pt x="1853818" y="376303"/>
                </a:cubicBezTo>
                <a:lnTo>
                  <a:pt x="1863094" y="412377"/>
                </a:lnTo>
                <a:lnTo>
                  <a:pt x="1006415" y="412376"/>
                </a:lnTo>
                <a:lnTo>
                  <a:pt x="1006414" y="412377"/>
                </a:lnTo>
                <a:lnTo>
                  <a:pt x="10411" y="412377"/>
                </a:lnTo>
                <a:lnTo>
                  <a:pt x="0" y="206188"/>
                </a:lnTo>
                <a:lnTo>
                  <a:pt x="10411" y="0"/>
                </a:lnTo>
                <a:lnTo>
                  <a:pt x="1006414" y="1"/>
                </a:lnTo>
                <a:lnTo>
                  <a:pt x="1006415" y="0"/>
                </a:lnTo>
                <a:close/>
              </a:path>
            </a:pathLst>
          </a:custGeom>
          <a:solidFill>
            <a:srgbClr val="2E353F"/>
          </a:solidFill>
          <a:ln>
            <a:noFill/>
          </a:ln>
          <a:effectLst>
            <a:outerShdw blurRad="190500" sx="120000" sy="12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42527C16-0E42-4BC3-84A1-2DD75800B4D1}"/>
              </a:ext>
            </a:extLst>
          </p:cNvPr>
          <p:cNvSpPr/>
          <p:nvPr/>
        </p:nvSpPr>
        <p:spPr>
          <a:xfrm>
            <a:off x="5110375" y="3347632"/>
            <a:ext cx="1226704" cy="271520"/>
          </a:xfrm>
          <a:custGeom>
            <a:avLst/>
            <a:gdLst>
              <a:gd name="connsiteX0" fmla="*/ 856678 w 1863090"/>
              <a:gd name="connsiteY0" fmla="*/ 1 h 412378"/>
              <a:gd name="connsiteX1" fmla="*/ 1852679 w 1863090"/>
              <a:gd name="connsiteY1" fmla="*/ 1 h 412378"/>
              <a:gd name="connsiteX2" fmla="*/ 1863090 w 1863090"/>
              <a:gd name="connsiteY2" fmla="*/ 206188 h 412378"/>
              <a:gd name="connsiteX3" fmla="*/ 1852679 w 1863090"/>
              <a:gd name="connsiteY3" fmla="*/ 412378 h 412378"/>
              <a:gd name="connsiteX4" fmla="*/ 856676 w 1863090"/>
              <a:gd name="connsiteY4" fmla="*/ 412378 h 412378"/>
              <a:gd name="connsiteX5" fmla="*/ 861803 w 1863090"/>
              <a:gd name="connsiteY5" fmla="*/ 378797 h 412378"/>
              <a:gd name="connsiteX6" fmla="*/ 870519 w 1863090"/>
              <a:gd name="connsiteY6" fmla="*/ 206189 h 412378"/>
              <a:gd name="connsiteX7" fmla="*/ 861802 w 1863090"/>
              <a:gd name="connsiteY7" fmla="*/ 33581 h 412378"/>
              <a:gd name="connsiteX8" fmla="*/ 0 w 1863090"/>
              <a:gd name="connsiteY8" fmla="*/ 0 h 412378"/>
              <a:gd name="connsiteX9" fmla="*/ 856677 w 1863090"/>
              <a:gd name="connsiteY9" fmla="*/ 0 h 412378"/>
              <a:gd name="connsiteX10" fmla="*/ 861801 w 1863090"/>
              <a:gd name="connsiteY10" fmla="*/ 33579 h 412378"/>
              <a:gd name="connsiteX11" fmla="*/ 870517 w 1863090"/>
              <a:gd name="connsiteY11" fmla="*/ 206188 h 412378"/>
              <a:gd name="connsiteX12" fmla="*/ 861802 w 1863090"/>
              <a:gd name="connsiteY12" fmla="*/ 378795 h 412378"/>
              <a:gd name="connsiteX13" fmla="*/ 856676 w 1863090"/>
              <a:gd name="connsiteY13" fmla="*/ 412376 h 412378"/>
              <a:gd name="connsiteX14" fmla="*/ 0 w 1863090"/>
              <a:gd name="connsiteY14" fmla="*/ 412376 h 412378"/>
              <a:gd name="connsiteX15" fmla="*/ 9275 w 1863090"/>
              <a:gd name="connsiteY15" fmla="*/ 376302 h 412378"/>
              <a:gd name="connsiteX16" fmla="*/ 26424 w 1863090"/>
              <a:gd name="connsiteY16" fmla="*/ 206188 h 412378"/>
              <a:gd name="connsiteX17" fmla="*/ 9275 w 1863090"/>
              <a:gd name="connsiteY17" fmla="*/ 36073 h 41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3090" h="412378">
                <a:moveTo>
                  <a:pt x="856678" y="1"/>
                </a:moveTo>
                <a:lnTo>
                  <a:pt x="1852679" y="1"/>
                </a:lnTo>
                <a:lnTo>
                  <a:pt x="1863090" y="206188"/>
                </a:lnTo>
                <a:lnTo>
                  <a:pt x="1852679" y="412378"/>
                </a:lnTo>
                <a:lnTo>
                  <a:pt x="856676" y="412378"/>
                </a:lnTo>
                <a:lnTo>
                  <a:pt x="861803" y="378797"/>
                </a:lnTo>
                <a:cubicBezTo>
                  <a:pt x="867565" y="322044"/>
                  <a:pt x="870517" y="264461"/>
                  <a:pt x="870519" y="206189"/>
                </a:cubicBezTo>
                <a:cubicBezTo>
                  <a:pt x="870519" y="147917"/>
                  <a:pt x="867565" y="90333"/>
                  <a:pt x="861802" y="33581"/>
                </a:cubicBezTo>
                <a:close/>
                <a:moveTo>
                  <a:pt x="0" y="0"/>
                </a:moveTo>
                <a:lnTo>
                  <a:pt x="856677" y="0"/>
                </a:lnTo>
                <a:lnTo>
                  <a:pt x="861801" y="33579"/>
                </a:lnTo>
                <a:cubicBezTo>
                  <a:pt x="867565" y="90332"/>
                  <a:pt x="870517" y="147915"/>
                  <a:pt x="870517" y="206188"/>
                </a:cubicBezTo>
                <a:cubicBezTo>
                  <a:pt x="870517" y="264460"/>
                  <a:pt x="867565" y="322043"/>
                  <a:pt x="861802" y="378795"/>
                </a:cubicBezTo>
                <a:lnTo>
                  <a:pt x="856676" y="412376"/>
                </a:lnTo>
                <a:lnTo>
                  <a:pt x="0" y="412376"/>
                </a:lnTo>
                <a:lnTo>
                  <a:pt x="9275" y="376302"/>
                </a:lnTo>
                <a:cubicBezTo>
                  <a:pt x="20519" y="321353"/>
                  <a:pt x="26424" y="264460"/>
                  <a:pt x="26424" y="206188"/>
                </a:cubicBezTo>
                <a:cubicBezTo>
                  <a:pt x="26424" y="147915"/>
                  <a:pt x="20519" y="91022"/>
                  <a:pt x="9275" y="36073"/>
                </a:cubicBezTo>
                <a:close/>
              </a:path>
            </a:pathLst>
          </a:custGeom>
          <a:solidFill>
            <a:srgbClr val="2E353F"/>
          </a:solidFill>
          <a:ln>
            <a:noFill/>
          </a:ln>
          <a:effectLst>
            <a:outerShdw blurRad="190500" sx="120000" sy="12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6BBFE065-26B1-4167-9801-D8D72147F4AF}"/>
              </a:ext>
            </a:extLst>
          </p:cNvPr>
          <p:cNvSpPr/>
          <p:nvPr/>
        </p:nvSpPr>
        <p:spPr>
          <a:xfrm>
            <a:off x="4436240" y="4021766"/>
            <a:ext cx="271520" cy="1226705"/>
          </a:xfrm>
          <a:custGeom>
            <a:avLst/>
            <a:gdLst>
              <a:gd name="connsiteX0" fmla="*/ 1 w 412378"/>
              <a:gd name="connsiteY0" fmla="*/ 0 h 1863091"/>
              <a:gd name="connsiteX1" fmla="*/ 36075 w 412378"/>
              <a:gd name="connsiteY1" fmla="*/ 9275 h 1863091"/>
              <a:gd name="connsiteX2" fmla="*/ 206191 w 412378"/>
              <a:gd name="connsiteY2" fmla="*/ 26424 h 1863091"/>
              <a:gd name="connsiteX3" fmla="*/ 376305 w 412378"/>
              <a:gd name="connsiteY3" fmla="*/ 9275 h 1863091"/>
              <a:gd name="connsiteX4" fmla="*/ 412378 w 412378"/>
              <a:gd name="connsiteY4" fmla="*/ 0 h 1863091"/>
              <a:gd name="connsiteX5" fmla="*/ 412378 w 412378"/>
              <a:gd name="connsiteY5" fmla="*/ 856677 h 1863091"/>
              <a:gd name="connsiteX6" fmla="*/ 378797 w 412378"/>
              <a:gd name="connsiteY6" fmla="*/ 861802 h 1863091"/>
              <a:gd name="connsiteX7" fmla="*/ 214486 w 412378"/>
              <a:gd name="connsiteY7" fmla="*/ 870100 h 1863091"/>
              <a:gd name="connsiteX8" fmla="*/ 378797 w 412378"/>
              <a:gd name="connsiteY8" fmla="*/ 861803 h 1863091"/>
              <a:gd name="connsiteX9" fmla="*/ 412377 w 412378"/>
              <a:gd name="connsiteY9" fmla="*/ 856678 h 1863091"/>
              <a:gd name="connsiteX10" fmla="*/ 412377 w 412378"/>
              <a:gd name="connsiteY10" fmla="*/ 1852680 h 1863091"/>
              <a:gd name="connsiteX11" fmla="*/ 206189 w 412378"/>
              <a:gd name="connsiteY11" fmla="*/ 1863091 h 1863091"/>
              <a:gd name="connsiteX12" fmla="*/ 0 w 412378"/>
              <a:gd name="connsiteY12" fmla="*/ 1852680 h 1863091"/>
              <a:gd name="connsiteX13" fmla="*/ 0 w 412378"/>
              <a:gd name="connsiteY13" fmla="*/ 856678 h 1863091"/>
              <a:gd name="connsiteX14" fmla="*/ 33580 w 412378"/>
              <a:gd name="connsiteY14" fmla="*/ 861803 h 1863091"/>
              <a:gd name="connsiteX15" fmla="*/ 206188 w 412378"/>
              <a:gd name="connsiteY15" fmla="*/ 870519 h 1863091"/>
              <a:gd name="connsiteX16" fmla="*/ 206189 w 412378"/>
              <a:gd name="connsiteY16" fmla="*/ 870519 h 1863091"/>
              <a:gd name="connsiteX17" fmla="*/ 33581 w 412378"/>
              <a:gd name="connsiteY17" fmla="*/ 861802 h 1863091"/>
              <a:gd name="connsiteX18" fmla="*/ 1 w 412378"/>
              <a:gd name="connsiteY18" fmla="*/ 856678 h 1863091"/>
              <a:gd name="connsiteX0" fmla="*/ 1 w 412378"/>
              <a:gd name="connsiteY0" fmla="*/ 0 h 1863091"/>
              <a:gd name="connsiteX1" fmla="*/ 36075 w 412378"/>
              <a:gd name="connsiteY1" fmla="*/ 9275 h 1863091"/>
              <a:gd name="connsiteX2" fmla="*/ 206191 w 412378"/>
              <a:gd name="connsiteY2" fmla="*/ 26424 h 1863091"/>
              <a:gd name="connsiteX3" fmla="*/ 376305 w 412378"/>
              <a:gd name="connsiteY3" fmla="*/ 9275 h 1863091"/>
              <a:gd name="connsiteX4" fmla="*/ 412378 w 412378"/>
              <a:gd name="connsiteY4" fmla="*/ 0 h 1863091"/>
              <a:gd name="connsiteX5" fmla="*/ 412378 w 412378"/>
              <a:gd name="connsiteY5" fmla="*/ 856677 h 1863091"/>
              <a:gd name="connsiteX6" fmla="*/ 378797 w 412378"/>
              <a:gd name="connsiteY6" fmla="*/ 861802 h 1863091"/>
              <a:gd name="connsiteX7" fmla="*/ 214486 w 412378"/>
              <a:gd name="connsiteY7" fmla="*/ 870100 h 1863091"/>
              <a:gd name="connsiteX8" fmla="*/ 378797 w 412378"/>
              <a:gd name="connsiteY8" fmla="*/ 861803 h 1863091"/>
              <a:gd name="connsiteX9" fmla="*/ 412377 w 412378"/>
              <a:gd name="connsiteY9" fmla="*/ 856678 h 1863091"/>
              <a:gd name="connsiteX10" fmla="*/ 412377 w 412378"/>
              <a:gd name="connsiteY10" fmla="*/ 1852680 h 1863091"/>
              <a:gd name="connsiteX11" fmla="*/ 206189 w 412378"/>
              <a:gd name="connsiteY11" fmla="*/ 1863091 h 1863091"/>
              <a:gd name="connsiteX12" fmla="*/ 0 w 412378"/>
              <a:gd name="connsiteY12" fmla="*/ 1852680 h 1863091"/>
              <a:gd name="connsiteX13" fmla="*/ 0 w 412378"/>
              <a:gd name="connsiteY13" fmla="*/ 856678 h 1863091"/>
              <a:gd name="connsiteX14" fmla="*/ 33580 w 412378"/>
              <a:gd name="connsiteY14" fmla="*/ 861803 h 1863091"/>
              <a:gd name="connsiteX15" fmla="*/ 206188 w 412378"/>
              <a:gd name="connsiteY15" fmla="*/ 870519 h 1863091"/>
              <a:gd name="connsiteX16" fmla="*/ 33581 w 412378"/>
              <a:gd name="connsiteY16" fmla="*/ 861802 h 1863091"/>
              <a:gd name="connsiteX17" fmla="*/ 1 w 412378"/>
              <a:gd name="connsiteY17" fmla="*/ 856678 h 1863091"/>
              <a:gd name="connsiteX18" fmla="*/ 1 w 412378"/>
              <a:gd name="connsiteY18" fmla="*/ 0 h 1863091"/>
              <a:gd name="connsiteX0" fmla="*/ 1 w 412378"/>
              <a:gd name="connsiteY0" fmla="*/ 0 h 1863091"/>
              <a:gd name="connsiteX1" fmla="*/ 36075 w 412378"/>
              <a:gd name="connsiteY1" fmla="*/ 9275 h 1863091"/>
              <a:gd name="connsiteX2" fmla="*/ 206191 w 412378"/>
              <a:gd name="connsiteY2" fmla="*/ 26424 h 1863091"/>
              <a:gd name="connsiteX3" fmla="*/ 376305 w 412378"/>
              <a:gd name="connsiteY3" fmla="*/ 9275 h 1863091"/>
              <a:gd name="connsiteX4" fmla="*/ 412378 w 412378"/>
              <a:gd name="connsiteY4" fmla="*/ 0 h 1863091"/>
              <a:gd name="connsiteX5" fmla="*/ 412378 w 412378"/>
              <a:gd name="connsiteY5" fmla="*/ 856677 h 1863091"/>
              <a:gd name="connsiteX6" fmla="*/ 378797 w 412378"/>
              <a:gd name="connsiteY6" fmla="*/ 861802 h 1863091"/>
              <a:gd name="connsiteX7" fmla="*/ 214486 w 412378"/>
              <a:gd name="connsiteY7" fmla="*/ 870100 h 1863091"/>
              <a:gd name="connsiteX8" fmla="*/ 378797 w 412378"/>
              <a:gd name="connsiteY8" fmla="*/ 861803 h 1863091"/>
              <a:gd name="connsiteX9" fmla="*/ 412377 w 412378"/>
              <a:gd name="connsiteY9" fmla="*/ 856678 h 1863091"/>
              <a:gd name="connsiteX10" fmla="*/ 412377 w 412378"/>
              <a:gd name="connsiteY10" fmla="*/ 1852680 h 1863091"/>
              <a:gd name="connsiteX11" fmla="*/ 206189 w 412378"/>
              <a:gd name="connsiteY11" fmla="*/ 1863091 h 1863091"/>
              <a:gd name="connsiteX12" fmla="*/ 0 w 412378"/>
              <a:gd name="connsiteY12" fmla="*/ 1852680 h 1863091"/>
              <a:gd name="connsiteX13" fmla="*/ 0 w 412378"/>
              <a:gd name="connsiteY13" fmla="*/ 856678 h 1863091"/>
              <a:gd name="connsiteX14" fmla="*/ 33580 w 412378"/>
              <a:gd name="connsiteY14" fmla="*/ 861803 h 1863091"/>
              <a:gd name="connsiteX15" fmla="*/ 33581 w 412378"/>
              <a:gd name="connsiteY15" fmla="*/ 861802 h 1863091"/>
              <a:gd name="connsiteX16" fmla="*/ 1 w 412378"/>
              <a:gd name="connsiteY16" fmla="*/ 856678 h 1863091"/>
              <a:gd name="connsiteX17" fmla="*/ 1 w 412378"/>
              <a:gd name="connsiteY17" fmla="*/ 0 h 1863091"/>
              <a:gd name="connsiteX0" fmla="*/ 1 w 412378"/>
              <a:gd name="connsiteY0" fmla="*/ 0 h 1863091"/>
              <a:gd name="connsiteX1" fmla="*/ 36075 w 412378"/>
              <a:gd name="connsiteY1" fmla="*/ 9275 h 1863091"/>
              <a:gd name="connsiteX2" fmla="*/ 206191 w 412378"/>
              <a:gd name="connsiteY2" fmla="*/ 26424 h 1863091"/>
              <a:gd name="connsiteX3" fmla="*/ 376305 w 412378"/>
              <a:gd name="connsiteY3" fmla="*/ 9275 h 1863091"/>
              <a:gd name="connsiteX4" fmla="*/ 412378 w 412378"/>
              <a:gd name="connsiteY4" fmla="*/ 0 h 1863091"/>
              <a:gd name="connsiteX5" fmla="*/ 412378 w 412378"/>
              <a:gd name="connsiteY5" fmla="*/ 856677 h 1863091"/>
              <a:gd name="connsiteX6" fmla="*/ 378797 w 412378"/>
              <a:gd name="connsiteY6" fmla="*/ 861802 h 1863091"/>
              <a:gd name="connsiteX7" fmla="*/ 378797 w 412378"/>
              <a:gd name="connsiteY7" fmla="*/ 861803 h 1863091"/>
              <a:gd name="connsiteX8" fmla="*/ 412377 w 412378"/>
              <a:gd name="connsiteY8" fmla="*/ 856678 h 1863091"/>
              <a:gd name="connsiteX9" fmla="*/ 412377 w 412378"/>
              <a:gd name="connsiteY9" fmla="*/ 1852680 h 1863091"/>
              <a:gd name="connsiteX10" fmla="*/ 206189 w 412378"/>
              <a:gd name="connsiteY10" fmla="*/ 1863091 h 1863091"/>
              <a:gd name="connsiteX11" fmla="*/ 0 w 412378"/>
              <a:gd name="connsiteY11" fmla="*/ 1852680 h 1863091"/>
              <a:gd name="connsiteX12" fmla="*/ 0 w 412378"/>
              <a:gd name="connsiteY12" fmla="*/ 856678 h 1863091"/>
              <a:gd name="connsiteX13" fmla="*/ 33580 w 412378"/>
              <a:gd name="connsiteY13" fmla="*/ 861803 h 1863091"/>
              <a:gd name="connsiteX14" fmla="*/ 33581 w 412378"/>
              <a:gd name="connsiteY14" fmla="*/ 861802 h 1863091"/>
              <a:gd name="connsiteX15" fmla="*/ 1 w 412378"/>
              <a:gd name="connsiteY15" fmla="*/ 856678 h 1863091"/>
              <a:gd name="connsiteX16" fmla="*/ 1 w 412378"/>
              <a:gd name="connsiteY16" fmla="*/ 0 h 1863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2378" h="1863091">
                <a:moveTo>
                  <a:pt x="1" y="0"/>
                </a:moveTo>
                <a:lnTo>
                  <a:pt x="36075" y="9275"/>
                </a:lnTo>
                <a:cubicBezTo>
                  <a:pt x="91024" y="20520"/>
                  <a:pt x="147918" y="26424"/>
                  <a:pt x="206191" y="26424"/>
                </a:cubicBezTo>
                <a:cubicBezTo>
                  <a:pt x="264462" y="26425"/>
                  <a:pt x="321356" y="20519"/>
                  <a:pt x="376305" y="9275"/>
                </a:cubicBezTo>
                <a:lnTo>
                  <a:pt x="412378" y="0"/>
                </a:lnTo>
                <a:lnTo>
                  <a:pt x="412378" y="856677"/>
                </a:lnTo>
                <a:lnTo>
                  <a:pt x="378797" y="861802"/>
                </a:lnTo>
                <a:lnTo>
                  <a:pt x="378797" y="861803"/>
                </a:lnTo>
                <a:lnTo>
                  <a:pt x="412377" y="856678"/>
                </a:lnTo>
                <a:lnTo>
                  <a:pt x="412377" y="1852680"/>
                </a:lnTo>
                <a:lnTo>
                  <a:pt x="206189" y="1863091"/>
                </a:lnTo>
                <a:lnTo>
                  <a:pt x="0" y="1852680"/>
                </a:lnTo>
                <a:lnTo>
                  <a:pt x="0" y="856678"/>
                </a:lnTo>
                <a:lnTo>
                  <a:pt x="33580" y="861803"/>
                </a:lnTo>
                <a:cubicBezTo>
                  <a:pt x="39177" y="862657"/>
                  <a:pt x="39177" y="862656"/>
                  <a:pt x="33581" y="861802"/>
                </a:cubicBezTo>
                <a:lnTo>
                  <a:pt x="1" y="856678"/>
                </a:lnTo>
                <a:lnTo>
                  <a:pt x="1" y="0"/>
                </a:lnTo>
                <a:close/>
              </a:path>
            </a:pathLst>
          </a:custGeom>
          <a:solidFill>
            <a:srgbClr val="2E353F"/>
          </a:solidFill>
          <a:ln>
            <a:noFill/>
          </a:ln>
          <a:effectLst>
            <a:outerShdw blurRad="190500" sx="120000" sy="12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1A926AB-BEE9-4E94-8136-6A137AE77898}"/>
              </a:ext>
            </a:extLst>
          </p:cNvPr>
          <p:cNvSpPr/>
          <p:nvPr/>
        </p:nvSpPr>
        <p:spPr>
          <a:xfrm>
            <a:off x="3927267" y="2838658"/>
            <a:ext cx="1289466" cy="1289466"/>
          </a:xfrm>
          <a:prstGeom prst="ellipse">
            <a:avLst/>
          </a:prstGeom>
          <a:solidFill>
            <a:srgbClr val="2E3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hr-HR" sz="2100" dirty="0" err="1">
                <a:solidFill>
                  <a:prstClr val="white"/>
                </a:solidFill>
                <a:latin typeface="Calibri" panose="020F0502020204030204"/>
              </a:rPr>
              <a:t>Sector</a:t>
            </a:r>
            <a:endParaRPr lang="en-US" sz="21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- the role of the Independent Sector</a:t>
            </a:r>
          </a:p>
        </p:txBody>
      </p:sp>
      <p:sp>
        <p:nvSpPr>
          <p:cNvPr id="55" name="Circle: Hollow 54">
            <a:extLst>
              <a:ext uri="{FF2B5EF4-FFF2-40B4-BE49-F238E27FC236}">
                <a16:creationId xmlns:a16="http://schemas.microsoft.com/office/drawing/2014/main" id="{697B6FB2-5C9B-48EA-AF32-FF35BDFC30F2}"/>
              </a:ext>
            </a:extLst>
          </p:cNvPr>
          <p:cNvSpPr/>
          <p:nvPr/>
        </p:nvSpPr>
        <p:spPr>
          <a:xfrm>
            <a:off x="2565570" y="1476960"/>
            <a:ext cx="4012861" cy="4012861"/>
          </a:xfrm>
          <a:prstGeom prst="donut">
            <a:avLst>
              <a:gd name="adj" fmla="val 7990"/>
            </a:avLst>
          </a:prstGeom>
          <a:solidFill>
            <a:srgbClr val="2E3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41F478A-D338-48B0-808E-5A11E876FA7B}"/>
              </a:ext>
            </a:extLst>
          </p:cNvPr>
          <p:cNvSpPr txBox="1"/>
          <p:nvPr/>
        </p:nvSpPr>
        <p:spPr>
          <a:xfrm>
            <a:off x="256317" y="1950508"/>
            <a:ext cx="2202816" cy="52322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 defTabSz="685800"/>
            <a:r>
              <a:rPr lang="hr-HR" sz="1400" b="1" dirty="0" err="1">
                <a:solidFill>
                  <a:srgbClr val="FFCC4C">
                    <a:lumMod val="75000"/>
                  </a:srgbClr>
                </a:solidFill>
              </a:rPr>
              <a:t>Makes</a:t>
            </a:r>
            <a:r>
              <a:rPr lang="hr-HR" sz="1400" b="1" dirty="0">
                <a:solidFill>
                  <a:srgbClr val="FFCC4C">
                    <a:lumMod val="75000"/>
                  </a:srgbClr>
                </a:solidFill>
              </a:rPr>
              <a:t> sure</a:t>
            </a:r>
            <a:r>
              <a:rPr lang="en-US" sz="1400" b="1" dirty="0">
                <a:solidFill>
                  <a:srgbClr val="FFCC4C">
                    <a:lumMod val="75000"/>
                  </a:srgbClr>
                </a:solidFill>
              </a:rPr>
              <a:t> that any expense is justified</a:t>
            </a:r>
            <a:endParaRPr lang="hr-HR" sz="1400" b="1" dirty="0">
              <a:solidFill>
                <a:srgbClr val="FFCC4C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CF01700-7455-4A1E-81B3-B3E5A2BA5A80}"/>
              </a:ext>
            </a:extLst>
          </p:cNvPr>
          <p:cNvSpPr txBox="1"/>
          <p:nvPr/>
        </p:nvSpPr>
        <p:spPr>
          <a:xfrm>
            <a:off x="299969" y="3763989"/>
            <a:ext cx="2202816" cy="52322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 defTabSz="685800"/>
            <a:r>
              <a:rPr lang="en-US" sz="1400" b="1" dirty="0">
                <a:solidFill>
                  <a:srgbClr val="A2B969"/>
                </a:solidFill>
              </a:rPr>
              <a:t>Monitors and analyzes budget execution</a:t>
            </a:r>
            <a:endParaRPr lang="it-IT" sz="1400" b="1" dirty="0">
              <a:solidFill>
                <a:srgbClr val="A2B969"/>
              </a:solidFill>
              <a:latin typeface="Calibri" panose="020F0502020204030204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ABA3E58-9486-4F14-98D4-B5D3D446C7A7}"/>
              </a:ext>
            </a:extLst>
          </p:cNvPr>
          <p:cNvSpPr txBox="1"/>
          <p:nvPr/>
        </p:nvSpPr>
        <p:spPr>
          <a:xfrm>
            <a:off x="6689951" y="1950509"/>
            <a:ext cx="2202816" cy="523220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defTabSz="685800"/>
            <a:r>
              <a:rPr lang="en-US" sz="1400" b="1" dirty="0">
                <a:solidFill>
                  <a:srgbClr val="4CC1EF"/>
                </a:solidFill>
              </a:rPr>
              <a:t>Participates in budgeting within its scope of work</a:t>
            </a:r>
            <a:endParaRPr lang="hr-HR" sz="1400" b="1" dirty="0">
              <a:solidFill>
                <a:srgbClr val="4CC1EF"/>
              </a:solidFill>
              <a:latin typeface="Calibri" panose="020F0502020204030204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3FFD2BF-5B55-4678-9BE6-2C0207DF82CA}"/>
              </a:ext>
            </a:extLst>
          </p:cNvPr>
          <p:cNvSpPr txBox="1"/>
          <p:nvPr/>
        </p:nvSpPr>
        <p:spPr>
          <a:xfrm>
            <a:off x="6689951" y="3333102"/>
            <a:ext cx="2202816" cy="95410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defTabSz="685800"/>
            <a:r>
              <a:rPr lang="en-US" sz="1400" b="1" dirty="0">
                <a:solidFill>
                  <a:srgbClr val="F7931F"/>
                </a:solidFill>
              </a:rPr>
              <a:t>Participates in the development of a budget for the professional supervision of </a:t>
            </a:r>
            <a:r>
              <a:rPr lang="hr-HR" sz="1400" b="1" dirty="0" err="1">
                <a:solidFill>
                  <a:srgbClr val="F7931F"/>
                </a:solidFill>
              </a:rPr>
              <a:t>professional</a:t>
            </a:r>
            <a:r>
              <a:rPr lang="en-US" sz="1400" b="1" dirty="0">
                <a:solidFill>
                  <a:srgbClr val="F7931F"/>
                </a:solidFill>
              </a:rPr>
              <a:t> chambers</a:t>
            </a:r>
            <a:endParaRPr lang="hr-HR" sz="1400" b="1" dirty="0">
              <a:solidFill>
                <a:srgbClr val="F7931F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2E11F33-EEE0-4F4B-BA7A-3B1CF834A5DC}"/>
              </a:ext>
            </a:extLst>
          </p:cNvPr>
          <p:cNvSpPr/>
          <p:nvPr/>
        </p:nvSpPr>
        <p:spPr>
          <a:xfrm>
            <a:off x="5348482" y="2215411"/>
            <a:ext cx="652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3600" b="1" dirty="0">
                <a:solidFill>
                  <a:srgbClr val="444F5E"/>
                </a:solidFill>
                <a:latin typeface="Calibri" panose="020F0502020204030204"/>
              </a:rPr>
              <a:t>01</a:t>
            </a:r>
            <a:endParaRPr lang="en-US" sz="1350" dirty="0">
              <a:solidFill>
                <a:srgbClr val="444F5E"/>
              </a:solidFill>
              <a:latin typeface="Calibri" panose="020F0502020204030204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396BF81-ABCE-4E6D-ACF7-13816846046F}"/>
              </a:ext>
            </a:extLst>
          </p:cNvPr>
          <p:cNvSpPr/>
          <p:nvPr/>
        </p:nvSpPr>
        <p:spPr>
          <a:xfrm>
            <a:off x="5348482" y="4188979"/>
            <a:ext cx="652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3600" b="1">
                <a:solidFill>
                  <a:srgbClr val="444F5E"/>
                </a:solidFill>
                <a:latin typeface="Calibri" panose="020F0502020204030204"/>
              </a:rPr>
              <a:t>02</a:t>
            </a:r>
            <a:endParaRPr lang="en-US" sz="1350">
              <a:solidFill>
                <a:srgbClr val="444F5E"/>
              </a:solidFill>
              <a:latin typeface="Calibri" panose="020F0502020204030204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5FEBD185-4E8D-49D8-AA46-A4650B68AF59}"/>
              </a:ext>
            </a:extLst>
          </p:cNvPr>
          <p:cNvSpPr/>
          <p:nvPr/>
        </p:nvSpPr>
        <p:spPr>
          <a:xfrm>
            <a:off x="3142777" y="4188979"/>
            <a:ext cx="652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3600" b="1">
                <a:solidFill>
                  <a:srgbClr val="444F5E"/>
                </a:solidFill>
                <a:latin typeface="Calibri" panose="020F0502020204030204"/>
              </a:rPr>
              <a:t>03</a:t>
            </a:r>
            <a:endParaRPr lang="en-US" sz="1350">
              <a:solidFill>
                <a:srgbClr val="444F5E"/>
              </a:solidFill>
              <a:latin typeface="Calibri" panose="020F0502020204030204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98C4F232-257B-4281-BA76-6D098E38FC0C}"/>
              </a:ext>
            </a:extLst>
          </p:cNvPr>
          <p:cNvSpPr/>
          <p:nvPr/>
        </p:nvSpPr>
        <p:spPr>
          <a:xfrm>
            <a:off x="3142777" y="2215411"/>
            <a:ext cx="652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3600" b="1">
                <a:solidFill>
                  <a:srgbClr val="444F5E"/>
                </a:solidFill>
                <a:latin typeface="Calibri" panose="020F0502020204030204"/>
              </a:rPr>
              <a:t>04</a:t>
            </a:r>
            <a:endParaRPr lang="en-US" sz="1350">
              <a:solidFill>
                <a:srgbClr val="444F5E"/>
              </a:solidFill>
              <a:latin typeface="Calibri" panose="020F0502020204030204"/>
            </a:endParaRPr>
          </a:p>
        </p:txBody>
      </p:sp>
      <p:pic>
        <p:nvPicPr>
          <p:cNvPr id="83" name="Graphic 82" descr="Coins">
            <a:extLst>
              <a:ext uri="{FF2B5EF4-FFF2-40B4-BE49-F238E27FC236}">
                <a16:creationId xmlns:a16="http://schemas.microsoft.com/office/drawing/2014/main" id="{6A106B60-4A10-40BF-B0F3-6A190233CE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23500" y="3880239"/>
            <a:ext cx="343068" cy="343068"/>
          </a:xfrm>
          <a:prstGeom prst="rect">
            <a:avLst/>
          </a:prstGeom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BB18067-5E47-4B02-8D3D-5B340C2703F2}"/>
              </a:ext>
            </a:extLst>
          </p:cNvPr>
          <p:cNvSpPr/>
          <p:nvPr/>
        </p:nvSpPr>
        <p:spPr>
          <a:xfrm>
            <a:off x="4707761" y="2926453"/>
            <a:ext cx="421180" cy="421181"/>
          </a:xfrm>
          <a:custGeom>
            <a:avLst/>
            <a:gdLst>
              <a:gd name="connsiteX0" fmla="*/ 0 w 561573"/>
              <a:gd name="connsiteY0" fmla="*/ 0 h 561575"/>
              <a:gd name="connsiteX1" fmla="*/ 117304 w 561573"/>
              <a:gd name="connsiteY1" fmla="*/ 36413 h 561575"/>
              <a:gd name="connsiteX2" fmla="*/ 525158 w 561573"/>
              <a:gd name="connsiteY2" fmla="*/ 444267 h 561575"/>
              <a:gd name="connsiteX3" fmla="*/ 561573 w 561573"/>
              <a:gd name="connsiteY3" fmla="*/ 561575 h 561575"/>
              <a:gd name="connsiteX4" fmla="*/ 466127 w 561573"/>
              <a:gd name="connsiteY4" fmla="*/ 561575 h 561575"/>
              <a:gd name="connsiteX5" fmla="*/ 439242 w 561573"/>
              <a:gd name="connsiteY5" fmla="*/ 474968 h 561575"/>
              <a:gd name="connsiteX6" fmla="*/ 79117 w 561573"/>
              <a:gd name="connsiteY6" fmla="*/ 114843 h 561575"/>
              <a:gd name="connsiteX7" fmla="*/ 0 w 561573"/>
              <a:gd name="connsiteY7" fmla="*/ 90284 h 561575"/>
              <a:gd name="connsiteX8" fmla="*/ 0 w 561573"/>
              <a:gd name="connsiteY8" fmla="*/ 0 h 56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1573" h="561575">
                <a:moveTo>
                  <a:pt x="0" y="0"/>
                </a:moveTo>
                <a:lnTo>
                  <a:pt x="117304" y="36413"/>
                </a:lnTo>
                <a:cubicBezTo>
                  <a:pt x="300685" y="113977"/>
                  <a:pt x="447594" y="260886"/>
                  <a:pt x="525158" y="444267"/>
                </a:cubicBezTo>
                <a:lnTo>
                  <a:pt x="561573" y="561575"/>
                </a:lnTo>
                <a:lnTo>
                  <a:pt x="466127" y="561575"/>
                </a:lnTo>
                <a:lnTo>
                  <a:pt x="439242" y="474968"/>
                </a:lnTo>
                <a:cubicBezTo>
                  <a:pt x="370755" y="313047"/>
                  <a:pt x="241038" y="183330"/>
                  <a:pt x="79117" y="114843"/>
                </a:cubicBezTo>
                <a:lnTo>
                  <a:pt x="0" y="902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E53643C-40ED-4F27-9A11-FD1A9D1C4D14}"/>
              </a:ext>
            </a:extLst>
          </p:cNvPr>
          <p:cNvSpPr/>
          <p:nvPr/>
        </p:nvSpPr>
        <p:spPr>
          <a:xfrm>
            <a:off x="4015062" y="2926453"/>
            <a:ext cx="421180" cy="421181"/>
          </a:xfrm>
          <a:custGeom>
            <a:avLst/>
            <a:gdLst>
              <a:gd name="connsiteX0" fmla="*/ 561573 w 561573"/>
              <a:gd name="connsiteY0" fmla="*/ 0 h 561575"/>
              <a:gd name="connsiteX1" fmla="*/ 561573 w 561573"/>
              <a:gd name="connsiteY1" fmla="*/ 88250 h 561575"/>
              <a:gd name="connsiteX2" fmla="*/ 475904 w 561573"/>
              <a:gd name="connsiteY2" fmla="*/ 114843 h 561575"/>
              <a:gd name="connsiteX3" fmla="*/ 115779 w 561573"/>
              <a:gd name="connsiteY3" fmla="*/ 474968 h 561575"/>
              <a:gd name="connsiteX4" fmla="*/ 88895 w 561573"/>
              <a:gd name="connsiteY4" fmla="*/ 561575 h 561575"/>
              <a:gd name="connsiteX5" fmla="*/ 0 w 561573"/>
              <a:gd name="connsiteY5" fmla="*/ 561575 h 561575"/>
              <a:gd name="connsiteX6" fmla="*/ 36415 w 561573"/>
              <a:gd name="connsiteY6" fmla="*/ 444267 h 561575"/>
              <a:gd name="connsiteX7" fmla="*/ 444269 w 561573"/>
              <a:gd name="connsiteY7" fmla="*/ 36413 h 561575"/>
              <a:gd name="connsiteX8" fmla="*/ 561573 w 561573"/>
              <a:gd name="connsiteY8" fmla="*/ 0 h 56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1573" h="561575">
                <a:moveTo>
                  <a:pt x="561573" y="0"/>
                </a:moveTo>
                <a:lnTo>
                  <a:pt x="561573" y="88250"/>
                </a:lnTo>
                <a:lnTo>
                  <a:pt x="475904" y="114843"/>
                </a:lnTo>
                <a:cubicBezTo>
                  <a:pt x="313983" y="183330"/>
                  <a:pt x="184266" y="313047"/>
                  <a:pt x="115779" y="474968"/>
                </a:cubicBezTo>
                <a:lnTo>
                  <a:pt x="88895" y="561575"/>
                </a:lnTo>
                <a:lnTo>
                  <a:pt x="0" y="561575"/>
                </a:lnTo>
                <a:lnTo>
                  <a:pt x="36415" y="444267"/>
                </a:lnTo>
                <a:cubicBezTo>
                  <a:pt x="113979" y="260886"/>
                  <a:pt x="260888" y="113977"/>
                  <a:pt x="444269" y="36413"/>
                </a:cubicBezTo>
                <a:lnTo>
                  <a:pt x="561573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17AC7E5-92BB-4E80-AB5C-04883146A149}"/>
              </a:ext>
            </a:extLst>
          </p:cNvPr>
          <p:cNvSpPr/>
          <p:nvPr/>
        </p:nvSpPr>
        <p:spPr>
          <a:xfrm>
            <a:off x="4015062" y="3619151"/>
            <a:ext cx="421179" cy="421178"/>
          </a:xfrm>
          <a:custGeom>
            <a:avLst/>
            <a:gdLst>
              <a:gd name="connsiteX0" fmla="*/ 0 w 561572"/>
              <a:gd name="connsiteY0" fmla="*/ 0 h 561570"/>
              <a:gd name="connsiteX1" fmla="*/ 91508 w 561572"/>
              <a:gd name="connsiteY1" fmla="*/ 0 h 561570"/>
              <a:gd name="connsiteX2" fmla="*/ 115777 w 561572"/>
              <a:gd name="connsiteY2" fmla="*/ 78181 h 561570"/>
              <a:gd name="connsiteX3" fmla="*/ 475902 w 561572"/>
              <a:gd name="connsiteY3" fmla="*/ 438306 h 561570"/>
              <a:gd name="connsiteX4" fmla="*/ 561572 w 561572"/>
              <a:gd name="connsiteY4" fmla="*/ 464900 h 561570"/>
              <a:gd name="connsiteX5" fmla="*/ 561572 w 561572"/>
              <a:gd name="connsiteY5" fmla="*/ 561570 h 561570"/>
              <a:gd name="connsiteX6" fmla="*/ 444267 w 561572"/>
              <a:gd name="connsiteY6" fmla="*/ 525156 h 561570"/>
              <a:gd name="connsiteX7" fmla="*/ 36413 w 561572"/>
              <a:gd name="connsiteY7" fmla="*/ 117302 h 561570"/>
              <a:gd name="connsiteX8" fmla="*/ 0 w 561572"/>
              <a:gd name="connsiteY8" fmla="*/ 0 h 56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1572" h="561570">
                <a:moveTo>
                  <a:pt x="0" y="0"/>
                </a:moveTo>
                <a:lnTo>
                  <a:pt x="91508" y="0"/>
                </a:lnTo>
                <a:lnTo>
                  <a:pt x="115777" y="78181"/>
                </a:lnTo>
                <a:cubicBezTo>
                  <a:pt x="184264" y="240102"/>
                  <a:pt x="313981" y="369819"/>
                  <a:pt x="475902" y="438306"/>
                </a:cubicBezTo>
                <a:lnTo>
                  <a:pt x="561572" y="464900"/>
                </a:lnTo>
                <a:lnTo>
                  <a:pt x="561572" y="561570"/>
                </a:lnTo>
                <a:lnTo>
                  <a:pt x="444267" y="525156"/>
                </a:lnTo>
                <a:cubicBezTo>
                  <a:pt x="260886" y="447592"/>
                  <a:pt x="113977" y="300683"/>
                  <a:pt x="36413" y="11730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3026AAD-CF8E-49BF-A12E-0E1E0DF2C992}"/>
              </a:ext>
            </a:extLst>
          </p:cNvPr>
          <p:cNvSpPr/>
          <p:nvPr/>
        </p:nvSpPr>
        <p:spPr>
          <a:xfrm>
            <a:off x="4707761" y="3619152"/>
            <a:ext cx="421178" cy="421177"/>
          </a:xfrm>
          <a:custGeom>
            <a:avLst/>
            <a:gdLst>
              <a:gd name="connsiteX0" fmla="*/ 463511 w 561571"/>
              <a:gd name="connsiteY0" fmla="*/ 0 h 561569"/>
              <a:gd name="connsiteX1" fmla="*/ 561571 w 561571"/>
              <a:gd name="connsiteY1" fmla="*/ 0 h 561569"/>
              <a:gd name="connsiteX2" fmla="*/ 525158 w 561571"/>
              <a:gd name="connsiteY2" fmla="*/ 117302 h 561569"/>
              <a:gd name="connsiteX3" fmla="*/ 117304 w 561571"/>
              <a:gd name="connsiteY3" fmla="*/ 525156 h 561569"/>
              <a:gd name="connsiteX4" fmla="*/ 0 w 561571"/>
              <a:gd name="connsiteY4" fmla="*/ 561569 h 561569"/>
              <a:gd name="connsiteX5" fmla="*/ 0 w 561571"/>
              <a:gd name="connsiteY5" fmla="*/ 462866 h 561569"/>
              <a:gd name="connsiteX6" fmla="*/ 79117 w 561571"/>
              <a:gd name="connsiteY6" fmla="*/ 438306 h 561569"/>
              <a:gd name="connsiteX7" fmla="*/ 439242 w 561571"/>
              <a:gd name="connsiteY7" fmla="*/ 78181 h 561569"/>
              <a:gd name="connsiteX8" fmla="*/ 463511 w 561571"/>
              <a:gd name="connsiteY8" fmla="*/ 0 h 56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1571" h="561569">
                <a:moveTo>
                  <a:pt x="463511" y="0"/>
                </a:moveTo>
                <a:lnTo>
                  <a:pt x="561571" y="0"/>
                </a:lnTo>
                <a:lnTo>
                  <a:pt x="525158" y="117302"/>
                </a:lnTo>
                <a:cubicBezTo>
                  <a:pt x="447594" y="300683"/>
                  <a:pt x="300685" y="447592"/>
                  <a:pt x="117304" y="525156"/>
                </a:cubicBezTo>
                <a:lnTo>
                  <a:pt x="0" y="561569"/>
                </a:lnTo>
                <a:lnTo>
                  <a:pt x="0" y="462866"/>
                </a:lnTo>
                <a:lnTo>
                  <a:pt x="79117" y="438306"/>
                </a:lnTo>
                <a:cubicBezTo>
                  <a:pt x="241038" y="369819"/>
                  <a:pt x="370755" y="240102"/>
                  <a:pt x="439242" y="78181"/>
                </a:cubicBezTo>
                <a:lnTo>
                  <a:pt x="463511" y="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1" name="Graphic 82" descr="Coins">
            <a:extLst>
              <a:ext uri="{FF2B5EF4-FFF2-40B4-BE49-F238E27FC236}">
                <a16:creationId xmlns:a16="http://schemas.microsoft.com/office/drawing/2014/main" id="{6A106B60-4A10-40BF-B0F3-6A190233CE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9487" y="2667124"/>
            <a:ext cx="343068" cy="343068"/>
          </a:xfrm>
          <a:prstGeom prst="rect">
            <a:avLst/>
          </a:prstGeom>
        </p:spPr>
      </p:pic>
      <p:pic>
        <p:nvPicPr>
          <p:cNvPr id="42" name="Graphic 82" descr="Coins">
            <a:extLst>
              <a:ext uri="{FF2B5EF4-FFF2-40B4-BE49-F238E27FC236}">
                <a16:creationId xmlns:a16="http://schemas.microsoft.com/office/drawing/2014/main" id="{6A106B60-4A10-40BF-B0F3-6A190233CE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8683" y="2684252"/>
            <a:ext cx="343068" cy="343068"/>
          </a:xfrm>
          <a:prstGeom prst="rect">
            <a:avLst/>
          </a:prstGeom>
        </p:spPr>
      </p:pic>
      <p:pic>
        <p:nvPicPr>
          <p:cNvPr id="43" name="Graphic 82" descr="Coins">
            <a:extLst>
              <a:ext uri="{FF2B5EF4-FFF2-40B4-BE49-F238E27FC236}">
                <a16:creationId xmlns:a16="http://schemas.microsoft.com/office/drawing/2014/main" id="{6A106B60-4A10-40BF-B0F3-6A190233CE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45199" y="3875525"/>
            <a:ext cx="343068" cy="343068"/>
          </a:xfrm>
          <a:prstGeom prst="rect">
            <a:avLst/>
          </a:prstGeom>
        </p:spPr>
      </p:pic>
      <p:sp>
        <p:nvSpPr>
          <p:cNvPr id="29" name="Pravokutnik 28"/>
          <p:cNvSpPr/>
          <p:nvPr/>
        </p:nvSpPr>
        <p:spPr>
          <a:xfrm>
            <a:off x="1835696" y="6309320"/>
            <a:ext cx="5184576" cy="515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bg1"/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306" y="6316983"/>
            <a:ext cx="978694" cy="51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935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BB515FC6-6FB4-45EB-9BE6-2F0C9A3B18E6}"/>
              </a:ext>
            </a:extLst>
          </p:cNvPr>
          <p:cNvSpPr/>
          <p:nvPr/>
        </p:nvSpPr>
        <p:spPr>
          <a:xfrm>
            <a:off x="2414183" y="4977107"/>
            <a:ext cx="4260273" cy="734291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non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 kern="0" dirty="0">
              <a:solidFill>
                <a:sysClr val="windowText" lastClr="000000"/>
              </a:solidFill>
              <a:ea typeface="宋体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66F276-4D56-4F53-AB43-0B61EA269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dirty="0"/>
              <a:t>Budget </a:t>
            </a:r>
            <a:r>
              <a:rPr lang="hr-HR" dirty="0" err="1"/>
              <a:t>planning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1708324-E776-455A-A501-2923D9494E64}"/>
              </a:ext>
            </a:extLst>
          </p:cNvPr>
          <p:cNvGrpSpPr/>
          <p:nvPr/>
        </p:nvGrpSpPr>
        <p:grpSpPr>
          <a:xfrm>
            <a:off x="6691483" y="2350976"/>
            <a:ext cx="2202816" cy="2398777"/>
            <a:chOff x="8921977" y="574174"/>
            <a:chExt cx="2937088" cy="319836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3C7B0EE-DEDE-4123-A5B3-715EF088D8FA}"/>
                </a:ext>
              </a:extLst>
            </p:cNvPr>
            <p:cNvSpPr txBox="1"/>
            <p:nvPr/>
          </p:nvSpPr>
          <p:spPr>
            <a:xfrm>
              <a:off x="8921977" y="574174"/>
              <a:ext cx="2937088" cy="135421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2000" b="1" dirty="0"/>
                <a:t>Annual monitoring plan for each chamber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A30E587-7069-422C-858F-15EDA7063FAF}"/>
                </a:ext>
              </a:extLst>
            </p:cNvPr>
            <p:cNvSpPr txBox="1"/>
            <p:nvPr/>
          </p:nvSpPr>
          <p:spPr>
            <a:xfrm>
              <a:off x="8929772" y="1925882"/>
              <a:ext cx="2929293" cy="184665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 annual monitoring plan for each chamber of expertise is defined. Chambers adopt an annual monitoring plan for which the Ministry plans a budget.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CFCE0D8-7C73-4541-8A71-9469055D217E}"/>
              </a:ext>
            </a:extLst>
          </p:cNvPr>
          <p:cNvGrpSpPr/>
          <p:nvPr/>
        </p:nvGrpSpPr>
        <p:grpSpPr>
          <a:xfrm>
            <a:off x="249702" y="3806130"/>
            <a:ext cx="2202816" cy="1229873"/>
            <a:chOff x="332936" y="1649532"/>
            <a:chExt cx="2937088" cy="250166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5FC23D-E18B-4BD5-9C51-35D877CB7362}"/>
                </a:ext>
              </a:extLst>
            </p:cNvPr>
            <p:cNvSpPr txBox="1"/>
            <p:nvPr/>
          </p:nvSpPr>
          <p:spPr>
            <a:xfrm>
              <a:off x="332936" y="1649532"/>
              <a:ext cx="2937088" cy="143989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hr-HR" sz="2000" b="1" dirty="0" err="1"/>
                <a:t>Ministry's</a:t>
              </a:r>
              <a:r>
                <a:rPr lang="hr-HR" sz="2000" b="1" dirty="0"/>
                <a:t> </a:t>
              </a:r>
              <a:r>
                <a:rPr lang="hr-HR" sz="2000" b="1" dirty="0" err="1"/>
                <a:t>Annual</a:t>
              </a:r>
              <a:r>
                <a:rPr lang="hr-HR" sz="2000" b="1" dirty="0"/>
                <a:t> </a:t>
              </a:r>
              <a:r>
                <a:rPr lang="hr-HR" sz="2000" b="1" dirty="0" err="1"/>
                <a:t>Work</a:t>
              </a:r>
              <a:r>
                <a:rPr lang="hr-HR" sz="2000" b="1" dirty="0"/>
                <a:t> Plan</a:t>
              </a:r>
              <a:endParaRPr lang="en-US" sz="20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755944-FE0F-4978-B72E-5342DF107701}"/>
                </a:ext>
              </a:extLst>
            </p:cNvPr>
            <p:cNvSpPr txBox="1"/>
            <p:nvPr/>
          </p:nvSpPr>
          <p:spPr>
            <a:xfrm>
              <a:off x="340731" y="3086923"/>
              <a:ext cx="2929293" cy="106427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Annual work plan for each unit.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511887-C655-4546-9B07-E79A176ACEF2}"/>
              </a:ext>
            </a:extLst>
          </p:cNvPr>
          <p:cNvGrpSpPr/>
          <p:nvPr/>
        </p:nvGrpSpPr>
        <p:grpSpPr>
          <a:xfrm>
            <a:off x="255548" y="1820872"/>
            <a:ext cx="2202816" cy="1229225"/>
            <a:chOff x="332936" y="2145584"/>
            <a:chExt cx="2937088" cy="16389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8C2201D-87EC-442B-922D-AE686782F20A}"/>
                </a:ext>
              </a:extLst>
            </p:cNvPr>
            <p:cNvSpPr txBox="1"/>
            <p:nvPr/>
          </p:nvSpPr>
          <p:spPr>
            <a:xfrm>
              <a:off x="332936" y="2145584"/>
              <a:ext cx="2937088" cy="94384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2000" b="1" dirty="0"/>
                <a:t>Ministry of Health Strategic Plan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BB6CF12-54AC-4F1E-A45C-BF367478D933}"/>
                </a:ext>
              </a:extLst>
            </p:cNvPr>
            <p:cNvSpPr txBox="1"/>
            <p:nvPr/>
          </p:nvSpPr>
          <p:spPr>
            <a:xfrm>
              <a:off x="340731" y="3086923"/>
              <a:ext cx="2929293" cy="69762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 two-year plan that sets out the vision, mission, goals.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5259607-6461-41EC-8523-FCF8BB8AE325}"/>
              </a:ext>
            </a:extLst>
          </p:cNvPr>
          <p:cNvGrpSpPr/>
          <p:nvPr/>
        </p:nvGrpSpPr>
        <p:grpSpPr>
          <a:xfrm>
            <a:off x="2698520" y="1597293"/>
            <a:ext cx="3746960" cy="3746960"/>
            <a:chOff x="3933825" y="1367090"/>
            <a:chExt cx="4324350" cy="43243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B5217D8-FAF8-4C9B-A7B8-81DE42879E62}"/>
                </a:ext>
              </a:extLst>
            </p:cNvPr>
            <p:cNvGrpSpPr/>
            <p:nvPr/>
          </p:nvGrpSpPr>
          <p:grpSpPr>
            <a:xfrm>
              <a:off x="3933825" y="1367090"/>
              <a:ext cx="4324350" cy="4324350"/>
              <a:chOff x="916854" y="2017279"/>
              <a:chExt cx="2697163" cy="2433638"/>
            </a:xfrm>
          </p:grpSpPr>
          <p:sp>
            <p:nvSpPr>
              <p:cNvPr id="4" name="Freeform 527">
                <a:extLst>
                  <a:ext uri="{FF2B5EF4-FFF2-40B4-BE49-F238E27FC236}">
                    <a16:creationId xmlns:a16="http://schemas.microsoft.com/office/drawing/2014/main" id="{5243657C-7322-4CC3-87CF-392B1AF6D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854" y="2017279"/>
                <a:ext cx="1546225" cy="1754188"/>
              </a:xfrm>
              <a:custGeom>
                <a:avLst/>
                <a:gdLst>
                  <a:gd name="T0" fmla="*/ 1412 w 2717"/>
                  <a:gd name="T1" fmla="*/ 2764 h 3417"/>
                  <a:gd name="T2" fmla="*/ 1335 w 2717"/>
                  <a:gd name="T3" fmla="*/ 2371 h 3417"/>
                  <a:gd name="T4" fmla="*/ 2353 w 2717"/>
                  <a:gd name="T5" fmla="*/ 1335 h 3417"/>
                  <a:gd name="T6" fmla="*/ 2717 w 2717"/>
                  <a:gd name="T7" fmla="*/ 663 h 3417"/>
                  <a:gd name="T8" fmla="*/ 2354 w 2717"/>
                  <a:gd name="T9" fmla="*/ 0 h 3417"/>
                  <a:gd name="T10" fmla="*/ 0 w 2717"/>
                  <a:gd name="T11" fmla="*/ 2371 h 3417"/>
                  <a:gd name="T12" fmla="*/ 242 w 2717"/>
                  <a:gd name="T13" fmla="*/ 3417 h 3417"/>
                  <a:gd name="T14" fmla="*/ 626 w 2717"/>
                  <a:gd name="T15" fmla="*/ 2785 h 3417"/>
                  <a:gd name="T16" fmla="*/ 1412 w 2717"/>
                  <a:gd name="T17" fmla="*/ 2764 h 3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17" h="3417">
                    <a:moveTo>
                      <a:pt x="1412" y="2764"/>
                    </a:moveTo>
                    <a:cubicBezTo>
                      <a:pt x="1362" y="2643"/>
                      <a:pt x="1335" y="2510"/>
                      <a:pt x="1335" y="2371"/>
                    </a:cubicBezTo>
                    <a:cubicBezTo>
                      <a:pt x="1335" y="1805"/>
                      <a:pt x="1789" y="1345"/>
                      <a:pt x="2353" y="1335"/>
                    </a:cubicBezTo>
                    <a:lnTo>
                      <a:pt x="2717" y="663"/>
                    </a:lnTo>
                    <a:lnTo>
                      <a:pt x="2354" y="0"/>
                    </a:lnTo>
                    <a:cubicBezTo>
                      <a:pt x="1052" y="9"/>
                      <a:pt x="0" y="1067"/>
                      <a:pt x="0" y="2371"/>
                    </a:cubicBezTo>
                    <a:cubicBezTo>
                      <a:pt x="0" y="2746"/>
                      <a:pt x="87" y="3101"/>
                      <a:pt x="242" y="3417"/>
                    </a:cubicBezTo>
                    <a:lnTo>
                      <a:pt x="626" y="2785"/>
                    </a:lnTo>
                    <a:lnTo>
                      <a:pt x="1412" y="276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" name="Freeform 528">
                <a:extLst>
                  <a:ext uri="{FF2B5EF4-FFF2-40B4-BE49-F238E27FC236}">
                    <a16:creationId xmlns:a16="http://schemas.microsoft.com/office/drawing/2014/main" id="{EE17D340-5FA5-455F-A5A9-83322B354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7667" y="2020454"/>
                <a:ext cx="1276350" cy="1819275"/>
              </a:xfrm>
              <a:custGeom>
                <a:avLst/>
                <a:gdLst>
                  <a:gd name="T0" fmla="*/ 0 w 2244"/>
                  <a:gd name="T1" fmla="*/ 1339 h 3548"/>
                  <a:gd name="T2" fmla="*/ 909 w 2244"/>
                  <a:gd name="T3" fmla="*/ 2367 h 3548"/>
                  <a:gd name="T4" fmla="*/ 768 w 2244"/>
                  <a:gd name="T5" fmla="*/ 2889 h 3548"/>
                  <a:gd name="T6" fmla="*/ 1161 w 2244"/>
                  <a:gd name="T7" fmla="*/ 3531 h 3548"/>
                  <a:gd name="T8" fmla="*/ 1929 w 2244"/>
                  <a:gd name="T9" fmla="*/ 3548 h 3548"/>
                  <a:gd name="T10" fmla="*/ 2244 w 2244"/>
                  <a:gd name="T11" fmla="*/ 2367 h 3548"/>
                  <a:gd name="T12" fmla="*/ 8 w 2244"/>
                  <a:gd name="T13" fmla="*/ 0 h 3548"/>
                  <a:gd name="T14" fmla="*/ 369 w 2244"/>
                  <a:gd name="T15" fmla="*/ 659 h 3548"/>
                  <a:gd name="T16" fmla="*/ 0 w 2244"/>
                  <a:gd name="T17" fmla="*/ 1339 h 3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44" h="3548">
                    <a:moveTo>
                      <a:pt x="0" y="1339"/>
                    </a:moveTo>
                    <a:cubicBezTo>
                      <a:pt x="512" y="1402"/>
                      <a:pt x="909" y="1838"/>
                      <a:pt x="909" y="2367"/>
                    </a:cubicBezTo>
                    <a:cubicBezTo>
                      <a:pt x="909" y="2558"/>
                      <a:pt x="857" y="2736"/>
                      <a:pt x="768" y="2889"/>
                    </a:cubicBezTo>
                    <a:lnTo>
                      <a:pt x="1161" y="3531"/>
                    </a:lnTo>
                    <a:lnTo>
                      <a:pt x="1929" y="3548"/>
                    </a:lnTo>
                    <a:cubicBezTo>
                      <a:pt x="2129" y="3200"/>
                      <a:pt x="2244" y="2797"/>
                      <a:pt x="2244" y="2367"/>
                    </a:cubicBezTo>
                    <a:cubicBezTo>
                      <a:pt x="2244" y="1103"/>
                      <a:pt x="1254" y="70"/>
                      <a:pt x="8" y="0"/>
                    </a:cubicBezTo>
                    <a:lnTo>
                      <a:pt x="369" y="659"/>
                    </a:lnTo>
                    <a:lnTo>
                      <a:pt x="0" y="133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6" name="Freeform 529">
                <a:extLst>
                  <a:ext uri="{FF2B5EF4-FFF2-40B4-BE49-F238E27FC236}">
                    <a16:creationId xmlns:a16="http://schemas.microsoft.com/office/drawing/2014/main" id="{FCC20ED9-F774-45BB-833D-894CCF80E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654" y="3503179"/>
                <a:ext cx="2295525" cy="947738"/>
              </a:xfrm>
              <a:custGeom>
                <a:avLst/>
                <a:gdLst>
                  <a:gd name="T0" fmla="*/ 2870 w 4033"/>
                  <a:gd name="T1" fmla="*/ 119 h 1848"/>
                  <a:gd name="T2" fmla="*/ 2057 w 4033"/>
                  <a:gd name="T3" fmla="*/ 513 h 1848"/>
                  <a:gd name="T4" fmla="*/ 1162 w 4033"/>
                  <a:gd name="T5" fmla="*/ 0 h 1848"/>
                  <a:gd name="T6" fmla="*/ 387 w 4033"/>
                  <a:gd name="T7" fmla="*/ 21 h 1848"/>
                  <a:gd name="T8" fmla="*/ 0 w 4033"/>
                  <a:gd name="T9" fmla="*/ 658 h 1848"/>
                  <a:gd name="T10" fmla="*/ 2057 w 4033"/>
                  <a:gd name="T11" fmla="*/ 1848 h 1848"/>
                  <a:gd name="T12" fmla="*/ 4033 w 4033"/>
                  <a:gd name="T13" fmla="*/ 788 h 1848"/>
                  <a:gd name="T14" fmla="*/ 3270 w 4033"/>
                  <a:gd name="T15" fmla="*/ 771 h 1848"/>
                  <a:gd name="T16" fmla="*/ 2870 w 4033"/>
                  <a:gd name="T17" fmla="*/ 119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33" h="1848">
                    <a:moveTo>
                      <a:pt x="2870" y="119"/>
                    </a:moveTo>
                    <a:cubicBezTo>
                      <a:pt x="2680" y="359"/>
                      <a:pt x="2387" y="513"/>
                      <a:pt x="2057" y="513"/>
                    </a:cubicBezTo>
                    <a:cubicBezTo>
                      <a:pt x="1675" y="513"/>
                      <a:pt x="1342" y="307"/>
                      <a:pt x="1162" y="0"/>
                    </a:cubicBezTo>
                    <a:lnTo>
                      <a:pt x="387" y="21"/>
                    </a:lnTo>
                    <a:lnTo>
                      <a:pt x="0" y="658"/>
                    </a:lnTo>
                    <a:cubicBezTo>
                      <a:pt x="410" y="1369"/>
                      <a:pt x="1177" y="1848"/>
                      <a:pt x="2057" y="1848"/>
                    </a:cubicBezTo>
                    <a:cubicBezTo>
                      <a:pt x="2882" y="1848"/>
                      <a:pt x="3608" y="1427"/>
                      <a:pt x="4033" y="788"/>
                    </a:cubicBezTo>
                    <a:lnTo>
                      <a:pt x="3270" y="771"/>
                    </a:lnTo>
                    <a:lnTo>
                      <a:pt x="2870" y="11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A650C3E-E6CB-48C7-9712-EFBD0C24B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6" y="1367090"/>
              <a:ext cx="2280129" cy="3117030"/>
            </a:xfrm>
            <a:custGeom>
              <a:avLst/>
              <a:gdLst>
                <a:gd name="connsiteX0" fmla="*/ 2147846 w 2280129"/>
                <a:gd name="connsiteY0" fmla="*/ 0 h 3117030"/>
                <a:gd name="connsiteX1" fmla="*/ 2280129 w 2280129"/>
                <a:gd name="connsiteY1" fmla="*/ 241552 h 3117030"/>
                <a:gd name="connsiteX2" fmla="*/ 2162176 w 2280129"/>
                <a:gd name="connsiteY2" fmla="*/ 235596 h 3117030"/>
                <a:gd name="connsiteX3" fmla="*/ 235596 w 2280129"/>
                <a:gd name="connsiteY3" fmla="*/ 2162176 h 3117030"/>
                <a:gd name="connsiteX4" fmla="*/ 322212 w 2280129"/>
                <a:gd name="connsiteY4" fmla="*/ 2735082 h 3117030"/>
                <a:gd name="connsiteX5" fmla="*/ 371345 w 2280129"/>
                <a:gd name="connsiteY5" fmla="*/ 2869326 h 3117030"/>
                <a:gd name="connsiteX6" fmla="*/ 220807 w 2280129"/>
                <a:gd name="connsiteY6" fmla="*/ 3117030 h 3117030"/>
                <a:gd name="connsiteX7" fmla="*/ 0 w 2280129"/>
                <a:gd name="connsiteY7" fmla="*/ 2162856 h 3117030"/>
                <a:gd name="connsiteX8" fmla="*/ 2147846 w 2280129"/>
                <a:gd name="connsiteY8" fmla="*/ 0 h 311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80129" h="3117030">
                  <a:moveTo>
                    <a:pt x="2147846" y="0"/>
                  </a:moveTo>
                  <a:lnTo>
                    <a:pt x="2280129" y="241552"/>
                  </a:lnTo>
                  <a:lnTo>
                    <a:pt x="2162176" y="235596"/>
                  </a:lnTo>
                  <a:cubicBezTo>
                    <a:pt x="1098155" y="235596"/>
                    <a:pt x="235596" y="1098155"/>
                    <a:pt x="235596" y="2162176"/>
                  </a:cubicBezTo>
                  <a:cubicBezTo>
                    <a:pt x="235596" y="2361680"/>
                    <a:pt x="265921" y="2554101"/>
                    <a:pt x="322212" y="2735082"/>
                  </a:cubicBezTo>
                  <a:lnTo>
                    <a:pt x="371345" y="2869326"/>
                  </a:lnTo>
                  <a:lnTo>
                    <a:pt x="220807" y="3117030"/>
                  </a:lnTo>
                  <a:cubicBezTo>
                    <a:pt x="79381" y="2828771"/>
                    <a:pt x="0" y="2504936"/>
                    <a:pt x="0" y="2162856"/>
                  </a:cubicBezTo>
                  <a:cubicBezTo>
                    <a:pt x="0" y="973331"/>
                    <a:pt x="959870" y="8210"/>
                    <a:pt x="2147846" y="0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27A6603-54C1-4ADD-AB97-320565F14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9104" y="1372732"/>
              <a:ext cx="2039071" cy="3232684"/>
            </a:xfrm>
            <a:custGeom>
              <a:avLst/>
              <a:gdLst>
                <a:gd name="connsiteX0" fmla="*/ 0 w 2039071"/>
                <a:gd name="connsiteY0" fmla="*/ 0 h 3232684"/>
                <a:gd name="connsiteX1" fmla="*/ 2039071 w 2039071"/>
                <a:gd name="connsiteY1" fmla="*/ 2156641 h 3232684"/>
                <a:gd name="connsiteX2" fmla="*/ 1751814 w 2039071"/>
                <a:gd name="connsiteY2" fmla="*/ 3232684 h 3232684"/>
                <a:gd name="connsiteX3" fmla="*/ 1478736 w 2039071"/>
                <a:gd name="connsiteY3" fmla="*/ 3226645 h 3232684"/>
                <a:gd name="connsiteX4" fmla="*/ 1570950 w 2039071"/>
                <a:gd name="connsiteY4" fmla="*/ 3074857 h 3232684"/>
                <a:gd name="connsiteX5" fmla="*/ 1803477 w 2039071"/>
                <a:gd name="connsiteY5" fmla="*/ 2156534 h 3232684"/>
                <a:gd name="connsiteX6" fmla="*/ 265170 w 2039071"/>
                <a:gd name="connsiteY6" fmla="*/ 269095 h 3232684"/>
                <a:gd name="connsiteX7" fmla="*/ 136797 w 2039071"/>
                <a:gd name="connsiteY7" fmla="*/ 249503 h 3232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9071" h="3232684">
                  <a:moveTo>
                    <a:pt x="0" y="0"/>
                  </a:moveTo>
                  <a:cubicBezTo>
                    <a:pt x="1136262" y="63779"/>
                    <a:pt x="2039071" y="1004975"/>
                    <a:pt x="2039071" y="2156641"/>
                  </a:cubicBezTo>
                  <a:cubicBezTo>
                    <a:pt x="2039071" y="2548427"/>
                    <a:pt x="1934199" y="2915611"/>
                    <a:pt x="1751814" y="3232684"/>
                  </a:cubicBezTo>
                  <a:lnTo>
                    <a:pt x="1478736" y="3226645"/>
                  </a:lnTo>
                  <a:lnTo>
                    <a:pt x="1570950" y="3074857"/>
                  </a:lnTo>
                  <a:cubicBezTo>
                    <a:pt x="1719243" y="2801873"/>
                    <a:pt x="1803477" y="2489041"/>
                    <a:pt x="1803477" y="2156534"/>
                  </a:cubicBezTo>
                  <a:cubicBezTo>
                    <a:pt x="1803477" y="1225516"/>
                    <a:pt x="1143081" y="448742"/>
                    <a:pt x="265170" y="269095"/>
                  </a:cubicBezTo>
                  <a:lnTo>
                    <a:pt x="136797" y="249503"/>
                  </a:ln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668472C-7334-43ED-84A7-DEA753852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8891" y="4368643"/>
              <a:ext cx="3680405" cy="1322797"/>
            </a:xfrm>
            <a:custGeom>
              <a:avLst/>
              <a:gdLst>
                <a:gd name="connsiteX0" fmla="*/ 145028 w 3680405"/>
                <a:gd name="connsiteY0" fmla="*/ 0 h 1322797"/>
                <a:gd name="connsiteX1" fmla="*/ 183058 w 3680405"/>
                <a:gd name="connsiteY1" fmla="*/ 78946 h 1322797"/>
                <a:gd name="connsiteX2" fmla="*/ 1877110 w 3680405"/>
                <a:gd name="connsiteY2" fmla="*/ 1087203 h 1322797"/>
                <a:gd name="connsiteX3" fmla="*/ 3363753 w 3680405"/>
                <a:gd name="connsiteY3" fmla="*/ 386107 h 1322797"/>
                <a:gd name="connsiteX4" fmla="*/ 3390461 w 3680405"/>
                <a:gd name="connsiteY4" fmla="*/ 350391 h 1322797"/>
                <a:gd name="connsiteX5" fmla="*/ 3680405 w 3680405"/>
                <a:gd name="connsiteY5" fmla="*/ 356842 h 1322797"/>
                <a:gd name="connsiteX6" fmla="*/ 1877162 w 3680405"/>
                <a:gd name="connsiteY6" fmla="*/ 1322797 h 1322797"/>
                <a:gd name="connsiteX7" fmla="*/ 0 w 3680405"/>
                <a:gd name="connsiteY7" fmla="*/ 238376 h 132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80405" h="1322797">
                  <a:moveTo>
                    <a:pt x="145028" y="0"/>
                  </a:moveTo>
                  <a:lnTo>
                    <a:pt x="183058" y="78946"/>
                  </a:lnTo>
                  <a:cubicBezTo>
                    <a:pt x="509304" y="679509"/>
                    <a:pt x="1145596" y="1087203"/>
                    <a:pt x="1877110" y="1087203"/>
                  </a:cubicBezTo>
                  <a:cubicBezTo>
                    <a:pt x="2475622" y="1087203"/>
                    <a:pt x="3010390" y="814284"/>
                    <a:pt x="3363753" y="386107"/>
                  </a:cubicBezTo>
                  <a:lnTo>
                    <a:pt x="3390461" y="350391"/>
                  </a:lnTo>
                  <a:lnTo>
                    <a:pt x="3680405" y="356842"/>
                  </a:lnTo>
                  <a:cubicBezTo>
                    <a:pt x="3292562" y="939149"/>
                    <a:pt x="2630034" y="1322797"/>
                    <a:pt x="1877162" y="1322797"/>
                  </a:cubicBezTo>
                  <a:cubicBezTo>
                    <a:pt x="1074098" y="1322797"/>
                    <a:pt x="374155" y="886295"/>
                    <a:pt x="0" y="238376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AC197DF-E7A5-4DBA-9FE0-D252A5E6D2AC}"/>
              </a:ext>
            </a:extLst>
          </p:cNvPr>
          <p:cNvSpPr txBox="1"/>
          <p:nvPr/>
        </p:nvSpPr>
        <p:spPr>
          <a:xfrm rot="18900000">
            <a:off x="2549293" y="2490482"/>
            <a:ext cx="2137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b="1" spc="120" dirty="0" err="1">
                <a:solidFill>
                  <a:schemeClr val="bg1"/>
                </a:solidFill>
              </a:rPr>
              <a:t>Strategic</a:t>
            </a:r>
            <a:r>
              <a:rPr lang="hr-HR" sz="2400" b="1" spc="120" dirty="0">
                <a:solidFill>
                  <a:schemeClr val="bg1"/>
                </a:solidFill>
              </a:rPr>
              <a:t> plan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0011D5-A71F-4B89-8542-D32C6F458802}"/>
              </a:ext>
            </a:extLst>
          </p:cNvPr>
          <p:cNvSpPr txBox="1"/>
          <p:nvPr/>
        </p:nvSpPr>
        <p:spPr>
          <a:xfrm>
            <a:off x="3627192" y="4403236"/>
            <a:ext cx="1889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 b="1" spc="1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r-HR" dirty="0" err="1">
                <a:solidFill>
                  <a:schemeClr val="bg1"/>
                </a:solidFill>
              </a:rPr>
              <a:t>Annual</a:t>
            </a:r>
            <a:r>
              <a:rPr lang="hr-HR" dirty="0">
                <a:solidFill>
                  <a:schemeClr val="bg1"/>
                </a:solidFill>
              </a:rPr>
              <a:t> plan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780E9A-3414-425C-A344-1D8381D5168F}"/>
              </a:ext>
            </a:extLst>
          </p:cNvPr>
          <p:cNvSpPr txBox="1"/>
          <p:nvPr/>
        </p:nvSpPr>
        <p:spPr>
          <a:xfrm>
            <a:off x="3971494" y="3270762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b="1" dirty="0"/>
              <a:t>BUDGET</a:t>
            </a:r>
            <a:endParaRPr lang="en-US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AB404D-E647-4392-83F4-4BFC4B9D1732}"/>
              </a:ext>
            </a:extLst>
          </p:cNvPr>
          <p:cNvSpPr txBox="1"/>
          <p:nvPr/>
        </p:nvSpPr>
        <p:spPr>
          <a:xfrm rot="3600000">
            <a:off x="4826573" y="2728978"/>
            <a:ext cx="1588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b="1" spc="120" dirty="0" err="1">
                <a:solidFill>
                  <a:schemeClr val="bg2">
                    <a:lumMod val="25000"/>
                  </a:schemeClr>
                </a:solidFill>
              </a:rPr>
              <a:t>Chambers</a:t>
            </a:r>
            <a:endParaRPr lang="en-US" sz="2400" b="1" spc="12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021288"/>
            <a:ext cx="1304925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132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The Ministry's Strategic Plan defines:</a:t>
            </a:r>
            <a:endParaRPr lang="en-US" dirty="0"/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0D64EEE1-6A0D-4060-BA09-B9AA1345DCEC}"/>
              </a:ext>
            </a:extLst>
          </p:cNvPr>
          <p:cNvSpPr/>
          <p:nvPr/>
        </p:nvSpPr>
        <p:spPr>
          <a:xfrm>
            <a:off x="1532500" y="2417574"/>
            <a:ext cx="6079001" cy="3039501"/>
          </a:xfrm>
          <a:custGeom>
            <a:avLst/>
            <a:gdLst>
              <a:gd name="connsiteX0" fmla="*/ 3234455 w 6468910"/>
              <a:gd name="connsiteY0" fmla="*/ 0 h 3234456"/>
              <a:gd name="connsiteX1" fmla="*/ 6468910 w 6468910"/>
              <a:gd name="connsiteY1" fmla="*/ 3234455 h 3234456"/>
              <a:gd name="connsiteX2" fmla="*/ 6468910 w 6468910"/>
              <a:gd name="connsiteY2" fmla="*/ 3234456 h 3234456"/>
              <a:gd name="connsiteX3" fmla="*/ 5296549 w 6468910"/>
              <a:gd name="connsiteY3" fmla="*/ 3234456 h 3234456"/>
              <a:gd name="connsiteX4" fmla="*/ 3234456 w 6468910"/>
              <a:gd name="connsiteY4" fmla="*/ 1172363 h 3234456"/>
              <a:gd name="connsiteX5" fmla="*/ 1172363 w 6468910"/>
              <a:gd name="connsiteY5" fmla="*/ 3234456 h 3234456"/>
              <a:gd name="connsiteX6" fmla="*/ 0 w 6468910"/>
              <a:gd name="connsiteY6" fmla="*/ 3234456 h 3234456"/>
              <a:gd name="connsiteX7" fmla="*/ 0 w 6468910"/>
              <a:gd name="connsiteY7" fmla="*/ 3234455 h 3234456"/>
              <a:gd name="connsiteX8" fmla="*/ 3234455 w 6468910"/>
              <a:gd name="connsiteY8" fmla="*/ 0 h 323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8910" h="3234456">
                <a:moveTo>
                  <a:pt x="3234455" y="0"/>
                </a:moveTo>
                <a:cubicBezTo>
                  <a:pt x="5020795" y="0"/>
                  <a:pt x="6468910" y="1448115"/>
                  <a:pt x="6468910" y="3234455"/>
                </a:cubicBezTo>
                <a:lnTo>
                  <a:pt x="6468910" y="3234456"/>
                </a:lnTo>
                <a:lnTo>
                  <a:pt x="5296549" y="3234456"/>
                </a:lnTo>
                <a:cubicBezTo>
                  <a:pt x="5296549" y="2095593"/>
                  <a:pt x="4373319" y="1172363"/>
                  <a:pt x="3234456" y="1172363"/>
                </a:cubicBezTo>
                <a:cubicBezTo>
                  <a:pt x="2095593" y="1172363"/>
                  <a:pt x="1172363" y="2095593"/>
                  <a:pt x="1172363" y="3234456"/>
                </a:cubicBezTo>
                <a:lnTo>
                  <a:pt x="0" y="3234456"/>
                </a:lnTo>
                <a:lnTo>
                  <a:pt x="0" y="3234455"/>
                </a:lnTo>
                <a:cubicBezTo>
                  <a:pt x="0" y="1448115"/>
                  <a:pt x="1448115" y="0"/>
                  <a:pt x="3234455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8626B8B-2D9C-45F7-AEA9-2A2F42E863FD}"/>
              </a:ext>
            </a:extLst>
          </p:cNvPr>
          <p:cNvGrpSpPr/>
          <p:nvPr/>
        </p:nvGrpSpPr>
        <p:grpSpPr>
          <a:xfrm>
            <a:off x="1753963" y="2588316"/>
            <a:ext cx="5636075" cy="2868759"/>
            <a:chOff x="3097213" y="376238"/>
            <a:chExt cx="5997575" cy="3052762"/>
          </a:xfrm>
        </p:grpSpPr>
        <p:sp>
          <p:nvSpPr>
            <p:cNvPr id="138" name="Freeform 5">
              <a:extLst>
                <a:ext uri="{FF2B5EF4-FFF2-40B4-BE49-F238E27FC236}">
                  <a16:creationId xmlns:a16="http://schemas.microsoft.com/office/drawing/2014/main" id="{A76C0DCB-AE2C-4AD3-93F3-ECA6AC947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213" y="1663700"/>
              <a:ext cx="1665288" cy="1765300"/>
            </a:xfrm>
            <a:custGeom>
              <a:avLst/>
              <a:gdLst>
                <a:gd name="T0" fmla="*/ 0 w 2672"/>
                <a:gd name="T1" fmla="*/ 2829 h 2829"/>
                <a:gd name="T2" fmla="*/ 919 w 2672"/>
                <a:gd name="T3" fmla="*/ 0 h 2829"/>
                <a:gd name="T4" fmla="*/ 2672 w 2672"/>
                <a:gd name="T5" fmla="*/ 1273 h 2829"/>
                <a:gd name="T6" fmla="*/ 2166 w 2672"/>
                <a:gd name="T7" fmla="*/ 2829 h 2829"/>
                <a:gd name="T8" fmla="*/ 0 w 2672"/>
                <a:gd name="T9" fmla="*/ 2829 h 2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2" h="2829">
                  <a:moveTo>
                    <a:pt x="0" y="2829"/>
                  </a:moveTo>
                  <a:cubicBezTo>
                    <a:pt x="0" y="1813"/>
                    <a:pt x="322" y="822"/>
                    <a:pt x="919" y="0"/>
                  </a:cubicBezTo>
                  <a:lnTo>
                    <a:pt x="2672" y="1273"/>
                  </a:lnTo>
                  <a:cubicBezTo>
                    <a:pt x="2343" y="1725"/>
                    <a:pt x="2166" y="2270"/>
                    <a:pt x="2166" y="2829"/>
                  </a:cubicBezTo>
                  <a:lnTo>
                    <a:pt x="0" y="2829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6">
              <a:extLst>
                <a:ext uri="{FF2B5EF4-FFF2-40B4-BE49-F238E27FC236}">
                  <a16:creationId xmlns:a16="http://schemas.microsoft.com/office/drawing/2014/main" id="{1A6967C9-7CD7-4680-A8AE-2A2099F13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301" y="571500"/>
              <a:ext cx="1916113" cy="1887538"/>
            </a:xfrm>
            <a:custGeom>
              <a:avLst/>
              <a:gdLst>
                <a:gd name="T0" fmla="*/ 0 w 3076"/>
                <a:gd name="T1" fmla="*/ 1749 h 3022"/>
                <a:gd name="T2" fmla="*/ 2407 w 3076"/>
                <a:gd name="T3" fmla="*/ 0 h 3022"/>
                <a:gd name="T4" fmla="*/ 3076 w 3076"/>
                <a:gd name="T5" fmla="*/ 2060 h 3022"/>
                <a:gd name="T6" fmla="*/ 1753 w 3076"/>
                <a:gd name="T7" fmla="*/ 3022 h 3022"/>
                <a:gd name="T8" fmla="*/ 0 w 3076"/>
                <a:gd name="T9" fmla="*/ 1749 h 3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6" h="3022">
                  <a:moveTo>
                    <a:pt x="0" y="1749"/>
                  </a:moveTo>
                  <a:cubicBezTo>
                    <a:pt x="598" y="926"/>
                    <a:pt x="1440" y="314"/>
                    <a:pt x="2407" y="0"/>
                  </a:cubicBezTo>
                  <a:lnTo>
                    <a:pt x="3076" y="2060"/>
                  </a:lnTo>
                  <a:cubicBezTo>
                    <a:pt x="2545" y="2233"/>
                    <a:pt x="2081" y="2570"/>
                    <a:pt x="1753" y="3022"/>
                  </a:cubicBezTo>
                  <a:lnTo>
                    <a:pt x="0" y="1749"/>
                  </a:lnTo>
                  <a:close/>
                </a:path>
              </a:pathLst>
            </a:custGeom>
            <a:solidFill>
              <a:srgbClr val="F7931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7">
              <a:extLst>
                <a:ext uri="{FF2B5EF4-FFF2-40B4-BE49-F238E27FC236}">
                  <a16:creationId xmlns:a16="http://schemas.microsoft.com/office/drawing/2014/main" id="{014AA83E-0E9B-44FD-BC9F-6E5461B91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376238"/>
              <a:ext cx="1852613" cy="1481138"/>
            </a:xfrm>
            <a:custGeom>
              <a:avLst/>
              <a:gdLst>
                <a:gd name="T0" fmla="*/ 0 w 2975"/>
                <a:gd name="T1" fmla="*/ 314 h 2374"/>
                <a:gd name="T2" fmla="*/ 2975 w 2975"/>
                <a:gd name="T3" fmla="*/ 314 h 2374"/>
                <a:gd name="T4" fmla="*/ 2306 w 2975"/>
                <a:gd name="T5" fmla="*/ 2374 h 2374"/>
                <a:gd name="T6" fmla="*/ 669 w 2975"/>
                <a:gd name="T7" fmla="*/ 2374 h 2374"/>
                <a:gd name="T8" fmla="*/ 0 w 2975"/>
                <a:gd name="T9" fmla="*/ 314 h 2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5" h="2374">
                  <a:moveTo>
                    <a:pt x="0" y="314"/>
                  </a:moveTo>
                  <a:cubicBezTo>
                    <a:pt x="967" y="0"/>
                    <a:pt x="2008" y="0"/>
                    <a:pt x="2975" y="314"/>
                  </a:cubicBezTo>
                  <a:lnTo>
                    <a:pt x="2306" y="2374"/>
                  </a:lnTo>
                  <a:cubicBezTo>
                    <a:pt x="1774" y="2201"/>
                    <a:pt x="1201" y="2201"/>
                    <a:pt x="669" y="2374"/>
                  </a:cubicBezTo>
                  <a:lnTo>
                    <a:pt x="0" y="314"/>
                  </a:lnTo>
                  <a:close/>
                </a:path>
              </a:pathLst>
            </a:custGeom>
            <a:solidFill>
              <a:srgbClr val="4CC1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8">
              <a:extLst>
                <a:ext uri="{FF2B5EF4-FFF2-40B4-BE49-F238E27FC236}">
                  <a16:creationId xmlns:a16="http://schemas.microsoft.com/office/drawing/2014/main" id="{F5733384-F624-489E-8865-EE539C71E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588" y="571500"/>
              <a:ext cx="1917700" cy="1887538"/>
            </a:xfrm>
            <a:custGeom>
              <a:avLst/>
              <a:gdLst>
                <a:gd name="T0" fmla="*/ 669 w 3076"/>
                <a:gd name="T1" fmla="*/ 0 h 3022"/>
                <a:gd name="T2" fmla="*/ 3076 w 3076"/>
                <a:gd name="T3" fmla="*/ 1749 h 3022"/>
                <a:gd name="T4" fmla="*/ 1323 w 3076"/>
                <a:gd name="T5" fmla="*/ 3022 h 3022"/>
                <a:gd name="T6" fmla="*/ 0 w 3076"/>
                <a:gd name="T7" fmla="*/ 2060 h 3022"/>
                <a:gd name="T8" fmla="*/ 669 w 3076"/>
                <a:gd name="T9" fmla="*/ 0 h 3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6" h="3022">
                  <a:moveTo>
                    <a:pt x="669" y="0"/>
                  </a:moveTo>
                  <a:cubicBezTo>
                    <a:pt x="1636" y="314"/>
                    <a:pt x="2478" y="926"/>
                    <a:pt x="3076" y="1749"/>
                  </a:cubicBezTo>
                  <a:lnTo>
                    <a:pt x="1323" y="3022"/>
                  </a:lnTo>
                  <a:cubicBezTo>
                    <a:pt x="995" y="2570"/>
                    <a:pt x="531" y="2233"/>
                    <a:pt x="0" y="2060"/>
                  </a:cubicBezTo>
                  <a:lnTo>
                    <a:pt x="669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9">
              <a:extLst>
                <a:ext uri="{FF2B5EF4-FFF2-40B4-BE49-F238E27FC236}">
                  <a16:creationId xmlns:a16="http://schemas.microsoft.com/office/drawing/2014/main" id="{D9D6F21D-EA4A-40E6-B4F8-CB64E056B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1088" y="1663700"/>
              <a:ext cx="1663700" cy="1765300"/>
            </a:xfrm>
            <a:custGeom>
              <a:avLst/>
              <a:gdLst>
                <a:gd name="T0" fmla="*/ 1753 w 2672"/>
                <a:gd name="T1" fmla="*/ 0 h 2829"/>
                <a:gd name="T2" fmla="*/ 2672 w 2672"/>
                <a:gd name="T3" fmla="*/ 2829 h 2829"/>
                <a:gd name="T4" fmla="*/ 506 w 2672"/>
                <a:gd name="T5" fmla="*/ 2829 h 2829"/>
                <a:gd name="T6" fmla="*/ 0 w 2672"/>
                <a:gd name="T7" fmla="*/ 1273 h 2829"/>
                <a:gd name="T8" fmla="*/ 1753 w 2672"/>
                <a:gd name="T9" fmla="*/ 0 h 2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2" h="2829">
                  <a:moveTo>
                    <a:pt x="1753" y="0"/>
                  </a:moveTo>
                  <a:cubicBezTo>
                    <a:pt x="2350" y="822"/>
                    <a:pt x="2672" y="1813"/>
                    <a:pt x="2672" y="2829"/>
                  </a:cubicBezTo>
                  <a:lnTo>
                    <a:pt x="506" y="2829"/>
                  </a:lnTo>
                  <a:cubicBezTo>
                    <a:pt x="506" y="2270"/>
                    <a:pt x="329" y="1725"/>
                    <a:pt x="0" y="1273"/>
                  </a:cubicBezTo>
                  <a:lnTo>
                    <a:pt x="1753" y="0"/>
                  </a:lnTo>
                  <a:close/>
                </a:path>
              </a:pathLst>
            </a:custGeom>
            <a:solidFill>
              <a:srgbClr val="C1301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4AFDF6FA-0D6F-4062-80EF-496652561810}"/>
              </a:ext>
            </a:extLst>
          </p:cNvPr>
          <p:cNvSpPr/>
          <p:nvPr/>
        </p:nvSpPr>
        <p:spPr>
          <a:xfrm>
            <a:off x="2634198" y="3519273"/>
            <a:ext cx="3875603" cy="1937802"/>
          </a:xfrm>
          <a:custGeom>
            <a:avLst/>
            <a:gdLst>
              <a:gd name="connsiteX0" fmla="*/ 2062093 w 4124186"/>
              <a:gd name="connsiteY0" fmla="*/ 0 h 2062093"/>
              <a:gd name="connsiteX1" fmla="*/ 4124186 w 4124186"/>
              <a:gd name="connsiteY1" fmla="*/ 2062093 h 2062093"/>
              <a:gd name="connsiteX2" fmla="*/ 3711660 w 4124186"/>
              <a:gd name="connsiteY2" fmla="*/ 2062093 h 2062093"/>
              <a:gd name="connsiteX3" fmla="*/ 3228905 w 4124186"/>
              <a:gd name="connsiteY3" fmla="*/ 893977 h 2062093"/>
              <a:gd name="connsiteX4" fmla="*/ 3229087 w 4124186"/>
              <a:gd name="connsiteY4" fmla="*/ 893693 h 2062093"/>
              <a:gd name="connsiteX5" fmla="*/ 2062093 w 4124186"/>
              <a:gd name="connsiteY5" fmla="*/ 410102 h 2062093"/>
              <a:gd name="connsiteX6" fmla="*/ 896253 w 4124186"/>
              <a:gd name="connsiteY6" fmla="*/ 893693 h 2062093"/>
              <a:gd name="connsiteX7" fmla="*/ 895280 w 4124186"/>
              <a:gd name="connsiteY7" fmla="*/ 893977 h 2062093"/>
              <a:gd name="connsiteX8" fmla="*/ 412525 w 4124186"/>
              <a:gd name="connsiteY8" fmla="*/ 2062093 h 2062093"/>
              <a:gd name="connsiteX9" fmla="*/ 0 w 4124186"/>
              <a:gd name="connsiteY9" fmla="*/ 2062093 h 2062093"/>
              <a:gd name="connsiteX10" fmla="*/ 2062093 w 4124186"/>
              <a:gd name="connsiteY10" fmla="*/ 0 h 206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24186" h="2062093">
                <a:moveTo>
                  <a:pt x="2062093" y="0"/>
                </a:moveTo>
                <a:cubicBezTo>
                  <a:pt x="3200956" y="0"/>
                  <a:pt x="4124186" y="923230"/>
                  <a:pt x="4124186" y="2062093"/>
                </a:cubicBezTo>
                <a:lnTo>
                  <a:pt x="3711660" y="2062093"/>
                </a:lnTo>
                <a:cubicBezTo>
                  <a:pt x="3711660" y="1624050"/>
                  <a:pt x="3537868" y="1204102"/>
                  <a:pt x="3228905" y="893977"/>
                </a:cubicBezTo>
                <a:lnTo>
                  <a:pt x="3229087" y="893693"/>
                </a:lnTo>
                <a:cubicBezTo>
                  <a:pt x="2919425" y="584195"/>
                  <a:pt x="2500105" y="410102"/>
                  <a:pt x="2062093" y="410102"/>
                </a:cubicBezTo>
                <a:cubicBezTo>
                  <a:pt x="1624903" y="410102"/>
                  <a:pt x="1205773" y="584195"/>
                  <a:pt x="896253" y="893693"/>
                </a:cubicBezTo>
                <a:lnTo>
                  <a:pt x="895280" y="893977"/>
                </a:lnTo>
                <a:cubicBezTo>
                  <a:pt x="586317" y="1204102"/>
                  <a:pt x="412525" y="1624050"/>
                  <a:pt x="412525" y="2062093"/>
                </a:cubicBezTo>
                <a:lnTo>
                  <a:pt x="0" y="2062093"/>
                </a:lnTo>
                <a:cubicBezTo>
                  <a:pt x="0" y="923230"/>
                  <a:pt x="923230" y="0"/>
                  <a:pt x="2062093" y="0"/>
                </a:cubicBezTo>
                <a:close/>
              </a:path>
            </a:pathLst>
          </a:cu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F5A687E1-CA9D-48D0-AA67-69BFE69F2CB2}"/>
              </a:ext>
            </a:extLst>
          </p:cNvPr>
          <p:cNvSpPr/>
          <p:nvPr/>
        </p:nvSpPr>
        <p:spPr>
          <a:xfrm>
            <a:off x="196596" y="5397051"/>
            <a:ext cx="8750808" cy="12004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1D608B90-7017-4CB7-A2D9-57781C0221AA}"/>
              </a:ext>
            </a:extLst>
          </p:cNvPr>
          <p:cNvSpPr/>
          <p:nvPr/>
        </p:nvSpPr>
        <p:spPr>
          <a:xfrm>
            <a:off x="3835659" y="4593167"/>
            <a:ext cx="1603086" cy="1520804"/>
          </a:xfrm>
          <a:prstGeom prst="ellipse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err="1"/>
              <a:t>Strategic</a:t>
            </a:r>
            <a:r>
              <a:rPr lang="hr-HR" b="1" dirty="0"/>
              <a:t> plan</a:t>
            </a:r>
            <a:endParaRPr lang="en-US" b="1" dirty="0"/>
          </a:p>
        </p:txBody>
      </p:sp>
      <p:grpSp>
        <p:nvGrpSpPr>
          <p:cNvPr id="118" name="Graphic 24" descr="Gears">
            <a:extLst>
              <a:ext uri="{FF2B5EF4-FFF2-40B4-BE49-F238E27FC236}">
                <a16:creationId xmlns:a16="http://schemas.microsoft.com/office/drawing/2014/main" id="{9E1FD01D-7085-4E55-94E4-36C522961CCF}"/>
              </a:ext>
            </a:extLst>
          </p:cNvPr>
          <p:cNvGrpSpPr/>
          <p:nvPr/>
        </p:nvGrpSpPr>
        <p:grpSpPr>
          <a:xfrm>
            <a:off x="2871414" y="3270441"/>
            <a:ext cx="483689" cy="580427"/>
            <a:chOff x="223326" y="5419445"/>
            <a:chExt cx="619125" cy="742950"/>
          </a:xfrm>
          <a:solidFill>
            <a:srgbClr val="000000">
              <a:alpha val="60000"/>
            </a:srgbClr>
          </a:solidFill>
        </p:grpSpPr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F1693737-B844-4623-8C35-77398B781CC0}"/>
                </a:ext>
              </a:extLst>
            </p:cNvPr>
            <p:cNvSpPr/>
            <p:nvPr/>
          </p:nvSpPr>
          <p:spPr>
            <a:xfrm>
              <a:off x="438591" y="5419445"/>
              <a:ext cx="400050" cy="400050"/>
            </a:xfrm>
            <a:custGeom>
              <a:avLst/>
              <a:gdLst>
                <a:gd name="connsiteX0" fmla="*/ 202883 w 400050"/>
                <a:gd name="connsiteY0" fmla="*/ 274320 h 400050"/>
                <a:gd name="connsiteX1" fmla="*/ 131445 w 400050"/>
                <a:gd name="connsiteY1" fmla="*/ 202883 h 400050"/>
                <a:gd name="connsiteX2" fmla="*/ 202883 w 400050"/>
                <a:gd name="connsiteY2" fmla="*/ 131445 h 400050"/>
                <a:gd name="connsiteX3" fmla="*/ 274320 w 400050"/>
                <a:gd name="connsiteY3" fmla="*/ 202883 h 400050"/>
                <a:gd name="connsiteX4" fmla="*/ 202883 w 400050"/>
                <a:gd name="connsiteY4" fmla="*/ 274320 h 400050"/>
                <a:gd name="connsiteX5" fmla="*/ 363855 w 400050"/>
                <a:gd name="connsiteY5" fmla="*/ 158115 h 400050"/>
                <a:gd name="connsiteX6" fmla="*/ 348615 w 400050"/>
                <a:gd name="connsiteY6" fmla="*/ 120968 h 400050"/>
                <a:gd name="connsiteX7" fmla="*/ 363855 w 400050"/>
                <a:gd name="connsiteY7" fmla="*/ 76200 h 400050"/>
                <a:gd name="connsiteX8" fmla="*/ 329565 w 400050"/>
                <a:gd name="connsiteY8" fmla="*/ 41910 h 400050"/>
                <a:gd name="connsiteX9" fmla="*/ 284798 w 400050"/>
                <a:gd name="connsiteY9" fmla="*/ 57150 h 400050"/>
                <a:gd name="connsiteX10" fmla="*/ 247650 w 400050"/>
                <a:gd name="connsiteY10" fmla="*/ 41910 h 400050"/>
                <a:gd name="connsiteX11" fmla="*/ 226695 w 400050"/>
                <a:gd name="connsiteY11" fmla="*/ 0 h 400050"/>
                <a:gd name="connsiteX12" fmla="*/ 179070 w 400050"/>
                <a:gd name="connsiteY12" fmla="*/ 0 h 400050"/>
                <a:gd name="connsiteX13" fmla="*/ 158115 w 400050"/>
                <a:gd name="connsiteY13" fmla="*/ 41910 h 400050"/>
                <a:gd name="connsiteX14" fmla="*/ 120968 w 400050"/>
                <a:gd name="connsiteY14" fmla="*/ 57150 h 400050"/>
                <a:gd name="connsiteX15" fmla="*/ 76200 w 400050"/>
                <a:gd name="connsiteY15" fmla="*/ 41910 h 400050"/>
                <a:gd name="connsiteX16" fmla="*/ 41910 w 400050"/>
                <a:gd name="connsiteY16" fmla="*/ 76200 h 400050"/>
                <a:gd name="connsiteX17" fmla="*/ 57150 w 400050"/>
                <a:gd name="connsiteY17" fmla="*/ 120968 h 400050"/>
                <a:gd name="connsiteX18" fmla="*/ 41910 w 400050"/>
                <a:gd name="connsiteY18" fmla="*/ 158115 h 400050"/>
                <a:gd name="connsiteX19" fmla="*/ 0 w 400050"/>
                <a:gd name="connsiteY19" fmla="*/ 179070 h 400050"/>
                <a:gd name="connsiteX20" fmla="*/ 0 w 400050"/>
                <a:gd name="connsiteY20" fmla="*/ 226695 h 400050"/>
                <a:gd name="connsiteX21" fmla="*/ 41910 w 400050"/>
                <a:gd name="connsiteY21" fmla="*/ 247650 h 400050"/>
                <a:gd name="connsiteX22" fmla="*/ 57150 w 400050"/>
                <a:gd name="connsiteY22" fmla="*/ 284798 h 400050"/>
                <a:gd name="connsiteX23" fmla="*/ 41910 w 400050"/>
                <a:gd name="connsiteY23" fmla="*/ 329565 h 400050"/>
                <a:gd name="connsiteX24" fmla="*/ 75248 w 400050"/>
                <a:gd name="connsiteY24" fmla="*/ 362903 h 400050"/>
                <a:gd name="connsiteX25" fmla="*/ 120015 w 400050"/>
                <a:gd name="connsiteY25" fmla="*/ 347663 h 400050"/>
                <a:gd name="connsiteX26" fmla="*/ 157163 w 400050"/>
                <a:gd name="connsiteY26" fmla="*/ 362903 h 400050"/>
                <a:gd name="connsiteX27" fmla="*/ 178118 w 400050"/>
                <a:gd name="connsiteY27" fmla="*/ 404813 h 400050"/>
                <a:gd name="connsiteX28" fmla="*/ 225743 w 400050"/>
                <a:gd name="connsiteY28" fmla="*/ 404813 h 400050"/>
                <a:gd name="connsiteX29" fmla="*/ 246698 w 400050"/>
                <a:gd name="connsiteY29" fmla="*/ 362903 h 400050"/>
                <a:gd name="connsiteX30" fmla="*/ 283845 w 400050"/>
                <a:gd name="connsiteY30" fmla="*/ 347663 h 400050"/>
                <a:gd name="connsiteX31" fmla="*/ 328613 w 400050"/>
                <a:gd name="connsiteY31" fmla="*/ 362903 h 400050"/>
                <a:gd name="connsiteX32" fmla="*/ 362903 w 400050"/>
                <a:gd name="connsiteY32" fmla="*/ 329565 h 400050"/>
                <a:gd name="connsiteX33" fmla="*/ 347663 w 400050"/>
                <a:gd name="connsiteY33" fmla="*/ 284798 h 400050"/>
                <a:gd name="connsiteX34" fmla="*/ 363855 w 400050"/>
                <a:gd name="connsiteY34" fmla="*/ 247650 h 400050"/>
                <a:gd name="connsiteX35" fmla="*/ 405765 w 400050"/>
                <a:gd name="connsiteY35" fmla="*/ 226695 h 400050"/>
                <a:gd name="connsiteX36" fmla="*/ 405765 w 400050"/>
                <a:gd name="connsiteY36" fmla="*/ 179070 h 400050"/>
                <a:gd name="connsiteX37" fmla="*/ 363855 w 400050"/>
                <a:gd name="connsiteY37" fmla="*/ 158115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00050" h="400050">
                  <a:moveTo>
                    <a:pt x="202883" y="274320"/>
                  </a:moveTo>
                  <a:cubicBezTo>
                    <a:pt x="162877" y="274320"/>
                    <a:pt x="131445" y="241935"/>
                    <a:pt x="131445" y="202883"/>
                  </a:cubicBezTo>
                  <a:cubicBezTo>
                    <a:pt x="131445" y="163830"/>
                    <a:pt x="163830" y="131445"/>
                    <a:pt x="202883" y="131445"/>
                  </a:cubicBezTo>
                  <a:cubicBezTo>
                    <a:pt x="242888" y="131445"/>
                    <a:pt x="274320" y="163830"/>
                    <a:pt x="274320" y="202883"/>
                  </a:cubicBezTo>
                  <a:cubicBezTo>
                    <a:pt x="274320" y="241935"/>
                    <a:pt x="241935" y="274320"/>
                    <a:pt x="202883" y="274320"/>
                  </a:cubicBezTo>
                  <a:close/>
                  <a:moveTo>
                    <a:pt x="363855" y="158115"/>
                  </a:moveTo>
                  <a:cubicBezTo>
                    <a:pt x="360045" y="144780"/>
                    <a:pt x="355283" y="132398"/>
                    <a:pt x="348615" y="120968"/>
                  </a:cubicBezTo>
                  <a:lnTo>
                    <a:pt x="363855" y="76200"/>
                  </a:lnTo>
                  <a:lnTo>
                    <a:pt x="329565" y="41910"/>
                  </a:lnTo>
                  <a:lnTo>
                    <a:pt x="284798" y="57150"/>
                  </a:lnTo>
                  <a:cubicBezTo>
                    <a:pt x="273367" y="50483"/>
                    <a:pt x="260985" y="45720"/>
                    <a:pt x="247650" y="41910"/>
                  </a:cubicBezTo>
                  <a:lnTo>
                    <a:pt x="226695" y="0"/>
                  </a:lnTo>
                  <a:lnTo>
                    <a:pt x="179070" y="0"/>
                  </a:lnTo>
                  <a:lnTo>
                    <a:pt x="158115" y="41910"/>
                  </a:lnTo>
                  <a:cubicBezTo>
                    <a:pt x="144780" y="45720"/>
                    <a:pt x="132398" y="50483"/>
                    <a:pt x="120968" y="57150"/>
                  </a:cubicBezTo>
                  <a:lnTo>
                    <a:pt x="76200" y="41910"/>
                  </a:lnTo>
                  <a:lnTo>
                    <a:pt x="41910" y="76200"/>
                  </a:lnTo>
                  <a:lnTo>
                    <a:pt x="57150" y="120968"/>
                  </a:lnTo>
                  <a:cubicBezTo>
                    <a:pt x="50482" y="132398"/>
                    <a:pt x="45720" y="144780"/>
                    <a:pt x="41910" y="158115"/>
                  </a:cubicBezTo>
                  <a:lnTo>
                    <a:pt x="0" y="179070"/>
                  </a:lnTo>
                  <a:lnTo>
                    <a:pt x="0" y="226695"/>
                  </a:lnTo>
                  <a:lnTo>
                    <a:pt x="41910" y="247650"/>
                  </a:lnTo>
                  <a:cubicBezTo>
                    <a:pt x="45720" y="260985"/>
                    <a:pt x="50482" y="273368"/>
                    <a:pt x="57150" y="284798"/>
                  </a:cubicBezTo>
                  <a:lnTo>
                    <a:pt x="41910" y="329565"/>
                  </a:lnTo>
                  <a:lnTo>
                    <a:pt x="75248" y="362903"/>
                  </a:lnTo>
                  <a:lnTo>
                    <a:pt x="120015" y="347663"/>
                  </a:lnTo>
                  <a:cubicBezTo>
                    <a:pt x="131445" y="354330"/>
                    <a:pt x="143827" y="359093"/>
                    <a:pt x="157163" y="362903"/>
                  </a:cubicBezTo>
                  <a:lnTo>
                    <a:pt x="178118" y="404813"/>
                  </a:lnTo>
                  <a:lnTo>
                    <a:pt x="225743" y="404813"/>
                  </a:lnTo>
                  <a:lnTo>
                    <a:pt x="246698" y="362903"/>
                  </a:lnTo>
                  <a:cubicBezTo>
                    <a:pt x="260033" y="359093"/>
                    <a:pt x="272415" y="354330"/>
                    <a:pt x="283845" y="347663"/>
                  </a:cubicBezTo>
                  <a:lnTo>
                    <a:pt x="328613" y="362903"/>
                  </a:lnTo>
                  <a:lnTo>
                    <a:pt x="362903" y="329565"/>
                  </a:lnTo>
                  <a:lnTo>
                    <a:pt x="347663" y="284798"/>
                  </a:lnTo>
                  <a:cubicBezTo>
                    <a:pt x="354330" y="273368"/>
                    <a:pt x="360045" y="260033"/>
                    <a:pt x="363855" y="247650"/>
                  </a:cubicBezTo>
                  <a:lnTo>
                    <a:pt x="405765" y="226695"/>
                  </a:lnTo>
                  <a:lnTo>
                    <a:pt x="405765" y="179070"/>
                  </a:lnTo>
                  <a:lnTo>
                    <a:pt x="363855" y="1581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1BCF7C59-C7FA-4DBD-9D98-501EA2CCF181}"/>
                </a:ext>
              </a:extLst>
            </p:cNvPr>
            <p:cNvSpPr/>
            <p:nvPr/>
          </p:nvSpPr>
          <p:spPr>
            <a:xfrm>
              <a:off x="223326" y="5766155"/>
              <a:ext cx="400050" cy="400050"/>
            </a:xfrm>
            <a:custGeom>
              <a:avLst/>
              <a:gdLst>
                <a:gd name="connsiteX0" fmla="*/ 202883 w 400050"/>
                <a:gd name="connsiteY0" fmla="*/ 274320 h 400050"/>
                <a:gd name="connsiteX1" fmla="*/ 131445 w 400050"/>
                <a:gd name="connsiteY1" fmla="*/ 202882 h 400050"/>
                <a:gd name="connsiteX2" fmla="*/ 202883 w 400050"/>
                <a:gd name="connsiteY2" fmla="*/ 131445 h 400050"/>
                <a:gd name="connsiteX3" fmla="*/ 274320 w 400050"/>
                <a:gd name="connsiteY3" fmla="*/ 202882 h 400050"/>
                <a:gd name="connsiteX4" fmla="*/ 202883 w 400050"/>
                <a:gd name="connsiteY4" fmla="*/ 274320 h 400050"/>
                <a:gd name="connsiteX5" fmla="*/ 202883 w 400050"/>
                <a:gd name="connsiteY5" fmla="*/ 274320 h 400050"/>
                <a:gd name="connsiteX6" fmla="*/ 348615 w 400050"/>
                <a:gd name="connsiteY6" fmla="*/ 120967 h 400050"/>
                <a:gd name="connsiteX7" fmla="*/ 363855 w 400050"/>
                <a:gd name="connsiteY7" fmla="*/ 76200 h 400050"/>
                <a:gd name="connsiteX8" fmla="*/ 329565 w 400050"/>
                <a:gd name="connsiteY8" fmla="*/ 41910 h 400050"/>
                <a:gd name="connsiteX9" fmla="*/ 284798 w 400050"/>
                <a:gd name="connsiteY9" fmla="*/ 57150 h 400050"/>
                <a:gd name="connsiteX10" fmla="*/ 247650 w 400050"/>
                <a:gd name="connsiteY10" fmla="*/ 41910 h 400050"/>
                <a:gd name="connsiteX11" fmla="*/ 226695 w 400050"/>
                <a:gd name="connsiteY11" fmla="*/ 0 h 400050"/>
                <a:gd name="connsiteX12" fmla="*/ 179070 w 400050"/>
                <a:gd name="connsiteY12" fmla="*/ 0 h 400050"/>
                <a:gd name="connsiteX13" fmla="*/ 158115 w 400050"/>
                <a:gd name="connsiteY13" fmla="*/ 41910 h 400050"/>
                <a:gd name="connsiteX14" fmla="*/ 120968 w 400050"/>
                <a:gd name="connsiteY14" fmla="*/ 57150 h 400050"/>
                <a:gd name="connsiteX15" fmla="*/ 76200 w 400050"/>
                <a:gd name="connsiteY15" fmla="*/ 41910 h 400050"/>
                <a:gd name="connsiteX16" fmla="*/ 42863 w 400050"/>
                <a:gd name="connsiteY16" fmla="*/ 75247 h 400050"/>
                <a:gd name="connsiteX17" fmla="*/ 57150 w 400050"/>
                <a:gd name="connsiteY17" fmla="*/ 120015 h 400050"/>
                <a:gd name="connsiteX18" fmla="*/ 41910 w 400050"/>
                <a:gd name="connsiteY18" fmla="*/ 157163 h 400050"/>
                <a:gd name="connsiteX19" fmla="*/ 0 w 400050"/>
                <a:gd name="connsiteY19" fmla="*/ 178117 h 400050"/>
                <a:gd name="connsiteX20" fmla="*/ 0 w 400050"/>
                <a:gd name="connsiteY20" fmla="*/ 225742 h 400050"/>
                <a:gd name="connsiteX21" fmla="*/ 41910 w 400050"/>
                <a:gd name="connsiteY21" fmla="*/ 246698 h 400050"/>
                <a:gd name="connsiteX22" fmla="*/ 57150 w 400050"/>
                <a:gd name="connsiteY22" fmla="*/ 283845 h 400050"/>
                <a:gd name="connsiteX23" fmla="*/ 42863 w 400050"/>
                <a:gd name="connsiteY23" fmla="*/ 328613 h 400050"/>
                <a:gd name="connsiteX24" fmla="*/ 76200 w 400050"/>
                <a:gd name="connsiteY24" fmla="*/ 361950 h 400050"/>
                <a:gd name="connsiteX25" fmla="*/ 120968 w 400050"/>
                <a:gd name="connsiteY25" fmla="*/ 347663 h 400050"/>
                <a:gd name="connsiteX26" fmla="*/ 158115 w 400050"/>
                <a:gd name="connsiteY26" fmla="*/ 362903 h 400050"/>
                <a:gd name="connsiteX27" fmla="*/ 179070 w 400050"/>
                <a:gd name="connsiteY27" fmla="*/ 404813 h 400050"/>
                <a:gd name="connsiteX28" fmla="*/ 226695 w 400050"/>
                <a:gd name="connsiteY28" fmla="*/ 404813 h 400050"/>
                <a:gd name="connsiteX29" fmla="*/ 247650 w 400050"/>
                <a:gd name="connsiteY29" fmla="*/ 362903 h 400050"/>
                <a:gd name="connsiteX30" fmla="*/ 284798 w 400050"/>
                <a:gd name="connsiteY30" fmla="*/ 347663 h 400050"/>
                <a:gd name="connsiteX31" fmla="*/ 329565 w 400050"/>
                <a:gd name="connsiteY31" fmla="*/ 362903 h 400050"/>
                <a:gd name="connsiteX32" fmla="*/ 362903 w 400050"/>
                <a:gd name="connsiteY32" fmla="*/ 328613 h 400050"/>
                <a:gd name="connsiteX33" fmla="*/ 348615 w 400050"/>
                <a:gd name="connsiteY33" fmla="*/ 284798 h 400050"/>
                <a:gd name="connsiteX34" fmla="*/ 363855 w 400050"/>
                <a:gd name="connsiteY34" fmla="*/ 247650 h 400050"/>
                <a:gd name="connsiteX35" fmla="*/ 405765 w 400050"/>
                <a:gd name="connsiteY35" fmla="*/ 226695 h 400050"/>
                <a:gd name="connsiteX36" fmla="*/ 405765 w 400050"/>
                <a:gd name="connsiteY36" fmla="*/ 179070 h 400050"/>
                <a:gd name="connsiteX37" fmla="*/ 363855 w 400050"/>
                <a:gd name="connsiteY37" fmla="*/ 158115 h 400050"/>
                <a:gd name="connsiteX38" fmla="*/ 348615 w 400050"/>
                <a:gd name="connsiteY38" fmla="*/ 120967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00050" h="400050">
                  <a:moveTo>
                    <a:pt x="202883" y="274320"/>
                  </a:moveTo>
                  <a:cubicBezTo>
                    <a:pt x="162878" y="274320"/>
                    <a:pt x="131445" y="241935"/>
                    <a:pt x="131445" y="202882"/>
                  </a:cubicBezTo>
                  <a:cubicBezTo>
                    <a:pt x="131445" y="162877"/>
                    <a:pt x="163830" y="131445"/>
                    <a:pt x="202883" y="131445"/>
                  </a:cubicBezTo>
                  <a:cubicBezTo>
                    <a:pt x="242888" y="131445"/>
                    <a:pt x="274320" y="163830"/>
                    <a:pt x="274320" y="202882"/>
                  </a:cubicBezTo>
                  <a:cubicBezTo>
                    <a:pt x="274320" y="241935"/>
                    <a:pt x="242888" y="274320"/>
                    <a:pt x="202883" y="274320"/>
                  </a:cubicBezTo>
                  <a:lnTo>
                    <a:pt x="202883" y="274320"/>
                  </a:lnTo>
                  <a:close/>
                  <a:moveTo>
                    <a:pt x="348615" y="120967"/>
                  </a:moveTo>
                  <a:lnTo>
                    <a:pt x="363855" y="76200"/>
                  </a:lnTo>
                  <a:lnTo>
                    <a:pt x="329565" y="41910"/>
                  </a:lnTo>
                  <a:lnTo>
                    <a:pt x="284798" y="57150"/>
                  </a:lnTo>
                  <a:cubicBezTo>
                    <a:pt x="273368" y="50482"/>
                    <a:pt x="260033" y="45720"/>
                    <a:pt x="247650" y="41910"/>
                  </a:cubicBezTo>
                  <a:lnTo>
                    <a:pt x="226695" y="0"/>
                  </a:lnTo>
                  <a:lnTo>
                    <a:pt x="179070" y="0"/>
                  </a:lnTo>
                  <a:lnTo>
                    <a:pt x="158115" y="41910"/>
                  </a:lnTo>
                  <a:cubicBezTo>
                    <a:pt x="144780" y="45720"/>
                    <a:pt x="132398" y="50482"/>
                    <a:pt x="120968" y="57150"/>
                  </a:cubicBezTo>
                  <a:lnTo>
                    <a:pt x="76200" y="41910"/>
                  </a:lnTo>
                  <a:lnTo>
                    <a:pt x="42863" y="75247"/>
                  </a:lnTo>
                  <a:lnTo>
                    <a:pt x="57150" y="120015"/>
                  </a:lnTo>
                  <a:cubicBezTo>
                    <a:pt x="50483" y="131445"/>
                    <a:pt x="45720" y="144780"/>
                    <a:pt x="41910" y="157163"/>
                  </a:cubicBezTo>
                  <a:lnTo>
                    <a:pt x="0" y="178117"/>
                  </a:lnTo>
                  <a:lnTo>
                    <a:pt x="0" y="225742"/>
                  </a:lnTo>
                  <a:lnTo>
                    <a:pt x="41910" y="246698"/>
                  </a:lnTo>
                  <a:cubicBezTo>
                    <a:pt x="45720" y="260032"/>
                    <a:pt x="50483" y="272415"/>
                    <a:pt x="57150" y="283845"/>
                  </a:cubicBezTo>
                  <a:lnTo>
                    <a:pt x="42863" y="328613"/>
                  </a:lnTo>
                  <a:lnTo>
                    <a:pt x="76200" y="361950"/>
                  </a:lnTo>
                  <a:lnTo>
                    <a:pt x="120968" y="347663"/>
                  </a:lnTo>
                  <a:cubicBezTo>
                    <a:pt x="132398" y="354330"/>
                    <a:pt x="144780" y="359092"/>
                    <a:pt x="158115" y="362903"/>
                  </a:cubicBezTo>
                  <a:lnTo>
                    <a:pt x="179070" y="404813"/>
                  </a:lnTo>
                  <a:lnTo>
                    <a:pt x="226695" y="404813"/>
                  </a:lnTo>
                  <a:lnTo>
                    <a:pt x="247650" y="362903"/>
                  </a:lnTo>
                  <a:cubicBezTo>
                    <a:pt x="260985" y="359092"/>
                    <a:pt x="273368" y="354330"/>
                    <a:pt x="284798" y="347663"/>
                  </a:cubicBezTo>
                  <a:lnTo>
                    <a:pt x="329565" y="362903"/>
                  </a:lnTo>
                  <a:lnTo>
                    <a:pt x="362903" y="328613"/>
                  </a:lnTo>
                  <a:lnTo>
                    <a:pt x="348615" y="284798"/>
                  </a:lnTo>
                  <a:cubicBezTo>
                    <a:pt x="355283" y="273367"/>
                    <a:pt x="360045" y="260985"/>
                    <a:pt x="363855" y="247650"/>
                  </a:cubicBezTo>
                  <a:lnTo>
                    <a:pt x="405765" y="226695"/>
                  </a:lnTo>
                  <a:lnTo>
                    <a:pt x="405765" y="179070"/>
                  </a:lnTo>
                  <a:lnTo>
                    <a:pt x="363855" y="158115"/>
                  </a:lnTo>
                  <a:cubicBezTo>
                    <a:pt x="360045" y="144780"/>
                    <a:pt x="355283" y="132397"/>
                    <a:pt x="348615" y="1209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aphic 22" descr="Bullseye">
            <a:extLst>
              <a:ext uri="{FF2B5EF4-FFF2-40B4-BE49-F238E27FC236}">
                <a16:creationId xmlns:a16="http://schemas.microsoft.com/office/drawing/2014/main" id="{D17D7DB6-500F-4E14-8431-EF9750A30222}"/>
              </a:ext>
            </a:extLst>
          </p:cNvPr>
          <p:cNvGrpSpPr/>
          <p:nvPr/>
        </p:nvGrpSpPr>
        <p:grpSpPr>
          <a:xfrm>
            <a:off x="4214312" y="2762027"/>
            <a:ext cx="714371" cy="714371"/>
            <a:chOff x="1384840" y="4953426"/>
            <a:chExt cx="914400" cy="914400"/>
          </a:xfrm>
          <a:solidFill>
            <a:srgbClr val="000000">
              <a:alpha val="60000"/>
            </a:srgbClr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F85B91B-9E7C-43FF-9EC3-E4ADC05F662F}"/>
                </a:ext>
              </a:extLst>
            </p:cNvPr>
            <p:cNvSpPr/>
            <p:nvPr/>
          </p:nvSpPr>
          <p:spPr>
            <a:xfrm>
              <a:off x="1731550" y="5034389"/>
              <a:ext cx="485775" cy="485775"/>
            </a:xfrm>
            <a:custGeom>
              <a:avLst/>
              <a:gdLst>
                <a:gd name="connsiteX0" fmla="*/ 401003 w 485775"/>
                <a:gd name="connsiteY0" fmla="*/ 85725 h 485775"/>
                <a:gd name="connsiteX1" fmla="*/ 391478 w 485775"/>
                <a:gd name="connsiteY1" fmla="*/ 0 h 485775"/>
                <a:gd name="connsiteX2" fmla="*/ 286703 w 485775"/>
                <a:gd name="connsiteY2" fmla="*/ 104775 h 485775"/>
                <a:gd name="connsiteX3" fmla="*/ 292417 w 485775"/>
                <a:gd name="connsiteY3" fmla="*/ 154305 h 485775"/>
                <a:gd name="connsiteX4" fmla="*/ 140017 w 485775"/>
                <a:gd name="connsiteY4" fmla="*/ 306705 h 485775"/>
                <a:gd name="connsiteX5" fmla="*/ 95250 w 485775"/>
                <a:gd name="connsiteY5" fmla="*/ 295275 h 485775"/>
                <a:gd name="connsiteX6" fmla="*/ 0 w 485775"/>
                <a:gd name="connsiteY6" fmla="*/ 390525 h 485775"/>
                <a:gd name="connsiteX7" fmla="*/ 95250 w 485775"/>
                <a:gd name="connsiteY7" fmla="*/ 485775 h 485775"/>
                <a:gd name="connsiteX8" fmla="*/ 190500 w 485775"/>
                <a:gd name="connsiteY8" fmla="*/ 390525 h 485775"/>
                <a:gd name="connsiteX9" fmla="*/ 180022 w 485775"/>
                <a:gd name="connsiteY9" fmla="*/ 346710 h 485775"/>
                <a:gd name="connsiteX10" fmla="*/ 332423 w 485775"/>
                <a:gd name="connsiteY10" fmla="*/ 194310 h 485775"/>
                <a:gd name="connsiteX11" fmla="*/ 381953 w 485775"/>
                <a:gd name="connsiteY11" fmla="*/ 200025 h 485775"/>
                <a:gd name="connsiteX12" fmla="*/ 486728 w 485775"/>
                <a:gd name="connsiteY12" fmla="*/ 95250 h 485775"/>
                <a:gd name="connsiteX13" fmla="*/ 401003 w 485775"/>
                <a:gd name="connsiteY13" fmla="*/ 8572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5775" h="485775">
                  <a:moveTo>
                    <a:pt x="401003" y="85725"/>
                  </a:moveTo>
                  <a:lnTo>
                    <a:pt x="391478" y="0"/>
                  </a:lnTo>
                  <a:lnTo>
                    <a:pt x="286703" y="104775"/>
                  </a:lnTo>
                  <a:lnTo>
                    <a:pt x="292417" y="154305"/>
                  </a:lnTo>
                  <a:lnTo>
                    <a:pt x="140017" y="306705"/>
                  </a:lnTo>
                  <a:cubicBezTo>
                    <a:pt x="126682" y="300038"/>
                    <a:pt x="111442" y="295275"/>
                    <a:pt x="95250" y="295275"/>
                  </a:cubicBezTo>
                  <a:cubicBezTo>
                    <a:pt x="42863" y="295275"/>
                    <a:pt x="0" y="338138"/>
                    <a:pt x="0" y="390525"/>
                  </a:cubicBezTo>
                  <a:cubicBezTo>
                    <a:pt x="0" y="442913"/>
                    <a:pt x="42863" y="485775"/>
                    <a:pt x="95250" y="485775"/>
                  </a:cubicBezTo>
                  <a:cubicBezTo>
                    <a:pt x="147638" y="485775"/>
                    <a:pt x="190500" y="442913"/>
                    <a:pt x="190500" y="390525"/>
                  </a:cubicBezTo>
                  <a:cubicBezTo>
                    <a:pt x="190500" y="374333"/>
                    <a:pt x="186690" y="360045"/>
                    <a:pt x="180022" y="346710"/>
                  </a:cubicBezTo>
                  <a:lnTo>
                    <a:pt x="332423" y="194310"/>
                  </a:lnTo>
                  <a:lnTo>
                    <a:pt x="381953" y="200025"/>
                  </a:lnTo>
                  <a:lnTo>
                    <a:pt x="486728" y="95250"/>
                  </a:lnTo>
                  <a:lnTo>
                    <a:pt x="401003" y="857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D3241F4-1787-475F-A3D0-B63655625B14}"/>
                </a:ext>
              </a:extLst>
            </p:cNvPr>
            <p:cNvSpPr/>
            <p:nvPr/>
          </p:nvSpPr>
          <p:spPr>
            <a:xfrm>
              <a:off x="1465803" y="5062964"/>
              <a:ext cx="723900" cy="723900"/>
            </a:xfrm>
            <a:custGeom>
              <a:avLst/>
              <a:gdLst>
                <a:gd name="connsiteX0" fmla="*/ 674370 w 723900"/>
                <a:gd name="connsiteY0" fmla="*/ 198120 h 723900"/>
                <a:gd name="connsiteX1" fmla="*/ 661988 w 723900"/>
                <a:gd name="connsiteY1" fmla="*/ 211455 h 723900"/>
                <a:gd name="connsiteX2" fmla="*/ 643890 w 723900"/>
                <a:gd name="connsiteY2" fmla="*/ 209550 h 723900"/>
                <a:gd name="connsiteX3" fmla="*/ 623888 w 723900"/>
                <a:gd name="connsiteY3" fmla="*/ 206693 h 723900"/>
                <a:gd name="connsiteX4" fmla="*/ 666750 w 723900"/>
                <a:gd name="connsiteY4" fmla="*/ 361950 h 723900"/>
                <a:gd name="connsiteX5" fmla="*/ 361950 w 723900"/>
                <a:gd name="connsiteY5" fmla="*/ 666750 h 723900"/>
                <a:gd name="connsiteX6" fmla="*/ 57150 w 723900"/>
                <a:gd name="connsiteY6" fmla="*/ 361950 h 723900"/>
                <a:gd name="connsiteX7" fmla="*/ 361950 w 723900"/>
                <a:gd name="connsiteY7" fmla="*/ 57150 h 723900"/>
                <a:gd name="connsiteX8" fmla="*/ 517208 w 723900"/>
                <a:gd name="connsiteY8" fmla="*/ 100013 h 723900"/>
                <a:gd name="connsiteX9" fmla="*/ 515303 w 723900"/>
                <a:gd name="connsiteY9" fmla="*/ 80963 h 723900"/>
                <a:gd name="connsiteX10" fmla="*/ 512445 w 723900"/>
                <a:gd name="connsiteY10" fmla="*/ 61913 h 723900"/>
                <a:gd name="connsiteX11" fmla="*/ 525780 w 723900"/>
                <a:gd name="connsiteY11" fmla="*/ 48578 h 723900"/>
                <a:gd name="connsiteX12" fmla="*/ 532448 w 723900"/>
                <a:gd name="connsiteY12" fmla="*/ 41910 h 723900"/>
                <a:gd name="connsiteX13" fmla="*/ 361950 w 723900"/>
                <a:gd name="connsiteY13" fmla="*/ 0 h 723900"/>
                <a:gd name="connsiteX14" fmla="*/ 0 w 723900"/>
                <a:gd name="connsiteY14" fmla="*/ 361950 h 723900"/>
                <a:gd name="connsiteX15" fmla="*/ 361950 w 723900"/>
                <a:gd name="connsiteY15" fmla="*/ 723900 h 723900"/>
                <a:gd name="connsiteX16" fmla="*/ 723900 w 723900"/>
                <a:gd name="connsiteY16" fmla="*/ 361950 h 723900"/>
                <a:gd name="connsiteX17" fmla="*/ 681038 w 723900"/>
                <a:gd name="connsiteY17" fmla="*/ 192405 h 723900"/>
                <a:gd name="connsiteX18" fmla="*/ 674370 w 723900"/>
                <a:gd name="connsiteY18" fmla="*/ 19812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3900" h="723900">
                  <a:moveTo>
                    <a:pt x="674370" y="198120"/>
                  </a:moveTo>
                  <a:lnTo>
                    <a:pt x="661988" y="211455"/>
                  </a:lnTo>
                  <a:lnTo>
                    <a:pt x="643890" y="209550"/>
                  </a:lnTo>
                  <a:lnTo>
                    <a:pt x="623888" y="206693"/>
                  </a:lnTo>
                  <a:cubicBezTo>
                    <a:pt x="650558" y="252413"/>
                    <a:pt x="666750" y="304800"/>
                    <a:pt x="666750" y="361950"/>
                  </a:cubicBezTo>
                  <a:cubicBezTo>
                    <a:pt x="666750" y="529590"/>
                    <a:pt x="529590" y="666750"/>
                    <a:pt x="361950" y="666750"/>
                  </a:cubicBezTo>
                  <a:cubicBezTo>
                    <a:pt x="194310" y="666750"/>
                    <a:pt x="57150" y="529590"/>
                    <a:pt x="57150" y="361950"/>
                  </a:cubicBezTo>
                  <a:cubicBezTo>
                    <a:pt x="57150" y="194310"/>
                    <a:pt x="194310" y="57150"/>
                    <a:pt x="361950" y="57150"/>
                  </a:cubicBezTo>
                  <a:cubicBezTo>
                    <a:pt x="418148" y="57150"/>
                    <a:pt x="471488" y="72390"/>
                    <a:pt x="517208" y="100013"/>
                  </a:cubicBezTo>
                  <a:lnTo>
                    <a:pt x="515303" y="80963"/>
                  </a:lnTo>
                  <a:lnTo>
                    <a:pt x="512445" y="61913"/>
                  </a:lnTo>
                  <a:lnTo>
                    <a:pt x="525780" y="48578"/>
                  </a:lnTo>
                  <a:lnTo>
                    <a:pt x="532448" y="41910"/>
                  </a:lnTo>
                  <a:cubicBezTo>
                    <a:pt x="481013" y="15240"/>
                    <a:pt x="423863" y="0"/>
                    <a:pt x="361950" y="0"/>
                  </a:cubicBez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300038"/>
                    <a:pt x="708660" y="242888"/>
                    <a:pt x="681038" y="192405"/>
                  </a:cubicBezTo>
                  <a:lnTo>
                    <a:pt x="674370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2FF2661-504D-4BC9-980C-2BC6A4CDC25E}"/>
                </a:ext>
              </a:extLst>
            </p:cNvPr>
            <p:cNvSpPr/>
            <p:nvPr/>
          </p:nvSpPr>
          <p:spPr>
            <a:xfrm>
              <a:off x="1599153" y="5196314"/>
              <a:ext cx="457200" cy="457200"/>
            </a:xfrm>
            <a:custGeom>
              <a:avLst/>
              <a:gdLst>
                <a:gd name="connsiteX0" fmla="*/ 387668 w 457200"/>
                <a:gd name="connsiteY0" fmla="*/ 163830 h 457200"/>
                <a:gd name="connsiteX1" fmla="*/ 400050 w 457200"/>
                <a:gd name="connsiteY1" fmla="*/ 228600 h 457200"/>
                <a:gd name="connsiteX2" fmla="*/ 228600 w 457200"/>
                <a:gd name="connsiteY2" fmla="*/ 400050 h 457200"/>
                <a:gd name="connsiteX3" fmla="*/ 57150 w 457200"/>
                <a:gd name="connsiteY3" fmla="*/ 228600 h 457200"/>
                <a:gd name="connsiteX4" fmla="*/ 228600 w 457200"/>
                <a:gd name="connsiteY4" fmla="*/ 57150 h 457200"/>
                <a:gd name="connsiteX5" fmla="*/ 293370 w 457200"/>
                <a:gd name="connsiteY5" fmla="*/ 69532 h 457200"/>
                <a:gd name="connsiteX6" fmla="*/ 336233 w 457200"/>
                <a:gd name="connsiteY6" fmla="*/ 26670 h 457200"/>
                <a:gd name="connsiteX7" fmla="*/ 228600 w 457200"/>
                <a:gd name="connsiteY7" fmla="*/ 0 h 457200"/>
                <a:gd name="connsiteX8" fmla="*/ 0 w 457200"/>
                <a:gd name="connsiteY8" fmla="*/ 228600 h 457200"/>
                <a:gd name="connsiteX9" fmla="*/ 228600 w 457200"/>
                <a:gd name="connsiteY9" fmla="*/ 457200 h 457200"/>
                <a:gd name="connsiteX10" fmla="*/ 457200 w 457200"/>
                <a:gd name="connsiteY10" fmla="*/ 228600 h 457200"/>
                <a:gd name="connsiteX11" fmla="*/ 430530 w 457200"/>
                <a:gd name="connsiteY11" fmla="*/ 120968 h 457200"/>
                <a:gd name="connsiteX12" fmla="*/ 387668 w 457200"/>
                <a:gd name="connsiteY12" fmla="*/ 16383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7200" h="457200">
                  <a:moveTo>
                    <a:pt x="387668" y="163830"/>
                  </a:moveTo>
                  <a:cubicBezTo>
                    <a:pt x="396240" y="183833"/>
                    <a:pt x="400050" y="205740"/>
                    <a:pt x="400050" y="228600"/>
                  </a:cubicBezTo>
                  <a:cubicBezTo>
                    <a:pt x="400050" y="322898"/>
                    <a:pt x="322898" y="400050"/>
                    <a:pt x="228600" y="400050"/>
                  </a:cubicBezTo>
                  <a:cubicBezTo>
                    <a:pt x="134302" y="400050"/>
                    <a:pt x="57150" y="322898"/>
                    <a:pt x="57150" y="228600"/>
                  </a:cubicBezTo>
                  <a:cubicBezTo>
                    <a:pt x="57150" y="134302"/>
                    <a:pt x="134302" y="57150"/>
                    <a:pt x="228600" y="57150"/>
                  </a:cubicBezTo>
                  <a:cubicBezTo>
                    <a:pt x="251460" y="57150"/>
                    <a:pt x="273368" y="61913"/>
                    <a:pt x="293370" y="69532"/>
                  </a:cubicBezTo>
                  <a:lnTo>
                    <a:pt x="336233" y="26670"/>
                  </a:lnTo>
                  <a:cubicBezTo>
                    <a:pt x="303848" y="9525"/>
                    <a:pt x="267653" y="0"/>
                    <a:pt x="228600" y="0"/>
                  </a:cubicBezTo>
                  <a:cubicBezTo>
                    <a:pt x="102870" y="0"/>
                    <a:pt x="0" y="102870"/>
                    <a:pt x="0" y="228600"/>
                  </a:cubicBezTo>
                  <a:cubicBezTo>
                    <a:pt x="0" y="354330"/>
                    <a:pt x="102870" y="457200"/>
                    <a:pt x="228600" y="457200"/>
                  </a:cubicBezTo>
                  <a:cubicBezTo>
                    <a:pt x="354330" y="457200"/>
                    <a:pt x="457200" y="354330"/>
                    <a:pt x="457200" y="228600"/>
                  </a:cubicBezTo>
                  <a:cubicBezTo>
                    <a:pt x="457200" y="189548"/>
                    <a:pt x="447675" y="153352"/>
                    <a:pt x="430530" y="120968"/>
                  </a:cubicBezTo>
                  <a:lnTo>
                    <a:pt x="387668" y="1638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0" name="Graphic 28" descr="Research">
            <a:extLst>
              <a:ext uri="{FF2B5EF4-FFF2-40B4-BE49-F238E27FC236}">
                <a16:creationId xmlns:a16="http://schemas.microsoft.com/office/drawing/2014/main" id="{410917AA-56B3-44F7-A704-24AEC361CB0C}"/>
              </a:ext>
            </a:extLst>
          </p:cNvPr>
          <p:cNvGrpSpPr/>
          <p:nvPr/>
        </p:nvGrpSpPr>
        <p:grpSpPr>
          <a:xfrm>
            <a:off x="5610458" y="3162088"/>
            <a:ext cx="714371" cy="714371"/>
            <a:chOff x="2599240" y="5410626"/>
            <a:chExt cx="914400" cy="914400"/>
          </a:xfrm>
          <a:solidFill>
            <a:srgbClr val="000000">
              <a:alpha val="60000"/>
            </a:srgbClr>
          </a:solidFill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B28374CB-4289-402B-912D-BD9DAA6A7A41}"/>
                </a:ext>
              </a:extLst>
            </p:cNvPr>
            <p:cNvSpPr/>
            <p:nvPr/>
          </p:nvSpPr>
          <p:spPr>
            <a:xfrm>
              <a:off x="2673530" y="5489678"/>
              <a:ext cx="752475" cy="752475"/>
            </a:xfrm>
            <a:custGeom>
              <a:avLst/>
              <a:gdLst>
                <a:gd name="connsiteX0" fmla="*/ 616273 w 752475"/>
                <a:gd name="connsiteY0" fmla="*/ 521975 h 752475"/>
                <a:gd name="connsiteX1" fmla="*/ 557218 w 752475"/>
                <a:gd name="connsiteY1" fmla="*/ 503878 h 752475"/>
                <a:gd name="connsiteX2" fmla="*/ 514355 w 752475"/>
                <a:gd name="connsiteY2" fmla="*/ 461968 h 752475"/>
                <a:gd name="connsiteX3" fmla="*/ 573410 w 752475"/>
                <a:gd name="connsiteY3" fmla="*/ 288613 h 752475"/>
                <a:gd name="connsiteX4" fmla="*/ 287660 w 752475"/>
                <a:gd name="connsiteY4" fmla="*/ 5 h 752475"/>
                <a:gd name="connsiteX5" fmla="*/ 5 w 752475"/>
                <a:gd name="connsiteY5" fmla="*/ 285755 h 752475"/>
                <a:gd name="connsiteX6" fmla="*/ 285755 w 752475"/>
                <a:gd name="connsiteY6" fmla="*/ 573410 h 752475"/>
                <a:gd name="connsiteX7" fmla="*/ 461015 w 752475"/>
                <a:gd name="connsiteY7" fmla="*/ 514355 h 752475"/>
                <a:gd name="connsiteX8" fmla="*/ 502925 w 752475"/>
                <a:gd name="connsiteY8" fmla="*/ 556265 h 752475"/>
                <a:gd name="connsiteX9" fmla="*/ 521023 w 752475"/>
                <a:gd name="connsiteY9" fmla="*/ 616273 h 752475"/>
                <a:gd name="connsiteX10" fmla="*/ 640085 w 752475"/>
                <a:gd name="connsiteY10" fmla="*/ 735335 h 752475"/>
                <a:gd name="connsiteX11" fmla="*/ 734383 w 752475"/>
                <a:gd name="connsiteY11" fmla="*/ 735335 h 752475"/>
                <a:gd name="connsiteX12" fmla="*/ 734383 w 752475"/>
                <a:gd name="connsiteY12" fmla="*/ 641038 h 752475"/>
                <a:gd name="connsiteX13" fmla="*/ 616273 w 752475"/>
                <a:gd name="connsiteY13" fmla="*/ 521975 h 752475"/>
                <a:gd name="connsiteX14" fmla="*/ 287660 w 752475"/>
                <a:gd name="connsiteY14" fmla="*/ 516260 h 752475"/>
                <a:gd name="connsiteX15" fmla="*/ 59060 w 752475"/>
                <a:gd name="connsiteY15" fmla="*/ 287660 h 752475"/>
                <a:gd name="connsiteX16" fmla="*/ 287660 w 752475"/>
                <a:gd name="connsiteY16" fmla="*/ 59060 h 752475"/>
                <a:gd name="connsiteX17" fmla="*/ 516260 w 752475"/>
                <a:gd name="connsiteY17" fmla="*/ 287660 h 752475"/>
                <a:gd name="connsiteX18" fmla="*/ 287660 w 752475"/>
                <a:gd name="connsiteY18" fmla="*/ 516260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52475" h="752475">
                  <a:moveTo>
                    <a:pt x="616273" y="521975"/>
                  </a:moveTo>
                  <a:cubicBezTo>
                    <a:pt x="601033" y="506735"/>
                    <a:pt x="578173" y="499115"/>
                    <a:pt x="557218" y="503878"/>
                  </a:cubicBezTo>
                  <a:lnTo>
                    <a:pt x="514355" y="461968"/>
                  </a:lnTo>
                  <a:cubicBezTo>
                    <a:pt x="552455" y="412438"/>
                    <a:pt x="573410" y="351478"/>
                    <a:pt x="573410" y="288613"/>
                  </a:cubicBezTo>
                  <a:cubicBezTo>
                    <a:pt x="574363" y="129545"/>
                    <a:pt x="445775" y="958"/>
                    <a:pt x="287660" y="5"/>
                  </a:cubicBezTo>
                  <a:cubicBezTo>
                    <a:pt x="129545" y="-947"/>
                    <a:pt x="958" y="127640"/>
                    <a:pt x="5" y="285755"/>
                  </a:cubicBezTo>
                  <a:cubicBezTo>
                    <a:pt x="-947" y="443870"/>
                    <a:pt x="127640" y="572458"/>
                    <a:pt x="285755" y="573410"/>
                  </a:cubicBezTo>
                  <a:cubicBezTo>
                    <a:pt x="348620" y="573410"/>
                    <a:pt x="410533" y="552455"/>
                    <a:pt x="461015" y="514355"/>
                  </a:cubicBezTo>
                  <a:lnTo>
                    <a:pt x="502925" y="556265"/>
                  </a:lnTo>
                  <a:cubicBezTo>
                    <a:pt x="499115" y="578173"/>
                    <a:pt x="505783" y="600080"/>
                    <a:pt x="521023" y="616273"/>
                  </a:cubicBezTo>
                  <a:lnTo>
                    <a:pt x="640085" y="735335"/>
                  </a:lnTo>
                  <a:cubicBezTo>
                    <a:pt x="665803" y="761053"/>
                    <a:pt x="708665" y="761053"/>
                    <a:pt x="734383" y="735335"/>
                  </a:cubicBezTo>
                  <a:cubicBezTo>
                    <a:pt x="760100" y="709618"/>
                    <a:pt x="760100" y="666755"/>
                    <a:pt x="734383" y="641038"/>
                  </a:cubicBezTo>
                  <a:lnTo>
                    <a:pt x="616273" y="521975"/>
                  </a:lnTo>
                  <a:close/>
                  <a:moveTo>
                    <a:pt x="287660" y="516260"/>
                  </a:moveTo>
                  <a:cubicBezTo>
                    <a:pt x="160978" y="516260"/>
                    <a:pt x="59060" y="414343"/>
                    <a:pt x="59060" y="287660"/>
                  </a:cubicBezTo>
                  <a:cubicBezTo>
                    <a:pt x="59060" y="160978"/>
                    <a:pt x="160978" y="59060"/>
                    <a:pt x="287660" y="59060"/>
                  </a:cubicBezTo>
                  <a:cubicBezTo>
                    <a:pt x="414343" y="59060"/>
                    <a:pt x="516260" y="160978"/>
                    <a:pt x="516260" y="287660"/>
                  </a:cubicBezTo>
                  <a:cubicBezTo>
                    <a:pt x="516260" y="413390"/>
                    <a:pt x="413390" y="516260"/>
                    <a:pt x="287660" y="516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0E1C952D-9C2E-4DED-9E66-59CD3F5916E3}"/>
                </a:ext>
              </a:extLst>
            </p:cNvPr>
            <p:cNvSpPr/>
            <p:nvPr/>
          </p:nvSpPr>
          <p:spPr>
            <a:xfrm>
              <a:off x="2756403" y="5631241"/>
              <a:ext cx="409575" cy="295275"/>
            </a:xfrm>
            <a:custGeom>
              <a:avLst/>
              <a:gdLst>
                <a:gd name="connsiteX0" fmla="*/ 409575 w 409575"/>
                <a:gd name="connsiteY0" fmla="*/ 131810 h 295275"/>
                <a:gd name="connsiteX1" fmla="*/ 355283 w 409575"/>
                <a:gd name="connsiteY1" fmla="*/ 131810 h 295275"/>
                <a:gd name="connsiteX2" fmla="*/ 342900 w 409575"/>
                <a:gd name="connsiteY2" fmla="*/ 139430 h 295275"/>
                <a:gd name="connsiteX3" fmla="*/ 306705 w 409575"/>
                <a:gd name="connsiteY3" fmla="*/ 178483 h 295275"/>
                <a:gd name="connsiteX4" fmla="*/ 276225 w 409575"/>
                <a:gd name="connsiteY4" fmla="*/ 72755 h 295275"/>
                <a:gd name="connsiteX5" fmla="*/ 255270 w 409575"/>
                <a:gd name="connsiteY5" fmla="*/ 61325 h 295275"/>
                <a:gd name="connsiteX6" fmla="*/ 243840 w 409575"/>
                <a:gd name="connsiteY6" fmla="*/ 71803 h 295275"/>
                <a:gd name="connsiteX7" fmla="*/ 186690 w 409575"/>
                <a:gd name="connsiteY7" fmla="*/ 223250 h 295275"/>
                <a:gd name="connsiteX8" fmla="*/ 147638 w 409575"/>
                <a:gd name="connsiteY8" fmla="*/ 13700 h 295275"/>
                <a:gd name="connsiteX9" fmla="*/ 128588 w 409575"/>
                <a:gd name="connsiteY9" fmla="*/ 365 h 295275"/>
                <a:gd name="connsiteX10" fmla="*/ 115253 w 409575"/>
                <a:gd name="connsiteY10" fmla="*/ 11795 h 295275"/>
                <a:gd name="connsiteX11" fmla="*/ 74295 w 409575"/>
                <a:gd name="connsiteY11" fmla="*/ 131810 h 295275"/>
                <a:gd name="connsiteX12" fmla="*/ 0 w 409575"/>
                <a:gd name="connsiteY12" fmla="*/ 131810 h 295275"/>
                <a:gd name="connsiteX13" fmla="*/ 0 w 409575"/>
                <a:gd name="connsiteY13" fmla="*/ 169910 h 295275"/>
                <a:gd name="connsiteX14" fmla="*/ 86678 w 409575"/>
                <a:gd name="connsiteY14" fmla="*/ 169910 h 295275"/>
                <a:gd name="connsiteX15" fmla="*/ 102870 w 409575"/>
                <a:gd name="connsiteY15" fmla="*/ 155623 h 295275"/>
                <a:gd name="connsiteX16" fmla="*/ 126682 w 409575"/>
                <a:gd name="connsiteY16" fmla="*/ 83232 h 295275"/>
                <a:gd name="connsiteX17" fmla="*/ 164783 w 409575"/>
                <a:gd name="connsiteY17" fmla="*/ 288020 h 295275"/>
                <a:gd name="connsiteX18" fmla="*/ 180023 w 409575"/>
                <a:gd name="connsiteY18" fmla="*/ 301355 h 295275"/>
                <a:gd name="connsiteX19" fmla="*/ 181927 w 409575"/>
                <a:gd name="connsiteY19" fmla="*/ 301355 h 295275"/>
                <a:gd name="connsiteX20" fmla="*/ 198120 w 409575"/>
                <a:gd name="connsiteY20" fmla="*/ 290878 h 295275"/>
                <a:gd name="connsiteX21" fmla="*/ 259080 w 409575"/>
                <a:gd name="connsiteY21" fmla="*/ 130858 h 295275"/>
                <a:gd name="connsiteX22" fmla="*/ 283845 w 409575"/>
                <a:gd name="connsiteY22" fmla="*/ 216583 h 295275"/>
                <a:gd name="connsiteX23" fmla="*/ 304800 w 409575"/>
                <a:gd name="connsiteY23" fmla="*/ 228012 h 295275"/>
                <a:gd name="connsiteX24" fmla="*/ 312420 w 409575"/>
                <a:gd name="connsiteY24" fmla="*/ 223250 h 295275"/>
                <a:gd name="connsiteX25" fmla="*/ 363855 w 409575"/>
                <a:gd name="connsiteY25" fmla="*/ 169910 h 295275"/>
                <a:gd name="connsiteX26" fmla="*/ 410528 w 409575"/>
                <a:gd name="connsiteY26" fmla="*/ 169910 h 295275"/>
                <a:gd name="connsiteX27" fmla="*/ 410528 w 409575"/>
                <a:gd name="connsiteY27" fmla="*/ 13181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09575" h="295275">
                  <a:moveTo>
                    <a:pt x="409575" y="131810"/>
                  </a:moveTo>
                  <a:lnTo>
                    <a:pt x="355283" y="131810"/>
                  </a:lnTo>
                  <a:cubicBezTo>
                    <a:pt x="350520" y="132762"/>
                    <a:pt x="345758" y="135620"/>
                    <a:pt x="342900" y="139430"/>
                  </a:cubicBezTo>
                  <a:lnTo>
                    <a:pt x="306705" y="178483"/>
                  </a:lnTo>
                  <a:lnTo>
                    <a:pt x="276225" y="72755"/>
                  </a:lnTo>
                  <a:cubicBezTo>
                    <a:pt x="273368" y="64182"/>
                    <a:pt x="263843" y="58467"/>
                    <a:pt x="255270" y="61325"/>
                  </a:cubicBezTo>
                  <a:cubicBezTo>
                    <a:pt x="250508" y="63230"/>
                    <a:pt x="245745" y="66088"/>
                    <a:pt x="243840" y="71803"/>
                  </a:cubicBezTo>
                  <a:lnTo>
                    <a:pt x="186690" y="223250"/>
                  </a:lnTo>
                  <a:lnTo>
                    <a:pt x="147638" y="13700"/>
                  </a:lnTo>
                  <a:cubicBezTo>
                    <a:pt x="145733" y="4175"/>
                    <a:pt x="137160" y="-1540"/>
                    <a:pt x="128588" y="365"/>
                  </a:cubicBezTo>
                  <a:cubicBezTo>
                    <a:pt x="122873" y="1317"/>
                    <a:pt x="118110" y="6080"/>
                    <a:pt x="115253" y="11795"/>
                  </a:cubicBezTo>
                  <a:lnTo>
                    <a:pt x="74295" y="131810"/>
                  </a:lnTo>
                  <a:lnTo>
                    <a:pt x="0" y="131810"/>
                  </a:lnTo>
                  <a:lnTo>
                    <a:pt x="0" y="169910"/>
                  </a:lnTo>
                  <a:lnTo>
                    <a:pt x="86678" y="169910"/>
                  </a:lnTo>
                  <a:cubicBezTo>
                    <a:pt x="94298" y="168958"/>
                    <a:pt x="100965" y="163242"/>
                    <a:pt x="102870" y="155623"/>
                  </a:cubicBezTo>
                  <a:lnTo>
                    <a:pt x="126682" y="83232"/>
                  </a:lnTo>
                  <a:lnTo>
                    <a:pt x="164783" y="288020"/>
                  </a:lnTo>
                  <a:cubicBezTo>
                    <a:pt x="165735" y="295640"/>
                    <a:pt x="172402" y="301355"/>
                    <a:pt x="180023" y="301355"/>
                  </a:cubicBezTo>
                  <a:lnTo>
                    <a:pt x="181927" y="301355"/>
                  </a:lnTo>
                  <a:cubicBezTo>
                    <a:pt x="188595" y="301355"/>
                    <a:pt x="195263" y="297545"/>
                    <a:pt x="198120" y="290878"/>
                  </a:cubicBezTo>
                  <a:lnTo>
                    <a:pt x="259080" y="130858"/>
                  </a:lnTo>
                  <a:lnTo>
                    <a:pt x="283845" y="216583"/>
                  </a:lnTo>
                  <a:cubicBezTo>
                    <a:pt x="286703" y="225155"/>
                    <a:pt x="295275" y="230870"/>
                    <a:pt x="304800" y="228012"/>
                  </a:cubicBezTo>
                  <a:cubicBezTo>
                    <a:pt x="307658" y="227060"/>
                    <a:pt x="310515" y="225155"/>
                    <a:pt x="312420" y="223250"/>
                  </a:cubicBezTo>
                  <a:lnTo>
                    <a:pt x="363855" y="169910"/>
                  </a:lnTo>
                  <a:lnTo>
                    <a:pt x="410528" y="169910"/>
                  </a:lnTo>
                  <a:lnTo>
                    <a:pt x="410528" y="131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1" name="Graphic 30" descr="Database">
            <a:extLst>
              <a:ext uri="{FF2B5EF4-FFF2-40B4-BE49-F238E27FC236}">
                <a16:creationId xmlns:a16="http://schemas.microsoft.com/office/drawing/2014/main" id="{C06B8D31-28DA-48F4-AE37-8AE85EE50226}"/>
              </a:ext>
            </a:extLst>
          </p:cNvPr>
          <p:cNvGrpSpPr/>
          <p:nvPr/>
        </p:nvGrpSpPr>
        <p:grpSpPr>
          <a:xfrm>
            <a:off x="6654554" y="4516701"/>
            <a:ext cx="416717" cy="565544"/>
            <a:chOff x="3973045" y="5754916"/>
            <a:chExt cx="533400" cy="723900"/>
          </a:xfrm>
          <a:solidFill>
            <a:srgbClr val="000000">
              <a:alpha val="60000"/>
            </a:srgbClr>
          </a:solidFill>
        </p:grpSpPr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140205E-0877-4459-8F3A-269933F4DBCE}"/>
                </a:ext>
              </a:extLst>
            </p:cNvPr>
            <p:cNvSpPr/>
            <p:nvPr/>
          </p:nvSpPr>
          <p:spPr>
            <a:xfrm>
              <a:off x="3973045" y="5754916"/>
              <a:ext cx="533400" cy="152400"/>
            </a:xfrm>
            <a:custGeom>
              <a:avLst/>
              <a:gdLst>
                <a:gd name="connsiteX0" fmla="*/ 533400 w 533400"/>
                <a:gd name="connsiteY0" fmla="*/ 76200 h 152400"/>
                <a:gd name="connsiteX1" fmla="*/ 266700 w 533400"/>
                <a:gd name="connsiteY1" fmla="*/ 152400 h 152400"/>
                <a:gd name="connsiteX2" fmla="*/ 0 w 533400"/>
                <a:gd name="connsiteY2" fmla="*/ 76200 h 152400"/>
                <a:gd name="connsiteX3" fmla="*/ 266700 w 533400"/>
                <a:gd name="connsiteY3" fmla="*/ 0 h 152400"/>
                <a:gd name="connsiteX4" fmla="*/ 533400 w 533400"/>
                <a:gd name="connsiteY4" fmla="*/ 762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152400">
                  <a:moveTo>
                    <a:pt x="533400" y="76200"/>
                  </a:moveTo>
                  <a:cubicBezTo>
                    <a:pt x="533400" y="118284"/>
                    <a:pt x="413994" y="152400"/>
                    <a:pt x="266700" y="152400"/>
                  </a:cubicBezTo>
                  <a:cubicBezTo>
                    <a:pt x="119406" y="152400"/>
                    <a:pt x="0" y="118284"/>
                    <a:pt x="0" y="76200"/>
                  </a:cubicBezTo>
                  <a:cubicBezTo>
                    <a:pt x="0" y="34116"/>
                    <a:pt x="119406" y="0"/>
                    <a:pt x="266700" y="0"/>
                  </a:cubicBezTo>
                  <a:cubicBezTo>
                    <a:pt x="413994" y="0"/>
                    <a:pt x="533400" y="34116"/>
                    <a:pt x="5334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8B2B1A7E-62D6-4702-A2B0-4D0EF21292D7}"/>
                </a:ext>
              </a:extLst>
            </p:cNvPr>
            <p:cNvSpPr/>
            <p:nvPr/>
          </p:nvSpPr>
          <p:spPr>
            <a:xfrm>
              <a:off x="3973045" y="5869216"/>
              <a:ext cx="533400" cy="228600"/>
            </a:xfrm>
            <a:custGeom>
              <a:avLst/>
              <a:gdLst>
                <a:gd name="connsiteX0" fmla="*/ 457200 w 533400"/>
                <a:gd name="connsiteY0" fmla="*/ 152400 h 228600"/>
                <a:gd name="connsiteX1" fmla="*/ 438150 w 533400"/>
                <a:gd name="connsiteY1" fmla="*/ 133350 h 228600"/>
                <a:gd name="connsiteX2" fmla="*/ 457200 w 533400"/>
                <a:gd name="connsiteY2" fmla="*/ 114300 h 228600"/>
                <a:gd name="connsiteX3" fmla="*/ 476250 w 533400"/>
                <a:gd name="connsiteY3" fmla="*/ 133350 h 228600"/>
                <a:gd name="connsiteX4" fmla="*/ 457200 w 533400"/>
                <a:gd name="connsiteY4" fmla="*/ 152400 h 228600"/>
                <a:gd name="connsiteX5" fmla="*/ 266700 w 533400"/>
                <a:gd name="connsiteY5" fmla="*/ 76200 h 228600"/>
                <a:gd name="connsiteX6" fmla="*/ 0 w 533400"/>
                <a:gd name="connsiteY6" fmla="*/ 0 h 228600"/>
                <a:gd name="connsiteX7" fmla="*/ 0 w 533400"/>
                <a:gd name="connsiteY7" fmla="*/ 152400 h 228600"/>
                <a:gd name="connsiteX8" fmla="*/ 266700 w 533400"/>
                <a:gd name="connsiteY8" fmla="*/ 228600 h 228600"/>
                <a:gd name="connsiteX9" fmla="*/ 533400 w 533400"/>
                <a:gd name="connsiteY9" fmla="*/ 152400 h 228600"/>
                <a:gd name="connsiteX10" fmla="*/ 533400 w 533400"/>
                <a:gd name="connsiteY10" fmla="*/ 0 h 228600"/>
                <a:gd name="connsiteX11" fmla="*/ 266700 w 533400"/>
                <a:gd name="connsiteY11" fmla="*/ 762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3400" h="228600">
                  <a:moveTo>
                    <a:pt x="457200" y="152400"/>
                  </a:moveTo>
                  <a:cubicBezTo>
                    <a:pt x="445770" y="152400"/>
                    <a:pt x="438150" y="144780"/>
                    <a:pt x="438150" y="133350"/>
                  </a:cubicBezTo>
                  <a:cubicBezTo>
                    <a:pt x="438150" y="121920"/>
                    <a:pt x="445770" y="114300"/>
                    <a:pt x="457200" y="114300"/>
                  </a:cubicBezTo>
                  <a:cubicBezTo>
                    <a:pt x="468630" y="114300"/>
                    <a:pt x="476250" y="121920"/>
                    <a:pt x="476250" y="133350"/>
                  </a:cubicBezTo>
                  <a:cubicBezTo>
                    <a:pt x="476250" y="144780"/>
                    <a:pt x="468630" y="152400"/>
                    <a:pt x="457200" y="152400"/>
                  </a:cubicBezTo>
                  <a:close/>
                  <a:moveTo>
                    <a:pt x="266700" y="76200"/>
                  </a:moveTo>
                  <a:cubicBezTo>
                    <a:pt x="120015" y="76200"/>
                    <a:pt x="0" y="41910"/>
                    <a:pt x="0" y="0"/>
                  </a:cubicBezTo>
                  <a:lnTo>
                    <a:pt x="0" y="152400"/>
                  </a:lnTo>
                  <a:cubicBezTo>
                    <a:pt x="0" y="194310"/>
                    <a:pt x="120015" y="228600"/>
                    <a:pt x="266700" y="228600"/>
                  </a:cubicBezTo>
                  <a:cubicBezTo>
                    <a:pt x="413385" y="228600"/>
                    <a:pt x="533400" y="194310"/>
                    <a:pt x="533400" y="152400"/>
                  </a:cubicBezTo>
                  <a:lnTo>
                    <a:pt x="533400" y="0"/>
                  </a:lnTo>
                  <a:cubicBezTo>
                    <a:pt x="533400" y="41910"/>
                    <a:pt x="413385" y="76200"/>
                    <a:pt x="2667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3C401B99-80E3-40D2-B5D5-1B074F47F20F}"/>
                </a:ext>
              </a:extLst>
            </p:cNvPr>
            <p:cNvSpPr/>
            <p:nvPr/>
          </p:nvSpPr>
          <p:spPr>
            <a:xfrm>
              <a:off x="3973045" y="6059716"/>
              <a:ext cx="533400" cy="228600"/>
            </a:xfrm>
            <a:custGeom>
              <a:avLst/>
              <a:gdLst>
                <a:gd name="connsiteX0" fmla="*/ 457200 w 533400"/>
                <a:gd name="connsiteY0" fmla="*/ 152400 h 228600"/>
                <a:gd name="connsiteX1" fmla="*/ 438150 w 533400"/>
                <a:gd name="connsiteY1" fmla="*/ 133350 h 228600"/>
                <a:gd name="connsiteX2" fmla="*/ 457200 w 533400"/>
                <a:gd name="connsiteY2" fmla="*/ 114300 h 228600"/>
                <a:gd name="connsiteX3" fmla="*/ 476250 w 533400"/>
                <a:gd name="connsiteY3" fmla="*/ 133350 h 228600"/>
                <a:gd name="connsiteX4" fmla="*/ 457200 w 533400"/>
                <a:gd name="connsiteY4" fmla="*/ 152400 h 228600"/>
                <a:gd name="connsiteX5" fmla="*/ 266700 w 533400"/>
                <a:gd name="connsiteY5" fmla="*/ 76200 h 228600"/>
                <a:gd name="connsiteX6" fmla="*/ 0 w 533400"/>
                <a:gd name="connsiteY6" fmla="*/ 0 h 228600"/>
                <a:gd name="connsiteX7" fmla="*/ 0 w 533400"/>
                <a:gd name="connsiteY7" fmla="*/ 152400 h 228600"/>
                <a:gd name="connsiteX8" fmla="*/ 266700 w 533400"/>
                <a:gd name="connsiteY8" fmla="*/ 228600 h 228600"/>
                <a:gd name="connsiteX9" fmla="*/ 533400 w 533400"/>
                <a:gd name="connsiteY9" fmla="*/ 152400 h 228600"/>
                <a:gd name="connsiteX10" fmla="*/ 533400 w 533400"/>
                <a:gd name="connsiteY10" fmla="*/ 0 h 228600"/>
                <a:gd name="connsiteX11" fmla="*/ 266700 w 533400"/>
                <a:gd name="connsiteY11" fmla="*/ 762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3400" h="228600">
                  <a:moveTo>
                    <a:pt x="457200" y="152400"/>
                  </a:moveTo>
                  <a:cubicBezTo>
                    <a:pt x="445770" y="152400"/>
                    <a:pt x="438150" y="144780"/>
                    <a:pt x="438150" y="133350"/>
                  </a:cubicBezTo>
                  <a:cubicBezTo>
                    <a:pt x="438150" y="121920"/>
                    <a:pt x="445770" y="114300"/>
                    <a:pt x="457200" y="114300"/>
                  </a:cubicBezTo>
                  <a:cubicBezTo>
                    <a:pt x="468630" y="114300"/>
                    <a:pt x="476250" y="121920"/>
                    <a:pt x="476250" y="133350"/>
                  </a:cubicBezTo>
                  <a:cubicBezTo>
                    <a:pt x="476250" y="144780"/>
                    <a:pt x="468630" y="152400"/>
                    <a:pt x="457200" y="152400"/>
                  </a:cubicBezTo>
                  <a:close/>
                  <a:moveTo>
                    <a:pt x="266700" y="76200"/>
                  </a:moveTo>
                  <a:cubicBezTo>
                    <a:pt x="120015" y="76200"/>
                    <a:pt x="0" y="41910"/>
                    <a:pt x="0" y="0"/>
                  </a:cubicBezTo>
                  <a:lnTo>
                    <a:pt x="0" y="152400"/>
                  </a:lnTo>
                  <a:cubicBezTo>
                    <a:pt x="0" y="194310"/>
                    <a:pt x="120015" y="228600"/>
                    <a:pt x="266700" y="228600"/>
                  </a:cubicBezTo>
                  <a:cubicBezTo>
                    <a:pt x="413385" y="228600"/>
                    <a:pt x="533400" y="194310"/>
                    <a:pt x="533400" y="152400"/>
                  </a:cubicBezTo>
                  <a:lnTo>
                    <a:pt x="533400" y="0"/>
                  </a:lnTo>
                  <a:cubicBezTo>
                    <a:pt x="533400" y="41910"/>
                    <a:pt x="413385" y="76200"/>
                    <a:pt x="2667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497D7171-9B93-4A06-9BAB-A3B88119E192}"/>
                </a:ext>
              </a:extLst>
            </p:cNvPr>
            <p:cNvSpPr/>
            <p:nvPr/>
          </p:nvSpPr>
          <p:spPr>
            <a:xfrm>
              <a:off x="3973045" y="6250216"/>
              <a:ext cx="533400" cy="228600"/>
            </a:xfrm>
            <a:custGeom>
              <a:avLst/>
              <a:gdLst>
                <a:gd name="connsiteX0" fmla="*/ 457200 w 533400"/>
                <a:gd name="connsiteY0" fmla="*/ 152400 h 228600"/>
                <a:gd name="connsiteX1" fmla="*/ 438150 w 533400"/>
                <a:gd name="connsiteY1" fmla="*/ 133350 h 228600"/>
                <a:gd name="connsiteX2" fmla="*/ 457200 w 533400"/>
                <a:gd name="connsiteY2" fmla="*/ 114300 h 228600"/>
                <a:gd name="connsiteX3" fmla="*/ 476250 w 533400"/>
                <a:gd name="connsiteY3" fmla="*/ 133350 h 228600"/>
                <a:gd name="connsiteX4" fmla="*/ 457200 w 533400"/>
                <a:gd name="connsiteY4" fmla="*/ 152400 h 228600"/>
                <a:gd name="connsiteX5" fmla="*/ 266700 w 533400"/>
                <a:gd name="connsiteY5" fmla="*/ 76200 h 228600"/>
                <a:gd name="connsiteX6" fmla="*/ 0 w 533400"/>
                <a:gd name="connsiteY6" fmla="*/ 0 h 228600"/>
                <a:gd name="connsiteX7" fmla="*/ 0 w 533400"/>
                <a:gd name="connsiteY7" fmla="*/ 152400 h 228600"/>
                <a:gd name="connsiteX8" fmla="*/ 266700 w 533400"/>
                <a:gd name="connsiteY8" fmla="*/ 228600 h 228600"/>
                <a:gd name="connsiteX9" fmla="*/ 533400 w 533400"/>
                <a:gd name="connsiteY9" fmla="*/ 152400 h 228600"/>
                <a:gd name="connsiteX10" fmla="*/ 533400 w 533400"/>
                <a:gd name="connsiteY10" fmla="*/ 0 h 228600"/>
                <a:gd name="connsiteX11" fmla="*/ 266700 w 533400"/>
                <a:gd name="connsiteY11" fmla="*/ 762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3400" h="228600">
                  <a:moveTo>
                    <a:pt x="457200" y="152400"/>
                  </a:moveTo>
                  <a:cubicBezTo>
                    <a:pt x="445770" y="152400"/>
                    <a:pt x="438150" y="144780"/>
                    <a:pt x="438150" y="133350"/>
                  </a:cubicBezTo>
                  <a:cubicBezTo>
                    <a:pt x="438150" y="121920"/>
                    <a:pt x="445770" y="114300"/>
                    <a:pt x="457200" y="114300"/>
                  </a:cubicBezTo>
                  <a:cubicBezTo>
                    <a:pt x="468630" y="114300"/>
                    <a:pt x="476250" y="121920"/>
                    <a:pt x="476250" y="133350"/>
                  </a:cubicBezTo>
                  <a:cubicBezTo>
                    <a:pt x="476250" y="144780"/>
                    <a:pt x="468630" y="152400"/>
                    <a:pt x="457200" y="152400"/>
                  </a:cubicBezTo>
                  <a:close/>
                  <a:moveTo>
                    <a:pt x="266700" y="76200"/>
                  </a:moveTo>
                  <a:cubicBezTo>
                    <a:pt x="120015" y="76200"/>
                    <a:pt x="0" y="41910"/>
                    <a:pt x="0" y="0"/>
                  </a:cubicBezTo>
                  <a:lnTo>
                    <a:pt x="0" y="152400"/>
                  </a:lnTo>
                  <a:cubicBezTo>
                    <a:pt x="0" y="194310"/>
                    <a:pt x="120015" y="228600"/>
                    <a:pt x="266700" y="228600"/>
                  </a:cubicBezTo>
                  <a:cubicBezTo>
                    <a:pt x="413385" y="228600"/>
                    <a:pt x="533400" y="194310"/>
                    <a:pt x="533400" y="152400"/>
                  </a:cubicBezTo>
                  <a:lnTo>
                    <a:pt x="533400" y="0"/>
                  </a:lnTo>
                  <a:cubicBezTo>
                    <a:pt x="533400" y="41910"/>
                    <a:pt x="413385" y="76200"/>
                    <a:pt x="266700" y="76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aphic 26" descr="Lightbulb">
            <a:extLst>
              <a:ext uri="{FF2B5EF4-FFF2-40B4-BE49-F238E27FC236}">
                <a16:creationId xmlns:a16="http://schemas.microsoft.com/office/drawing/2014/main" id="{2A295C76-DAC9-4B6B-B7FF-6CB5583FAB22}"/>
              </a:ext>
            </a:extLst>
          </p:cNvPr>
          <p:cNvGrpSpPr/>
          <p:nvPr/>
        </p:nvGrpSpPr>
        <p:grpSpPr>
          <a:xfrm>
            <a:off x="1962166" y="4412697"/>
            <a:ext cx="714371" cy="714371"/>
            <a:chOff x="749380" y="5867826"/>
            <a:chExt cx="914400" cy="914400"/>
          </a:xfrm>
          <a:solidFill>
            <a:schemeClr val="bg1">
              <a:alpha val="60000"/>
            </a:schemeClr>
          </a:solidFill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C778370E-0A84-45E8-817D-ED91381A358C}"/>
                </a:ext>
              </a:extLst>
            </p:cNvPr>
            <p:cNvSpPr/>
            <p:nvPr/>
          </p:nvSpPr>
          <p:spPr>
            <a:xfrm>
              <a:off x="1082755" y="6477426"/>
              <a:ext cx="247650" cy="57150"/>
            </a:xfrm>
            <a:custGeom>
              <a:avLst/>
              <a:gdLst>
                <a:gd name="connsiteX0" fmla="*/ 28575 w 247650"/>
                <a:gd name="connsiteY0" fmla="*/ 0 h 57150"/>
                <a:gd name="connsiteX1" fmla="*/ 219075 w 247650"/>
                <a:gd name="connsiteY1" fmla="*/ 0 h 57150"/>
                <a:gd name="connsiteX2" fmla="*/ 247650 w 247650"/>
                <a:gd name="connsiteY2" fmla="*/ 28575 h 57150"/>
                <a:gd name="connsiteX3" fmla="*/ 219075 w 247650"/>
                <a:gd name="connsiteY3" fmla="*/ 57150 h 57150"/>
                <a:gd name="connsiteX4" fmla="*/ 28575 w 247650"/>
                <a:gd name="connsiteY4" fmla="*/ 57150 h 57150"/>
                <a:gd name="connsiteX5" fmla="*/ 0 w 247650"/>
                <a:gd name="connsiteY5" fmla="*/ 28575 h 57150"/>
                <a:gd name="connsiteX6" fmla="*/ 28575 w 247650"/>
                <a:gd name="connsiteY6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57150">
                  <a:moveTo>
                    <a:pt x="28575" y="0"/>
                  </a:moveTo>
                  <a:lnTo>
                    <a:pt x="219075" y="0"/>
                  </a:lnTo>
                  <a:cubicBezTo>
                    <a:pt x="235268" y="0"/>
                    <a:pt x="247650" y="12383"/>
                    <a:pt x="247650" y="28575"/>
                  </a:cubicBezTo>
                  <a:cubicBezTo>
                    <a:pt x="247650" y="44767"/>
                    <a:pt x="235268" y="57150"/>
                    <a:pt x="219075" y="57150"/>
                  </a:cubicBezTo>
                  <a:lnTo>
                    <a:pt x="28575" y="57150"/>
                  </a:lnTo>
                  <a:cubicBezTo>
                    <a:pt x="12382" y="57150"/>
                    <a:pt x="0" y="44767"/>
                    <a:pt x="0" y="28575"/>
                  </a:cubicBezTo>
                  <a:cubicBezTo>
                    <a:pt x="0" y="12383"/>
                    <a:pt x="12382" y="0"/>
                    <a:pt x="28575" y="0"/>
                  </a:cubicBezTo>
                  <a:close/>
                </a:path>
              </a:pathLst>
            </a:custGeom>
            <a:grpFill/>
            <a:ln w="75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9E410BB-3E7E-44D4-875C-C2B61C5DFB67}"/>
                </a:ext>
              </a:extLst>
            </p:cNvPr>
            <p:cNvSpPr/>
            <p:nvPr/>
          </p:nvSpPr>
          <p:spPr>
            <a:xfrm>
              <a:off x="1082755" y="6572676"/>
              <a:ext cx="247650" cy="57150"/>
            </a:xfrm>
            <a:custGeom>
              <a:avLst/>
              <a:gdLst>
                <a:gd name="connsiteX0" fmla="*/ 28575 w 247650"/>
                <a:gd name="connsiteY0" fmla="*/ 0 h 57150"/>
                <a:gd name="connsiteX1" fmla="*/ 219075 w 247650"/>
                <a:gd name="connsiteY1" fmla="*/ 0 h 57150"/>
                <a:gd name="connsiteX2" fmla="*/ 247650 w 247650"/>
                <a:gd name="connsiteY2" fmla="*/ 28575 h 57150"/>
                <a:gd name="connsiteX3" fmla="*/ 219075 w 247650"/>
                <a:gd name="connsiteY3" fmla="*/ 57150 h 57150"/>
                <a:gd name="connsiteX4" fmla="*/ 28575 w 247650"/>
                <a:gd name="connsiteY4" fmla="*/ 57150 h 57150"/>
                <a:gd name="connsiteX5" fmla="*/ 0 w 247650"/>
                <a:gd name="connsiteY5" fmla="*/ 28575 h 57150"/>
                <a:gd name="connsiteX6" fmla="*/ 28575 w 247650"/>
                <a:gd name="connsiteY6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57150">
                  <a:moveTo>
                    <a:pt x="28575" y="0"/>
                  </a:moveTo>
                  <a:lnTo>
                    <a:pt x="219075" y="0"/>
                  </a:lnTo>
                  <a:cubicBezTo>
                    <a:pt x="235268" y="0"/>
                    <a:pt x="247650" y="12383"/>
                    <a:pt x="247650" y="28575"/>
                  </a:cubicBezTo>
                  <a:cubicBezTo>
                    <a:pt x="247650" y="44767"/>
                    <a:pt x="235268" y="57150"/>
                    <a:pt x="219075" y="57150"/>
                  </a:cubicBezTo>
                  <a:lnTo>
                    <a:pt x="28575" y="57150"/>
                  </a:lnTo>
                  <a:cubicBezTo>
                    <a:pt x="12382" y="57150"/>
                    <a:pt x="0" y="44767"/>
                    <a:pt x="0" y="28575"/>
                  </a:cubicBezTo>
                  <a:cubicBezTo>
                    <a:pt x="0" y="12383"/>
                    <a:pt x="12382" y="0"/>
                    <a:pt x="28575" y="0"/>
                  </a:cubicBezTo>
                  <a:close/>
                </a:path>
              </a:pathLst>
            </a:custGeom>
            <a:grpFill/>
            <a:ln w="75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BF72E57-F9A2-42C6-83F1-F066FFDEF93A}"/>
                </a:ext>
              </a:extLst>
            </p:cNvPr>
            <p:cNvSpPr/>
            <p:nvPr/>
          </p:nvSpPr>
          <p:spPr>
            <a:xfrm>
              <a:off x="1144668" y="6667926"/>
              <a:ext cx="123825" cy="57150"/>
            </a:xfrm>
            <a:custGeom>
              <a:avLst/>
              <a:gdLst>
                <a:gd name="connsiteX0" fmla="*/ 0 w 123825"/>
                <a:gd name="connsiteY0" fmla="*/ 0 h 57150"/>
                <a:gd name="connsiteX1" fmla="*/ 61913 w 123825"/>
                <a:gd name="connsiteY1" fmla="*/ 57150 h 57150"/>
                <a:gd name="connsiteX2" fmla="*/ 123825 w 123825"/>
                <a:gd name="connsiteY2" fmla="*/ 0 h 57150"/>
                <a:gd name="connsiteX3" fmla="*/ 0 w 123825"/>
                <a:gd name="connsiteY3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57150">
                  <a:moveTo>
                    <a:pt x="0" y="0"/>
                  </a:moveTo>
                  <a:cubicBezTo>
                    <a:pt x="2857" y="32385"/>
                    <a:pt x="29527" y="57150"/>
                    <a:pt x="61913" y="57150"/>
                  </a:cubicBezTo>
                  <a:cubicBezTo>
                    <a:pt x="94298" y="57150"/>
                    <a:pt x="120968" y="32385"/>
                    <a:pt x="12382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75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7BD6A22-20C1-4996-AF5A-28E2A5228B65}"/>
                </a:ext>
              </a:extLst>
            </p:cNvPr>
            <p:cNvSpPr/>
            <p:nvPr/>
          </p:nvSpPr>
          <p:spPr>
            <a:xfrm>
              <a:off x="958930" y="5924976"/>
              <a:ext cx="495300" cy="514350"/>
            </a:xfrm>
            <a:custGeom>
              <a:avLst/>
              <a:gdLst>
                <a:gd name="connsiteX0" fmla="*/ 247650 w 495300"/>
                <a:gd name="connsiteY0" fmla="*/ 0 h 514350"/>
                <a:gd name="connsiteX1" fmla="*/ 247650 w 495300"/>
                <a:gd name="connsiteY1" fmla="*/ 0 h 514350"/>
                <a:gd name="connsiteX2" fmla="*/ 247650 w 495300"/>
                <a:gd name="connsiteY2" fmla="*/ 0 h 514350"/>
                <a:gd name="connsiteX3" fmla="*/ 0 w 495300"/>
                <a:gd name="connsiteY3" fmla="*/ 244793 h 514350"/>
                <a:gd name="connsiteX4" fmla="*/ 0 w 495300"/>
                <a:gd name="connsiteY4" fmla="*/ 253365 h 514350"/>
                <a:gd name="connsiteX5" fmla="*/ 17145 w 495300"/>
                <a:gd name="connsiteY5" fmla="*/ 339090 h 514350"/>
                <a:gd name="connsiteX6" fmla="*/ 60007 w 495300"/>
                <a:gd name="connsiteY6" fmla="*/ 409575 h 514350"/>
                <a:gd name="connsiteX7" fmla="*/ 118110 w 495300"/>
                <a:gd name="connsiteY7" fmla="*/ 503873 h 514350"/>
                <a:gd name="connsiteX8" fmla="*/ 135255 w 495300"/>
                <a:gd name="connsiteY8" fmla="*/ 514350 h 514350"/>
                <a:gd name="connsiteX9" fmla="*/ 360045 w 495300"/>
                <a:gd name="connsiteY9" fmla="*/ 514350 h 514350"/>
                <a:gd name="connsiteX10" fmla="*/ 377190 w 495300"/>
                <a:gd name="connsiteY10" fmla="*/ 503873 h 514350"/>
                <a:gd name="connsiteX11" fmla="*/ 435292 w 495300"/>
                <a:gd name="connsiteY11" fmla="*/ 409575 h 514350"/>
                <a:gd name="connsiteX12" fmla="*/ 478155 w 495300"/>
                <a:gd name="connsiteY12" fmla="*/ 339090 h 514350"/>
                <a:gd name="connsiteX13" fmla="*/ 495300 w 495300"/>
                <a:gd name="connsiteY13" fmla="*/ 253365 h 514350"/>
                <a:gd name="connsiteX14" fmla="*/ 495300 w 495300"/>
                <a:gd name="connsiteY14" fmla="*/ 244793 h 514350"/>
                <a:gd name="connsiteX15" fmla="*/ 247650 w 495300"/>
                <a:gd name="connsiteY15" fmla="*/ 0 h 514350"/>
                <a:gd name="connsiteX16" fmla="*/ 438150 w 495300"/>
                <a:gd name="connsiteY16" fmla="*/ 252413 h 514350"/>
                <a:gd name="connsiteX17" fmla="*/ 424815 w 495300"/>
                <a:gd name="connsiteY17" fmla="*/ 319088 h 514350"/>
                <a:gd name="connsiteX18" fmla="*/ 392430 w 495300"/>
                <a:gd name="connsiteY18" fmla="*/ 371475 h 514350"/>
                <a:gd name="connsiteX19" fmla="*/ 337185 w 495300"/>
                <a:gd name="connsiteY19" fmla="*/ 457200 h 514350"/>
                <a:gd name="connsiteX20" fmla="*/ 247650 w 495300"/>
                <a:gd name="connsiteY20" fmla="*/ 457200 h 514350"/>
                <a:gd name="connsiteX21" fmla="*/ 159068 w 495300"/>
                <a:gd name="connsiteY21" fmla="*/ 457200 h 514350"/>
                <a:gd name="connsiteX22" fmla="*/ 103823 w 495300"/>
                <a:gd name="connsiteY22" fmla="*/ 371475 h 514350"/>
                <a:gd name="connsiteX23" fmla="*/ 71438 w 495300"/>
                <a:gd name="connsiteY23" fmla="*/ 319088 h 514350"/>
                <a:gd name="connsiteX24" fmla="*/ 58103 w 495300"/>
                <a:gd name="connsiteY24" fmla="*/ 252413 h 514350"/>
                <a:gd name="connsiteX25" fmla="*/ 58103 w 495300"/>
                <a:gd name="connsiteY25" fmla="*/ 244793 h 514350"/>
                <a:gd name="connsiteX26" fmla="*/ 248602 w 495300"/>
                <a:gd name="connsiteY26" fmla="*/ 56197 h 514350"/>
                <a:gd name="connsiteX27" fmla="*/ 248602 w 495300"/>
                <a:gd name="connsiteY27" fmla="*/ 56197 h 514350"/>
                <a:gd name="connsiteX28" fmla="*/ 248602 w 495300"/>
                <a:gd name="connsiteY28" fmla="*/ 56197 h 514350"/>
                <a:gd name="connsiteX29" fmla="*/ 248602 w 495300"/>
                <a:gd name="connsiteY29" fmla="*/ 56197 h 514350"/>
                <a:gd name="connsiteX30" fmla="*/ 248602 w 495300"/>
                <a:gd name="connsiteY30" fmla="*/ 56197 h 514350"/>
                <a:gd name="connsiteX31" fmla="*/ 248602 w 495300"/>
                <a:gd name="connsiteY31" fmla="*/ 56197 h 514350"/>
                <a:gd name="connsiteX32" fmla="*/ 248602 w 495300"/>
                <a:gd name="connsiteY32" fmla="*/ 56197 h 514350"/>
                <a:gd name="connsiteX33" fmla="*/ 439103 w 495300"/>
                <a:gd name="connsiteY33" fmla="*/ 244793 h 514350"/>
                <a:gd name="connsiteX34" fmla="*/ 439103 w 495300"/>
                <a:gd name="connsiteY34" fmla="*/ 252413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300" h="514350">
                  <a:moveTo>
                    <a:pt x="247650" y="0"/>
                  </a:moveTo>
                  <a:cubicBezTo>
                    <a:pt x="247650" y="0"/>
                    <a:pt x="247650" y="0"/>
                    <a:pt x="247650" y="0"/>
                  </a:cubicBezTo>
                  <a:cubicBezTo>
                    <a:pt x="247650" y="0"/>
                    <a:pt x="247650" y="0"/>
                    <a:pt x="247650" y="0"/>
                  </a:cubicBezTo>
                  <a:cubicBezTo>
                    <a:pt x="112395" y="952"/>
                    <a:pt x="2857" y="109538"/>
                    <a:pt x="0" y="244793"/>
                  </a:cubicBezTo>
                  <a:lnTo>
                    <a:pt x="0" y="253365"/>
                  </a:lnTo>
                  <a:cubicBezTo>
                    <a:pt x="953" y="282893"/>
                    <a:pt x="6668" y="311468"/>
                    <a:pt x="17145" y="339090"/>
                  </a:cubicBezTo>
                  <a:cubicBezTo>
                    <a:pt x="27622" y="364808"/>
                    <a:pt x="41910" y="388620"/>
                    <a:pt x="60007" y="409575"/>
                  </a:cubicBezTo>
                  <a:cubicBezTo>
                    <a:pt x="82868" y="434340"/>
                    <a:pt x="107632" y="482918"/>
                    <a:pt x="118110" y="503873"/>
                  </a:cubicBezTo>
                  <a:cubicBezTo>
                    <a:pt x="120968" y="510540"/>
                    <a:pt x="127635" y="514350"/>
                    <a:pt x="135255" y="514350"/>
                  </a:cubicBezTo>
                  <a:lnTo>
                    <a:pt x="360045" y="514350"/>
                  </a:lnTo>
                  <a:cubicBezTo>
                    <a:pt x="367665" y="514350"/>
                    <a:pt x="374333" y="510540"/>
                    <a:pt x="377190" y="503873"/>
                  </a:cubicBezTo>
                  <a:cubicBezTo>
                    <a:pt x="387668" y="482918"/>
                    <a:pt x="412433" y="434340"/>
                    <a:pt x="435292" y="409575"/>
                  </a:cubicBezTo>
                  <a:cubicBezTo>
                    <a:pt x="453390" y="388620"/>
                    <a:pt x="468630" y="364808"/>
                    <a:pt x="478155" y="339090"/>
                  </a:cubicBezTo>
                  <a:cubicBezTo>
                    <a:pt x="488633" y="311468"/>
                    <a:pt x="494348" y="282893"/>
                    <a:pt x="495300" y="253365"/>
                  </a:cubicBezTo>
                  <a:lnTo>
                    <a:pt x="495300" y="244793"/>
                  </a:lnTo>
                  <a:cubicBezTo>
                    <a:pt x="492442" y="109538"/>
                    <a:pt x="382905" y="952"/>
                    <a:pt x="247650" y="0"/>
                  </a:cubicBezTo>
                  <a:close/>
                  <a:moveTo>
                    <a:pt x="438150" y="252413"/>
                  </a:moveTo>
                  <a:cubicBezTo>
                    <a:pt x="437198" y="275273"/>
                    <a:pt x="432435" y="298133"/>
                    <a:pt x="424815" y="319088"/>
                  </a:cubicBezTo>
                  <a:cubicBezTo>
                    <a:pt x="417195" y="338138"/>
                    <a:pt x="406717" y="356235"/>
                    <a:pt x="392430" y="371475"/>
                  </a:cubicBezTo>
                  <a:cubicBezTo>
                    <a:pt x="370523" y="398145"/>
                    <a:pt x="351473" y="426720"/>
                    <a:pt x="337185" y="457200"/>
                  </a:cubicBezTo>
                  <a:lnTo>
                    <a:pt x="247650" y="457200"/>
                  </a:lnTo>
                  <a:lnTo>
                    <a:pt x="159068" y="457200"/>
                  </a:lnTo>
                  <a:cubicBezTo>
                    <a:pt x="143827" y="426720"/>
                    <a:pt x="124777" y="398145"/>
                    <a:pt x="103823" y="371475"/>
                  </a:cubicBezTo>
                  <a:cubicBezTo>
                    <a:pt x="90488" y="356235"/>
                    <a:pt x="79057" y="338138"/>
                    <a:pt x="71438" y="319088"/>
                  </a:cubicBezTo>
                  <a:cubicBezTo>
                    <a:pt x="62865" y="298133"/>
                    <a:pt x="59055" y="275273"/>
                    <a:pt x="58103" y="252413"/>
                  </a:cubicBezTo>
                  <a:lnTo>
                    <a:pt x="58103" y="244793"/>
                  </a:lnTo>
                  <a:cubicBezTo>
                    <a:pt x="60007" y="140970"/>
                    <a:pt x="144780" y="57150"/>
                    <a:pt x="248602" y="56197"/>
                  </a:cubicBezTo>
                  <a:lnTo>
                    <a:pt x="248602" y="56197"/>
                  </a:lnTo>
                  <a:lnTo>
                    <a:pt x="248602" y="56197"/>
                  </a:lnTo>
                  <a:cubicBezTo>
                    <a:pt x="248602" y="56197"/>
                    <a:pt x="248602" y="56197"/>
                    <a:pt x="248602" y="56197"/>
                  </a:cubicBezTo>
                  <a:cubicBezTo>
                    <a:pt x="248602" y="56197"/>
                    <a:pt x="248602" y="56197"/>
                    <a:pt x="248602" y="56197"/>
                  </a:cubicBezTo>
                  <a:lnTo>
                    <a:pt x="248602" y="56197"/>
                  </a:lnTo>
                  <a:lnTo>
                    <a:pt x="248602" y="56197"/>
                  </a:lnTo>
                  <a:cubicBezTo>
                    <a:pt x="352425" y="57150"/>
                    <a:pt x="437198" y="140018"/>
                    <a:pt x="439103" y="244793"/>
                  </a:cubicBezTo>
                  <a:lnTo>
                    <a:pt x="439103" y="252413"/>
                  </a:lnTo>
                  <a:close/>
                </a:path>
              </a:pathLst>
            </a:custGeom>
            <a:grpFill/>
            <a:ln w="75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7A371B4C-2EBA-40AF-8FC0-2AB29272F0F3}"/>
              </a:ext>
            </a:extLst>
          </p:cNvPr>
          <p:cNvSpPr txBox="1"/>
          <p:nvPr/>
        </p:nvSpPr>
        <p:spPr>
          <a:xfrm>
            <a:off x="7557619" y="3491831"/>
            <a:ext cx="1333130" cy="64633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hr-HR" dirty="0" err="1">
                <a:solidFill>
                  <a:schemeClr val="tx2">
                    <a:lumMod val="75000"/>
                  </a:schemeClr>
                </a:solidFill>
              </a:rPr>
              <a:t>Relation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2">
                    <a:lumMod val="75000"/>
                  </a:schemeClr>
                </a:solidFill>
              </a:rPr>
              <a:t>with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2">
                    <a:lumMod val="75000"/>
                  </a:schemeClr>
                </a:solidFill>
              </a:rPr>
              <a:t>financial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 plan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F64E8E47-D75A-4C71-9A8C-EC05DE615A81}"/>
              </a:ext>
            </a:extLst>
          </p:cNvPr>
          <p:cNvSpPr txBox="1"/>
          <p:nvPr/>
        </p:nvSpPr>
        <p:spPr>
          <a:xfrm>
            <a:off x="253251" y="3491828"/>
            <a:ext cx="1333130" cy="120032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en-US" noProof="1">
                <a:solidFill>
                  <a:srgbClr val="002060"/>
                </a:solidFill>
              </a:rPr>
              <a:t>Vision, mission, general and specific goals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41A3E6A3-46A4-4A50-AF92-2749CDCEB3AA}"/>
              </a:ext>
            </a:extLst>
          </p:cNvPr>
          <p:cNvSpPr txBox="1"/>
          <p:nvPr/>
        </p:nvSpPr>
        <p:spPr>
          <a:xfrm>
            <a:off x="4108727" y="1626800"/>
            <a:ext cx="1559770" cy="369332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Target </a:t>
            </a:r>
            <a:r>
              <a:rPr lang="hr-HR" dirty="0" err="1">
                <a:solidFill>
                  <a:schemeClr val="tx2">
                    <a:lumMod val="75000"/>
                  </a:schemeClr>
                </a:solidFill>
              </a:rPr>
              <a:t>values</a:t>
            </a:r>
            <a:r>
              <a: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8A0DD28C-490B-47F7-A3BB-1719B4BE9BDA}"/>
              </a:ext>
            </a:extLst>
          </p:cNvPr>
          <p:cNvSpPr txBox="1"/>
          <p:nvPr/>
        </p:nvSpPr>
        <p:spPr>
          <a:xfrm>
            <a:off x="1492782" y="1746748"/>
            <a:ext cx="1559770" cy="92333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How to achieve general and specific goals</a:t>
            </a:r>
            <a:endParaRPr lang="hr-H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9AA10393-E7AF-4666-8713-12BCBD7E6155}"/>
              </a:ext>
            </a:extLst>
          </p:cNvPr>
          <p:cNvSpPr txBox="1"/>
          <p:nvPr/>
        </p:nvSpPr>
        <p:spPr>
          <a:xfrm>
            <a:off x="6289272" y="1746748"/>
            <a:ext cx="1268347" cy="64633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hr-HR" dirty="0" err="1">
                <a:solidFill>
                  <a:schemeClr val="tx2">
                    <a:lumMod val="75000"/>
                  </a:schemeClr>
                </a:solidFill>
              </a:rPr>
              <a:t>Result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2">
                    <a:lumMod val="75000"/>
                  </a:schemeClr>
                </a:solidFill>
              </a:rPr>
              <a:t>indicators</a:t>
            </a:r>
            <a:endParaRPr lang="en-US" sz="90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021288"/>
            <a:ext cx="1304925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566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dirty="0" err="1"/>
              <a:t>Inspection</a:t>
            </a:r>
            <a:r>
              <a:rPr lang="hr-HR" dirty="0"/>
              <a:t> </a:t>
            </a:r>
            <a:r>
              <a:rPr lang="hr-HR" dirty="0" err="1"/>
              <a:t>Control</a:t>
            </a:r>
            <a:r>
              <a:rPr lang="hr-HR" dirty="0"/>
              <a:t> </a:t>
            </a:r>
            <a:r>
              <a:rPr lang="hr-HR" dirty="0" err="1"/>
              <a:t>Objectives</a:t>
            </a:r>
            <a:r>
              <a:rPr lang="hr-HR" dirty="0"/>
              <a:t> </a:t>
            </a:r>
            <a:r>
              <a:rPr lang="hr-HR" dirty="0" err="1"/>
              <a:t>Defined</a:t>
            </a:r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F2AE69B-C244-424E-A381-D0E49131DCF7}"/>
              </a:ext>
            </a:extLst>
          </p:cNvPr>
          <p:cNvSpPr/>
          <p:nvPr/>
        </p:nvSpPr>
        <p:spPr>
          <a:xfrm>
            <a:off x="4220075" y="1595598"/>
            <a:ext cx="1472185" cy="1472187"/>
          </a:xfrm>
          <a:prstGeom prst="ellipse">
            <a:avLst/>
          </a:prstGeom>
          <a:solidFill>
            <a:schemeClr val="accent5"/>
          </a:solidFill>
          <a:ln w="762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E514193-7521-4FF5-8B7C-C7B6CE4EA3DE}"/>
              </a:ext>
            </a:extLst>
          </p:cNvPr>
          <p:cNvSpPr/>
          <p:nvPr/>
        </p:nvSpPr>
        <p:spPr>
          <a:xfrm>
            <a:off x="4404795" y="2947696"/>
            <a:ext cx="2940954" cy="1508137"/>
          </a:xfrm>
          <a:custGeom>
            <a:avLst/>
            <a:gdLst>
              <a:gd name="connsiteX0" fmla="*/ 1568352 w 3492672"/>
              <a:gd name="connsiteY0" fmla="*/ 825 h 1791061"/>
              <a:gd name="connsiteX1" fmla="*/ 1779418 w 3492672"/>
              <a:gd name="connsiteY1" fmla="*/ 91900 h 1791061"/>
              <a:gd name="connsiteX2" fmla="*/ 2159940 w 3492672"/>
              <a:gd name="connsiteY2" fmla="*/ 443677 h 1791061"/>
              <a:gd name="connsiteX3" fmla="*/ 2701009 w 3492672"/>
              <a:gd name="connsiteY3" fmla="*/ 573937 h 1791061"/>
              <a:gd name="connsiteX4" fmla="*/ 3293169 w 3492672"/>
              <a:gd name="connsiteY4" fmla="*/ 714963 h 1791061"/>
              <a:gd name="connsiteX5" fmla="*/ 3303899 w 3492672"/>
              <a:gd name="connsiteY5" fmla="*/ 1617166 h 1791061"/>
              <a:gd name="connsiteX6" fmla="*/ 2480113 w 3492672"/>
              <a:gd name="connsiteY6" fmla="*/ 1653767 h 1791061"/>
              <a:gd name="connsiteX7" fmla="*/ 2262912 w 3492672"/>
              <a:gd name="connsiteY7" fmla="*/ 1047602 h 1791061"/>
              <a:gd name="connsiteX8" fmla="*/ 2096902 w 3492672"/>
              <a:gd name="connsiteY8" fmla="*/ 504563 h 1791061"/>
              <a:gd name="connsiteX9" fmla="*/ 1936658 w 3492672"/>
              <a:gd name="connsiteY9" fmla="*/ 356295 h 1791061"/>
              <a:gd name="connsiteX10" fmla="*/ 1499784 w 3492672"/>
              <a:gd name="connsiteY10" fmla="*/ 329262 h 1791061"/>
              <a:gd name="connsiteX11" fmla="*/ 60487 w 3492672"/>
              <a:gd name="connsiteY11" fmla="*/ 320522 h 1791061"/>
              <a:gd name="connsiteX12" fmla="*/ 39514 w 3492672"/>
              <a:gd name="connsiteY12" fmla="*/ 100891 h 1791061"/>
              <a:gd name="connsiteX13" fmla="*/ 233823 w 3492672"/>
              <a:gd name="connsiteY13" fmla="*/ 81313 h 1791061"/>
              <a:gd name="connsiteX14" fmla="*/ 1346827 w 3492672"/>
              <a:gd name="connsiteY14" fmla="*/ 62160 h 1791061"/>
              <a:gd name="connsiteX15" fmla="*/ 1568352 w 3492672"/>
              <a:gd name="connsiteY15" fmla="*/ 825 h 1791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492672" h="1791061">
                <a:moveTo>
                  <a:pt x="1568352" y="825"/>
                </a:moveTo>
                <a:cubicBezTo>
                  <a:pt x="1644915" y="6113"/>
                  <a:pt x="1719735" y="36804"/>
                  <a:pt x="1779418" y="91900"/>
                </a:cubicBezTo>
                <a:lnTo>
                  <a:pt x="2159940" y="443677"/>
                </a:lnTo>
                <a:cubicBezTo>
                  <a:pt x="2305410" y="578281"/>
                  <a:pt x="2510224" y="627695"/>
                  <a:pt x="2701009" y="573937"/>
                </a:cubicBezTo>
                <a:cubicBezTo>
                  <a:pt x="2902391" y="516501"/>
                  <a:pt x="3128012" y="562378"/>
                  <a:pt x="3293169" y="714963"/>
                </a:cubicBezTo>
                <a:cubicBezTo>
                  <a:pt x="3553207" y="955291"/>
                  <a:pt x="3561391" y="1366677"/>
                  <a:pt x="3303899" y="1617166"/>
                </a:cubicBezTo>
                <a:cubicBezTo>
                  <a:pt x="3080774" y="1834113"/>
                  <a:pt x="2721468" y="1850070"/>
                  <a:pt x="2480113" y="1653767"/>
                </a:cubicBezTo>
                <a:cubicBezTo>
                  <a:pt x="2292369" y="1501000"/>
                  <a:pt x="2218368" y="1265128"/>
                  <a:pt x="2262912" y="1047602"/>
                </a:cubicBezTo>
                <a:cubicBezTo>
                  <a:pt x="2303654" y="848597"/>
                  <a:pt x="2246166" y="642227"/>
                  <a:pt x="2096902" y="504563"/>
                </a:cubicBezTo>
                <a:lnTo>
                  <a:pt x="1936658" y="356295"/>
                </a:lnTo>
                <a:cubicBezTo>
                  <a:pt x="1815791" y="244588"/>
                  <a:pt x="1634936" y="236106"/>
                  <a:pt x="1499784" y="329262"/>
                </a:cubicBezTo>
                <a:cubicBezTo>
                  <a:pt x="1070146" y="624799"/>
                  <a:pt x="492146" y="625990"/>
                  <a:pt x="60487" y="320522"/>
                </a:cubicBezTo>
                <a:cubicBezTo>
                  <a:pt x="-11281" y="269384"/>
                  <a:pt x="-20341" y="165480"/>
                  <a:pt x="39514" y="100891"/>
                </a:cubicBezTo>
                <a:cubicBezTo>
                  <a:pt x="89807" y="46177"/>
                  <a:pt x="173019" y="38386"/>
                  <a:pt x="233823" y="81313"/>
                </a:cubicBezTo>
                <a:cubicBezTo>
                  <a:pt x="556890" y="309786"/>
                  <a:pt x="984528" y="315199"/>
                  <a:pt x="1346827" y="62160"/>
                </a:cubicBezTo>
                <a:cubicBezTo>
                  <a:pt x="1413482" y="15649"/>
                  <a:pt x="1491789" y="-4464"/>
                  <a:pt x="1568352" y="82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952FFD0-4556-403B-9285-C5948B2869F9}"/>
              </a:ext>
            </a:extLst>
          </p:cNvPr>
          <p:cNvSpPr/>
          <p:nvPr/>
        </p:nvSpPr>
        <p:spPr>
          <a:xfrm>
            <a:off x="3963927" y="2943245"/>
            <a:ext cx="2322807" cy="2413909"/>
          </a:xfrm>
          <a:custGeom>
            <a:avLst/>
            <a:gdLst>
              <a:gd name="connsiteX0" fmla="*/ 150295 w 2758561"/>
              <a:gd name="connsiteY0" fmla="*/ 20 h 2866755"/>
              <a:gd name="connsiteX1" fmla="*/ 279450 w 2758561"/>
              <a:gd name="connsiteY1" fmla="*/ 79840 h 2866755"/>
              <a:gd name="connsiteX2" fmla="*/ 1280419 w 2758561"/>
              <a:gd name="connsiteY2" fmla="*/ 567425 h 2866755"/>
              <a:gd name="connsiteX3" fmla="*/ 1652413 w 2758561"/>
              <a:gd name="connsiteY3" fmla="*/ 789975 h 2866755"/>
              <a:gd name="connsiteX4" fmla="*/ 1832287 w 2758561"/>
              <a:gd name="connsiteY4" fmla="*/ 1275683 h 2866755"/>
              <a:gd name="connsiteX5" fmla="*/ 2255685 w 2758561"/>
              <a:gd name="connsiteY5" fmla="*/ 1636321 h 2866755"/>
              <a:gd name="connsiteX6" fmla="*/ 2719753 w 2758561"/>
              <a:gd name="connsiteY6" fmla="*/ 2030247 h 2866755"/>
              <a:gd name="connsiteX7" fmla="*/ 2320472 w 2758561"/>
              <a:gd name="connsiteY7" fmla="*/ 2839431 h 2866755"/>
              <a:gd name="connsiteX8" fmla="*/ 1569325 w 2758561"/>
              <a:gd name="connsiteY8" fmla="*/ 2498659 h 2866755"/>
              <a:gd name="connsiteX9" fmla="*/ 1650496 w 2758561"/>
              <a:gd name="connsiteY9" fmla="*/ 1859895 h 2866755"/>
              <a:gd name="connsiteX10" fmla="*/ 1748329 w 2758561"/>
              <a:gd name="connsiteY10" fmla="*/ 1300573 h 2866755"/>
              <a:gd name="connsiteX11" fmla="*/ 1672520 w 2758561"/>
              <a:gd name="connsiteY11" fmla="*/ 1096125 h 2866755"/>
              <a:gd name="connsiteX12" fmla="*/ 1295422 w 2758561"/>
              <a:gd name="connsiteY12" fmla="*/ 874145 h 2866755"/>
              <a:gd name="connsiteX13" fmla="*/ 16521 w 2758561"/>
              <a:gd name="connsiteY13" fmla="*/ 214098 h 2866755"/>
              <a:gd name="connsiteX14" fmla="*/ 97200 w 2758561"/>
              <a:gd name="connsiteY14" fmla="*/ 9035 h 2866755"/>
              <a:gd name="connsiteX15" fmla="*/ 150295 w 2758561"/>
              <a:gd name="connsiteY15" fmla="*/ 20 h 286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58561" h="2866755">
                <a:moveTo>
                  <a:pt x="150295" y="20"/>
                </a:moveTo>
                <a:cubicBezTo>
                  <a:pt x="203214" y="877"/>
                  <a:pt x="253267" y="30386"/>
                  <a:pt x="279450" y="79840"/>
                </a:cubicBezTo>
                <a:cubicBezTo>
                  <a:pt x="464159" y="429779"/>
                  <a:pt x="842794" y="628855"/>
                  <a:pt x="1280419" y="567425"/>
                </a:cubicBezTo>
                <a:cubicBezTo>
                  <a:pt x="1441141" y="544937"/>
                  <a:pt x="1595923" y="637618"/>
                  <a:pt x="1652413" y="789975"/>
                </a:cubicBezTo>
                <a:lnTo>
                  <a:pt x="1832287" y="1275683"/>
                </a:lnTo>
                <a:cubicBezTo>
                  <a:pt x="1900794" y="1461510"/>
                  <a:pt x="2060980" y="1598684"/>
                  <a:pt x="2255685" y="1636321"/>
                </a:cubicBezTo>
                <a:cubicBezTo>
                  <a:pt x="2461319" y="1676294"/>
                  <a:pt x="2641935" y="1819479"/>
                  <a:pt x="2719753" y="2030247"/>
                </a:cubicBezTo>
                <a:cubicBezTo>
                  <a:pt x="2842779" y="2362259"/>
                  <a:pt x="2663507" y="2732999"/>
                  <a:pt x="2320472" y="2839431"/>
                </a:cubicBezTo>
                <a:cubicBezTo>
                  <a:pt x="2022965" y="2931749"/>
                  <a:pt x="1695715" y="2783190"/>
                  <a:pt x="1569325" y="2498659"/>
                </a:cubicBezTo>
                <a:cubicBezTo>
                  <a:pt x="1470999" y="2277274"/>
                  <a:pt x="1512460" y="2033748"/>
                  <a:pt x="1650496" y="1859895"/>
                </a:cubicBezTo>
                <a:cubicBezTo>
                  <a:pt x="1776788" y="1700674"/>
                  <a:pt x="1818838" y="1491127"/>
                  <a:pt x="1748329" y="1300573"/>
                </a:cubicBezTo>
                <a:lnTo>
                  <a:pt x="1672520" y="1096125"/>
                </a:lnTo>
                <a:cubicBezTo>
                  <a:pt x="1615552" y="941982"/>
                  <a:pt x="1458090" y="852253"/>
                  <a:pt x="1295422" y="874145"/>
                </a:cubicBezTo>
                <a:cubicBezTo>
                  <a:pt x="778345" y="943146"/>
                  <a:pt x="263041" y="682108"/>
                  <a:pt x="16521" y="214098"/>
                </a:cubicBezTo>
                <a:cubicBezTo>
                  <a:pt x="-24664" y="136123"/>
                  <a:pt x="14463" y="39659"/>
                  <a:pt x="97200" y="9035"/>
                </a:cubicBezTo>
                <a:cubicBezTo>
                  <a:pt x="114698" y="2631"/>
                  <a:pt x="132656" y="-266"/>
                  <a:pt x="150295" y="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B084D0A-A82E-4424-90B9-BE5FB47C76E2}"/>
              </a:ext>
            </a:extLst>
          </p:cNvPr>
          <p:cNvSpPr/>
          <p:nvPr/>
        </p:nvSpPr>
        <p:spPr>
          <a:xfrm>
            <a:off x="2899228" y="2338696"/>
            <a:ext cx="1313692" cy="3044888"/>
          </a:xfrm>
          <a:custGeom>
            <a:avLst/>
            <a:gdLst>
              <a:gd name="connsiteX0" fmla="*/ 1146698 w 1560138"/>
              <a:gd name="connsiteY0" fmla="*/ 1706 h 3616104"/>
              <a:gd name="connsiteX1" fmla="*/ 1205648 w 1560138"/>
              <a:gd name="connsiteY1" fmla="*/ 24305 h 3616104"/>
              <a:gd name="connsiteX2" fmla="*/ 1257311 w 1560138"/>
              <a:gd name="connsiteY2" fmla="*/ 212687 h 3616104"/>
              <a:gd name="connsiteX3" fmla="*/ 1461139 w 1560138"/>
              <a:gd name="connsiteY3" fmla="*/ 1307132 h 3616104"/>
              <a:gd name="connsiteX4" fmla="*/ 1503695 w 1560138"/>
              <a:gd name="connsiteY4" fmla="*/ 1738420 h 3616104"/>
              <a:gd name="connsiteX5" fmla="*/ 1219964 w 1560138"/>
              <a:gd name="connsiteY5" fmla="*/ 2171804 h 3616104"/>
              <a:gd name="connsiteX6" fmla="*/ 1181264 w 1560138"/>
              <a:gd name="connsiteY6" fmla="*/ 2727732 h 3616104"/>
              <a:gd name="connsiteX7" fmla="*/ 1140579 w 1560138"/>
              <a:gd name="connsiteY7" fmla="*/ 3334955 h 3616104"/>
              <a:gd name="connsiteX8" fmla="*/ 252361 w 1560138"/>
              <a:gd name="connsiteY8" fmla="*/ 3495302 h 3616104"/>
              <a:gd name="connsiteX9" fmla="*/ 79490 w 1560138"/>
              <a:gd name="connsiteY9" fmla="*/ 2688803 h 3616104"/>
              <a:gd name="connsiteX10" fmla="*/ 641489 w 1560138"/>
              <a:gd name="connsiteY10" fmla="*/ 2373898 h 3616104"/>
              <a:gd name="connsiteX11" fmla="*/ 1149427 w 1560138"/>
              <a:gd name="connsiteY11" fmla="*/ 2119734 h 3616104"/>
              <a:gd name="connsiteX12" fmla="*/ 1268678 w 1560138"/>
              <a:gd name="connsiteY12" fmla="*/ 1937156 h 3616104"/>
              <a:gd name="connsiteX13" fmla="*/ 1222830 w 1560138"/>
              <a:gd name="connsiteY13" fmla="*/ 1502074 h 3616104"/>
              <a:gd name="connsiteX14" fmla="*/ 992807 w 1560138"/>
              <a:gd name="connsiteY14" fmla="*/ 81336 h 3616104"/>
              <a:gd name="connsiteX15" fmla="*/ 1146698 w 1560138"/>
              <a:gd name="connsiteY15" fmla="*/ 1706 h 361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60138" h="3616104">
                <a:moveTo>
                  <a:pt x="1146698" y="1706"/>
                </a:moveTo>
                <a:cubicBezTo>
                  <a:pt x="1167115" y="4822"/>
                  <a:pt x="1187232" y="12248"/>
                  <a:pt x="1205648" y="24305"/>
                </a:cubicBezTo>
                <a:cubicBezTo>
                  <a:pt x="1268188" y="64992"/>
                  <a:pt x="1289772" y="145543"/>
                  <a:pt x="1257311" y="212687"/>
                </a:cubicBezTo>
                <a:cubicBezTo>
                  <a:pt x="1086075" y="569339"/>
                  <a:pt x="1151499" y="991827"/>
                  <a:pt x="1461139" y="1307132"/>
                </a:cubicBezTo>
                <a:cubicBezTo>
                  <a:pt x="1575014" y="1422735"/>
                  <a:pt x="1592625" y="1602541"/>
                  <a:pt x="1503695" y="1738420"/>
                </a:cubicBezTo>
                <a:lnTo>
                  <a:pt x="1219964" y="2171804"/>
                </a:lnTo>
                <a:cubicBezTo>
                  <a:pt x="1111421" y="2337487"/>
                  <a:pt x="1096750" y="2547818"/>
                  <a:pt x="1181264" y="2727732"/>
                </a:cubicBezTo>
                <a:cubicBezTo>
                  <a:pt x="1271310" y="2916850"/>
                  <a:pt x="1263687" y="3146835"/>
                  <a:pt x="1140579" y="3334955"/>
                </a:cubicBezTo>
                <a:cubicBezTo>
                  <a:pt x="946349" y="3631640"/>
                  <a:pt x="541971" y="3707429"/>
                  <a:pt x="252361" y="3495302"/>
                </a:cubicBezTo>
                <a:cubicBezTo>
                  <a:pt x="1200" y="3311113"/>
                  <a:pt x="-74244" y="2959775"/>
                  <a:pt x="79490" y="2688803"/>
                </a:cubicBezTo>
                <a:cubicBezTo>
                  <a:pt x="199162" y="2477891"/>
                  <a:pt x="419292" y="2366472"/>
                  <a:pt x="641489" y="2373898"/>
                </a:cubicBezTo>
                <a:cubicBezTo>
                  <a:pt x="844319" y="2380668"/>
                  <a:pt x="1038294" y="2289784"/>
                  <a:pt x="1149427" y="2119734"/>
                </a:cubicBezTo>
                <a:lnTo>
                  <a:pt x="1268678" y="1937156"/>
                </a:lnTo>
                <a:cubicBezTo>
                  <a:pt x="1358792" y="1799790"/>
                  <a:pt x="1337465" y="1620145"/>
                  <a:pt x="1222830" y="1502074"/>
                </a:cubicBezTo>
                <a:cubicBezTo>
                  <a:pt x="859882" y="1127745"/>
                  <a:pt x="763034" y="557707"/>
                  <a:pt x="992807" y="81336"/>
                </a:cubicBezTo>
                <a:cubicBezTo>
                  <a:pt x="1021517" y="21792"/>
                  <a:pt x="1085450" y="-7644"/>
                  <a:pt x="1146698" y="17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9034B73-5157-40C3-97A5-9F7E563E0A10}"/>
              </a:ext>
            </a:extLst>
          </p:cNvPr>
          <p:cNvSpPr/>
          <p:nvPr/>
        </p:nvSpPr>
        <p:spPr>
          <a:xfrm>
            <a:off x="1805123" y="1936958"/>
            <a:ext cx="2125896" cy="2580869"/>
          </a:xfrm>
          <a:custGeom>
            <a:avLst/>
            <a:gdLst>
              <a:gd name="connsiteX0" fmla="*/ 2347895 w 2524711"/>
              <a:gd name="connsiteY0" fmla="*/ 2857 h 3065036"/>
              <a:gd name="connsiteX1" fmla="*/ 2505850 w 2524711"/>
              <a:gd name="connsiteY1" fmla="*/ 75713 h 3065036"/>
              <a:gd name="connsiteX2" fmla="*/ 2464936 w 2524711"/>
              <a:gd name="connsiteY2" fmla="*/ 266608 h 3065036"/>
              <a:gd name="connsiteX3" fmla="*/ 2142722 w 2524711"/>
              <a:gd name="connsiteY3" fmla="*/ 1332321 h 3065036"/>
              <a:gd name="connsiteX4" fmla="*/ 1981949 w 2524711"/>
              <a:gd name="connsiteY4" fmla="*/ 1735138 h 3065036"/>
              <a:gd name="connsiteX5" fmla="*/ 1530742 w 2524711"/>
              <a:gd name="connsiteY5" fmla="*/ 1989824 h 3065036"/>
              <a:gd name="connsiteX6" fmla="*/ 1241529 w 2524711"/>
              <a:gd name="connsiteY6" fmla="*/ 2464149 h 3065036"/>
              <a:gd name="connsiteX7" fmla="*/ 926088 w 2524711"/>
              <a:gd name="connsiteY7" fmla="*/ 2984732 h 3065036"/>
              <a:gd name="connsiteX8" fmla="*/ 63565 w 2524711"/>
              <a:gd name="connsiteY8" fmla="*/ 2718926 h 3065036"/>
              <a:gd name="connsiteX9" fmla="*/ 280923 w 2524711"/>
              <a:gd name="connsiteY9" fmla="*/ 1923355 h 3065036"/>
              <a:gd name="connsiteX10" fmla="*/ 924656 w 2524711"/>
              <a:gd name="connsiteY10" fmla="*/ 1902256 h 3065036"/>
              <a:gd name="connsiteX11" fmla="*/ 1492515 w 2524711"/>
              <a:gd name="connsiteY11" fmla="*/ 1910289 h 3065036"/>
              <a:gd name="connsiteX12" fmla="*/ 1682521 w 2524711"/>
              <a:gd name="connsiteY12" fmla="*/ 1803172 h 3065036"/>
              <a:gd name="connsiteX13" fmla="*/ 1841617 w 2524711"/>
              <a:gd name="connsiteY13" fmla="*/ 1395776 h 3065036"/>
              <a:gd name="connsiteX14" fmla="*/ 2290692 w 2524711"/>
              <a:gd name="connsiteY14" fmla="*/ 28625 h 3065036"/>
              <a:gd name="connsiteX15" fmla="*/ 2347895 w 2524711"/>
              <a:gd name="connsiteY15" fmla="*/ 2857 h 3065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24711" h="3065036">
                <a:moveTo>
                  <a:pt x="2347895" y="2857"/>
                </a:moveTo>
                <a:cubicBezTo>
                  <a:pt x="2408199" y="-9352"/>
                  <a:pt x="2473564" y="18069"/>
                  <a:pt x="2505850" y="75713"/>
                </a:cubicBezTo>
                <a:cubicBezTo>
                  <a:pt x="2542337" y="140374"/>
                  <a:pt x="2524391" y="222009"/>
                  <a:pt x="2464936" y="266608"/>
                </a:cubicBezTo>
                <a:cubicBezTo>
                  <a:pt x="2148805" y="504716"/>
                  <a:pt x="2012363" y="910066"/>
                  <a:pt x="2142722" y="1332321"/>
                </a:cubicBezTo>
                <a:cubicBezTo>
                  <a:pt x="2190508" y="1487755"/>
                  <a:pt x="2123411" y="1655236"/>
                  <a:pt x="1981949" y="1735138"/>
                </a:cubicBezTo>
                <a:lnTo>
                  <a:pt x="1530742" y="1989824"/>
                </a:lnTo>
                <a:cubicBezTo>
                  <a:pt x="1358334" y="2087196"/>
                  <a:pt x="1248268" y="2266945"/>
                  <a:pt x="1241529" y="2464149"/>
                </a:cubicBezTo>
                <a:cubicBezTo>
                  <a:pt x="1234455" y="2673512"/>
                  <a:pt x="1122048" y="2874133"/>
                  <a:pt x="926088" y="2984732"/>
                </a:cubicBezTo>
                <a:cubicBezTo>
                  <a:pt x="617226" y="3158903"/>
                  <a:pt x="223240" y="3040531"/>
                  <a:pt x="63565" y="2718926"/>
                </a:cubicBezTo>
                <a:cubicBezTo>
                  <a:pt x="-74960" y="2439937"/>
                  <a:pt x="19807" y="2093031"/>
                  <a:pt x="280923" y="1923355"/>
                </a:cubicBezTo>
                <a:cubicBezTo>
                  <a:pt x="484021" y="1791354"/>
                  <a:pt x="731157" y="1793536"/>
                  <a:pt x="924656" y="1902256"/>
                </a:cubicBezTo>
                <a:cubicBezTo>
                  <a:pt x="1101943" y="2001866"/>
                  <a:pt x="1315502" y="2010027"/>
                  <a:pt x="1492515" y="1910289"/>
                </a:cubicBezTo>
                <a:lnTo>
                  <a:pt x="1682521" y="1803172"/>
                </a:lnTo>
                <a:cubicBezTo>
                  <a:pt x="1825533" y="1722353"/>
                  <a:pt x="1888897" y="1553231"/>
                  <a:pt x="1841617" y="1395776"/>
                </a:cubicBezTo>
                <a:cubicBezTo>
                  <a:pt x="1691850" y="896614"/>
                  <a:pt x="1867672" y="346046"/>
                  <a:pt x="2290692" y="28625"/>
                </a:cubicBezTo>
                <a:cubicBezTo>
                  <a:pt x="2308256" y="15400"/>
                  <a:pt x="2327794" y="6927"/>
                  <a:pt x="2347895" y="285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88" name="Graphic 87" descr="Users">
            <a:extLst>
              <a:ext uri="{FF2B5EF4-FFF2-40B4-BE49-F238E27FC236}">
                <a16:creationId xmlns:a16="http://schemas.microsoft.com/office/drawing/2014/main" id="{B1391870-3CC7-460C-BD4A-71D9D77721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9173" y="1829890"/>
            <a:ext cx="993989" cy="993989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553E457D-37EF-45EB-B3E7-5E585CA48C28}"/>
              </a:ext>
            </a:extLst>
          </p:cNvPr>
          <p:cNvGrpSpPr/>
          <p:nvPr/>
        </p:nvGrpSpPr>
        <p:grpSpPr>
          <a:xfrm>
            <a:off x="6697329" y="1765779"/>
            <a:ext cx="2202816" cy="952226"/>
            <a:chOff x="8921977" y="1435947"/>
            <a:chExt cx="2937088" cy="126963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ABC2235-6F94-486E-AC59-0E19C69496E2}"/>
                </a:ext>
              </a:extLst>
            </p:cNvPr>
            <p:cNvSpPr txBox="1"/>
            <p:nvPr/>
          </p:nvSpPr>
          <p:spPr>
            <a:xfrm>
              <a:off x="8921977" y="1435947"/>
              <a:ext cx="2937088" cy="49244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hr-HR" b="1" cap="all" noProof="1">
                  <a:solidFill>
                    <a:schemeClr val="accent5"/>
                  </a:solidFill>
                </a:rPr>
                <a:t>GENERAL OBJECTIVE</a:t>
              </a:r>
              <a:endParaRPr lang="en-US" b="1" cap="all" noProof="1">
                <a:solidFill>
                  <a:schemeClr val="accent5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9C014D2-BDEA-46F3-8E6D-489450B86CA8}"/>
                </a:ext>
              </a:extLst>
            </p:cNvPr>
            <p:cNvSpPr txBox="1"/>
            <p:nvPr/>
          </p:nvSpPr>
          <p:spPr>
            <a:xfrm>
              <a:off x="8929772" y="1925881"/>
              <a:ext cx="2929293" cy="77969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en-US" sz="1600" b="1" dirty="0">
                  <a:solidFill>
                    <a:srgbClr val="002060"/>
                  </a:solidFill>
                </a:rPr>
                <a:t>Protection, preservation and promotion of health</a:t>
              </a:r>
              <a:endParaRPr lang="en-US" sz="1600" b="1" noProof="1">
                <a:solidFill>
                  <a:srgbClr val="002060"/>
                </a:solidFill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89720EF-6798-46AF-B634-CBC747D2AC48}"/>
              </a:ext>
            </a:extLst>
          </p:cNvPr>
          <p:cNvSpPr txBox="1"/>
          <p:nvPr/>
        </p:nvSpPr>
        <p:spPr>
          <a:xfrm>
            <a:off x="255548" y="1765777"/>
            <a:ext cx="2202816" cy="369332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algn="r"/>
            <a:r>
              <a:rPr lang="hr-HR" b="1" cap="all" noProof="1">
                <a:solidFill>
                  <a:schemeClr val="accent5"/>
                </a:solidFill>
              </a:rPr>
              <a:t>Specific objectives</a:t>
            </a:r>
            <a:endParaRPr lang="en-US" b="1" cap="all" noProof="1">
              <a:solidFill>
                <a:schemeClr val="accent5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0D27412-5A45-487A-9E6B-474EFA5788B7}"/>
              </a:ext>
            </a:extLst>
          </p:cNvPr>
          <p:cNvSpPr txBox="1"/>
          <p:nvPr/>
        </p:nvSpPr>
        <p:spPr>
          <a:xfrm>
            <a:off x="7482529" y="3757785"/>
            <a:ext cx="1417615" cy="107721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More efficient management of financial resources</a:t>
            </a:r>
            <a:r>
              <a: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E63BABA-CC48-4694-835C-ACCB843827A9}"/>
              </a:ext>
            </a:extLst>
          </p:cNvPr>
          <p:cNvSpPr txBox="1"/>
          <p:nvPr/>
        </p:nvSpPr>
        <p:spPr>
          <a:xfrm>
            <a:off x="265115" y="3757787"/>
            <a:ext cx="1398097" cy="58477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hr-HR" sz="1600" b="1" dirty="0">
                <a:solidFill>
                  <a:schemeClr val="tx2">
                    <a:lumMod val="75000"/>
                  </a:schemeClr>
                </a:solidFill>
              </a:rPr>
              <a:t>More </a:t>
            </a:r>
            <a:r>
              <a:rPr lang="hr-HR" sz="1600" b="1" dirty="0" err="1">
                <a:solidFill>
                  <a:schemeClr val="tx2">
                    <a:lumMod val="75000"/>
                  </a:schemeClr>
                </a:solidFill>
              </a:rPr>
              <a:t>accessible</a:t>
            </a:r>
            <a:r>
              <a:rPr lang="hr-HR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1600" b="1" dirty="0" err="1">
                <a:solidFill>
                  <a:schemeClr val="tx2">
                    <a:lumMod val="75000"/>
                  </a:schemeClr>
                </a:solidFill>
              </a:rPr>
              <a:t>healthcare</a:t>
            </a:r>
            <a:r>
              <a:rPr lang="en-US" sz="9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FEEA181-CD5D-4847-8BC4-6606A252E040}"/>
              </a:ext>
            </a:extLst>
          </p:cNvPr>
          <p:cNvSpPr txBox="1"/>
          <p:nvPr/>
        </p:nvSpPr>
        <p:spPr>
          <a:xfrm>
            <a:off x="6318380" y="5065127"/>
            <a:ext cx="2196970" cy="58477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Protection of public health interest</a:t>
            </a:r>
            <a:endParaRPr lang="hr-HR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02029A-0F9F-4B06-8436-7DEB63675FB3}"/>
              </a:ext>
            </a:extLst>
          </p:cNvPr>
          <p:cNvSpPr txBox="1"/>
          <p:nvPr/>
        </p:nvSpPr>
        <p:spPr>
          <a:xfrm>
            <a:off x="1045998" y="5237645"/>
            <a:ext cx="1910934" cy="58477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Health care quality system developed</a:t>
            </a:r>
            <a:endParaRPr lang="hr-HR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F6675D07-1AEF-450E-A37F-09720C266452}"/>
              </a:ext>
            </a:extLst>
          </p:cNvPr>
          <p:cNvSpPr/>
          <p:nvPr/>
        </p:nvSpPr>
        <p:spPr>
          <a:xfrm>
            <a:off x="6550885" y="3769757"/>
            <a:ext cx="633612" cy="633610"/>
          </a:xfrm>
          <a:custGeom>
            <a:avLst/>
            <a:gdLst>
              <a:gd name="connsiteX0" fmla="*/ 304776 w 633612"/>
              <a:gd name="connsiteY0" fmla="*/ 136347 h 633610"/>
              <a:gd name="connsiteX1" fmla="*/ 395407 w 633612"/>
              <a:gd name="connsiteY1" fmla="*/ 158804 h 633610"/>
              <a:gd name="connsiteX2" fmla="*/ 359315 w 633612"/>
              <a:gd name="connsiteY2" fmla="*/ 194896 h 633610"/>
              <a:gd name="connsiteX3" fmla="*/ 304776 w 633612"/>
              <a:gd name="connsiteY3" fmla="*/ 184469 h 633610"/>
              <a:gd name="connsiteX4" fmla="*/ 160408 w 633612"/>
              <a:gd name="connsiteY4" fmla="*/ 328837 h 633610"/>
              <a:gd name="connsiteX5" fmla="*/ 304776 w 633612"/>
              <a:gd name="connsiteY5" fmla="*/ 473204 h 633610"/>
              <a:gd name="connsiteX6" fmla="*/ 449143 w 633612"/>
              <a:gd name="connsiteY6" fmla="*/ 328837 h 633610"/>
              <a:gd name="connsiteX7" fmla="*/ 438717 w 633612"/>
              <a:gd name="connsiteY7" fmla="*/ 274298 h 633610"/>
              <a:gd name="connsiteX8" fmla="*/ 474808 w 633612"/>
              <a:gd name="connsiteY8" fmla="*/ 238206 h 633610"/>
              <a:gd name="connsiteX9" fmla="*/ 497266 w 633612"/>
              <a:gd name="connsiteY9" fmla="*/ 328837 h 633610"/>
              <a:gd name="connsiteX10" fmla="*/ 304776 w 633612"/>
              <a:gd name="connsiteY10" fmla="*/ 521327 h 633610"/>
              <a:gd name="connsiteX11" fmla="*/ 112286 w 633612"/>
              <a:gd name="connsiteY11" fmla="*/ 328837 h 633610"/>
              <a:gd name="connsiteX12" fmla="*/ 304776 w 633612"/>
              <a:gd name="connsiteY12" fmla="*/ 136347 h 633610"/>
              <a:gd name="connsiteX13" fmla="*/ 304775 w 633612"/>
              <a:gd name="connsiteY13" fmla="*/ 24061 h 633610"/>
              <a:gd name="connsiteX14" fmla="*/ 448340 w 633612"/>
              <a:gd name="connsiteY14" fmla="*/ 59351 h 633610"/>
              <a:gd name="connsiteX15" fmla="*/ 442725 w 633612"/>
              <a:gd name="connsiteY15" fmla="*/ 64965 h 633610"/>
              <a:gd name="connsiteX16" fmla="*/ 431497 w 633612"/>
              <a:gd name="connsiteY16" fmla="*/ 76194 h 633610"/>
              <a:gd name="connsiteX17" fmla="*/ 433903 w 633612"/>
              <a:gd name="connsiteY17" fmla="*/ 92234 h 633610"/>
              <a:gd name="connsiteX18" fmla="*/ 435507 w 633612"/>
              <a:gd name="connsiteY18" fmla="*/ 108275 h 633610"/>
              <a:gd name="connsiteX19" fmla="*/ 304775 w 633612"/>
              <a:gd name="connsiteY19" fmla="*/ 72183 h 633610"/>
              <a:gd name="connsiteX20" fmla="*/ 48122 w 633612"/>
              <a:gd name="connsiteY20" fmla="*/ 328836 h 633610"/>
              <a:gd name="connsiteX21" fmla="*/ 304775 w 633612"/>
              <a:gd name="connsiteY21" fmla="*/ 585488 h 633610"/>
              <a:gd name="connsiteX22" fmla="*/ 561427 w 633612"/>
              <a:gd name="connsiteY22" fmla="*/ 328836 h 633610"/>
              <a:gd name="connsiteX23" fmla="*/ 525335 w 633612"/>
              <a:gd name="connsiteY23" fmla="*/ 198103 h 633610"/>
              <a:gd name="connsiteX24" fmla="*/ 542178 w 633612"/>
              <a:gd name="connsiteY24" fmla="*/ 200509 h 633610"/>
              <a:gd name="connsiteX25" fmla="*/ 557417 w 633612"/>
              <a:gd name="connsiteY25" fmla="*/ 202114 h 633610"/>
              <a:gd name="connsiteX26" fmla="*/ 567843 w 633612"/>
              <a:gd name="connsiteY26" fmla="*/ 190885 h 633610"/>
              <a:gd name="connsiteX27" fmla="*/ 573458 w 633612"/>
              <a:gd name="connsiteY27" fmla="*/ 186073 h 633610"/>
              <a:gd name="connsiteX28" fmla="*/ 609549 w 633612"/>
              <a:gd name="connsiteY28" fmla="*/ 328836 h 633610"/>
              <a:gd name="connsiteX29" fmla="*/ 304775 w 633612"/>
              <a:gd name="connsiteY29" fmla="*/ 633610 h 633610"/>
              <a:gd name="connsiteX30" fmla="*/ 0 w 633612"/>
              <a:gd name="connsiteY30" fmla="*/ 328836 h 633610"/>
              <a:gd name="connsiteX31" fmla="*/ 304775 w 633612"/>
              <a:gd name="connsiteY31" fmla="*/ 24061 h 633610"/>
              <a:gd name="connsiteX32" fmla="*/ 553408 w 633612"/>
              <a:gd name="connsiteY32" fmla="*/ 0 h 633610"/>
              <a:gd name="connsiteX33" fmla="*/ 561428 w 633612"/>
              <a:gd name="connsiteY33" fmla="*/ 72183 h 633610"/>
              <a:gd name="connsiteX34" fmla="*/ 633612 w 633612"/>
              <a:gd name="connsiteY34" fmla="*/ 80204 h 633610"/>
              <a:gd name="connsiteX35" fmla="*/ 545387 w 633612"/>
              <a:gd name="connsiteY35" fmla="*/ 168429 h 633610"/>
              <a:gd name="connsiteX36" fmla="*/ 503681 w 633612"/>
              <a:gd name="connsiteY36" fmla="*/ 163617 h 633610"/>
              <a:gd name="connsiteX37" fmla="*/ 375355 w 633612"/>
              <a:gd name="connsiteY37" fmla="*/ 291943 h 633610"/>
              <a:gd name="connsiteX38" fmla="*/ 384178 w 633612"/>
              <a:gd name="connsiteY38" fmla="*/ 328837 h 633610"/>
              <a:gd name="connsiteX39" fmla="*/ 303973 w 633612"/>
              <a:gd name="connsiteY39" fmla="*/ 409041 h 633610"/>
              <a:gd name="connsiteX40" fmla="*/ 223769 w 633612"/>
              <a:gd name="connsiteY40" fmla="*/ 328837 h 633610"/>
              <a:gd name="connsiteX41" fmla="*/ 303973 w 633612"/>
              <a:gd name="connsiteY41" fmla="*/ 248633 h 633610"/>
              <a:gd name="connsiteX42" fmla="*/ 341670 w 633612"/>
              <a:gd name="connsiteY42" fmla="*/ 258257 h 633610"/>
              <a:gd name="connsiteX43" fmla="*/ 469996 w 633612"/>
              <a:gd name="connsiteY43" fmla="*/ 129930 h 633610"/>
              <a:gd name="connsiteX44" fmla="*/ 465184 w 633612"/>
              <a:gd name="connsiteY44" fmla="*/ 88224 h 63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33612" h="633610">
                <a:moveTo>
                  <a:pt x="304776" y="136347"/>
                </a:moveTo>
                <a:cubicBezTo>
                  <a:pt x="337660" y="136347"/>
                  <a:pt x="368137" y="144367"/>
                  <a:pt x="395407" y="158804"/>
                </a:cubicBezTo>
                <a:lnTo>
                  <a:pt x="359315" y="194896"/>
                </a:lnTo>
                <a:cubicBezTo>
                  <a:pt x="342472" y="188480"/>
                  <a:pt x="324025" y="184469"/>
                  <a:pt x="304776" y="184469"/>
                </a:cubicBezTo>
                <a:cubicBezTo>
                  <a:pt x="225374" y="184469"/>
                  <a:pt x="160408" y="249434"/>
                  <a:pt x="160408" y="328837"/>
                </a:cubicBezTo>
                <a:cubicBezTo>
                  <a:pt x="160408" y="408239"/>
                  <a:pt x="225374" y="473204"/>
                  <a:pt x="304776" y="473204"/>
                </a:cubicBezTo>
                <a:cubicBezTo>
                  <a:pt x="384178" y="473204"/>
                  <a:pt x="449143" y="408239"/>
                  <a:pt x="449143" y="328837"/>
                </a:cubicBezTo>
                <a:cubicBezTo>
                  <a:pt x="449143" y="309588"/>
                  <a:pt x="445935" y="291141"/>
                  <a:pt x="438717" y="274298"/>
                </a:cubicBezTo>
                <a:lnTo>
                  <a:pt x="474808" y="238206"/>
                </a:lnTo>
                <a:cubicBezTo>
                  <a:pt x="489245" y="265475"/>
                  <a:pt x="497266" y="295954"/>
                  <a:pt x="497266" y="328837"/>
                </a:cubicBezTo>
                <a:cubicBezTo>
                  <a:pt x="497266" y="434706"/>
                  <a:pt x="410645" y="521327"/>
                  <a:pt x="304776" y="521327"/>
                </a:cubicBezTo>
                <a:cubicBezTo>
                  <a:pt x="198906" y="521327"/>
                  <a:pt x="112286" y="434706"/>
                  <a:pt x="112286" y="328837"/>
                </a:cubicBezTo>
                <a:cubicBezTo>
                  <a:pt x="112286" y="222967"/>
                  <a:pt x="198906" y="136347"/>
                  <a:pt x="304776" y="136347"/>
                </a:cubicBezTo>
                <a:close/>
                <a:moveTo>
                  <a:pt x="304775" y="24061"/>
                </a:moveTo>
                <a:cubicBezTo>
                  <a:pt x="356907" y="24061"/>
                  <a:pt x="405029" y="36894"/>
                  <a:pt x="448340" y="59351"/>
                </a:cubicBezTo>
                <a:lnTo>
                  <a:pt x="442725" y="64965"/>
                </a:lnTo>
                <a:lnTo>
                  <a:pt x="431497" y="76194"/>
                </a:lnTo>
                <a:lnTo>
                  <a:pt x="433903" y="92234"/>
                </a:lnTo>
                <a:lnTo>
                  <a:pt x="435507" y="108275"/>
                </a:lnTo>
                <a:cubicBezTo>
                  <a:pt x="397009" y="85016"/>
                  <a:pt x="352095" y="72183"/>
                  <a:pt x="304775" y="72183"/>
                </a:cubicBezTo>
                <a:cubicBezTo>
                  <a:pt x="163616" y="72183"/>
                  <a:pt x="48122" y="187677"/>
                  <a:pt x="48122" y="328836"/>
                </a:cubicBezTo>
                <a:cubicBezTo>
                  <a:pt x="48122" y="469994"/>
                  <a:pt x="163616" y="585488"/>
                  <a:pt x="304775" y="585488"/>
                </a:cubicBezTo>
                <a:cubicBezTo>
                  <a:pt x="445933" y="585488"/>
                  <a:pt x="561427" y="469994"/>
                  <a:pt x="561427" y="328836"/>
                </a:cubicBezTo>
                <a:cubicBezTo>
                  <a:pt x="561427" y="280713"/>
                  <a:pt x="547792" y="236601"/>
                  <a:pt x="525335" y="198103"/>
                </a:cubicBezTo>
                <a:lnTo>
                  <a:pt x="542178" y="200509"/>
                </a:lnTo>
                <a:lnTo>
                  <a:pt x="557417" y="202114"/>
                </a:lnTo>
                <a:lnTo>
                  <a:pt x="567843" y="190885"/>
                </a:lnTo>
                <a:lnTo>
                  <a:pt x="573458" y="186073"/>
                </a:lnTo>
                <a:cubicBezTo>
                  <a:pt x="596717" y="228581"/>
                  <a:pt x="609549" y="276703"/>
                  <a:pt x="609549" y="328836"/>
                </a:cubicBezTo>
                <a:cubicBezTo>
                  <a:pt x="609549" y="497264"/>
                  <a:pt x="473203" y="633610"/>
                  <a:pt x="304775" y="633610"/>
                </a:cubicBezTo>
                <a:cubicBezTo>
                  <a:pt x="136347" y="633610"/>
                  <a:pt x="0" y="497264"/>
                  <a:pt x="0" y="328836"/>
                </a:cubicBezTo>
                <a:cubicBezTo>
                  <a:pt x="0" y="160408"/>
                  <a:pt x="136347" y="24061"/>
                  <a:pt x="304775" y="24061"/>
                </a:cubicBezTo>
                <a:close/>
                <a:moveTo>
                  <a:pt x="553408" y="0"/>
                </a:moveTo>
                <a:lnTo>
                  <a:pt x="561428" y="72183"/>
                </a:lnTo>
                <a:lnTo>
                  <a:pt x="633612" y="80204"/>
                </a:lnTo>
                <a:lnTo>
                  <a:pt x="545387" y="168429"/>
                </a:lnTo>
                <a:lnTo>
                  <a:pt x="503681" y="163617"/>
                </a:lnTo>
                <a:lnTo>
                  <a:pt x="375355" y="291943"/>
                </a:lnTo>
                <a:cubicBezTo>
                  <a:pt x="380970" y="303172"/>
                  <a:pt x="384178" y="315202"/>
                  <a:pt x="384178" y="328837"/>
                </a:cubicBezTo>
                <a:cubicBezTo>
                  <a:pt x="384178" y="372949"/>
                  <a:pt x="348086" y="409041"/>
                  <a:pt x="303973" y="409041"/>
                </a:cubicBezTo>
                <a:cubicBezTo>
                  <a:pt x="259861" y="409041"/>
                  <a:pt x="223769" y="372949"/>
                  <a:pt x="223769" y="328837"/>
                </a:cubicBezTo>
                <a:cubicBezTo>
                  <a:pt x="223769" y="284725"/>
                  <a:pt x="259861" y="248633"/>
                  <a:pt x="303973" y="248633"/>
                </a:cubicBezTo>
                <a:cubicBezTo>
                  <a:pt x="317607" y="248633"/>
                  <a:pt x="330441" y="252643"/>
                  <a:pt x="341670" y="258257"/>
                </a:cubicBezTo>
                <a:lnTo>
                  <a:pt x="469996" y="129930"/>
                </a:lnTo>
                <a:lnTo>
                  <a:pt x="465184" y="88224"/>
                </a:lnTo>
                <a:close/>
              </a:path>
            </a:pathLst>
          </a:custGeom>
          <a:solidFill>
            <a:srgbClr val="000000">
              <a:alpha val="40000"/>
            </a:srgbClr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59">
            <a:extLst>
              <a:ext uri="{FF2B5EF4-FFF2-40B4-BE49-F238E27FC236}">
                <a16:creationId xmlns:a16="http://schemas.microsoft.com/office/drawing/2014/main" id="{F6675D07-1AEF-450E-A37F-09720C266452}"/>
              </a:ext>
            </a:extLst>
          </p:cNvPr>
          <p:cNvSpPr/>
          <p:nvPr/>
        </p:nvSpPr>
        <p:spPr>
          <a:xfrm>
            <a:off x="5453162" y="4532033"/>
            <a:ext cx="633612" cy="633610"/>
          </a:xfrm>
          <a:custGeom>
            <a:avLst/>
            <a:gdLst>
              <a:gd name="connsiteX0" fmla="*/ 304776 w 633612"/>
              <a:gd name="connsiteY0" fmla="*/ 136347 h 633610"/>
              <a:gd name="connsiteX1" fmla="*/ 395407 w 633612"/>
              <a:gd name="connsiteY1" fmla="*/ 158804 h 633610"/>
              <a:gd name="connsiteX2" fmla="*/ 359315 w 633612"/>
              <a:gd name="connsiteY2" fmla="*/ 194896 h 633610"/>
              <a:gd name="connsiteX3" fmla="*/ 304776 w 633612"/>
              <a:gd name="connsiteY3" fmla="*/ 184469 h 633610"/>
              <a:gd name="connsiteX4" fmla="*/ 160408 w 633612"/>
              <a:gd name="connsiteY4" fmla="*/ 328837 h 633610"/>
              <a:gd name="connsiteX5" fmla="*/ 304776 w 633612"/>
              <a:gd name="connsiteY5" fmla="*/ 473204 h 633610"/>
              <a:gd name="connsiteX6" fmla="*/ 449143 w 633612"/>
              <a:gd name="connsiteY6" fmla="*/ 328837 h 633610"/>
              <a:gd name="connsiteX7" fmla="*/ 438717 w 633612"/>
              <a:gd name="connsiteY7" fmla="*/ 274298 h 633610"/>
              <a:gd name="connsiteX8" fmla="*/ 474808 w 633612"/>
              <a:gd name="connsiteY8" fmla="*/ 238206 h 633610"/>
              <a:gd name="connsiteX9" fmla="*/ 497266 w 633612"/>
              <a:gd name="connsiteY9" fmla="*/ 328837 h 633610"/>
              <a:gd name="connsiteX10" fmla="*/ 304776 w 633612"/>
              <a:gd name="connsiteY10" fmla="*/ 521327 h 633610"/>
              <a:gd name="connsiteX11" fmla="*/ 112286 w 633612"/>
              <a:gd name="connsiteY11" fmla="*/ 328837 h 633610"/>
              <a:gd name="connsiteX12" fmla="*/ 304776 w 633612"/>
              <a:gd name="connsiteY12" fmla="*/ 136347 h 633610"/>
              <a:gd name="connsiteX13" fmla="*/ 304775 w 633612"/>
              <a:gd name="connsiteY13" fmla="*/ 24061 h 633610"/>
              <a:gd name="connsiteX14" fmla="*/ 448340 w 633612"/>
              <a:gd name="connsiteY14" fmla="*/ 59351 h 633610"/>
              <a:gd name="connsiteX15" fmla="*/ 442725 w 633612"/>
              <a:gd name="connsiteY15" fmla="*/ 64965 h 633610"/>
              <a:gd name="connsiteX16" fmla="*/ 431497 w 633612"/>
              <a:gd name="connsiteY16" fmla="*/ 76194 h 633610"/>
              <a:gd name="connsiteX17" fmla="*/ 433903 w 633612"/>
              <a:gd name="connsiteY17" fmla="*/ 92234 h 633610"/>
              <a:gd name="connsiteX18" fmla="*/ 435507 w 633612"/>
              <a:gd name="connsiteY18" fmla="*/ 108275 h 633610"/>
              <a:gd name="connsiteX19" fmla="*/ 304775 w 633612"/>
              <a:gd name="connsiteY19" fmla="*/ 72183 h 633610"/>
              <a:gd name="connsiteX20" fmla="*/ 48122 w 633612"/>
              <a:gd name="connsiteY20" fmla="*/ 328836 h 633610"/>
              <a:gd name="connsiteX21" fmla="*/ 304775 w 633612"/>
              <a:gd name="connsiteY21" fmla="*/ 585488 h 633610"/>
              <a:gd name="connsiteX22" fmla="*/ 561427 w 633612"/>
              <a:gd name="connsiteY22" fmla="*/ 328836 h 633610"/>
              <a:gd name="connsiteX23" fmla="*/ 525335 w 633612"/>
              <a:gd name="connsiteY23" fmla="*/ 198103 h 633610"/>
              <a:gd name="connsiteX24" fmla="*/ 542178 w 633612"/>
              <a:gd name="connsiteY24" fmla="*/ 200509 h 633610"/>
              <a:gd name="connsiteX25" fmla="*/ 557417 w 633612"/>
              <a:gd name="connsiteY25" fmla="*/ 202114 h 633610"/>
              <a:gd name="connsiteX26" fmla="*/ 567843 w 633612"/>
              <a:gd name="connsiteY26" fmla="*/ 190885 h 633610"/>
              <a:gd name="connsiteX27" fmla="*/ 573458 w 633612"/>
              <a:gd name="connsiteY27" fmla="*/ 186073 h 633610"/>
              <a:gd name="connsiteX28" fmla="*/ 609549 w 633612"/>
              <a:gd name="connsiteY28" fmla="*/ 328836 h 633610"/>
              <a:gd name="connsiteX29" fmla="*/ 304775 w 633612"/>
              <a:gd name="connsiteY29" fmla="*/ 633610 h 633610"/>
              <a:gd name="connsiteX30" fmla="*/ 0 w 633612"/>
              <a:gd name="connsiteY30" fmla="*/ 328836 h 633610"/>
              <a:gd name="connsiteX31" fmla="*/ 304775 w 633612"/>
              <a:gd name="connsiteY31" fmla="*/ 24061 h 633610"/>
              <a:gd name="connsiteX32" fmla="*/ 553408 w 633612"/>
              <a:gd name="connsiteY32" fmla="*/ 0 h 633610"/>
              <a:gd name="connsiteX33" fmla="*/ 561428 w 633612"/>
              <a:gd name="connsiteY33" fmla="*/ 72183 h 633610"/>
              <a:gd name="connsiteX34" fmla="*/ 633612 w 633612"/>
              <a:gd name="connsiteY34" fmla="*/ 80204 h 633610"/>
              <a:gd name="connsiteX35" fmla="*/ 545387 w 633612"/>
              <a:gd name="connsiteY35" fmla="*/ 168429 h 633610"/>
              <a:gd name="connsiteX36" fmla="*/ 503681 w 633612"/>
              <a:gd name="connsiteY36" fmla="*/ 163617 h 633610"/>
              <a:gd name="connsiteX37" fmla="*/ 375355 w 633612"/>
              <a:gd name="connsiteY37" fmla="*/ 291943 h 633610"/>
              <a:gd name="connsiteX38" fmla="*/ 384178 w 633612"/>
              <a:gd name="connsiteY38" fmla="*/ 328837 h 633610"/>
              <a:gd name="connsiteX39" fmla="*/ 303973 w 633612"/>
              <a:gd name="connsiteY39" fmla="*/ 409041 h 633610"/>
              <a:gd name="connsiteX40" fmla="*/ 223769 w 633612"/>
              <a:gd name="connsiteY40" fmla="*/ 328837 h 633610"/>
              <a:gd name="connsiteX41" fmla="*/ 303973 w 633612"/>
              <a:gd name="connsiteY41" fmla="*/ 248633 h 633610"/>
              <a:gd name="connsiteX42" fmla="*/ 341670 w 633612"/>
              <a:gd name="connsiteY42" fmla="*/ 258257 h 633610"/>
              <a:gd name="connsiteX43" fmla="*/ 469996 w 633612"/>
              <a:gd name="connsiteY43" fmla="*/ 129930 h 633610"/>
              <a:gd name="connsiteX44" fmla="*/ 465184 w 633612"/>
              <a:gd name="connsiteY44" fmla="*/ 88224 h 63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33612" h="633610">
                <a:moveTo>
                  <a:pt x="304776" y="136347"/>
                </a:moveTo>
                <a:cubicBezTo>
                  <a:pt x="337660" y="136347"/>
                  <a:pt x="368137" y="144367"/>
                  <a:pt x="395407" y="158804"/>
                </a:cubicBezTo>
                <a:lnTo>
                  <a:pt x="359315" y="194896"/>
                </a:lnTo>
                <a:cubicBezTo>
                  <a:pt x="342472" y="188480"/>
                  <a:pt x="324025" y="184469"/>
                  <a:pt x="304776" y="184469"/>
                </a:cubicBezTo>
                <a:cubicBezTo>
                  <a:pt x="225374" y="184469"/>
                  <a:pt x="160408" y="249434"/>
                  <a:pt x="160408" y="328837"/>
                </a:cubicBezTo>
                <a:cubicBezTo>
                  <a:pt x="160408" y="408239"/>
                  <a:pt x="225374" y="473204"/>
                  <a:pt x="304776" y="473204"/>
                </a:cubicBezTo>
                <a:cubicBezTo>
                  <a:pt x="384178" y="473204"/>
                  <a:pt x="449143" y="408239"/>
                  <a:pt x="449143" y="328837"/>
                </a:cubicBezTo>
                <a:cubicBezTo>
                  <a:pt x="449143" y="309588"/>
                  <a:pt x="445935" y="291141"/>
                  <a:pt x="438717" y="274298"/>
                </a:cubicBezTo>
                <a:lnTo>
                  <a:pt x="474808" y="238206"/>
                </a:lnTo>
                <a:cubicBezTo>
                  <a:pt x="489245" y="265475"/>
                  <a:pt x="497266" y="295954"/>
                  <a:pt x="497266" y="328837"/>
                </a:cubicBezTo>
                <a:cubicBezTo>
                  <a:pt x="497266" y="434706"/>
                  <a:pt x="410645" y="521327"/>
                  <a:pt x="304776" y="521327"/>
                </a:cubicBezTo>
                <a:cubicBezTo>
                  <a:pt x="198906" y="521327"/>
                  <a:pt x="112286" y="434706"/>
                  <a:pt x="112286" y="328837"/>
                </a:cubicBezTo>
                <a:cubicBezTo>
                  <a:pt x="112286" y="222967"/>
                  <a:pt x="198906" y="136347"/>
                  <a:pt x="304776" y="136347"/>
                </a:cubicBezTo>
                <a:close/>
                <a:moveTo>
                  <a:pt x="304775" y="24061"/>
                </a:moveTo>
                <a:cubicBezTo>
                  <a:pt x="356907" y="24061"/>
                  <a:pt x="405029" y="36894"/>
                  <a:pt x="448340" y="59351"/>
                </a:cubicBezTo>
                <a:lnTo>
                  <a:pt x="442725" y="64965"/>
                </a:lnTo>
                <a:lnTo>
                  <a:pt x="431497" y="76194"/>
                </a:lnTo>
                <a:lnTo>
                  <a:pt x="433903" y="92234"/>
                </a:lnTo>
                <a:lnTo>
                  <a:pt x="435507" y="108275"/>
                </a:lnTo>
                <a:cubicBezTo>
                  <a:pt x="397009" y="85016"/>
                  <a:pt x="352095" y="72183"/>
                  <a:pt x="304775" y="72183"/>
                </a:cubicBezTo>
                <a:cubicBezTo>
                  <a:pt x="163616" y="72183"/>
                  <a:pt x="48122" y="187677"/>
                  <a:pt x="48122" y="328836"/>
                </a:cubicBezTo>
                <a:cubicBezTo>
                  <a:pt x="48122" y="469994"/>
                  <a:pt x="163616" y="585488"/>
                  <a:pt x="304775" y="585488"/>
                </a:cubicBezTo>
                <a:cubicBezTo>
                  <a:pt x="445933" y="585488"/>
                  <a:pt x="561427" y="469994"/>
                  <a:pt x="561427" y="328836"/>
                </a:cubicBezTo>
                <a:cubicBezTo>
                  <a:pt x="561427" y="280713"/>
                  <a:pt x="547792" y="236601"/>
                  <a:pt x="525335" y="198103"/>
                </a:cubicBezTo>
                <a:lnTo>
                  <a:pt x="542178" y="200509"/>
                </a:lnTo>
                <a:lnTo>
                  <a:pt x="557417" y="202114"/>
                </a:lnTo>
                <a:lnTo>
                  <a:pt x="567843" y="190885"/>
                </a:lnTo>
                <a:lnTo>
                  <a:pt x="573458" y="186073"/>
                </a:lnTo>
                <a:cubicBezTo>
                  <a:pt x="596717" y="228581"/>
                  <a:pt x="609549" y="276703"/>
                  <a:pt x="609549" y="328836"/>
                </a:cubicBezTo>
                <a:cubicBezTo>
                  <a:pt x="609549" y="497264"/>
                  <a:pt x="473203" y="633610"/>
                  <a:pt x="304775" y="633610"/>
                </a:cubicBezTo>
                <a:cubicBezTo>
                  <a:pt x="136347" y="633610"/>
                  <a:pt x="0" y="497264"/>
                  <a:pt x="0" y="328836"/>
                </a:cubicBezTo>
                <a:cubicBezTo>
                  <a:pt x="0" y="160408"/>
                  <a:pt x="136347" y="24061"/>
                  <a:pt x="304775" y="24061"/>
                </a:cubicBezTo>
                <a:close/>
                <a:moveTo>
                  <a:pt x="553408" y="0"/>
                </a:moveTo>
                <a:lnTo>
                  <a:pt x="561428" y="72183"/>
                </a:lnTo>
                <a:lnTo>
                  <a:pt x="633612" y="80204"/>
                </a:lnTo>
                <a:lnTo>
                  <a:pt x="545387" y="168429"/>
                </a:lnTo>
                <a:lnTo>
                  <a:pt x="503681" y="163617"/>
                </a:lnTo>
                <a:lnTo>
                  <a:pt x="375355" y="291943"/>
                </a:lnTo>
                <a:cubicBezTo>
                  <a:pt x="380970" y="303172"/>
                  <a:pt x="384178" y="315202"/>
                  <a:pt x="384178" y="328837"/>
                </a:cubicBezTo>
                <a:cubicBezTo>
                  <a:pt x="384178" y="372949"/>
                  <a:pt x="348086" y="409041"/>
                  <a:pt x="303973" y="409041"/>
                </a:cubicBezTo>
                <a:cubicBezTo>
                  <a:pt x="259861" y="409041"/>
                  <a:pt x="223769" y="372949"/>
                  <a:pt x="223769" y="328837"/>
                </a:cubicBezTo>
                <a:cubicBezTo>
                  <a:pt x="223769" y="284725"/>
                  <a:pt x="259861" y="248633"/>
                  <a:pt x="303973" y="248633"/>
                </a:cubicBezTo>
                <a:cubicBezTo>
                  <a:pt x="317607" y="248633"/>
                  <a:pt x="330441" y="252643"/>
                  <a:pt x="341670" y="258257"/>
                </a:cubicBezTo>
                <a:lnTo>
                  <a:pt x="469996" y="129930"/>
                </a:lnTo>
                <a:lnTo>
                  <a:pt x="465184" y="88224"/>
                </a:lnTo>
                <a:close/>
              </a:path>
            </a:pathLst>
          </a:custGeom>
          <a:solidFill>
            <a:srgbClr val="000000">
              <a:alpha val="40000"/>
            </a:srgbClr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59">
            <a:extLst>
              <a:ext uri="{FF2B5EF4-FFF2-40B4-BE49-F238E27FC236}">
                <a16:creationId xmlns:a16="http://schemas.microsoft.com/office/drawing/2014/main" id="{F6675D07-1AEF-450E-A37F-09720C266452}"/>
              </a:ext>
            </a:extLst>
          </p:cNvPr>
          <p:cNvSpPr/>
          <p:nvPr/>
        </p:nvSpPr>
        <p:spPr>
          <a:xfrm>
            <a:off x="3098709" y="4569541"/>
            <a:ext cx="633612" cy="633610"/>
          </a:xfrm>
          <a:custGeom>
            <a:avLst/>
            <a:gdLst>
              <a:gd name="connsiteX0" fmla="*/ 304776 w 633612"/>
              <a:gd name="connsiteY0" fmla="*/ 136347 h 633610"/>
              <a:gd name="connsiteX1" fmla="*/ 395407 w 633612"/>
              <a:gd name="connsiteY1" fmla="*/ 158804 h 633610"/>
              <a:gd name="connsiteX2" fmla="*/ 359315 w 633612"/>
              <a:gd name="connsiteY2" fmla="*/ 194896 h 633610"/>
              <a:gd name="connsiteX3" fmla="*/ 304776 w 633612"/>
              <a:gd name="connsiteY3" fmla="*/ 184469 h 633610"/>
              <a:gd name="connsiteX4" fmla="*/ 160408 w 633612"/>
              <a:gd name="connsiteY4" fmla="*/ 328837 h 633610"/>
              <a:gd name="connsiteX5" fmla="*/ 304776 w 633612"/>
              <a:gd name="connsiteY5" fmla="*/ 473204 h 633610"/>
              <a:gd name="connsiteX6" fmla="*/ 449143 w 633612"/>
              <a:gd name="connsiteY6" fmla="*/ 328837 h 633610"/>
              <a:gd name="connsiteX7" fmla="*/ 438717 w 633612"/>
              <a:gd name="connsiteY7" fmla="*/ 274298 h 633610"/>
              <a:gd name="connsiteX8" fmla="*/ 474808 w 633612"/>
              <a:gd name="connsiteY8" fmla="*/ 238206 h 633610"/>
              <a:gd name="connsiteX9" fmla="*/ 497266 w 633612"/>
              <a:gd name="connsiteY9" fmla="*/ 328837 h 633610"/>
              <a:gd name="connsiteX10" fmla="*/ 304776 w 633612"/>
              <a:gd name="connsiteY10" fmla="*/ 521327 h 633610"/>
              <a:gd name="connsiteX11" fmla="*/ 112286 w 633612"/>
              <a:gd name="connsiteY11" fmla="*/ 328837 h 633610"/>
              <a:gd name="connsiteX12" fmla="*/ 304776 w 633612"/>
              <a:gd name="connsiteY12" fmla="*/ 136347 h 633610"/>
              <a:gd name="connsiteX13" fmla="*/ 304775 w 633612"/>
              <a:gd name="connsiteY13" fmla="*/ 24061 h 633610"/>
              <a:gd name="connsiteX14" fmla="*/ 448340 w 633612"/>
              <a:gd name="connsiteY14" fmla="*/ 59351 h 633610"/>
              <a:gd name="connsiteX15" fmla="*/ 442725 w 633612"/>
              <a:gd name="connsiteY15" fmla="*/ 64965 h 633610"/>
              <a:gd name="connsiteX16" fmla="*/ 431497 w 633612"/>
              <a:gd name="connsiteY16" fmla="*/ 76194 h 633610"/>
              <a:gd name="connsiteX17" fmla="*/ 433903 w 633612"/>
              <a:gd name="connsiteY17" fmla="*/ 92234 h 633610"/>
              <a:gd name="connsiteX18" fmla="*/ 435507 w 633612"/>
              <a:gd name="connsiteY18" fmla="*/ 108275 h 633610"/>
              <a:gd name="connsiteX19" fmla="*/ 304775 w 633612"/>
              <a:gd name="connsiteY19" fmla="*/ 72183 h 633610"/>
              <a:gd name="connsiteX20" fmla="*/ 48122 w 633612"/>
              <a:gd name="connsiteY20" fmla="*/ 328836 h 633610"/>
              <a:gd name="connsiteX21" fmla="*/ 304775 w 633612"/>
              <a:gd name="connsiteY21" fmla="*/ 585488 h 633610"/>
              <a:gd name="connsiteX22" fmla="*/ 561427 w 633612"/>
              <a:gd name="connsiteY22" fmla="*/ 328836 h 633610"/>
              <a:gd name="connsiteX23" fmla="*/ 525335 w 633612"/>
              <a:gd name="connsiteY23" fmla="*/ 198103 h 633610"/>
              <a:gd name="connsiteX24" fmla="*/ 542178 w 633612"/>
              <a:gd name="connsiteY24" fmla="*/ 200509 h 633610"/>
              <a:gd name="connsiteX25" fmla="*/ 557417 w 633612"/>
              <a:gd name="connsiteY25" fmla="*/ 202114 h 633610"/>
              <a:gd name="connsiteX26" fmla="*/ 567843 w 633612"/>
              <a:gd name="connsiteY26" fmla="*/ 190885 h 633610"/>
              <a:gd name="connsiteX27" fmla="*/ 573458 w 633612"/>
              <a:gd name="connsiteY27" fmla="*/ 186073 h 633610"/>
              <a:gd name="connsiteX28" fmla="*/ 609549 w 633612"/>
              <a:gd name="connsiteY28" fmla="*/ 328836 h 633610"/>
              <a:gd name="connsiteX29" fmla="*/ 304775 w 633612"/>
              <a:gd name="connsiteY29" fmla="*/ 633610 h 633610"/>
              <a:gd name="connsiteX30" fmla="*/ 0 w 633612"/>
              <a:gd name="connsiteY30" fmla="*/ 328836 h 633610"/>
              <a:gd name="connsiteX31" fmla="*/ 304775 w 633612"/>
              <a:gd name="connsiteY31" fmla="*/ 24061 h 633610"/>
              <a:gd name="connsiteX32" fmla="*/ 553408 w 633612"/>
              <a:gd name="connsiteY32" fmla="*/ 0 h 633610"/>
              <a:gd name="connsiteX33" fmla="*/ 561428 w 633612"/>
              <a:gd name="connsiteY33" fmla="*/ 72183 h 633610"/>
              <a:gd name="connsiteX34" fmla="*/ 633612 w 633612"/>
              <a:gd name="connsiteY34" fmla="*/ 80204 h 633610"/>
              <a:gd name="connsiteX35" fmla="*/ 545387 w 633612"/>
              <a:gd name="connsiteY35" fmla="*/ 168429 h 633610"/>
              <a:gd name="connsiteX36" fmla="*/ 503681 w 633612"/>
              <a:gd name="connsiteY36" fmla="*/ 163617 h 633610"/>
              <a:gd name="connsiteX37" fmla="*/ 375355 w 633612"/>
              <a:gd name="connsiteY37" fmla="*/ 291943 h 633610"/>
              <a:gd name="connsiteX38" fmla="*/ 384178 w 633612"/>
              <a:gd name="connsiteY38" fmla="*/ 328837 h 633610"/>
              <a:gd name="connsiteX39" fmla="*/ 303973 w 633612"/>
              <a:gd name="connsiteY39" fmla="*/ 409041 h 633610"/>
              <a:gd name="connsiteX40" fmla="*/ 223769 w 633612"/>
              <a:gd name="connsiteY40" fmla="*/ 328837 h 633610"/>
              <a:gd name="connsiteX41" fmla="*/ 303973 w 633612"/>
              <a:gd name="connsiteY41" fmla="*/ 248633 h 633610"/>
              <a:gd name="connsiteX42" fmla="*/ 341670 w 633612"/>
              <a:gd name="connsiteY42" fmla="*/ 258257 h 633610"/>
              <a:gd name="connsiteX43" fmla="*/ 469996 w 633612"/>
              <a:gd name="connsiteY43" fmla="*/ 129930 h 633610"/>
              <a:gd name="connsiteX44" fmla="*/ 465184 w 633612"/>
              <a:gd name="connsiteY44" fmla="*/ 88224 h 63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33612" h="633610">
                <a:moveTo>
                  <a:pt x="304776" y="136347"/>
                </a:moveTo>
                <a:cubicBezTo>
                  <a:pt x="337660" y="136347"/>
                  <a:pt x="368137" y="144367"/>
                  <a:pt x="395407" y="158804"/>
                </a:cubicBezTo>
                <a:lnTo>
                  <a:pt x="359315" y="194896"/>
                </a:lnTo>
                <a:cubicBezTo>
                  <a:pt x="342472" y="188480"/>
                  <a:pt x="324025" y="184469"/>
                  <a:pt x="304776" y="184469"/>
                </a:cubicBezTo>
                <a:cubicBezTo>
                  <a:pt x="225374" y="184469"/>
                  <a:pt x="160408" y="249434"/>
                  <a:pt x="160408" y="328837"/>
                </a:cubicBezTo>
                <a:cubicBezTo>
                  <a:pt x="160408" y="408239"/>
                  <a:pt x="225374" y="473204"/>
                  <a:pt x="304776" y="473204"/>
                </a:cubicBezTo>
                <a:cubicBezTo>
                  <a:pt x="384178" y="473204"/>
                  <a:pt x="449143" y="408239"/>
                  <a:pt x="449143" y="328837"/>
                </a:cubicBezTo>
                <a:cubicBezTo>
                  <a:pt x="449143" y="309588"/>
                  <a:pt x="445935" y="291141"/>
                  <a:pt x="438717" y="274298"/>
                </a:cubicBezTo>
                <a:lnTo>
                  <a:pt x="474808" y="238206"/>
                </a:lnTo>
                <a:cubicBezTo>
                  <a:pt x="489245" y="265475"/>
                  <a:pt x="497266" y="295954"/>
                  <a:pt x="497266" y="328837"/>
                </a:cubicBezTo>
                <a:cubicBezTo>
                  <a:pt x="497266" y="434706"/>
                  <a:pt x="410645" y="521327"/>
                  <a:pt x="304776" y="521327"/>
                </a:cubicBezTo>
                <a:cubicBezTo>
                  <a:pt x="198906" y="521327"/>
                  <a:pt x="112286" y="434706"/>
                  <a:pt x="112286" y="328837"/>
                </a:cubicBezTo>
                <a:cubicBezTo>
                  <a:pt x="112286" y="222967"/>
                  <a:pt x="198906" y="136347"/>
                  <a:pt x="304776" y="136347"/>
                </a:cubicBezTo>
                <a:close/>
                <a:moveTo>
                  <a:pt x="304775" y="24061"/>
                </a:moveTo>
                <a:cubicBezTo>
                  <a:pt x="356907" y="24061"/>
                  <a:pt x="405029" y="36894"/>
                  <a:pt x="448340" y="59351"/>
                </a:cubicBezTo>
                <a:lnTo>
                  <a:pt x="442725" y="64965"/>
                </a:lnTo>
                <a:lnTo>
                  <a:pt x="431497" y="76194"/>
                </a:lnTo>
                <a:lnTo>
                  <a:pt x="433903" y="92234"/>
                </a:lnTo>
                <a:lnTo>
                  <a:pt x="435507" y="108275"/>
                </a:lnTo>
                <a:cubicBezTo>
                  <a:pt x="397009" y="85016"/>
                  <a:pt x="352095" y="72183"/>
                  <a:pt x="304775" y="72183"/>
                </a:cubicBezTo>
                <a:cubicBezTo>
                  <a:pt x="163616" y="72183"/>
                  <a:pt x="48122" y="187677"/>
                  <a:pt x="48122" y="328836"/>
                </a:cubicBezTo>
                <a:cubicBezTo>
                  <a:pt x="48122" y="469994"/>
                  <a:pt x="163616" y="585488"/>
                  <a:pt x="304775" y="585488"/>
                </a:cubicBezTo>
                <a:cubicBezTo>
                  <a:pt x="445933" y="585488"/>
                  <a:pt x="561427" y="469994"/>
                  <a:pt x="561427" y="328836"/>
                </a:cubicBezTo>
                <a:cubicBezTo>
                  <a:pt x="561427" y="280713"/>
                  <a:pt x="547792" y="236601"/>
                  <a:pt x="525335" y="198103"/>
                </a:cubicBezTo>
                <a:lnTo>
                  <a:pt x="542178" y="200509"/>
                </a:lnTo>
                <a:lnTo>
                  <a:pt x="557417" y="202114"/>
                </a:lnTo>
                <a:lnTo>
                  <a:pt x="567843" y="190885"/>
                </a:lnTo>
                <a:lnTo>
                  <a:pt x="573458" y="186073"/>
                </a:lnTo>
                <a:cubicBezTo>
                  <a:pt x="596717" y="228581"/>
                  <a:pt x="609549" y="276703"/>
                  <a:pt x="609549" y="328836"/>
                </a:cubicBezTo>
                <a:cubicBezTo>
                  <a:pt x="609549" y="497264"/>
                  <a:pt x="473203" y="633610"/>
                  <a:pt x="304775" y="633610"/>
                </a:cubicBezTo>
                <a:cubicBezTo>
                  <a:pt x="136347" y="633610"/>
                  <a:pt x="0" y="497264"/>
                  <a:pt x="0" y="328836"/>
                </a:cubicBezTo>
                <a:cubicBezTo>
                  <a:pt x="0" y="160408"/>
                  <a:pt x="136347" y="24061"/>
                  <a:pt x="304775" y="24061"/>
                </a:cubicBezTo>
                <a:close/>
                <a:moveTo>
                  <a:pt x="553408" y="0"/>
                </a:moveTo>
                <a:lnTo>
                  <a:pt x="561428" y="72183"/>
                </a:lnTo>
                <a:lnTo>
                  <a:pt x="633612" y="80204"/>
                </a:lnTo>
                <a:lnTo>
                  <a:pt x="545387" y="168429"/>
                </a:lnTo>
                <a:lnTo>
                  <a:pt x="503681" y="163617"/>
                </a:lnTo>
                <a:lnTo>
                  <a:pt x="375355" y="291943"/>
                </a:lnTo>
                <a:cubicBezTo>
                  <a:pt x="380970" y="303172"/>
                  <a:pt x="384178" y="315202"/>
                  <a:pt x="384178" y="328837"/>
                </a:cubicBezTo>
                <a:cubicBezTo>
                  <a:pt x="384178" y="372949"/>
                  <a:pt x="348086" y="409041"/>
                  <a:pt x="303973" y="409041"/>
                </a:cubicBezTo>
                <a:cubicBezTo>
                  <a:pt x="259861" y="409041"/>
                  <a:pt x="223769" y="372949"/>
                  <a:pt x="223769" y="328837"/>
                </a:cubicBezTo>
                <a:cubicBezTo>
                  <a:pt x="223769" y="284725"/>
                  <a:pt x="259861" y="248633"/>
                  <a:pt x="303973" y="248633"/>
                </a:cubicBezTo>
                <a:cubicBezTo>
                  <a:pt x="317607" y="248633"/>
                  <a:pt x="330441" y="252643"/>
                  <a:pt x="341670" y="258257"/>
                </a:cubicBezTo>
                <a:lnTo>
                  <a:pt x="469996" y="129930"/>
                </a:lnTo>
                <a:lnTo>
                  <a:pt x="465184" y="88224"/>
                </a:lnTo>
                <a:close/>
              </a:path>
            </a:pathLst>
          </a:custGeom>
          <a:solidFill>
            <a:srgbClr val="000000">
              <a:alpha val="40000"/>
            </a:srgbClr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59">
            <a:extLst>
              <a:ext uri="{FF2B5EF4-FFF2-40B4-BE49-F238E27FC236}">
                <a16:creationId xmlns:a16="http://schemas.microsoft.com/office/drawing/2014/main" id="{F6675D07-1AEF-450E-A37F-09720C266452}"/>
              </a:ext>
            </a:extLst>
          </p:cNvPr>
          <p:cNvSpPr/>
          <p:nvPr/>
        </p:nvSpPr>
        <p:spPr>
          <a:xfrm>
            <a:off x="2001465" y="3697740"/>
            <a:ext cx="633612" cy="633610"/>
          </a:xfrm>
          <a:custGeom>
            <a:avLst/>
            <a:gdLst>
              <a:gd name="connsiteX0" fmla="*/ 304776 w 633612"/>
              <a:gd name="connsiteY0" fmla="*/ 136347 h 633610"/>
              <a:gd name="connsiteX1" fmla="*/ 395407 w 633612"/>
              <a:gd name="connsiteY1" fmla="*/ 158804 h 633610"/>
              <a:gd name="connsiteX2" fmla="*/ 359315 w 633612"/>
              <a:gd name="connsiteY2" fmla="*/ 194896 h 633610"/>
              <a:gd name="connsiteX3" fmla="*/ 304776 w 633612"/>
              <a:gd name="connsiteY3" fmla="*/ 184469 h 633610"/>
              <a:gd name="connsiteX4" fmla="*/ 160408 w 633612"/>
              <a:gd name="connsiteY4" fmla="*/ 328837 h 633610"/>
              <a:gd name="connsiteX5" fmla="*/ 304776 w 633612"/>
              <a:gd name="connsiteY5" fmla="*/ 473204 h 633610"/>
              <a:gd name="connsiteX6" fmla="*/ 449143 w 633612"/>
              <a:gd name="connsiteY6" fmla="*/ 328837 h 633610"/>
              <a:gd name="connsiteX7" fmla="*/ 438717 w 633612"/>
              <a:gd name="connsiteY7" fmla="*/ 274298 h 633610"/>
              <a:gd name="connsiteX8" fmla="*/ 474808 w 633612"/>
              <a:gd name="connsiteY8" fmla="*/ 238206 h 633610"/>
              <a:gd name="connsiteX9" fmla="*/ 497266 w 633612"/>
              <a:gd name="connsiteY9" fmla="*/ 328837 h 633610"/>
              <a:gd name="connsiteX10" fmla="*/ 304776 w 633612"/>
              <a:gd name="connsiteY10" fmla="*/ 521327 h 633610"/>
              <a:gd name="connsiteX11" fmla="*/ 112286 w 633612"/>
              <a:gd name="connsiteY11" fmla="*/ 328837 h 633610"/>
              <a:gd name="connsiteX12" fmla="*/ 304776 w 633612"/>
              <a:gd name="connsiteY12" fmla="*/ 136347 h 633610"/>
              <a:gd name="connsiteX13" fmla="*/ 304775 w 633612"/>
              <a:gd name="connsiteY13" fmla="*/ 24061 h 633610"/>
              <a:gd name="connsiteX14" fmla="*/ 448340 w 633612"/>
              <a:gd name="connsiteY14" fmla="*/ 59351 h 633610"/>
              <a:gd name="connsiteX15" fmla="*/ 442725 w 633612"/>
              <a:gd name="connsiteY15" fmla="*/ 64965 h 633610"/>
              <a:gd name="connsiteX16" fmla="*/ 431497 w 633612"/>
              <a:gd name="connsiteY16" fmla="*/ 76194 h 633610"/>
              <a:gd name="connsiteX17" fmla="*/ 433903 w 633612"/>
              <a:gd name="connsiteY17" fmla="*/ 92234 h 633610"/>
              <a:gd name="connsiteX18" fmla="*/ 435507 w 633612"/>
              <a:gd name="connsiteY18" fmla="*/ 108275 h 633610"/>
              <a:gd name="connsiteX19" fmla="*/ 304775 w 633612"/>
              <a:gd name="connsiteY19" fmla="*/ 72183 h 633610"/>
              <a:gd name="connsiteX20" fmla="*/ 48122 w 633612"/>
              <a:gd name="connsiteY20" fmla="*/ 328836 h 633610"/>
              <a:gd name="connsiteX21" fmla="*/ 304775 w 633612"/>
              <a:gd name="connsiteY21" fmla="*/ 585488 h 633610"/>
              <a:gd name="connsiteX22" fmla="*/ 561427 w 633612"/>
              <a:gd name="connsiteY22" fmla="*/ 328836 h 633610"/>
              <a:gd name="connsiteX23" fmla="*/ 525335 w 633612"/>
              <a:gd name="connsiteY23" fmla="*/ 198103 h 633610"/>
              <a:gd name="connsiteX24" fmla="*/ 542178 w 633612"/>
              <a:gd name="connsiteY24" fmla="*/ 200509 h 633610"/>
              <a:gd name="connsiteX25" fmla="*/ 557417 w 633612"/>
              <a:gd name="connsiteY25" fmla="*/ 202114 h 633610"/>
              <a:gd name="connsiteX26" fmla="*/ 567843 w 633612"/>
              <a:gd name="connsiteY26" fmla="*/ 190885 h 633610"/>
              <a:gd name="connsiteX27" fmla="*/ 573458 w 633612"/>
              <a:gd name="connsiteY27" fmla="*/ 186073 h 633610"/>
              <a:gd name="connsiteX28" fmla="*/ 609549 w 633612"/>
              <a:gd name="connsiteY28" fmla="*/ 328836 h 633610"/>
              <a:gd name="connsiteX29" fmla="*/ 304775 w 633612"/>
              <a:gd name="connsiteY29" fmla="*/ 633610 h 633610"/>
              <a:gd name="connsiteX30" fmla="*/ 0 w 633612"/>
              <a:gd name="connsiteY30" fmla="*/ 328836 h 633610"/>
              <a:gd name="connsiteX31" fmla="*/ 304775 w 633612"/>
              <a:gd name="connsiteY31" fmla="*/ 24061 h 633610"/>
              <a:gd name="connsiteX32" fmla="*/ 553408 w 633612"/>
              <a:gd name="connsiteY32" fmla="*/ 0 h 633610"/>
              <a:gd name="connsiteX33" fmla="*/ 561428 w 633612"/>
              <a:gd name="connsiteY33" fmla="*/ 72183 h 633610"/>
              <a:gd name="connsiteX34" fmla="*/ 633612 w 633612"/>
              <a:gd name="connsiteY34" fmla="*/ 80204 h 633610"/>
              <a:gd name="connsiteX35" fmla="*/ 545387 w 633612"/>
              <a:gd name="connsiteY35" fmla="*/ 168429 h 633610"/>
              <a:gd name="connsiteX36" fmla="*/ 503681 w 633612"/>
              <a:gd name="connsiteY36" fmla="*/ 163617 h 633610"/>
              <a:gd name="connsiteX37" fmla="*/ 375355 w 633612"/>
              <a:gd name="connsiteY37" fmla="*/ 291943 h 633610"/>
              <a:gd name="connsiteX38" fmla="*/ 384178 w 633612"/>
              <a:gd name="connsiteY38" fmla="*/ 328837 h 633610"/>
              <a:gd name="connsiteX39" fmla="*/ 303973 w 633612"/>
              <a:gd name="connsiteY39" fmla="*/ 409041 h 633610"/>
              <a:gd name="connsiteX40" fmla="*/ 223769 w 633612"/>
              <a:gd name="connsiteY40" fmla="*/ 328837 h 633610"/>
              <a:gd name="connsiteX41" fmla="*/ 303973 w 633612"/>
              <a:gd name="connsiteY41" fmla="*/ 248633 h 633610"/>
              <a:gd name="connsiteX42" fmla="*/ 341670 w 633612"/>
              <a:gd name="connsiteY42" fmla="*/ 258257 h 633610"/>
              <a:gd name="connsiteX43" fmla="*/ 469996 w 633612"/>
              <a:gd name="connsiteY43" fmla="*/ 129930 h 633610"/>
              <a:gd name="connsiteX44" fmla="*/ 465184 w 633612"/>
              <a:gd name="connsiteY44" fmla="*/ 88224 h 63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33612" h="633610">
                <a:moveTo>
                  <a:pt x="304776" y="136347"/>
                </a:moveTo>
                <a:cubicBezTo>
                  <a:pt x="337660" y="136347"/>
                  <a:pt x="368137" y="144367"/>
                  <a:pt x="395407" y="158804"/>
                </a:cubicBezTo>
                <a:lnTo>
                  <a:pt x="359315" y="194896"/>
                </a:lnTo>
                <a:cubicBezTo>
                  <a:pt x="342472" y="188480"/>
                  <a:pt x="324025" y="184469"/>
                  <a:pt x="304776" y="184469"/>
                </a:cubicBezTo>
                <a:cubicBezTo>
                  <a:pt x="225374" y="184469"/>
                  <a:pt x="160408" y="249434"/>
                  <a:pt x="160408" y="328837"/>
                </a:cubicBezTo>
                <a:cubicBezTo>
                  <a:pt x="160408" y="408239"/>
                  <a:pt x="225374" y="473204"/>
                  <a:pt x="304776" y="473204"/>
                </a:cubicBezTo>
                <a:cubicBezTo>
                  <a:pt x="384178" y="473204"/>
                  <a:pt x="449143" y="408239"/>
                  <a:pt x="449143" y="328837"/>
                </a:cubicBezTo>
                <a:cubicBezTo>
                  <a:pt x="449143" y="309588"/>
                  <a:pt x="445935" y="291141"/>
                  <a:pt x="438717" y="274298"/>
                </a:cubicBezTo>
                <a:lnTo>
                  <a:pt x="474808" y="238206"/>
                </a:lnTo>
                <a:cubicBezTo>
                  <a:pt x="489245" y="265475"/>
                  <a:pt x="497266" y="295954"/>
                  <a:pt x="497266" y="328837"/>
                </a:cubicBezTo>
                <a:cubicBezTo>
                  <a:pt x="497266" y="434706"/>
                  <a:pt x="410645" y="521327"/>
                  <a:pt x="304776" y="521327"/>
                </a:cubicBezTo>
                <a:cubicBezTo>
                  <a:pt x="198906" y="521327"/>
                  <a:pt x="112286" y="434706"/>
                  <a:pt x="112286" y="328837"/>
                </a:cubicBezTo>
                <a:cubicBezTo>
                  <a:pt x="112286" y="222967"/>
                  <a:pt x="198906" y="136347"/>
                  <a:pt x="304776" y="136347"/>
                </a:cubicBezTo>
                <a:close/>
                <a:moveTo>
                  <a:pt x="304775" y="24061"/>
                </a:moveTo>
                <a:cubicBezTo>
                  <a:pt x="356907" y="24061"/>
                  <a:pt x="405029" y="36894"/>
                  <a:pt x="448340" y="59351"/>
                </a:cubicBezTo>
                <a:lnTo>
                  <a:pt x="442725" y="64965"/>
                </a:lnTo>
                <a:lnTo>
                  <a:pt x="431497" y="76194"/>
                </a:lnTo>
                <a:lnTo>
                  <a:pt x="433903" y="92234"/>
                </a:lnTo>
                <a:lnTo>
                  <a:pt x="435507" y="108275"/>
                </a:lnTo>
                <a:cubicBezTo>
                  <a:pt x="397009" y="85016"/>
                  <a:pt x="352095" y="72183"/>
                  <a:pt x="304775" y="72183"/>
                </a:cubicBezTo>
                <a:cubicBezTo>
                  <a:pt x="163616" y="72183"/>
                  <a:pt x="48122" y="187677"/>
                  <a:pt x="48122" y="328836"/>
                </a:cubicBezTo>
                <a:cubicBezTo>
                  <a:pt x="48122" y="469994"/>
                  <a:pt x="163616" y="585488"/>
                  <a:pt x="304775" y="585488"/>
                </a:cubicBezTo>
                <a:cubicBezTo>
                  <a:pt x="445933" y="585488"/>
                  <a:pt x="561427" y="469994"/>
                  <a:pt x="561427" y="328836"/>
                </a:cubicBezTo>
                <a:cubicBezTo>
                  <a:pt x="561427" y="280713"/>
                  <a:pt x="547792" y="236601"/>
                  <a:pt x="525335" y="198103"/>
                </a:cubicBezTo>
                <a:lnTo>
                  <a:pt x="542178" y="200509"/>
                </a:lnTo>
                <a:lnTo>
                  <a:pt x="557417" y="202114"/>
                </a:lnTo>
                <a:lnTo>
                  <a:pt x="567843" y="190885"/>
                </a:lnTo>
                <a:lnTo>
                  <a:pt x="573458" y="186073"/>
                </a:lnTo>
                <a:cubicBezTo>
                  <a:pt x="596717" y="228581"/>
                  <a:pt x="609549" y="276703"/>
                  <a:pt x="609549" y="328836"/>
                </a:cubicBezTo>
                <a:cubicBezTo>
                  <a:pt x="609549" y="497264"/>
                  <a:pt x="473203" y="633610"/>
                  <a:pt x="304775" y="633610"/>
                </a:cubicBezTo>
                <a:cubicBezTo>
                  <a:pt x="136347" y="633610"/>
                  <a:pt x="0" y="497264"/>
                  <a:pt x="0" y="328836"/>
                </a:cubicBezTo>
                <a:cubicBezTo>
                  <a:pt x="0" y="160408"/>
                  <a:pt x="136347" y="24061"/>
                  <a:pt x="304775" y="24061"/>
                </a:cubicBezTo>
                <a:close/>
                <a:moveTo>
                  <a:pt x="553408" y="0"/>
                </a:moveTo>
                <a:lnTo>
                  <a:pt x="561428" y="72183"/>
                </a:lnTo>
                <a:lnTo>
                  <a:pt x="633612" y="80204"/>
                </a:lnTo>
                <a:lnTo>
                  <a:pt x="545387" y="168429"/>
                </a:lnTo>
                <a:lnTo>
                  <a:pt x="503681" y="163617"/>
                </a:lnTo>
                <a:lnTo>
                  <a:pt x="375355" y="291943"/>
                </a:lnTo>
                <a:cubicBezTo>
                  <a:pt x="380970" y="303172"/>
                  <a:pt x="384178" y="315202"/>
                  <a:pt x="384178" y="328837"/>
                </a:cubicBezTo>
                <a:cubicBezTo>
                  <a:pt x="384178" y="372949"/>
                  <a:pt x="348086" y="409041"/>
                  <a:pt x="303973" y="409041"/>
                </a:cubicBezTo>
                <a:cubicBezTo>
                  <a:pt x="259861" y="409041"/>
                  <a:pt x="223769" y="372949"/>
                  <a:pt x="223769" y="328837"/>
                </a:cubicBezTo>
                <a:cubicBezTo>
                  <a:pt x="223769" y="284725"/>
                  <a:pt x="259861" y="248633"/>
                  <a:pt x="303973" y="248633"/>
                </a:cubicBezTo>
                <a:cubicBezTo>
                  <a:pt x="317607" y="248633"/>
                  <a:pt x="330441" y="252643"/>
                  <a:pt x="341670" y="258257"/>
                </a:cubicBezTo>
                <a:lnTo>
                  <a:pt x="469996" y="129930"/>
                </a:lnTo>
                <a:lnTo>
                  <a:pt x="465184" y="88224"/>
                </a:lnTo>
                <a:close/>
              </a:path>
            </a:pathLst>
          </a:custGeom>
          <a:solidFill>
            <a:srgbClr val="000000">
              <a:alpha val="40000"/>
            </a:srgbClr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543" y="6165304"/>
            <a:ext cx="1304925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959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Result indicators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928314-F83F-43A0-8777-32B500552714}"/>
              </a:ext>
            </a:extLst>
          </p:cNvPr>
          <p:cNvGrpSpPr/>
          <p:nvPr/>
        </p:nvGrpSpPr>
        <p:grpSpPr>
          <a:xfrm>
            <a:off x="611282" y="2508885"/>
            <a:ext cx="1795424" cy="2818504"/>
            <a:chOff x="815042" y="2202180"/>
            <a:chExt cx="2393899" cy="3758005"/>
          </a:xfrm>
        </p:grpSpPr>
        <p:sp>
          <p:nvSpPr>
            <p:cNvPr id="39" name="Graphic 3" descr="Marker">
              <a:extLst>
                <a:ext uri="{FF2B5EF4-FFF2-40B4-BE49-F238E27FC236}">
                  <a16:creationId xmlns:a16="http://schemas.microsoft.com/office/drawing/2014/main" id="{CE7A4B79-1F3B-46C1-9AF4-E962C6BAAD87}"/>
                </a:ext>
              </a:extLst>
            </p:cNvPr>
            <p:cNvSpPr/>
            <p:nvPr/>
          </p:nvSpPr>
          <p:spPr>
            <a:xfrm>
              <a:off x="1026351" y="2202180"/>
              <a:ext cx="1930345" cy="3201548"/>
            </a:xfrm>
            <a:custGeom>
              <a:avLst/>
              <a:gdLst>
                <a:gd name="connsiteX0" fmla="*/ 1109255 w 2172773"/>
                <a:gd name="connsiteY0" fmla="*/ 1589834 h 3603624"/>
                <a:gd name="connsiteX1" fmla="*/ 632305 w 2172773"/>
                <a:gd name="connsiteY1" fmla="*/ 1112884 h 3603624"/>
                <a:gd name="connsiteX2" fmla="*/ 1109255 w 2172773"/>
                <a:gd name="connsiteY2" fmla="*/ 635934 h 3603624"/>
                <a:gd name="connsiteX3" fmla="*/ 1586205 w 2172773"/>
                <a:gd name="connsiteY3" fmla="*/ 1112884 h 3603624"/>
                <a:gd name="connsiteX4" fmla="*/ 1109255 w 2172773"/>
                <a:gd name="connsiteY4" fmla="*/ 1589834 h 3603624"/>
                <a:gd name="connsiteX5" fmla="*/ 1109255 w 2172773"/>
                <a:gd name="connsiteY5" fmla="*/ 0 h 3603624"/>
                <a:gd name="connsiteX6" fmla="*/ 192450 w 2172773"/>
                <a:gd name="connsiteY6" fmla="*/ 487549 h 3603624"/>
                <a:gd name="connsiteX7" fmla="*/ 75862 w 2172773"/>
                <a:gd name="connsiteY7" fmla="*/ 1520942 h 3603624"/>
                <a:gd name="connsiteX8" fmla="*/ 579310 w 2172773"/>
                <a:gd name="connsiteY8" fmla="*/ 2633826 h 3603624"/>
                <a:gd name="connsiteX9" fmla="*/ 1013865 w 2172773"/>
                <a:gd name="connsiteY9" fmla="*/ 3545331 h 3603624"/>
                <a:gd name="connsiteX10" fmla="*/ 1109255 w 2172773"/>
                <a:gd name="connsiteY10" fmla="*/ 3603625 h 3603624"/>
                <a:gd name="connsiteX11" fmla="*/ 1204645 w 2172773"/>
                <a:gd name="connsiteY11" fmla="*/ 3545331 h 3603624"/>
                <a:gd name="connsiteX12" fmla="*/ 1639200 w 2172773"/>
                <a:gd name="connsiteY12" fmla="*/ 2633826 h 3603624"/>
                <a:gd name="connsiteX13" fmla="*/ 2142647 w 2172773"/>
                <a:gd name="connsiteY13" fmla="*/ 1520942 h 3603624"/>
                <a:gd name="connsiteX14" fmla="*/ 2026060 w 2172773"/>
                <a:gd name="connsiteY14" fmla="*/ 487549 h 3603624"/>
                <a:gd name="connsiteX15" fmla="*/ 1109255 w 2172773"/>
                <a:gd name="connsiteY15" fmla="*/ 0 h 360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72773" h="3603624">
                  <a:moveTo>
                    <a:pt x="1109255" y="1589834"/>
                  </a:moveTo>
                  <a:cubicBezTo>
                    <a:pt x="844282" y="1589834"/>
                    <a:pt x="632305" y="1377857"/>
                    <a:pt x="632305" y="1112884"/>
                  </a:cubicBezTo>
                  <a:cubicBezTo>
                    <a:pt x="632305" y="847912"/>
                    <a:pt x="844282" y="635934"/>
                    <a:pt x="1109255" y="635934"/>
                  </a:cubicBezTo>
                  <a:cubicBezTo>
                    <a:pt x="1374227" y="635934"/>
                    <a:pt x="1586205" y="847912"/>
                    <a:pt x="1586205" y="1112884"/>
                  </a:cubicBezTo>
                  <a:cubicBezTo>
                    <a:pt x="1586205" y="1377857"/>
                    <a:pt x="1374227" y="1589834"/>
                    <a:pt x="1109255" y="1589834"/>
                  </a:cubicBezTo>
                  <a:close/>
                  <a:moveTo>
                    <a:pt x="1109255" y="0"/>
                  </a:moveTo>
                  <a:cubicBezTo>
                    <a:pt x="743593" y="0"/>
                    <a:pt x="399129" y="180181"/>
                    <a:pt x="192450" y="487549"/>
                  </a:cubicBezTo>
                  <a:cubicBezTo>
                    <a:pt x="-14228" y="789618"/>
                    <a:pt x="-56624" y="1176478"/>
                    <a:pt x="75862" y="1520942"/>
                  </a:cubicBezTo>
                  <a:lnTo>
                    <a:pt x="579310" y="2633826"/>
                  </a:lnTo>
                  <a:lnTo>
                    <a:pt x="1013865" y="3545331"/>
                  </a:lnTo>
                  <a:cubicBezTo>
                    <a:pt x="1029763" y="3582427"/>
                    <a:pt x="1066859" y="3603625"/>
                    <a:pt x="1109255" y="3603625"/>
                  </a:cubicBezTo>
                  <a:cubicBezTo>
                    <a:pt x="1151650" y="3603625"/>
                    <a:pt x="1188747" y="3582427"/>
                    <a:pt x="1204645" y="3545331"/>
                  </a:cubicBezTo>
                  <a:lnTo>
                    <a:pt x="1639200" y="2633826"/>
                  </a:lnTo>
                  <a:lnTo>
                    <a:pt x="2142647" y="1520942"/>
                  </a:lnTo>
                  <a:cubicBezTo>
                    <a:pt x="2275133" y="1176478"/>
                    <a:pt x="2232738" y="789618"/>
                    <a:pt x="2026060" y="487549"/>
                  </a:cubicBezTo>
                  <a:cubicBezTo>
                    <a:pt x="1819381" y="180181"/>
                    <a:pt x="1474917" y="0"/>
                    <a:pt x="1109255" y="0"/>
                  </a:cubicBezTo>
                  <a:close/>
                </a:path>
              </a:pathLst>
            </a:custGeom>
            <a:solidFill>
              <a:schemeClr val="accent2"/>
            </a:solidFill>
            <a:ln w="529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83952D7-DABE-45A5-B5D5-972CD3951A04}"/>
                </a:ext>
              </a:extLst>
            </p:cNvPr>
            <p:cNvSpPr/>
            <p:nvPr/>
          </p:nvSpPr>
          <p:spPr>
            <a:xfrm>
              <a:off x="2012066" y="2202194"/>
              <a:ext cx="985263" cy="3201506"/>
            </a:xfrm>
            <a:custGeom>
              <a:avLst/>
              <a:gdLst>
                <a:gd name="connsiteX0" fmla="*/ 0 w 1109001"/>
                <a:gd name="connsiteY0" fmla="*/ 0 h 3603578"/>
                <a:gd name="connsiteX1" fmla="*/ 135649 w 1109001"/>
                <a:gd name="connsiteY1" fmla="*/ 8327 h 3603578"/>
                <a:gd name="connsiteX2" fmla="*/ 916552 w 1109001"/>
                <a:gd name="connsiteY2" fmla="*/ 487533 h 3603578"/>
                <a:gd name="connsiteX3" fmla="*/ 1033139 w 1109001"/>
                <a:gd name="connsiteY3" fmla="*/ 1520927 h 3603578"/>
                <a:gd name="connsiteX4" fmla="*/ 529692 w 1109001"/>
                <a:gd name="connsiteY4" fmla="*/ 2633811 h 3603578"/>
                <a:gd name="connsiteX5" fmla="*/ 95137 w 1109001"/>
                <a:gd name="connsiteY5" fmla="*/ 3545316 h 3603578"/>
                <a:gd name="connsiteX6" fmla="*/ 30301 w 1109001"/>
                <a:gd name="connsiteY6" fmla="*/ 3599718 h 3603578"/>
                <a:gd name="connsiteX7" fmla="*/ 0 w 1109001"/>
                <a:gd name="connsiteY7" fmla="*/ 3603578 h 3603578"/>
                <a:gd name="connsiteX8" fmla="*/ 0 w 1109001"/>
                <a:gd name="connsiteY8" fmla="*/ 1589793 h 3603578"/>
                <a:gd name="connsiteX9" fmla="*/ 96317 w 1109001"/>
                <a:gd name="connsiteY9" fmla="*/ 1580193 h 3603578"/>
                <a:gd name="connsiteX10" fmla="*/ 476697 w 1109001"/>
                <a:gd name="connsiteY10" fmla="*/ 1112868 h 3603578"/>
                <a:gd name="connsiteX11" fmla="*/ 96317 w 1109001"/>
                <a:gd name="connsiteY11" fmla="*/ 645544 h 3603578"/>
                <a:gd name="connsiteX12" fmla="*/ 0 w 1109001"/>
                <a:gd name="connsiteY12" fmla="*/ 635944 h 360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9001" h="3603578">
                  <a:moveTo>
                    <a:pt x="0" y="0"/>
                  </a:moveTo>
                  <a:lnTo>
                    <a:pt x="135649" y="8327"/>
                  </a:lnTo>
                  <a:cubicBezTo>
                    <a:pt x="449372" y="47017"/>
                    <a:pt x="735708" y="218586"/>
                    <a:pt x="916552" y="487533"/>
                  </a:cubicBezTo>
                  <a:cubicBezTo>
                    <a:pt x="1123230" y="789602"/>
                    <a:pt x="1165625" y="1176463"/>
                    <a:pt x="1033139" y="1520927"/>
                  </a:cubicBezTo>
                  <a:lnTo>
                    <a:pt x="529692" y="2633811"/>
                  </a:lnTo>
                  <a:lnTo>
                    <a:pt x="95137" y="3545316"/>
                  </a:lnTo>
                  <a:cubicBezTo>
                    <a:pt x="83213" y="3573138"/>
                    <a:pt x="59365" y="3592018"/>
                    <a:pt x="30301" y="3599718"/>
                  </a:cubicBezTo>
                  <a:lnTo>
                    <a:pt x="0" y="3603578"/>
                  </a:lnTo>
                  <a:lnTo>
                    <a:pt x="0" y="1589793"/>
                  </a:lnTo>
                  <a:lnTo>
                    <a:pt x="96317" y="1580193"/>
                  </a:lnTo>
                  <a:cubicBezTo>
                    <a:pt x="314401" y="1535996"/>
                    <a:pt x="476697" y="1344720"/>
                    <a:pt x="476697" y="1112868"/>
                  </a:cubicBezTo>
                  <a:cubicBezTo>
                    <a:pt x="476697" y="881018"/>
                    <a:pt x="314401" y="689741"/>
                    <a:pt x="96317" y="645544"/>
                  </a:cubicBezTo>
                  <a:lnTo>
                    <a:pt x="0" y="635944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D7C1763-5CD4-4A4A-AC02-7FF3B4DD1250}"/>
                </a:ext>
              </a:extLst>
            </p:cNvPr>
            <p:cNvSpPr/>
            <p:nvPr/>
          </p:nvSpPr>
          <p:spPr>
            <a:xfrm>
              <a:off x="1208083" y="2386985"/>
              <a:ext cx="1607819" cy="1607819"/>
            </a:xfrm>
            <a:custGeom>
              <a:avLst/>
              <a:gdLst>
                <a:gd name="connsiteX0" fmla="*/ 476951 w 953901"/>
                <a:gd name="connsiteY0" fmla="*/ 0 h 953901"/>
                <a:gd name="connsiteX1" fmla="*/ 953901 w 953901"/>
                <a:gd name="connsiteY1" fmla="*/ 476950 h 953901"/>
                <a:gd name="connsiteX2" fmla="*/ 476951 w 953901"/>
                <a:gd name="connsiteY2" fmla="*/ 953901 h 953901"/>
                <a:gd name="connsiteX3" fmla="*/ 0 w 953901"/>
                <a:gd name="connsiteY3" fmla="*/ 476950 h 953901"/>
                <a:gd name="connsiteX4" fmla="*/ 476951 w 953901"/>
                <a:gd name="connsiteY4" fmla="*/ 0 h 953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3901" h="953901">
                  <a:moveTo>
                    <a:pt x="476951" y="0"/>
                  </a:moveTo>
                  <a:cubicBezTo>
                    <a:pt x="741923" y="0"/>
                    <a:pt x="953901" y="211978"/>
                    <a:pt x="953901" y="476950"/>
                  </a:cubicBezTo>
                  <a:cubicBezTo>
                    <a:pt x="953901" y="741924"/>
                    <a:pt x="741923" y="953901"/>
                    <a:pt x="476951" y="953901"/>
                  </a:cubicBezTo>
                  <a:cubicBezTo>
                    <a:pt x="211978" y="953901"/>
                    <a:pt x="0" y="741924"/>
                    <a:pt x="0" y="476950"/>
                  </a:cubicBezTo>
                  <a:cubicBezTo>
                    <a:pt x="0" y="211978"/>
                    <a:pt x="211978" y="0"/>
                    <a:pt x="476951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CFDA6ED-2D27-449B-8107-726A0DF92152}"/>
                </a:ext>
              </a:extLst>
            </p:cNvPr>
            <p:cNvSpPr/>
            <p:nvPr/>
          </p:nvSpPr>
          <p:spPr>
            <a:xfrm>
              <a:off x="1283706" y="2462534"/>
              <a:ext cx="1456719" cy="1456719"/>
            </a:xfrm>
            <a:custGeom>
              <a:avLst/>
              <a:gdLst>
                <a:gd name="connsiteX0" fmla="*/ 476951 w 953901"/>
                <a:gd name="connsiteY0" fmla="*/ 0 h 953901"/>
                <a:gd name="connsiteX1" fmla="*/ 953901 w 953901"/>
                <a:gd name="connsiteY1" fmla="*/ 476950 h 953901"/>
                <a:gd name="connsiteX2" fmla="*/ 476951 w 953901"/>
                <a:gd name="connsiteY2" fmla="*/ 953901 h 953901"/>
                <a:gd name="connsiteX3" fmla="*/ 0 w 953901"/>
                <a:gd name="connsiteY3" fmla="*/ 476950 h 953901"/>
                <a:gd name="connsiteX4" fmla="*/ 476951 w 953901"/>
                <a:gd name="connsiteY4" fmla="*/ 0 h 953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3901" h="953901">
                  <a:moveTo>
                    <a:pt x="476951" y="0"/>
                  </a:moveTo>
                  <a:cubicBezTo>
                    <a:pt x="741923" y="0"/>
                    <a:pt x="953901" y="211978"/>
                    <a:pt x="953901" y="476950"/>
                  </a:cubicBezTo>
                  <a:cubicBezTo>
                    <a:pt x="953901" y="741924"/>
                    <a:pt x="741923" y="953901"/>
                    <a:pt x="476951" y="953901"/>
                  </a:cubicBezTo>
                  <a:cubicBezTo>
                    <a:pt x="211978" y="953901"/>
                    <a:pt x="0" y="741924"/>
                    <a:pt x="0" y="476950"/>
                  </a:cubicBezTo>
                  <a:cubicBezTo>
                    <a:pt x="0" y="211978"/>
                    <a:pt x="211978" y="0"/>
                    <a:pt x="4769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hr-HR" sz="20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Number</a:t>
              </a:r>
              <a:endParaRPr lang="en-US" sz="2000" b="1" dirty="0">
                <a:solidFill>
                  <a:srgbClr val="D3D3D3">
                    <a:lumMod val="75000"/>
                  </a:srgbClr>
                </a:solidFill>
                <a:latin typeface="Calibri" panose="020F0502020204030204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4FC77CC-4CF7-485B-9F8B-0D3522E63156}"/>
                </a:ext>
              </a:extLst>
            </p:cNvPr>
            <p:cNvSpPr/>
            <p:nvPr/>
          </p:nvSpPr>
          <p:spPr>
            <a:xfrm>
              <a:off x="815042" y="5521534"/>
              <a:ext cx="2393899" cy="438651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65000"/>
                  </a:schemeClr>
                </a:gs>
                <a:gs pos="23000">
                  <a:schemeClr val="tx1">
                    <a:alpha val="57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82E8AB8-D329-4CBE-99D1-AFEB8521EF21}"/>
              </a:ext>
            </a:extLst>
          </p:cNvPr>
          <p:cNvGrpSpPr/>
          <p:nvPr/>
        </p:nvGrpSpPr>
        <p:grpSpPr>
          <a:xfrm>
            <a:off x="2653286" y="2508885"/>
            <a:ext cx="1795424" cy="2818504"/>
            <a:chOff x="3537714" y="2202180"/>
            <a:chExt cx="2393899" cy="3758005"/>
          </a:xfrm>
        </p:grpSpPr>
        <p:sp>
          <p:nvSpPr>
            <p:cNvPr id="75" name="Graphic 3" descr="Marker">
              <a:extLst>
                <a:ext uri="{FF2B5EF4-FFF2-40B4-BE49-F238E27FC236}">
                  <a16:creationId xmlns:a16="http://schemas.microsoft.com/office/drawing/2014/main" id="{E595C12B-C9A8-48F8-AB3A-757D95B4D34A}"/>
                </a:ext>
              </a:extLst>
            </p:cNvPr>
            <p:cNvSpPr/>
            <p:nvPr/>
          </p:nvSpPr>
          <p:spPr>
            <a:xfrm>
              <a:off x="3749023" y="2202180"/>
              <a:ext cx="1930345" cy="3201548"/>
            </a:xfrm>
            <a:custGeom>
              <a:avLst/>
              <a:gdLst>
                <a:gd name="connsiteX0" fmla="*/ 1109255 w 2172773"/>
                <a:gd name="connsiteY0" fmla="*/ 1589834 h 3603624"/>
                <a:gd name="connsiteX1" fmla="*/ 632305 w 2172773"/>
                <a:gd name="connsiteY1" fmla="*/ 1112884 h 3603624"/>
                <a:gd name="connsiteX2" fmla="*/ 1109255 w 2172773"/>
                <a:gd name="connsiteY2" fmla="*/ 635934 h 3603624"/>
                <a:gd name="connsiteX3" fmla="*/ 1586205 w 2172773"/>
                <a:gd name="connsiteY3" fmla="*/ 1112884 h 3603624"/>
                <a:gd name="connsiteX4" fmla="*/ 1109255 w 2172773"/>
                <a:gd name="connsiteY4" fmla="*/ 1589834 h 3603624"/>
                <a:gd name="connsiteX5" fmla="*/ 1109255 w 2172773"/>
                <a:gd name="connsiteY5" fmla="*/ 0 h 3603624"/>
                <a:gd name="connsiteX6" fmla="*/ 192450 w 2172773"/>
                <a:gd name="connsiteY6" fmla="*/ 487549 h 3603624"/>
                <a:gd name="connsiteX7" fmla="*/ 75862 w 2172773"/>
                <a:gd name="connsiteY7" fmla="*/ 1520942 h 3603624"/>
                <a:gd name="connsiteX8" fmla="*/ 579310 w 2172773"/>
                <a:gd name="connsiteY8" fmla="*/ 2633826 h 3603624"/>
                <a:gd name="connsiteX9" fmla="*/ 1013865 w 2172773"/>
                <a:gd name="connsiteY9" fmla="*/ 3545331 h 3603624"/>
                <a:gd name="connsiteX10" fmla="*/ 1109255 w 2172773"/>
                <a:gd name="connsiteY10" fmla="*/ 3603625 h 3603624"/>
                <a:gd name="connsiteX11" fmla="*/ 1204645 w 2172773"/>
                <a:gd name="connsiteY11" fmla="*/ 3545331 h 3603624"/>
                <a:gd name="connsiteX12" fmla="*/ 1639200 w 2172773"/>
                <a:gd name="connsiteY12" fmla="*/ 2633826 h 3603624"/>
                <a:gd name="connsiteX13" fmla="*/ 2142647 w 2172773"/>
                <a:gd name="connsiteY13" fmla="*/ 1520942 h 3603624"/>
                <a:gd name="connsiteX14" fmla="*/ 2026060 w 2172773"/>
                <a:gd name="connsiteY14" fmla="*/ 487549 h 3603624"/>
                <a:gd name="connsiteX15" fmla="*/ 1109255 w 2172773"/>
                <a:gd name="connsiteY15" fmla="*/ 0 h 360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72773" h="3603624">
                  <a:moveTo>
                    <a:pt x="1109255" y="1589834"/>
                  </a:moveTo>
                  <a:cubicBezTo>
                    <a:pt x="844282" y="1589834"/>
                    <a:pt x="632305" y="1377857"/>
                    <a:pt x="632305" y="1112884"/>
                  </a:cubicBezTo>
                  <a:cubicBezTo>
                    <a:pt x="632305" y="847912"/>
                    <a:pt x="844282" y="635934"/>
                    <a:pt x="1109255" y="635934"/>
                  </a:cubicBezTo>
                  <a:cubicBezTo>
                    <a:pt x="1374227" y="635934"/>
                    <a:pt x="1586205" y="847912"/>
                    <a:pt x="1586205" y="1112884"/>
                  </a:cubicBezTo>
                  <a:cubicBezTo>
                    <a:pt x="1586205" y="1377857"/>
                    <a:pt x="1374227" y="1589834"/>
                    <a:pt x="1109255" y="1589834"/>
                  </a:cubicBezTo>
                  <a:close/>
                  <a:moveTo>
                    <a:pt x="1109255" y="0"/>
                  </a:moveTo>
                  <a:cubicBezTo>
                    <a:pt x="743593" y="0"/>
                    <a:pt x="399129" y="180181"/>
                    <a:pt x="192450" y="487549"/>
                  </a:cubicBezTo>
                  <a:cubicBezTo>
                    <a:pt x="-14228" y="789618"/>
                    <a:pt x="-56624" y="1176478"/>
                    <a:pt x="75862" y="1520942"/>
                  </a:cubicBezTo>
                  <a:lnTo>
                    <a:pt x="579310" y="2633826"/>
                  </a:lnTo>
                  <a:lnTo>
                    <a:pt x="1013865" y="3545331"/>
                  </a:lnTo>
                  <a:cubicBezTo>
                    <a:pt x="1029763" y="3582427"/>
                    <a:pt x="1066859" y="3603625"/>
                    <a:pt x="1109255" y="3603625"/>
                  </a:cubicBezTo>
                  <a:cubicBezTo>
                    <a:pt x="1151650" y="3603625"/>
                    <a:pt x="1188747" y="3582427"/>
                    <a:pt x="1204645" y="3545331"/>
                  </a:cubicBezTo>
                  <a:lnTo>
                    <a:pt x="1639200" y="2633826"/>
                  </a:lnTo>
                  <a:lnTo>
                    <a:pt x="2142647" y="1520942"/>
                  </a:lnTo>
                  <a:cubicBezTo>
                    <a:pt x="2275133" y="1176478"/>
                    <a:pt x="2232738" y="789618"/>
                    <a:pt x="2026060" y="487549"/>
                  </a:cubicBezTo>
                  <a:cubicBezTo>
                    <a:pt x="1819381" y="180181"/>
                    <a:pt x="1474917" y="0"/>
                    <a:pt x="1109255" y="0"/>
                  </a:cubicBezTo>
                  <a:close/>
                </a:path>
              </a:pathLst>
            </a:custGeom>
            <a:solidFill>
              <a:schemeClr val="accent3"/>
            </a:solidFill>
            <a:ln w="529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3D03B6C-405A-4EA3-AEFF-88C15531C5B1}"/>
                </a:ext>
              </a:extLst>
            </p:cNvPr>
            <p:cNvSpPr/>
            <p:nvPr/>
          </p:nvSpPr>
          <p:spPr>
            <a:xfrm>
              <a:off x="4734738" y="2202194"/>
              <a:ext cx="985263" cy="3201506"/>
            </a:xfrm>
            <a:custGeom>
              <a:avLst/>
              <a:gdLst>
                <a:gd name="connsiteX0" fmla="*/ 0 w 1109001"/>
                <a:gd name="connsiteY0" fmla="*/ 0 h 3603578"/>
                <a:gd name="connsiteX1" fmla="*/ 135649 w 1109001"/>
                <a:gd name="connsiteY1" fmla="*/ 8327 h 3603578"/>
                <a:gd name="connsiteX2" fmla="*/ 916552 w 1109001"/>
                <a:gd name="connsiteY2" fmla="*/ 487533 h 3603578"/>
                <a:gd name="connsiteX3" fmla="*/ 1033139 w 1109001"/>
                <a:gd name="connsiteY3" fmla="*/ 1520927 h 3603578"/>
                <a:gd name="connsiteX4" fmla="*/ 529692 w 1109001"/>
                <a:gd name="connsiteY4" fmla="*/ 2633811 h 3603578"/>
                <a:gd name="connsiteX5" fmla="*/ 95137 w 1109001"/>
                <a:gd name="connsiteY5" fmla="*/ 3545316 h 3603578"/>
                <a:gd name="connsiteX6" fmla="*/ 30301 w 1109001"/>
                <a:gd name="connsiteY6" fmla="*/ 3599718 h 3603578"/>
                <a:gd name="connsiteX7" fmla="*/ 0 w 1109001"/>
                <a:gd name="connsiteY7" fmla="*/ 3603578 h 3603578"/>
                <a:gd name="connsiteX8" fmla="*/ 0 w 1109001"/>
                <a:gd name="connsiteY8" fmla="*/ 1589793 h 3603578"/>
                <a:gd name="connsiteX9" fmla="*/ 96317 w 1109001"/>
                <a:gd name="connsiteY9" fmla="*/ 1580193 h 3603578"/>
                <a:gd name="connsiteX10" fmla="*/ 476697 w 1109001"/>
                <a:gd name="connsiteY10" fmla="*/ 1112868 h 3603578"/>
                <a:gd name="connsiteX11" fmla="*/ 96317 w 1109001"/>
                <a:gd name="connsiteY11" fmla="*/ 645544 h 3603578"/>
                <a:gd name="connsiteX12" fmla="*/ 0 w 1109001"/>
                <a:gd name="connsiteY12" fmla="*/ 635944 h 360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9001" h="3603578">
                  <a:moveTo>
                    <a:pt x="0" y="0"/>
                  </a:moveTo>
                  <a:lnTo>
                    <a:pt x="135649" y="8327"/>
                  </a:lnTo>
                  <a:cubicBezTo>
                    <a:pt x="449372" y="47017"/>
                    <a:pt x="735708" y="218586"/>
                    <a:pt x="916552" y="487533"/>
                  </a:cubicBezTo>
                  <a:cubicBezTo>
                    <a:pt x="1123230" y="789602"/>
                    <a:pt x="1165625" y="1176463"/>
                    <a:pt x="1033139" y="1520927"/>
                  </a:cubicBezTo>
                  <a:lnTo>
                    <a:pt x="529692" y="2633811"/>
                  </a:lnTo>
                  <a:lnTo>
                    <a:pt x="95137" y="3545316"/>
                  </a:lnTo>
                  <a:cubicBezTo>
                    <a:pt x="83213" y="3573138"/>
                    <a:pt x="59365" y="3592018"/>
                    <a:pt x="30301" y="3599718"/>
                  </a:cubicBezTo>
                  <a:lnTo>
                    <a:pt x="0" y="3603578"/>
                  </a:lnTo>
                  <a:lnTo>
                    <a:pt x="0" y="1589793"/>
                  </a:lnTo>
                  <a:lnTo>
                    <a:pt x="96317" y="1580193"/>
                  </a:lnTo>
                  <a:cubicBezTo>
                    <a:pt x="314401" y="1535996"/>
                    <a:pt x="476697" y="1344720"/>
                    <a:pt x="476697" y="1112868"/>
                  </a:cubicBezTo>
                  <a:cubicBezTo>
                    <a:pt x="476697" y="881018"/>
                    <a:pt x="314401" y="689741"/>
                    <a:pt x="96317" y="645544"/>
                  </a:cubicBezTo>
                  <a:lnTo>
                    <a:pt x="0" y="635944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3AAA65B-9D4B-45CF-9DE5-B3414BD44777}"/>
                </a:ext>
              </a:extLst>
            </p:cNvPr>
            <p:cNvSpPr/>
            <p:nvPr/>
          </p:nvSpPr>
          <p:spPr>
            <a:xfrm>
              <a:off x="3930755" y="2386985"/>
              <a:ext cx="1607819" cy="1607819"/>
            </a:xfrm>
            <a:custGeom>
              <a:avLst/>
              <a:gdLst>
                <a:gd name="connsiteX0" fmla="*/ 476951 w 953901"/>
                <a:gd name="connsiteY0" fmla="*/ 0 h 953901"/>
                <a:gd name="connsiteX1" fmla="*/ 953901 w 953901"/>
                <a:gd name="connsiteY1" fmla="*/ 476950 h 953901"/>
                <a:gd name="connsiteX2" fmla="*/ 476951 w 953901"/>
                <a:gd name="connsiteY2" fmla="*/ 953901 h 953901"/>
                <a:gd name="connsiteX3" fmla="*/ 0 w 953901"/>
                <a:gd name="connsiteY3" fmla="*/ 476950 h 953901"/>
                <a:gd name="connsiteX4" fmla="*/ 476951 w 953901"/>
                <a:gd name="connsiteY4" fmla="*/ 0 h 953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3901" h="953901">
                  <a:moveTo>
                    <a:pt x="476951" y="0"/>
                  </a:moveTo>
                  <a:cubicBezTo>
                    <a:pt x="741923" y="0"/>
                    <a:pt x="953901" y="211978"/>
                    <a:pt x="953901" y="476950"/>
                  </a:cubicBezTo>
                  <a:cubicBezTo>
                    <a:pt x="953901" y="741924"/>
                    <a:pt x="741923" y="953901"/>
                    <a:pt x="476951" y="953901"/>
                  </a:cubicBezTo>
                  <a:cubicBezTo>
                    <a:pt x="211978" y="953901"/>
                    <a:pt x="0" y="741924"/>
                    <a:pt x="0" y="476950"/>
                  </a:cubicBezTo>
                  <a:cubicBezTo>
                    <a:pt x="0" y="211978"/>
                    <a:pt x="211978" y="0"/>
                    <a:pt x="476951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EFB6508-15FF-41E2-9E7D-1832B8D12E34}"/>
                </a:ext>
              </a:extLst>
            </p:cNvPr>
            <p:cNvSpPr/>
            <p:nvPr/>
          </p:nvSpPr>
          <p:spPr>
            <a:xfrm>
              <a:off x="4006378" y="2462534"/>
              <a:ext cx="1456719" cy="1456719"/>
            </a:xfrm>
            <a:custGeom>
              <a:avLst/>
              <a:gdLst>
                <a:gd name="connsiteX0" fmla="*/ 476951 w 953901"/>
                <a:gd name="connsiteY0" fmla="*/ 0 h 953901"/>
                <a:gd name="connsiteX1" fmla="*/ 953901 w 953901"/>
                <a:gd name="connsiteY1" fmla="*/ 476950 h 953901"/>
                <a:gd name="connsiteX2" fmla="*/ 476951 w 953901"/>
                <a:gd name="connsiteY2" fmla="*/ 953901 h 953901"/>
                <a:gd name="connsiteX3" fmla="*/ 0 w 953901"/>
                <a:gd name="connsiteY3" fmla="*/ 476950 h 953901"/>
                <a:gd name="connsiteX4" fmla="*/ 476951 w 953901"/>
                <a:gd name="connsiteY4" fmla="*/ 0 h 953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3901" h="953901">
                  <a:moveTo>
                    <a:pt x="476951" y="0"/>
                  </a:moveTo>
                  <a:cubicBezTo>
                    <a:pt x="741923" y="0"/>
                    <a:pt x="953901" y="211978"/>
                    <a:pt x="953901" y="476950"/>
                  </a:cubicBezTo>
                  <a:cubicBezTo>
                    <a:pt x="953901" y="741924"/>
                    <a:pt x="741923" y="953901"/>
                    <a:pt x="476951" y="953901"/>
                  </a:cubicBezTo>
                  <a:cubicBezTo>
                    <a:pt x="211978" y="953901"/>
                    <a:pt x="0" y="741924"/>
                    <a:pt x="0" y="476950"/>
                  </a:cubicBezTo>
                  <a:cubicBezTo>
                    <a:pt x="0" y="211978"/>
                    <a:pt x="211978" y="0"/>
                    <a:pt x="4769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r>
                <a:rPr lang="hr-HR" sz="20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Number</a:t>
              </a:r>
              <a:endParaRPr lang="en-US" sz="2000" b="1" dirty="0">
                <a:solidFill>
                  <a:srgbClr val="D3D3D3">
                    <a:lumMod val="75000"/>
                  </a:srgbClr>
                </a:solidFill>
                <a:latin typeface="Calibri" panose="020F0502020204030204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E6EDDE67-4C35-4B14-ABFD-1974ECC34424}"/>
                </a:ext>
              </a:extLst>
            </p:cNvPr>
            <p:cNvSpPr/>
            <p:nvPr/>
          </p:nvSpPr>
          <p:spPr>
            <a:xfrm>
              <a:off x="3537714" y="5521534"/>
              <a:ext cx="2393899" cy="438651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65000"/>
                  </a:schemeClr>
                </a:gs>
                <a:gs pos="23000">
                  <a:schemeClr val="tx1">
                    <a:alpha val="57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96CE17B-D516-483A-86C8-283DFC4659DD}"/>
              </a:ext>
            </a:extLst>
          </p:cNvPr>
          <p:cNvGrpSpPr/>
          <p:nvPr/>
        </p:nvGrpSpPr>
        <p:grpSpPr>
          <a:xfrm>
            <a:off x="4695290" y="2508885"/>
            <a:ext cx="1795424" cy="2818504"/>
            <a:chOff x="6260386" y="2202180"/>
            <a:chExt cx="2393899" cy="3758005"/>
          </a:xfrm>
        </p:grpSpPr>
        <p:sp>
          <p:nvSpPr>
            <p:cNvPr id="81" name="Graphic 3" descr="Marker">
              <a:extLst>
                <a:ext uri="{FF2B5EF4-FFF2-40B4-BE49-F238E27FC236}">
                  <a16:creationId xmlns:a16="http://schemas.microsoft.com/office/drawing/2014/main" id="{69EF82F8-B462-4357-B76E-458D67C2538A}"/>
                </a:ext>
              </a:extLst>
            </p:cNvPr>
            <p:cNvSpPr/>
            <p:nvPr/>
          </p:nvSpPr>
          <p:spPr>
            <a:xfrm>
              <a:off x="6471695" y="2202180"/>
              <a:ext cx="1930345" cy="3201548"/>
            </a:xfrm>
            <a:custGeom>
              <a:avLst/>
              <a:gdLst>
                <a:gd name="connsiteX0" fmla="*/ 1109255 w 2172773"/>
                <a:gd name="connsiteY0" fmla="*/ 1589834 h 3603624"/>
                <a:gd name="connsiteX1" fmla="*/ 632305 w 2172773"/>
                <a:gd name="connsiteY1" fmla="*/ 1112884 h 3603624"/>
                <a:gd name="connsiteX2" fmla="*/ 1109255 w 2172773"/>
                <a:gd name="connsiteY2" fmla="*/ 635934 h 3603624"/>
                <a:gd name="connsiteX3" fmla="*/ 1586205 w 2172773"/>
                <a:gd name="connsiteY3" fmla="*/ 1112884 h 3603624"/>
                <a:gd name="connsiteX4" fmla="*/ 1109255 w 2172773"/>
                <a:gd name="connsiteY4" fmla="*/ 1589834 h 3603624"/>
                <a:gd name="connsiteX5" fmla="*/ 1109255 w 2172773"/>
                <a:gd name="connsiteY5" fmla="*/ 0 h 3603624"/>
                <a:gd name="connsiteX6" fmla="*/ 192450 w 2172773"/>
                <a:gd name="connsiteY6" fmla="*/ 487549 h 3603624"/>
                <a:gd name="connsiteX7" fmla="*/ 75862 w 2172773"/>
                <a:gd name="connsiteY7" fmla="*/ 1520942 h 3603624"/>
                <a:gd name="connsiteX8" fmla="*/ 579310 w 2172773"/>
                <a:gd name="connsiteY8" fmla="*/ 2633826 h 3603624"/>
                <a:gd name="connsiteX9" fmla="*/ 1013865 w 2172773"/>
                <a:gd name="connsiteY9" fmla="*/ 3545331 h 3603624"/>
                <a:gd name="connsiteX10" fmla="*/ 1109255 w 2172773"/>
                <a:gd name="connsiteY10" fmla="*/ 3603625 h 3603624"/>
                <a:gd name="connsiteX11" fmla="*/ 1204645 w 2172773"/>
                <a:gd name="connsiteY11" fmla="*/ 3545331 h 3603624"/>
                <a:gd name="connsiteX12" fmla="*/ 1639200 w 2172773"/>
                <a:gd name="connsiteY12" fmla="*/ 2633826 h 3603624"/>
                <a:gd name="connsiteX13" fmla="*/ 2142647 w 2172773"/>
                <a:gd name="connsiteY13" fmla="*/ 1520942 h 3603624"/>
                <a:gd name="connsiteX14" fmla="*/ 2026060 w 2172773"/>
                <a:gd name="connsiteY14" fmla="*/ 487549 h 3603624"/>
                <a:gd name="connsiteX15" fmla="*/ 1109255 w 2172773"/>
                <a:gd name="connsiteY15" fmla="*/ 0 h 360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72773" h="3603624">
                  <a:moveTo>
                    <a:pt x="1109255" y="1589834"/>
                  </a:moveTo>
                  <a:cubicBezTo>
                    <a:pt x="844282" y="1589834"/>
                    <a:pt x="632305" y="1377857"/>
                    <a:pt x="632305" y="1112884"/>
                  </a:cubicBezTo>
                  <a:cubicBezTo>
                    <a:pt x="632305" y="847912"/>
                    <a:pt x="844282" y="635934"/>
                    <a:pt x="1109255" y="635934"/>
                  </a:cubicBezTo>
                  <a:cubicBezTo>
                    <a:pt x="1374227" y="635934"/>
                    <a:pt x="1586205" y="847912"/>
                    <a:pt x="1586205" y="1112884"/>
                  </a:cubicBezTo>
                  <a:cubicBezTo>
                    <a:pt x="1586205" y="1377857"/>
                    <a:pt x="1374227" y="1589834"/>
                    <a:pt x="1109255" y="1589834"/>
                  </a:cubicBezTo>
                  <a:close/>
                  <a:moveTo>
                    <a:pt x="1109255" y="0"/>
                  </a:moveTo>
                  <a:cubicBezTo>
                    <a:pt x="743593" y="0"/>
                    <a:pt x="399129" y="180181"/>
                    <a:pt x="192450" y="487549"/>
                  </a:cubicBezTo>
                  <a:cubicBezTo>
                    <a:pt x="-14228" y="789618"/>
                    <a:pt x="-56624" y="1176478"/>
                    <a:pt x="75862" y="1520942"/>
                  </a:cubicBezTo>
                  <a:lnTo>
                    <a:pt x="579310" y="2633826"/>
                  </a:lnTo>
                  <a:lnTo>
                    <a:pt x="1013865" y="3545331"/>
                  </a:lnTo>
                  <a:cubicBezTo>
                    <a:pt x="1029763" y="3582427"/>
                    <a:pt x="1066859" y="3603625"/>
                    <a:pt x="1109255" y="3603625"/>
                  </a:cubicBezTo>
                  <a:cubicBezTo>
                    <a:pt x="1151650" y="3603625"/>
                    <a:pt x="1188747" y="3582427"/>
                    <a:pt x="1204645" y="3545331"/>
                  </a:cubicBezTo>
                  <a:lnTo>
                    <a:pt x="1639200" y="2633826"/>
                  </a:lnTo>
                  <a:lnTo>
                    <a:pt x="2142647" y="1520942"/>
                  </a:lnTo>
                  <a:cubicBezTo>
                    <a:pt x="2275133" y="1176478"/>
                    <a:pt x="2232738" y="789618"/>
                    <a:pt x="2026060" y="487549"/>
                  </a:cubicBezTo>
                  <a:cubicBezTo>
                    <a:pt x="1819381" y="180181"/>
                    <a:pt x="1474917" y="0"/>
                    <a:pt x="1109255" y="0"/>
                  </a:cubicBezTo>
                  <a:close/>
                </a:path>
              </a:pathLst>
            </a:custGeom>
            <a:solidFill>
              <a:schemeClr val="accent5"/>
            </a:solidFill>
            <a:ln w="529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C728649-0054-4915-A413-91417495921E}"/>
                </a:ext>
              </a:extLst>
            </p:cNvPr>
            <p:cNvSpPr/>
            <p:nvPr/>
          </p:nvSpPr>
          <p:spPr>
            <a:xfrm>
              <a:off x="7457410" y="2202194"/>
              <a:ext cx="985263" cy="3201506"/>
            </a:xfrm>
            <a:custGeom>
              <a:avLst/>
              <a:gdLst>
                <a:gd name="connsiteX0" fmla="*/ 0 w 1109001"/>
                <a:gd name="connsiteY0" fmla="*/ 0 h 3603578"/>
                <a:gd name="connsiteX1" fmla="*/ 135649 w 1109001"/>
                <a:gd name="connsiteY1" fmla="*/ 8327 h 3603578"/>
                <a:gd name="connsiteX2" fmla="*/ 916552 w 1109001"/>
                <a:gd name="connsiteY2" fmla="*/ 487533 h 3603578"/>
                <a:gd name="connsiteX3" fmla="*/ 1033139 w 1109001"/>
                <a:gd name="connsiteY3" fmla="*/ 1520927 h 3603578"/>
                <a:gd name="connsiteX4" fmla="*/ 529692 w 1109001"/>
                <a:gd name="connsiteY4" fmla="*/ 2633811 h 3603578"/>
                <a:gd name="connsiteX5" fmla="*/ 95137 w 1109001"/>
                <a:gd name="connsiteY5" fmla="*/ 3545316 h 3603578"/>
                <a:gd name="connsiteX6" fmla="*/ 30301 w 1109001"/>
                <a:gd name="connsiteY6" fmla="*/ 3599718 h 3603578"/>
                <a:gd name="connsiteX7" fmla="*/ 0 w 1109001"/>
                <a:gd name="connsiteY7" fmla="*/ 3603578 h 3603578"/>
                <a:gd name="connsiteX8" fmla="*/ 0 w 1109001"/>
                <a:gd name="connsiteY8" fmla="*/ 1589793 h 3603578"/>
                <a:gd name="connsiteX9" fmla="*/ 96317 w 1109001"/>
                <a:gd name="connsiteY9" fmla="*/ 1580193 h 3603578"/>
                <a:gd name="connsiteX10" fmla="*/ 476697 w 1109001"/>
                <a:gd name="connsiteY10" fmla="*/ 1112868 h 3603578"/>
                <a:gd name="connsiteX11" fmla="*/ 96317 w 1109001"/>
                <a:gd name="connsiteY11" fmla="*/ 645544 h 3603578"/>
                <a:gd name="connsiteX12" fmla="*/ 0 w 1109001"/>
                <a:gd name="connsiteY12" fmla="*/ 635944 h 360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9001" h="3603578">
                  <a:moveTo>
                    <a:pt x="0" y="0"/>
                  </a:moveTo>
                  <a:lnTo>
                    <a:pt x="135649" y="8327"/>
                  </a:lnTo>
                  <a:cubicBezTo>
                    <a:pt x="449372" y="47017"/>
                    <a:pt x="735708" y="218586"/>
                    <a:pt x="916552" y="487533"/>
                  </a:cubicBezTo>
                  <a:cubicBezTo>
                    <a:pt x="1123230" y="789602"/>
                    <a:pt x="1165625" y="1176463"/>
                    <a:pt x="1033139" y="1520927"/>
                  </a:cubicBezTo>
                  <a:lnTo>
                    <a:pt x="529692" y="2633811"/>
                  </a:lnTo>
                  <a:lnTo>
                    <a:pt x="95137" y="3545316"/>
                  </a:lnTo>
                  <a:cubicBezTo>
                    <a:pt x="83213" y="3573138"/>
                    <a:pt x="59365" y="3592018"/>
                    <a:pt x="30301" y="3599718"/>
                  </a:cubicBezTo>
                  <a:lnTo>
                    <a:pt x="0" y="3603578"/>
                  </a:lnTo>
                  <a:lnTo>
                    <a:pt x="0" y="1589793"/>
                  </a:lnTo>
                  <a:lnTo>
                    <a:pt x="96317" y="1580193"/>
                  </a:lnTo>
                  <a:cubicBezTo>
                    <a:pt x="314401" y="1535996"/>
                    <a:pt x="476697" y="1344720"/>
                    <a:pt x="476697" y="1112868"/>
                  </a:cubicBezTo>
                  <a:cubicBezTo>
                    <a:pt x="476697" y="881018"/>
                    <a:pt x="314401" y="689741"/>
                    <a:pt x="96317" y="645544"/>
                  </a:cubicBezTo>
                  <a:lnTo>
                    <a:pt x="0" y="635944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2D6BA45-E597-4169-BF00-2879B7DE15E4}"/>
                </a:ext>
              </a:extLst>
            </p:cNvPr>
            <p:cNvSpPr/>
            <p:nvPr/>
          </p:nvSpPr>
          <p:spPr>
            <a:xfrm>
              <a:off x="6653427" y="2386985"/>
              <a:ext cx="1607819" cy="1607819"/>
            </a:xfrm>
            <a:custGeom>
              <a:avLst/>
              <a:gdLst>
                <a:gd name="connsiteX0" fmla="*/ 476951 w 953901"/>
                <a:gd name="connsiteY0" fmla="*/ 0 h 953901"/>
                <a:gd name="connsiteX1" fmla="*/ 953901 w 953901"/>
                <a:gd name="connsiteY1" fmla="*/ 476950 h 953901"/>
                <a:gd name="connsiteX2" fmla="*/ 476951 w 953901"/>
                <a:gd name="connsiteY2" fmla="*/ 953901 h 953901"/>
                <a:gd name="connsiteX3" fmla="*/ 0 w 953901"/>
                <a:gd name="connsiteY3" fmla="*/ 476950 h 953901"/>
                <a:gd name="connsiteX4" fmla="*/ 476951 w 953901"/>
                <a:gd name="connsiteY4" fmla="*/ 0 h 953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3901" h="953901">
                  <a:moveTo>
                    <a:pt x="476951" y="0"/>
                  </a:moveTo>
                  <a:cubicBezTo>
                    <a:pt x="741923" y="0"/>
                    <a:pt x="953901" y="211978"/>
                    <a:pt x="953901" y="476950"/>
                  </a:cubicBezTo>
                  <a:cubicBezTo>
                    <a:pt x="953901" y="741924"/>
                    <a:pt x="741923" y="953901"/>
                    <a:pt x="476951" y="953901"/>
                  </a:cubicBezTo>
                  <a:cubicBezTo>
                    <a:pt x="211978" y="953901"/>
                    <a:pt x="0" y="741924"/>
                    <a:pt x="0" y="476950"/>
                  </a:cubicBezTo>
                  <a:cubicBezTo>
                    <a:pt x="0" y="211978"/>
                    <a:pt x="211978" y="0"/>
                    <a:pt x="476951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6D2946F-F8D9-4EE4-A1A6-93AE55687F47}"/>
                </a:ext>
              </a:extLst>
            </p:cNvPr>
            <p:cNvSpPr/>
            <p:nvPr/>
          </p:nvSpPr>
          <p:spPr>
            <a:xfrm>
              <a:off x="6729050" y="2462534"/>
              <a:ext cx="1456719" cy="1456719"/>
            </a:xfrm>
            <a:custGeom>
              <a:avLst/>
              <a:gdLst>
                <a:gd name="connsiteX0" fmla="*/ 476951 w 953901"/>
                <a:gd name="connsiteY0" fmla="*/ 0 h 953901"/>
                <a:gd name="connsiteX1" fmla="*/ 953901 w 953901"/>
                <a:gd name="connsiteY1" fmla="*/ 476950 h 953901"/>
                <a:gd name="connsiteX2" fmla="*/ 476951 w 953901"/>
                <a:gd name="connsiteY2" fmla="*/ 953901 h 953901"/>
                <a:gd name="connsiteX3" fmla="*/ 0 w 953901"/>
                <a:gd name="connsiteY3" fmla="*/ 476950 h 953901"/>
                <a:gd name="connsiteX4" fmla="*/ 476951 w 953901"/>
                <a:gd name="connsiteY4" fmla="*/ 0 h 953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3901" h="953901">
                  <a:moveTo>
                    <a:pt x="476951" y="0"/>
                  </a:moveTo>
                  <a:cubicBezTo>
                    <a:pt x="741923" y="0"/>
                    <a:pt x="953901" y="211978"/>
                    <a:pt x="953901" y="476950"/>
                  </a:cubicBezTo>
                  <a:cubicBezTo>
                    <a:pt x="953901" y="741924"/>
                    <a:pt x="741923" y="953901"/>
                    <a:pt x="476951" y="953901"/>
                  </a:cubicBezTo>
                  <a:cubicBezTo>
                    <a:pt x="211978" y="953901"/>
                    <a:pt x="0" y="741924"/>
                    <a:pt x="0" y="476950"/>
                  </a:cubicBezTo>
                  <a:cubicBezTo>
                    <a:pt x="0" y="211978"/>
                    <a:pt x="211978" y="0"/>
                    <a:pt x="4769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r>
                <a:rPr lang="hr-HR" sz="20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Number</a:t>
              </a:r>
              <a:endParaRPr lang="en-US" sz="2000" b="1" dirty="0">
                <a:solidFill>
                  <a:srgbClr val="D3D3D3">
                    <a:lumMod val="75000"/>
                  </a:srgbClr>
                </a:solidFill>
                <a:latin typeface="Calibri" panose="020F0502020204030204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88DDF0B-3BC7-495B-BBA6-B6B32CDB6204}"/>
                </a:ext>
              </a:extLst>
            </p:cNvPr>
            <p:cNvSpPr/>
            <p:nvPr/>
          </p:nvSpPr>
          <p:spPr>
            <a:xfrm>
              <a:off x="6260386" y="5521534"/>
              <a:ext cx="2393899" cy="438651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65000"/>
                  </a:schemeClr>
                </a:gs>
                <a:gs pos="23000">
                  <a:schemeClr val="tx1">
                    <a:alpha val="57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114AF46-9A94-461F-8F39-ED4CE18C54BD}"/>
              </a:ext>
            </a:extLst>
          </p:cNvPr>
          <p:cNvGrpSpPr/>
          <p:nvPr/>
        </p:nvGrpSpPr>
        <p:grpSpPr>
          <a:xfrm>
            <a:off x="6737295" y="2508885"/>
            <a:ext cx="1795424" cy="2818504"/>
            <a:chOff x="8983059" y="2202180"/>
            <a:chExt cx="2393899" cy="3758005"/>
          </a:xfrm>
        </p:grpSpPr>
        <p:sp>
          <p:nvSpPr>
            <p:cNvPr id="87" name="Graphic 3" descr="Marker">
              <a:extLst>
                <a:ext uri="{FF2B5EF4-FFF2-40B4-BE49-F238E27FC236}">
                  <a16:creationId xmlns:a16="http://schemas.microsoft.com/office/drawing/2014/main" id="{E091DA7D-1060-4957-AFEF-8E5F3B49CDF2}"/>
                </a:ext>
              </a:extLst>
            </p:cNvPr>
            <p:cNvSpPr/>
            <p:nvPr/>
          </p:nvSpPr>
          <p:spPr>
            <a:xfrm>
              <a:off x="9194368" y="2202180"/>
              <a:ext cx="1930345" cy="3201548"/>
            </a:xfrm>
            <a:custGeom>
              <a:avLst/>
              <a:gdLst>
                <a:gd name="connsiteX0" fmla="*/ 1109255 w 2172773"/>
                <a:gd name="connsiteY0" fmla="*/ 1589834 h 3603624"/>
                <a:gd name="connsiteX1" fmla="*/ 632305 w 2172773"/>
                <a:gd name="connsiteY1" fmla="*/ 1112884 h 3603624"/>
                <a:gd name="connsiteX2" fmla="*/ 1109255 w 2172773"/>
                <a:gd name="connsiteY2" fmla="*/ 635934 h 3603624"/>
                <a:gd name="connsiteX3" fmla="*/ 1586205 w 2172773"/>
                <a:gd name="connsiteY3" fmla="*/ 1112884 h 3603624"/>
                <a:gd name="connsiteX4" fmla="*/ 1109255 w 2172773"/>
                <a:gd name="connsiteY4" fmla="*/ 1589834 h 3603624"/>
                <a:gd name="connsiteX5" fmla="*/ 1109255 w 2172773"/>
                <a:gd name="connsiteY5" fmla="*/ 0 h 3603624"/>
                <a:gd name="connsiteX6" fmla="*/ 192450 w 2172773"/>
                <a:gd name="connsiteY6" fmla="*/ 487549 h 3603624"/>
                <a:gd name="connsiteX7" fmla="*/ 75862 w 2172773"/>
                <a:gd name="connsiteY7" fmla="*/ 1520942 h 3603624"/>
                <a:gd name="connsiteX8" fmla="*/ 579310 w 2172773"/>
                <a:gd name="connsiteY8" fmla="*/ 2633826 h 3603624"/>
                <a:gd name="connsiteX9" fmla="*/ 1013865 w 2172773"/>
                <a:gd name="connsiteY9" fmla="*/ 3545331 h 3603624"/>
                <a:gd name="connsiteX10" fmla="*/ 1109255 w 2172773"/>
                <a:gd name="connsiteY10" fmla="*/ 3603625 h 3603624"/>
                <a:gd name="connsiteX11" fmla="*/ 1204645 w 2172773"/>
                <a:gd name="connsiteY11" fmla="*/ 3545331 h 3603624"/>
                <a:gd name="connsiteX12" fmla="*/ 1639200 w 2172773"/>
                <a:gd name="connsiteY12" fmla="*/ 2633826 h 3603624"/>
                <a:gd name="connsiteX13" fmla="*/ 2142647 w 2172773"/>
                <a:gd name="connsiteY13" fmla="*/ 1520942 h 3603624"/>
                <a:gd name="connsiteX14" fmla="*/ 2026060 w 2172773"/>
                <a:gd name="connsiteY14" fmla="*/ 487549 h 3603624"/>
                <a:gd name="connsiteX15" fmla="*/ 1109255 w 2172773"/>
                <a:gd name="connsiteY15" fmla="*/ 0 h 360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72773" h="3603624">
                  <a:moveTo>
                    <a:pt x="1109255" y="1589834"/>
                  </a:moveTo>
                  <a:cubicBezTo>
                    <a:pt x="844282" y="1589834"/>
                    <a:pt x="632305" y="1377857"/>
                    <a:pt x="632305" y="1112884"/>
                  </a:cubicBezTo>
                  <a:cubicBezTo>
                    <a:pt x="632305" y="847912"/>
                    <a:pt x="844282" y="635934"/>
                    <a:pt x="1109255" y="635934"/>
                  </a:cubicBezTo>
                  <a:cubicBezTo>
                    <a:pt x="1374227" y="635934"/>
                    <a:pt x="1586205" y="847912"/>
                    <a:pt x="1586205" y="1112884"/>
                  </a:cubicBezTo>
                  <a:cubicBezTo>
                    <a:pt x="1586205" y="1377857"/>
                    <a:pt x="1374227" y="1589834"/>
                    <a:pt x="1109255" y="1589834"/>
                  </a:cubicBezTo>
                  <a:close/>
                  <a:moveTo>
                    <a:pt x="1109255" y="0"/>
                  </a:moveTo>
                  <a:cubicBezTo>
                    <a:pt x="743593" y="0"/>
                    <a:pt x="399129" y="180181"/>
                    <a:pt x="192450" y="487549"/>
                  </a:cubicBezTo>
                  <a:cubicBezTo>
                    <a:pt x="-14228" y="789618"/>
                    <a:pt x="-56624" y="1176478"/>
                    <a:pt x="75862" y="1520942"/>
                  </a:cubicBezTo>
                  <a:lnTo>
                    <a:pt x="579310" y="2633826"/>
                  </a:lnTo>
                  <a:lnTo>
                    <a:pt x="1013865" y="3545331"/>
                  </a:lnTo>
                  <a:cubicBezTo>
                    <a:pt x="1029763" y="3582427"/>
                    <a:pt x="1066859" y="3603625"/>
                    <a:pt x="1109255" y="3603625"/>
                  </a:cubicBezTo>
                  <a:cubicBezTo>
                    <a:pt x="1151650" y="3603625"/>
                    <a:pt x="1188747" y="3582427"/>
                    <a:pt x="1204645" y="3545331"/>
                  </a:cubicBezTo>
                  <a:lnTo>
                    <a:pt x="1639200" y="2633826"/>
                  </a:lnTo>
                  <a:lnTo>
                    <a:pt x="2142647" y="1520942"/>
                  </a:lnTo>
                  <a:cubicBezTo>
                    <a:pt x="2275133" y="1176478"/>
                    <a:pt x="2232738" y="789618"/>
                    <a:pt x="2026060" y="487549"/>
                  </a:cubicBezTo>
                  <a:cubicBezTo>
                    <a:pt x="1819381" y="180181"/>
                    <a:pt x="1474917" y="0"/>
                    <a:pt x="1109255" y="0"/>
                  </a:cubicBezTo>
                  <a:close/>
                </a:path>
              </a:pathLst>
            </a:custGeom>
            <a:solidFill>
              <a:schemeClr val="accent6"/>
            </a:solidFill>
            <a:ln w="529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C4B8EB8-19FA-4460-8D2A-B30D38B5634C}"/>
                </a:ext>
              </a:extLst>
            </p:cNvPr>
            <p:cNvSpPr/>
            <p:nvPr/>
          </p:nvSpPr>
          <p:spPr>
            <a:xfrm>
              <a:off x="10180083" y="2202194"/>
              <a:ext cx="985263" cy="3201506"/>
            </a:xfrm>
            <a:custGeom>
              <a:avLst/>
              <a:gdLst>
                <a:gd name="connsiteX0" fmla="*/ 0 w 1109001"/>
                <a:gd name="connsiteY0" fmla="*/ 0 h 3603578"/>
                <a:gd name="connsiteX1" fmla="*/ 135649 w 1109001"/>
                <a:gd name="connsiteY1" fmla="*/ 8327 h 3603578"/>
                <a:gd name="connsiteX2" fmla="*/ 916552 w 1109001"/>
                <a:gd name="connsiteY2" fmla="*/ 487533 h 3603578"/>
                <a:gd name="connsiteX3" fmla="*/ 1033139 w 1109001"/>
                <a:gd name="connsiteY3" fmla="*/ 1520927 h 3603578"/>
                <a:gd name="connsiteX4" fmla="*/ 529692 w 1109001"/>
                <a:gd name="connsiteY4" fmla="*/ 2633811 h 3603578"/>
                <a:gd name="connsiteX5" fmla="*/ 95137 w 1109001"/>
                <a:gd name="connsiteY5" fmla="*/ 3545316 h 3603578"/>
                <a:gd name="connsiteX6" fmla="*/ 30301 w 1109001"/>
                <a:gd name="connsiteY6" fmla="*/ 3599718 h 3603578"/>
                <a:gd name="connsiteX7" fmla="*/ 0 w 1109001"/>
                <a:gd name="connsiteY7" fmla="*/ 3603578 h 3603578"/>
                <a:gd name="connsiteX8" fmla="*/ 0 w 1109001"/>
                <a:gd name="connsiteY8" fmla="*/ 1589793 h 3603578"/>
                <a:gd name="connsiteX9" fmla="*/ 96317 w 1109001"/>
                <a:gd name="connsiteY9" fmla="*/ 1580193 h 3603578"/>
                <a:gd name="connsiteX10" fmla="*/ 476697 w 1109001"/>
                <a:gd name="connsiteY10" fmla="*/ 1112868 h 3603578"/>
                <a:gd name="connsiteX11" fmla="*/ 96317 w 1109001"/>
                <a:gd name="connsiteY11" fmla="*/ 645544 h 3603578"/>
                <a:gd name="connsiteX12" fmla="*/ 0 w 1109001"/>
                <a:gd name="connsiteY12" fmla="*/ 635944 h 360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09001" h="3603578">
                  <a:moveTo>
                    <a:pt x="0" y="0"/>
                  </a:moveTo>
                  <a:lnTo>
                    <a:pt x="135649" y="8327"/>
                  </a:lnTo>
                  <a:cubicBezTo>
                    <a:pt x="449372" y="47017"/>
                    <a:pt x="735708" y="218586"/>
                    <a:pt x="916552" y="487533"/>
                  </a:cubicBezTo>
                  <a:cubicBezTo>
                    <a:pt x="1123230" y="789602"/>
                    <a:pt x="1165625" y="1176463"/>
                    <a:pt x="1033139" y="1520927"/>
                  </a:cubicBezTo>
                  <a:lnTo>
                    <a:pt x="529692" y="2633811"/>
                  </a:lnTo>
                  <a:lnTo>
                    <a:pt x="95137" y="3545316"/>
                  </a:lnTo>
                  <a:cubicBezTo>
                    <a:pt x="83213" y="3573138"/>
                    <a:pt x="59365" y="3592018"/>
                    <a:pt x="30301" y="3599718"/>
                  </a:cubicBezTo>
                  <a:lnTo>
                    <a:pt x="0" y="3603578"/>
                  </a:lnTo>
                  <a:lnTo>
                    <a:pt x="0" y="1589793"/>
                  </a:lnTo>
                  <a:lnTo>
                    <a:pt x="96317" y="1580193"/>
                  </a:lnTo>
                  <a:cubicBezTo>
                    <a:pt x="314401" y="1535996"/>
                    <a:pt x="476697" y="1344720"/>
                    <a:pt x="476697" y="1112868"/>
                  </a:cubicBezTo>
                  <a:cubicBezTo>
                    <a:pt x="476697" y="881018"/>
                    <a:pt x="314401" y="689741"/>
                    <a:pt x="96317" y="645544"/>
                  </a:cubicBezTo>
                  <a:lnTo>
                    <a:pt x="0" y="635944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302F25C-91D8-48C2-A416-CC056BC02D8D}"/>
                </a:ext>
              </a:extLst>
            </p:cNvPr>
            <p:cNvSpPr/>
            <p:nvPr/>
          </p:nvSpPr>
          <p:spPr>
            <a:xfrm>
              <a:off x="9376100" y="2386985"/>
              <a:ext cx="1607819" cy="1607819"/>
            </a:xfrm>
            <a:custGeom>
              <a:avLst/>
              <a:gdLst>
                <a:gd name="connsiteX0" fmla="*/ 476951 w 953901"/>
                <a:gd name="connsiteY0" fmla="*/ 0 h 953901"/>
                <a:gd name="connsiteX1" fmla="*/ 953901 w 953901"/>
                <a:gd name="connsiteY1" fmla="*/ 476950 h 953901"/>
                <a:gd name="connsiteX2" fmla="*/ 476951 w 953901"/>
                <a:gd name="connsiteY2" fmla="*/ 953901 h 953901"/>
                <a:gd name="connsiteX3" fmla="*/ 0 w 953901"/>
                <a:gd name="connsiteY3" fmla="*/ 476950 h 953901"/>
                <a:gd name="connsiteX4" fmla="*/ 476951 w 953901"/>
                <a:gd name="connsiteY4" fmla="*/ 0 h 953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3901" h="953901">
                  <a:moveTo>
                    <a:pt x="476951" y="0"/>
                  </a:moveTo>
                  <a:cubicBezTo>
                    <a:pt x="741923" y="0"/>
                    <a:pt x="953901" y="211978"/>
                    <a:pt x="953901" y="476950"/>
                  </a:cubicBezTo>
                  <a:cubicBezTo>
                    <a:pt x="953901" y="741924"/>
                    <a:pt x="741923" y="953901"/>
                    <a:pt x="476951" y="953901"/>
                  </a:cubicBezTo>
                  <a:cubicBezTo>
                    <a:pt x="211978" y="953901"/>
                    <a:pt x="0" y="741924"/>
                    <a:pt x="0" y="476950"/>
                  </a:cubicBezTo>
                  <a:cubicBezTo>
                    <a:pt x="0" y="211978"/>
                    <a:pt x="211978" y="0"/>
                    <a:pt x="476951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45A310A-F56A-445D-BC9E-82FB4F931136}"/>
                </a:ext>
              </a:extLst>
            </p:cNvPr>
            <p:cNvSpPr/>
            <p:nvPr/>
          </p:nvSpPr>
          <p:spPr>
            <a:xfrm>
              <a:off x="9451723" y="2462534"/>
              <a:ext cx="1456719" cy="1456719"/>
            </a:xfrm>
            <a:custGeom>
              <a:avLst/>
              <a:gdLst>
                <a:gd name="connsiteX0" fmla="*/ 476951 w 953901"/>
                <a:gd name="connsiteY0" fmla="*/ 0 h 953901"/>
                <a:gd name="connsiteX1" fmla="*/ 953901 w 953901"/>
                <a:gd name="connsiteY1" fmla="*/ 476950 h 953901"/>
                <a:gd name="connsiteX2" fmla="*/ 476951 w 953901"/>
                <a:gd name="connsiteY2" fmla="*/ 953901 h 953901"/>
                <a:gd name="connsiteX3" fmla="*/ 0 w 953901"/>
                <a:gd name="connsiteY3" fmla="*/ 476950 h 953901"/>
                <a:gd name="connsiteX4" fmla="*/ 476951 w 953901"/>
                <a:gd name="connsiteY4" fmla="*/ 0 h 953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3901" h="953901">
                  <a:moveTo>
                    <a:pt x="476951" y="0"/>
                  </a:moveTo>
                  <a:cubicBezTo>
                    <a:pt x="741923" y="0"/>
                    <a:pt x="953901" y="211978"/>
                    <a:pt x="953901" y="476950"/>
                  </a:cubicBezTo>
                  <a:cubicBezTo>
                    <a:pt x="953901" y="741924"/>
                    <a:pt x="741923" y="953901"/>
                    <a:pt x="476951" y="953901"/>
                  </a:cubicBezTo>
                  <a:cubicBezTo>
                    <a:pt x="211978" y="953901"/>
                    <a:pt x="0" y="741924"/>
                    <a:pt x="0" y="476950"/>
                  </a:cubicBezTo>
                  <a:cubicBezTo>
                    <a:pt x="0" y="211978"/>
                    <a:pt x="211978" y="0"/>
                    <a:pt x="4769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r>
                <a:rPr lang="hr-HR" sz="2000" b="1" dirty="0" err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Ratio</a:t>
              </a:r>
              <a:endParaRPr lang="en-US" sz="2000" b="1" dirty="0">
                <a:solidFill>
                  <a:srgbClr val="D3D3D3">
                    <a:lumMod val="75000"/>
                  </a:srgbClr>
                </a:solidFill>
                <a:latin typeface="Calibri" panose="020F0502020204030204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B164A9D-6D70-4C93-A5F5-20BB002DD9AB}"/>
                </a:ext>
              </a:extLst>
            </p:cNvPr>
            <p:cNvSpPr/>
            <p:nvPr/>
          </p:nvSpPr>
          <p:spPr>
            <a:xfrm>
              <a:off x="8983059" y="5521534"/>
              <a:ext cx="2393899" cy="438651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65000"/>
                  </a:schemeClr>
                </a:gs>
                <a:gs pos="23000">
                  <a:schemeClr val="tx1">
                    <a:alpha val="57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D7C7977-0982-4C46-A40F-68E8F2AD6AA3}"/>
              </a:ext>
            </a:extLst>
          </p:cNvPr>
          <p:cNvSpPr/>
          <p:nvPr/>
        </p:nvSpPr>
        <p:spPr>
          <a:xfrm>
            <a:off x="674985" y="1992674"/>
            <a:ext cx="1668022" cy="415498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 defTabSz="685800"/>
            <a:r>
              <a:rPr lang="hr-HR" sz="2100" b="1" cap="all" noProof="1">
                <a:solidFill>
                  <a:srgbClr val="D3D3D3"/>
                </a:solidFill>
              </a:rPr>
              <a:t>inspections</a:t>
            </a:r>
            <a:endParaRPr lang="en-US" sz="2100" b="1" cap="all" noProof="1">
              <a:solidFill>
                <a:srgbClr val="D3D3D3"/>
              </a:solidFill>
              <a:latin typeface="Calibri" panose="020F0502020204030204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062742D-523F-4ADB-B22A-F7981E0FC59F}"/>
              </a:ext>
            </a:extLst>
          </p:cNvPr>
          <p:cNvSpPr/>
          <p:nvPr/>
        </p:nvSpPr>
        <p:spPr>
          <a:xfrm>
            <a:off x="2746893" y="1669508"/>
            <a:ext cx="1607492" cy="738664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 defTabSz="685800"/>
            <a:r>
              <a:rPr lang="hr-HR" sz="2100" b="1" cap="all" noProof="1">
                <a:solidFill>
                  <a:srgbClr val="D3D3D3"/>
                </a:solidFill>
              </a:rPr>
              <a:t>corrective</a:t>
            </a:r>
          </a:p>
          <a:p>
            <a:pPr algn="ctr" defTabSz="685800"/>
            <a:r>
              <a:rPr lang="hr-HR" sz="2100" b="1" cap="all" noProof="1">
                <a:solidFill>
                  <a:srgbClr val="D3D3D3"/>
                </a:solidFill>
              </a:rPr>
              <a:t>measures</a:t>
            </a:r>
            <a:endParaRPr lang="en-US" sz="2100" b="1" cap="all" noProof="1">
              <a:solidFill>
                <a:srgbClr val="D3D3D3"/>
              </a:solidFill>
              <a:latin typeface="Calibri" panose="020F0502020204030204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6553BCE-AD33-425B-A944-31137C0253F7}"/>
              </a:ext>
            </a:extLst>
          </p:cNvPr>
          <p:cNvSpPr/>
          <p:nvPr/>
        </p:nvSpPr>
        <p:spPr>
          <a:xfrm>
            <a:off x="4777896" y="1669508"/>
            <a:ext cx="1628779" cy="738664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 defTabSz="685800"/>
            <a:r>
              <a:rPr lang="hr-HR" sz="2100" b="1" cap="all" noProof="1">
                <a:solidFill>
                  <a:srgbClr val="D3D3D3"/>
                </a:solidFill>
              </a:rPr>
              <a:t>Accusative </a:t>
            </a:r>
          </a:p>
          <a:p>
            <a:pPr algn="ctr" defTabSz="685800"/>
            <a:r>
              <a:rPr lang="hr-HR" sz="2100" b="1" cap="all" noProof="1">
                <a:solidFill>
                  <a:srgbClr val="D3D3D3"/>
                </a:solidFill>
              </a:rPr>
              <a:t>motions</a:t>
            </a:r>
            <a:endParaRPr lang="en-US" sz="2100" b="1" cap="all" noProof="1">
              <a:solidFill>
                <a:srgbClr val="D3D3D3"/>
              </a:solidFill>
              <a:latin typeface="Calibri" panose="020F0502020204030204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98BCA63-6486-4B4A-837E-F8373C44F57D}"/>
              </a:ext>
            </a:extLst>
          </p:cNvPr>
          <p:cNvSpPr/>
          <p:nvPr/>
        </p:nvSpPr>
        <p:spPr>
          <a:xfrm>
            <a:off x="6799922" y="1346344"/>
            <a:ext cx="1668021" cy="1061829"/>
          </a:xfrm>
          <a:prstGeom prst="rect">
            <a:avLst/>
          </a:prstGeom>
        </p:spPr>
        <p:txBody>
          <a:bodyPr wrap="none" anchor="b">
            <a:spAutoFit/>
          </a:bodyPr>
          <a:lstStyle/>
          <a:p>
            <a:pPr algn="ctr" defTabSz="685800"/>
            <a:r>
              <a:rPr lang="hr-HR" sz="2100" b="1" cap="all" noProof="1">
                <a:solidFill>
                  <a:srgbClr val="D3D3D3"/>
                </a:solidFill>
              </a:rPr>
              <a:t>request/ </a:t>
            </a:r>
          </a:p>
          <a:p>
            <a:pPr algn="ctr" defTabSz="685800"/>
            <a:r>
              <a:rPr lang="hr-HR" sz="2100" b="1" cap="all" noProof="1">
                <a:solidFill>
                  <a:srgbClr val="D3D3D3"/>
                </a:solidFill>
              </a:rPr>
              <a:t>Regular </a:t>
            </a:r>
          </a:p>
          <a:p>
            <a:pPr algn="ctr" defTabSz="685800"/>
            <a:r>
              <a:rPr lang="hr-HR" sz="2100" b="1" cap="all" noProof="1">
                <a:solidFill>
                  <a:srgbClr val="D3D3D3"/>
                </a:solidFill>
              </a:rPr>
              <a:t>inspections</a:t>
            </a:r>
            <a:endParaRPr lang="en-US" sz="2100" b="1" cap="all" noProof="1">
              <a:solidFill>
                <a:srgbClr val="D3D3D3"/>
              </a:solidFill>
              <a:latin typeface="Calibri" panose="020F0502020204030204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543" y="6165304"/>
            <a:ext cx="1304925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Pravokutnik 31"/>
          <p:cNvSpPr/>
          <p:nvPr/>
        </p:nvSpPr>
        <p:spPr>
          <a:xfrm>
            <a:off x="1835696" y="6309320"/>
            <a:ext cx="5184576" cy="515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45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199" y="919408"/>
            <a:ext cx="7886700" cy="554292"/>
          </a:xfrm>
        </p:spPr>
        <p:txBody>
          <a:bodyPr/>
          <a:lstStyle/>
          <a:p>
            <a:r>
              <a:rPr lang="hr-HR" dirty="0"/>
              <a:t>Inspection - Annual PLAN</a:t>
            </a:r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EA325AB-93A5-40C8-8F6D-77DB622FED63}"/>
              </a:ext>
            </a:extLst>
          </p:cNvPr>
          <p:cNvSpPr/>
          <p:nvPr/>
        </p:nvSpPr>
        <p:spPr bwMode="auto">
          <a:xfrm>
            <a:off x="2449074" y="3869893"/>
            <a:ext cx="1073303" cy="1025525"/>
          </a:xfrm>
          <a:prstGeom prst="rect">
            <a:avLst/>
          </a:prstGeom>
          <a:solidFill>
            <a:schemeClr val="accent6"/>
          </a:solidFill>
          <a:ln w="12700">
            <a:noFill/>
            <a:round/>
            <a:headEnd/>
            <a:tailEnd/>
          </a:ln>
          <a:scene3d>
            <a:camera prst="isometricTopUp">
              <a:rot lat="19334319" lon="18553889" rev="3806096"/>
            </a:camera>
            <a:lightRig rig="threePt" dir="t"/>
          </a:scene3d>
          <a:sp3d prstMaterial="matte">
            <a:bevelT w="0" h="355600"/>
            <a:bevelB w="0" h="0"/>
          </a:sp3d>
        </p:spPr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A1E1A1A-19CE-4480-9074-2E5E9EED8F7F}"/>
              </a:ext>
            </a:extLst>
          </p:cNvPr>
          <p:cNvSpPr/>
          <p:nvPr/>
        </p:nvSpPr>
        <p:spPr bwMode="auto">
          <a:xfrm>
            <a:off x="3205311" y="3182410"/>
            <a:ext cx="1073303" cy="1025525"/>
          </a:xfrm>
          <a:prstGeom prst="rect">
            <a:avLst/>
          </a:prstGeom>
          <a:solidFill>
            <a:schemeClr val="accent2"/>
          </a:solidFill>
          <a:ln w="12700">
            <a:noFill/>
            <a:round/>
            <a:headEnd/>
            <a:tailEnd/>
          </a:ln>
          <a:scene3d>
            <a:camera prst="isometricTopUp">
              <a:rot lat="19334319" lon="18553889" rev="3806096"/>
            </a:camera>
            <a:lightRig rig="threePt" dir="t"/>
          </a:scene3d>
          <a:sp3d prstMaterial="matte">
            <a:bevelT w="0" h="355600"/>
            <a:bevelB w="0" h="0"/>
          </a:sp3d>
        </p:spPr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29A2A97-A7A1-4931-9C9B-C6233A02CD4E}"/>
              </a:ext>
            </a:extLst>
          </p:cNvPr>
          <p:cNvSpPr/>
          <p:nvPr/>
        </p:nvSpPr>
        <p:spPr bwMode="auto">
          <a:xfrm>
            <a:off x="3961548" y="2501258"/>
            <a:ext cx="1073303" cy="1025525"/>
          </a:xfrm>
          <a:prstGeom prst="rect">
            <a:avLst/>
          </a:prstGeom>
          <a:solidFill>
            <a:schemeClr val="accent4"/>
          </a:solidFill>
          <a:ln w="12700">
            <a:noFill/>
            <a:round/>
            <a:headEnd/>
            <a:tailEnd/>
          </a:ln>
          <a:scene3d>
            <a:camera prst="isometricTopUp">
              <a:rot lat="19334319" lon="18553889" rev="3806096"/>
            </a:camera>
            <a:lightRig rig="threePt" dir="t"/>
          </a:scene3d>
          <a:sp3d prstMaterial="matte">
            <a:bevelT w="0" h="355600"/>
            <a:bevelB w="0" h="0"/>
          </a:sp3d>
        </p:spPr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Arrow: Up 43">
            <a:extLst>
              <a:ext uri="{FF2B5EF4-FFF2-40B4-BE49-F238E27FC236}">
                <a16:creationId xmlns:a16="http://schemas.microsoft.com/office/drawing/2014/main" id="{03867624-5DEF-4CBD-8C77-9FF751BDE807}"/>
              </a:ext>
            </a:extLst>
          </p:cNvPr>
          <p:cNvSpPr/>
          <p:nvPr/>
        </p:nvSpPr>
        <p:spPr bwMode="auto">
          <a:xfrm>
            <a:off x="3988758" y="1488431"/>
            <a:ext cx="1802330" cy="1395725"/>
          </a:xfrm>
          <a:prstGeom prst="upArrow">
            <a:avLst>
              <a:gd name="adj1" fmla="val 60632"/>
              <a:gd name="adj2" fmla="val 53514"/>
            </a:avLst>
          </a:prstGeom>
          <a:solidFill>
            <a:schemeClr val="accent3"/>
          </a:solidFill>
          <a:ln w="12700">
            <a:noFill/>
            <a:round/>
            <a:headEnd/>
            <a:tailEnd/>
          </a:ln>
          <a:scene3d>
            <a:camera prst="isometricOffAxis2Left">
              <a:rot lat="1608930" lon="2890398" rev="0"/>
            </a:camera>
            <a:lightRig rig="flood" dir="t"/>
          </a:scene3d>
          <a:sp3d prstMaterial="matte">
            <a:bevelT w="0" h="393700"/>
            <a:bevelB w="0" h="0"/>
          </a:sp3d>
        </p:spPr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D1F5314-333F-472C-81B5-10B76EC7677D}"/>
              </a:ext>
            </a:extLst>
          </p:cNvPr>
          <p:cNvGrpSpPr/>
          <p:nvPr/>
        </p:nvGrpSpPr>
        <p:grpSpPr>
          <a:xfrm>
            <a:off x="-6829" y="3029432"/>
            <a:ext cx="3013543" cy="489744"/>
            <a:chOff x="-1379713" y="2923214"/>
            <a:chExt cx="4018057" cy="65299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220507B-839B-4459-8D27-7168917B6AF3}"/>
                </a:ext>
              </a:extLst>
            </p:cNvPr>
            <p:cNvSpPr txBox="1"/>
            <p:nvPr/>
          </p:nvSpPr>
          <p:spPr>
            <a:xfrm>
              <a:off x="-1379713" y="2923214"/>
              <a:ext cx="2937088" cy="49244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 defTabSz="685800"/>
              <a:r>
                <a:rPr lang="hr-HR" b="1" noProof="1">
                  <a:solidFill>
                    <a:prstClr val="white"/>
                  </a:solidFill>
                </a:rPr>
                <a:t>Risk assessment</a:t>
              </a:r>
              <a:endParaRPr lang="en-US" b="1" noProof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A09AC15-0943-483D-9BDF-E656E29E95E0}"/>
                </a:ext>
              </a:extLst>
            </p:cNvPr>
            <p:cNvSpPr txBox="1"/>
            <p:nvPr/>
          </p:nvSpPr>
          <p:spPr>
            <a:xfrm>
              <a:off x="-290949" y="3268430"/>
              <a:ext cx="2929293" cy="30777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defTabSz="685800"/>
              <a:endParaRPr lang="en-US" sz="900" noProof="1">
                <a:solidFill>
                  <a:prstClr val="white">
                    <a:lumMod val="7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5876204-33EC-4F87-977D-0372533BC6CB}"/>
              </a:ext>
            </a:extLst>
          </p:cNvPr>
          <p:cNvGrpSpPr/>
          <p:nvPr/>
        </p:nvGrpSpPr>
        <p:grpSpPr>
          <a:xfrm>
            <a:off x="2219715" y="3237186"/>
            <a:ext cx="925128" cy="518804"/>
            <a:chOff x="7468299" y="1280503"/>
            <a:chExt cx="1233504" cy="691739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F29A0D2-293F-4AC7-839C-4221CC2B9F97}"/>
                </a:ext>
              </a:extLst>
            </p:cNvPr>
            <p:cNvCxnSpPr/>
            <p:nvPr/>
          </p:nvCxnSpPr>
          <p:spPr>
            <a:xfrm flipV="1">
              <a:off x="7468299" y="1280503"/>
              <a:ext cx="1193024" cy="1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5D0737A-B0A7-49CF-8E44-32543E23F8AE}"/>
                </a:ext>
              </a:extLst>
            </p:cNvPr>
            <p:cNvCxnSpPr/>
            <p:nvPr/>
          </p:nvCxnSpPr>
          <p:spPr>
            <a:xfrm>
              <a:off x="8661321" y="1280503"/>
              <a:ext cx="0" cy="610776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529241B-44D1-42AB-9692-AF8C485E892A}"/>
                </a:ext>
              </a:extLst>
            </p:cNvPr>
            <p:cNvSpPr/>
            <p:nvPr/>
          </p:nvSpPr>
          <p:spPr>
            <a:xfrm>
              <a:off x="8620840" y="1891279"/>
              <a:ext cx="80963" cy="8096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noProof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CF59E62-8A28-47BF-B10A-CFABC0064D28}"/>
              </a:ext>
            </a:extLst>
          </p:cNvPr>
          <p:cNvGrpSpPr/>
          <p:nvPr/>
        </p:nvGrpSpPr>
        <p:grpSpPr>
          <a:xfrm>
            <a:off x="4407140" y="4694754"/>
            <a:ext cx="2202816" cy="479802"/>
            <a:chOff x="-1570126" y="2931983"/>
            <a:chExt cx="2937088" cy="639736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A9FD72C-4191-407F-AA3F-749AD5E2FADD}"/>
                </a:ext>
              </a:extLst>
            </p:cNvPr>
            <p:cNvSpPr txBox="1"/>
            <p:nvPr/>
          </p:nvSpPr>
          <p:spPr>
            <a:xfrm>
              <a:off x="-1570126" y="2931983"/>
              <a:ext cx="2937088" cy="492442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defTabSz="685800"/>
              <a:r>
                <a:rPr lang="hr-HR" b="1" noProof="1">
                  <a:solidFill>
                    <a:prstClr val="white"/>
                  </a:solidFill>
                  <a:latin typeface="Calibri" panose="020F0502020204030204"/>
                </a:rPr>
                <a:t>Specific laws</a:t>
              </a:r>
              <a:endParaRPr lang="en-US" b="1" noProof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D6CB801-31A0-4880-B71C-BE56840104F2}"/>
                </a:ext>
              </a:extLst>
            </p:cNvPr>
            <p:cNvSpPr txBox="1"/>
            <p:nvPr/>
          </p:nvSpPr>
          <p:spPr>
            <a:xfrm>
              <a:off x="-1570126" y="3263943"/>
              <a:ext cx="2929293" cy="30777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defTabSz="685800"/>
              <a:r>
                <a:rPr lang="en-US" sz="900" noProof="1">
                  <a:solidFill>
                    <a:prstClr val="white">
                      <a:lumMod val="75000"/>
                    </a:prstClr>
                  </a:solidFill>
                  <a:latin typeface="Calibri" panose="020F0502020204030204"/>
                </a:rPr>
                <a:t> 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E3D2043-253B-4D01-93C6-02FAA9D4A8B4}"/>
              </a:ext>
            </a:extLst>
          </p:cNvPr>
          <p:cNvGrpSpPr/>
          <p:nvPr/>
        </p:nvGrpSpPr>
        <p:grpSpPr>
          <a:xfrm flipH="1" flipV="1">
            <a:off x="3450925" y="4391646"/>
            <a:ext cx="925830" cy="521208"/>
            <a:chOff x="7468299" y="1280503"/>
            <a:chExt cx="1233504" cy="691739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2477D34-F663-47EA-A82A-F3F918D52611}"/>
                </a:ext>
              </a:extLst>
            </p:cNvPr>
            <p:cNvCxnSpPr/>
            <p:nvPr/>
          </p:nvCxnSpPr>
          <p:spPr>
            <a:xfrm flipV="1">
              <a:off x="7468299" y="1280503"/>
              <a:ext cx="1193024" cy="1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CFA6CA4-AE16-4C70-98A8-008E1882FCDF}"/>
                </a:ext>
              </a:extLst>
            </p:cNvPr>
            <p:cNvCxnSpPr/>
            <p:nvPr/>
          </p:nvCxnSpPr>
          <p:spPr>
            <a:xfrm>
              <a:off x="8661321" y="1280503"/>
              <a:ext cx="0" cy="610776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76C2F04-CE17-4E9D-BAB3-340AB1E786CF}"/>
                </a:ext>
              </a:extLst>
            </p:cNvPr>
            <p:cNvSpPr/>
            <p:nvPr/>
          </p:nvSpPr>
          <p:spPr>
            <a:xfrm>
              <a:off x="8620840" y="1891279"/>
              <a:ext cx="80963" cy="8096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noProof="1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8BC16D6-64F5-4D24-87D7-F013B3ED0E5A}"/>
              </a:ext>
            </a:extLst>
          </p:cNvPr>
          <p:cNvGrpSpPr/>
          <p:nvPr/>
        </p:nvGrpSpPr>
        <p:grpSpPr>
          <a:xfrm>
            <a:off x="5277887" y="3287050"/>
            <a:ext cx="2202816" cy="1075412"/>
            <a:chOff x="7037182" y="3222065"/>
            <a:chExt cx="2937088" cy="1494382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4D5606B-AF39-42EF-9E18-6548372CCAC7}"/>
                </a:ext>
              </a:extLst>
            </p:cNvPr>
            <p:cNvSpPr txBox="1"/>
            <p:nvPr/>
          </p:nvSpPr>
          <p:spPr>
            <a:xfrm>
              <a:off x="7037182" y="3222065"/>
              <a:ext cx="2937088" cy="89813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defTabSz="685800"/>
              <a:r>
                <a:rPr lang="hr-HR" b="1" noProof="1">
                  <a:solidFill>
                    <a:prstClr val="white"/>
                  </a:solidFill>
                </a:rPr>
                <a:t>Requests from other bodies</a:t>
              </a:r>
              <a:endParaRPr lang="en-US" b="1" noProof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C0D2A1D-A86A-49B6-BDB1-949D6A05CD78}"/>
                </a:ext>
              </a:extLst>
            </p:cNvPr>
            <p:cNvSpPr txBox="1"/>
            <p:nvPr/>
          </p:nvSpPr>
          <p:spPr>
            <a:xfrm>
              <a:off x="7044977" y="4010770"/>
              <a:ext cx="2929293" cy="70567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defTabSz="685800"/>
              <a:r>
                <a:rPr lang="en-US" sz="900" noProof="1">
                  <a:solidFill>
                    <a:prstClr val="white">
                      <a:lumMod val="75000"/>
                    </a:prstClr>
                  </a:solidFill>
                </a:rPr>
                <a:t>State Attorney's Office, Ministry of Internal Affairs - for possible professional omissions and possible criminal offense of malpractice. </a:t>
              </a:r>
              <a:endParaRPr lang="en-US" sz="900" noProof="1">
                <a:solidFill>
                  <a:prstClr val="white">
                    <a:lumMod val="7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890BAE0-78E0-4398-9824-35A8D55A8D22}"/>
              </a:ext>
            </a:extLst>
          </p:cNvPr>
          <p:cNvGrpSpPr/>
          <p:nvPr/>
        </p:nvGrpSpPr>
        <p:grpSpPr>
          <a:xfrm>
            <a:off x="4947212" y="3244293"/>
            <a:ext cx="303071" cy="529983"/>
            <a:chOff x="8380424" y="2864645"/>
            <a:chExt cx="404095" cy="706644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7DE5C87-0415-4550-890D-6EF8727BB7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7229" y="3571289"/>
              <a:ext cx="367290" cy="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46D3CCE-4B05-41D5-BAE8-D671B174C2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17229" y="2921808"/>
              <a:ext cx="0" cy="649481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950C368-AF87-43A0-9BFA-70D42494D9F0}"/>
                </a:ext>
              </a:extLst>
            </p:cNvPr>
            <p:cNvSpPr/>
            <p:nvPr/>
          </p:nvSpPr>
          <p:spPr>
            <a:xfrm flipH="1" flipV="1">
              <a:off x="8380424" y="2864645"/>
              <a:ext cx="82296" cy="8229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543" y="6165304"/>
            <a:ext cx="1304925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Pravokutnik 28"/>
          <p:cNvSpPr/>
          <p:nvPr/>
        </p:nvSpPr>
        <p:spPr>
          <a:xfrm>
            <a:off x="1835696" y="6309320"/>
            <a:ext cx="5184576" cy="515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00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Risk assessment - BTC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543" y="6165304"/>
            <a:ext cx="1304925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Slika 9"/>
          <p:cNvPicPr/>
          <p:nvPr/>
        </p:nvPicPr>
        <p:blipFill rotWithShape="1">
          <a:blip r:embed="rId3"/>
          <a:srcRect l="12872" t="16725" r="-946" b="3850"/>
          <a:stretch/>
        </p:blipFill>
        <p:spPr bwMode="auto">
          <a:xfrm>
            <a:off x="517859" y="1509122"/>
            <a:ext cx="8658860" cy="46561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39177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 PresentationGo Dark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 Dark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plate PresentationGo Dark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emplate PresentationGo Dark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Template PresentationGo Dark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2F68F9DAAAC8438F6114D1825DC822" ma:contentTypeVersion="11" ma:contentTypeDescription="Een nieuw document maken." ma:contentTypeScope="" ma:versionID="48025a2bed442fdad4c967100372cacc">
  <xsd:schema xmlns:xsd="http://www.w3.org/2001/XMLSchema" xmlns:xs="http://www.w3.org/2001/XMLSchema" xmlns:p="http://schemas.microsoft.com/office/2006/metadata/properties" xmlns:ns3="45523822-cb90-4e0e-9ded-e999543faa22" xmlns:ns4="ba38cba3-9255-4102-9de7-bbf8fc14b284" targetNamespace="http://schemas.microsoft.com/office/2006/metadata/properties" ma:root="true" ma:fieldsID="4b48b94c880bc5d85fd8a925dadc4706" ns3:_="" ns4:_="">
    <xsd:import namespace="45523822-cb90-4e0e-9ded-e999543faa22"/>
    <xsd:import namespace="ba38cba3-9255-4102-9de7-bbf8fc14b2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23822-cb90-4e0e-9ded-e999543faa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38cba3-9255-4102-9de7-bbf8fc14b28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061F8F-786A-4335-BA9A-188EC83B9E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523822-cb90-4e0e-9ded-e999543faa22"/>
    <ds:schemaRef ds:uri="ba38cba3-9255-4102-9de7-bbf8fc14b2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54B2DD-FAEB-46CF-A162-56A6DA1E33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7DEB0E-0716-42BD-ACFB-85DAD91CAF25}">
  <ds:schemaRefs>
    <ds:schemaRef ds:uri="http://schemas.microsoft.com/office/2006/documentManagement/types"/>
    <ds:schemaRef ds:uri="ba38cba3-9255-4102-9de7-bbf8fc14b28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5523822-cb90-4e0e-9ded-e999543faa2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2165</TotalTime>
  <Words>392</Words>
  <Application>Microsoft Office PowerPoint</Application>
  <PresentationFormat>Diavoorstelling (4:3)</PresentationFormat>
  <Paragraphs>91</Paragraphs>
  <Slides>10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6</vt:i4>
      </vt:variant>
      <vt:variant>
        <vt:lpstr>Diatitels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Open Sans</vt:lpstr>
      <vt:lpstr>Wingdings</vt:lpstr>
      <vt:lpstr>Tema sustava Office</vt:lpstr>
      <vt:lpstr>Template PresentationGo Dark</vt:lpstr>
      <vt:lpstr>1_Template PresentationGo Dark</vt:lpstr>
      <vt:lpstr>2_Template PresentationGo Dark</vt:lpstr>
      <vt:lpstr>3_Template PresentationGo Dark</vt:lpstr>
      <vt:lpstr>4_Template PresentationGo Dark</vt:lpstr>
      <vt:lpstr>Budget and Personnel allocation and prioritisation of inspection activities in Croatia</vt:lpstr>
      <vt:lpstr>Independent Health Inspection Sector</vt:lpstr>
      <vt:lpstr>Budget - the role of the Independent Sector</vt:lpstr>
      <vt:lpstr>Budget planning</vt:lpstr>
      <vt:lpstr>The Ministry's Strategic Plan defines:</vt:lpstr>
      <vt:lpstr>Inspection Control Objectives Defined</vt:lpstr>
      <vt:lpstr>Result indicators</vt:lpstr>
      <vt:lpstr>Inspection - Annual PLAN</vt:lpstr>
      <vt:lpstr>Risk assessment - BTC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Čović Ante</dc:creator>
  <cp:lastModifiedBy>Jooske Vos</cp:lastModifiedBy>
  <cp:revision>78</cp:revision>
  <dcterms:created xsi:type="dcterms:W3CDTF">2016-06-23T07:02:32Z</dcterms:created>
  <dcterms:modified xsi:type="dcterms:W3CDTF">2019-09-21T18:11:22Z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0x010100F52F68F9DAAAC8438F6114D1825DC822</vt:lpwstr>
  </property>
</Properties>
</file>