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8"/>
  </p:notesMasterIdLst>
  <p:sldIdLst>
    <p:sldId id="256" r:id="rId2"/>
    <p:sldId id="257" r:id="rId3"/>
    <p:sldId id="261" r:id="rId4"/>
    <p:sldId id="262" r:id="rId5"/>
    <p:sldId id="259" r:id="rId6"/>
    <p:sldId id="260" r:id="rId7"/>
    <p:sldId id="279" r:id="rId8"/>
    <p:sldId id="263" r:id="rId9"/>
    <p:sldId id="280" r:id="rId10"/>
    <p:sldId id="282" r:id="rId11"/>
    <p:sldId id="265" r:id="rId12"/>
    <p:sldId id="267" r:id="rId13"/>
    <p:sldId id="272" r:id="rId14"/>
    <p:sldId id="271" r:id="rId15"/>
    <p:sldId id="273" r:id="rId16"/>
    <p:sldId id="276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364" autoAdjust="0"/>
  </p:normalViewPr>
  <p:slideViewPr>
    <p:cSldViewPr snapToGrid="0">
      <p:cViewPr varScale="1">
        <p:scale>
          <a:sx n="83" d="100"/>
          <a:sy n="83" d="100"/>
        </p:scale>
        <p:origin x="662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0AFA4B-BF53-4474-85A9-F62A7D753CC9}" type="doc">
      <dgm:prSet loTypeId="urn:microsoft.com/office/officeart/2005/8/layout/hList6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C7D7DA6-627D-4F0F-B5E6-88654518F716}">
      <dgm:prSet/>
      <dgm:spPr/>
      <dgm:t>
        <a:bodyPr/>
        <a:lstStyle/>
        <a:p>
          <a:pPr rtl="0"/>
          <a:r>
            <a:rPr lang="tr-TR" dirty="0" smtClean="0"/>
            <a:t>Republic of Turkey </a:t>
          </a:r>
          <a:br>
            <a:rPr lang="tr-TR" dirty="0" smtClean="0"/>
          </a:br>
          <a:r>
            <a:rPr lang="tr-TR" dirty="0" smtClean="0"/>
            <a:t>Ministry of Health</a:t>
          </a:r>
          <a:br>
            <a:rPr lang="tr-TR" dirty="0" smtClean="0"/>
          </a:br>
          <a:r>
            <a:rPr lang="tr-TR" dirty="0" smtClean="0"/>
            <a:t>Inspection Board</a:t>
          </a:r>
          <a:endParaRPr lang="tr-TR" dirty="0"/>
        </a:p>
      </dgm:t>
    </dgm:pt>
    <dgm:pt modelId="{725538E7-B852-4365-8AE1-9BC17DE57EC7}" type="sibTrans" cxnId="{44AB6F5C-8DEB-4CC2-900B-5387EF18F288}">
      <dgm:prSet/>
      <dgm:spPr/>
      <dgm:t>
        <a:bodyPr/>
        <a:lstStyle/>
        <a:p>
          <a:endParaRPr lang="en-US"/>
        </a:p>
      </dgm:t>
    </dgm:pt>
    <dgm:pt modelId="{2DC6798D-09A7-4F41-9452-9FFCE1E84393}" type="parTrans" cxnId="{44AB6F5C-8DEB-4CC2-900B-5387EF18F288}">
      <dgm:prSet/>
      <dgm:spPr/>
      <dgm:t>
        <a:bodyPr/>
        <a:lstStyle/>
        <a:p>
          <a:endParaRPr lang="en-US"/>
        </a:p>
      </dgm:t>
    </dgm:pt>
    <dgm:pt modelId="{FDF7237F-3AB2-45F2-BB6E-99E88E241C1E}" type="pres">
      <dgm:prSet presAssocID="{A40AFA4B-BF53-4474-85A9-F62A7D753CC9}" presName="Name0" presStyleCnt="0">
        <dgm:presLayoutVars>
          <dgm:dir val="rev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7095941-60B2-46A6-B47F-326A9BF61C68}" type="pres">
      <dgm:prSet presAssocID="{8C7D7DA6-627D-4F0F-B5E6-88654518F716}" presName="node" presStyleLbl="node1" presStyleIdx="0" presStyleCnt="1" custAng="0" custLinFactNeighborX="-11580" custLinFactNeighborY="-180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4AB6F5C-8DEB-4CC2-900B-5387EF18F288}" srcId="{A40AFA4B-BF53-4474-85A9-F62A7D753CC9}" destId="{8C7D7DA6-627D-4F0F-B5E6-88654518F716}" srcOrd="0" destOrd="0" parTransId="{2DC6798D-09A7-4F41-9452-9FFCE1E84393}" sibTransId="{725538E7-B852-4365-8AE1-9BC17DE57EC7}"/>
    <dgm:cxn modelId="{04962F1C-D74B-447C-9BA3-9133D0411BD2}" type="presOf" srcId="{A40AFA4B-BF53-4474-85A9-F62A7D753CC9}" destId="{FDF7237F-3AB2-45F2-BB6E-99E88E241C1E}" srcOrd="0" destOrd="0" presId="urn:microsoft.com/office/officeart/2005/8/layout/hList6"/>
    <dgm:cxn modelId="{0A245586-0279-40D4-87C8-1DABC96DA828}" type="presOf" srcId="{8C7D7DA6-627D-4F0F-B5E6-88654518F716}" destId="{C7095941-60B2-46A6-B47F-326A9BF61C68}" srcOrd="0" destOrd="0" presId="urn:microsoft.com/office/officeart/2005/8/layout/hList6"/>
    <dgm:cxn modelId="{9DA9AACE-6613-4729-B2E1-36F4A9603EEE}" type="presParOf" srcId="{FDF7237F-3AB2-45F2-BB6E-99E88E241C1E}" destId="{C7095941-60B2-46A6-B47F-326A9BF61C68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C8E937D-2EB1-4707-A457-90872E86C3A5}" type="doc">
      <dgm:prSet loTypeId="urn:microsoft.com/office/officeart/2005/8/layout/arrow4" loCatId="relationship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E588FAD-6989-4CDA-BE60-2CEEB35A28BF}">
      <dgm:prSet/>
      <dgm:spPr/>
      <dgm:t>
        <a:bodyPr/>
        <a:lstStyle/>
        <a:p>
          <a:pPr rtl="0"/>
          <a:r>
            <a:rPr lang="en-US" dirty="0" smtClean="0"/>
            <a:t>Board of Inspection</a:t>
          </a:r>
          <a:endParaRPr lang="tr-TR" dirty="0"/>
        </a:p>
      </dgm:t>
    </dgm:pt>
    <dgm:pt modelId="{24188593-4BB4-4DFF-85DE-37121A97720D}" type="parTrans" cxnId="{881824AE-4CCB-4574-9F2F-C4EA26D1A111}">
      <dgm:prSet/>
      <dgm:spPr/>
      <dgm:t>
        <a:bodyPr/>
        <a:lstStyle/>
        <a:p>
          <a:endParaRPr lang="en-US"/>
        </a:p>
      </dgm:t>
    </dgm:pt>
    <dgm:pt modelId="{4D0C61CA-F8F3-46A1-AE83-83561AA6C930}" type="sibTrans" cxnId="{881824AE-4CCB-4574-9F2F-C4EA26D1A111}">
      <dgm:prSet/>
      <dgm:spPr/>
      <dgm:t>
        <a:bodyPr/>
        <a:lstStyle/>
        <a:p>
          <a:endParaRPr lang="en-US"/>
        </a:p>
      </dgm:t>
    </dgm:pt>
    <dgm:pt modelId="{DA93BF7F-6101-45E8-AA36-063D05449675}" type="pres">
      <dgm:prSet presAssocID="{DC8E937D-2EB1-4707-A457-90872E86C3A5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F329590-23C3-4584-B90A-7326EB9D9D21}" type="pres">
      <dgm:prSet presAssocID="{9E588FAD-6989-4CDA-BE60-2CEEB35A28BF}" presName="upArrow" presStyleLbl="node1" presStyleIdx="0" presStyleCnt="1" custAng="10800000" custLinFactX="200000" custLinFactNeighborX="291330" custLinFactNeighborY="376"/>
      <dgm:spPr/>
      <dgm:t>
        <a:bodyPr/>
        <a:lstStyle/>
        <a:p>
          <a:endParaRPr lang="en-US"/>
        </a:p>
      </dgm:t>
    </dgm:pt>
    <dgm:pt modelId="{860D0573-D7B9-4945-B147-65E778F02E6E}" type="pres">
      <dgm:prSet presAssocID="{9E588FAD-6989-4CDA-BE60-2CEEB35A28BF}" presName="upArrowText" presStyleLbl="revTx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87815C6-3D42-45CF-934E-8811EA48B3F7}" type="presOf" srcId="{DC8E937D-2EB1-4707-A457-90872E86C3A5}" destId="{DA93BF7F-6101-45E8-AA36-063D05449675}" srcOrd="0" destOrd="0" presId="urn:microsoft.com/office/officeart/2005/8/layout/arrow4"/>
    <dgm:cxn modelId="{0C2ED546-58CE-4063-8131-559313FE5C96}" type="presOf" srcId="{9E588FAD-6989-4CDA-BE60-2CEEB35A28BF}" destId="{860D0573-D7B9-4945-B147-65E778F02E6E}" srcOrd="0" destOrd="0" presId="urn:microsoft.com/office/officeart/2005/8/layout/arrow4"/>
    <dgm:cxn modelId="{881824AE-4CCB-4574-9F2F-C4EA26D1A111}" srcId="{DC8E937D-2EB1-4707-A457-90872E86C3A5}" destId="{9E588FAD-6989-4CDA-BE60-2CEEB35A28BF}" srcOrd="0" destOrd="0" parTransId="{24188593-4BB4-4DFF-85DE-37121A97720D}" sibTransId="{4D0C61CA-F8F3-46A1-AE83-83561AA6C930}"/>
    <dgm:cxn modelId="{088FBE26-6D37-42FF-83A8-2B6AB096474C}" type="presParOf" srcId="{DA93BF7F-6101-45E8-AA36-063D05449675}" destId="{EF329590-23C3-4584-B90A-7326EB9D9D21}" srcOrd="0" destOrd="0" presId="urn:microsoft.com/office/officeart/2005/8/layout/arrow4"/>
    <dgm:cxn modelId="{750C5989-B94C-4D86-81FC-54628C6AAAE1}" type="presParOf" srcId="{DA93BF7F-6101-45E8-AA36-063D05449675}" destId="{860D0573-D7B9-4945-B147-65E778F02E6E}" srcOrd="1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CD3697C-3C88-488A-8191-28EB0FA46186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75F4C8-1C17-426C-9E86-70478F93B2D2}">
      <dgm:prSet custT="1"/>
      <dgm:spPr/>
      <dgm:t>
        <a:bodyPr/>
        <a:lstStyle/>
        <a:p>
          <a:pPr rtl="0"/>
          <a:r>
            <a:rPr lang="tr-TR" sz="1600" dirty="0" err="1" smtClean="0"/>
            <a:t>Provide</a:t>
          </a:r>
          <a:r>
            <a:rPr lang="tr-TR" sz="1600" dirty="0" smtClean="0"/>
            <a:t> </a:t>
          </a:r>
          <a:r>
            <a:rPr lang="tr-TR" sz="1600" dirty="0" err="1" smtClean="0"/>
            <a:t>trainings</a:t>
          </a:r>
          <a:r>
            <a:rPr lang="tr-TR" sz="1600" dirty="0" smtClean="0"/>
            <a:t> </a:t>
          </a:r>
          <a:r>
            <a:rPr lang="en-US" sz="1600" dirty="0" smtClean="0"/>
            <a:t>for</a:t>
          </a:r>
          <a:r>
            <a:rPr lang="tr-TR" sz="1600" dirty="0" smtClean="0"/>
            <a:t> </a:t>
          </a:r>
          <a:r>
            <a:rPr lang="en-US" sz="1600" dirty="0" smtClean="0"/>
            <a:t>Local Audits</a:t>
          </a:r>
          <a:endParaRPr lang="tr-TR" sz="1600" dirty="0"/>
        </a:p>
      </dgm:t>
    </dgm:pt>
    <dgm:pt modelId="{F04E3B56-6A1E-4941-9227-9E0793C3D368}" type="parTrans" cxnId="{7DD096B2-89A9-4189-9369-484FFDD76E52}">
      <dgm:prSet/>
      <dgm:spPr/>
      <dgm:t>
        <a:bodyPr/>
        <a:lstStyle/>
        <a:p>
          <a:endParaRPr lang="en-US"/>
        </a:p>
      </dgm:t>
    </dgm:pt>
    <dgm:pt modelId="{E8D27D1B-3066-4036-A021-69178BD9F9FA}" type="sibTrans" cxnId="{7DD096B2-89A9-4189-9369-484FFDD76E52}">
      <dgm:prSet/>
      <dgm:spPr/>
      <dgm:t>
        <a:bodyPr/>
        <a:lstStyle/>
        <a:p>
          <a:endParaRPr lang="en-US"/>
        </a:p>
      </dgm:t>
    </dgm:pt>
    <dgm:pt modelId="{BBC5D738-DB1E-4DE1-8A3E-2103A9AC40A2}">
      <dgm:prSet/>
      <dgm:spPr/>
      <dgm:t>
        <a:bodyPr/>
        <a:lstStyle/>
        <a:p>
          <a:pPr rtl="0"/>
          <a:r>
            <a:rPr lang="en-US" dirty="0" smtClean="0"/>
            <a:t>also prepared a booklet for Hospital Manager.</a:t>
          </a:r>
          <a:endParaRPr lang="tr-TR" dirty="0"/>
        </a:p>
      </dgm:t>
    </dgm:pt>
    <dgm:pt modelId="{ED3C58E5-2642-4DA4-BA0C-BF6E4FB2727F}" type="parTrans" cxnId="{0389FCC9-1908-4727-8A73-FC923F439D52}">
      <dgm:prSet/>
      <dgm:spPr/>
      <dgm:t>
        <a:bodyPr/>
        <a:lstStyle/>
        <a:p>
          <a:endParaRPr lang="en-US"/>
        </a:p>
      </dgm:t>
    </dgm:pt>
    <dgm:pt modelId="{610A208A-1AE4-4818-9A62-BA638AB868C7}" type="sibTrans" cxnId="{0389FCC9-1908-4727-8A73-FC923F439D52}">
      <dgm:prSet/>
      <dgm:spPr/>
      <dgm:t>
        <a:bodyPr/>
        <a:lstStyle/>
        <a:p>
          <a:endParaRPr lang="en-US"/>
        </a:p>
      </dgm:t>
    </dgm:pt>
    <dgm:pt modelId="{B104499E-083C-4E38-B447-19470AA2CA42}">
      <dgm:prSet custT="1"/>
      <dgm:spPr/>
      <dgm:t>
        <a:bodyPr/>
        <a:lstStyle/>
        <a:p>
          <a:pPr rtl="0"/>
          <a:r>
            <a:rPr lang="tr-TR" sz="1800" dirty="0" err="1" smtClean="0"/>
            <a:t>Provide</a:t>
          </a:r>
          <a:r>
            <a:rPr lang="tr-TR" sz="1800" dirty="0" smtClean="0"/>
            <a:t> </a:t>
          </a:r>
          <a:r>
            <a:rPr lang="en-US" sz="1800" dirty="0" smtClean="0"/>
            <a:t>Information Technologies </a:t>
          </a:r>
          <a:r>
            <a:rPr lang="tr-TR" sz="1800" dirty="0" smtClean="0"/>
            <a:t>T</a:t>
          </a:r>
          <a:r>
            <a:rPr lang="en-US" sz="1800" dirty="0" smtClean="0"/>
            <a:t>raining</a:t>
          </a:r>
          <a:r>
            <a:rPr lang="tr-TR" sz="1800" dirty="0" smtClean="0"/>
            <a:t>s</a:t>
          </a:r>
          <a:r>
            <a:rPr lang="en-US" sz="1800" dirty="0" smtClean="0"/>
            <a:t> </a:t>
          </a:r>
          <a:endParaRPr lang="tr-TR" sz="1800" dirty="0"/>
        </a:p>
      </dgm:t>
    </dgm:pt>
    <dgm:pt modelId="{8D268F3F-68DC-49D8-A98F-FA81D9E2566D}" type="parTrans" cxnId="{5830D8E4-CD6B-40CB-930F-5F2097158443}">
      <dgm:prSet/>
      <dgm:spPr/>
      <dgm:t>
        <a:bodyPr/>
        <a:lstStyle/>
        <a:p>
          <a:endParaRPr lang="en-US"/>
        </a:p>
      </dgm:t>
    </dgm:pt>
    <dgm:pt modelId="{50AD28DB-74A1-4CE9-8DFA-8130130F8159}" type="sibTrans" cxnId="{5830D8E4-CD6B-40CB-930F-5F2097158443}">
      <dgm:prSet/>
      <dgm:spPr/>
      <dgm:t>
        <a:bodyPr/>
        <a:lstStyle/>
        <a:p>
          <a:endParaRPr lang="en-US"/>
        </a:p>
      </dgm:t>
    </dgm:pt>
    <dgm:pt modelId="{26B7B76D-3C86-4F9F-A065-3C52C02CA8E5}" type="pres">
      <dgm:prSet presAssocID="{3CD3697C-3C88-488A-8191-28EB0FA4618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30C5BE-8429-41B4-9585-BB3823D8F14D}" type="pres">
      <dgm:prSet presAssocID="{3CD3697C-3C88-488A-8191-28EB0FA46186}" presName="arrow" presStyleLbl="bgShp" presStyleIdx="0" presStyleCnt="1"/>
      <dgm:spPr/>
    </dgm:pt>
    <dgm:pt modelId="{9EDEBCB4-2175-4438-BBD0-5FA55E6D303F}" type="pres">
      <dgm:prSet presAssocID="{3CD3697C-3C88-488A-8191-28EB0FA46186}" presName="points" presStyleCnt="0"/>
      <dgm:spPr/>
    </dgm:pt>
    <dgm:pt modelId="{99CD3EFD-B670-4CA4-B94E-FBB382DBAD73}" type="pres">
      <dgm:prSet presAssocID="{C475F4C8-1C17-426C-9E86-70478F93B2D2}" presName="compositeA" presStyleCnt="0"/>
      <dgm:spPr/>
    </dgm:pt>
    <dgm:pt modelId="{C9FD48E2-8F07-4487-84FB-B412C4A70631}" type="pres">
      <dgm:prSet presAssocID="{C475F4C8-1C17-426C-9E86-70478F93B2D2}" presName="text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10AEE7-B4B1-41FF-8A08-593493A159C2}" type="pres">
      <dgm:prSet presAssocID="{C475F4C8-1C17-426C-9E86-70478F93B2D2}" presName="circleA" presStyleLbl="node1" presStyleIdx="0" presStyleCnt="3"/>
      <dgm:spPr/>
    </dgm:pt>
    <dgm:pt modelId="{45076707-C05B-4627-9831-320216277EAA}" type="pres">
      <dgm:prSet presAssocID="{C475F4C8-1C17-426C-9E86-70478F93B2D2}" presName="spaceA" presStyleCnt="0"/>
      <dgm:spPr/>
    </dgm:pt>
    <dgm:pt modelId="{7C9941D2-6735-4578-B294-64DC8341BD16}" type="pres">
      <dgm:prSet presAssocID="{E8D27D1B-3066-4036-A021-69178BD9F9FA}" presName="space" presStyleCnt="0"/>
      <dgm:spPr/>
    </dgm:pt>
    <dgm:pt modelId="{39991C33-830F-4062-AB54-67A56F1C7FFB}" type="pres">
      <dgm:prSet presAssocID="{BBC5D738-DB1E-4DE1-8A3E-2103A9AC40A2}" presName="compositeB" presStyleCnt="0"/>
      <dgm:spPr/>
    </dgm:pt>
    <dgm:pt modelId="{AD902446-0CFB-4FD0-9E0F-9022B533D09C}" type="pres">
      <dgm:prSet presAssocID="{BBC5D738-DB1E-4DE1-8A3E-2103A9AC40A2}" presName="text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697916-9191-433C-8419-C2111B8CDC2A}" type="pres">
      <dgm:prSet presAssocID="{BBC5D738-DB1E-4DE1-8A3E-2103A9AC40A2}" presName="circleB" presStyleLbl="node1" presStyleIdx="1" presStyleCnt="3"/>
      <dgm:spPr/>
    </dgm:pt>
    <dgm:pt modelId="{C519F90B-A5E3-434A-89CA-799EE4CD8A8E}" type="pres">
      <dgm:prSet presAssocID="{BBC5D738-DB1E-4DE1-8A3E-2103A9AC40A2}" presName="spaceB" presStyleCnt="0"/>
      <dgm:spPr/>
    </dgm:pt>
    <dgm:pt modelId="{0D8C0FF0-A597-4904-9A22-22DB980CAF35}" type="pres">
      <dgm:prSet presAssocID="{610A208A-1AE4-4818-9A62-BA638AB868C7}" presName="space" presStyleCnt="0"/>
      <dgm:spPr/>
    </dgm:pt>
    <dgm:pt modelId="{2C1D3D35-323D-4A06-8B48-C8D005D8AA53}" type="pres">
      <dgm:prSet presAssocID="{B104499E-083C-4E38-B447-19470AA2CA42}" presName="compositeA" presStyleCnt="0"/>
      <dgm:spPr/>
    </dgm:pt>
    <dgm:pt modelId="{4611C968-4CEA-4623-BE0A-E4C8A69828F9}" type="pres">
      <dgm:prSet presAssocID="{B104499E-083C-4E38-B447-19470AA2CA42}" presName="textA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D1F51B-5584-4B1F-8274-3D4665E21D17}" type="pres">
      <dgm:prSet presAssocID="{B104499E-083C-4E38-B447-19470AA2CA42}" presName="circleA" presStyleLbl="node1" presStyleIdx="2" presStyleCnt="3"/>
      <dgm:spPr/>
    </dgm:pt>
    <dgm:pt modelId="{4812DB03-1A2F-492B-B94A-AF7520AE2381}" type="pres">
      <dgm:prSet presAssocID="{B104499E-083C-4E38-B447-19470AA2CA42}" presName="spaceA" presStyleCnt="0"/>
      <dgm:spPr/>
    </dgm:pt>
  </dgm:ptLst>
  <dgm:cxnLst>
    <dgm:cxn modelId="{57291E8D-04D9-4BAF-8920-E81752E3C7B5}" type="presOf" srcId="{C475F4C8-1C17-426C-9E86-70478F93B2D2}" destId="{C9FD48E2-8F07-4487-84FB-B412C4A70631}" srcOrd="0" destOrd="0" presId="urn:microsoft.com/office/officeart/2005/8/layout/hProcess11"/>
    <dgm:cxn modelId="{D6EC6546-9DB4-4FEF-B57E-ED7B413991F2}" type="presOf" srcId="{B104499E-083C-4E38-B447-19470AA2CA42}" destId="{4611C968-4CEA-4623-BE0A-E4C8A69828F9}" srcOrd="0" destOrd="0" presId="urn:microsoft.com/office/officeart/2005/8/layout/hProcess11"/>
    <dgm:cxn modelId="{0389FCC9-1908-4727-8A73-FC923F439D52}" srcId="{3CD3697C-3C88-488A-8191-28EB0FA46186}" destId="{BBC5D738-DB1E-4DE1-8A3E-2103A9AC40A2}" srcOrd="1" destOrd="0" parTransId="{ED3C58E5-2642-4DA4-BA0C-BF6E4FB2727F}" sibTransId="{610A208A-1AE4-4818-9A62-BA638AB868C7}"/>
    <dgm:cxn modelId="{D7E4DA63-1030-485B-AEB1-8F54BC422B80}" type="presOf" srcId="{BBC5D738-DB1E-4DE1-8A3E-2103A9AC40A2}" destId="{AD902446-0CFB-4FD0-9E0F-9022B533D09C}" srcOrd="0" destOrd="0" presId="urn:microsoft.com/office/officeart/2005/8/layout/hProcess11"/>
    <dgm:cxn modelId="{5830D8E4-CD6B-40CB-930F-5F2097158443}" srcId="{3CD3697C-3C88-488A-8191-28EB0FA46186}" destId="{B104499E-083C-4E38-B447-19470AA2CA42}" srcOrd="2" destOrd="0" parTransId="{8D268F3F-68DC-49D8-A98F-FA81D9E2566D}" sibTransId="{50AD28DB-74A1-4CE9-8DFA-8130130F8159}"/>
    <dgm:cxn modelId="{7DD096B2-89A9-4189-9369-484FFDD76E52}" srcId="{3CD3697C-3C88-488A-8191-28EB0FA46186}" destId="{C475F4C8-1C17-426C-9E86-70478F93B2D2}" srcOrd="0" destOrd="0" parTransId="{F04E3B56-6A1E-4941-9227-9E0793C3D368}" sibTransId="{E8D27D1B-3066-4036-A021-69178BD9F9FA}"/>
    <dgm:cxn modelId="{1E7AF5B6-DFDA-4C61-B288-C059BB5E6843}" type="presOf" srcId="{3CD3697C-3C88-488A-8191-28EB0FA46186}" destId="{26B7B76D-3C86-4F9F-A065-3C52C02CA8E5}" srcOrd="0" destOrd="0" presId="urn:microsoft.com/office/officeart/2005/8/layout/hProcess11"/>
    <dgm:cxn modelId="{3C93107A-1C9E-4BC4-B846-C8B15D841794}" type="presParOf" srcId="{26B7B76D-3C86-4F9F-A065-3C52C02CA8E5}" destId="{C230C5BE-8429-41B4-9585-BB3823D8F14D}" srcOrd="0" destOrd="0" presId="urn:microsoft.com/office/officeart/2005/8/layout/hProcess11"/>
    <dgm:cxn modelId="{CD1DC623-4A3E-4571-8841-304603CA396F}" type="presParOf" srcId="{26B7B76D-3C86-4F9F-A065-3C52C02CA8E5}" destId="{9EDEBCB4-2175-4438-BBD0-5FA55E6D303F}" srcOrd="1" destOrd="0" presId="urn:microsoft.com/office/officeart/2005/8/layout/hProcess11"/>
    <dgm:cxn modelId="{C4F6AE9C-CEDD-44E3-A058-CE50C20454AA}" type="presParOf" srcId="{9EDEBCB4-2175-4438-BBD0-5FA55E6D303F}" destId="{99CD3EFD-B670-4CA4-B94E-FBB382DBAD73}" srcOrd="0" destOrd="0" presId="urn:microsoft.com/office/officeart/2005/8/layout/hProcess11"/>
    <dgm:cxn modelId="{4AE6CC4D-C4A7-44CE-B1C3-D99D12DD3E4B}" type="presParOf" srcId="{99CD3EFD-B670-4CA4-B94E-FBB382DBAD73}" destId="{C9FD48E2-8F07-4487-84FB-B412C4A70631}" srcOrd="0" destOrd="0" presId="urn:microsoft.com/office/officeart/2005/8/layout/hProcess11"/>
    <dgm:cxn modelId="{89E936B3-1ED5-47DC-B8CC-88D81B147248}" type="presParOf" srcId="{99CD3EFD-B670-4CA4-B94E-FBB382DBAD73}" destId="{2610AEE7-B4B1-41FF-8A08-593493A159C2}" srcOrd="1" destOrd="0" presId="urn:microsoft.com/office/officeart/2005/8/layout/hProcess11"/>
    <dgm:cxn modelId="{F78267C6-D140-4847-B4BC-7A0ECE0ACEF6}" type="presParOf" srcId="{99CD3EFD-B670-4CA4-B94E-FBB382DBAD73}" destId="{45076707-C05B-4627-9831-320216277EAA}" srcOrd="2" destOrd="0" presId="urn:microsoft.com/office/officeart/2005/8/layout/hProcess11"/>
    <dgm:cxn modelId="{81D86413-B29E-477A-8004-B7FC59654CF5}" type="presParOf" srcId="{9EDEBCB4-2175-4438-BBD0-5FA55E6D303F}" destId="{7C9941D2-6735-4578-B294-64DC8341BD16}" srcOrd="1" destOrd="0" presId="urn:microsoft.com/office/officeart/2005/8/layout/hProcess11"/>
    <dgm:cxn modelId="{7573F389-F061-4525-9379-E4350523E796}" type="presParOf" srcId="{9EDEBCB4-2175-4438-BBD0-5FA55E6D303F}" destId="{39991C33-830F-4062-AB54-67A56F1C7FFB}" srcOrd="2" destOrd="0" presId="urn:microsoft.com/office/officeart/2005/8/layout/hProcess11"/>
    <dgm:cxn modelId="{950F8EB0-38DB-4AC1-9506-7831BB2480BA}" type="presParOf" srcId="{39991C33-830F-4062-AB54-67A56F1C7FFB}" destId="{AD902446-0CFB-4FD0-9E0F-9022B533D09C}" srcOrd="0" destOrd="0" presId="urn:microsoft.com/office/officeart/2005/8/layout/hProcess11"/>
    <dgm:cxn modelId="{02AA9CD2-FB7E-4BBA-A748-C446CAC6E1DE}" type="presParOf" srcId="{39991C33-830F-4062-AB54-67A56F1C7FFB}" destId="{DB697916-9191-433C-8419-C2111B8CDC2A}" srcOrd="1" destOrd="0" presId="urn:microsoft.com/office/officeart/2005/8/layout/hProcess11"/>
    <dgm:cxn modelId="{30E2CFCF-E0AF-4A92-8B77-87A7D905C6CF}" type="presParOf" srcId="{39991C33-830F-4062-AB54-67A56F1C7FFB}" destId="{C519F90B-A5E3-434A-89CA-799EE4CD8A8E}" srcOrd="2" destOrd="0" presId="urn:microsoft.com/office/officeart/2005/8/layout/hProcess11"/>
    <dgm:cxn modelId="{7EAC38E6-E5E7-41D0-9E9E-55912969344D}" type="presParOf" srcId="{9EDEBCB4-2175-4438-BBD0-5FA55E6D303F}" destId="{0D8C0FF0-A597-4904-9A22-22DB980CAF35}" srcOrd="3" destOrd="0" presId="urn:microsoft.com/office/officeart/2005/8/layout/hProcess11"/>
    <dgm:cxn modelId="{776FAB2C-D129-4555-A800-20EFCD9A5D5B}" type="presParOf" srcId="{9EDEBCB4-2175-4438-BBD0-5FA55E6D303F}" destId="{2C1D3D35-323D-4A06-8B48-C8D005D8AA53}" srcOrd="4" destOrd="0" presId="urn:microsoft.com/office/officeart/2005/8/layout/hProcess11"/>
    <dgm:cxn modelId="{5C35CCAA-1D1E-4206-832D-BF1B6207EA10}" type="presParOf" srcId="{2C1D3D35-323D-4A06-8B48-C8D005D8AA53}" destId="{4611C968-4CEA-4623-BE0A-E4C8A69828F9}" srcOrd="0" destOrd="0" presId="urn:microsoft.com/office/officeart/2005/8/layout/hProcess11"/>
    <dgm:cxn modelId="{17FD5DE8-4028-4D72-BEDE-22BE50388F82}" type="presParOf" srcId="{2C1D3D35-323D-4A06-8B48-C8D005D8AA53}" destId="{24D1F51B-5584-4B1F-8274-3D4665E21D17}" srcOrd="1" destOrd="0" presId="urn:microsoft.com/office/officeart/2005/8/layout/hProcess11"/>
    <dgm:cxn modelId="{CE5EB4AB-9EFC-4DD8-AC7F-40CC678A55F1}" type="presParOf" srcId="{2C1D3D35-323D-4A06-8B48-C8D005D8AA53}" destId="{4812DB03-1A2F-492B-B94A-AF7520AE2381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A432481-C84B-4082-AD1E-3A03330EA48E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54D1053-31C2-43CB-BF3B-1A3BB30A96C5}">
      <dgm:prSet/>
      <dgm:spPr/>
      <dgm:t>
        <a:bodyPr/>
        <a:lstStyle/>
        <a:p>
          <a:r>
            <a:rPr lang="en-US" dirty="0" smtClean="0"/>
            <a:t>Determining rules and standards related to the supply, distribution, submission, confiscation and use of the market public and private legal entities that will carry out these activities</a:t>
          </a:r>
          <a:endParaRPr lang="tr-TR" dirty="0"/>
        </a:p>
      </dgm:t>
    </dgm:pt>
    <dgm:pt modelId="{15F85AEF-E6C3-4CE0-A274-E34C4BDEB52F}" type="parTrans" cxnId="{FF84022C-55F9-4029-87E2-D74DFD5A73B5}">
      <dgm:prSet/>
      <dgm:spPr/>
      <dgm:t>
        <a:bodyPr/>
        <a:lstStyle/>
        <a:p>
          <a:endParaRPr lang="tr-TR"/>
        </a:p>
      </dgm:t>
    </dgm:pt>
    <dgm:pt modelId="{3D2F7283-3191-4AB6-A97B-C5BD7C9A659D}" type="sibTrans" cxnId="{FF84022C-55F9-4029-87E2-D74DFD5A73B5}">
      <dgm:prSet/>
      <dgm:spPr/>
      <dgm:t>
        <a:bodyPr/>
        <a:lstStyle/>
        <a:p>
          <a:endParaRPr lang="tr-TR"/>
        </a:p>
      </dgm:t>
    </dgm:pt>
    <dgm:pt modelId="{6BD3E45B-D013-4014-A49F-F236C852BBD8}">
      <dgm:prSet/>
      <dgm:spPr/>
      <dgm:t>
        <a:bodyPr/>
        <a:lstStyle/>
        <a:p>
          <a:r>
            <a:rPr lang="en-US" dirty="0" smtClean="0"/>
            <a:t>Licensing, storage, sale, importation and exportation of </a:t>
          </a:r>
          <a:r>
            <a:rPr lang="tr-TR" dirty="0" err="1" smtClean="0"/>
            <a:t>medical</a:t>
          </a:r>
          <a:r>
            <a:rPr lang="tr-TR" dirty="0" smtClean="0"/>
            <a:t> </a:t>
          </a:r>
          <a:r>
            <a:rPr lang="en-US" dirty="0" smtClean="0"/>
            <a:t>products</a:t>
          </a:r>
          <a:r>
            <a:rPr lang="tr-TR" dirty="0" smtClean="0"/>
            <a:t> </a:t>
          </a:r>
          <a:r>
            <a:rPr lang="tr-TR" dirty="0" err="1" smtClean="0"/>
            <a:t>and</a:t>
          </a:r>
          <a:r>
            <a:rPr lang="tr-TR" dirty="0" smtClean="0"/>
            <a:t> </a:t>
          </a:r>
          <a:r>
            <a:rPr lang="tr-TR" dirty="0" err="1" smtClean="0"/>
            <a:t>medicines</a:t>
          </a:r>
          <a:r>
            <a:rPr lang="en-US" dirty="0" smtClean="0"/>
            <a:t>, </a:t>
          </a:r>
          <a:endParaRPr lang="tr-TR" dirty="0" smtClean="0"/>
        </a:p>
      </dgm:t>
    </dgm:pt>
    <dgm:pt modelId="{D34E2E50-1E69-42C3-BBB4-4D3DE35C5CDD}" type="parTrans" cxnId="{41D8D4AE-8422-412B-ADDF-2E2C0D8A8D8D}">
      <dgm:prSet/>
      <dgm:spPr/>
      <dgm:t>
        <a:bodyPr/>
        <a:lstStyle/>
        <a:p>
          <a:endParaRPr lang="tr-TR"/>
        </a:p>
      </dgm:t>
    </dgm:pt>
    <dgm:pt modelId="{C5084B7D-4050-4488-9E0E-91C5206719E1}" type="sibTrans" cxnId="{41D8D4AE-8422-412B-ADDF-2E2C0D8A8D8D}">
      <dgm:prSet/>
      <dgm:spPr/>
      <dgm:t>
        <a:bodyPr/>
        <a:lstStyle/>
        <a:p>
          <a:endParaRPr lang="tr-TR"/>
        </a:p>
      </dgm:t>
    </dgm:pt>
    <dgm:pt modelId="{944CA681-4639-49CF-AE34-57D752B4700B}">
      <dgm:prSet/>
      <dgm:spPr/>
      <dgm:t>
        <a:bodyPr/>
        <a:lstStyle/>
        <a:p>
          <a:r>
            <a:rPr lang="tr-TR" dirty="0" smtClean="0"/>
            <a:t>Prepare the Turkish Pharmacopoeia</a:t>
          </a:r>
        </a:p>
      </dgm:t>
    </dgm:pt>
    <dgm:pt modelId="{ED9B4287-6F9B-4195-91B4-AE553233B1CE}" type="sibTrans" cxnId="{B25992F0-CD02-4D5F-9712-7B07D2172E8D}">
      <dgm:prSet/>
      <dgm:spPr/>
      <dgm:t>
        <a:bodyPr/>
        <a:lstStyle/>
        <a:p>
          <a:endParaRPr lang="tr-TR"/>
        </a:p>
      </dgm:t>
    </dgm:pt>
    <dgm:pt modelId="{9B07E3F3-F813-4352-AE6D-B71A75E6625D}" type="parTrans" cxnId="{B25992F0-CD02-4D5F-9712-7B07D2172E8D}">
      <dgm:prSet/>
      <dgm:spPr/>
      <dgm:t>
        <a:bodyPr/>
        <a:lstStyle/>
        <a:p>
          <a:endParaRPr lang="tr-TR"/>
        </a:p>
      </dgm:t>
    </dgm:pt>
    <dgm:pt modelId="{71C00136-F3C2-4D85-9999-881B812AB32C}">
      <dgm:prSet/>
      <dgm:spPr/>
      <dgm:t>
        <a:bodyPr/>
        <a:lstStyle/>
        <a:p>
          <a:pPr rtl="0"/>
          <a:r>
            <a:rPr lang="en-US" dirty="0" smtClean="0"/>
            <a:t>To permit, licensing, supervising and when necessary, performing laboratory analyses of </a:t>
          </a:r>
          <a:r>
            <a:rPr lang="tr-TR" dirty="0" smtClean="0"/>
            <a:t> </a:t>
          </a:r>
          <a:r>
            <a:rPr lang="tr-TR" dirty="0" err="1" smtClean="0"/>
            <a:t>medical</a:t>
          </a:r>
          <a:r>
            <a:rPr lang="tr-TR" dirty="0" smtClean="0"/>
            <a:t> </a:t>
          </a:r>
          <a:r>
            <a:rPr lang="en-US" dirty="0" smtClean="0"/>
            <a:t>products,</a:t>
          </a:r>
          <a:endParaRPr lang="tr-TR" dirty="0"/>
        </a:p>
      </dgm:t>
    </dgm:pt>
    <dgm:pt modelId="{B4A770A7-62C3-4C20-9582-81B1FAF455FD}" type="parTrans" cxnId="{9D65CCB0-29D3-4E57-9AF2-80D5D6FD292A}">
      <dgm:prSet/>
      <dgm:spPr/>
      <dgm:t>
        <a:bodyPr/>
        <a:lstStyle/>
        <a:p>
          <a:endParaRPr lang="tr-TR"/>
        </a:p>
      </dgm:t>
    </dgm:pt>
    <dgm:pt modelId="{85D07458-7B1C-4715-B0FC-4B388676D91B}" type="sibTrans" cxnId="{9D65CCB0-29D3-4E57-9AF2-80D5D6FD292A}">
      <dgm:prSet/>
      <dgm:spPr/>
      <dgm:t>
        <a:bodyPr/>
        <a:lstStyle/>
        <a:p>
          <a:endParaRPr lang="tr-TR"/>
        </a:p>
      </dgm:t>
    </dgm:pt>
    <dgm:pt modelId="{29A94964-54F4-4762-B67C-0D38A101164C}">
      <dgm:prSet/>
      <dgm:spPr/>
      <dgm:t>
        <a:bodyPr/>
        <a:lstStyle/>
        <a:p>
          <a:pPr rtl="0"/>
          <a:r>
            <a:rPr lang="tr-TR" dirty="0" err="1" smtClean="0"/>
            <a:t>They</a:t>
          </a:r>
          <a:r>
            <a:rPr lang="tr-TR" dirty="0" smtClean="0"/>
            <a:t> </a:t>
          </a:r>
          <a:r>
            <a:rPr lang="tr-TR" dirty="0" err="1" smtClean="0"/>
            <a:t>have</a:t>
          </a:r>
          <a:r>
            <a:rPr lang="tr-TR" dirty="0" smtClean="0"/>
            <a:t> a </a:t>
          </a:r>
          <a:r>
            <a:rPr lang="tr-TR" dirty="0" err="1" smtClean="0"/>
            <a:t>different</a:t>
          </a:r>
          <a:r>
            <a:rPr lang="tr-TR" dirty="0" smtClean="0"/>
            <a:t> </a:t>
          </a:r>
          <a:r>
            <a:rPr lang="tr-TR" dirty="0" err="1" smtClean="0"/>
            <a:t>and</a:t>
          </a:r>
          <a:r>
            <a:rPr lang="tr-TR" dirty="0" smtClean="0"/>
            <a:t> </a:t>
          </a:r>
          <a:r>
            <a:rPr lang="tr-TR" dirty="0" err="1" smtClean="0"/>
            <a:t>specific</a:t>
          </a:r>
          <a:r>
            <a:rPr lang="tr-TR" dirty="0" smtClean="0"/>
            <a:t> </a:t>
          </a:r>
          <a:r>
            <a:rPr lang="tr-TR" dirty="0" err="1" smtClean="0"/>
            <a:t>supervision</a:t>
          </a:r>
          <a:r>
            <a:rPr lang="tr-TR" dirty="0" smtClean="0"/>
            <a:t> board </a:t>
          </a:r>
          <a:r>
            <a:rPr lang="tr-TR" dirty="0" err="1" smtClean="0"/>
            <a:t>whic</a:t>
          </a:r>
          <a:r>
            <a:rPr lang="tr-TR" dirty="0" smtClean="0"/>
            <a:t> </a:t>
          </a:r>
          <a:r>
            <a:rPr lang="tr-TR" dirty="0" err="1" smtClean="0"/>
            <a:t>aparts</a:t>
          </a:r>
          <a:r>
            <a:rPr lang="tr-TR" dirty="0" smtClean="0"/>
            <a:t> </a:t>
          </a:r>
          <a:r>
            <a:rPr lang="tr-TR" dirty="0" err="1" smtClean="0"/>
            <a:t>from</a:t>
          </a:r>
          <a:r>
            <a:rPr lang="tr-TR" dirty="0" smtClean="0"/>
            <a:t> us in </a:t>
          </a:r>
          <a:r>
            <a:rPr lang="tr-TR" dirty="0" err="1" smtClean="0"/>
            <a:t>their</a:t>
          </a:r>
          <a:r>
            <a:rPr lang="tr-TR" dirty="0" smtClean="0"/>
            <a:t> </a:t>
          </a:r>
          <a:r>
            <a:rPr lang="tr-TR" dirty="0" err="1" smtClean="0"/>
            <a:t>Instution</a:t>
          </a:r>
          <a:r>
            <a:rPr lang="tr-TR" dirty="0" smtClean="0"/>
            <a:t>.</a:t>
          </a:r>
          <a:endParaRPr lang="tr-TR" dirty="0"/>
        </a:p>
      </dgm:t>
    </dgm:pt>
    <dgm:pt modelId="{12DCC089-3398-4F74-BFD4-5A13E0545216}" type="parTrans" cxnId="{60EC6E62-CA5C-44A9-820D-5DDBD8CC5BA5}">
      <dgm:prSet/>
      <dgm:spPr/>
      <dgm:t>
        <a:bodyPr/>
        <a:lstStyle/>
        <a:p>
          <a:endParaRPr lang="tr-TR"/>
        </a:p>
      </dgm:t>
    </dgm:pt>
    <dgm:pt modelId="{25393468-9D8E-4466-A75D-20DB1C2675A9}" type="sibTrans" cxnId="{60EC6E62-CA5C-44A9-820D-5DDBD8CC5BA5}">
      <dgm:prSet/>
      <dgm:spPr/>
      <dgm:t>
        <a:bodyPr/>
        <a:lstStyle/>
        <a:p>
          <a:endParaRPr lang="tr-TR"/>
        </a:p>
      </dgm:t>
    </dgm:pt>
    <dgm:pt modelId="{2394DD77-1E50-45E8-A572-012492C2B090}" type="pres">
      <dgm:prSet presAssocID="{FA432481-C84B-4082-AD1E-3A03330EA48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8243CA-39BB-4B20-9E3D-4DF8B9B0C193}" type="pres">
      <dgm:prSet presAssocID="{6BD3E45B-D013-4014-A49F-F236C852BBD8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37310BD-42B6-4D4A-81DF-E025D1088071}" type="pres">
      <dgm:prSet presAssocID="{C5084B7D-4050-4488-9E0E-91C5206719E1}" presName="spacer" presStyleCnt="0"/>
      <dgm:spPr/>
      <dgm:t>
        <a:bodyPr/>
        <a:lstStyle/>
        <a:p>
          <a:endParaRPr lang="tr-TR"/>
        </a:p>
      </dgm:t>
    </dgm:pt>
    <dgm:pt modelId="{2237E473-6271-4D9D-B1DF-14EDDF2A2CD0}" type="pres">
      <dgm:prSet presAssocID="{944CA681-4639-49CF-AE34-57D752B4700B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F0302D1-6DCD-4EF3-BBDC-B84FE6FE95F1}" type="pres">
      <dgm:prSet presAssocID="{ED9B4287-6F9B-4195-91B4-AE553233B1CE}" presName="spacer" presStyleCnt="0"/>
      <dgm:spPr/>
      <dgm:t>
        <a:bodyPr/>
        <a:lstStyle/>
        <a:p>
          <a:endParaRPr lang="tr-TR"/>
        </a:p>
      </dgm:t>
    </dgm:pt>
    <dgm:pt modelId="{2D115421-785C-43C0-A115-265B0DE50F79}" type="pres">
      <dgm:prSet presAssocID="{71C00136-F3C2-4D85-9999-881B812AB32C}" presName="parentText" presStyleLbl="node1" presStyleIdx="2" presStyleCnt="5" custLinFactNeighborX="363" custLinFactNeighborY="-4810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7386AB3-738D-4AFF-AAD0-3DB36C39426F}" type="pres">
      <dgm:prSet presAssocID="{85D07458-7B1C-4715-B0FC-4B388676D91B}" presName="spacer" presStyleCnt="0"/>
      <dgm:spPr/>
      <dgm:t>
        <a:bodyPr/>
        <a:lstStyle/>
        <a:p>
          <a:endParaRPr lang="tr-TR"/>
        </a:p>
      </dgm:t>
    </dgm:pt>
    <dgm:pt modelId="{07DE4AA2-AB0D-47DC-A7AD-71A4AB617923}" type="pres">
      <dgm:prSet presAssocID="{654D1053-31C2-43CB-BF3B-1A3BB30A96C5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0886D9B-0A33-49B9-A669-16807F240BA6}" type="pres">
      <dgm:prSet presAssocID="{3D2F7283-3191-4AB6-A97B-C5BD7C9A659D}" presName="spacer" presStyleCnt="0"/>
      <dgm:spPr/>
      <dgm:t>
        <a:bodyPr/>
        <a:lstStyle/>
        <a:p>
          <a:endParaRPr lang="tr-TR"/>
        </a:p>
      </dgm:t>
    </dgm:pt>
    <dgm:pt modelId="{27BB664A-7FD9-4FDD-BB49-20ECDCF8B87F}" type="pres">
      <dgm:prSet presAssocID="{29A94964-54F4-4762-B67C-0D38A101164C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7AA943B-62BD-454F-BB80-065777B47864}" type="presOf" srcId="{71C00136-F3C2-4D85-9999-881B812AB32C}" destId="{2D115421-785C-43C0-A115-265B0DE50F79}" srcOrd="0" destOrd="0" presId="urn:microsoft.com/office/officeart/2005/8/layout/vList2"/>
    <dgm:cxn modelId="{71220DEC-0F7D-4997-A25A-09269C64263A}" type="presOf" srcId="{944CA681-4639-49CF-AE34-57D752B4700B}" destId="{2237E473-6271-4D9D-B1DF-14EDDF2A2CD0}" srcOrd="0" destOrd="0" presId="urn:microsoft.com/office/officeart/2005/8/layout/vList2"/>
    <dgm:cxn modelId="{D0906634-FCEE-48F3-9D42-E60681D48ABA}" type="presOf" srcId="{654D1053-31C2-43CB-BF3B-1A3BB30A96C5}" destId="{07DE4AA2-AB0D-47DC-A7AD-71A4AB617923}" srcOrd="0" destOrd="0" presId="urn:microsoft.com/office/officeart/2005/8/layout/vList2"/>
    <dgm:cxn modelId="{41D8D4AE-8422-412B-ADDF-2E2C0D8A8D8D}" srcId="{FA432481-C84B-4082-AD1E-3A03330EA48E}" destId="{6BD3E45B-D013-4014-A49F-F236C852BBD8}" srcOrd="0" destOrd="0" parTransId="{D34E2E50-1E69-42C3-BBB4-4D3DE35C5CDD}" sibTransId="{C5084B7D-4050-4488-9E0E-91C5206719E1}"/>
    <dgm:cxn modelId="{302AB0BD-6395-4EB7-BDAC-F74F62C34243}" type="presOf" srcId="{29A94964-54F4-4762-B67C-0D38A101164C}" destId="{27BB664A-7FD9-4FDD-BB49-20ECDCF8B87F}" srcOrd="0" destOrd="0" presId="urn:microsoft.com/office/officeart/2005/8/layout/vList2"/>
    <dgm:cxn modelId="{60EC6E62-CA5C-44A9-820D-5DDBD8CC5BA5}" srcId="{FA432481-C84B-4082-AD1E-3A03330EA48E}" destId="{29A94964-54F4-4762-B67C-0D38A101164C}" srcOrd="4" destOrd="0" parTransId="{12DCC089-3398-4F74-BFD4-5A13E0545216}" sibTransId="{25393468-9D8E-4466-A75D-20DB1C2675A9}"/>
    <dgm:cxn modelId="{FF84022C-55F9-4029-87E2-D74DFD5A73B5}" srcId="{FA432481-C84B-4082-AD1E-3A03330EA48E}" destId="{654D1053-31C2-43CB-BF3B-1A3BB30A96C5}" srcOrd="3" destOrd="0" parTransId="{15F85AEF-E6C3-4CE0-A274-E34C4BDEB52F}" sibTransId="{3D2F7283-3191-4AB6-A97B-C5BD7C9A659D}"/>
    <dgm:cxn modelId="{9D65CCB0-29D3-4E57-9AF2-80D5D6FD292A}" srcId="{FA432481-C84B-4082-AD1E-3A03330EA48E}" destId="{71C00136-F3C2-4D85-9999-881B812AB32C}" srcOrd="2" destOrd="0" parTransId="{B4A770A7-62C3-4C20-9582-81B1FAF455FD}" sibTransId="{85D07458-7B1C-4715-B0FC-4B388676D91B}"/>
    <dgm:cxn modelId="{3277ACDF-21C0-4015-8AD9-875306D8A327}" type="presOf" srcId="{FA432481-C84B-4082-AD1E-3A03330EA48E}" destId="{2394DD77-1E50-45E8-A572-012492C2B090}" srcOrd="0" destOrd="0" presId="urn:microsoft.com/office/officeart/2005/8/layout/vList2"/>
    <dgm:cxn modelId="{B25992F0-CD02-4D5F-9712-7B07D2172E8D}" srcId="{FA432481-C84B-4082-AD1E-3A03330EA48E}" destId="{944CA681-4639-49CF-AE34-57D752B4700B}" srcOrd="1" destOrd="0" parTransId="{9B07E3F3-F813-4352-AE6D-B71A75E6625D}" sibTransId="{ED9B4287-6F9B-4195-91B4-AE553233B1CE}"/>
    <dgm:cxn modelId="{6DDC2F7F-24F1-4793-AE24-E90678F05FF6}" type="presOf" srcId="{6BD3E45B-D013-4014-A49F-F236C852BBD8}" destId="{0A8243CA-39BB-4B20-9E3D-4DF8B9B0C193}" srcOrd="0" destOrd="0" presId="urn:microsoft.com/office/officeart/2005/8/layout/vList2"/>
    <dgm:cxn modelId="{7EFD6989-247D-48DC-BBF5-0DCC5B1F30B0}" type="presParOf" srcId="{2394DD77-1E50-45E8-A572-012492C2B090}" destId="{0A8243CA-39BB-4B20-9E3D-4DF8B9B0C193}" srcOrd="0" destOrd="0" presId="urn:microsoft.com/office/officeart/2005/8/layout/vList2"/>
    <dgm:cxn modelId="{0B985734-A1DA-4853-AEE2-5EB7FAC06217}" type="presParOf" srcId="{2394DD77-1E50-45E8-A572-012492C2B090}" destId="{437310BD-42B6-4D4A-81DF-E025D1088071}" srcOrd="1" destOrd="0" presId="urn:microsoft.com/office/officeart/2005/8/layout/vList2"/>
    <dgm:cxn modelId="{4643B3A2-F29C-4059-B942-2DA3FE6A1522}" type="presParOf" srcId="{2394DD77-1E50-45E8-A572-012492C2B090}" destId="{2237E473-6271-4D9D-B1DF-14EDDF2A2CD0}" srcOrd="2" destOrd="0" presId="urn:microsoft.com/office/officeart/2005/8/layout/vList2"/>
    <dgm:cxn modelId="{F357A616-FB02-41EE-80C8-BCAA528E56F0}" type="presParOf" srcId="{2394DD77-1E50-45E8-A572-012492C2B090}" destId="{5F0302D1-6DCD-4EF3-BBDC-B84FE6FE95F1}" srcOrd="3" destOrd="0" presId="urn:microsoft.com/office/officeart/2005/8/layout/vList2"/>
    <dgm:cxn modelId="{B23FCB62-D937-4185-9B60-03E31CD64B8F}" type="presParOf" srcId="{2394DD77-1E50-45E8-A572-012492C2B090}" destId="{2D115421-785C-43C0-A115-265B0DE50F79}" srcOrd="4" destOrd="0" presId="urn:microsoft.com/office/officeart/2005/8/layout/vList2"/>
    <dgm:cxn modelId="{75C40204-430D-4616-94DF-971BB3C0912A}" type="presParOf" srcId="{2394DD77-1E50-45E8-A572-012492C2B090}" destId="{C7386AB3-738D-4AFF-AAD0-3DB36C39426F}" srcOrd="5" destOrd="0" presId="urn:microsoft.com/office/officeart/2005/8/layout/vList2"/>
    <dgm:cxn modelId="{ABB0EC88-0FB0-4A86-A120-8590CB1878B0}" type="presParOf" srcId="{2394DD77-1E50-45E8-A572-012492C2B090}" destId="{07DE4AA2-AB0D-47DC-A7AD-71A4AB617923}" srcOrd="6" destOrd="0" presId="urn:microsoft.com/office/officeart/2005/8/layout/vList2"/>
    <dgm:cxn modelId="{4C0D2D1D-0971-4135-A1FB-E7E4FBF6F1BE}" type="presParOf" srcId="{2394DD77-1E50-45E8-A572-012492C2B090}" destId="{20886D9B-0A33-49B9-A669-16807F240BA6}" srcOrd="7" destOrd="0" presId="urn:microsoft.com/office/officeart/2005/8/layout/vList2"/>
    <dgm:cxn modelId="{3CDA184F-DDE9-4971-A4FB-095099B8F118}" type="presParOf" srcId="{2394DD77-1E50-45E8-A572-012492C2B090}" destId="{27BB664A-7FD9-4FDD-BB49-20ECDCF8B87F}" srcOrd="8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102E673-54CB-41BC-BB87-0B28ABD47BE7}" type="doc">
      <dgm:prSet loTypeId="urn:microsoft.com/office/officeart/2009/3/layout/RandomtoResult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1037E1-B477-4EEF-94EB-DA1A8DDC6F18}">
      <dgm:prSet custT="1"/>
      <dgm:spPr/>
      <dgm:t>
        <a:bodyPr/>
        <a:lstStyle/>
        <a:p>
          <a:pPr rtl="0"/>
          <a:r>
            <a:rPr lang="en-US" sz="2300" i="1" dirty="0" smtClean="0"/>
            <a:t>	</a:t>
          </a:r>
          <a:endParaRPr lang="tr-TR" sz="2300" i="1" dirty="0" smtClean="0"/>
        </a:p>
        <a:p>
          <a:pPr rtl="0"/>
          <a:r>
            <a:rPr lang="tr-TR" sz="4000" i="1" dirty="0" smtClean="0"/>
            <a:t>T</a:t>
          </a:r>
          <a:r>
            <a:rPr lang="en-US" sz="4000" i="1" dirty="0" smtClean="0"/>
            <a:t>hank you</a:t>
          </a:r>
          <a:r>
            <a:rPr lang="en-US" sz="2300" i="1" dirty="0" smtClean="0"/>
            <a:t> </a:t>
          </a:r>
          <a:endParaRPr lang="tr-TR" sz="2300" i="1" dirty="0" smtClean="0"/>
        </a:p>
        <a:p>
          <a:pPr rtl="0"/>
          <a:endParaRPr lang="tr-TR" sz="2300" dirty="0"/>
        </a:p>
      </dgm:t>
    </dgm:pt>
    <dgm:pt modelId="{71553630-9550-47D4-8F43-4E2D10FF283F}" type="parTrans" cxnId="{53AA6531-5BDD-4FC5-9C78-E576F41ECA06}">
      <dgm:prSet/>
      <dgm:spPr/>
      <dgm:t>
        <a:bodyPr/>
        <a:lstStyle/>
        <a:p>
          <a:endParaRPr lang="en-US"/>
        </a:p>
      </dgm:t>
    </dgm:pt>
    <dgm:pt modelId="{CDDECB40-E73E-4D12-AE19-B4954964A3BC}" type="sibTrans" cxnId="{53AA6531-5BDD-4FC5-9C78-E576F41ECA06}">
      <dgm:prSet/>
      <dgm:spPr/>
      <dgm:t>
        <a:bodyPr/>
        <a:lstStyle/>
        <a:p>
          <a:endParaRPr lang="en-US"/>
        </a:p>
      </dgm:t>
    </dgm:pt>
    <dgm:pt modelId="{D90BA43B-9BEE-4F57-8697-FF07FAF60B8E}" type="pres">
      <dgm:prSet presAssocID="{3102E673-54CB-41BC-BB87-0B28ABD47BE7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1CBAA5D-959B-49BF-9FC2-D58E18B907D9}" type="pres">
      <dgm:prSet presAssocID="{201037E1-B477-4EEF-94EB-DA1A8DDC6F18}" presName="chaos" presStyleCnt="0"/>
      <dgm:spPr/>
    </dgm:pt>
    <dgm:pt modelId="{2E925278-EAE9-44A9-AD8C-1BFE95F5AF55}" type="pres">
      <dgm:prSet presAssocID="{201037E1-B477-4EEF-94EB-DA1A8DDC6F18}" presName="parTx1" presStyleLbl="revTx" presStyleIdx="0" presStyleCnt="1"/>
      <dgm:spPr/>
      <dgm:t>
        <a:bodyPr/>
        <a:lstStyle/>
        <a:p>
          <a:endParaRPr lang="en-US"/>
        </a:p>
      </dgm:t>
    </dgm:pt>
    <dgm:pt modelId="{41D5B023-7E22-4C38-B9F4-2A361A5767C0}" type="pres">
      <dgm:prSet presAssocID="{201037E1-B477-4EEF-94EB-DA1A8DDC6F18}" presName="c1" presStyleLbl="node1" presStyleIdx="0" presStyleCnt="18"/>
      <dgm:spPr/>
    </dgm:pt>
    <dgm:pt modelId="{C604678E-2CDC-4DEF-A4B3-7D064E3E4EB1}" type="pres">
      <dgm:prSet presAssocID="{201037E1-B477-4EEF-94EB-DA1A8DDC6F18}" presName="c2" presStyleLbl="node1" presStyleIdx="1" presStyleCnt="18"/>
      <dgm:spPr/>
    </dgm:pt>
    <dgm:pt modelId="{B45ACE31-870D-47EE-8449-38AC056B3A76}" type="pres">
      <dgm:prSet presAssocID="{201037E1-B477-4EEF-94EB-DA1A8DDC6F18}" presName="c3" presStyleLbl="node1" presStyleIdx="2" presStyleCnt="18"/>
      <dgm:spPr/>
    </dgm:pt>
    <dgm:pt modelId="{C967089D-F202-4204-BE5C-62D85C9F7A3F}" type="pres">
      <dgm:prSet presAssocID="{201037E1-B477-4EEF-94EB-DA1A8DDC6F18}" presName="c4" presStyleLbl="node1" presStyleIdx="3" presStyleCnt="18"/>
      <dgm:spPr/>
    </dgm:pt>
    <dgm:pt modelId="{6A155433-12C3-4897-AA4D-90F203A9644A}" type="pres">
      <dgm:prSet presAssocID="{201037E1-B477-4EEF-94EB-DA1A8DDC6F18}" presName="c5" presStyleLbl="node1" presStyleIdx="4" presStyleCnt="18"/>
      <dgm:spPr/>
    </dgm:pt>
    <dgm:pt modelId="{49739965-7372-4AF7-BA4B-97F54B64BB69}" type="pres">
      <dgm:prSet presAssocID="{201037E1-B477-4EEF-94EB-DA1A8DDC6F18}" presName="c6" presStyleLbl="node1" presStyleIdx="5" presStyleCnt="18"/>
      <dgm:spPr/>
    </dgm:pt>
    <dgm:pt modelId="{2DD32435-E554-4828-A5B3-E387B574AD54}" type="pres">
      <dgm:prSet presAssocID="{201037E1-B477-4EEF-94EB-DA1A8DDC6F18}" presName="c7" presStyleLbl="node1" presStyleIdx="6" presStyleCnt="18"/>
      <dgm:spPr/>
    </dgm:pt>
    <dgm:pt modelId="{121E1EA6-E68F-455B-98E2-157A1892B98F}" type="pres">
      <dgm:prSet presAssocID="{201037E1-B477-4EEF-94EB-DA1A8DDC6F18}" presName="c8" presStyleLbl="node1" presStyleIdx="7" presStyleCnt="18"/>
      <dgm:spPr/>
    </dgm:pt>
    <dgm:pt modelId="{B5CB425B-6E44-4933-8C1D-5526981E9A7D}" type="pres">
      <dgm:prSet presAssocID="{201037E1-B477-4EEF-94EB-DA1A8DDC6F18}" presName="c9" presStyleLbl="node1" presStyleIdx="8" presStyleCnt="18"/>
      <dgm:spPr/>
    </dgm:pt>
    <dgm:pt modelId="{03D797DD-DC7E-43A7-B3E1-1BC930C60C97}" type="pres">
      <dgm:prSet presAssocID="{201037E1-B477-4EEF-94EB-DA1A8DDC6F18}" presName="c10" presStyleLbl="node1" presStyleIdx="9" presStyleCnt="18"/>
      <dgm:spPr/>
    </dgm:pt>
    <dgm:pt modelId="{387F73FE-A428-4253-BD9F-696F924B1EB7}" type="pres">
      <dgm:prSet presAssocID="{201037E1-B477-4EEF-94EB-DA1A8DDC6F18}" presName="c11" presStyleLbl="node1" presStyleIdx="10" presStyleCnt="18"/>
      <dgm:spPr/>
    </dgm:pt>
    <dgm:pt modelId="{ECD1DDF9-6381-4421-A304-AE2961A7BA2F}" type="pres">
      <dgm:prSet presAssocID="{201037E1-B477-4EEF-94EB-DA1A8DDC6F18}" presName="c12" presStyleLbl="node1" presStyleIdx="11" presStyleCnt="18"/>
      <dgm:spPr/>
    </dgm:pt>
    <dgm:pt modelId="{588C72CC-C640-43E4-B317-6EF145BC2F29}" type="pres">
      <dgm:prSet presAssocID="{201037E1-B477-4EEF-94EB-DA1A8DDC6F18}" presName="c13" presStyleLbl="node1" presStyleIdx="12" presStyleCnt="18"/>
      <dgm:spPr/>
    </dgm:pt>
    <dgm:pt modelId="{7035BC73-A689-48FC-B0C9-B66744AB01DC}" type="pres">
      <dgm:prSet presAssocID="{201037E1-B477-4EEF-94EB-DA1A8DDC6F18}" presName="c14" presStyleLbl="node1" presStyleIdx="13" presStyleCnt="18"/>
      <dgm:spPr/>
    </dgm:pt>
    <dgm:pt modelId="{BD029B39-90C7-455D-90A0-244A3AF28EBC}" type="pres">
      <dgm:prSet presAssocID="{201037E1-B477-4EEF-94EB-DA1A8DDC6F18}" presName="c15" presStyleLbl="node1" presStyleIdx="14" presStyleCnt="18"/>
      <dgm:spPr/>
    </dgm:pt>
    <dgm:pt modelId="{E567EA0B-E2AF-4BDD-A82E-3A82B7133869}" type="pres">
      <dgm:prSet presAssocID="{201037E1-B477-4EEF-94EB-DA1A8DDC6F18}" presName="c16" presStyleLbl="node1" presStyleIdx="15" presStyleCnt="18"/>
      <dgm:spPr/>
    </dgm:pt>
    <dgm:pt modelId="{93CF9A94-693F-4A41-A2B4-5E51DC9888C7}" type="pres">
      <dgm:prSet presAssocID="{201037E1-B477-4EEF-94EB-DA1A8DDC6F18}" presName="c17" presStyleLbl="node1" presStyleIdx="16" presStyleCnt="18"/>
      <dgm:spPr/>
    </dgm:pt>
    <dgm:pt modelId="{C76CAD1A-64E2-4474-86BA-CB1B19C74F65}" type="pres">
      <dgm:prSet presAssocID="{201037E1-B477-4EEF-94EB-DA1A8DDC6F18}" presName="c18" presStyleLbl="node1" presStyleIdx="17" presStyleCnt="18"/>
      <dgm:spPr/>
    </dgm:pt>
  </dgm:ptLst>
  <dgm:cxnLst>
    <dgm:cxn modelId="{BE19EBE4-D2F4-4B56-BC0F-84A76B964AC4}" type="presOf" srcId="{201037E1-B477-4EEF-94EB-DA1A8DDC6F18}" destId="{2E925278-EAE9-44A9-AD8C-1BFE95F5AF55}" srcOrd="0" destOrd="0" presId="urn:microsoft.com/office/officeart/2009/3/layout/RandomtoResultProcess"/>
    <dgm:cxn modelId="{2EA5CAF0-E333-4496-BB7B-5DC34EBFD6E3}" type="presOf" srcId="{3102E673-54CB-41BC-BB87-0B28ABD47BE7}" destId="{D90BA43B-9BEE-4F57-8697-FF07FAF60B8E}" srcOrd="0" destOrd="0" presId="urn:microsoft.com/office/officeart/2009/3/layout/RandomtoResultProcess"/>
    <dgm:cxn modelId="{53AA6531-5BDD-4FC5-9C78-E576F41ECA06}" srcId="{3102E673-54CB-41BC-BB87-0B28ABD47BE7}" destId="{201037E1-B477-4EEF-94EB-DA1A8DDC6F18}" srcOrd="0" destOrd="0" parTransId="{71553630-9550-47D4-8F43-4E2D10FF283F}" sibTransId="{CDDECB40-E73E-4D12-AE19-B4954964A3BC}"/>
    <dgm:cxn modelId="{842B28E7-D27E-4321-B232-6FB84FF27347}" type="presParOf" srcId="{D90BA43B-9BEE-4F57-8697-FF07FAF60B8E}" destId="{41CBAA5D-959B-49BF-9FC2-D58E18B907D9}" srcOrd="0" destOrd="0" presId="urn:microsoft.com/office/officeart/2009/3/layout/RandomtoResultProcess"/>
    <dgm:cxn modelId="{770D5E6A-0A51-4274-A371-10F86958B494}" type="presParOf" srcId="{41CBAA5D-959B-49BF-9FC2-D58E18B907D9}" destId="{2E925278-EAE9-44A9-AD8C-1BFE95F5AF55}" srcOrd="0" destOrd="0" presId="urn:microsoft.com/office/officeart/2009/3/layout/RandomtoResultProcess"/>
    <dgm:cxn modelId="{09E4CB89-5751-4DC8-8672-E40E45D14D31}" type="presParOf" srcId="{41CBAA5D-959B-49BF-9FC2-D58E18B907D9}" destId="{41D5B023-7E22-4C38-B9F4-2A361A5767C0}" srcOrd="1" destOrd="0" presId="urn:microsoft.com/office/officeart/2009/3/layout/RandomtoResultProcess"/>
    <dgm:cxn modelId="{4ECC0ED9-63D4-44CD-BFA9-3AD3ED31FB17}" type="presParOf" srcId="{41CBAA5D-959B-49BF-9FC2-D58E18B907D9}" destId="{C604678E-2CDC-4DEF-A4B3-7D064E3E4EB1}" srcOrd="2" destOrd="0" presId="urn:microsoft.com/office/officeart/2009/3/layout/RandomtoResultProcess"/>
    <dgm:cxn modelId="{EAF90F0E-3CF3-4277-9400-388B8DEB86AC}" type="presParOf" srcId="{41CBAA5D-959B-49BF-9FC2-D58E18B907D9}" destId="{B45ACE31-870D-47EE-8449-38AC056B3A76}" srcOrd="3" destOrd="0" presId="urn:microsoft.com/office/officeart/2009/3/layout/RandomtoResultProcess"/>
    <dgm:cxn modelId="{1E76F13C-FC23-48AA-9DAF-ACC9E94523E3}" type="presParOf" srcId="{41CBAA5D-959B-49BF-9FC2-D58E18B907D9}" destId="{C967089D-F202-4204-BE5C-62D85C9F7A3F}" srcOrd="4" destOrd="0" presId="urn:microsoft.com/office/officeart/2009/3/layout/RandomtoResultProcess"/>
    <dgm:cxn modelId="{E668EE11-A61D-4743-8F8E-7C8DC467FFD4}" type="presParOf" srcId="{41CBAA5D-959B-49BF-9FC2-D58E18B907D9}" destId="{6A155433-12C3-4897-AA4D-90F203A9644A}" srcOrd="5" destOrd="0" presId="urn:microsoft.com/office/officeart/2009/3/layout/RandomtoResultProcess"/>
    <dgm:cxn modelId="{3673272B-2570-4512-8457-093BA9579EF0}" type="presParOf" srcId="{41CBAA5D-959B-49BF-9FC2-D58E18B907D9}" destId="{49739965-7372-4AF7-BA4B-97F54B64BB69}" srcOrd="6" destOrd="0" presId="urn:microsoft.com/office/officeart/2009/3/layout/RandomtoResultProcess"/>
    <dgm:cxn modelId="{5953B67F-628E-4D0E-9FE3-92036BD8860E}" type="presParOf" srcId="{41CBAA5D-959B-49BF-9FC2-D58E18B907D9}" destId="{2DD32435-E554-4828-A5B3-E387B574AD54}" srcOrd="7" destOrd="0" presId="urn:microsoft.com/office/officeart/2009/3/layout/RandomtoResultProcess"/>
    <dgm:cxn modelId="{65393517-EC46-4202-A686-B0654F5150B9}" type="presParOf" srcId="{41CBAA5D-959B-49BF-9FC2-D58E18B907D9}" destId="{121E1EA6-E68F-455B-98E2-157A1892B98F}" srcOrd="8" destOrd="0" presId="urn:microsoft.com/office/officeart/2009/3/layout/RandomtoResultProcess"/>
    <dgm:cxn modelId="{C6F08871-5504-4B62-A188-FB6F1C156E0D}" type="presParOf" srcId="{41CBAA5D-959B-49BF-9FC2-D58E18B907D9}" destId="{B5CB425B-6E44-4933-8C1D-5526981E9A7D}" srcOrd="9" destOrd="0" presId="urn:microsoft.com/office/officeart/2009/3/layout/RandomtoResultProcess"/>
    <dgm:cxn modelId="{A56D685E-9D68-43A3-988B-91EABD21163F}" type="presParOf" srcId="{41CBAA5D-959B-49BF-9FC2-D58E18B907D9}" destId="{03D797DD-DC7E-43A7-B3E1-1BC930C60C97}" srcOrd="10" destOrd="0" presId="urn:microsoft.com/office/officeart/2009/3/layout/RandomtoResultProcess"/>
    <dgm:cxn modelId="{62F21C28-052D-4050-9C85-278B3E61CE36}" type="presParOf" srcId="{41CBAA5D-959B-49BF-9FC2-D58E18B907D9}" destId="{387F73FE-A428-4253-BD9F-696F924B1EB7}" srcOrd="11" destOrd="0" presId="urn:microsoft.com/office/officeart/2009/3/layout/RandomtoResultProcess"/>
    <dgm:cxn modelId="{D14BF589-A72C-4FA7-84CA-79BBFF5AE0DA}" type="presParOf" srcId="{41CBAA5D-959B-49BF-9FC2-D58E18B907D9}" destId="{ECD1DDF9-6381-4421-A304-AE2961A7BA2F}" srcOrd="12" destOrd="0" presId="urn:microsoft.com/office/officeart/2009/3/layout/RandomtoResultProcess"/>
    <dgm:cxn modelId="{4BED2740-D4AD-416B-A050-540CAB2E22FD}" type="presParOf" srcId="{41CBAA5D-959B-49BF-9FC2-D58E18B907D9}" destId="{588C72CC-C640-43E4-B317-6EF145BC2F29}" srcOrd="13" destOrd="0" presId="urn:microsoft.com/office/officeart/2009/3/layout/RandomtoResultProcess"/>
    <dgm:cxn modelId="{CDA5E0A6-5EDF-43C8-B663-BBE873A9EC50}" type="presParOf" srcId="{41CBAA5D-959B-49BF-9FC2-D58E18B907D9}" destId="{7035BC73-A689-48FC-B0C9-B66744AB01DC}" srcOrd="14" destOrd="0" presId="urn:microsoft.com/office/officeart/2009/3/layout/RandomtoResultProcess"/>
    <dgm:cxn modelId="{B37C6BCC-69A9-473E-BEC1-184ECA553335}" type="presParOf" srcId="{41CBAA5D-959B-49BF-9FC2-D58E18B907D9}" destId="{BD029B39-90C7-455D-90A0-244A3AF28EBC}" srcOrd="15" destOrd="0" presId="urn:microsoft.com/office/officeart/2009/3/layout/RandomtoResultProcess"/>
    <dgm:cxn modelId="{E4F447C8-043C-4588-8054-BA745D8AD583}" type="presParOf" srcId="{41CBAA5D-959B-49BF-9FC2-D58E18B907D9}" destId="{E567EA0B-E2AF-4BDD-A82E-3A82B7133869}" srcOrd="16" destOrd="0" presId="urn:microsoft.com/office/officeart/2009/3/layout/RandomtoResultProcess"/>
    <dgm:cxn modelId="{41C694BD-1B34-4933-AB76-0DD9EED4806A}" type="presParOf" srcId="{41CBAA5D-959B-49BF-9FC2-D58E18B907D9}" destId="{93CF9A94-693F-4A41-A2B4-5E51DC9888C7}" srcOrd="17" destOrd="0" presId="urn:microsoft.com/office/officeart/2009/3/layout/RandomtoResultProcess"/>
    <dgm:cxn modelId="{79916F06-0FD4-40C3-839B-C74AF59A098D}" type="presParOf" srcId="{41CBAA5D-959B-49BF-9FC2-D58E18B907D9}" destId="{C76CAD1A-64E2-4474-86BA-CB1B19C74F65}" srcOrd="18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8B0BC6C-ADFC-4042-9514-AA987899129F}" type="doc">
      <dgm:prSet loTypeId="urn:microsoft.com/office/officeart/2005/8/layout/rings+Icon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1E14487-0B58-4672-B5EB-BFE673C8A2E5}">
      <dgm:prSet custT="1"/>
      <dgm:spPr/>
      <dgm:t>
        <a:bodyPr/>
        <a:lstStyle/>
        <a:p>
          <a:pPr rtl="0"/>
          <a:r>
            <a:rPr lang="en-US" sz="2000" dirty="0" smtClean="0"/>
            <a:t>The central office is located in Ankara. </a:t>
          </a:r>
          <a:endParaRPr lang="tr-TR" sz="2000" dirty="0"/>
        </a:p>
      </dgm:t>
    </dgm:pt>
    <dgm:pt modelId="{F190FD47-E419-4242-A58B-932EFE1FD54D}" type="parTrans" cxnId="{95C53A8A-D7D8-409E-B192-A36E581EC938}">
      <dgm:prSet/>
      <dgm:spPr/>
      <dgm:t>
        <a:bodyPr/>
        <a:lstStyle/>
        <a:p>
          <a:endParaRPr lang="en-US"/>
        </a:p>
      </dgm:t>
    </dgm:pt>
    <dgm:pt modelId="{9AF1655A-0AA2-48B3-9967-1823EA45B9B5}" type="sibTrans" cxnId="{95C53A8A-D7D8-409E-B192-A36E581EC938}">
      <dgm:prSet/>
      <dgm:spPr/>
      <dgm:t>
        <a:bodyPr/>
        <a:lstStyle/>
        <a:p>
          <a:endParaRPr lang="en-US"/>
        </a:p>
      </dgm:t>
    </dgm:pt>
    <dgm:pt modelId="{5D9335E7-4CD1-4739-AD31-B5DE9ED524B0}">
      <dgm:prSet custT="1"/>
      <dgm:spPr/>
      <dgm:t>
        <a:bodyPr/>
        <a:lstStyle/>
        <a:p>
          <a:pPr rtl="0"/>
          <a:r>
            <a:rPr lang="tr-TR" sz="2000" b="0" dirty="0" smtClean="0"/>
            <a:t>T</a:t>
          </a:r>
          <a:r>
            <a:rPr lang="en-US" sz="2000" b="0" dirty="0" smtClean="0"/>
            <a:t>here are also 2 (two) offices of the Board of Inspecting Services located in Istanbul and Izmir.</a:t>
          </a:r>
          <a:endParaRPr lang="tr-TR" sz="2000" b="0" dirty="0"/>
        </a:p>
      </dgm:t>
    </dgm:pt>
    <dgm:pt modelId="{0D34B370-1D79-45D8-92FC-8A3B7D7FA857}" type="parTrans" cxnId="{FCE51CD6-68C1-4911-B1EA-0FEB91918569}">
      <dgm:prSet/>
      <dgm:spPr/>
      <dgm:t>
        <a:bodyPr/>
        <a:lstStyle/>
        <a:p>
          <a:endParaRPr lang="en-US"/>
        </a:p>
      </dgm:t>
    </dgm:pt>
    <dgm:pt modelId="{AA632611-88BC-4F4D-B242-1564EEBBB980}" type="sibTrans" cxnId="{FCE51CD6-68C1-4911-B1EA-0FEB91918569}">
      <dgm:prSet/>
      <dgm:spPr/>
      <dgm:t>
        <a:bodyPr/>
        <a:lstStyle/>
        <a:p>
          <a:endParaRPr lang="en-US"/>
        </a:p>
      </dgm:t>
    </dgm:pt>
    <dgm:pt modelId="{29EFA590-C099-495C-AEAC-1B9632C0BF3E}">
      <dgm:prSet custT="1"/>
      <dgm:spPr/>
      <dgm:t>
        <a:bodyPr/>
        <a:lstStyle/>
        <a:p>
          <a:pPr rtl="0"/>
          <a:r>
            <a:rPr lang="en-US" sz="2000" dirty="0" smtClean="0"/>
            <a:t>Our Inspectors are authorized for audits and inspects all over the country</a:t>
          </a:r>
          <a:endParaRPr lang="tr-TR" sz="2000" dirty="0"/>
        </a:p>
      </dgm:t>
    </dgm:pt>
    <dgm:pt modelId="{743E32EC-7774-49AC-BD57-7722699760F5}" type="parTrans" cxnId="{C0028556-7D8A-44D3-8CEC-2280D390227B}">
      <dgm:prSet/>
      <dgm:spPr/>
      <dgm:t>
        <a:bodyPr/>
        <a:lstStyle/>
        <a:p>
          <a:endParaRPr lang="en-US"/>
        </a:p>
      </dgm:t>
    </dgm:pt>
    <dgm:pt modelId="{967C614F-6266-4F35-8B61-22C6EC0F0C9E}" type="sibTrans" cxnId="{C0028556-7D8A-44D3-8CEC-2280D390227B}">
      <dgm:prSet/>
      <dgm:spPr/>
      <dgm:t>
        <a:bodyPr/>
        <a:lstStyle/>
        <a:p>
          <a:endParaRPr lang="en-US"/>
        </a:p>
      </dgm:t>
    </dgm:pt>
    <dgm:pt modelId="{D6EFC495-95A2-42AF-805C-F26116C604B0}" type="pres">
      <dgm:prSet presAssocID="{88B0BC6C-ADFC-4042-9514-AA987899129F}" presName="Name0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535A6C3-9DCE-4E4F-AC2E-9268593DE4EF}" type="pres">
      <dgm:prSet presAssocID="{88B0BC6C-ADFC-4042-9514-AA987899129F}" presName="ellipse1" presStyleLbl="vennNode1" presStyleIdx="0" presStyleCnt="3" custScaleX="96327" custScaleY="99785" custLinFactNeighborX="-56675" custLinFactNeighborY="40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1ABF9E-38EE-4F65-988C-0690FA56801F}" type="pres">
      <dgm:prSet presAssocID="{88B0BC6C-ADFC-4042-9514-AA987899129F}" presName="ellipse2" presStyleLbl="vennNode1" presStyleIdx="1" presStyleCnt="3" custLinFactNeighborX="-2764" custLinFactNeighborY="-598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5DCC24-1330-47A5-AC1C-64C527DDD8E5}" type="pres">
      <dgm:prSet presAssocID="{88B0BC6C-ADFC-4042-9514-AA987899129F}" presName="ellipse3" presStyleLbl="vennNode1" presStyleIdx="2" presStyleCnt="3" custLinFactNeighborX="54431" custLinFactNeighborY="68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E51CD6-68C1-4911-B1EA-0FEB91918569}" srcId="{88B0BC6C-ADFC-4042-9514-AA987899129F}" destId="{5D9335E7-4CD1-4739-AD31-B5DE9ED524B0}" srcOrd="1" destOrd="0" parTransId="{0D34B370-1D79-45D8-92FC-8A3B7D7FA857}" sibTransId="{AA632611-88BC-4F4D-B242-1564EEBBB980}"/>
    <dgm:cxn modelId="{DA001D81-6F9F-4A21-89E5-AE0E98D758CC}" type="presOf" srcId="{91E14487-0B58-4672-B5EB-BFE673C8A2E5}" destId="{F535A6C3-9DCE-4E4F-AC2E-9268593DE4EF}" srcOrd="0" destOrd="0" presId="urn:microsoft.com/office/officeart/2005/8/layout/rings+Icon"/>
    <dgm:cxn modelId="{EB296062-6AE0-40F6-8556-F01D28133B76}" type="presOf" srcId="{5D9335E7-4CD1-4739-AD31-B5DE9ED524B0}" destId="{7B1ABF9E-38EE-4F65-988C-0690FA56801F}" srcOrd="0" destOrd="0" presId="urn:microsoft.com/office/officeart/2005/8/layout/rings+Icon"/>
    <dgm:cxn modelId="{C0028556-7D8A-44D3-8CEC-2280D390227B}" srcId="{88B0BC6C-ADFC-4042-9514-AA987899129F}" destId="{29EFA590-C099-495C-AEAC-1B9632C0BF3E}" srcOrd="2" destOrd="0" parTransId="{743E32EC-7774-49AC-BD57-7722699760F5}" sibTransId="{967C614F-6266-4F35-8B61-22C6EC0F0C9E}"/>
    <dgm:cxn modelId="{8490EB3F-4182-445D-9AE2-2AD210E296B7}" type="presOf" srcId="{29EFA590-C099-495C-AEAC-1B9632C0BF3E}" destId="{EF5DCC24-1330-47A5-AC1C-64C527DDD8E5}" srcOrd="0" destOrd="0" presId="urn:microsoft.com/office/officeart/2005/8/layout/rings+Icon"/>
    <dgm:cxn modelId="{95C53A8A-D7D8-409E-B192-A36E581EC938}" srcId="{88B0BC6C-ADFC-4042-9514-AA987899129F}" destId="{91E14487-0B58-4672-B5EB-BFE673C8A2E5}" srcOrd="0" destOrd="0" parTransId="{F190FD47-E419-4242-A58B-932EFE1FD54D}" sibTransId="{9AF1655A-0AA2-48B3-9967-1823EA45B9B5}"/>
    <dgm:cxn modelId="{BA1F9CCB-F9BA-4E1B-A72B-ACE3ECE306B7}" type="presOf" srcId="{88B0BC6C-ADFC-4042-9514-AA987899129F}" destId="{D6EFC495-95A2-42AF-805C-F26116C604B0}" srcOrd="0" destOrd="0" presId="urn:microsoft.com/office/officeart/2005/8/layout/rings+Icon"/>
    <dgm:cxn modelId="{D9EF4B6A-989D-4602-8DA8-5C11F789252D}" type="presParOf" srcId="{D6EFC495-95A2-42AF-805C-F26116C604B0}" destId="{F535A6C3-9DCE-4E4F-AC2E-9268593DE4EF}" srcOrd="0" destOrd="0" presId="urn:microsoft.com/office/officeart/2005/8/layout/rings+Icon"/>
    <dgm:cxn modelId="{383A22FF-CBF3-45DA-800D-A237ABDCD5F1}" type="presParOf" srcId="{D6EFC495-95A2-42AF-805C-F26116C604B0}" destId="{7B1ABF9E-38EE-4F65-988C-0690FA56801F}" srcOrd="1" destOrd="0" presId="urn:microsoft.com/office/officeart/2005/8/layout/rings+Icon"/>
    <dgm:cxn modelId="{EB11132B-299D-48CC-A197-D64D6C3D2869}" type="presParOf" srcId="{D6EFC495-95A2-42AF-805C-F26116C604B0}" destId="{EF5DCC24-1330-47A5-AC1C-64C527DDD8E5}" srcOrd="2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202E31C-38B8-4CA6-84EF-3A8A51D64515}" type="doc">
      <dgm:prSet loTypeId="urn:microsoft.com/office/officeart/2005/8/layout/process4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F17C836-5BF7-4086-A43E-C79381B06662}">
      <dgm:prSet/>
      <dgm:spPr/>
      <dgm:t>
        <a:bodyPr/>
        <a:lstStyle/>
        <a:p>
          <a:pPr rtl="0"/>
          <a:r>
            <a:rPr lang="tr-TR" smtClean="0"/>
            <a:t>Minister - Dr. Fahrettin KOCA</a:t>
          </a:r>
          <a:endParaRPr lang="tr-TR"/>
        </a:p>
      </dgm:t>
    </dgm:pt>
    <dgm:pt modelId="{5F57761E-B134-4C03-AD56-824E1A39D8AF}" type="parTrans" cxnId="{64F0923C-8355-456D-82D8-E53F0831EB3D}">
      <dgm:prSet/>
      <dgm:spPr/>
      <dgm:t>
        <a:bodyPr/>
        <a:lstStyle/>
        <a:p>
          <a:endParaRPr lang="en-US"/>
        </a:p>
      </dgm:t>
    </dgm:pt>
    <dgm:pt modelId="{718AFBB2-C132-481A-B520-6FEADF853902}" type="sibTrans" cxnId="{64F0923C-8355-456D-82D8-E53F0831EB3D}">
      <dgm:prSet/>
      <dgm:spPr/>
      <dgm:t>
        <a:bodyPr/>
        <a:lstStyle/>
        <a:p>
          <a:endParaRPr lang="en-US"/>
        </a:p>
      </dgm:t>
    </dgm:pt>
    <dgm:pt modelId="{E7F64E74-B2D5-496E-BFAE-CA0AD57AD3FF}">
      <dgm:prSet/>
      <dgm:spPr/>
      <dgm:t>
        <a:bodyPr/>
        <a:lstStyle/>
        <a:p>
          <a:pPr rtl="0"/>
          <a:r>
            <a:rPr lang="tr-TR" dirty="0" err="1" smtClean="0"/>
            <a:t>Head</a:t>
          </a:r>
          <a:r>
            <a:rPr lang="tr-TR" dirty="0" smtClean="0"/>
            <a:t> of </a:t>
          </a:r>
          <a:r>
            <a:rPr lang="tr-TR" dirty="0" err="1" smtClean="0"/>
            <a:t>Inspecting</a:t>
          </a:r>
          <a:r>
            <a:rPr lang="tr-TR" dirty="0" smtClean="0"/>
            <a:t> Board - Aydın SARI</a:t>
          </a:r>
          <a:endParaRPr lang="tr-TR" dirty="0"/>
        </a:p>
      </dgm:t>
    </dgm:pt>
    <dgm:pt modelId="{A269DD5E-21A6-401F-BE3A-8D25B380B6F2}" type="parTrans" cxnId="{94FB0F1E-3CAA-4A24-B7BE-081E2657028C}">
      <dgm:prSet/>
      <dgm:spPr/>
      <dgm:t>
        <a:bodyPr/>
        <a:lstStyle/>
        <a:p>
          <a:endParaRPr lang="en-US"/>
        </a:p>
      </dgm:t>
    </dgm:pt>
    <dgm:pt modelId="{363AA885-146C-4FD2-8B14-997B891747C7}" type="sibTrans" cxnId="{94FB0F1E-3CAA-4A24-B7BE-081E2657028C}">
      <dgm:prSet/>
      <dgm:spPr/>
      <dgm:t>
        <a:bodyPr/>
        <a:lstStyle/>
        <a:p>
          <a:endParaRPr lang="en-US"/>
        </a:p>
      </dgm:t>
    </dgm:pt>
    <dgm:pt modelId="{74A023A1-15C6-4270-AC48-B4E636CD67DE}">
      <dgm:prSet/>
      <dgm:spPr/>
      <dgm:t>
        <a:bodyPr/>
        <a:lstStyle/>
        <a:p>
          <a:pPr rtl="0"/>
          <a:r>
            <a:rPr lang="tr-TR" dirty="0" err="1" smtClean="0"/>
            <a:t>Deputy</a:t>
          </a:r>
          <a:r>
            <a:rPr lang="tr-TR" dirty="0" smtClean="0"/>
            <a:t> of </a:t>
          </a:r>
          <a:r>
            <a:rPr lang="tr-TR" dirty="0" err="1" smtClean="0"/>
            <a:t>Inspecting</a:t>
          </a:r>
          <a:r>
            <a:rPr lang="tr-TR" dirty="0" smtClean="0"/>
            <a:t> Board </a:t>
          </a:r>
          <a:endParaRPr lang="tr-TR" dirty="0"/>
        </a:p>
      </dgm:t>
    </dgm:pt>
    <dgm:pt modelId="{7A27FF7E-7418-4F31-8041-41CEF0C1D5DC}" type="parTrans" cxnId="{16781F2A-F334-4D28-9277-1D007B9B5265}">
      <dgm:prSet/>
      <dgm:spPr/>
      <dgm:t>
        <a:bodyPr/>
        <a:lstStyle/>
        <a:p>
          <a:endParaRPr lang="en-US"/>
        </a:p>
      </dgm:t>
    </dgm:pt>
    <dgm:pt modelId="{21A86B1E-DDEC-46B0-8677-549058C72AC9}" type="sibTrans" cxnId="{16781F2A-F334-4D28-9277-1D007B9B5265}">
      <dgm:prSet/>
      <dgm:spPr/>
      <dgm:t>
        <a:bodyPr/>
        <a:lstStyle/>
        <a:p>
          <a:endParaRPr lang="en-US"/>
        </a:p>
      </dgm:t>
    </dgm:pt>
    <dgm:pt modelId="{8980530D-D1C4-4ACC-8B15-721918567D9A}">
      <dgm:prSet/>
      <dgm:spPr/>
      <dgm:t>
        <a:bodyPr/>
        <a:lstStyle/>
        <a:p>
          <a:pPr rtl="0"/>
          <a:r>
            <a:rPr lang="tr-TR" dirty="0" smtClean="0"/>
            <a:t>Talip BAHADIR</a:t>
          </a:r>
          <a:endParaRPr lang="tr-TR" dirty="0"/>
        </a:p>
      </dgm:t>
    </dgm:pt>
    <dgm:pt modelId="{485E508F-284B-4827-B2E7-6A1D99F65606}" type="parTrans" cxnId="{4CC2A290-3191-4383-AF59-D165E7AE30AF}">
      <dgm:prSet/>
      <dgm:spPr/>
      <dgm:t>
        <a:bodyPr/>
        <a:lstStyle/>
        <a:p>
          <a:endParaRPr lang="en-US"/>
        </a:p>
      </dgm:t>
    </dgm:pt>
    <dgm:pt modelId="{00075A6D-D21A-433E-9B51-E0A89BEC9469}" type="sibTrans" cxnId="{4CC2A290-3191-4383-AF59-D165E7AE30AF}">
      <dgm:prSet/>
      <dgm:spPr/>
      <dgm:t>
        <a:bodyPr/>
        <a:lstStyle/>
        <a:p>
          <a:endParaRPr lang="en-US"/>
        </a:p>
      </dgm:t>
    </dgm:pt>
    <dgm:pt modelId="{14F90E25-FE88-461A-BE92-BB9BC37C7AF7}">
      <dgm:prSet/>
      <dgm:spPr/>
      <dgm:t>
        <a:bodyPr/>
        <a:lstStyle/>
        <a:p>
          <a:pPr rtl="0"/>
          <a:r>
            <a:rPr lang="tr-TR" dirty="0" smtClean="0"/>
            <a:t>Levent ERDEMİR</a:t>
          </a:r>
          <a:endParaRPr lang="tr-TR" dirty="0"/>
        </a:p>
      </dgm:t>
    </dgm:pt>
    <dgm:pt modelId="{6D2753A0-8B78-4454-95FC-120D83B046B4}" type="parTrans" cxnId="{DADA5FBE-50E2-46A4-8575-719FCBAF29A7}">
      <dgm:prSet/>
      <dgm:spPr/>
      <dgm:t>
        <a:bodyPr/>
        <a:lstStyle/>
        <a:p>
          <a:endParaRPr lang="en-US"/>
        </a:p>
      </dgm:t>
    </dgm:pt>
    <dgm:pt modelId="{DAAA8B48-26E8-40A4-B513-7F675995F68D}" type="sibTrans" cxnId="{DADA5FBE-50E2-46A4-8575-719FCBAF29A7}">
      <dgm:prSet/>
      <dgm:spPr/>
      <dgm:t>
        <a:bodyPr/>
        <a:lstStyle/>
        <a:p>
          <a:endParaRPr lang="en-US"/>
        </a:p>
      </dgm:t>
    </dgm:pt>
    <dgm:pt modelId="{5AEE9161-09F6-43C7-9967-2C456744D0CC}">
      <dgm:prSet/>
      <dgm:spPr/>
      <dgm:t>
        <a:bodyPr/>
        <a:lstStyle/>
        <a:p>
          <a:pPr rtl="0"/>
          <a:r>
            <a:rPr lang="tr-TR" dirty="0" smtClean="0"/>
            <a:t>Sinan ÇETİNUS</a:t>
          </a:r>
          <a:endParaRPr lang="tr-TR" dirty="0"/>
        </a:p>
      </dgm:t>
    </dgm:pt>
    <dgm:pt modelId="{146C0026-6E35-4694-837C-C8E7C21E6DB3}" type="parTrans" cxnId="{5CB24EE5-8FFE-405A-A781-330C0AC003AC}">
      <dgm:prSet/>
      <dgm:spPr/>
      <dgm:t>
        <a:bodyPr/>
        <a:lstStyle/>
        <a:p>
          <a:endParaRPr lang="en-US"/>
        </a:p>
      </dgm:t>
    </dgm:pt>
    <dgm:pt modelId="{543070F5-9D86-4E36-9905-9ECC22845B02}" type="sibTrans" cxnId="{5CB24EE5-8FFE-405A-A781-330C0AC003AC}">
      <dgm:prSet/>
      <dgm:spPr/>
      <dgm:t>
        <a:bodyPr/>
        <a:lstStyle/>
        <a:p>
          <a:endParaRPr lang="en-US"/>
        </a:p>
      </dgm:t>
    </dgm:pt>
    <dgm:pt modelId="{D0D6605B-115D-4114-805D-8584AB969291}">
      <dgm:prSet/>
      <dgm:spPr/>
      <dgm:t>
        <a:bodyPr/>
        <a:lstStyle/>
        <a:p>
          <a:pPr rtl="0"/>
          <a:r>
            <a:rPr lang="tr-TR" dirty="0" smtClean="0"/>
            <a:t>Dr. Rahmi AKPINAR</a:t>
          </a:r>
          <a:endParaRPr lang="tr-TR" dirty="0"/>
        </a:p>
      </dgm:t>
    </dgm:pt>
    <dgm:pt modelId="{3011412B-3683-4ADC-8250-59B830B2C5F1}" type="parTrans" cxnId="{FAC660CD-794A-4817-A973-83EC40D6D8F0}">
      <dgm:prSet/>
      <dgm:spPr/>
      <dgm:t>
        <a:bodyPr/>
        <a:lstStyle/>
        <a:p>
          <a:endParaRPr lang="en-US"/>
        </a:p>
      </dgm:t>
    </dgm:pt>
    <dgm:pt modelId="{5D64A909-DBBA-4B56-A920-6C105C893690}" type="sibTrans" cxnId="{FAC660CD-794A-4817-A973-83EC40D6D8F0}">
      <dgm:prSet/>
      <dgm:spPr/>
      <dgm:t>
        <a:bodyPr/>
        <a:lstStyle/>
        <a:p>
          <a:endParaRPr lang="en-US"/>
        </a:p>
      </dgm:t>
    </dgm:pt>
    <dgm:pt modelId="{F05AAC7E-EF22-4215-8B2F-47CA900AB1E3}" type="pres">
      <dgm:prSet presAssocID="{F202E31C-38B8-4CA6-84EF-3A8A51D6451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244A0A-184C-4493-90EC-F7BCDF309AA8}" type="pres">
      <dgm:prSet presAssocID="{14F90E25-FE88-461A-BE92-BB9BC37C7AF7}" presName="boxAndChildren" presStyleCnt="0"/>
      <dgm:spPr/>
      <dgm:t>
        <a:bodyPr/>
        <a:lstStyle/>
        <a:p>
          <a:endParaRPr lang="en-US"/>
        </a:p>
      </dgm:t>
    </dgm:pt>
    <dgm:pt modelId="{76237126-4E07-4F38-BCAE-25ECF57B3014}" type="pres">
      <dgm:prSet presAssocID="{14F90E25-FE88-461A-BE92-BB9BC37C7AF7}" presName="parentTextBox" presStyleLbl="node1" presStyleIdx="0" presStyleCnt="7"/>
      <dgm:spPr/>
      <dgm:t>
        <a:bodyPr/>
        <a:lstStyle/>
        <a:p>
          <a:endParaRPr lang="en-US"/>
        </a:p>
      </dgm:t>
    </dgm:pt>
    <dgm:pt modelId="{A8741714-5E70-46B5-BC0A-66EEBFD2B31E}" type="pres">
      <dgm:prSet presAssocID="{00075A6D-D21A-433E-9B51-E0A89BEC9469}" presName="sp" presStyleCnt="0"/>
      <dgm:spPr/>
      <dgm:t>
        <a:bodyPr/>
        <a:lstStyle/>
        <a:p>
          <a:endParaRPr lang="en-US"/>
        </a:p>
      </dgm:t>
    </dgm:pt>
    <dgm:pt modelId="{75E0B280-2410-431A-AB44-C3E05C0C401E}" type="pres">
      <dgm:prSet presAssocID="{8980530D-D1C4-4ACC-8B15-721918567D9A}" presName="arrowAndChildren" presStyleCnt="0"/>
      <dgm:spPr/>
      <dgm:t>
        <a:bodyPr/>
        <a:lstStyle/>
        <a:p>
          <a:endParaRPr lang="en-US"/>
        </a:p>
      </dgm:t>
    </dgm:pt>
    <dgm:pt modelId="{013996F8-78AD-4AAF-9299-F86B461AC18E}" type="pres">
      <dgm:prSet presAssocID="{8980530D-D1C4-4ACC-8B15-721918567D9A}" presName="parentTextArrow" presStyleLbl="node1" presStyleIdx="1" presStyleCnt="7"/>
      <dgm:spPr/>
      <dgm:t>
        <a:bodyPr/>
        <a:lstStyle/>
        <a:p>
          <a:endParaRPr lang="en-US"/>
        </a:p>
      </dgm:t>
    </dgm:pt>
    <dgm:pt modelId="{6EAFB1D2-0BF1-4498-9E1D-E8DA36032E21}" type="pres">
      <dgm:prSet presAssocID="{543070F5-9D86-4E36-9905-9ECC22845B02}" presName="sp" presStyleCnt="0"/>
      <dgm:spPr/>
      <dgm:t>
        <a:bodyPr/>
        <a:lstStyle/>
        <a:p>
          <a:endParaRPr lang="en-US"/>
        </a:p>
      </dgm:t>
    </dgm:pt>
    <dgm:pt modelId="{9B48D412-FD89-4E4A-804F-4CF36B9A5927}" type="pres">
      <dgm:prSet presAssocID="{5AEE9161-09F6-43C7-9967-2C456744D0CC}" presName="arrowAndChildren" presStyleCnt="0"/>
      <dgm:spPr/>
      <dgm:t>
        <a:bodyPr/>
        <a:lstStyle/>
        <a:p>
          <a:endParaRPr lang="en-US"/>
        </a:p>
      </dgm:t>
    </dgm:pt>
    <dgm:pt modelId="{E8C2D46D-559D-4EF5-B3A1-418E5C684022}" type="pres">
      <dgm:prSet presAssocID="{5AEE9161-09F6-43C7-9967-2C456744D0CC}" presName="parentTextArrow" presStyleLbl="node1" presStyleIdx="2" presStyleCnt="7"/>
      <dgm:spPr/>
      <dgm:t>
        <a:bodyPr/>
        <a:lstStyle/>
        <a:p>
          <a:endParaRPr lang="en-US"/>
        </a:p>
      </dgm:t>
    </dgm:pt>
    <dgm:pt modelId="{EC3B80BF-34CE-43AC-9977-CDC17475ADD6}" type="pres">
      <dgm:prSet presAssocID="{5D64A909-DBBA-4B56-A920-6C105C893690}" presName="sp" presStyleCnt="0"/>
      <dgm:spPr/>
      <dgm:t>
        <a:bodyPr/>
        <a:lstStyle/>
        <a:p>
          <a:endParaRPr lang="en-US"/>
        </a:p>
      </dgm:t>
    </dgm:pt>
    <dgm:pt modelId="{575541F1-6E7C-491B-9584-024DE9402375}" type="pres">
      <dgm:prSet presAssocID="{D0D6605B-115D-4114-805D-8584AB969291}" presName="arrowAndChildren" presStyleCnt="0"/>
      <dgm:spPr/>
      <dgm:t>
        <a:bodyPr/>
        <a:lstStyle/>
        <a:p>
          <a:endParaRPr lang="en-US"/>
        </a:p>
      </dgm:t>
    </dgm:pt>
    <dgm:pt modelId="{29B5345B-F129-40D6-AB3F-5FD5A6E007FF}" type="pres">
      <dgm:prSet presAssocID="{D0D6605B-115D-4114-805D-8584AB969291}" presName="parentTextArrow" presStyleLbl="node1" presStyleIdx="3" presStyleCnt="7"/>
      <dgm:spPr/>
      <dgm:t>
        <a:bodyPr/>
        <a:lstStyle/>
        <a:p>
          <a:endParaRPr lang="en-US"/>
        </a:p>
      </dgm:t>
    </dgm:pt>
    <dgm:pt modelId="{DC830BBF-2B70-4139-9299-3BDF7917288C}" type="pres">
      <dgm:prSet presAssocID="{21A86B1E-DDEC-46B0-8677-549058C72AC9}" presName="sp" presStyleCnt="0"/>
      <dgm:spPr/>
      <dgm:t>
        <a:bodyPr/>
        <a:lstStyle/>
        <a:p>
          <a:endParaRPr lang="en-US"/>
        </a:p>
      </dgm:t>
    </dgm:pt>
    <dgm:pt modelId="{3A9A224E-6259-4B25-ACFB-A71DAB1B01FE}" type="pres">
      <dgm:prSet presAssocID="{74A023A1-15C6-4270-AC48-B4E636CD67DE}" presName="arrowAndChildren" presStyleCnt="0"/>
      <dgm:spPr/>
      <dgm:t>
        <a:bodyPr/>
        <a:lstStyle/>
        <a:p>
          <a:endParaRPr lang="en-US"/>
        </a:p>
      </dgm:t>
    </dgm:pt>
    <dgm:pt modelId="{BA02F3CF-DBCF-4132-85CA-45951E6AE7AB}" type="pres">
      <dgm:prSet presAssocID="{74A023A1-15C6-4270-AC48-B4E636CD67DE}" presName="parentTextArrow" presStyleLbl="node1" presStyleIdx="4" presStyleCnt="7"/>
      <dgm:spPr/>
      <dgm:t>
        <a:bodyPr/>
        <a:lstStyle/>
        <a:p>
          <a:endParaRPr lang="en-US"/>
        </a:p>
      </dgm:t>
    </dgm:pt>
    <dgm:pt modelId="{73628E21-A273-4EE5-BA1C-28199E5AD4DB}" type="pres">
      <dgm:prSet presAssocID="{363AA885-146C-4FD2-8B14-997B891747C7}" presName="sp" presStyleCnt="0"/>
      <dgm:spPr/>
      <dgm:t>
        <a:bodyPr/>
        <a:lstStyle/>
        <a:p>
          <a:endParaRPr lang="en-US"/>
        </a:p>
      </dgm:t>
    </dgm:pt>
    <dgm:pt modelId="{42159E6E-B3C5-4BC6-A80F-0A930C8BF57E}" type="pres">
      <dgm:prSet presAssocID="{E7F64E74-B2D5-496E-BFAE-CA0AD57AD3FF}" presName="arrowAndChildren" presStyleCnt="0"/>
      <dgm:spPr/>
      <dgm:t>
        <a:bodyPr/>
        <a:lstStyle/>
        <a:p>
          <a:endParaRPr lang="en-US"/>
        </a:p>
      </dgm:t>
    </dgm:pt>
    <dgm:pt modelId="{C128E305-C5E9-4C9E-9A0D-DA3AF29C574A}" type="pres">
      <dgm:prSet presAssocID="{E7F64E74-B2D5-496E-BFAE-CA0AD57AD3FF}" presName="parentTextArrow" presStyleLbl="node1" presStyleIdx="5" presStyleCnt="7"/>
      <dgm:spPr/>
      <dgm:t>
        <a:bodyPr/>
        <a:lstStyle/>
        <a:p>
          <a:endParaRPr lang="en-US"/>
        </a:p>
      </dgm:t>
    </dgm:pt>
    <dgm:pt modelId="{D07F770A-2EFC-4800-B0D9-A85E428E08F6}" type="pres">
      <dgm:prSet presAssocID="{718AFBB2-C132-481A-B520-6FEADF853902}" presName="sp" presStyleCnt="0"/>
      <dgm:spPr/>
      <dgm:t>
        <a:bodyPr/>
        <a:lstStyle/>
        <a:p>
          <a:endParaRPr lang="en-US"/>
        </a:p>
      </dgm:t>
    </dgm:pt>
    <dgm:pt modelId="{E6C98210-06FA-4422-933B-4483353CBEE9}" type="pres">
      <dgm:prSet presAssocID="{CF17C836-5BF7-4086-A43E-C79381B06662}" presName="arrowAndChildren" presStyleCnt="0"/>
      <dgm:spPr/>
      <dgm:t>
        <a:bodyPr/>
        <a:lstStyle/>
        <a:p>
          <a:endParaRPr lang="en-US"/>
        </a:p>
      </dgm:t>
    </dgm:pt>
    <dgm:pt modelId="{3EF58926-295C-458E-8093-19E2C04DFA4F}" type="pres">
      <dgm:prSet presAssocID="{CF17C836-5BF7-4086-A43E-C79381B06662}" presName="parentTextArrow" presStyleLbl="node1" presStyleIdx="6" presStyleCnt="7" custLinFactNeighborX="179" custLinFactNeighborY="-20"/>
      <dgm:spPr/>
      <dgm:t>
        <a:bodyPr/>
        <a:lstStyle/>
        <a:p>
          <a:endParaRPr lang="en-US"/>
        </a:p>
      </dgm:t>
    </dgm:pt>
  </dgm:ptLst>
  <dgm:cxnLst>
    <dgm:cxn modelId="{5CB24EE5-8FFE-405A-A781-330C0AC003AC}" srcId="{F202E31C-38B8-4CA6-84EF-3A8A51D64515}" destId="{5AEE9161-09F6-43C7-9967-2C456744D0CC}" srcOrd="4" destOrd="0" parTransId="{146C0026-6E35-4694-837C-C8E7C21E6DB3}" sibTransId="{543070F5-9D86-4E36-9905-9ECC22845B02}"/>
    <dgm:cxn modelId="{409BB889-5646-4700-B7DC-5921797B1965}" type="presOf" srcId="{CF17C836-5BF7-4086-A43E-C79381B06662}" destId="{3EF58926-295C-458E-8093-19E2C04DFA4F}" srcOrd="0" destOrd="0" presId="urn:microsoft.com/office/officeart/2005/8/layout/process4"/>
    <dgm:cxn modelId="{4596B91D-9B40-423A-B18A-2E84FFB5BFEB}" type="presOf" srcId="{F202E31C-38B8-4CA6-84EF-3A8A51D64515}" destId="{F05AAC7E-EF22-4215-8B2F-47CA900AB1E3}" srcOrd="0" destOrd="0" presId="urn:microsoft.com/office/officeart/2005/8/layout/process4"/>
    <dgm:cxn modelId="{FAC660CD-794A-4817-A973-83EC40D6D8F0}" srcId="{F202E31C-38B8-4CA6-84EF-3A8A51D64515}" destId="{D0D6605B-115D-4114-805D-8584AB969291}" srcOrd="3" destOrd="0" parTransId="{3011412B-3683-4ADC-8250-59B830B2C5F1}" sibTransId="{5D64A909-DBBA-4B56-A920-6C105C893690}"/>
    <dgm:cxn modelId="{225B7168-6DF3-4481-B1FE-903AD0C47888}" type="presOf" srcId="{74A023A1-15C6-4270-AC48-B4E636CD67DE}" destId="{BA02F3CF-DBCF-4132-85CA-45951E6AE7AB}" srcOrd="0" destOrd="0" presId="urn:microsoft.com/office/officeart/2005/8/layout/process4"/>
    <dgm:cxn modelId="{64F0923C-8355-456D-82D8-E53F0831EB3D}" srcId="{F202E31C-38B8-4CA6-84EF-3A8A51D64515}" destId="{CF17C836-5BF7-4086-A43E-C79381B06662}" srcOrd="0" destOrd="0" parTransId="{5F57761E-B134-4C03-AD56-824E1A39D8AF}" sibTransId="{718AFBB2-C132-481A-B520-6FEADF853902}"/>
    <dgm:cxn modelId="{7051EBA1-A291-4165-BF12-B0D4F50FBA1C}" type="presOf" srcId="{8980530D-D1C4-4ACC-8B15-721918567D9A}" destId="{013996F8-78AD-4AAF-9299-F86B461AC18E}" srcOrd="0" destOrd="0" presId="urn:microsoft.com/office/officeart/2005/8/layout/process4"/>
    <dgm:cxn modelId="{16781F2A-F334-4D28-9277-1D007B9B5265}" srcId="{F202E31C-38B8-4CA6-84EF-3A8A51D64515}" destId="{74A023A1-15C6-4270-AC48-B4E636CD67DE}" srcOrd="2" destOrd="0" parTransId="{7A27FF7E-7418-4F31-8041-41CEF0C1D5DC}" sibTransId="{21A86B1E-DDEC-46B0-8677-549058C72AC9}"/>
    <dgm:cxn modelId="{DADA5FBE-50E2-46A4-8575-719FCBAF29A7}" srcId="{F202E31C-38B8-4CA6-84EF-3A8A51D64515}" destId="{14F90E25-FE88-461A-BE92-BB9BC37C7AF7}" srcOrd="6" destOrd="0" parTransId="{6D2753A0-8B78-4454-95FC-120D83B046B4}" sibTransId="{DAAA8B48-26E8-40A4-B513-7F675995F68D}"/>
    <dgm:cxn modelId="{4CC2A290-3191-4383-AF59-D165E7AE30AF}" srcId="{F202E31C-38B8-4CA6-84EF-3A8A51D64515}" destId="{8980530D-D1C4-4ACC-8B15-721918567D9A}" srcOrd="5" destOrd="0" parTransId="{485E508F-284B-4827-B2E7-6A1D99F65606}" sibTransId="{00075A6D-D21A-433E-9B51-E0A89BEC9469}"/>
    <dgm:cxn modelId="{94FB0F1E-3CAA-4A24-B7BE-081E2657028C}" srcId="{F202E31C-38B8-4CA6-84EF-3A8A51D64515}" destId="{E7F64E74-B2D5-496E-BFAE-CA0AD57AD3FF}" srcOrd="1" destOrd="0" parTransId="{A269DD5E-21A6-401F-BE3A-8D25B380B6F2}" sibTransId="{363AA885-146C-4FD2-8B14-997B891747C7}"/>
    <dgm:cxn modelId="{C3AE03AF-F8B6-497E-A4B5-9CBED0712669}" type="presOf" srcId="{D0D6605B-115D-4114-805D-8584AB969291}" destId="{29B5345B-F129-40D6-AB3F-5FD5A6E007FF}" srcOrd="0" destOrd="0" presId="urn:microsoft.com/office/officeart/2005/8/layout/process4"/>
    <dgm:cxn modelId="{47B4DF9E-FCBA-4C76-AC42-32B2F6CFCA8B}" type="presOf" srcId="{14F90E25-FE88-461A-BE92-BB9BC37C7AF7}" destId="{76237126-4E07-4F38-BCAE-25ECF57B3014}" srcOrd="0" destOrd="0" presId="urn:microsoft.com/office/officeart/2005/8/layout/process4"/>
    <dgm:cxn modelId="{DB92E39A-BB8A-4DB6-94DC-CFA31A9EA3F5}" type="presOf" srcId="{E7F64E74-B2D5-496E-BFAE-CA0AD57AD3FF}" destId="{C128E305-C5E9-4C9E-9A0D-DA3AF29C574A}" srcOrd="0" destOrd="0" presId="urn:microsoft.com/office/officeart/2005/8/layout/process4"/>
    <dgm:cxn modelId="{7BDCBB56-B08C-47F4-8705-2A7F8E31C3D1}" type="presOf" srcId="{5AEE9161-09F6-43C7-9967-2C456744D0CC}" destId="{E8C2D46D-559D-4EF5-B3A1-418E5C684022}" srcOrd="0" destOrd="0" presId="urn:microsoft.com/office/officeart/2005/8/layout/process4"/>
    <dgm:cxn modelId="{7AF4F031-F309-4236-92EE-3B60FDEB4A61}" type="presParOf" srcId="{F05AAC7E-EF22-4215-8B2F-47CA900AB1E3}" destId="{41244A0A-184C-4493-90EC-F7BCDF309AA8}" srcOrd="0" destOrd="0" presId="urn:microsoft.com/office/officeart/2005/8/layout/process4"/>
    <dgm:cxn modelId="{3CF17230-D001-4E10-8A3F-5A4240B1D4BD}" type="presParOf" srcId="{41244A0A-184C-4493-90EC-F7BCDF309AA8}" destId="{76237126-4E07-4F38-BCAE-25ECF57B3014}" srcOrd="0" destOrd="0" presId="urn:microsoft.com/office/officeart/2005/8/layout/process4"/>
    <dgm:cxn modelId="{49DEB139-6304-43BC-8E08-394989CE6653}" type="presParOf" srcId="{F05AAC7E-EF22-4215-8B2F-47CA900AB1E3}" destId="{A8741714-5E70-46B5-BC0A-66EEBFD2B31E}" srcOrd="1" destOrd="0" presId="urn:microsoft.com/office/officeart/2005/8/layout/process4"/>
    <dgm:cxn modelId="{E65918B3-A270-44C5-B795-E41AD82051AB}" type="presParOf" srcId="{F05AAC7E-EF22-4215-8B2F-47CA900AB1E3}" destId="{75E0B280-2410-431A-AB44-C3E05C0C401E}" srcOrd="2" destOrd="0" presId="urn:microsoft.com/office/officeart/2005/8/layout/process4"/>
    <dgm:cxn modelId="{EB0B2683-09E8-47F5-ACCE-5F02F6D8C187}" type="presParOf" srcId="{75E0B280-2410-431A-AB44-C3E05C0C401E}" destId="{013996F8-78AD-4AAF-9299-F86B461AC18E}" srcOrd="0" destOrd="0" presId="urn:microsoft.com/office/officeart/2005/8/layout/process4"/>
    <dgm:cxn modelId="{B8551C8B-A1E4-4315-A4D3-10155961F4A7}" type="presParOf" srcId="{F05AAC7E-EF22-4215-8B2F-47CA900AB1E3}" destId="{6EAFB1D2-0BF1-4498-9E1D-E8DA36032E21}" srcOrd="3" destOrd="0" presId="urn:microsoft.com/office/officeart/2005/8/layout/process4"/>
    <dgm:cxn modelId="{C9356227-659F-4626-BA12-D0DFD10815EA}" type="presParOf" srcId="{F05AAC7E-EF22-4215-8B2F-47CA900AB1E3}" destId="{9B48D412-FD89-4E4A-804F-4CF36B9A5927}" srcOrd="4" destOrd="0" presId="urn:microsoft.com/office/officeart/2005/8/layout/process4"/>
    <dgm:cxn modelId="{A2A02E40-B186-4F43-AC8E-3AA1B26CF8CE}" type="presParOf" srcId="{9B48D412-FD89-4E4A-804F-4CF36B9A5927}" destId="{E8C2D46D-559D-4EF5-B3A1-418E5C684022}" srcOrd="0" destOrd="0" presId="urn:microsoft.com/office/officeart/2005/8/layout/process4"/>
    <dgm:cxn modelId="{8AE2A9C3-5CD2-4C1F-9AF3-3BE6065072CD}" type="presParOf" srcId="{F05AAC7E-EF22-4215-8B2F-47CA900AB1E3}" destId="{EC3B80BF-34CE-43AC-9977-CDC17475ADD6}" srcOrd="5" destOrd="0" presId="urn:microsoft.com/office/officeart/2005/8/layout/process4"/>
    <dgm:cxn modelId="{3FBDB6DC-27D3-43E2-9061-58C324C60E57}" type="presParOf" srcId="{F05AAC7E-EF22-4215-8B2F-47CA900AB1E3}" destId="{575541F1-6E7C-491B-9584-024DE9402375}" srcOrd="6" destOrd="0" presId="urn:microsoft.com/office/officeart/2005/8/layout/process4"/>
    <dgm:cxn modelId="{69054973-31DD-4ADB-A18B-81A7A88BC33B}" type="presParOf" srcId="{575541F1-6E7C-491B-9584-024DE9402375}" destId="{29B5345B-F129-40D6-AB3F-5FD5A6E007FF}" srcOrd="0" destOrd="0" presId="urn:microsoft.com/office/officeart/2005/8/layout/process4"/>
    <dgm:cxn modelId="{BF76952C-7ADA-4950-9EA5-2D23189AD839}" type="presParOf" srcId="{F05AAC7E-EF22-4215-8B2F-47CA900AB1E3}" destId="{DC830BBF-2B70-4139-9299-3BDF7917288C}" srcOrd="7" destOrd="0" presId="urn:microsoft.com/office/officeart/2005/8/layout/process4"/>
    <dgm:cxn modelId="{49F80F05-A8E7-4EE8-9F9E-BC174E106827}" type="presParOf" srcId="{F05AAC7E-EF22-4215-8B2F-47CA900AB1E3}" destId="{3A9A224E-6259-4B25-ACFB-A71DAB1B01FE}" srcOrd="8" destOrd="0" presId="urn:microsoft.com/office/officeart/2005/8/layout/process4"/>
    <dgm:cxn modelId="{A907F813-4782-490D-A3DC-6823C4423196}" type="presParOf" srcId="{3A9A224E-6259-4B25-ACFB-A71DAB1B01FE}" destId="{BA02F3CF-DBCF-4132-85CA-45951E6AE7AB}" srcOrd="0" destOrd="0" presId="urn:microsoft.com/office/officeart/2005/8/layout/process4"/>
    <dgm:cxn modelId="{793F56A1-BBC1-41B1-B2FB-452F6333351C}" type="presParOf" srcId="{F05AAC7E-EF22-4215-8B2F-47CA900AB1E3}" destId="{73628E21-A273-4EE5-BA1C-28199E5AD4DB}" srcOrd="9" destOrd="0" presId="urn:microsoft.com/office/officeart/2005/8/layout/process4"/>
    <dgm:cxn modelId="{BCBC9196-DCFC-42B7-9FCB-52BC7B77658A}" type="presParOf" srcId="{F05AAC7E-EF22-4215-8B2F-47CA900AB1E3}" destId="{42159E6E-B3C5-4BC6-A80F-0A930C8BF57E}" srcOrd="10" destOrd="0" presId="urn:microsoft.com/office/officeart/2005/8/layout/process4"/>
    <dgm:cxn modelId="{EE959E7A-999B-4924-8121-73BD6EFEE08D}" type="presParOf" srcId="{42159E6E-B3C5-4BC6-A80F-0A930C8BF57E}" destId="{C128E305-C5E9-4C9E-9A0D-DA3AF29C574A}" srcOrd="0" destOrd="0" presId="urn:microsoft.com/office/officeart/2005/8/layout/process4"/>
    <dgm:cxn modelId="{DA82D4D9-FC78-4435-8EA8-8ACF7EBF0549}" type="presParOf" srcId="{F05AAC7E-EF22-4215-8B2F-47CA900AB1E3}" destId="{D07F770A-2EFC-4800-B0D9-A85E428E08F6}" srcOrd="11" destOrd="0" presId="urn:microsoft.com/office/officeart/2005/8/layout/process4"/>
    <dgm:cxn modelId="{C83028D3-3BE9-4626-A2A2-30F463C43440}" type="presParOf" srcId="{F05AAC7E-EF22-4215-8B2F-47CA900AB1E3}" destId="{E6C98210-06FA-4422-933B-4483353CBEE9}" srcOrd="12" destOrd="0" presId="urn:microsoft.com/office/officeart/2005/8/layout/process4"/>
    <dgm:cxn modelId="{0015AB3D-56AA-4732-9472-09CB90C6F809}" type="presParOf" srcId="{E6C98210-06FA-4422-933B-4483353CBEE9}" destId="{3EF58926-295C-458E-8093-19E2C04DFA4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A2947A7-23A9-4527-A58E-0D5DEC9F91B0}" type="doc">
      <dgm:prSet loTypeId="urn:microsoft.com/office/officeart/2005/8/layout/bProcess3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D077914-6B57-4A5C-8963-602C932C6316}">
      <dgm:prSet/>
      <dgm:spPr/>
      <dgm:t>
        <a:bodyPr/>
        <a:lstStyle/>
        <a:p>
          <a:pPr rtl="0"/>
          <a:r>
            <a:rPr lang="en-US" dirty="0" smtClean="0"/>
            <a:t>Chief Inspectors 78 </a:t>
          </a:r>
          <a:endParaRPr lang="tr-TR" dirty="0"/>
        </a:p>
      </dgm:t>
    </dgm:pt>
    <dgm:pt modelId="{CADD0DC1-382B-43D5-8E96-12585DE79664}" type="parTrans" cxnId="{5C381D87-CDA2-4111-BCCB-9C2DE690940A}">
      <dgm:prSet/>
      <dgm:spPr/>
      <dgm:t>
        <a:bodyPr/>
        <a:lstStyle/>
        <a:p>
          <a:endParaRPr lang="en-US"/>
        </a:p>
      </dgm:t>
    </dgm:pt>
    <dgm:pt modelId="{4418B8B4-C91F-4E6A-9AA0-BD59AF9D50B8}" type="sibTrans" cxnId="{5C381D87-CDA2-4111-BCCB-9C2DE690940A}">
      <dgm:prSet/>
      <dgm:spPr/>
      <dgm:t>
        <a:bodyPr/>
        <a:lstStyle/>
        <a:p>
          <a:endParaRPr lang="en-US"/>
        </a:p>
      </dgm:t>
    </dgm:pt>
    <dgm:pt modelId="{67F1320C-2ECC-4E32-8C05-6F7A9B2E301C}">
      <dgm:prSet/>
      <dgm:spPr/>
      <dgm:t>
        <a:bodyPr/>
        <a:lstStyle/>
        <a:p>
          <a:pPr rtl="0"/>
          <a:r>
            <a:rPr lang="en-US" dirty="0" smtClean="0"/>
            <a:t>Inspectors  34 </a:t>
          </a:r>
          <a:endParaRPr lang="tr-TR" dirty="0"/>
        </a:p>
      </dgm:t>
    </dgm:pt>
    <dgm:pt modelId="{7C11989F-9FCC-4F00-BD38-62028BDE000B}" type="parTrans" cxnId="{D091B32A-EEEE-48F0-BAFD-204FB05615E2}">
      <dgm:prSet/>
      <dgm:spPr/>
      <dgm:t>
        <a:bodyPr/>
        <a:lstStyle/>
        <a:p>
          <a:endParaRPr lang="en-US"/>
        </a:p>
      </dgm:t>
    </dgm:pt>
    <dgm:pt modelId="{54649F42-75AB-479F-B759-15DB4E733DF6}" type="sibTrans" cxnId="{D091B32A-EEEE-48F0-BAFD-204FB05615E2}">
      <dgm:prSet/>
      <dgm:spPr/>
      <dgm:t>
        <a:bodyPr/>
        <a:lstStyle/>
        <a:p>
          <a:endParaRPr lang="en-US"/>
        </a:p>
      </dgm:t>
    </dgm:pt>
    <dgm:pt modelId="{0A580EA8-892E-4647-98D5-10346095F213}">
      <dgm:prSet/>
      <dgm:spPr/>
      <dgm:t>
        <a:bodyPr/>
        <a:lstStyle/>
        <a:p>
          <a:pPr rtl="0"/>
          <a:r>
            <a:rPr lang="en-US" dirty="0" smtClean="0"/>
            <a:t>Vice Inspectors  42 </a:t>
          </a:r>
          <a:endParaRPr lang="tr-TR" dirty="0"/>
        </a:p>
      </dgm:t>
    </dgm:pt>
    <dgm:pt modelId="{EA67042D-70BB-4786-B2BF-9094646973EF}" type="parTrans" cxnId="{37D877EA-039E-4EA8-8054-01A947F6DBAB}">
      <dgm:prSet/>
      <dgm:spPr/>
      <dgm:t>
        <a:bodyPr/>
        <a:lstStyle/>
        <a:p>
          <a:endParaRPr lang="en-US"/>
        </a:p>
      </dgm:t>
    </dgm:pt>
    <dgm:pt modelId="{0535F60C-4919-416F-B8FA-F59916AD9F5B}" type="sibTrans" cxnId="{37D877EA-039E-4EA8-8054-01A947F6DBAB}">
      <dgm:prSet/>
      <dgm:spPr/>
      <dgm:t>
        <a:bodyPr/>
        <a:lstStyle/>
        <a:p>
          <a:endParaRPr lang="en-US"/>
        </a:p>
      </dgm:t>
    </dgm:pt>
    <dgm:pt modelId="{666312C5-B5E9-43AD-B8AF-63EB5A42CA7E}">
      <dgm:prSet/>
      <dgm:spPr/>
      <dgm:t>
        <a:bodyPr/>
        <a:lstStyle/>
        <a:p>
          <a:pPr rtl="0"/>
          <a:r>
            <a:rPr lang="en-US" dirty="0" smtClean="0"/>
            <a:t>Officers 32</a:t>
          </a:r>
          <a:endParaRPr lang="tr-TR" dirty="0"/>
        </a:p>
      </dgm:t>
    </dgm:pt>
    <dgm:pt modelId="{C856873E-36B9-4101-A6BE-FEC047E228BC}" type="parTrans" cxnId="{3283FB0B-770B-4D2C-A501-F15EC5BF82A7}">
      <dgm:prSet/>
      <dgm:spPr/>
      <dgm:t>
        <a:bodyPr/>
        <a:lstStyle/>
        <a:p>
          <a:endParaRPr lang="en-US"/>
        </a:p>
      </dgm:t>
    </dgm:pt>
    <dgm:pt modelId="{D3B2C41B-AD50-49A8-B50A-BC81751E1DE2}" type="sibTrans" cxnId="{3283FB0B-770B-4D2C-A501-F15EC5BF82A7}">
      <dgm:prSet/>
      <dgm:spPr/>
      <dgm:t>
        <a:bodyPr/>
        <a:lstStyle/>
        <a:p>
          <a:endParaRPr lang="en-US"/>
        </a:p>
      </dgm:t>
    </dgm:pt>
    <dgm:pt modelId="{7B156388-10C8-4618-A051-94258A69CB21}" type="pres">
      <dgm:prSet presAssocID="{4A2947A7-23A9-4527-A58E-0D5DEC9F91B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C1F993-9F18-4360-9499-7818CBB28F14}" type="pres">
      <dgm:prSet presAssocID="{DD077914-6B57-4A5C-8963-602C932C631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54E4C0-AE66-43ED-919C-27AE28B32D7E}" type="pres">
      <dgm:prSet presAssocID="{4418B8B4-C91F-4E6A-9AA0-BD59AF9D50B8}" presName="sibTrans" presStyleLbl="sibTrans1D1" presStyleIdx="0" presStyleCnt="3"/>
      <dgm:spPr/>
      <dgm:t>
        <a:bodyPr/>
        <a:lstStyle/>
        <a:p>
          <a:endParaRPr lang="en-US"/>
        </a:p>
      </dgm:t>
    </dgm:pt>
    <dgm:pt modelId="{4FD3BA8F-DDFC-408C-A1F7-BC4EE7A85D09}" type="pres">
      <dgm:prSet presAssocID="{4418B8B4-C91F-4E6A-9AA0-BD59AF9D50B8}" presName="connectorText" presStyleLbl="sibTrans1D1" presStyleIdx="0" presStyleCnt="3"/>
      <dgm:spPr/>
      <dgm:t>
        <a:bodyPr/>
        <a:lstStyle/>
        <a:p>
          <a:endParaRPr lang="en-US"/>
        </a:p>
      </dgm:t>
    </dgm:pt>
    <dgm:pt modelId="{173D9B0B-9F68-47A8-BBAD-8EDC369B9935}" type="pres">
      <dgm:prSet presAssocID="{67F1320C-2ECC-4E32-8C05-6F7A9B2E301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BE2D94-67C2-4AD2-9624-350E0EC1AD71}" type="pres">
      <dgm:prSet presAssocID="{54649F42-75AB-479F-B759-15DB4E733DF6}" presName="sibTrans" presStyleLbl="sibTrans1D1" presStyleIdx="1" presStyleCnt="3"/>
      <dgm:spPr/>
      <dgm:t>
        <a:bodyPr/>
        <a:lstStyle/>
        <a:p>
          <a:endParaRPr lang="en-US"/>
        </a:p>
      </dgm:t>
    </dgm:pt>
    <dgm:pt modelId="{05422FB8-01F4-43E8-A88A-8ABBEA5A3CF0}" type="pres">
      <dgm:prSet presAssocID="{54649F42-75AB-479F-B759-15DB4E733DF6}" presName="connectorText" presStyleLbl="sibTrans1D1" presStyleIdx="1" presStyleCnt="3"/>
      <dgm:spPr/>
      <dgm:t>
        <a:bodyPr/>
        <a:lstStyle/>
        <a:p>
          <a:endParaRPr lang="en-US"/>
        </a:p>
      </dgm:t>
    </dgm:pt>
    <dgm:pt modelId="{9EF5F182-E666-474F-8C10-CBD86F4CA185}" type="pres">
      <dgm:prSet presAssocID="{0A580EA8-892E-4647-98D5-10346095F21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07254D-E52A-4F50-9884-9E12EE354DAF}" type="pres">
      <dgm:prSet presAssocID="{0535F60C-4919-416F-B8FA-F59916AD9F5B}" presName="sibTrans" presStyleLbl="sibTrans1D1" presStyleIdx="2" presStyleCnt="3"/>
      <dgm:spPr/>
      <dgm:t>
        <a:bodyPr/>
        <a:lstStyle/>
        <a:p>
          <a:endParaRPr lang="en-US"/>
        </a:p>
      </dgm:t>
    </dgm:pt>
    <dgm:pt modelId="{90FC62E0-CE46-409E-8CD0-2B80747F20FF}" type="pres">
      <dgm:prSet presAssocID="{0535F60C-4919-416F-B8FA-F59916AD9F5B}" presName="connectorText" presStyleLbl="sibTrans1D1" presStyleIdx="2" presStyleCnt="3"/>
      <dgm:spPr/>
      <dgm:t>
        <a:bodyPr/>
        <a:lstStyle/>
        <a:p>
          <a:endParaRPr lang="en-US"/>
        </a:p>
      </dgm:t>
    </dgm:pt>
    <dgm:pt modelId="{319D4055-10E0-4C33-9F32-1EEA88C4397A}" type="pres">
      <dgm:prSet presAssocID="{666312C5-B5E9-43AD-B8AF-63EB5A42CA7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91114D5-5738-46E2-BBFC-B000B363AFAF}" type="presOf" srcId="{4418B8B4-C91F-4E6A-9AA0-BD59AF9D50B8}" destId="{9354E4C0-AE66-43ED-919C-27AE28B32D7E}" srcOrd="0" destOrd="0" presId="urn:microsoft.com/office/officeart/2005/8/layout/bProcess3"/>
    <dgm:cxn modelId="{DAAE24B4-76BF-4234-8B5C-8BAFA9232AE8}" type="presOf" srcId="{54649F42-75AB-479F-B759-15DB4E733DF6}" destId="{05422FB8-01F4-43E8-A88A-8ABBEA5A3CF0}" srcOrd="1" destOrd="0" presId="urn:microsoft.com/office/officeart/2005/8/layout/bProcess3"/>
    <dgm:cxn modelId="{59CDAC1E-DBF5-40E9-AB55-574BA0708366}" type="presOf" srcId="{4418B8B4-C91F-4E6A-9AA0-BD59AF9D50B8}" destId="{4FD3BA8F-DDFC-408C-A1F7-BC4EE7A85D09}" srcOrd="1" destOrd="0" presId="urn:microsoft.com/office/officeart/2005/8/layout/bProcess3"/>
    <dgm:cxn modelId="{5423B834-8AAD-4350-96E1-0DFBC8A9CF09}" type="presOf" srcId="{666312C5-B5E9-43AD-B8AF-63EB5A42CA7E}" destId="{319D4055-10E0-4C33-9F32-1EEA88C4397A}" srcOrd="0" destOrd="0" presId="urn:microsoft.com/office/officeart/2005/8/layout/bProcess3"/>
    <dgm:cxn modelId="{08436EA0-8ED6-4EFA-BBFE-6117B79E4C6A}" type="presOf" srcId="{DD077914-6B57-4A5C-8963-602C932C6316}" destId="{58C1F993-9F18-4360-9499-7818CBB28F14}" srcOrd="0" destOrd="0" presId="urn:microsoft.com/office/officeart/2005/8/layout/bProcess3"/>
    <dgm:cxn modelId="{49DEF621-9E78-44E6-8FF5-E54FD933F994}" type="presOf" srcId="{4A2947A7-23A9-4527-A58E-0D5DEC9F91B0}" destId="{7B156388-10C8-4618-A051-94258A69CB21}" srcOrd="0" destOrd="0" presId="urn:microsoft.com/office/officeart/2005/8/layout/bProcess3"/>
    <dgm:cxn modelId="{D091B32A-EEEE-48F0-BAFD-204FB05615E2}" srcId="{4A2947A7-23A9-4527-A58E-0D5DEC9F91B0}" destId="{67F1320C-2ECC-4E32-8C05-6F7A9B2E301C}" srcOrd="1" destOrd="0" parTransId="{7C11989F-9FCC-4F00-BD38-62028BDE000B}" sibTransId="{54649F42-75AB-479F-B759-15DB4E733DF6}"/>
    <dgm:cxn modelId="{3283FB0B-770B-4D2C-A501-F15EC5BF82A7}" srcId="{4A2947A7-23A9-4527-A58E-0D5DEC9F91B0}" destId="{666312C5-B5E9-43AD-B8AF-63EB5A42CA7E}" srcOrd="3" destOrd="0" parTransId="{C856873E-36B9-4101-A6BE-FEC047E228BC}" sibTransId="{D3B2C41B-AD50-49A8-B50A-BC81751E1DE2}"/>
    <dgm:cxn modelId="{D1E8BE71-016F-41B9-B09F-3B8018D4A3DB}" type="presOf" srcId="{0A580EA8-892E-4647-98D5-10346095F213}" destId="{9EF5F182-E666-474F-8C10-CBD86F4CA185}" srcOrd="0" destOrd="0" presId="urn:microsoft.com/office/officeart/2005/8/layout/bProcess3"/>
    <dgm:cxn modelId="{37D877EA-039E-4EA8-8054-01A947F6DBAB}" srcId="{4A2947A7-23A9-4527-A58E-0D5DEC9F91B0}" destId="{0A580EA8-892E-4647-98D5-10346095F213}" srcOrd="2" destOrd="0" parTransId="{EA67042D-70BB-4786-B2BF-9094646973EF}" sibTransId="{0535F60C-4919-416F-B8FA-F59916AD9F5B}"/>
    <dgm:cxn modelId="{146E71C3-3980-4276-B53A-F6B808984EE7}" type="presOf" srcId="{54649F42-75AB-479F-B759-15DB4E733DF6}" destId="{46BE2D94-67C2-4AD2-9624-350E0EC1AD71}" srcOrd="0" destOrd="0" presId="urn:microsoft.com/office/officeart/2005/8/layout/bProcess3"/>
    <dgm:cxn modelId="{5E654B92-723B-4368-AD84-94CBABBEF77A}" type="presOf" srcId="{67F1320C-2ECC-4E32-8C05-6F7A9B2E301C}" destId="{173D9B0B-9F68-47A8-BBAD-8EDC369B9935}" srcOrd="0" destOrd="0" presId="urn:microsoft.com/office/officeart/2005/8/layout/bProcess3"/>
    <dgm:cxn modelId="{5C381D87-CDA2-4111-BCCB-9C2DE690940A}" srcId="{4A2947A7-23A9-4527-A58E-0D5DEC9F91B0}" destId="{DD077914-6B57-4A5C-8963-602C932C6316}" srcOrd="0" destOrd="0" parTransId="{CADD0DC1-382B-43D5-8E96-12585DE79664}" sibTransId="{4418B8B4-C91F-4E6A-9AA0-BD59AF9D50B8}"/>
    <dgm:cxn modelId="{484026DE-CAFB-431D-B0F4-50A999A73555}" type="presOf" srcId="{0535F60C-4919-416F-B8FA-F59916AD9F5B}" destId="{9A07254D-E52A-4F50-9884-9E12EE354DAF}" srcOrd="0" destOrd="0" presId="urn:microsoft.com/office/officeart/2005/8/layout/bProcess3"/>
    <dgm:cxn modelId="{4860F753-F9E3-4892-A2B8-261F744CE17C}" type="presOf" srcId="{0535F60C-4919-416F-B8FA-F59916AD9F5B}" destId="{90FC62E0-CE46-409E-8CD0-2B80747F20FF}" srcOrd="1" destOrd="0" presId="urn:microsoft.com/office/officeart/2005/8/layout/bProcess3"/>
    <dgm:cxn modelId="{D4CD3EFE-9277-49E4-968B-BCD21C1334CE}" type="presParOf" srcId="{7B156388-10C8-4618-A051-94258A69CB21}" destId="{58C1F993-9F18-4360-9499-7818CBB28F14}" srcOrd="0" destOrd="0" presId="urn:microsoft.com/office/officeart/2005/8/layout/bProcess3"/>
    <dgm:cxn modelId="{0B4EDA7E-2405-4203-8AE2-B66C79A12B4A}" type="presParOf" srcId="{7B156388-10C8-4618-A051-94258A69CB21}" destId="{9354E4C0-AE66-43ED-919C-27AE28B32D7E}" srcOrd="1" destOrd="0" presId="urn:microsoft.com/office/officeart/2005/8/layout/bProcess3"/>
    <dgm:cxn modelId="{9A1C2FAA-73DF-45F3-B3B9-658189D64201}" type="presParOf" srcId="{9354E4C0-AE66-43ED-919C-27AE28B32D7E}" destId="{4FD3BA8F-DDFC-408C-A1F7-BC4EE7A85D09}" srcOrd="0" destOrd="0" presId="urn:microsoft.com/office/officeart/2005/8/layout/bProcess3"/>
    <dgm:cxn modelId="{63556F7D-91E1-4CF8-8692-C0AC0BB31F76}" type="presParOf" srcId="{7B156388-10C8-4618-A051-94258A69CB21}" destId="{173D9B0B-9F68-47A8-BBAD-8EDC369B9935}" srcOrd="2" destOrd="0" presId="urn:microsoft.com/office/officeart/2005/8/layout/bProcess3"/>
    <dgm:cxn modelId="{7B8FE677-C961-4E82-A9DF-3C3DF37682F6}" type="presParOf" srcId="{7B156388-10C8-4618-A051-94258A69CB21}" destId="{46BE2D94-67C2-4AD2-9624-350E0EC1AD71}" srcOrd="3" destOrd="0" presId="urn:microsoft.com/office/officeart/2005/8/layout/bProcess3"/>
    <dgm:cxn modelId="{48BF3BF0-4734-4555-A433-0759E5F4D373}" type="presParOf" srcId="{46BE2D94-67C2-4AD2-9624-350E0EC1AD71}" destId="{05422FB8-01F4-43E8-A88A-8ABBEA5A3CF0}" srcOrd="0" destOrd="0" presId="urn:microsoft.com/office/officeart/2005/8/layout/bProcess3"/>
    <dgm:cxn modelId="{079B0225-30E6-4F1A-A719-E18C6D414D14}" type="presParOf" srcId="{7B156388-10C8-4618-A051-94258A69CB21}" destId="{9EF5F182-E666-474F-8C10-CBD86F4CA185}" srcOrd="4" destOrd="0" presId="urn:microsoft.com/office/officeart/2005/8/layout/bProcess3"/>
    <dgm:cxn modelId="{70832907-BB93-4D98-9CF9-2E8A385BA2F2}" type="presParOf" srcId="{7B156388-10C8-4618-A051-94258A69CB21}" destId="{9A07254D-E52A-4F50-9884-9E12EE354DAF}" srcOrd="5" destOrd="0" presId="urn:microsoft.com/office/officeart/2005/8/layout/bProcess3"/>
    <dgm:cxn modelId="{AB281461-50C3-4EB7-B141-0B859E561A2D}" type="presParOf" srcId="{9A07254D-E52A-4F50-9884-9E12EE354DAF}" destId="{90FC62E0-CE46-409E-8CD0-2B80747F20FF}" srcOrd="0" destOrd="0" presId="urn:microsoft.com/office/officeart/2005/8/layout/bProcess3"/>
    <dgm:cxn modelId="{25B8DFED-3390-4551-A388-D62E25E5C262}" type="presParOf" srcId="{7B156388-10C8-4618-A051-94258A69CB21}" destId="{319D4055-10E0-4C33-9F32-1EEA88C4397A}" srcOrd="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1C7C42B-7EE9-4F54-B873-B970B53D6D5D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F42D61-093D-4640-B84D-80F8D56351A0}">
      <dgm:prSet/>
      <dgm:spPr/>
      <dgm:t>
        <a:bodyPr/>
        <a:lstStyle/>
        <a:p>
          <a:pPr algn="just"/>
          <a:r>
            <a:rPr lang="tr-TR" dirty="0" smtClean="0"/>
            <a:t>1-)A</a:t>
          </a:r>
          <a:r>
            <a:rPr lang="en-US" dirty="0" err="1" smtClean="0"/>
            <a:t>ll</a:t>
          </a:r>
          <a:r>
            <a:rPr lang="en-US" dirty="0" smtClean="0"/>
            <a:t> public</a:t>
          </a:r>
          <a:r>
            <a:rPr lang="tr-TR" dirty="0" smtClean="0"/>
            <a:t> </a:t>
          </a:r>
          <a:r>
            <a:rPr lang="tr-TR" dirty="0" err="1" smtClean="0"/>
            <a:t>health</a:t>
          </a:r>
          <a:r>
            <a:rPr lang="tr-TR" dirty="0" smtClean="0"/>
            <a:t> </a:t>
          </a:r>
          <a:r>
            <a:rPr lang="tr-TR" dirty="0" err="1" smtClean="0"/>
            <a:t>instutions</a:t>
          </a:r>
          <a:r>
            <a:rPr lang="tr-TR" dirty="0" smtClean="0"/>
            <a:t>(</a:t>
          </a:r>
          <a:r>
            <a:rPr lang="tr-TR" dirty="0" err="1" smtClean="0"/>
            <a:t>hospitals</a:t>
          </a:r>
          <a:r>
            <a:rPr lang="tr-TR" dirty="0" smtClean="0"/>
            <a:t>, </a:t>
          </a:r>
          <a:r>
            <a:rPr lang="tr-TR" dirty="0" err="1" smtClean="0"/>
            <a:t>local</a:t>
          </a:r>
          <a:r>
            <a:rPr lang="tr-TR" dirty="0" smtClean="0"/>
            <a:t> </a:t>
          </a:r>
          <a:r>
            <a:rPr lang="tr-TR" dirty="0" err="1" smtClean="0"/>
            <a:t>health</a:t>
          </a:r>
          <a:r>
            <a:rPr lang="tr-TR" dirty="0" smtClean="0"/>
            <a:t> </a:t>
          </a:r>
          <a:r>
            <a:rPr lang="tr-TR" dirty="0" err="1" smtClean="0"/>
            <a:t>authority</a:t>
          </a:r>
          <a:r>
            <a:rPr lang="tr-TR" dirty="0" smtClean="0"/>
            <a:t>, </a:t>
          </a:r>
          <a:r>
            <a:rPr lang="tr-TR" dirty="0" err="1" smtClean="0"/>
            <a:t>primary</a:t>
          </a:r>
          <a:r>
            <a:rPr lang="tr-TR" dirty="0" smtClean="0"/>
            <a:t> </a:t>
          </a:r>
          <a:r>
            <a:rPr lang="tr-TR" dirty="0" err="1" smtClean="0"/>
            <a:t>care</a:t>
          </a:r>
          <a:r>
            <a:rPr lang="tr-TR" dirty="0" smtClean="0"/>
            <a:t> </a:t>
          </a:r>
          <a:r>
            <a:rPr lang="tr-TR" dirty="0" err="1" smtClean="0"/>
            <a:t>clinic</a:t>
          </a:r>
          <a:r>
            <a:rPr lang="tr-TR" dirty="0" smtClean="0"/>
            <a:t>, </a:t>
          </a:r>
          <a:r>
            <a:rPr lang="tr-TR" dirty="0" err="1" smtClean="0"/>
            <a:t>etc</a:t>
          </a:r>
          <a:r>
            <a:rPr lang="tr-TR" dirty="0" smtClean="0"/>
            <a:t>.)</a:t>
          </a:r>
        </a:p>
      </dgm:t>
    </dgm:pt>
    <dgm:pt modelId="{82562120-DCDC-4858-9C15-555DF05A3C99}" type="sibTrans" cxnId="{0E7844C2-074A-463F-92E3-FB3FC1853D1B}">
      <dgm:prSet/>
      <dgm:spPr/>
      <dgm:t>
        <a:bodyPr/>
        <a:lstStyle/>
        <a:p>
          <a:endParaRPr lang="tr-TR"/>
        </a:p>
      </dgm:t>
    </dgm:pt>
    <dgm:pt modelId="{A34AC0C7-74A7-4598-9F33-CCD957801FC4}" type="parTrans" cxnId="{0E7844C2-074A-463F-92E3-FB3FC1853D1B}">
      <dgm:prSet/>
      <dgm:spPr/>
      <dgm:t>
        <a:bodyPr/>
        <a:lstStyle/>
        <a:p>
          <a:endParaRPr lang="tr-TR"/>
        </a:p>
      </dgm:t>
    </dgm:pt>
    <dgm:pt modelId="{7F3DD3E1-2227-409E-ABA9-DEFD532B1F64}">
      <dgm:prSet/>
      <dgm:spPr/>
      <dgm:t>
        <a:bodyPr/>
        <a:lstStyle/>
        <a:p>
          <a:pPr algn="just"/>
          <a:r>
            <a:rPr lang="tr-TR" dirty="0" smtClean="0"/>
            <a:t>3-) O</a:t>
          </a:r>
          <a:r>
            <a:rPr lang="en-US" dirty="0" err="1" smtClean="0"/>
            <a:t>ther</a:t>
          </a:r>
          <a:r>
            <a:rPr lang="en-US" dirty="0" smtClean="0"/>
            <a:t> health related institutions </a:t>
          </a:r>
          <a:endParaRPr lang="tr-TR" dirty="0"/>
        </a:p>
      </dgm:t>
    </dgm:pt>
    <dgm:pt modelId="{2392EEFB-8570-455D-9B25-477A0413C628}" type="parTrans" cxnId="{2448FC08-E1C4-475A-A140-F3BF4C7AA886}">
      <dgm:prSet/>
      <dgm:spPr/>
      <dgm:t>
        <a:bodyPr/>
        <a:lstStyle/>
        <a:p>
          <a:endParaRPr lang="tr-TR"/>
        </a:p>
      </dgm:t>
    </dgm:pt>
    <dgm:pt modelId="{CB901652-D4D8-42C1-96D9-878BC0B596F7}" type="sibTrans" cxnId="{2448FC08-E1C4-475A-A140-F3BF4C7AA886}">
      <dgm:prSet/>
      <dgm:spPr/>
      <dgm:t>
        <a:bodyPr/>
        <a:lstStyle/>
        <a:p>
          <a:endParaRPr lang="tr-TR"/>
        </a:p>
      </dgm:t>
    </dgm:pt>
    <dgm:pt modelId="{9FA65F8C-56E8-4D23-A309-DC7CCC969953}">
      <dgm:prSet/>
      <dgm:spPr/>
      <dgm:t>
        <a:bodyPr/>
        <a:lstStyle/>
        <a:p>
          <a:pPr algn="just"/>
          <a:r>
            <a:rPr lang="tr-TR" dirty="0" smtClean="0"/>
            <a:t>2-)P</a:t>
          </a:r>
          <a:r>
            <a:rPr lang="en-US" dirty="0" err="1" smtClean="0"/>
            <a:t>rivate</a:t>
          </a:r>
          <a:r>
            <a:rPr lang="en-US" dirty="0" smtClean="0"/>
            <a:t> health institutions and</a:t>
          </a:r>
          <a:r>
            <a:rPr lang="tr-TR" dirty="0" smtClean="0"/>
            <a:t> </a:t>
          </a:r>
          <a:r>
            <a:rPr lang="en-US" dirty="0" smtClean="0"/>
            <a:t>organizations</a:t>
          </a:r>
          <a:r>
            <a:rPr lang="tr-TR" dirty="0" smtClean="0"/>
            <a:t> </a:t>
          </a:r>
          <a:endParaRPr lang="tr-TR" dirty="0"/>
        </a:p>
      </dgm:t>
    </dgm:pt>
    <dgm:pt modelId="{1A79EAB0-8E14-43E4-8212-4D2A665065E2}" type="parTrans" cxnId="{757DEC6A-2154-47CA-B2CE-50AFCF396F95}">
      <dgm:prSet/>
      <dgm:spPr/>
      <dgm:t>
        <a:bodyPr/>
        <a:lstStyle/>
        <a:p>
          <a:endParaRPr lang="tr-TR"/>
        </a:p>
      </dgm:t>
    </dgm:pt>
    <dgm:pt modelId="{9C740933-D422-4EB1-A97B-5F92FA95AC24}" type="sibTrans" cxnId="{757DEC6A-2154-47CA-B2CE-50AFCF396F95}">
      <dgm:prSet/>
      <dgm:spPr/>
      <dgm:t>
        <a:bodyPr/>
        <a:lstStyle/>
        <a:p>
          <a:endParaRPr lang="tr-TR"/>
        </a:p>
      </dgm:t>
    </dgm:pt>
    <dgm:pt modelId="{3C62B3A1-C7CD-4299-A6B9-1048FFDC3F16}">
      <dgm:prSet/>
      <dgm:spPr/>
      <dgm:t>
        <a:bodyPr/>
        <a:lstStyle/>
        <a:p>
          <a:pPr algn="just"/>
          <a:r>
            <a:rPr lang="tr-TR" dirty="0" err="1" smtClean="0"/>
            <a:t>are</a:t>
          </a:r>
          <a:r>
            <a:rPr lang="tr-TR" dirty="0" smtClean="0"/>
            <a:t> </a:t>
          </a:r>
          <a:r>
            <a:rPr lang="tr-TR" dirty="0" err="1" smtClean="0"/>
            <a:t>supervised</a:t>
          </a:r>
          <a:r>
            <a:rPr lang="en-US" dirty="0" smtClean="0"/>
            <a:t> in the framework of relevant legislation, plan and program</a:t>
          </a:r>
          <a:r>
            <a:rPr lang="tr-TR" dirty="0" smtClean="0"/>
            <a:t> </a:t>
          </a:r>
          <a:r>
            <a:rPr lang="tr-TR" dirty="0" err="1" smtClean="0"/>
            <a:t>by</a:t>
          </a:r>
          <a:r>
            <a:rPr lang="tr-TR" dirty="0" smtClean="0"/>
            <a:t> </a:t>
          </a:r>
          <a:r>
            <a:rPr lang="tr-TR" dirty="0" err="1" smtClean="0"/>
            <a:t>Inspection</a:t>
          </a:r>
          <a:r>
            <a:rPr lang="tr-TR" dirty="0" smtClean="0"/>
            <a:t> Board.</a:t>
          </a:r>
          <a:endParaRPr lang="tr-TR" dirty="0"/>
        </a:p>
      </dgm:t>
    </dgm:pt>
    <dgm:pt modelId="{41C860FA-F381-4538-B93D-05AECBF986B4}" type="parTrans" cxnId="{0C8B24BD-16A6-475C-A747-6A98C635FB86}">
      <dgm:prSet/>
      <dgm:spPr/>
      <dgm:t>
        <a:bodyPr/>
        <a:lstStyle/>
        <a:p>
          <a:endParaRPr lang="tr-TR"/>
        </a:p>
      </dgm:t>
    </dgm:pt>
    <dgm:pt modelId="{DCA53521-CC8D-46FB-90D6-9D99F33E47FD}" type="sibTrans" cxnId="{0C8B24BD-16A6-475C-A747-6A98C635FB86}">
      <dgm:prSet/>
      <dgm:spPr/>
      <dgm:t>
        <a:bodyPr/>
        <a:lstStyle/>
        <a:p>
          <a:endParaRPr lang="tr-TR"/>
        </a:p>
      </dgm:t>
    </dgm:pt>
    <dgm:pt modelId="{F1BF0166-4BFE-471B-ADAC-219D137609E4}">
      <dgm:prSet/>
      <dgm:spPr/>
      <dgm:t>
        <a:bodyPr/>
        <a:lstStyle/>
        <a:p>
          <a:pPr algn="just"/>
          <a:r>
            <a:rPr lang="tr-TR" dirty="0" smtClean="0"/>
            <a:t>4-)T</a:t>
          </a:r>
          <a:r>
            <a:rPr lang="en-US" dirty="0" smtClean="0"/>
            <a:t>he professional organizations of public institutions</a:t>
          </a:r>
          <a:endParaRPr lang="tr-TR" dirty="0"/>
        </a:p>
      </dgm:t>
    </dgm:pt>
    <dgm:pt modelId="{383C5E3D-DC10-4309-9641-222078ACE2C1}" type="parTrans" cxnId="{EB197DA7-DCFA-4A11-9A18-93A850E5F078}">
      <dgm:prSet/>
      <dgm:spPr/>
      <dgm:t>
        <a:bodyPr/>
        <a:lstStyle/>
        <a:p>
          <a:endParaRPr lang="tr-TR"/>
        </a:p>
      </dgm:t>
    </dgm:pt>
    <dgm:pt modelId="{DA080710-AB17-45BD-9DD2-434CAE49AD29}" type="sibTrans" cxnId="{EB197DA7-DCFA-4A11-9A18-93A850E5F078}">
      <dgm:prSet/>
      <dgm:spPr/>
      <dgm:t>
        <a:bodyPr/>
        <a:lstStyle/>
        <a:p>
          <a:endParaRPr lang="tr-TR"/>
        </a:p>
      </dgm:t>
    </dgm:pt>
    <dgm:pt modelId="{715553B8-E14E-4680-B6A2-3EB20BEE3617}" type="pres">
      <dgm:prSet presAssocID="{11C7C42B-7EE9-4F54-B873-B970B53D6D5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14F404-68F7-4CE8-B6B5-6F6347594E8D}" type="pres">
      <dgm:prSet presAssocID="{2AF42D61-093D-4640-B84D-80F8D56351A0}" presName="linNode" presStyleCnt="0"/>
      <dgm:spPr/>
    </dgm:pt>
    <dgm:pt modelId="{4F1B0018-BA44-4F0E-A55D-8D332576528D}" type="pres">
      <dgm:prSet presAssocID="{2AF42D61-093D-4640-B84D-80F8D56351A0}" presName="parentText" presStyleLbl="node1" presStyleIdx="0" presStyleCnt="5" custScaleX="270614" custScaleY="56789" custLinFactNeighborX="-1947" custLinFactNeighborY="-18667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A0B5728-672B-4A34-AF10-4D9C039C5BD9}" type="pres">
      <dgm:prSet presAssocID="{82562120-DCDC-4858-9C15-555DF05A3C99}" presName="sp" presStyleCnt="0"/>
      <dgm:spPr/>
    </dgm:pt>
    <dgm:pt modelId="{CC22E176-A902-4119-B401-6CA5B2C7CA5E}" type="pres">
      <dgm:prSet presAssocID="{9FA65F8C-56E8-4D23-A309-DC7CCC969953}" presName="linNode" presStyleCnt="0"/>
      <dgm:spPr/>
    </dgm:pt>
    <dgm:pt modelId="{8877D82F-F638-4264-8FDB-D9A239E98BB6}" type="pres">
      <dgm:prSet presAssocID="{9FA65F8C-56E8-4D23-A309-DC7CCC969953}" presName="parentText" presStyleLbl="node1" presStyleIdx="1" presStyleCnt="5" custScaleX="271758" custScaleY="44448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261974B-A197-4F34-97A8-63925F4A2A90}" type="pres">
      <dgm:prSet presAssocID="{9C740933-D422-4EB1-A97B-5F92FA95AC24}" presName="sp" presStyleCnt="0"/>
      <dgm:spPr/>
    </dgm:pt>
    <dgm:pt modelId="{433AC89C-07D7-43BA-BAD7-5C3FA1FD60AD}" type="pres">
      <dgm:prSet presAssocID="{7F3DD3E1-2227-409E-ABA9-DEFD532B1F64}" presName="linNode" presStyleCnt="0"/>
      <dgm:spPr/>
    </dgm:pt>
    <dgm:pt modelId="{8A791806-44F3-4A91-9A9F-CF53A34218E3}" type="pres">
      <dgm:prSet presAssocID="{7F3DD3E1-2227-409E-ABA9-DEFD532B1F64}" presName="parentText" presStyleLbl="node1" presStyleIdx="2" presStyleCnt="5" custScaleX="272738" custScaleY="32743" custLinFactNeighborX="-887" custLinFactNeighborY="-3478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219E3F4-D449-4020-BEE8-AE63875758B8}" type="pres">
      <dgm:prSet presAssocID="{CB901652-D4D8-42C1-96D9-878BC0B596F7}" presName="sp" presStyleCnt="0"/>
      <dgm:spPr/>
    </dgm:pt>
    <dgm:pt modelId="{60B73572-E13C-4391-A40B-CD7661437366}" type="pres">
      <dgm:prSet presAssocID="{F1BF0166-4BFE-471B-ADAC-219D137609E4}" presName="linNode" presStyleCnt="0"/>
      <dgm:spPr/>
    </dgm:pt>
    <dgm:pt modelId="{63DC98A1-A69D-4DDA-AD97-9A9748B130A9}" type="pres">
      <dgm:prSet presAssocID="{F1BF0166-4BFE-471B-ADAC-219D137609E4}" presName="parentText" presStyleLbl="node1" presStyleIdx="3" presStyleCnt="5" custScaleX="272738" custScaleY="32743" custLinFactNeighborX="-887" custLinFactNeighborY="-3478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CC1CCFF-3A5B-4D91-A492-27A4A718189E}" type="pres">
      <dgm:prSet presAssocID="{DA080710-AB17-45BD-9DD2-434CAE49AD29}" presName="sp" presStyleCnt="0"/>
      <dgm:spPr/>
    </dgm:pt>
    <dgm:pt modelId="{D797503B-481B-46CB-B117-D75799FEFB8C}" type="pres">
      <dgm:prSet presAssocID="{3C62B3A1-C7CD-4299-A6B9-1048FFDC3F16}" presName="linNode" presStyleCnt="0"/>
      <dgm:spPr/>
    </dgm:pt>
    <dgm:pt modelId="{FB420E5A-8CEA-42BA-BF29-CA30182095BA}" type="pres">
      <dgm:prSet presAssocID="{3C62B3A1-C7CD-4299-A6B9-1048FFDC3F16}" presName="parentText" presStyleLbl="node1" presStyleIdx="4" presStyleCnt="5" custScaleX="272738" custLinFactNeighborX="0" custLinFactNeighborY="-5215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448FC08-E1C4-475A-A140-F3BF4C7AA886}" srcId="{11C7C42B-7EE9-4F54-B873-B970B53D6D5D}" destId="{7F3DD3E1-2227-409E-ABA9-DEFD532B1F64}" srcOrd="2" destOrd="0" parTransId="{2392EEFB-8570-455D-9B25-477A0413C628}" sibTransId="{CB901652-D4D8-42C1-96D9-878BC0B596F7}"/>
    <dgm:cxn modelId="{F5578FB8-8F02-4E4D-B07C-0F8B0CA83F07}" type="presOf" srcId="{7F3DD3E1-2227-409E-ABA9-DEFD532B1F64}" destId="{8A791806-44F3-4A91-9A9F-CF53A34218E3}" srcOrd="0" destOrd="0" presId="urn:microsoft.com/office/officeart/2005/8/layout/vList5"/>
    <dgm:cxn modelId="{CBABE92C-1CAA-4F1F-B50F-28F645591E92}" type="presOf" srcId="{11C7C42B-7EE9-4F54-B873-B970B53D6D5D}" destId="{715553B8-E14E-4680-B6A2-3EB20BEE3617}" srcOrd="0" destOrd="0" presId="urn:microsoft.com/office/officeart/2005/8/layout/vList5"/>
    <dgm:cxn modelId="{3FBAAD72-9535-4280-BD0C-8E136271D51E}" type="presOf" srcId="{3C62B3A1-C7CD-4299-A6B9-1048FFDC3F16}" destId="{FB420E5A-8CEA-42BA-BF29-CA30182095BA}" srcOrd="0" destOrd="0" presId="urn:microsoft.com/office/officeart/2005/8/layout/vList5"/>
    <dgm:cxn modelId="{B1F27993-156A-417C-AD2C-1CF098E19FB2}" type="presOf" srcId="{9FA65F8C-56E8-4D23-A309-DC7CCC969953}" destId="{8877D82F-F638-4264-8FDB-D9A239E98BB6}" srcOrd="0" destOrd="0" presId="urn:microsoft.com/office/officeart/2005/8/layout/vList5"/>
    <dgm:cxn modelId="{757DEC6A-2154-47CA-B2CE-50AFCF396F95}" srcId="{11C7C42B-7EE9-4F54-B873-B970B53D6D5D}" destId="{9FA65F8C-56E8-4D23-A309-DC7CCC969953}" srcOrd="1" destOrd="0" parTransId="{1A79EAB0-8E14-43E4-8212-4D2A665065E2}" sibTransId="{9C740933-D422-4EB1-A97B-5F92FA95AC24}"/>
    <dgm:cxn modelId="{30645837-F9FD-41C4-BEAB-69DA5E1961CF}" type="presOf" srcId="{F1BF0166-4BFE-471B-ADAC-219D137609E4}" destId="{63DC98A1-A69D-4DDA-AD97-9A9748B130A9}" srcOrd="0" destOrd="0" presId="urn:microsoft.com/office/officeart/2005/8/layout/vList5"/>
    <dgm:cxn modelId="{EB197DA7-DCFA-4A11-9A18-93A850E5F078}" srcId="{11C7C42B-7EE9-4F54-B873-B970B53D6D5D}" destId="{F1BF0166-4BFE-471B-ADAC-219D137609E4}" srcOrd="3" destOrd="0" parTransId="{383C5E3D-DC10-4309-9641-222078ACE2C1}" sibTransId="{DA080710-AB17-45BD-9DD2-434CAE49AD29}"/>
    <dgm:cxn modelId="{0C8B24BD-16A6-475C-A747-6A98C635FB86}" srcId="{11C7C42B-7EE9-4F54-B873-B970B53D6D5D}" destId="{3C62B3A1-C7CD-4299-A6B9-1048FFDC3F16}" srcOrd="4" destOrd="0" parTransId="{41C860FA-F381-4538-B93D-05AECBF986B4}" sibTransId="{DCA53521-CC8D-46FB-90D6-9D99F33E47FD}"/>
    <dgm:cxn modelId="{7513E888-C909-4A1D-89A5-5EEADE5B85E0}" type="presOf" srcId="{2AF42D61-093D-4640-B84D-80F8D56351A0}" destId="{4F1B0018-BA44-4F0E-A55D-8D332576528D}" srcOrd="0" destOrd="0" presId="urn:microsoft.com/office/officeart/2005/8/layout/vList5"/>
    <dgm:cxn modelId="{0E7844C2-074A-463F-92E3-FB3FC1853D1B}" srcId="{11C7C42B-7EE9-4F54-B873-B970B53D6D5D}" destId="{2AF42D61-093D-4640-B84D-80F8D56351A0}" srcOrd="0" destOrd="0" parTransId="{A34AC0C7-74A7-4598-9F33-CCD957801FC4}" sibTransId="{82562120-DCDC-4858-9C15-555DF05A3C99}"/>
    <dgm:cxn modelId="{ACAFA2F2-060E-4F73-91CD-57E9D8A16DC3}" type="presParOf" srcId="{715553B8-E14E-4680-B6A2-3EB20BEE3617}" destId="{3014F404-68F7-4CE8-B6B5-6F6347594E8D}" srcOrd="0" destOrd="0" presId="urn:microsoft.com/office/officeart/2005/8/layout/vList5"/>
    <dgm:cxn modelId="{241B10E8-79A6-4CA1-9953-FB29E0FF9168}" type="presParOf" srcId="{3014F404-68F7-4CE8-B6B5-6F6347594E8D}" destId="{4F1B0018-BA44-4F0E-A55D-8D332576528D}" srcOrd="0" destOrd="0" presId="urn:microsoft.com/office/officeart/2005/8/layout/vList5"/>
    <dgm:cxn modelId="{1082BF6B-F208-43D3-B0F3-D7CF6F8A7BDD}" type="presParOf" srcId="{715553B8-E14E-4680-B6A2-3EB20BEE3617}" destId="{8A0B5728-672B-4A34-AF10-4D9C039C5BD9}" srcOrd="1" destOrd="0" presId="urn:microsoft.com/office/officeart/2005/8/layout/vList5"/>
    <dgm:cxn modelId="{F3C05EDC-913F-463C-917C-D1368D3D08E1}" type="presParOf" srcId="{715553B8-E14E-4680-B6A2-3EB20BEE3617}" destId="{CC22E176-A902-4119-B401-6CA5B2C7CA5E}" srcOrd="2" destOrd="0" presId="urn:microsoft.com/office/officeart/2005/8/layout/vList5"/>
    <dgm:cxn modelId="{EB1C8C3B-C1F4-46FF-B1A7-43F2D489A6A2}" type="presParOf" srcId="{CC22E176-A902-4119-B401-6CA5B2C7CA5E}" destId="{8877D82F-F638-4264-8FDB-D9A239E98BB6}" srcOrd="0" destOrd="0" presId="urn:microsoft.com/office/officeart/2005/8/layout/vList5"/>
    <dgm:cxn modelId="{B6AB3A16-0D81-4704-A2B3-888047A1A802}" type="presParOf" srcId="{715553B8-E14E-4680-B6A2-3EB20BEE3617}" destId="{A261974B-A197-4F34-97A8-63925F4A2A90}" srcOrd="3" destOrd="0" presId="urn:microsoft.com/office/officeart/2005/8/layout/vList5"/>
    <dgm:cxn modelId="{D4DEAAF9-3105-4D5D-8654-0C13172E99B1}" type="presParOf" srcId="{715553B8-E14E-4680-B6A2-3EB20BEE3617}" destId="{433AC89C-07D7-43BA-BAD7-5C3FA1FD60AD}" srcOrd="4" destOrd="0" presId="urn:microsoft.com/office/officeart/2005/8/layout/vList5"/>
    <dgm:cxn modelId="{2344C857-6C57-40C1-80C6-E7BE9E7D06F3}" type="presParOf" srcId="{433AC89C-07D7-43BA-BAD7-5C3FA1FD60AD}" destId="{8A791806-44F3-4A91-9A9F-CF53A34218E3}" srcOrd="0" destOrd="0" presId="urn:microsoft.com/office/officeart/2005/8/layout/vList5"/>
    <dgm:cxn modelId="{2F37BBEC-D2FA-46CF-B499-6DFC838C315C}" type="presParOf" srcId="{715553B8-E14E-4680-B6A2-3EB20BEE3617}" destId="{A219E3F4-D449-4020-BEE8-AE63875758B8}" srcOrd="5" destOrd="0" presId="urn:microsoft.com/office/officeart/2005/8/layout/vList5"/>
    <dgm:cxn modelId="{62945F01-4FB4-49A3-A703-843F37349E32}" type="presParOf" srcId="{715553B8-E14E-4680-B6A2-3EB20BEE3617}" destId="{60B73572-E13C-4391-A40B-CD7661437366}" srcOrd="6" destOrd="0" presId="urn:microsoft.com/office/officeart/2005/8/layout/vList5"/>
    <dgm:cxn modelId="{19D6BD6D-4EE9-4649-91B6-E4BF30B98234}" type="presParOf" srcId="{60B73572-E13C-4391-A40B-CD7661437366}" destId="{63DC98A1-A69D-4DDA-AD97-9A9748B130A9}" srcOrd="0" destOrd="0" presId="urn:microsoft.com/office/officeart/2005/8/layout/vList5"/>
    <dgm:cxn modelId="{28942AD7-6121-4EF1-84A1-E86D62007851}" type="presParOf" srcId="{715553B8-E14E-4680-B6A2-3EB20BEE3617}" destId="{6CC1CCFF-3A5B-4D91-A492-27A4A718189E}" srcOrd="7" destOrd="0" presId="urn:microsoft.com/office/officeart/2005/8/layout/vList5"/>
    <dgm:cxn modelId="{CE438370-D6E6-4547-A472-B7222703C58C}" type="presParOf" srcId="{715553B8-E14E-4680-B6A2-3EB20BEE3617}" destId="{D797503B-481B-46CB-B117-D75799FEFB8C}" srcOrd="8" destOrd="0" presId="urn:microsoft.com/office/officeart/2005/8/layout/vList5"/>
    <dgm:cxn modelId="{A2640B6E-9860-43C0-9291-C2C9C6695228}" type="presParOf" srcId="{D797503B-481B-46CB-B117-D75799FEFB8C}" destId="{FB420E5A-8CEA-42BA-BF29-CA30182095B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C02A3BC-083E-47D5-9F6A-634388D481A3}" type="doc">
      <dgm:prSet loTypeId="urn:microsoft.com/office/officeart/2009/3/layout/StepUpProcess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D2624B5-FCEB-4186-82D2-C7FF34883408}">
      <dgm:prSet custT="1"/>
      <dgm:spPr/>
      <dgm:t>
        <a:bodyPr/>
        <a:lstStyle/>
        <a:p>
          <a:pPr rtl="0"/>
          <a:r>
            <a:rPr lang="tr-TR" sz="1800" dirty="0" err="1" smtClean="0"/>
            <a:t>Regularity</a:t>
          </a:r>
          <a:r>
            <a:rPr lang="tr-TR" sz="1800" dirty="0" smtClean="0"/>
            <a:t> </a:t>
          </a:r>
          <a:r>
            <a:rPr lang="tr-TR" sz="1800" dirty="0" err="1" smtClean="0"/>
            <a:t>audit</a:t>
          </a:r>
          <a:endParaRPr lang="tr-TR" sz="1800" dirty="0"/>
        </a:p>
      </dgm:t>
    </dgm:pt>
    <dgm:pt modelId="{24EC9B3B-8A77-465E-8869-852CACDA22CA}" type="parTrans" cxnId="{4E9877E0-C13C-4AF4-A889-876BB07B1F5B}">
      <dgm:prSet/>
      <dgm:spPr/>
      <dgm:t>
        <a:bodyPr/>
        <a:lstStyle/>
        <a:p>
          <a:endParaRPr lang="en-US"/>
        </a:p>
      </dgm:t>
    </dgm:pt>
    <dgm:pt modelId="{3C55F566-49A3-4746-9CC1-B0B93AACCCA2}" type="sibTrans" cxnId="{4E9877E0-C13C-4AF4-A889-876BB07B1F5B}">
      <dgm:prSet/>
      <dgm:spPr/>
      <dgm:t>
        <a:bodyPr/>
        <a:lstStyle/>
        <a:p>
          <a:endParaRPr lang="en-US"/>
        </a:p>
      </dgm:t>
    </dgm:pt>
    <dgm:pt modelId="{57FFE6D5-3CC1-49FB-BC07-DA26E714B1C0}">
      <dgm:prSet custT="1"/>
      <dgm:spPr/>
      <dgm:t>
        <a:bodyPr/>
        <a:lstStyle/>
        <a:p>
          <a:pPr rtl="0"/>
          <a:r>
            <a:rPr lang="tr-TR" sz="2000" dirty="0" smtClean="0"/>
            <a:t>Risk-</a:t>
          </a:r>
          <a:r>
            <a:rPr lang="tr-TR" sz="2000" dirty="0" err="1" smtClean="0"/>
            <a:t>Based</a:t>
          </a:r>
          <a:r>
            <a:rPr lang="tr-TR" sz="2000" dirty="0" smtClean="0"/>
            <a:t> </a:t>
          </a:r>
          <a:r>
            <a:rPr lang="tr-TR" sz="2000" dirty="0" err="1" smtClean="0"/>
            <a:t>Audits</a:t>
          </a:r>
          <a:endParaRPr lang="tr-TR" sz="2000" dirty="0"/>
        </a:p>
      </dgm:t>
    </dgm:pt>
    <dgm:pt modelId="{D6455302-0A0C-4388-972F-E14881E1DA1C}" type="parTrans" cxnId="{F772893A-93A2-4C33-A0B2-E17019B0447F}">
      <dgm:prSet/>
      <dgm:spPr/>
      <dgm:t>
        <a:bodyPr/>
        <a:lstStyle/>
        <a:p>
          <a:endParaRPr lang="en-US"/>
        </a:p>
      </dgm:t>
    </dgm:pt>
    <dgm:pt modelId="{1F98F07C-B0EE-47AA-9B9B-52BB96B11254}" type="sibTrans" cxnId="{F772893A-93A2-4C33-A0B2-E17019B0447F}">
      <dgm:prSet/>
      <dgm:spPr/>
      <dgm:t>
        <a:bodyPr/>
        <a:lstStyle/>
        <a:p>
          <a:endParaRPr lang="en-US"/>
        </a:p>
      </dgm:t>
    </dgm:pt>
    <dgm:pt modelId="{A7185AC6-1274-4816-9236-58D8BFE2E69A}">
      <dgm:prSet custT="1"/>
      <dgm:spPr/>
      <dgm:t>
        <a:bodyPr/>
        <a:lstStyle/>
        <a:p>
          <a:pPr rtl="0"/>
          <a:r>
            <a:rPr lang="tr-TR" sz="1700" dirty="0" smtClean="0"/>
            <a:t>Information Technologies </a:t>
          </a:r>
          <a:r>
            <a:rPr lang="tr-TR" sz="1700" dirty="0" err="1" smtClean="0"/>
            <a:t>Audits</a:t>
          </a:r>
          <a:endParaRPr lang="tr-TR" sz="1700" dirty="0"/>
        </a:p>
      </dgm:t>
    </dgm:pt>
    <dgm:pt modelId="{E51E7142-80C2-4345-B9CF-912743E74176}" type="parTrans" cxnId="{B169DE46-6253-4D1C-BA6C-1064C02DB0EF}">
      <dgm:prSet/>
      <dgm:spPr/>
      <dgm:t>
        <a:bodyPr/>
        <a:lstStyle/>
        <a:p>
          <a:endParaRPr lang="en-US"/>
        </a:p>
      </dgm:t>
    </dgm:pt>
    <dgm:pt modelId="{1F88B874-328A-4ECB-8D4A-20765B5AF6F2}" type="sibTrans" cxnId="{B169DE46-6253-4D1C-BA6C-1064C02DB0EF}">
      <dgm:prSet/>
      <dgm:spPr/>
      <dgm:t>
        <a:bodyPr/>
        <a:lstStyle/>
        <a:p>
          <a:endParaRPr lang="en-US"/>
        </a:p>
      </dgm:t>
    </dgm:pt>
    <dgm:pt modelId="{F70A68F4-469F-4353-B534-975C8CCC3757}">
      <dgm:prSet custT="1"/>
      <dgm:spPr/>
      <dgm:t>
        <a:bodyPr/>
        <a:lstStyle/>
        <a:p>
          <a:pPr rtl="0"/>
          <a:r>
            <a:rPr lang="tr-TR" sz="1600" dirty="0" err="1" smtClean="0"/>
            <a:t>Inspection</a:t>
          </a:r>
          <a:r>
            <a:rPr lang="tr-TR" sz="1600" dirty="0" smtClean="0"/>
            <a:t>, </a:t>
          </a:r>
          <a:r>
            <a:rPr lang="tr-TR" sz="1600" dirty="0" err="1" smtClean="0"/>
            <a:t>Investigation</a:t>
          </a:r>
          <a:r>
            <a:rPr lang="tr-TR" sz="1600" dirty="0" smtClean="0"/>
            <a:t> </a:t>
          </a:r>
          <a:r>
            <a:rPr lang="tr-TR" sz="1600" dirty="0" err="1" smtClean="0"/>
            <a:t>and</a:t>
          </a:r>
          <a:r>
            <a:rPr lang="tr-TR" sz="1600" dirty="0" smtClean="0"/>
            <a:t> Preliminary </a:t>
          </a:r>
          <a:r>
            <a:rPr lang="tr-TR" sz="1600" dirty="0" err="1" smtClean="0"/>
            <a:t>Examination</a:t>
          </a:r>
          <a:endParaRPr lang="tr-TR" sz="1600" dirty="0"/>
        </a:p>
      </dgm:t>
    </dgm:pt>
    <dgm:pt modelId="{EA281027-38F1-4E9E-956A-67BC4D6D3C8F}" type="parTrans" cxnId="{F062071C-0366-41D6-BFFF-4EBA4C07CB05}">
      <dgm:prSet/>
      <dgm:spPr/>
      <dgm:t>
        <a:bodyPr/>
        <a:lstStyle/>
        <a:p>
          <a:endParaRPr lang="en-US"/>
        </a:p>
      </dgm:t>
    </dgm:pt>
    <dgm:pt modelId="{2F56C2E9-518A-4CEC-BB9A-4939B9DB2576}" type="sibTrans" cxnId="{F062071C-0366-41D6-BFFF-4EBA4C07CB05}">
      <dgm:prSet/>
      <dgm:spPr/>
      <dgm:t>
        <a:bodyPr/>
        <a:lstStyle/>
        <a:p>
          <a:endParaRPr lang="en-US"/>
        </a:p>
      </dgm:t>
    </dgm:pt>
    <dgm:pt modelId="{68255A53-B33F-4DF2-9F0F-93551B2A6430}" type="pres">
      <dgm:prSet presAssocID="{4C02A3BC-083E-47D5-9F6A-634388D481A3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E257AA8A-2262-47A2-B178-9182F1F377D8}" type="pres">
      <dgm:prSet presAssocID="{FD2624B5-FCEB-4186-82D2-C7FF34883408}" presName="composite" presStyleCnt="0"/>
      <dgm:spPr/>
      <dgm:t>
        <a:bodyPr/>
        <a:lstStyle/>
        <a:p>
          <a:endParaRPr lang="en-US"/>
        </a:p>
      </dgm:t>
    </dgm:pt>
    <dgm:pt modelId="{337D436E-CC41-465F-96FB-20AF6BE2CC08}" type="pres">
      <dgm:prSet presAssocID="{FD2624B5-FCEB-4186-82D2-C7FF34883408}" presName="LShape" presStyleLbl="alignNode1" presStyleIdx="0" presStyleCnt="7"/>
      <dgm:spPr/>
      <dgm:t>
        <a:bodyPr/>
        <a:lstStyle/>
        <a:p>
          <a:endParaRPr lang="en-US"/>
        </a:p>
      </dgm:t>
    </dgm:pt>
    <dgm:pt modelId="{C56D94FD-D331-4454-B019-9A1D66156948}" type="pres">
      <dgm:prSet presAssocID="{FD2624B5-FCEB-4186-82D2-C7FF34883408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E4C169-084A-4BA1-980E-F80AEA7082D1}" type="pres">
      <dgm:prSet presAssocID="{FD2624B5-FCEB-4186-82D2-C7FF34883408}" presName="Triangle" presStyleLbl="alignNode1" presStyleIdx="1" presStyleCnt="7"/>
      <dgm:spPr/>
      <dgm:t>
        <a:bodyPr/>
        <a:lstStyle/>
        <a:p>
          <a:endParaRPr lang="en-US"/>
        </a:p>
      </dgm:t>
    </dgm:pt>
    <dgm:pt modelId="{CB95764B-9AE1-4B3D-A1C6-3EAC6E205913}" type="pres">
      <dgm:prSet presAssocID="{3C55F566-49A3-4746-9CC1-B0B93AACCCA2}" presName="sibTrans" presStyleCnt="0"/>
      <dgm:spPr/>
      <dgm:t>
        <a:bodyPr/>
        <a:lstStyle/>
        <a:p>
          <a:endParaRPr lang="en-US"/>
        </a:p>
      </dgm:t>
    </dgm:pt>
    <dgm:pt modelId="{277308C0-3EB4-4E3B-BF4D-3BE84C15393D}" type="pres">
      <dgm:prSet presAssocID="{3C55F566-49A3-4746-9CC1-B0B93AACCCA2}" presName="space" presStyleCnt="0"/>
      <dgm:spPr/>
      <dgm:t>
        <a:bodyPr/>
        <a:lstStyle/>
        <a:p>
          <a:endParaRPr lang="en-US"/>
        </a:p>
      </dgm:t>
    </dgm:pt>
    <dgm:pt modelId="{F86880D8-8828-42E2-BD5A-2E03CE84030B}" type="pres">
      <dgm:prSet presAssocID="{57FFE6D5-3CC1-49FB-BC07-DA26E714B1C0}" presName="composite" presStyleCnt="0"/>
      <dgm:spPr/>
      <dgm:t>
        <a:bodyPr/>
        <a:lstStyle/>
        <a:p>
          <a:endParaRPr lang="en-US"/>
        </a:p>
      </dgm:t>
    </dgm:pt>
    <dgm:pt modelId="{36226D12-F44E-4BFF-B1A4-80D3895D2104}" type="pres">
      <dgm:prSet presAssocID="{57FFE6D5-3CC1-49FB-BC07-DA26E714B1C0}" presName="LShape" presStyleLbl="alignNode1" presStyleIdx="2" presStyleCnt="7"/>
      <dgm:spPr/>
      <dgm:t>
        <a:bodyPr/>
        <a:lstStyle/>
        <a:p>
          <a:endParaRPr lang="en-US"/>
        </a:p>
      </dgm:t>
    </dgm:pt>
    <dgm:pt modelId="{2447EB4E-792F-4970-9AA2-5F8AFC1E6E8F}" type="pres">
      <dgm:prSet presAssocID="{57FFE6D5-3CC1-49FB-BC07-DA26E714B1C0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900408-F9C9-4FCE-BB79-4BEE7C37F596}" type="pres">
      <dgm:prSet presAssocID="{57FFE6D5-3CC1-49FB-BC07-DA26E714B1C0}" presName="Triangle" presStyleLbl="alignNode1" presStyleIdx="3" presStyleCnt="7"/>
      <dgm:spPr/>
      <dgm:t>
        <a:bodyPr/>
        <a:lstStyle/>
        <a:p>
          <a:endParaRPr lang="en-US"/>
        </a:p>
      </dgm:t>
    </dgm:pt>
    <dgm:pt modelId="{F58E7787-8C5D-4234-A7E6-23199F6D70A4}" type="pres">
      <dgm:prSet presAssocID="{1F98F07C-B0EE-47AA-9B9B-52BB96B11254}" presName="sibTrans" presStyleCnt="0"/>
      <dgm:spPr/>
      <dgm:t>
        <a:bodyPr/>
        <a:lstStyle/>
        <a:p>
          <a:endParaRPr lang="en-US"/>
        </a:p>
      </dgm:t>
    </dgm:pt>
    <dgm:pt modelId="{B780CEBA-E4C0-4EC6-8FED-99A0A127AA27}" type="pres">
      <dgm:prSet presAssocID="{1F98F07C-B0EE-47AA-9B9B-52BB96B11254}" presName="space" presStyleCnt="0"/>
      <dgm:spPr/>
      <dgm:t>
        <a:bodyPr/>
        <a:lstStyle/>
        <a:p>
          <a:endParaRPr lang="en-US"/>
        </a:p>
      </dgm:t>
    </dgm:pt>
    <dgm:pt modelId="{129E68F7-F400-4C9D-91B6-6307946ABFAA}" type="pres">
      <dgm:prSet presAssocID="{A7185AC6-1274-4816-9236-58D8BFE2E69A}" presName="composite" presStyleCnt="0"/>
      <dgm:spPr/>
      <dgm:t>
        <a:bodyPr/>
        <a:lstStyle/>
        <a:p>
          <a:endParaRPr lang="en-US"/>
        </a:p>
      </dgm:t>
    </dgm:pt>
    <dgm:pt modelId="{A6E7B6DC-5750-4CCB-A90C-100878A2C336}" type="pres">
      <dgm:prSet presAssocID="{A7185AC6-1274-4816-9236-58D8BFE2E69A}" presName="LShape" presStyleLbl="alignNode1" presStyleIdx="4" presStyleCnt="7"/>
      <dgm:spPr/>
      <dgm:t>
        <a:bodyPr/>
        <a:lstStyle/>
        <a:p>
          <a:endParaRPr lang="en-US"/>
        </a:p>
      </dgm:t>
    </dgm:pt>
    <dgm:pt modelId="{1CC0BF85-11EA-421B-BD97-73787AA443B3}" type="pres">
      <dgm:prSet presAssocID="{A7185AC6-1274-4816-9236-58D8BFE2E69A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54D62C-8399-41C3-B6B3-94F83FC069D0}" type="pres">
      <dgm:prSet presAssocID="{A7185AC6-1274-4816-9236-58D8BFE2E69A}" presName="Triangle" presStyleLbl="alignNode1" presStyleIdx="5" presStyleCnt="7"/>
      <dgm:spPr/>
      <dgm:t>
        <a:bodyPr/>
        <a:lstStyle/>
        <a:p>
          <a:endParaRPr lang="en-US"/>
        </a:p>
      </dgm:t>
    </dgm:pt>
    <dgm:pt modelId="{48B3C35E-B551-4183-BA92-0FD83301EAEC}" type="pres">
      <dgm:prSet presAssocID="{1F88B874-328A-4ECB-8D4A-20765B5AF6F2}" presName="sibTrans" presStyleCnt="0"/>
      <dgm:spPr/>
      <dgm:t>
        <a:bodyPr/>
        <a:lstStyle/>
        <a:p>
          <a:endParaRPr lang="en-US"/>
        </a:p>
      </dgm:t>
    </dgm:pt>
    <dgm:pt modelId="{2A4493C8-63F2-4633-BF56-BAB30BAABC86}" type="pres">
      <dgm:prSet presAssocID="{1F88B874-328A-4ECB-8D4A-20765B5AF6F2}" presName="space" presStyleCnt="0"/>
      <dgm:spPr/>
      <dgm:t>
        <a:bodyPr/>
        <a:lstStyle/>
        <a:p>
          <a:endParaRPr lang="en-US"/>
        </a:p>
      </dgm:t>
    </dgm:pt>
    <dgm:pt modelId="{7CBDD430-E226-48EB-BF89-0D60F13CF20C}" type="pres">
      <dgm:prSet presAssocID="{F70A68F4-469F-4353-B534-975C8CCC3757}" presName="composite" presStyleCnt="0"/>
      <dgm:spPr/>
      <dgm:t>
        <a:bodyPr/>
        <a:lstStyle/>
        <a:p>
          <a:endParaRPr lang="en-US"/>
        </a:p>
      </dgm:t>
    </dgm:pt>
    <dgm:pt modelId="{64EB3B22-67CF-485B-9874-D81C41CCC37B}" type="pres">
      <dgm:prSet presAssocID="{F70A68F4-469F-4353-B534-975C8CCC3757}" presName="LShape" presStyleLbl="alignNode1" presStyleIdx="6" presStyleCnt="7"/>
      <dgm:spPr/>
      <dgm:t>
        <a:bodyPr/>
        <a:lstStyle/>
        <a:p>
          <a:endParaRPr lang="en-US"/>
        </a:p>
      </dgm:t>
    </dgm:pt>
    <dgm:pt modelId="{AAA35131-1E5C-4C45-A5CE-8B5847C83A62}" type="pres">
      <dgm:prSet presAssocID="{F70A68F4-469F-4353-B534-975C8CCC3757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808A8E7-16BF-4E92-84EB-154AA9697E43}" type="presOf" srcId="{4C02A3BC-083E-47D5-9F6A-634388D481A3}" destId="{68255A53-B33F-4DF2-9F0F-93551B2A6430}" srcOrd="0" destOrd="0" presId="urn:microsoft.com/office/officeart/2009/3/layout/StepUpProcess"/>
    <dgm:cxn modelId="{3CEE1FC4-BF48-4A27-AEA3-5CD8985381F8}" type="presOf" srcId="{A7185AC6-1274-4816-9236-58D8BFE2E69A}" destId="{1CC0BF85-11EA-421B-BD97-73787AA443B3}" srcOrd="0" destOrd="0" presId="urn:microsoft.com/office/officeart/2009/3/layout/StepUpProcess"/>
    <dgm:cxn modelId="{B169DE46-6253-4D1C-BA6C-1064C02DB0EF}" srcId="{4C02A3BC-083E-47D5-9F6A-634388D481A3}" destId="{A7185AC6-1274-4816-9236-58D8BFE2E69A}" srcOrd="2" destOrd="0" parTransId="{E51E7142-80C2-4345-B9CF-912743E74176}" sibTransId="{1F88B874-328A-4ECB-8D4A-20765B5AF6F2}"/>
    <dgm:cxn modelId="{4E9877E0-C13C-4AF4-A889-876BB07B1F5B}" srcId="{4C02A3BC-083E-47D5-9F6A-634388D481A3}" destId="{FD2624B5-FCEB-4186-82D2-C7FF34883408}" srcOrd="0" destOrd="0" parTransId="{24EC9B3B-8A77-465E-8869-852CACDA22CA}" sibTransId="{3C55F566-49A3-4746-9CC1-B0B93AACCCA2}"/>
    <dgm:cxn modelId="{587B418F-3713-4323-9F9A-6296BBB630B9}" type="presOf" srcId="{57FFE6D5-3CC1-49FB-BC07-DA26E714B1C0}" destId="{2447EB4E-792F-4970-9AA2-5F8AFC1E6E8F}" srcOrd="0" destOrd="0" presId="urn:microsoft.com/office/officeart/2009/3/layout/StepUpProcess"/>
    <dgm:cxn modelId="{F772893A-93A2-4C33-A0B2-E17019B0447F}" srcId="{4C02A3BC-083E-47D5-9F6A-634388D481A3}" destId="{57FFE6D5-3CC1-49FB-BC07-DA26E714B1C0}" srcOrd="1" destOrd="0" parTransId="{D6455302-0A0C-4388-972F-E14881E1DA1C}" sibTransId="{1F98F07C-B0EE-47AA-9B9B-52BB96B11254}"/>
    <dgm:cxn modelId="{2833E786-23D2-4AD3-8E92-62E6A65897CF}" type="presOf" srcId="{FD2624B5-FCEB-4186-82D2-C7FF34883408}" destId="{C56D94FD-D331-4454-B019-9A1D66156948}" srcOrd="0" destOrd="0" presId="urn:microsoft.com/office/officeart/2009/3/layout/StepUpProcess"/>
    <dgm:cxn modelId="{F062071C-0366-41D6-BFFF-4EBA4C07CB05}" srcId="{4C02A3BC-083E-47D5-9F6A-634388D481A3}" destId="{F70A68F4-469F-4353-B534-975C8CCC3757}" srcOrd="3" destOrd="0" parTransId="{EA281027-38F1-4E9E-956A-67BC4D6D3C8F}" sibTransId="{2F56C2E9-518A-4CEC-BB9A-4939B9DB2576}"/>
    <dgm:cxn modelId="{26055B78-4C53-4865-9E10-39DC9CE9720D}" type="presOf" srcId="{F70A68F4-469F-4353-B534-975C8CCC3757}" destId="{AAA35131-1E5C-4C45-A5CE-8B5847C83A62}" srcOrd="0" destOrd="0" presId="urn:microsoft.com/office/officeart/2009/3/layout/StepUpProcess"/>
    <dgm:cxn modelId="{46EBEC76-9A83-453F-BEB4-8587A78BF9A2}" type="presParOf" srcId="{68255A53-B33F-4DF2-9F0F-93551B2A6430}" destId="{E257AA8A-2262-47A2-B178-9182F1F377D8}" srcOrd="0" destOrd="0" presId="urn:microsoft.com/office/officeart/2009/3/layout/StepUpProcess"/>
    <dgm:cxn modelId="{7D7ED11C-E1C1-46B2-8A8A-DB3E3248A6D7}" type="presParOf" srcId="{E257AA8A-2262-47A2-B178-9182F1F377D8}" destId="{337D436E-CC41-465F-96FB-20AF6BE2CC08}" srcOrd="0" destOrd="0" presId="urn:microsoft.com/office/officeart/2009/3/layout/StepUpProcess"/>
    <dgm:cxn modelId="{6226EAF9-E7A9-4251-8330-EFDFE9F0D70F}" type="presParOf" srcId="{E257AA8A-2262-47A2-B178-9182F1F377D8}" destId="{C56D94FD-D331-4454-B019-9A1D66156948}" srcOrd="1" destOrd="0" presId="urn:microsoft.com/office/officeart/2009/3/layout/StepUpProcess"/>
    <dgm:cxn modelId="{463548FC-A4CE-4DC7-9AC3-60204F2370E0}" type="presParOf" srcId="{E257AA8A-2262-47A2-B178-9182F1F377D8}" destId="{50E4C169-084A-4BA1-980E-F80AEA7082D1}" srcOrd="2" destOrd="0" presId="urn:microsoft.com/office/officeart/2009/3/layout/StepUpProcess"/>
    <dgm:cxn modelId="{9896289A-12BF-4148-806C-13D63043B2BB}" type="presParOf" srcId="{68255A53-B33F-4DF2-9F0F-93551B2A6430}" destId="{CB95764B-9AE1-4B3D-A1C6-3EAC6E205913}" srcOrd="1" destOrd="0" presId="urn:microsoft.com/office/officeart/2009/3/layout/StepUpProcess"/>
    <dgm:cxn modelId="{EB6B1D03-6C4F-4E16-9252-8277927AF8DA}" type="presParOf" srcId="{CB95764B-9AE1-4B3D-A1C6-3EAC6E205913}" destId="{277308C0-3EB4-4E3B-BF4D-3BE84C15393D}" srcOrd="0" destOrd="0" presId="urn:microsoft.com/office/officeart/2009/3/layout/StepUpProcess"/>
    <dgm:cxn modelId="{20C78217-5CDC-4C94-AA0B-FACDDDCEB701}" type="presParOf" srcId="{68255A53-B33F-4DF2-9F0F-93551B2A6430}" destId="{F86880D8-8828-42E2-BD5A-2E03CE84030B}" srcOrd="2" destOrd="0" presId="urn:microsoft.com/office/officeart/2009/3/layout/StepUpProcess"/>
    <dgm:cxn modelId="{63BE87D7-94AA-477D-87C3-B1220F73FF8D}" type="presParOf" srcId="{F86880D8-8828-42E2-BD5A-2E03CE84030B}" destId="{36226D12-F44E-4BFF-B1A4-80D3895D2104}" srcOrd="0" destOrd="0" presId="urn:microsoft.com/office/officeart/2009/3/layout/StepUpProcess"/>
    <dgm:cxn modelId="{215ACC84-1425-4DC1-A9E7-78F8E4956AF7}" type="presParOf" srcId="{F86880D8-8828-42E2-BD5A-2E03CE84030B}" destId="{2447EB4E-792F-4970-9AA2-5F8AFC1E6E8F}" srcOrd="1" destOrd="0" presId="urn:microsoft.com/office/officeart/2009/3/layout/StepUpProcess"/>
    <dgm:cxn modelId="{B69833A8-FDF7-4152-9231-E80CD5D858E4}" type="presParOf" srcId="{F86880D8-8828-42E2-BD5A-2E03CE84030B}" destId="{86900408-F9C9-4FCE-BB79-4BEE7C37F596}" srcOrd="2" destOrd="0" presId="urn:microsoft.com/office/officeart/2009/3/layout/StepUpProcess"/>
    <dgm:cxn modelId="{17C9BD5E-BA19-4683-8A08-FA632E82B423}" type="presParOf" srcId="{68255A53-B33F-4DF2-9F0F-93551B2A6430}" destId="{F58E7787-8C5D-4234-A7E6-23199F6D70A4}" srcOrd="3" destOrd="0" presId="urn:microsoft.com/office/officeart/2009/3/layout/StepUpProcess"/>
    <dgm:cxn modelId="{47522ECD-7160-47AA-B307-00EA38ABFA3F}" type="presParOf" srcId="{F58E7787-8C5D-4234-A7E6-23199F6D70A4}" destId="{B780CEBA-E4C0-4EC6-8FED-99A0A127AA27}" srcOrd="0" destOrd="0" presId="urn:microsoft.com/office/officeart/2009/3/layout/StepUpProcess"/>
    <dgm:cxn modelId="{11E6F9A2-2E8F-473F-891F-83B796534505}" type="presParOf" srcId="{68255A53-B33F-4DF2-9F0F-93551B2A6430}" destId="{129E68F7-F400-4C9D-91B6-6307946ABFAA}" srcOrd="4" destOrd="0" presId="urn:microsoft.com/office/officeart/2009/3/layout/StepUpProcess"/>
    <dgm:cxn modelId="{146AAD2A-FD7E-4C00-BA89-D3C87075ACC3}" type="presParOf" srcId="{129E68F7-F400-4C9D-91B6-6307946ABFAA}" destId="{A6E7B6DC-5750-4CCB-A90C-100878A2C336}" srcOrd="0" destOrd="0" presId="urn:microsoft.com/office/officeart/2009/3/layout/StepUpProcess"/>
    <dgm:cxn modelId="{0A3E0B13-520E-415E-BBCF-BB48F35F74B2}" type="presParOf" srcId="{129E68F7-F400-4C9D-91B6-6307946ABFAA}" destId="{1CC0BF85-11EA-421B-BD97-73787AA443B3}" srcOrd="1" destOrd="0" presId="urn:microsoft.com/office/officeart/2009/3/layout/StepUpProcess"/>
    <dgm:cxn modelId="{D8B93937-6567-4105-86BF-B058C17B6882}" type="presParOf" srcId="{129E68F7-F400-4C9D-91B6-6307946ABFAA}" destId="{0454D62C-8399-41C3-B6B3-94F83FC069D0}" srcOrd="2" destOrd="0" presId="urn:microsoft.com/office/officeart/2009/3/layout/StepUpProcess"/>
    <dgm:cxn modelId="{812DB1AE-E4A5-456E-AA44-2F2ECC2D2130}" type="presParOf" srcId="{68255A53-B33F-4DF2-9F0F-93551B2A6430}" destId="{48B3C35E-B551-4183-BA92-0FD83301EAEC}" srcOrd="5" destOrd="0" presId="urn:microsoft.com/office/officeart/2009/3/layout/StepUpProcess"/>
    <dgm:cxn modelId="{7E2EBFE4-E30D-4450-BE0E-7713876938B3}" type="presParOf" srcId="{48B3C35E-B551-4183-BA92-0FD83301EAEC}" destId="{2A4493C8-63F2-4633-BF56-BAB30BAABC86}" srcOrd="0" destOrd="0" presId="urn:microsoft.com/office/officeart/2009/3/layout/StepUpProcess"/>
    <dgm:cxn modelId="{25B52165-CE3E-4FEF-9A32-76E6079D8861}" type="presParOf" srcId="{68255A53-B33F-4DF2-9F0F-93551B2A6430}" destId="{7CBDD430-E226-48EB-BF89-0D60F13CF20C}" srcOrd="6" destOrd="0" presId="urn:microsoft.com/office/officeart/2009/3/layout/StepUpProcess"/>
    <dgm:cxn modelId="{ED820F14-A968-49A6-8122-4B03C1D82425}" type="presParOf" srcId="{7CBDD430-E226-48EB-BF89-0D60F13CF20C}" destId="{64EB3B22-67CF-485B-9874-D81C41CCC37B}" srcOrd="0" destOrd="0" presId="urn:microsoft.com/office/officeart/2009/3/layout/StepUpProcess"/>
    <dgm:cxn modelId="{DE2727D7-4B26-4F60-AE3F-121ED8281EB4}" type="presParOf" srcId="{7CBDD430-E226-48EB-BF89-0D60F13CF20C}" destId="{AAA35131-1E5C-4C45-A5CE-8B5847C83A62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1C7C42B-7EE9-4F54-B873-B970B53D6D5D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F42D61-093D-4640-B84D-80F8D56351A0}">
      <dgm:prSet/>
      <dgm:spPr/>
      <dgm:t>
        <a:bodyPr/>
        <a:lstStyle/>
        <a:p>
          <a:pPr algn="just"/>
          <a:r>
            <a:rPr lang="en-US" dirty="0"/>
            <a:t>According to the applicable legislation and the </a:t>
          </a:r>
          <a:r>
            <a:rPr lang="tr-TR" dirty="0" err="1" smtClean="0"/>
            <a:t>seriousness</a:t>
          </a:r>
          <a:r>
            <a:rPr lang="en-US" dirty="0" smtClean="0"/>
            <a:t> </a:t>
          </a:r>
          <a:r>
            <a:rPr lang="en-US" dirty="0"/>
            <a:t>of the action, </a:t>
          </a:r>
          <a:endParaRPr lang="tr-TR" dirty="0" smtClean="0"/>
        </a:p>
      </dgm:t>
    </dgm:pt>
    <dgm:pt modelId="{82562120-DCDC-4858-9C15-555DF05A3C99}" type="sibTrans" cxnId="{0E7844C2-074A-463F-92E3-FB3FC1853D1B}">
      <dgm:prSet/>
      <dgm:spPr/>
      <dgm:t>
        <a:bodyPr/>
        <a:lstStyle/>
        <a:p>
          <a:endParaRPr lang="tr-TR"/>
        </a:p>
      </dgm:t>
    </dgm:pt>
    <dgm:pt modelId="{A34AC0C7-74A7-4598-9F33-CCD957801FC4}" type="parTrans" cxnId="{0E7844C2-074A-463F-92E3-FB3FC1853D1B}">
      <dgm:prSet/>
      <dgm:spPr/>
      <dgm:t>
        <a:bodyPr/>
        <a:lstStyle/>
        <a:p>
          <a:endParaRPr lang="tr-TR"/>
        </a:p>
      </dgm:t>
    </dgm:pt>
    <dgm:pt modelId="{7F3DD3E1-2227-409E-ABA9-DEFD532B1F64}">
      <dgm:prSet/>
      <dgm:spPr/>
      <dgm:t>
        <a:bodyPr/>
        <a:lstStyle/>
        <a:p>
          <a:pPr algn="just"/>
          <a:r>
            <a:rPr lang="tr-TR" dirty="0" smtClean="0"/>
            <a:t>2-) A</a:t>
          </a:r>
          <a:r>
            <a:rPr lang="en-US" dirty="0" err="1" smtClean="0"/>
            <a:t>dministrative</a:t>
          </a:r>
          <a:r>
            <a:rPr lang="en-US" dirty="0" smtClean="0"/>
            <a:t> </a:t>
          </a:r>
          <a:r>
            <a:rPr lang="en-US" dirty="0" smtClean="0"/>
            <a:t>fine</a:t>
          </a:r>
          <a:r>
            <a:rPr lang="tr-TR" dirty="0" smtClean="0"/>
            <a:t>s,</a:t>
          </a:r>
          <a:r>
            <a:rPr lang="en-US" dirty="0" smtClean="0"/>
            <a:t>activity </a:t>
          </a:r>
          <a:r>
            <a:rPr lang="tr-TR" dirty="0" err="1" smtClean="0"/>
            <a:t>interruption</a:t>
          </a:r>
          <a:r>
            <a:rPr lang="tr-TR" dirty="0" smtClean="0"/>
            <a:t> </a:t>
          </a:r>
          <a:r>
            <a:rPr lang="tr-TR" dirty="0" err="1" smtClean="0"/>
            <a:t>punishment</a:t>
          </a:r>
          <a:r>
            <a:rPr lang="en-US" dirty="0" smtClean="0"/>
            <a:t> </a:t>
          </a:r>
          <a:r>
            <a:rPr lang="tr-TR" dirty="0" err="1" smtClean="0"/>
            <a:t>and</a:t>
          </a:r>
          <a:r>
            <a:rPr lang="tr-TR" dirty="0" smtClean="0"/>
            <a:t> </a:t>
          </a:r>
          <a:r>
            <a:rPr lang="tr-TR" dirty="0" err="1" smtClean="0"/>
            <a:t>some</a:t>
          </a:r>
          <a:r>
            <a:rPr lang="tr-TR" dirty="0" smtClean="0"/>
            <a:t> legal </a:t>
          </a:r>
          <a:r>
            <a:rPr lang="tr-TR" dirty="0" err="1" smtClean="0"/>
            <a:t>and</a:t>
          </a:r>
          <a:r>
            <a:rPr lang="tr-TR" dirty="0" smtClean="0"/>
            <a:t> </a:t>
          </a:r>
          <a:r>
            <a:rPr lang="tr-TR" dirty="0" err="1" smtClean="0"/>
            <a:t>administrative</a:t>
          </a:r>
          <a:r>
            <a:rPr lang="tr-TR" dirty="0" smtClean="0"/>
            <a:t> </a:t>
          </a:r>
          <a:r>
            <a:rPr lang="tr-TR" dirty="0" err="1" smtClean="0"/>
            <a:t>sanctions</a:t>
          </a:r>
          <a:r>
            <a:rPr lang="tr-TR" dirty="0" smtClean="0"/>
            <a:t> </a:t>
          </a:r>
          <a:r>
            <a:rPr lang="en-US" dirty="0" smtClean="0"/>
            <a:t>are </a:t>
          </a:r>
          <a:r>
            <a:rPr lang="tr-TR" dirty="0" err="1" smtClean="0"/>
            <a:t>suggested</a:t>
          </a:r>
          <a:r>
            <a:rPr lang="en-US" dirty="0" smtClean="0"/>
            <a:t> by the inspectors</a:t>
          </a:r>
          <a:r>
            <a:rPr lang="tr-TR" dirty="0" smtClean="0"/>
            <a:t> </a:t>
          </a:r>
          <a:r>
            <a:rPr lang="en-US" dirty="0" smtClean="0"/>
            <a:t>for private </a:t>
          </a:r>
          <a:r>
            <a:rPr lang="tr-TR" dirty="0" err="1" smtClean="0"/>
            <a:t>hospitals</a:t>
          </a:r>
          <a:r>
            <a:rPr lang="tr-TR" dirty="0" smtClean="0"/>
            <a:t> </a:t>
          </a:r>
          <a:r>
            <a:rPr lang="tr-TR" dirty="0" err="1" smtClean="0"/>
            <a:t>which</a:t>
          </a:r>
          <a:r>
            <a:rPr lang="tr-TR" dirty="0" smtClean="0"/>
            <a:t> </a:t>
          </a:r>
          <a:r>
            <a:rPr lang="tr-TR" dirty="0" err="1" smtClean="0"/>
            <a:t>belong</a:t>
          </a:r>
          <a:r>
            <a:rPr lang="tr-TR" dirty="0" smtClean="0"/>
            <a:t> </a:t>
          </a:r>
          <a:r>
            <a:rPr lang="tr-TR" dirty="0" err="1" smtClean="0"/>
            <a:t>to</a:t>
          </a:r>
          <a:r>
            <a:rPr lang="tr-TR" dirty="0" smtClean="0"/>
            <a:t> a </a:t>
          </a:r>
          <a:r>
            <a:rPr lang="tr-TR" dirty="0" err="1" smtClean="0"/>
            <a:t>private</a:t>
          </a:r>
          <a:r>
            <a:rPr lang="tr-TR" dirty="0" smtClean="0"/>
            <a:t> </a:t>
          </a:r>
          <a:r>
            <a:rPr lang="tr-TR" dirty="0" err="1" smtClean="0"/>
            <a:t>person</a:t>
          </a:r>
          <a:r>
            <a:rPr lang="tr-TR" dirty="0" smtClean="0"/>
            <a:t> </a:t>
          </a:r>
          <a:r>
            <a:rPr lang="tr-TR" dirty="0" err="1" smtClean="0"/>
            <a:t>or</a:t>
          </a:r>
          <a:r>
            <a:rPr lang="tr-TR" dirty="0" smtClean="0"/>
            <a:t> a </a:t>
          </a:r>
          <a:r>
            <a:rPr lang="tr-TR" dirty="0" err="1" smtClean="0"/>
            <a:t>corporation</a:t>
          </a:r>
          <a:r>
            <a:rPr lang="tr-TR" dirty="0" smtClean="0"/>
            <a:t>, </a:t>
          </a:r>
          <a:r>
            <a:rPr lang="tr-TR" dirty="0" err="1" smtClean="0"/>
            <a:t>etc</a:t>
          </a:r>
          <a:r>
            <a:rPr lang="tr-TR" dirty="0" smtClean="0"/>
            <a:t>.</a:t>
          </a:r>
          <a:endParaRPr lang="tr-TR" dirty="0"/>
        </a:p>
      </dgm:t>
    </dgm:pt>
    <dgm:pt modelId="{2392EEFB-8570-455D-9B25-477A0413C628}" type="parTrans" cxnId="{2448FC08-E1C4-475A-A140-F3BF4C7AA886}">
      <dgm:prSet/>
      <dgm:spPr/>
      <dgm:t>
        <a:bodyPr/>
        <a:lstStyle/>
        <a:p>
          <a:endParaRPr lang="tr-TR"/>
        </a:p>
      </dgm:t>
    </dgm:pt>
    <dgm:pt modelId="{CB901652-D4D8-42C1-96D9-878BC0B596F7}" type="sibTrans" cxnId="{2448FC08-E1C4-475A-A140-F3BF4C7AA886}">
      <dgm:prSet/>
      <dgm:spPr/>
      <dgm:t>
        <a:bodyPr/>
        <a:lstStyle/>
        <a:p>
          <a:endParaRPr lang="tr-TR"/>
        </a:p>
      </dgm:t>
    </dgm:pt>
    <dgm:pt modelId="{9FA65F8C-56E8-4D23-A309-DC7CCC969953}">
      <dgm:prSet/>
      <dgm:spPr/>
      <dgm:t>
        <a:bodyPr/>
        <a:lstStyle/>
        <a:p>
          <a:pPr algn="just"/>
          <a:r>
            <a:rPr lang="tr-TR" dirty="0" err="1" smtClean="0"/>
            <a:t>For</a:t>
          </a:r>
          <a:r>
            <a:rPr lang="tr-TR" dirty="0" smtClean="0"/>
            <a:t> </a:t>
          </a:r>
          <a:r>
            <a:rPr lang="tr-TR" dirty="0" err="1" smtClean="0"/>
            <a:t>instance</a:t>
          </a:r>
          <a:r>
            <a:rPr lang="tr-TR" dirty="0" smtClean="0"/>
            <a:t>;</a:t>
          </a:r>
        </a:p>
        <a:p>
          <a:pPr algn="just"/>
          <a:r>
            <a:rPr lang="tr-TR" dirty="0" smtClean="0"/>
            <a:t>1-) S</a:t>
          </a:r>
          <a:r>
            <a:rPr lang="en-US" dirty="0" err="1" smtClean="0"/>
            <a:t>ome</a:t>
          </a:r>
          <a:r>
            <a:rPr lang="en-US" dirty="0" smtClean="0"/>
            <a:t> disciplinary </a:t>
          </a:r>
          <a:r>
            <a:rPr lang="tr-TR" dirty="0" err="1" smtClean="0"/>
            <a:t>action</a:t>
          </a:r>
          <a:r>
            <a:rPr lang="en-US" dirty="0" smtClean="0"/>
            <a:t>s are </a:t>
          </a:r>
          <a:r>
            <a:rPr lang="tr-TR" dirty="0" err="1" smtClean="0"/>
            <a:t>suggested</a:t>
          </a:r>
          <a:r>
            <a:rPr lang="en-US" dirty="0" smtClean="0"/>
            <a:t> by the inspectors</a:t>
          </a:r>
          <a:r>
            <a:rPr lang="tr-TR" dirty="0" smtClean="0"/>
            <a:t> </a:t>
          </a:r>
          <a:r>
            <a:rPr lang="en-US" dirty="0" smtClean="0"/>
            <a:t>in </a:t>
          </a:r>
          <a:r>
            <a:rPr lang="tr-TR" dirty="0" err="1" smtClean="0"/>
            <a:t>Instutions</a:t>
          </a:r>
          <a:r>
            <a:rPr lang="tr-TR" dirty="0" smtClean="0"/>
            <a:t> (</a:t>
          </a:r>
          <a:r>
            <a:rPr lang="tr-TR" dirty="0" err="1" smtClean="0"/>
            <a:t>hospitals</a:t>
          </a:r>
          <a:r>
            <a:rPr lang="tr-TR" dirty="0" smtClean="0"/>
            <a:t>, </a:t>
          </a:r>
          <a:r>
            <a:rPr lang="tr-TR" dirty="0" err="1" smtClean="0"/>
            <a:t>local</a:t>
          </a:r>
          <a:r>
            <a:rPr lang="tr-TR" dirty="0" smtClean="0"/>
            <a:t> </a:t>
          </a:r>
          <a:r>
            <a:rPr lang="tr-TR" dirty="0" err="1" smtClean="0"/>
            <a:t>health</a:t>
          </a:r>
          <a:r>
            <a:rPr lang="tr-TR" dirty="0" smtClean="0"/>
            <a:t> </a:t>
          </a:r>
          <a:r>
            <a:rPr lang="tr-TR" dirty="0" err="1" smtClean="0"/>
            <a:t>authority</a:t>
          </a:r>
          <a:r>
            <a:rPr lang="tr-TR" dirty="0" smtClean="0"/>
            <a:t>, </a:t>
          </a:r>
          <a:r>
            <a:rPr lang="tr-TR" dirty="0" err="1" smtClean="0"/>
            <a:t>etc</a:t>
          </a:r>
          <a:r>
            <a:rPr lang="tr-TR" dirty="0" smtClean="0"/>
            <a:t>.)</a:t>
          </a:r>
          <a:r>
            <a:rPr lang="en-US" dirty="0" smtClean="0"/>
            <a:t> </a:t>
          </a:r>
          <a:r>
            <a:rPr lang="tr-TR" dirty="0" err="1" smtClean="0"/>
            <a:t>which</a:t>
          </a:r>
          <a:r>
            <a:rPr lang="tr-TR" dirty="0" smtClean="0"/>
            <a:t> is </a:t>
          </a:r>
          <a:r>
            <a:rPr lang="en-US" dirty="0" smtClean="0"/>
            <a:t>affiliated to the </a:t>
          </a:r>
          <a:r>
            <a:rPr lang="tr-TR" dirty="0" smtClean="0"/>
            <a:t>H</a:t>
          </a:r>
          <a:r>
            <a:rPr lang="en-US" dirty="0" err="1" smtClean="0"/>
            <a:t>ealth</a:t>
          </a:r>
          <a:r>
            <a:rPr lang="en-US" dirty="0" smtClean="0"/>
            <a:t> </a:t>
          </a:r>
          <a:r>
            <a:rPr lang="tr-TR" dirty="0" smtClean="0"/>
            <a:t>M</a:t>
          </a:r>
          <a:r>
            <a:rPr lang="en-US" dirty="0" err="1" smtClean="0"/>
            <a:t>inistry</a:t>
          </a:r>
          <a:r>
            <a:rPr lang="tr-TR" dirty="0" smtClean="0"/>
            <a:t>.</a:t>
          </a:r>
          <a:endParaRPr lang="tr-TR" dirty="0"/>
        </a:p>
      </dgm:t>
    </dgm:pt>
    <dgm:pt modelId="{1A79EAB0-8E14-43E4-8212-4D2A665065E2}" type="parTrans" cxnId="{757DEC6A-2154-47CA-B2CE-50AFCF396F95}">
      <dgm:prSet/>
      <dgm:spPr/>
      <dgm:t>
        <a:bodyPr/>
        <a:lstStyle/>
        <a:p>
          <a:endParaRPr lang="tr-TR"/>
        </a:p>
      </dgm:t>
    </dgm:pt>
    <dgm:pt modelId="{9C740933-D422-4EB1-A97B-5F92FA95AC24}" type="sibTrans" cxnId="{757DEC6A-2154-47CA-B2CE-50AFCF396F95}">
      <dgm:prSet/>
      <dgm:spPr/>
      <dgm:t>
        <a:bodyPr/>
        <a:lstStyle/>
        <a:p>
          <a:endParaRPr lang="tr-TR"/>
        </a:p>
      </dgm:t>
    </dgm:pt>
    <dgm:pt modelId="{715553B8-E14E-4680-B6A2-3EB20BEE3617}" type="pres">
      <dgm:prSet presAssocID="{11C7C42B-7EE9-4F54-B873-B970B53D6D5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14F404-68F7-4CE8-B6B5-6F6347594E8D}" type="pres">
      <dgm:prSet presAssocID="{2AF42D61-093D-4640-B84D-80F8D56351A0}" presName="linNode" presStyleCnt="0"/>
      <dgm:spPr/>
    </dgm:pt>
    <dgm:pt modelId="{4F1B0018-BA44-4F0E-A55D-8D332576528D}" type="pres">
      <dgm:prSet presAssocID="{2AF42D61-093D-4640-B84D-80F8D56351A0}" presName="parentText" presStyleLbl="node1" presStyleIdx="0" presStyleCnt="3" custScaleX="271676" custScaleY="56789" custLinFactNeighborX="-1947" custLinFactNeighborY="-18667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A0B5728-672B-4A34-AF10-4D9C039C5BD9}" type="pres">
      <dgm:prSet presAssocID="{82562120-DCDC-4858-9C15-555DF05A3C99}" presName="sp" presStyleCnt="0"/>
      <dgm:spPr/>
    </dgm:pt>
    <dgm:pt modelId="{CC22E176-A902-4119-B401-6CA5B2C7CA5E}" type="pres">
      <dgm:prSet presAssocID="{9FA65F8C-56E8-4D23-A309-DC7CCC969953}" presName="linNode" presStyleCnt="0"/>
      <dgm:spPr/>
    </dgm:pt>
    <dgm:pt modelId="{8877D82F-F638-4264-8FDB-D9A239E98BB6}" type="pres">
      <dgm:prSet presAssocID="{9FA65F8C-56E8-4D23-A309-DC7CCC969953}" presName="parentText" presStyleLbl="node1" presStyleIdx="1" presStyleCnt="3" custScaleX="271758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261974B-A197-4F34-97A8-63925F4A2A90}" type="pres">
      <dgm:prSet presAssocID="{9C740933-D422-4EB1-A97B-5F92FA95AC24}" presName="sp" presStyleCnt="0"/>
      <dgm:spPr/>
    </dgm:pt>
    <dgm:pt modelId="{433AC89C-07D7-43BA-BAD7-5C3FA1FD60AD}" type="pres">
      <dgm:prSet presAssocID="{7F3DD3E1-2227-409E-ABA9-DEFD532B1F64}" presName="linNode" presStyleCnt="0"/>
      <dgm:spPr/>
    </dgm:pt>
    <dgm:pt modelId="{8A791806-44F3-4A91-9A9F-CF53A34218E3}" type="pres">
      <dgm:prSet presAssocID="{7F3DD3E1-2227-409E-ABA9-DEFD532B1F64}" presName="parentText" presStyleLbl="node1" presStyleIdx="2" presStyleCnt="3" custScaleX="272738" custLinFactNeighborX="-887" custLinFactNeighborY="-3478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E7844C2-074A-463F-92E3-FB3FC1853D1B}" srcId="{11C7C42B-7EE9-4F54-B873-B970B53D6D5D}" destId="{2AF42D61-093D-4640-B84D-80F8D56351A0}" srcOrd="0" destOrd="0" parTransId="{A34AC0C7-74A7-4598-9F33-CCD957801FC4}" sibTransId="{82562120-DCDC-4858-9C15-555DF05A3C99}"/>
    <dgm:cxn modelId="{757DEC6A-2154-47CA-B2CE-50AFCF396F95}" srcId="{11C7C42B-7EE9-4F54-B873-B970B53D6D5D}" destId="{9FA65F8C-56E8-4D23-A309-DC7CCC969953}" srcOrd="1" destOrd="0" parTransId="{1A79EAB0-8E14-43E4-8212-4D2A665065E2}" sibTransId="{9C740933-D422-4EB1-A97B-5F92FA95AC24}"/>
    <dgm:cxn modelId="{F5578FB8-8F02-4E4D-B07C-0F8B0CA83F07}" type="presOf" srcId="{7F3DD3E1-2227-409E-ABA9-DEFD532B1F64}" destId="{8A791806-44F3-4A91-9A9F-CF53A34218E3}" srcOrd="0" destOrd="0" presId="urn:microsoft.com/office/officeart/2005/8/layout/vList5"/>
    <dgm:cxn modelId="{2448FC08-E1C4-475A-A140-F3BF4C7AA886}" srcId="{11C7C42B-7EE9-4F54-B873-B970B53D6D5D}" destId="{7F3DD3E1-2227-409E-ABA9-DEFD532B1F64}" srcOrd="2" destOrd="0" parTransId="{2392EEFB-8570-455D-9B25-477A0413C628}" sibTransId="{CB901652-D4D8-42C1-96D9-878BC0B596F7}"/>
    <dgm:cxn modelId="{7513E888-C909-4A1D-89A5-5EEADE5B85E0}" type="presOf" srcId="{2AF42D61-093D-4640-B84D-80F8D56351A0}" destId="{4F1B0018-BA44-4F0E-A55D-8D332576528D}" srcOrd="0" destOrd="0" presId="urn:microsoft.com/office/officeart/2005/8/layout/vList5"/>
    <dgm:cxn modelId="{CBABE92C-1CAA-4F1F-B50F-28F645591E92}" type="presOf" srcId="{11C7C42B-7EE9-4F54-B873-B970B53D6D5D}" destId="{715553B8-E14E-4680-B6A2-3EB20BEE3617}" srcOrd="0" destOrd="0" presId="urn:microsoft.com/office/officeart/2005/8/layout/vList5"/>
    <dgm:cxn modelId="{B1F27993-156A-417C-AD2C-1CF098E19FB2}" type="presOf" srcId="{9FA65F8C-56E8-4D23-A309-DC7CCC969953}" destId="{8877D82F-F638-4264-8FDB-D9A239E98BB6}" srcOrd="0" destOrd="0" presId="urn:microsoft.com/office/officeart/2005/8/layout/vList5"/>
    <dgm:cxn modelId="{ACAFA2F2-060E-4F73-91CD-57E9D8A16DC3}" type="presParOf" srcId="{715553B8-E14E-4680-B6A2-3EB20BEE3617}" destId="{3014F404-68F7-4CE8-B6B5-6F6347594E8D}" srcOrd="0" destOrd="0" presId="urn:microsoft.com/office/officeart/2005/8/layout/vList5"/>
    <dgm:cxn modelId="{241B10E8-79A6-4CA1-9953-FB29E0FF9168}" type="presParOf" srcId="{3014F404-68F7-4CE8-B6B5-6F6347594E8D}" destId="{4F1B0018-BA44-4F0E-A55D-8D332576528D}" srcOrd="0" destOrd="0" presId="urn:microsoft.com/office/officeart/2005/8/layout/vList5"/>
    <dgm:cxn modelId="{1082BF6B-F208-43D3-B0F3-D7CF6F8A7BDD}" type="presParOf" srcId="{715553B8-E14E-4680-B6A2-3EB20BEE3617}" destId="{8A0B5728-672B-4A34-AF10-4D9C039C5BD9}" srcOrd="1" destOrd="0" presId="urn:microsoft.com/office/officeart/2005/8/layout/vList5"/>
    <dgm:cxn modelId="{F3C05EDC-913F-463C-917C-D1368D3D08E1}" type="presParOf" srcId="{715553B8-E14E-4680-B6A2-3EB20BEE3617}" destId="{CC22E176-A902-4119-B401-6CA5B2C7CA5E}" srcOrd="2" destOrd="0" presId="urn:microsoft.com/office/officeart/2005/8/layout/vList5"/>
    <dgm:cxn modelId="{EB1C8C3B-C1F4-46FF-B1A7-43F2D489A6A2}" type="presParOf" srcId="{CC22E176-A902-4119-B401-6CA5B2C7CA5E}" destId="{8877D82F-F638-4264-8FDB-D9A239E98BB6}" srcOrd="0" destOrd="0" presId="urn:microsoft.com/office/officeart/2005/8/layout/vList5"/>
    <dgm:cxn modelId="{B6AB3A16-0D81-4704-A2B3-888047A1A802}" type="presParOf" srcId="{715553B8-E14E-4680-B6A2-3EB20BEE3617}" destId="{A261974B-A197-4F34-97A8-63925F4A2A90}" srcOrd="3" destOrd="0" presId="urn:microsoft.com/office/officeart/2005/8/layout/vList5"/>
    <dgm:cxn modelId="{D4DEAAF9-3105-4D5D-8654-0C13172E99B1}" type="presParOf" srcId="{715553B8-E14E-4680-B6A2-3EB20BEE3617}" destId="{433AC89C-07D7-43BA-BAD7-5C3FA1FD60AD}" srcOrd="4" destOrd="0" presId="urn:microsoft.com/office/officeart/2005/8/layout/vList5"/>
    <dgm:cxn modelId="{2344C857-6C57-40C1-80C6-E7BE9E7D06F3}" type="presParOf" srcId="{433AC89C-07D7-43BA-BAD7-5C3FA1FD60AD}" destId="{8A791806-44F3-4A91-9A9F-CF53A34218E3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2899D20-A22B-4D8C-81CC-DBECC6FDF58E}" type="doc">
      <dgm:prSet loTypeId="urn:microsoft.com/office/officeart/2005/8/layout/arrow2" loCatId="process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9AA936-CC77-4602-8D74-96E87F92C6CA}">
      <dgm:prSet custT="1"/>
      <dgm:spPr/>
      <dgm:t>
        <a:bodyPr/>
        <a:lstStyle/>
        <a:p>
          <a:pPr rtl="0"/>
          <a:r>
            <a:rPr lang="en-US" sz="1200" b="1" dirty="0" smtClean="0"/>
            <a:t>Basic </a:t>
          </a:r>
          <a:endParaRPr lang="tr-TR" sz="1200" b="1" dirty="0" smtClean="0"/>
        </a:p>
        <a:p>
          <a:pPr rtl="0"/>
          <a:r>
            <a:rPr lang="en-US" sz="1200" b="1" dirty="0" smtClean="0"/>
            <a:t>Training</a:t>
          </a:r>
          <a:endParaRPr lang="tr-TR" sz="1200" b="1" dirty="0"/>
        </a:p>
      </dgm:t>
    </dgm:pt>
    <dgm:pt modelId="{8202355E-70E3-44C6-B64F-01C0A7E5F8F0}" type="parTrans" cxnId="{9E32DE71-CAEF-4030-B393-763DAD0154C4}">
      <dgm:prSet/>
      <dgm:spPr/>
      <dgm:t>
        <a:bodyPr/>
        <a:lstStyle/>
        <a:p>
          <a:endParaRPr lang="en-US"/>
        </a:p>
      </dgm:t>
    </dgm:pt>
    <dgm:pt modelId="{E73A1FCD-0BBF-4C34-B099-01CFA6E9E09F}" type="sibTrans" cxnId="{9E32DE71-CAEF-4030-B393-763DAD0154C4}">
      <dgm:prSet/>
      <dgm:spPr/>
      <dgm:t>
        <a:bodyPr/>
        <a:lstStyle/>
        <a:p>
          <a:endParaRPr lang="en-US"/>
        </a:p>
      </dgm:t>
    </dgm:pt>
    <dgm:pt modelId="{EF88C188-5354-4927-B36B-8AEFDED251B3}">
      <dgm:prSet custT="1"/>
      <dgm:spPr/>
      <dgm:t>
        <a:bodyPr/>
        <a:lstStyle/>
        <a:p>
          <a:pPr rtl="0"/>
          <a:r>
            <a:rPr lang="en-US" sz="1300" b="1" dirty="0" smtClean="0"/>
            <a:t>Training on Compliance</a:t>
          </a:r>
          <a:r>
            <a:rPr lang="tr-TR" sz="1300" b="1" dirty="0" smtClean="0"/>
            <a:t>, </a:t>
          </a:r>
          <a:r>
            <a:rPr lang="tr-TR" sz="1300" b="1" dirty="0" err="1" smtClean="0"/>
            <a:t>Legislative</a:t>
          </a:r>
          <a:r>
            <a:rPr lang="tr-TR" sz="1300" b="1" dirty="0" smtClean="0"/>
            <a:t> Training</a:t>
          </a:r>
          <a:endParaRPr lang="tr-TR" sz="1300" b="1" dirty="0"/>
        </a:p>
      </dgm:t>
    </dgm:pt>
    <dgm:pt modelId="{0C79F8DD-1DD7-46AC-9909-DB0AD792FDDB}" type="parTrans" cxnId="{61E36AAD-68AA-4010-8B7B-559479AC95F4}">
      <dgm:prSet/>
      <dgm:spPr/>
      <dgm:t>
        <a:bodyPr/>
        <a:lstStyle/>
        <a:p>
          <a:endParaRPr lang="en-US"/>
        </a:p>
      </dgm:t>
    </dgm:pt>
    <dgm:pt modelId="{25C99CF6-AFCE-40CB-B203-688B77FCB064}" type="sibTrans" cxnId="{61E36AAD-68AA-4010-8B7B-559479AC95F4}">
      <dgm:prSet/>
      <dgm:spPr/>
      <dgm:t>
        <a:bodyPr/>
        <a:lstStyle/>
        <a:p>
          <a:endParaRPr lang="en-US"/>
        </a:p>
      </dgm:t>
    </dgm:pt>
    <dgm:pt modelId="{569153AE-C12C-4B70-9FC6-B82F74DD0E68}">
      <dgm:prSet custT="1"/>
      <dgm:spPr/>
      <dgm:t>
        <a:bodyPr/>
        <a:lstStyle/>
        <a:p>
          <a:pPr rtl="0"/>
          <a:r>
            <a:rPr lang="en-US" sz="1300" b="1" dirty="0" smtClean="0"/>
            <a:t>Practice Training</a:t>
          </a:r>
          <a:endParaRPr lang="tr-TR" sz="1300" b="1" dirty="0"/>
        </a:p>
      </dgm:t>
    </dgm:pt>
    <dgm:pt modelId="{71F8CC4E-CD08-4C91-A112-FEDAF86AAB71}" type="parTrans" cxnId="{4EDF5C62-4AB2-430D-B93F-3455B6763707}">
      <dgm:prSet/>
      <dgm:spPr/>
      <dgm:t>
        <a:bodyPr/>
        <a:lstStyle/>
        <a:p>
          <a:endParaRPr lang="en-US"/>
        </a:p>
      </dgm:t>
    </dgm:pt>
    <dgm:pt modelId="{715BDCCB-A9FC-4DA8-A523-A4E6212D6826}" type="sibTrans" cxnId="{4EDF5C62-4AB2-430D-B93F-3455B6763707}">
      <dgm:prSet/>
      <dgm:spPr/>
      <dgm:t>
        <a:bodyPr/>
        <a:lstStyle/>
        <a:p>
          <a:endParaRPr lang="en-US"/>
        </a:p>
      </dgm:t>
    </dgm:pt>
    <dgm:pt modelId="{4223214F-C3D7-4F90-8197-62653968BABA}">
      <dgm:prSet custT="1"/>
      <dgm:spPr/>
      <dgm:t>
        <a:bodyPr/>
        <a:lstStyle/>
        <a:p>
          <a:pPr rtl="0"/>
          <a:r>
            <a:rPr lang="tr-TR" sz="1300" b="1" dirty="0" err="1" smtClean="0"/>
            <a:t>Thesis</a:t>
          </a:r>
          <a:r>
            <a:rPr lang="tr-TR" sz="1300" b="1" dirty="0" smtClean="0"/>
            <a:t> </a:t>
          </a:r>
          <a:r>
            <a:rPr lang="tr-TR" sz="1300" b="1" dirty="0" err="1" smtClean="0"/>
            <a:t>period</a:t>
          </a:r>
          <a:endParaRPr lang="tr-TR" sz="1300" b="1" dirty="0"/>
        </a:p>
      </dgm:t>
    </dgm:pt>
    <dgm:pt modelId="{86C881C5-8E3C-4F16-8469-826D2A803F22}" type="parTrans" cxnId="{4DC52C37-998E-4C02-9A87-9871C4AB26CD}">
      <dgm:prSet/>
      <dgm:spPr/>
      <dgm:t>
        <a:bodyPr/>
        <a:lstStyle/>
        <a:p>
          <a:endParaRPr lang="tr-TR"/>
        </a:p>
      </dgm:t>
    </dgm:pt>
    <dgm:pt modelId="{4B85B43D-77A8-4470-9AD0-5273ABE024B1}" type="sibTrans" cxnId="{4DC52C37-998E-4C02-9A87-9871C4AB26CD}">
      <dgm:prSet/>
      <dgm:spPr/>
      <dgm:t>
        <a:bodyPr/>
        <a:lstStyle/>
        <a:p>
          <a:endParaRPr lang="tr-TR"/>
        </a:p>
      </dgm:t>
    </dgm:pt>
    <dgm:pt modelId="{571BB6BF-D4F4-49EE-A2D0-456106FBEE6A}">
      <dgm:prSet/>
      <dgm:spPr/>
      <dgm:t>
        <a:bodyPr/>
        <a:lstStyle/>
        <a:p>
          <a:pPr rtl="0"/>
          <a:endParaRPr lang="tr-TR" dirty="0"/>
        </a:p>
      </dgm:t>
    </dgm:pt>
    <dgm:pt modelId="{DDE4AF51-EBF9-4725-892C-F927A528FB1D}" type="parTrans" cxnId="{3C898996-51A8-4638-B393-1EDBB82B607D}">
      <dgm:prSet/>
      <dgm:spPr/>
      <dgm:t>
        <a:bodyPr/>
        <a:lstStyle/>
        <a:p>
          <a:endParaRPr lang="tr-TR"/>
        </a:p>
      </dgm:t>
    </dgm:pt>
    <dgm:pt modelId="{C4AB4F8C-DBA0-4755-AAEF-FE2877D9768F}" type="sibTrans" cxnId="{3C898996-51A8-4638-B393-1EDBB82B607D}">
      <dgm:prSet/>
      <dgm:spPr/>
      <dgm:t>
        <a:bodyPr/>
        <a:lstStyle/>
        <a:p>
          <a:endParaRPr lang="tr-TR"/>
        </a:p>
      </dgm:t>
    </dgm:pt>
    <dgm:pt modelId="{93FBCE25-4A5D-4B10-8D39-5AE70EAF1454}">
      <dgm:prSet custT="1"/>
      <dgm:spPr/>
      <dgm:t>
        <a:bodyPr/>
        <a:lstStyle/>
        <a:p>
          <a:pPr rtl="0"/>
          <a:r>
            <a:rPr lang="tr-TR" sz="1300" b="1" dirty="0" err="1" smtClean="0"/>
            <a:t>Proficiency</a:t>
          </a:r>
          <a:r>
            <a:rPr lang="tr-TR" sz="1300" b="1" dirty="0" smtClean="0"/>
            <a:t> </a:t>
          </a:r>
          <a:r>
            <a:rPr lang="tr-TR" sz="1300" b="1" dirty="0" err="1" smtClean="0"/>
            <a:t>exam</a:t>
          </a:r>
          <a:endParaRPr lang="tr-TR" sz="1300" b="1" dirty="0"/>
        </a:p>
      </dgm:t>
    </dgm:pt>
    <dgm:pt modelId="{8B2A96EE-7788-4586-BAF5-3CB0DD7D4653}" type="parTrans" cxnId="{D013A5ED-5A9D-4E1B-A06E-3555142F7E0E}">
      <dgm:prSet/>
      <dgm:spPr/>
      <dgm:t>
        <a:bodyPr/>
        <a:lstStyle/>
        <a:p>
          <a:endParaRPr lang="tr-TR"/>
        </a:p>
      </dgm:t>
    </dgm:pt>
    <dgm:pt modelId="{197DC905-953C-4B97-BC5C-0380EEA53A39}" type="sibTrans" cxnId="{D013A5ED-5A9D-4E1B-A06E-3555142F7E0E}">
      <dgm:prSet/>
      <dgm:spPr/>
      <dgm:t>
        <a:bodyPr/>
        <a:lstStyle/>
        <a:p>
          <a:endParaRPr lang="tr-TR"/>
        </a:p>
      </dgm:t>
    </dgm:pt>
    <dgm:pt modelId="{42ADE8FC-F7E5-4C92-B500-D2A7D0AF793E}" type="pres">
      <dgm:prSet presAssocID="{E2899D20-A22B-4D8C-81CC-DBECC6FDF58E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508466A-740C-4694-B23B-D4600050FD3F}" type="pres">
      <dgm:prSet presAssocID="{E2899D20-A22B-4D8C-81CC-DBECC6FDF58E}" presName="arrow" presStyleLbl="bgShp" presStyleIdx="0" presStyleCnt="1" custScaleX="122338" custScaleY="90895" custLinFactNeighborY="1414"/>
      <dgm:spPr/>
      <dgm:t>
        <a:bodyPr/>
        <a:lstStyle/>
        <a:p>
          <a:endParaRPr lang="en-US"/>
        </a:p>
      </dgm:t>
    </dgm:pt>
    <dgm:pt modelId="{31AE92E0-306B-4648-867C-70F44A7EA873}" type="pres">
      <dgm:prSet presAssocID="{E2899D20-A22B-4D8C-81CC-DBECC6FDF58E}" presName="arrowDiagram5" presStyleCnt="0"/>
      <dgm:spPr/>
    </dgm:pt>
    <dgm:pt modelId="{53AAFB15-6514-4F1D-8F93-B178BE9AC930}" type="pres">
      <dgm:prSet presAssocID="{C29AA936-CC77-4602-8D74-96E87F92C6CA}" presName="bullet5a" presStyleLbl="node1" presStyleIdx="0" presStyleCnt="5" custLinFactX="-179134" custLinFactNeighborX="-200000" custLinFactNeighborY="-15459"/>
      <dgm:spPr/>
    </dgm:pt>
    <dgm:pt modelId="{9F71AF48-1352-40B5-9F9A-5368B0998B0B}" type="pres">
      <dgm:prSet presAssocID="{C29AA936-CC77-4602-8D74-96E87F92C6CA}" presName="textBox5a" presStyleLbl="revTx" presStyleIdx="0" presStyleCnt="5" custScaleY="62866" custLinFactX="-48532" custLinFactNeighborX="-100000" custLinFactNeighborY="-7322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01DCF6A-96AA-430F-8A05-94BF7FB05796}" type="pres">
      <dgm:prSet presAssocID="{EF88C188-5354-4927-B36B-8AEFDED251B3}" presName="bullet5b" presStyleLbl="node1" presStyleIdx="1" presStyleCnt="5" custLinFactNeighborX="-67961" custLinFactNeighborY="-20791"/>
      <dgm:spPr/>
    </dgm:pt>
    <dgm:pt modelId="{3C0342E6-32D3-49A0-B2B7-CF71AE396CBB}" type="pres">
      <dgm:prSet presAssocID="{EF88C188-5354-4927-B36B-8AEFDED251B3}" presName="textBox5b" presStyleLbl="revTx" presStyleIdx="1" presStyleCnt="5" custScaleY="46930" custLinFactNeighborX="-98725" custLinFactNeighborY="-8162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6A9905A-CAAF-43D7-919F-CB34FA6EE13F}" type="pres">
      <dgm:prSet presAssocID="{569153AE-C12C-4B70-9FC6-B82F74DD0E68}" presName="bullet5c" presStyleLbl="node1" presStyleIdx="2" presStyleCnt="5" custLinFactNeighborX="5439" custLinFactNeighborY="16318"/>
      <dgm:spPr/>
    </dgm:pt>
    <dgm:pt modelId="{8B8C919D-B846-4761-96B4-F414BC0FE689}" type="pres">
      <dgm:prSet presAssocID="{569153AE-C12C-4B70-9FC6-B82F74DD0E68}" presName="textBox5c" presStyleLbl="revTx" presStyleIdx="2" presStyleCnt="5" custScaleX="82634" custScaleY="13600" custLinFactNeighborX="-64369" custLinFactNeighborY="-6918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DCE1E97-389E-4689-9B35-77F990D16C08}" type="pres">
      <dgm:prSet presAssocID="{4223214F-C3D7-4F90-8197-62653968BABA}" presName="bullet5d" presStyleLbl="node1" presStyleIdx="3" presStyleCnt="5" custLinFactNeighborX="10528" custLinFactNeighborY="35794"/>
      <dgm:spPr/>
    </dgm:pt>
    <dgm:pt modelId="{6EE2C5C3-8263-4126-BBDD-F04165221081}" type="pres">
      <dgm:prSet presAssocID="{4223214F-C3D7-4F90-8197-62653968BABA}" presName="textBox5d" presStyleLbl="revTx" presStyleIdx="3" presStyleCnt="5" custScaleX="95351" custScaleY="14367" custLinFactNeighborX="-62224" custLinFactNeighborY="-5838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9A98206-8C31-42E7-B01B-1CFB42280924}" type="pres">
      <dgm:prSet presAssocID="{93FBCE25-4A5D-4B10-8D39-5AE70EAF1454}" presName="bullet5e" presStyleLbl="node1" presStyleIdx="4" presStyleCnt="5" custLinFactNeighborX="66097" custLinFactNeighborY="17251"/>
      <dgm:spPr/>
    </dgm:pt>
    <dgm:pt modelId="{1C80F18F-4F3A-4B18-97D1-D18B29D9D2F8}" type="pres">
      <dgm:prSet presAssocID="{93FBCE25-4A5D-4B10-8D39-5AE70EAF1454}" presName="textBox5e" presStyleLbl="revTx" presStyleIdx="4" presStyleCnt="5" custAng="10800000" custFlipVert="1" custScaleX="95828" custScaleY="11258" custLinFactNeighborX="-54713" custLinFactNeighborY="-6455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ADF0A97-98AE-4636-BF45-F7897FC05D53}" type="presOf" srcId="{4223214F-C3D7-4F90-8197-62653968BABA}" destId="{6EE2C5C3-8263-4126-BBDD-F04165221081}" srcOrd="0" destOrd="0" presId="urn:microsoft.com/office/officeart/2005/8/layout/arrow2"/>
    <dgm:cxn modelId="{61E36AAD-68AA-4010-8B7B-559479AC95F4}" srcId="{E2899D20-A22B-4D8C-81CC-DBECC6FDF58E}" destId="{EF88C188-5354-4927-B36B-8AEFDED251B3}" srcOrd="1" destOrd="0" parTransId="{0C79F8DD-1DD7-46AC-9909-DB0AD792FDDB}" sibTransId="{25C99CF6-AFCE-40CB-B203-688B77FCB064}"/>
    <dgm:cxn modelId="{4DC52C37-998E-4C02-9A87-9871C4AB26CD}" srcId="{E2899D20-A22B-4D8C-81CC-DBECC6FDF58E}" destId="{4223214F-C3D7-4F90-8197-62653968BABA}" srcOrd="3" destOrd="0" parTransId="{86C881C5-8E3C-4F16-8469-826D2A803F22}" sibTransId="{4B85B43D-77A8-4470-9AD0-5273ABE024B1}"/>
    <dgm:cxn modelId="{4EDF5C62-4AB2-430D-B93F-3455B6763707}" srcId="{E2899D20-A22B-4D8C-81CC-DBECC6FDF58E}" destId="{569153AE-C12C-4B70-9FC6-B82F74DD0E68}" srcOrd="2" destOrd="0" parTransId="{71F8CC4E-CD08-4C91-A112-FEDAF86AAB71}" sibTransId="{715BDCCB-A9FC-4DA8-A523-A4E6212D6826}"/>
    <dgm:cxn modelId="{A046867C-F863-4D23-AD7F-B24990B91145}" type="presOf" srcId="{C29AA936-CC77-4602-8D74-96E87F92C6CA}" destId="{9F71AF48-1352-40B5-9F9A-5368B0998B0B}" srcOrd="0" destOrd="0" presId="urn:microsoft.com/office/officeart/2005/8/layout/arrow2"/>
    <dgm:cxn modelId="{15B3BEF2-5864-4996-B7FD-8886538F3BE4}" type="presOf" srcId="{EF88C188-5354-4927-B36B-8AEFDED251B3}" destId="{3C0342E6-32D3-49A0-B2B7-CF71AE396CBB}" srcOrd="0" destOrd="0" presId="urn:microsoft.com/office/officeart/2005/8/layout/arrow2"/>
    <dgm:cxn modelId="{9E32DE71-CAEF-4030-B393-763DAD0154C4}" srcId="{E2899D20-A22B-4D8C-81CC-DBECC6FDF58E}" destId="{C29AA936-CC77-4602-8D74-96E87F92C6CA}" srcOrd="0" destOrd="0" parTransId="{8202355E-70E3-44C6-B64F-01C0A7E5F8F0}" sibTransId="{E73A1FCD-0BBF-4C34-B099-01CFA6E9E09F}"/>
    <dgm:cxn modelId="{D16208CD-D393-4057-913C-0B927EB80FC3}" type="presOf" srcId="{569153AE-C12C-4B70-9FC6-B82F74DD0E68}" destId="{8B8C919D-B846-4761-96B4-F414BC0FE689}" srcOrd="0" destOrd="0" presId="urn:microsoft.com/office/officeart/2005/8/layout/arrow2"/>
    <dgm:cxn modelId="{26A20D37-2EE3-46C8-8567-4BB07D4679A3}" type="presOf" srcId="{E2899D20-A22B-4D8C-81CC-DBECC6FDF58E}" destId="{42ADE8FC-F7E5-4C92-B500-D2A7D0AF793E}" srcOrd="0" destOrd="0" presId="urn:microsoft.com/office/officeart/2005/8/layout/arrow2"/>
    <dgm:cxn modelId="{F3CC3668-5E30-476C-9455-05A84449A35C}" type="presOf" srcId="{93FBCE25-4A5D-4B10-8D39-5AE70EAF1454}" destId="{1C80F18F-4F3A-4B18-97D1-D18B29D9D2F8}" srcOrd="0" destOrd="0" presId="urn:microsoft.com/office/officeart/2005/8/layout/arrow2"/>
    <dgm:cxn modelId="{3C898996-51A8-4638-B393-1EDBB82B607D}" srcId="{E2899D20-A22B-4D8C-81CC-DBECC6FDF58E}" destId="{571BB6BF-D4F4-49EE-A2D0-456106FBEE6A}" srcOrd="5" destOrd="0" parTransId="{DDE4AF51-EBF9-4725-892C-F927A528FB1D}" sibTransId="{C4AB4F8C-DBA0-4755-AAEF-FE2877D9768F}"/>
    <dgm:cxn modelId="{D013A5ED-5A9D-4E1B-A06E-3555142F7E0E}" srcId="{E2899D20-A22B-4D8C-81CC-DBECC6FDF58E}" destId="{93FBCE25-4A5D-4B10-8D39-5AE70EAF1454}" srcOrd="4" destOrd="0" parTransId="{8B2A96EE-7788-4586-BAF5-3CB0DD7D4653}" sibTransId="{197DC905-953C-4B97-BC5C-0380EEA53A39}"/>
    <dgm:cxn modelId="{3BD4461E-62A1-4E7F-B3E1-CAC66FAC72DC}" type="presParOf" srcId="{42ADE8FC-F7E5-4C92-B500-D2A7D0AF793E}" destId="{3508466A-740C-4694-B23B-D4600050FD3F}" srcOrd="0" destOrd="0" presId="urn:microsoft.com/office/officeart/2005/8/layout/arrow2"/>
    <dgm:cxn modelId="{51273AE1-BBBA-45B8-89B8-A912902BC42B}" type="presParOf" srcId="{42ADE8FC-F7E5-4C92-B500-D2A7D0AF793E}" destId="{31AE92E0-306B-4648-867C-70F44A7EA873}" srcOrd="1" destOrd="0" presId="urn:microsoft.com/office/officeart/2005/8/layout/arrow2"/>
    <dgm:cxn modelId="{17823FAB-81D7-47A7-8B56-AE41F42BD648}" type="presParOf" srcId="{31AE92E0-306B-4648-867C-70F44A7EA873}" destId="{53AAFB15-6514-4F1D-8F93-B178BE9AC930}" srcOrd="0" destOrd="0" presId="urn:microsoft.com/office/officeart/2005/8/layout/arrow2"/>
    <dgm:cxn modelId="{AF3FAA53-9C3C-476C-8DA3-32D6B7DE06B3}" type="presParOf" srcId="{31AE92E0-306B-4648-867C-70F44A7EA873}" destId="{9F71AF48-1352-40B5-9F9A-5368B0998B0B}" srcOrd="1" destOrd="0" presId="urn:microsoft.com/office/officeart/2005/8/layout/arrow2"/>
    <dgm:cxn modelId="{5B04F8F0-433A-4489-BC9C-F55B96500C6B}" type="presParOf" srcId="{31AE92E0-306B-4648-867C-70F44A7EA873}" destId="{D01DCF6A-96AA-430F-8A05-94BF7FB05796}" srcOrd="2" destOrd="0" presId="urn:microsoft.com/office/officeart/2005/8/layout/arrow2"/>
    <dgm:cxn modelId="{0C11FF36-F70B-4BD9-A7B0-C1F894B0203B}" type="presParOf" srcId="{31AE92E0-306B-4648-867C-70F44A7EA873}" destId="{3C0342E6-32D3-49A0-B2B7-CF71AE396CBB}" srcOrd="3" destOrd="0" presId="urn:microsoft.com/office/officeart/2005/8/layout/arrow2"/>
    <dgm:cxn modelId="{99261B47-8D9D-4EEF-948D-A05875BDE16B}" type="presParOf" srcId="{31AE92E0-306B-4648-867C-70F44A7EA873}" destId="{B6A9905A-CAAF-43D7-919F-CB34FA6EE13F}" srcOrd="4" destOrd="0" presId="urn:microsoft.com/office/officeart/2005/8/layout/arrow2"/>
    <dgm:cxn modelId="{397CB1F4-0001-4237-9EAC-11C42A349DF1}" type="presParOf" srcId="{31AE92E0-306B-4648-867C-70F44A7EA873}" destId="{8B8C919D-B846-4761-96B4-F414BC0FE689}" srcOrd="5" destOrd="0" presId="urn:microsoft.com/office/officeart/2005/8/layout/arrow2"/>
    <dgm:cxn modelId="{3C9E3EEE-0AF5-4E5D-BD15-C56C9E8CBCFD}" type="presParOf" srcId="{31AE92E0-306B-4648-867C-70F44A7EA873}" destId="{8DCE1E97-389E-4689-9B35-77F990D16C08}" srcOrd="6" destOrd="0" presId="urn:microsoft.com/office/officeart/2005/8/layout/arrow2"/>
    <dgm:cxn modelId="{24E54784-1363-447C-B37C-69D95C506FA8}" type="presParOf" srcId="{31AE92E0-306B-4648-867C-70F44A7EA873}" destId="{6EE2C5C3-8263-4126-BBDD-F04165221081}" srcOrd="7" destOrd="0" presId="urn:microsoft.com/office/officeart/2005/8/layout/arrow2"/>
    <dgm:cxn modelId="{73D304D3-09A5-4CFA-9D71-00F34F07867B}" type="presParOf" srcId="{31AE92E0-306B-4648-867C-70F44A7EA873}" destId="{19A98206-8C31-42E7-B01B-1CFB42280924}" srcOrd="8" destOrd="0" presId="urn:microsoft.com/office/officeart/2005/8/layout/arrow2"/>
    <dgm:cxn modelId="{7B6F7F72-7407-40CE-BDAF-19F36C7ADB1E}" type="presParOf" srcId="{31AE92E0-306B-4648-867C-70F44A7EA873}" destId="{1C80F18F-4F3A-4B18-97D1-D18B29D9D2F8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B662763-E179-4947-8E8F-1A85D7381EF4}" type="doc">
      <dgm:prSet loTypeId="urn:microsoft.com/office/officeart/2005/8/layout/chevronAccent+Icon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58B7A25-A3CB-49D5-8763-EE28DDA4074B}">
      <dgm:prSet/>
      <dgm:spPr/>
      <dgm:t>
        <a:bodyPr/>
        <a:lstStyle/>
        <a:p>
          <a:pPr rtl="0"/>
          <a:r>
            <a:rPr lang="tr-TR" dirty="0" smtClean="0"/>
            <a:t>A</a:t>
          </a:r>
          <a:r>
            <a:rPr lang="en-US" dirty="0" smtClean="0"/>
            <a:t> smart report assistant is developed and it is aimed to provide more reliable and effective reports that the inspectors can automatically enter a lot of </a:t>
          </a:r>
          <a:r>
            <a:rPr lang="tr-TR" dirty="0" smtClean="0"/>
            <a:t>data</a:t>
          </a:r>
          <a:r>
            <a:rPr lang="en-US" dirty="0" smtClean="0"/>
            <a:t> during the report writing phase</a:t>
          </a:r>
          <a:endParaRPr lang="tr-TR" dirty="0"/>
        </a:p>
      </dgm:t>
    </dgm:pt>
    <dgm:pt modelId="{8B5A8E90-47EA-4581-9F8A-B1ABB9CA50A3}" type="parTrans" cxnId="{20BD7809-741E-4CAD-8741-41809A6487C1}">
      <dgm:prSet/>
      <dgm:spPr/>
      <dgm:t>
        <a:bodyPr/>
        <a:lstStyle/>
        <a:p>
          <a:endParaRPr lang="en-US"/>
        </a:p>
      </dgm:t>
    </dgm:pt>
    <dgm:pt modelId="{FAAAD268-86F6-4896-A5BF-E06BC98DCF3B}" type="sibTrans" cxnId="{20BD7809-741E-4CAD-8741-41809A6487C1}">
      <dgm:prSet/>
      <dgm:spPr/>
      <dgm:t>
        <a:bodyPr/>
        <a:lstStyle/>
        <a:p>
          <a:endParaRPr lang="en-US"/>
        </a:p>
      </dgm:t>
    </dgm:pt>
    <dgm:pt modelId="{0B02144A-642C-4EE9-BF58-062545C64D6E}" type="pres">
      <dgm:prSet presAssocID="{4B662763-E179-4947-8E8F-1A85D7381EF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1C4B282-107A-440D-9CF6-ED03C63662EE}" type="pres">
      <dgm:prSet presAssocID="{D58B7A25-A3CB-49D5-8763-EE28DDA4074B}" presName="composite" presStyleCnt="0"/>
      <dgm:spPr/>
    </dgm:pt>
    <dgm:pt modelId="{931A1302-F23F-483D-B20C-B7C61DB4393D}" type="pres">
      <dgm:prSet presAssocID="{D58B7A25-A3CB-49D5-8763-EE28DDA4074B}" presName="bgChev" presStyleLbl="node1" presStyleIdx="0" presStyleCnt="1" custLinFactNeighborX="-54" custLinFactNeighborY="12650"/>
      <dgm:spPr/>
    </dgm:pt>
    <dgm:pt modelId="{7D4CB83F-94E0-4959-9A5B-F7164FAE44A6}" type="pres">
      <dgm:prSet presAssocID="{D58B7A25-A3CB-49D5-8763-EE28DDA4074B}" presName="txNode" presStyleLbl="fgAcc1" presStyleIdx="0" presStyleCnt="1" custLinFactNeighborX="-881" custLinFactNeighborY="101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6C6BF25-8CD4-43E7-A22E-D89945426508}" type="presOf" srcId="{D58B7A25-A3CB-49D5-8763-EE28DDA4074B}" destId="{7D4CB83F-94E0-4959-9A5B-F7164FAE44A6}" srcOrd="0" destOrd="0" presId="urn:microsoft.com/office/officeart/2005/8/layout/chevronAccent+Icon"/>
    <dgm:cxn modelId="{20BD7809-741E-4CAD-8741-41809A6487C1}" srcId="{4B662763-E179-4947-8E8F-1A85D7381EF4}" destId="{D58B7A25-A3CB-49D5-8763-EE28DDA4074B}" srcOrd="0" destOrd="0" parTransId="{8B5A8E90-47EA-4581-9F8A-B1ABB9CA50A3}" sibTransId="{FAAAD268-86F6-4896-A5BF-E06BC98DCF3B}"/>
    <dgm:cxn modelId="{48E3EF59-A5A6-4E3A-A666-BA68D0A6CFB5}" type="presOf" srcId="{4B662763-E179-4947-8E8F-1A85D7381EF4}" destId="{0B02144A-642C-4EE9-BF58-062545C64D6E}" srcOrd="0" destOrd="0" presId="urn:microsoft.com/office/officeart/2005/8/layout/chevronAccent+Icon"/>
    <dgm:cxn modelId="{93944619-0AAD-4EAC-92E8-1D794BF4A45C}" type="presParOf" srcId="{0B02144A-642C-4EE9-BF58-062545C64D6E}" destId="{D1C4B282-107A-440D-9CF6-ED03C63662EE}" srcOrd="0" destOrd="0" presId="urn:microsoft.com/office/officeart/2005/8/layout/chevronAccent+Icon"/>
    <dgm:cxn modelId="{03193BA6-9DA3-47A2-A294-2A5B4E64DFC1}" type="presParOf" srcId="{D1C4B282-107A-440D-9CF6-ED03C63662EE}" destId="{931A1302-F23F-483D-B20C-B7C61DB4393D}" srcOrd="0" destOrd="0" presId="urn:microsoft.com/office/officeart/2005/8/layout/chevronAccent+Icon"/>
    <dgm:cxn modelId="{83695EC2-6E2D-4086-A863-E079D4870E1E}" type="presParOf" srcId="{D1C4B282-107A-440D-9CF6-ED03C63662EE}" destId="{7D4CB83F-94E0-4959-9A5B-F7164FAE44A6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095941-60B2-46A6-B47F-326A9BF61C68}">
      <dsp:nvSpPr>
        <dsp:cNvPr id="0" name=""/>
        <dsp:cNvSpPr/>
      </dsp:nvSpPr>
      <dsp:spPr>
        <a:xfrm rot="5400000">
          <a:off x="3058831" y="-3058831"/>
          <a:ext cx="2616199" cy="8733861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0" rIns="246063" bIns="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kern="1200" dirty="0" smtClean="0"/>
            <a:t>Republic of Turkey </a:t>
          </a:r>
          <a:br>
            <a:rPr lang="tr-TR" sz="3900" kern="1200" dirty="0" smtClean="0"/>
          </a:br>
          <a:r>
            <a:rPr lang="tr-TR" sz="3900" kern="1200" dirty="0" smtClean="0"/>
            <a:t>Ministry of Health</a:t>
          </a:r>
          <a:br>
            <a:rPr lang="tr-TR" sz="3900" kern="1200" dirty="0" smtClean="0"/>
          </a:br>
          <a:r>
            <a:rPr lang="tr-TR" sz="3900" kern="1200" dirty="0" smtClean="0"/>
            <a:t>Inspection Board</a:t>
          </a:r>
          <a:endParaRPr lang="tr-TR" sz="3900" kern="1200" dirty="0"/>
        </a:p>
      </dsp:txBody>
      <dsp:txXfrm rot="-5400000">
        <a:off x="0" y="523240"/>
        <a:ext cx="8733861" cy="156971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329590-23C3-4584-B90A-7326EB9D9D21}">
      <dsp:nvSpPr>
        <dsp:cNvPr id="0" name=""/>
        <dsp:cNvSpPr/>
      </dsp:nvSpPr>
      <dsp:spPr>
        <a:xfrm rot="10800000">
          <a:off x="5385888" y="0"/>
          <a:ext cx="927825" cy="695869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60D0573-D7B9-4945-B147-65E778F02E6E}">
      <dsp:nvSpPr>
        <dsp:cNvPr id="0" name=""/>
        <dsp:cNvSpPr/>
      </dsp:nvSpPr>
      <dsp:spPr>
        <a:xfrm>
          <a:off x="1866847" y="0"/>
          <a:ext cx="3535679" cy="6958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0" rIns="213360" bIns="21336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Board of Inspection</a:t>
          </a:r>
          <a:endParaRPr lang="tr-TR" sz="3000" kern="1200" dirty="0"/>
        </a:p>
      </dsp:txBody>
      <dsp:txXfrm>
        <a:off x="1866847" y="0"/>
        <a:ext cx="3535679" cy="69586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30C5BE-8429-41B4-9585-BB3823D8F14D}">
      <dsp:nvSpPr>
        <dsp:cNvPr id="0" name=""/>
        <dsp:cNvSpPr/>
      </dsp:nvSpPr>
      <dsp:spPr>
        <a:xfrm>
          <a:off x="0" y="581548"/>
          <a:ext cx="8200573" cy="775397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FD48E2-8F07-4487-84FB-B412C4A70631}">
      <dsp:nvSpPr>
        <dsp:cNvPr id="0" name=""/>
        <dsp:cNvSpPr/>
      </dsp:nvSpPr>
      <dsp:spPr>
        <a:xfrm>
          <a:off x="3603" y="0"/>
          <a:ext cx="2378486" cy="775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err="1" smtClean="0"/>
            <a:t>Provide</a:t>
          </a:r>
          <a:r>
            <a:rPr lang="tr-TR" sz="1600" kern="1200" dirty="0" smtClean="0"/>
            <a:t> </a:t>
          </a:r>
          <a:r>
            <a:rPr lang="tr-TR" sz="1600" kern="1200" dirty="0" err="1" smtClean="0"/>
            <a:t>trainings</a:t>
          </a:r>
          <a:r>
            <a:rPr lang="tr-TR" sz="1600" kern="1200" dirty="0" smtClean="0"/>
            <a:t> </a:t>
          </a:r>
          <a:r>
            <a:rPr lang="en-US" sz="1600" kern="1200" dirty="0" smtClean="0"/>
            <a:t>for</a:t>
          </a:r>
          <a:r>
            <a:rPr lang="tr-TR" sz="1600" kern="1200" dirty="0" smtClean="0"/>
            <a:t> </a:t>
          </a:r>
          <a:r>
            <a:rPr lang="en-US" sz="1600" kern="1200" dirty="0" smtClean="0"/>
            <a:t>Local Audits</a:t>
          </a:r>
          <a:endParaRPr lang="tr-TR" sz="1600" kern="1200" dirty="0"/>
        </a:p>
      </dsp:txBody>
      <dsp:txXfrm>
        <a:off x="3603" y="0"/>
        <a:ext cx="2378486" cy="775397"/>
      </dsp:txXfrm>
    </dsp:sp>
    <dsp:sp modelId="{2610AEE7-B4B1-41FF-8A08-593493A159C2}">
      <dsp:nvSpPr>
        <dsp:cNvPr id="0" name=""/>
        <dsp:cNvSpPr/>
      </dsp:nvSpPr>
      <dsp:spPr>
        <a:xfrm>
          <a:off x="1095922" y="872322"/>
          <a:ext cx="193849" cy="1938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902446-0CFB-4FD0-9E0F-9022B533D09C}">
      <dsp:nvSpPr>
        <dsp:cNvPr id="0" name=""/>
        <dsp:cNvSpPr/>
      </dsp:nvSpPr>
      <dsp:spPr>
        <a:xfrm>
          <a:off x="2501014" y="1163096"/>
          <a:ext cx="2378486" cy="775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also prepared a booklet for Hospital Manager.</a:t>
          </a:r>
          <a:endParaRPr lang="tr-TR" sz="1700" kern="1200" dirty="0"/>
        </a:p>
      </dsp:txBody>
      <dsp:txXfrm>
        <a:off x="2501014" y="1163096"/>
        <a:ext cx="2378486" cy="775397"/>
      </dsp:txXfrm>
    </dsp:sp>
    <dsp:sp modelId="{DB697916-9191-433C-8419-C2111B8CDC2A}">
      <dsp:nvSpPr>
        <dsp:cNvPr id="0" name=""/>
        <dsp:cNvSpPr/>
      </dsp:nvSpPr>
      <dsp:spPr>
        <a:xfrm>
          <a:off x="3593333" y="872322"/>
          <a:ext cx="193849" cy="1938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11C968-4CEA-4623-BE0A-E4C8A69828F9}">
      <dsp:nvSpPr>
        <dsp:cNvPr id="0" name=""/>
        <dsp:cNvSpPr/>
      </dsp:nvSpPr>
      <dsp:spPr>
        <a:xfrm>
          <a:off x="4998425" y="0"/>
          <a:ext cx="2378486" cy="775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err="1" smtClean="0"/>
            <a:t>Provide</a:t>
          </a:r>
          <a:r>
            <a:rPr lang="tr-TR" sz="1800" kern="1200" dirty="0" smtClean="0"/>
            <a:t> </a:t>
          </a:r>
          <a:r>
            <a:rPr lang="en-US" sz="1800" kern="1200" dirty="0" smtClean="0"/>
            <a:t>Information Technologies </a:t>
          </a:r>
          <a:r>
            <a:rPr lang="tr-TR" sz="1800" kern="1200" dirty="0" smtClean="0"/>
            <a:t>T</a:t>
          </a:r>
          <a:r>
            <a:rPr lang="en-US" sz="1800" kern="1200" dirty="0" smtClean="0"/>
            <a:t>raining</a:t>
          </a:r>
          <a:r>
            <a:rPr lang="tr-TR" sz="1800" kern="1200" dirty="0" smtClean="0"/>
            <a:t>s</a:t>
          </a:r>
          <a:r>
            <a:rPr lang="en-US" sz="1800" kern="1200" dirty="0" smtClean="0"/>
            <a:t> </a:t>
          </a:r>
          <a:endParaRPr lang="tr-TR" sz="1800" kern="1200" dirty="0"/>
        </a:p>
      </dsp:txBody>
      <dsp:txXfrm>
        <a:off x="4998425" y="0"/>
        <a:ext cx="2378486" cy="775397"/>
      </dsp:txXfrm>
    </dsp:sp>
    <dsp:sp modelId="{24D1F51B-5584-4B1F-8274-3D4665E21D17}">
      <dsp:nvSpPr>
        <dsp:cNvPr id="0" name=""/>
        <dsp:cNvSpPr/>
      </dsp:nvSpPr>
      <dsp:spPr>
        <a:xfrm>
          <a:off x="6090743" y="872322"/>
          <a:ext cx="193849" cy="1938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8243CA-39BB-4B20-9E3D-4DF8B9B0C193}">
      <dsp:nvSpPr>
        <dsp:cNvPr id="0" name=""/>
        <dsp:cNvSpPr/>
      </dsp:nvSpPr>
      <dsp:spPr>
        <a:xfrm>
          <a:off x="0" y="94140"/>
          <a:ext cx="7634515" cy="85556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Licensing, storage, sale, importation and exportation of </a:t>
          </a:r>
          <a:r>
            <a:rPr lang="tr-TR" sz="1600" kern="1200" dirty="0" err="1" smtClean="0"/>
            <a:t>medical</a:t>
          </a:r>
          <a:r>
            <a:rPr lang="tr-TR" sz="1600" kern="1200" dirty="0" smtClean="0"/>
            <a:t> </a:t>
          </a:r>
          <a:r>
            <a:rPr lang="en-US" sz="1600" kern="1200" dirty="0" smtClean="0"/>
            <a:t>products</a:t>
          </a:r>
          <a:r>
            <a:rPr lang="tr-TR" sz="1600" kern="1200" dirty="0" smtClean="0"/>
            <a:t> </a:t>
          </a:r>
          <a:r>
            <a:rPr lang="tr-TR" sz="1600" kern="1200" dirty="0" err="1" smtClean="0"/>
            <a:t>and</a:t>
          </a:r>
          <a:r>
            <a:rPr lang="tr-TR" sz="1600" kern="1200" dirty="0" smtClean="0"/>
            <a:t> </a:t>
          </a:r>
          <a:r>
            <a:rPr lang="tr-TR" sz="1600" kern="1200" dirty="0" err="1" smtClean="0"/>
            <a:t>medicines</a:t>
          </a:r>
          <a:r>
            <a:rPr lang="en-US" sz="1600" kern="1200" dirty="0" smtClean="0"/>
            <a:t>, </a:t>
          </a:r>
          <a:endParaRPr lang="tr-TR" sz="1600" kern="1200" dirty="0" smtClean="0"/>
        </a:p>
      </dsp:txBody>
      <dsp:txXfrm>
        <a:off x="41765" y="135905"/>
        <a:ext cx="7550985" cy="772032"/>
      </dsp:txXfrm>
    </dsp:sp>
    <dsp:sp modelId="{2237E473-6271-4D9D-B1DF-14EDDF2A2CD0}">
      <dsp:nvSpPr>
        <dsp:cNvPr id="0" name=""/>
        <dsp:cNvSpPr/>
      </dsp:nvSpPr>
      <dsp:spPr>
        <a:xfrm>
          <a:off x="0" y="995783"/>
          <a:ext cx="7634515" cy="85556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Prepare the Turkish Pharmacopoeia</a:t>
          </a:r>
        </a:p>
      </dsp:txBody>
      <dsp:txXfrm>
        <a:off x="41765" y="1037548"/>
        <a:ext cx="7550985" cy="772032"/>
      </dsp:txXfrm>
    </dsp:sp>
    <dsp:sp modelId="{2D115421-785C-43C0-A115-265B0DE50F79}">
      <dsp:nvSpPr>
        <dsp:cNvPr id="0" name=""/>
        <dsp:cNvSpPr/>
      </dsp:nvSpPr>
      <dsp:spPr>
        <a:xfrm>
          <a:off x="0" y="1875258"/>
          <a:ext cx="7634515" cy="85556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To permit, licensing, supervising and when necessary, performing laboratory analyses of </a:t>
          </a:r>
          <a:r>
            <a:rPr lang="tr-TR" sz="1600" kern="1200" dirty="0" smtClean="0"/>
            <a:t> </a:t>
          </a:r>
          <a:r>
            <a:rPr lang="tr-TR" sz="1600" kern="1200" dirty="0" err="1" smtClean="0"/>
            <a:t>medical</a:t>
          </a:r>
          <a:r>
            <a:rPr lang="tr-TR" sz="1600" kern="1200" dirty="0" smtClean="0"/>
            <a:t> </a:t>
          </a:r>
          <a:r>
            <a:rPr lang="en-US" sz="1600" kern="1200" dirty="0" smtClean="0"/>
            <a:t>products,</a:t>
          </a:r>
          <a:endParaRPr lang="tr-TR" sz="1600" kern="1200" dirty="0"/>
        </a:p>
      </dsp:txBody>
      <dsp:txXfrm>
        <a:off x="41765" y="1917023"/>
        <a:ext cx="7550985" cy="772032"/>
      </dsp:txXfrm>
    </dsp:sp>
    <dsp:sp modelId="{07DE4AA2-AB0D-47DC-A7AD-71A4AB617923}">
      <dsp:nvSpPr>
        <dsp:cNvPr id="0" name=""/>
        <dsp:cNvSpPr/>
      </dsp:nvSpPr>
      <dsp:spPr>
        <a:xfrm>
          <a:off x="0" y="2799068"/>
          <a:ext cx="7634515" cy="85556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Determining rules and standards related to the supply, distribution, submission, confiscation and use of the market public and private legal entities that will carry out these activities</a:t>
          </a:r>
          <a:endParaRPr lang="tr-TR" sz="1600" kern="1200" dirty="0"/>
        </a:p>
      </dsp:txBody>
      <dsp:txXfrm>
        <a:off x="41765" y="2840833"/>
        <a:ext cx="7550985" cy="772032"/>
      </dsp:txXfrm>
    </dsp:sp>
    <dsp:sp modelId="{27BB664A-7FD9-4FDD-BB49-20ECDCF8B87F}">
      <dsp:nvSpPr>
        <dsp:cNvPr id="0" name=""/>
        <dsp:cNvSpPr/>
      </dsp:nvSpPr>
      <dsp:spPr>
        <a:xfrm>
          <a:off x="0" y="3700710"/>
          <a:ext cx="7634515" cy="85556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err="1" smtClean="0"/>
            <a:t>They</a:t>
          </a:r>
          <a:r>
            <a:rPr lang="tr-TR" sz="1600" kern="1200" dirty="0" smtClean="0"/>
            <a:t> </a:t>
          </a:r>
          <a:r>
            <a:rPr lang="tr-TR" sz="1600" kern="1200" dirty="0" err="1" smtClean="0"/>
            <a:t>have</a:t>
          </a:r>
          <a:r>
            <a:rPr lang="tr-TR" sz="1600" kern="1200" dirty="0" smtClean="0"/>
            <a:t> a </a:t>
          </a:r>
          <a:r>
            <a:rPr lang="tr-TR" sz="1600" kern="1200" dirty="0" err="1" smtClean="0"/>
            <a:t>different</a:t>
          </a:r>
          <a:r>
            <a:rPr lang="tr-TR" sz="1600" kern="1200" dirty="0" smtClean="0"/>
            <a:t> </a:t>
          </a:r>
          <a:r>
            <a:rPr lang="tr-TR" sz="1600" kern="1200" dirty="0" err="1" smtClean="0"/>
            <a:t>and</a:t>
          </a:r>
          <a:r>
            <a:rPr lang="tr-TR" sz="1600" kern="1200" dirty="0" smtClean="0"/>
            <a:t> </a:t>
          </a:r>
          <a:r>
            <a:rPr lang="tr-TR" sz="1600" kern="1200" dirty="0" err="1" smtClean="0"/>
            <a:t>specific</a:t>
          </a:r>
          <a:r>
            <a:rPr lang="tr-TR" sz="1600" kern="1200" dirty="0" smtClean="0"/>
            <a:t> </a:t>
          </a:r>
          <a:r>
            <a:rPr lang="tr-TR" sz="1600" kern="1200" dirty="0" err="1" smtClean="0"/>
            <a:t>supervision</a:t>
          </a:r>
          <a:r>
            <a:rPr lang="tr-TR" sz="1600" kern="1200" dirty="0" smtClean="0"/>
            <a:t> board </a:t>
          </a:r>
          <a:r>
            <a:rPr lang="tr-TR" sz="1600" kern="1200" dirty="0" err="1" smtClean="0"/>
            <a:t>whic</a:t>
          </a:r>
          <a:r>
            <a:rPr lang="tr-TR" sz="1600" kern="1200" dirty="0" smtClean="0"/>
            <a:t> </a:t>
          </a:r>
          <a:r>
            <a:rPr lang="tr-TR" sz="1600" kern="1200" dirty="0" err="1" smtClean="0"/>
            <a:t>aparts</a:t>
          </a:r>
          <a:r>
            <a:rPr lang="tr-TR" sz="1600" kern="1200" dirty="0" smtClean="0"/>
            <a:t> </a:t>
          </a:r>
          <a:r>
            <a:rPr lang="tr-TR" sz="1600" kern="1200" dirty="0" err="1" smtClean="0"/>
            <a:t>from</a:t>
          </a:r>
          <a:r>
            <a:rPr lang="tr-TR" sz="1600" kern="1200" dirty="0" smtClean="0"/>
            <a:t> us in </a:t>
          </a:r>
          <a:r>
            <a:rPr lang="tr-TR" sz="1600" kern="1200" dirty="0" err="1" smtClean="0"/>
            <a:t>their</a:t>
          </a:r>
          <a:r>
            <a:rPr lang="tr-TR" sz="1600" kern="1200" dirty="0" smtClean="0"/>
            <a:t> </a:t>
          </a:r>
          <a:r>
            <a:rPr lang="tr-TR" sz="1600" kern="1200" dirty="0" err="1" smtClean="0"/>
            <a:t>Instution</a:t>
          </a:r>
          <a:r>
            <a:rPr lang="tr-TR" sz="1600" kern="1200" dirty="0" smtClean="0"/>
            <a:t>.</a:t>
          </a:r>
          <a:endParaRPr lang="tr-TR" sz="1600" kern="1200" dirty="0"/>
        </a:p>
      </dsp:txBody>
      <dsp:txXfrm>
        <a:off x="41765" y="3742475"/>
        <a:ext cx="7550985" cy="77203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925278-EAE9-44A9-AD8C-1BFE95F5AF55}">
      <dsp:nvSpPr>
        <dsp:cNvPr id="0" name=""/>
        <dsp:cNvSpPr/>
      </dsp:nvSpPr>
      <dsp:spPr>
        <a:xfrm>
          <a:off x="2303517" y="1360851"/>
          <a:ext cx="3716786" cy="12248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i="1" kern="1200" dirty="0" smtClean="0"/>
            <a:t>	</a:t>
          </a:r>
          <a:endParaRPr lang="tr-TR" sz="2300" i="1" kern="1200" dirty="0" smtClean="0"/>
        </a:p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i="1" kern="1200" dirty="0" smtClean="0"/>
            <a:t>T</a:t>
          </a:r>
          <a:r>
            <a:rPr lang="en-US" sz="4000" i="1" kern="1200" dirty="0" smtClean="0"/>
            <a:t>hank you</a:t>
          </a:r>
          <a:r>
            <a:rPr lang="en-US" sz="2300" i="1" kern="1200" dirty="0" smtClean="0"/>
            <a:t> </a:t>
          </a:r>
          <a:endParaRPr lang="tr-TR" sz="2300" i="1" kern="1200" dirty="0" smtClean="0"/>
        </a:p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300" kern="1200" dirty="0"/>
        </a:p>
      </dsp:txBody>
      <dsp:txXfrm>
        <a:off x="2303517" y="1360851"/>
        <a:ext cx="3716786" cy="1224850"/>
      </dsp:txXfrm>
    </dsp:sp>
    <dsp:sp modelId="{41D5B023-7E22-4C38-B9F4-2A361A5767C0}">
      <dsp:nvSpPr>
        <dsp:cNvPr id="0" name=""/>
        <dsp:cNvSpPr/>
      </dsp:nvSpPr>
      <dsp:spPr>
        <a:xfrm>
          <a:off x="2299294" y="988328"/>
          <a:ext cx="295653" cy="2956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04678E-2CDC-4DEF-A4B3-7D064E3E4EB1}">
      <dsp:nvSpPr>
        <dsp:cNvPr id="0" name=""/>
        <dsp:cNvSpPr/>
      </dsp:nvSpPr>
      <dsp:spPr>
        <a:xfrm>
          <a:off x="2506251" y="574413"/>
          <a:ext cx="295653" cy="2956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5ACE31-870D-47EE-8449-38AC056B3A76}">
      <dsp:nvSpPr>
        <dsp:cNvPr id="0" name=""/>
        <dsp:cNvSpPr/>
      </dsp:nvSpPr>
      <dsp:spPr>
        <a:xfrm>
          <a:off x="3002949" y="657196"/>
          <a:ext cx="464598" cy="46459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67089D-F202-4204-BE5C-62D85C9F7A3F}">
      <dsp:nvSpPr>
        <dsp:cNvPr id="0" name=""/>
        <dsp:cNvSpPr/>
      </dsp:nvSpPr>
      <dsp:spPr>
        <a:xfrm>
          <a:off x="3416864" y="201889"/>
          <a:ext cx="295653" cy="2956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155433-12C3-4897-AA4D-90F203A9644A}">
      <dsp:nvSpPr>
        <dsp:cNvPr id="0" name=""/>
        <dsp:cNvSpPr/>
      </dsp:nvSpPr>
      <dsp:spPr>
        <a:xfrm>
          <a:off x="3954953" y="36323"/>
          <a:ext cx="295653" cy="2956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739965-7372-4AF7-BA4B-97F54B64BB69}">
      <dsp:nvSpPr>
        <dsp:cNvPr id="0" name=""/>
        <dsp:cNvSpPr/>
      </dsp:nvSpPr>
      <dsp:spPr>
        <a:xfrm>
          <a:off x="4617217" y="326064"/>
          <a:ext cx="295653" cy="2956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D32435-E554-4828-A5B3-E387B574AD54}">
      <dsp:nvSpPr>
        <dsp:cNvPr id="0" name=""/>
        <dsp:cNvSpPr/>
      </dsp:nvSpPr>
      <dsp:spPr>
        <a:xfrm>
          <a:off x="5031132" y="533021"/>
          <a:ext cx="464598" cy="46459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1E1EA6-E68F-455B-98E2-157A1892B98F}">
      <dsp:nvSpPr>
        <dsp:cNvPr id="0" name=""/>
        <dsp:cNvSpPr/>
      </dsp:nvSpPr>
      <dsp:spPr>
        <a:xfrm>
          <a:off x="5610612" y="988328"/>
          <a:ext cx="295653" cy="2956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CB425B-6E44-4933-8C1D-5526981E9A7D}">
      <dsp:nvSpPr>
        <dsp:cNvPr id="0" name=""/>
        <dsp:cNvSpPr/>
      </dsp:nvSpPr>
      <dsp:spPr>
        <a:xfrm>
          <a:off x="5858961" y="1443634"/>
          <a:ext cx="295653" cy="2956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D797DD-DC7E-43A7-B3E1-1BC930C60C97}">
      <dsp:nvSpPr>
        <dsp:cNvPr id="0" name=""/>
        <dsp:cNvSpPr/>
      </dsp:nvSpPr>
      <dsp:spPr>
        <a:xfrm>
          <a:off x="3706604" y="574413"/>
          <a:ext cx="760251" cy="7602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7F73FE-A428-4253-BD9F-696F924B1EB7}">
      <dsp:nvSpPr>
        <dsp:cNvPr id="0" name=""/>
        <dsp:cNvSpPr/>
      </dsp:nvSpPr>
      <dsp:spPr>
        <a:xfrm>
          <a:off x="2092336" y="2147289"/>
          <a:ext cx="295653" cy="2956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D1DDF9-6381-4421-A304-AE2961A7BA2F}">
      <dsp:nvSpPr>
        <dsp:cNvPr id="0" name=""/>
        <dsp:cNvSpPr/>
      </dsp:nvSpPr>
      <dsp:spPr>
        <a:xfrm>
          <a:off x="2340685" y="2519812"/>
          <a:ext cx="464598" cy="46459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8C72CC-C640-43E4-B317-6EF145BC2F29}">
      <dsp:nvSpPr>
        <dsp:cNvPr id="0" name=""/>
        <dsp:cNvSpPr/>
      </dsp:nvSpPr>
      <dsp:spPr>
        <a:xfrm>
          <a:off x="2961557" y="2850944"/>
          <a:ext cx="675779" cy="6757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35BC73-A689-48FC-B0C9-B66744AB01DC}">
      <dsp:nvSpPr>
        <dsp:cNvPr id="0" name=""/>
        <dsp:cNvSpPr/>
      </dsp:nvSpPr>
      <dsp:spPr>
        <a:xfrm>
          <a:off x="3830779" y="3389034"/>
          <a:ext cx="295653" cy="2956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029B39-90C7-455D-90A0-244A3AF28EBC}">
      <dsp:nvSpPr>
        <dsp:cNvPr id="0" name=""/>
        <dsp:cNvSpPr/>
      </dsp:nvSpPr>
      <dsp:spPr>
        <a:xfrm>
          <a:off x="3996345" y="2850944"/>
          <a:ext cx="464598" cy="46459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67EA0B-E2AF-4BDD-A82E-3A82B7133869}">
      <dsp:nvSpPr>
        <dsp:cNvPr id="0" name=""/>
        <dsp:cNvSpPr/>
      </dsp:nvSpPr>
      <dsp:spPr>
        <a:xfrm>
          <a:off x="4410259" y="3430425"/>
          <a:ext cx="295653" cy="2956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CF9A94-693F-4A41-A2B4-5E51DC9888C7}">
      <dsp:nvSpPr>
        <dsp:cNvPr id="0" name=""/>
        <dsp:cNvSpPr/>
      </dsp:nvSpPr>
      <dsp:spPr>
        <a:xfrm>
          <a:off x="4782783" y="2768161"/>
          <a:ext cx="675779" cy="6757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6CAD1A-64E2-4474-86BA-CB1B19C74F65}">
      <dsp:nvSpPr>
        <dsp:cNvPr id="0" name=""/>
        <dsp:cNvSpPr/>
      </dsp:nvSpPr>
      <dsp:spPr>
        <a:xfrm>
          <a:off x="5693395" y="2602595"/>
          <a:ext cx="464598" cy="46459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35A6C3-9DCE-4E4F-AC2E-9268593DE4EF}">
      <dsp:nvSpPr>
        <dsp:cNvPr id="0" name=""/>
        <dsp:cNvSpPr/>
      </dsp:nvSpPr>
      <dsp:spPr>
        <a:xfrm>
          <a:off x="286145" y="112527"/>
          <a:ext cx="2608489" cy="270209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The central office is located in Ankara. </a:t>
          </a:r>
          <a:endParaRPr lang="tr-TR" sz="2000" kern="1200" dirty="0"/>
        </a:p>
      </dsp:txBody>
      <dsp:txXfrm>
        <a:off x="668149" y="508239"/>
        <a:ext cx="1844481" cy="1910667"/>
      </dsp:txXfrm>
    </dsp:sp>
    <dsp:sp modelId="{7B1ABF9E-38EE-4F65-988C-0690FA56801F}">
      <dsp:nvSpPr>
        <dsp:cNvPr id="0" name=""/>
        <dsp:cNvSpPr/>
      </dsp:nvSpPr>
      <dsp:spPr>
        <a:xfrm>
          <a:off x="3090105" y="185477"/>
          <a:ext cx="2707952" cy="270791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0" kern="1200" dirty="0" smtClean="0"/>
            <a:t>T</a:t>
          </a:r>
          <a:r>
            <a:rPr lang="en-US" sz="2000" b="0" kern="1200" dirty="0" smtClean="0"/>
            <a:t>here are also 2 (two) offices of the Board of Inspecting Services located in Istanbul and Izmir.</a:t>
          </a:r>
          <a:endParaRPr lang="tr-TR" sz="2000" b="0" kern="1200" dirty="0"/>
        </a:p>
      </dsp:txBody>
      <dsp:txXfrm>
        <a:off x="3486675" y="582042"/>
        <a:ext cx="1914812" cy="1914783"/>
      </dsp:txXfrm>
    </dsp:sp>
    <dsp:sp modelId="{EF5DCC24-1330-47A5-AC1C-64C527DDD8E5}">
      <dsp:nvSpPr>
        <dsp:cNvPr id="0" name=""/>
        <dsp:cNvSpPr/>
      </dsp:nvSpPr>
      <dsp:spPr>
        <a:xfrm>
          <a:off x="6031077" y="185492"/>
          <a:ext cx="2707952" cy="270791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Our Inspectors are authorized for audits and inspects all over the country</a:t>
          </a:r>
          <a:endParaRPr lang="tr-TR" sz="2000" kern="1200" dirty="0"/>
        </a:p>
      </dsp:txBody>
      <dsp:txXfrm>
        <a:off x="6427647" y="582057"/>
        <a:ext cx="1914812" cy="19147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237126-4E07-4F38-BCAE-25ECF57B3014}">
      <dsp:nvSpPr>
        <dsp:cNvPr id="0" name=""/>
        <dsp:cNvSpPr/>
      </dsp:nvSpPr>
      <dsp:spPr>
        <a:xfrm>
          <a:off x="0" y="4290981"/>
          <a:ext cx="8104909" cy="46955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Levent ERDEMİR</a:t>
          </a:r>
          <a:endParaRPr lang="tr-TR" sz="1600" kern="1200" dirty="0"/>
        </a:p>
      </dsp:txBody>
      <dsp:txXfrm>
        <a:off x="0" y="4290981"/>
        <a:ext cx="8104909" cy="469559"/>
      </dsp:txXfrm>
    </dsp:sp>
    <dsp:sp modelId="{013996F8-78AD-4AAF-9299-F86B461AC18E}">
      <dsp:nvSpPr>
        <dsp:cNvPr id="0" name=""/>
        <dsp:cNvSpPr/>
      </dsp:nvSpPr>
      <dsp:spPr>
        <a:xfrm rot="10800000">
          <a:off x="0" y="3575841"/>
          <a:ext cx="8104909" cy="722182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Talip BAHADIR</a:t>
          </a:r>
          <a:endParaRPr lang="tr-TR" sz="1600" kern="1200" dirty="0"/>
        </a:p>
      </dsp:txBody>
      <dsp:txXfrm rot="10800000">
        <a:off x="0" y="3575841"/>
        <a:ext cx="8104909" cy="469252"/>
      </dsp:txXfrm>
    </dsp:sp>
    <dsp:sp modelId="{E8C2D46D-559D-4EF5-B3A1-418E5C684022}">
      <dsp:nvSpPr>
        <dsp:cNvPr id="0" name=""/>
        <dsp:cNvSpPr/>
      </dsp:nvSpPr>
      <dsp:spPr>
        <a:xfrm rot="10800000">
          <a:off x="0" y="2860702"/>
          <a:ext cx="8104909" cy="722182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Sinan ÇETİNUS</a:t>
          </a:r>
          <a:endParaRPr lang="tr-TR" sz="1600" kern="1200" dirty="0"/>
        </a:p>
      </dsp:txBody>
      <dsp:txXfrm rot="10800000">
        <a:off x="0" y="2860702"/>
        <a:ext cx="8104909" cy="469252"/>
      </dsp:txXfrm>
    </dsp:sp>
    <dsp:sp modelId="{29B5345B-F129-40D6-AB3F-5FD5A6E007FF}">
      <dsp:nvSpPr>
        <dsp:cNvPr id="0" name=""/>
        <dsp:cNvSpPr/>
      </dsp:nvSpPr>
      <dsp:spPr>
        <a:xfrm rot="10800000">
          <a:off x="0" y="2145562"/>
          <a:ext cx="8104909" cy="722182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Dr. Rahmi AKPINAR</a:t>
          </a:r>
          <a:endParaRPr lang="tr-TR" sz="1600" kern="1200" dirty="0"/>
        </a:p>
      </dsp:txBody>
      <dsp:txXfrm rot="10800000">
        <a:off x="0" y="2145562"/>
        <a:ext cx="8104909" cy="469252"/>
      </dsp:txXfrm>
    </dsp:sp>
    <dsp:sp modelId="{BA02F3CF-DBCF-4132-85CA-45951E6AE7AB}">
      <dsp:nvSpPr>
        <dsp:cNvPr id="0" name=""/>
        <dsp:cNvSpPr/>
      </dsp:nvSpPr>
      <dsp:spPr>
        <a:xfrm rot="10800000">
          <a:off x="0" y="1430423"/>
          <a:ext cx="8104909" cy="722182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err="1" smtClean="0"/>
            <a:t>Deputy</a:t>
          </a:r>
          <a:r>
            <a:rPr lang="tr-TR" sz="1600" kern="1200" dirty="0" smtClean="0"/>
            <a:t> of </a:t>
          </a:r>
          <a:r>
            <a:rPr lang="tr-TR" sz="1600" kern="1200" dirty="0" err="1" smtClean="0"/>
            <a:t>Inspecting</a:t>
          </a:r>
          <a:r>
            <a:rPr lang="tr-TR" sz="1600" kern="1200" dirty="0" smtClean="0"/>
            <a:t> Board </a:t>
          </a:r>
          <a:endParaRPr lang="tr-TR" sz="1600" kern="1200" dirty="0"/>
        </a:p>
      </dsp:txBody>
      <dsp:txXfrm rot="10800000">
        <a:off x="0" y="1430423"/>
        <a:ext cx="8104909" cy="469252"/>
      </dsp:txXfrm>
    </dsp:sp>
    <dsp:sp modelId="{C128E305-C5E9-4C9E-9A0D-DA3AF29C574A}">
      <dsp:nvSpPr>
        <dsp:cNvPr id="0" name=""/>
        <dsp:cNvSpPr/>
      </dsp:nvSpPr>
      <dsp:spPr>
        <a:xfrm rot="10800000">
          <a:off x="0" y="715283"/>
          <a:ext cx="8104909" cy="722182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err="1" smtClean="0"/>
            <a:t>Head</a:t>
          </a:r>
          <a:r>
            <a:rPr lang="tr-TR" sz="1600" kern="1200" dirty="0" smtClean="0"/>
            <a:t> of </a:t>
          </a:r>
          <a:r>
            <a:rPr lang="tr-TR" sz="1600" kern="1200" dirty="0" err="1" smtClean="0"/>
            <a:t>Inspecting</a:t>
          </a:r>
          <a:r>
            <a:rPr lang="tr-TR" sz="1600" kern="1200" dirty="0" smtClean="0"/>
            <a:t> Board - Aydın SARI</a:t>
          </a:r>
          <a:endParaRPr lang="tr-TR" sz="1600" kern="1200" dirty="0"/>
        </a:p>
      </dsp:txBody>
      <dsp:txXfrm rot="10800000">
        <a:off x="0" y="715283"/>
        <a:ext cx="8104909" cy="469252"/>
      </dsp:txXfrm>
    </dsp:sp>
    <dsp:sp modelId="{3EF58926-295C-458E-8093-19E2C04DFA4F}">
      <dsp:nvSpPr>
        <dsp:cNvPr id="0" name=""/>
        <dsp:cNvSpPr/>
      </dsp:nvSpPr>
      <dsp:spPr>
        <a:xfrm rot="10800000">
          <a:off x="0" y="0"/>
          <a:ext cx="8104909" cy="722182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smtClean="0"/>
            <a:t>Minister - Dr. Fahrettin KOCA</a:t>
          </a:r>
          <a:endParaRPr lang="tr-TR" sz="1600" kern="1200"/>
        </a:p>
      </dsp:txBody>
      <dsp:txXfrm rot="10800000">
        <a:off x="0" y="0"/>
        <a:ext cx="8104909" cy="46925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54E4C0-AE66-43ED-919C-27AE28B32D7E}">
      <dsp:nvSpPr>
        <dsp:cNvPr id="0" name=""/>
        <dsp:cNvSpPr/>
      </dsp:nvSpPr>
      <dsp:spPr>
        <a:xfrm>
          <a:off x="3102589" y="698364"/>
          <a:ext cx="53879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38792" y="45720"/>
              </a:lnTo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357750" y="741237"/>
        <a:ext cx="28469" cy="5693"/>
      </dsp:txXfrm>
    </dsp:sp>
    <dsp:sp modelId="{58C1F993-9F18-4360-9499-7818CBB28F14}">
      <dsp:nvSpPr>
        <dsp:cNvPr id="0" name=""/>
        <dsp:cNvSpPr/>
      </dsp:nvSpPr>
      <dsp:spPr>
        <a:xfrm>
          <a:off x="628768" y="1398"/>
          <a:ext cx="2475621" cy="14853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Chief Inspectors 78 </a:t>
          </a:r>
          <a:endParaRPr lang="tr-TR" sz="2800" kern="1200" dirty="0"/>
        </a:p>
      </dsp:txBody>
      <dsp:txXfrm>
        <a:off x="628768" y="1398"/>
        <a:ext cx="2475621" cy="1485372"/>
      </dsp:txXfrm>
    </dsp:sp>
    <dsp:sp modelId="{46BE2D94-67C2-4AD2-9624-350E0EC1AD71}">
      <dsp:nvSpPr>
        <dsp:cNvPr id="0" name=""/>
        <dsp:cNvSpPr/>
      </dsp:nvSpPr>
      <dsp:spPr>
        <a:xfrm>
          <a:off x="1866578" y="1484971"/>
          <a:ext cx="3045013" cy="538792"/>
        </a:xfrm>
        <a:custGeom>
          <a:avLst/>
          <a:gdLst/>
          <a:ahLst/>
          <a:cxnLst/>
          <a:rect l="0" t="0" r="0" b="0"/>
          <a:pathLst>
            <a:path>
              <a:moveTo>
                <a:pt x="3045013" y="0"/>
              </a:moveTo>
              <a:lnTo>
                <a:pt x="3045013" y="286496"/>
              </a:lnTo>
              <a:lnTo>
                <a:pt x="0" y="286496"/>
              </a:lnTo>
              <a:lnTo>
                <a:pt x="0" y="538792"/>
              </a:lnTo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311640" y="1751520"/>
        <a:ext cx="154889" cy="5693"/>
      </dsp:txXfrm>
    </dsp:sp>
    <dsp:sp modelId="{173D9B0B-9F68-47A8-BBAD-8EDC369B9935}">
      <dsp:nvSpPr>
        <dsp:cNvPr id="0" name=""/>
        <dsp:cNvSpPr/>
      </dsp:nvSpPr>
      <dsp:spPr>
        <a:xfrm>
          <a:off x="3673781" y="1398"/>
          <a:ext cx="2475621" cy="14853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Inspectors  34 </a:t>
          </a:r>
          <a:endParaRPr lang="tr-TR" sz="2800" kern="1200" dirty="0"/>
        </a:p>
      </dsp:txBody>
      <dsp:txXfrm>
        <a:off x="3673781" y="1398"/>
        <a:ext cx="2475621" cy="1485372"/>
      </dsp:txXfrm>
    </dsp:sp>
    <dsp:sp modelId="{9A07254D-E52A-4F50-9884-9E12EE354DAF}">
      <dsp:nvSpPr>
        <dsp:cNvPr id="0" name=""/>
        <dsp:cNvSpPr/>
      </dsp:nvSpPr>
      <dsp:spPr>
        <a:xfrm>
          <a:off x="3102589" y="2753130"/>
          <a:ext cx="53879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38792" y="45720"/>
              </a:lnTo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357750" y="2796003"/>
        <a:ext cx="28469" cy="5693"/>
      </dsp:txXfrm>
    </dsp:sp>
    <dsp:sp modelId="{9EF5F182-E666-474F-8C10-CBD86F4CA185}">
      <dsp:nvSpPr>
        <dsp:cNvPr id="0" name=""/>
        <dsp:cNvSpPr/>
      </dsp:nvSpPr>
      <dsp:spPr>
        <a:xfrm>
          <a:off x="628768" y="2056163"/>
          <a:ext cx="2475621" cy="14853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Vice Inspectors  42 </a:t>
          </a:r>
          <a:endParaRPr lang="tr-TR" sz="2800" kern="1200" dirty="0"/>
        </a:p>
      </dsp:txBody>
      <dsp:txXfrm>
        <a:off x="628768" y="2056163"/>
        <a:ext cx="2475621" cy="1485372"/>
      </dsp:txXfrm>
    </dsp:sp>
    <dsp:sp modelId="{319D4055-10E0-4C33-9F32-1EEA88C4397A}">
      <dsp:nvSpPr>
        <dsp:cNvPr id="0" name=""/>
        <dsp:cNvSpPr/>
      </dsp:nvSpPr>
      <dsp:spPr>
        <a:xfrm>
          <a:off x="3673781" y="2056163"/>
          <a:ext cx="2475621" cy="14853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Officers 32</a:t>
          </a:r>
          <a:endParaRPr lang="tr-TR" sz="2800" kern="1200" dirty="0"/>
        </a:p>
      </dsp:txBody>
      <dsp:txXfrm>
        <a:off x="3673781" y="2056163"/>
        <a:ext cx="2475621" cy="148537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1B0018-BA44-4F0E-A55D-8D332576528D}">
      <dsp:nvSpPr>
        <dsp:cNvPr id="0" name=""/>
        <dsp:cNvSpPr/>
      </dsp:nvSpPr>
      <dsp:spPr>
        <a:xfrm>
          <a:off x="14946" y="0"/>
          <a:ext cx="7060147" cy="98203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1-)A</a:t>
          </a:r>
          <a:r>
            <a:rPr lang="en-US" sz="2300" kern="1200" dirty="0" err="1" smtClean="0"/>
            <a:t>ll</a:t>
          </a:r>
          <a:r>
            <a:rPr lang="en-US" sz="2300" kern="1200" dirty="0" smtClean="0"/>
            <a:t> public</a:t>
          </a:r>
          <a:r>
            <a:rPr lang="tr-TR" sz="2300" kern="1200" dirty="0" smtClean="0"/>
            <a:t> </a:t>
          </a:r>
          <a:r>
            <a:rPr lang="tr-TR" sz="2300" kern="1200" dirty="0" err="1" smtClean="0"/>
            <a:t>health</a:t>
          </a:r>
          <a:r>
            <a:rPr lang="tr-TR" sz="2300" kern="1200" dirty="0" smtClean="0"/>
            <a:t> </a:t>
          </a:r>
          <a:r>
            <a:rPr lang="tr-TR" sz="2300" kern="1200" dirty="0" err="1" smtClean="0"/>
            <a:t>instutions</a:t>
          </a:r>
          <a:r>
            <a:rPr lang="tr-TR" sz="2300" kern="1200" dirty="0" smtClean="0"/>
            <a:t>(</a:t>
          </a:r>
          <a:r>
            <a:rPr lang="tr-TR" sz="2300" kern="1200" dirty="0" err="1" smtClean="0"/>
            <a:t>hospitals</a:t>
          </a:r>
          <a:r>
            <a:rPr lang="tr-TR" sz="2300" kern="1200" dirty="0" smtClean="0"/>
            <a:t>, </a:t>
          </a:r>
          <a:r>
            <a:rPr lang="tr-TR" sz="2300" kern="1200" dirty="0" err="1" smtClean="0"/>
            <a:t>local</a:t>
          </a:r>
          <a:r>
            <a:rPr lang="tr-TR" sz="2300" kern="1200" dirty="0" smtClean="0"/>
            <a:t> </a:t>
          </a:r>
          <a:r>
            <a:rPr lang="tr-TR" sz="2300" kern="1200" dirty="0" err="1" smtClean="0"/>
            <a:t>health</a:t>
          </a:r>
          <a:r>
            <a:rPr lang="tr-TR" sz="2300" kern="1200" dirty="0" smtClean="0"/>
            <a:t> </a:t>
          </a:r>
          <a:r>
            <a:rPr lang="tr-TR" sz="2300" kern="1200" dirty="0" err="1" smtClean="0"/>
            <a:t>authority</a:t>
          </a:r>
          <a:r>
            <a:rPr lang="tr-TR" sz="2300" kern="1200" dirty="0" smtClean="0"/>
            <a:t>, </a:t>
          </a:r>
          <a:r>
            <a:rPr lang="tr-TR" sz="2300" kern="1200" dirty="0" err="1" smtClean="0"/>
            <a:t>primary</a:t>
          </a:r>
          <a:r>
            <a:rPr lang="tr-TR" sz="2300" kern="1200" dirty="0" smtClean="0"/>
            <a:t> </a:t>
          </a:r>
          <a:r>
            <a:rPr lang="tr-TR" sz="2300" kern="1200" dirty="0" err="1" smtClean="0"/>
            <a:t>care</a:t>
          </a:r>
          <a:r>
            <a:rPr lang="tr-TR" sz="2300" kern="1200" dirty="0" smtClean="0"/>
            <a:t> </a:t>
          </a:r>
          <a:r>
            <a:rPr lang="tr-TR" sz="2300" kern="1200" dirty="0" err="1" smtClean="0"/>
            <a:t>clinic</a:t>
          </a:r>
          <a:r>
            <a:rPr lang="tr-TR" sz="2300" kern="1200" dirty="0" smtClean="0"/>
            <a:t>, </a:t>
          </a:r>
          <a:r>
            <a:rPr lang="tr-TR" sz="2300" kern="1200" dirty="0" err="1" smtClean="0"/>
            <a:t>etc</a:t>
          </a:r>
          <a:r>
            <a:rPr lang="tr-TR" sz="2300" kern="1200" dirty="0" smtClean="0"/>
            <a:t>.)</a:t>
          </a:r>
        </a:p>
      </dsp:txBody>
      <dsp:txXfrm>
        <a:off x="62885" y="47939"/>
        <a:ext cx="6964269" cy="886157"/>
      </dsp:txXfrm>
    </dsp:sp>
    <dsp:sp modelId="{8877D82F-F638-4264-8FDB-D9A239E98BB6}">
      <dsp:nvSpPr>
        <dsp:cNvPr id="0" name=""/>
        <dsp:cNvSpPr/>
      </dsp:nvSpPr>
      <dsp:spPr>
        <a:xfrm>
          <a:off x="65742" y="1069465"/>
          <a:ext cx="7089993" cy="76862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2-)P</a:t>
          </a:r>
          <a:r>
            <a:rPr lang="en-US" sz="2300" kern="1200" dirty="0" err="1" smtClean="0"/>
            <a:t>rivate</a:t>
          </a:r>
          <a:r>
            <a:rPr lang="en-US" sz="2300" kern="1200" dirty="0" smtClean="0"/>
            <a:t> health institutions and</a:t>
          </a:r>
          <a:r>
            <a:rPr lang="tr-TR" sz="2300" kern="1200" dirty="0" smtClean="0"/>
            <a:t> </a:t>
          </a:r>
          <a:r>
            <a:rPr lang="en-US" sz="2300" kern="1200" dirty="0" smtClean="0"/>
            <a:t>organizations</a:t>
          </a:r>
          <a:r>
            <a:rPr lang="tr-TR" sz="2300" kern="1200" dirty="0" smtClean="0"/>
            <a:t> </a:t>
          </a:r>
          <a:endParaRPr lang="tr-TR" sz="2300" kern="1200" dirty="0"/>
        </a:p>
      </dsp:txBody>
      <dsp:txXfrm>
        <a:off x="103263" y="1106986"/>
        <a:ext cx="7014951" cy="693584"/>
      </dsp:txXfrm>
    </dsp:sp>
    <dsp:sp modelId="{8A791806-44F3-4A91-9A9F-CF53A34218E3}">
      <dsp:nvSpPr>
        <dsp:cNvPr id="0" name=""/>
        <dsp:cNvSpPr/>
      </dsp:nvSpPr>
      <dsp:spPr>
        <a:xfrm>
          <a:off x="42601" y="1864411"/>
          <a:ext cx="7115561" cy="5662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3-) O</a:t>
          </a:r>
          <a:r>
            <a:rPr lang="en-US" sz="2200" kern="1200" dirty="0" err="1" smtClean="0"/>
            <a:t>ther</a:t>
          </a:r>
          <a:r>
            <a:rPr lang="en-US" sz="2200" kern="1200" dirty="0" smtClean="0"/>
            <a:t> health related institutions </a:t>
          </a:r>
          <a:endParaRPr lang="tr-TR" sz="2200" kern="1200" dirty="0"/>
        </a:p>
      </dsp:txBody>
      <dsp:txXfrm>
        <a:off x="70241" y="1892051"/>
        <a:ext cx="7060281" cy="510935"/>
      </dsp:txXfrm>
    </dsp:sp>
    <dsp:sp modelId="{63DC98A1-A69D-4DDA-AD97-9A9748B130A9}">
      <dsp:nvSpPr>
        <dsp:cNvPr id="0" name=""/>
        <dsp:cNvSpPr/>
      </dsp:nvSpPr>
      <dsp:spPr>
        <a:xfrm>
          <a:off x="42601" y="2517090"/>
          <a:ext cx="7115561" cy="5662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4-)T</a:t>
          </a:r>
          <a:r>
            <a:rPr lang="en-US" sz="2200" kern="1200" dirty="0" smtClean="0"/>
            <a:t>he professional organizations of public institutions</a:t>
          </a:r>
          <a:endParaRPr lang="tr-TR" sz="2200" kern="1200" dirty="0"/>
        </a:p>
      </dsp:txBody>
      <dsp:txXfrm>
        <a:off x="70241" y="2544730"/>
        <a:ext cx="7060281" cy="510935"/>
      </dsp:txXfrm>
    </dsp:sp>
    <dsp:sp modelId="{FB420E5A-8CEA-42BA-BF29-CA30182095BA}">
      <dsp:nvSpPr>
        <dsp:cNvPr id="0" name=""/>
        <dsp:cNvSpPr/>
      </dsp:nvSpPr>
      <dsp:spPr>
        <a:xfrm>
          <a:off x="65742" y="3139732"/>
          <a:ext cx="7115561" cy="17292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just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err="1" smtClean="0"/>
            <a:t>are</a:t>
          </a:r>
          <a:r>
            <a:rPr lang="tr-TR" sz="2100" kern="1200" dirty="0" smtClean="0"/>
            <a:t> </a:t>
          </a:r>
          <a:r>
            <a:rPr lang="tr-TR" sz="2100" kern="1200" dirty="0" err="1" smtClean="0"/>
            <a:t>supervised</a:t>
          </a:r>
          <a:r>
            <a:rPr lang="en-US" sz="2100" kern="1200" dirty="0" smtClean="0"/>
            <a:t> in the framework of relevant legislation, plan and program</a:t>
          </a:r>
          <a:r>
            <a:rPr lang="tr-TR" sz="2100" kern="1200" dirty="0" smtClean="0"/>
            <a:t> </a:t>
          </a:r>
          <a:r>
            <a:rPr lang="tr-TR" sz="2100" kern="1200" dirty="0" err="1" smtClean="0"/>
            <a:t>by</a:t>
          </a:r>
          <a:r>
            <a:rPr lang="tr-TR" sz="2100" kern="1200" dirty="0" smtClean="0"/>
            <a:t> </a:t>
          </a:r>
          <a:r>
            <a:rPr lang="tr-TR" sz="2100" kern="1200" dirty="0" err="1" smtClean="0"/>
            <a:t>Inspection</a:t>
          </a:r>
          <a:r>
            <a:rPr lang="tr-TR" sz="2100" kern="1200" dirty="0" smtClean="0"/>
            <a:t> Board.</a:t>
          </a:r>
          <a:endParaRPr lang="tr-TR" sz="2100" kern="1200" dirty="0"/>
        </a:p>
      </dsp:txBody>
      <dsp:txXfrm>
        <a:off x="150158" y="3224148"/>
        <a:ext cx="6946729" cy="156043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7D436E-CC41-465F-96FB-20AF6BE2CC08}">
      <dsp:nvSpPr>
        <dsp:cNvPr id="0" name=""/>
        <dsp:cNvSpPr/>
      </dsp:nvSpPr>
      <dsp:spPr>
        <a:xfrm rot="5400000">
          <a:off x="557473" y="1294149"/>
          <a:ext cx="1251394" cy="2082292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56D94FD-D331-4454-B019-9A1D66156948}">
      <dsp:nvSpPr>
        <dsp:cNvPr id="0" name=""/>
        <dsp:cNvSpPr/>
      </dsp:nvSpPr>
      <dsp:spPr>
        <a:xfrm>
          <a:off x="348584" y="1916306"/>
          <a:ext cx="1879905" cy="16478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err="1" smtClean="0"/>
            <a:t>Regularity</a:t>
          </a:r>
          <a:r>
            <a:rPr lang="tr-TR" sz="1800" kern="1200" dirty="0" smtClean="0"/>
            <a:t> </a:t>
          </a:r>
          <a:r>
            <a:rPr lang="tr-TR" sz="1800" kern="1200" dirty="0" err="1" smtClean="0"/>
            <a:t>audit</a:t>
          </a:r>
          <a:endParaRPr lang="tr-TR" sz="1800" kern="1200" dirty="0"/>
        </a:p>
      </dsp:txBody>
      <dsp:txXfrm>
        <a:off x="348584" y="1916306"/>
        <a:ext cx="1879905" cy="1647847"/>
      </dsp:txXfrm>
    </dsp:sp>
    <dsp:sp modelId="{50E4C169-084A-4BA1-980E-F80AEA7082D1}">
      <dsp:nvSpPr>
        <dsp:cNvPr id="0" name=""/>
        <dsp:cNvSpPr/>
      </dsp:nvSpPr>
      <dsp:spPr>
        <a:xfrm>
          <a:off x="1873790" y="1140848"/>
          <a:ext cx="354699" cy="354699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6226D12-F44E-4BFF-B1A4-80D3895D2104}">
      <dsp:nvSpPr>
        <dsp:cNvPr id="0" name=""/>
        <dsp:cNvSpPr/>
      </dsp:nvSpPr>
      <dsp:spPr>
        <a:xfrm rot="5400000">
          <a:off x="2858844" y="724672"/>
          <a:ext cx="1251394" cy="2082292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447EB4E-792F-4970-9AA2-5F8AFC1E6E8F}">
      <dsp:nvSpPr>
        <dsp:cNvPr id="0" name=""/>
        <dsp:cNvSpPr/>
      </dsp:nvSpPr>
      <dsp:spPr>
        <a:xfrm>
          <a:off x="2649955" y="1346829"/>
          <a:ext cx="1879905" cy="16478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Risk-</a:t>
          </a:r>
          <a:r>
            <a:rPr lang="tr-TR" sz="2000" kern="1200" dirty="0" err="1" smtClean="0"/>
            <a:t>Based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Audits</a:t>
          </a:r>
          <a:endParaRPr lang="tr-TR" sz="2000" kern="1200" dirty="0"/>
        </a:p>
      </dsp:txBody>
      <dsp:txXfrm>
        <a:off x="2649955" y="1346829"/>
        <a:ext cx="1879905" cy="1647847"/>
      </dsp:txXfrm>
    </dsp:sp>
    <dsp:sp modelId="{86900408-F9C9-4FCE-BB79-4BEE7C37F596}">
      <dsp:nvSpPr>
        <dsp:cNvPr id="0" name=""/>
        <dsp:cNvSpPr/>
      </dsp:nvSpPr>
      <dsp:spPr>
        <a:xfrm>
          <a:off x="4175161" y="571372"/>
          <a:ext cx="354699" cy="354699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6E7B6DC-5750-4CCB-A90C-100878A2C336}">
      <dsp:nvSpPr>
        <dsp:cNvPr id="0" name=""/>
        <dsp:cNvSpPr/>
      </dsp:nvSpPr>
      <dsp:spPr>
        <a:xfrm rot="5400000">
          <a:off x="5160215" y="155196"/>
          <a:ext cx="1251394" cy="2082292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CC0BF85-11EA-421B-BD97-73787AA443B3}">
      <dsp:nvSpPr>
        <dsp:cNvPr id="0" name=""/>
        <dsp:cNvSpPr/>
      </dsp:nvSpPr>
      <dsp:spPr>
        <a:xfrm>
          <a:off x="4951327" y="777353"/>
          <a:ext cx="1879905" cy="16478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Information Technologies </a:t>
          </a:r>
          <a:r>
            <a:rPr lang="tr-TR" sz="1700" kern="1200" dirty="0" err="1" smtClean="0"/>
            <a:t>Audits</a:t>
          </a:r>
          <a:endParaRPr lang="tr-TR" sz="1700" kern="1200" dirty="0"/>
        </a:p>
      </dsp:txBody>
      <dsp:txXfrm>
        <a:off x="4951327" y="777353"/>
        <a:ext cx="1879905" cy="1647847"/>
      </dsp:txXfrm>
    </dsp:sp>
    <dsp:sp modelId="{0454D62C-8399-41C3-B6B3-94F83FC069D0}">
      <dsp:nvSpPr>
        <dsp:cNvPr id="0" name=""/>
        <dsp:cNvSpPr/>
      </dsp:nvSpPr>
      <dsp:spPr>
        <a:xfrm>
          <a:off x="6476533" y="1895"/>
          <a:ext cx="354699" cy="354699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4EB3B22-67CF-485B-9874-D81C41CCC37B}">
      <dsp:nvSpPr>
        <dsp:cNvPr id="0" name=""/>
        <dsp:cNvSpPr/>
      </dsp:nvSpPr>
      <dsp:spPr>
        <a:xfrm rot="5400000">
          <a:off x="7461587" y="-414280"/>
          <a:ext cx="1251394" cy="2082292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AA35131-1E5C-4C45-A5CE-8B5847C83A62}">
      <dsp:nvSpPr>
        <dsp:cNvPr id="0" name=""/>
        <dsp:cNvSpPr/>
      </dsp:nvSpPr>
      <dsp:spPr>
        <a:xfrm>
          <a:off x="7252698" y="207876"/>
          <a:ext cx="1879905" cy="16478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err="1" smtClean="0"/>
            <a:t>Inspection</a:t>
          </a:r>
          <a:r>
            <a:rPr lang="tr-TR" sz="1600" kern="1200" dirty="0" smtClean="0"/>
            <a:t>, </a:t>
          </a:r>
          <a:r>
            <a:rPr lang="tr-TR" sz="1600" kern="1200" dirty="0" err="1" smtClean="0"/>
            <a:t>Investigation</a:t>
          </a:r>
          <a:r>
            <a:rPr lang="tr-TR" sz="1600" kern="1200" dirty="0" smtClean="0"/>
            <a:t> </a:t>
          </a:r>
          <a:r>
            <a:rPr lang="tr-TR" sz="1600" kern="1200" dirty="0" err="1" smtClean="0"/>
            <a:t>and</a:t>
          </a:r>
          <a:r>
            <a:rPr lang="tr-TR" sz="1600" kern="1200" dirty="0" smtClean="0"/>
            <a:t> Preliminary </a:t>
          </a:r>
          <a:r>
            <a:rPr lang="tr-TR" sz="1600" kern="1200" dirty="0" err="1" smtClean="0"/>
            <a:t>Examination</a:t>
          </a:r>
          <a:endParaRPr lang="tr-TR" sz="1600" kern="1200" dirty="0"/>
        </a:p>
      </dsp:txBody>
      <dsp:txXfrm>
        <a:off x="7252698" y="207876"/>
        <a:ext cx="1879905" cy="164784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1B0018-BA44-4F0E-A55D-8D332576528D}">
      <dsp:nvSpPr>
        <dsp:cNvPr id="0" name=""/>
        <dsp:cNvSpPr/>
      </dsp:nvSpPr>
      <dsp:spPr>
        <a:xfrm>
          <a:off x="14946" y="0"/>
          <a:ext cx="7087854" cy="89188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just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According to the applicable legislation and the </a:t>
          </a:r>
          <a:r>
            <a:rPr lang="tr-TR" sz="2100" kern="1200" dirty="0" err="1" smtClean="0"/>
            <a:t>seriousness</a:t>
          </a:r>
          <a:r>
            <a:rPr lang="en-US" sz="2100" kern="1200" dirty="0" smtClean="0"/>
            <a:t> </a:t>
          </a:r>
          <a:r>
            <a:rPr lang="en-US" sz="2100" kern="1200" dirty="0"/>
            <a:t>of the action, </a:t>
          </a:r>
          <a:endParaRPr lang="tr-TR" sz="2100" kern="1200" dirty="0" smtClean="0"/>
        </a:p>
      </dsp:txBody>
      <dsp:txXfrm>
        <a:off x="58484" y="43538"/>
        <a:ext cx="7000778" cy="804810"/>
      </dsp:txXfrm>
    </dsp:sp>
    <dsp:sp modelId="{8877D82F-F638-4264-8FDB-D9A239E98BB6}">
      <dsp:nvSpPr>
        <dsp:cNvPr id="0" name=""/>
        <dsp:cNvSpPr/>
      </dsp:nvSpPr>
      <dsp:spPr>
        <a:xfrm>
          <a:off x="65742" y="972182"/>
          <a:ext cx="7089993" cy="157052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just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err="1" smtClean="0"/>
            <a:t>For</a:t>
          </a:r>
          <a:r>
            <a:rPr lang="tr-TR" sz="2100" kern="1200" dirty="0" smtClean="0"/>
            <a:t> </a:t>
          </a:r>
          <a:r>
            <a:rPr lang="tr-TR" sz="2100" kern="1200" dirty="0" err="1" smtClean="0"/>
            <a:t>instance</a:t>
          </a:r>
          <a:r>
            <a:rPr lang="tr-TR" sz="2100" kern="1200" dirty="0" smtClean="0"/>
            <a:t>;</a:t>
          </a:r>
        </a:p>
        <a:p>
          <a:pPr lvl="0" algn="just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1-) S</a:t>
          </a:r>
          <a:r>
            <a:rPr lang="en-US" sz="2100" kern="1200" dirty="0" err="1" smtClean="0"/>
            <a:t>ome</a:t>
          </a:r>
          <a:r>
            <a:rPr lang="en-US" sz="2100" kern="1200" dirty="0" smtClean="0"/>
            <a:t> disciplinary </a:t>
          </a:r>
          <a:r>
            <a:rPr lang="tr-TR" sz="2100" kern="1200" dirty="0" err="1" smtClean="0"/>
            <a:t>action</a:t>
          </a:r>
          <a:r>
            <a:rPr lang="en-US" sz="2100" kern="1200" dirty="0" smtClean="0"/>
            <a:t>s are </a:t>
          </a:r>
          <a:r>
            <a:rPr lang="tr-TR" sz="2100" kern="1200" dirty="0" err="1" smtClean="0"/>
            <a:t>suggested</a:t>
          </a:r>
          <a:r>
            <a:rPr lang="en-US" sz="2100" kern="1200" dirty="0" smtClean="0"/>
            <a:t> by the inspectors</a:t>
          </a:r>
          <a:r>
            <a:rPr lang="tr-TR" sz="2100" kern="1200" dirty="0" smtClean="0"/>
            <a:t> </a:t>
          </a:r>
          <a:r>
            <a:rPr lang="en-US" sz="2100" kern="1200" dirty="0" smtClean="0"/>
            <a:t>in </a:t>
          </a:r>
          <a:r>
            <a:rPr lang="tr-TR" sz="2100" kern="1200" dirty="0" err="1" smtClean="0"/>
            <a:t>Instutions</a:t>
          </a:r>
          <a:r>
            <a:rPr lang="tr-TR" sz="2100" kern="1200" dirty="0" smtClean="0"/>
            <a:t> (</a:t>
          </a:r>
          <a:r>
            <a:rPr lang="tr-TR" sz="2100" kern="1200" dirty="0" err="1" smtClean="0"/>
            <a:t>hospitals</a:t>
          </a:r>
          <a:r>
            <a:rPr lang="tr-TR" sz="2100" kern="1200" dirty="0" smtClean="0"/>
            <a:t>, </a:t>
          </a:r>
          <a:r>
            <a:rPr lang="tr-TR" sz="2100" kern="1200" dirty="0" err="1" smtClean="0"/>
            <a:t>local</a:t>
          </a:r>
          <a:r>
            <a:rPr lang="tr-TR" sz="2100" kern="1200" dirty="0" smtClean="0"/>
            <a:t> </a:t>
          </a:r>
          <a:r>
            <a:rPr lang="tr-TR" sz="2100" kern="1200" dirty="0" err="1" smtClean="0"/>
            <a:t>health</a:t>
          </a:r>
          <a:r>
            <a:rPr lang="tr-TR" sz="2100" kern="1200" dirty="0" smtClean="0"/>
            <a:t> </a:t>
          </a:r>
          <a:r>
            <a:rPr lang="tr-TR" sz="2100" kern="1200" dirty="0" err="1" smtClean="0"/>
            <a:t>authority</a:t>
          </a:r>
          <a:r>
            <a:rPr lang="tr-TR" sz="2100" kern="1200" dirty="0" smtClean="0"/>
            <a:t>, </a:t>
          </a:r>
          <a:r>
            <a:rPr lang="tr-TR" sz="2100" kern="1200" dirty="0" err="1" smtClean="0"/>
            <a:t>etc</a:t>
          </a:r>
          <a:r>
            <a:rPr lang="tr-TR" sz="2100" kern="1200" dirty="0" smtClean="0"/>
            <a:t>.)</a:t>
          </a:r>
          <a:r>
            <a:rPr lang="en-US" sz="2100" kern="1200" dirty="0" smtClean="0"/>
            <a:t> </a:t>
          </a:r>
          <a:r>
            <a:rPr lang="tr-TR" sz="2100" kern="1200" dirty="0" err="1" smtClean="0"/>
            <a:t>which</a:t>
          </a:r>
          <a:r>
            <a:rPr lang="tr-TR" sz="2100" kern="1200" dirty="0" smtClean="0"/>
            <a:t> is </a:t>
          </a:r>
          <a:r>
            <a:rPr lang="en-US" sz="2100" kern="1200" dirty="0" smtClean="0"/>
            <a:t>affiliated to the </a:t>
          </a:r>
          <a:r>
            <a:rPr lang="tr-TR" sz="2100" kern="1200" dirty="0" smtClean="0"/>
            <a:t>H</a:t>
          </a:r>
          <a:r>
            <a:rPr lang="en-US" sz="2100" kern="1200" dirty="0" err="1" smtClean="0"/>
            <a:t>ealth</a:t>
          </a:r>
          <a:r>
            <a:rPr lang="en-US" sz="2100" kern="1200" dirty="0" smtClean="0"/>
            <a:t> </a:t>
          </a:r>
          <a:r>
            <a:rPr lang="tr-TR" sz="2100" kern="1200" dirty="0" smtClean="0"/>
            <a:t>M</a:t>
          </a:r>
          <a:r>
            <a:rPr lang="en-US" sz="2100" kern="1200" dirty="0" err="1" smtClean="0"/>
            <a:t>inistry</a:t>
          </a:r>
          <a:r>
            <a:rPr lang="tr-TR" sz="2100" kern="1200" dirty="0" smtClean="0"/>
            <a:t>.</a:t>
          </a:r>
          <a:endParaRPr lang="tr-TR" sz="2100" kern="1200" dirty="0"/>
        </a:p>
      </dsp:txBody>
      <dsp:txXfrm>
        <a:off x="142409" y="1048849"/>
        <a:ext cx="6936659" cy="1417192"/>
      </dsp:txXfrm>
    </dsp:sp>
    <dsp:sp modelId="{8A791806-44F3-4A91-9A9F-CF53A34218E3}">
      <dsp:nvSpPr>
        <dsp:cNvPr id="0" name=""/>
        <dsp:cNvSpPr/>
      </dsp:nvSpPr>
      <dsp:spPr>
        <a:xfrm>
          <a:off x="42601" y="2566612"/>
          <a:ext cx="7115561" cy="157052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2-) A</a:t>
          </a:r>
          <a:r>
            <a:rPr lang="en-US" sz="2000" kern="1200" dirty="0" err="1" smtClean="0"/>
            <a:t>dministrative</a:t>
          </a:r>
          <a:r>
            <a:rPr lang="en-US" sz="2000" kern="1200" dirty="0" smtClean="0"/>
            <a:t> </a:t>
          </a:r>
          <a:r>
            <a:rPr lang="en-US" sz="2000" kern="1200" dirty="0" smtClean="0"/>
            <a:t>fine</a:t>
          </a:r>
          <a:r>
            <a:rPr lang="tr-TR" sz="2000" kern="1200" dirty="0" smtClean="0"/>
            <a:t>s,</a:t>
          </a:r>
          <a:r>
            <a:rPr lang="en-US" sz="2000" kern="1200" dirty="0" smtClean="0"/>
            <a:t>activity </a:t>
          </a:r>
          <a:r>
            <a:rPr lang="tr-TR" sz="2000" kern="1200" dirty="0" err="1" smtClean="0"/>
            <a:t>interruption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punishment</a:t>
          </a:r>
          <a:r>
            <a:rPr lang="en-US" sz="2000" kern="1200" dirty="0" smtClean="0"/>
            <a:t> </a:t>
          </a:r>
          <a:r>
            <a:rPr lang="tr-TR" sz="2000" kern="1200" dirty="0" err="1" smtClean="0"/>
            <a:t>and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some</a:t>
          </a:r>
          <a:r>
            <a:rPr lang="tr-TR" sz="2000" kern="1200" dirty="0" smtClean="0"/>
            <a:t> legal </a:t>
          </a:r>
          <a:r>
            <a:rPr lang="tr-TR" sz="2000" kern="1200" dirty="0" err="1" smtClean="0"/>
            <a:t>and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administrative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sanctions</a:t>
          </a:r>
          <a:r>
            <a:rPr lang="tr-TR" sz="2000" kern="1200" dirty="0" smtClean="0"/>
            <a:t> </a:t>
          </a:r>
          <a:r>
            <a:rPr lang="en-US" sz="2000" kern="1200" dirty="0" smtClean="0"/>
            <a:t>are </a:t>
          </a:r>
          <a:r>
            <a:rPr lang="tr-TR" sz="2000" kern="1200" dirty="0" err="1" smtClean="0"/>
            <a:t>suggested</a:t>
          </a:r>
          <a:r>
            <a:rPr lang="en-US" sz="2000" kern="1200" dirty="0" smtClean="0"/>
            <a:t> by the inspectors</a:t>
          </a:r>
          <a:r>
            <a:rPr lang="tr-TR" sz="2000" kern="1200" dirty="0" smtClean="0"/>
            <a:t> </a:t>
          </a:r>
          <a:r>
            <a:rPr lang="en-US" sz="2000" kern="1200" dirty="0" smtClean="0"/>
            <a:t>for private </a:t>
          </a:r>
          <a:r>
            <a:rPr lang="tr-TR" sz="2000" kern="1200" dirty="0" err="1" smtClean="0"/>
            <a:t>hospitals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which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belong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to</a:t>
          </a:r>
          <a:r>
            <a:rPr lang="tr-TR" sz="2000" kern="1200" dirty="0" smtClean="0"/>
            <a:t> a </a:t>
          </a:r>
          <a:r>
            <a:rPr lang="tr-TR" sz="2000" kern="1200" dirty="0" err="1" smtClean="0"/>
            <a:t>private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person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or</a:t>
          </a:r>
          <a:r>
            <a:rPr lang="tr-TR" sz="2000" kern="1200" dirty="0" smtClean="0"/>
            <a:t> a </a:t>
          </a:r>
          <a:r>
            <a:rPr lang="tr-TR" sz="2000" kern="1200" dirty="0" err="1" smtClean="0"/>
            <a:t>corporation</a:t>
          </a:r>
          <a:r>
            <a:rPr lang="tr-TR" sz="2000" kern="1200" dirty="0" smtClean="0"/>
            <a:t>, </a:t>
          </a:r>
          <a:r>
            <a:rPr lang="tr-TR" sz="2000" kern="1200" dirty="0" err="1" smtClean="0"/>
            <a:t>etc</a:t>
          </a:r>
          <a:r>
            <a:rPr lang="tr-TR" sz="2000" kern="1200" dirty="0" smtClean="0"/>
            <a:t>.</a:t>
          </a:r>
          <a:endParaRPr lang="tr-TR" sz="2000" kern="1200" dirty="0"/>
        </a:p>
      </dsp:txBody>
      <dsp:txXfrm>
        <a:off x="119268" y="2643279"/>
        <a:ext cx="6962227" cy="141719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08466A-740C-4694-B23B-D4600050FD3F}">
      <dsp:nvSpPr>
        <dsp:cNvPr id="0" name=""/>
        <dsp:cNvSpPr/>
      </dsp:nvSpPr>
      <dsp:spPr>
        <a:xfrm>
          <a:off x="165521" y="260894"/>
          <a:ext cx="8655938" cy="4019506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AAFB15-6514-4F1D-8F93-B178BE9AC930}">
      <dsp:nvSpPr>
        <dsp:cNvPr id="0" name=""/>
        <dsp:cNvSpPr/>
      </dsp:nvSpPr>
      <dsp:spPr>
        <a:xfrm>
          <a:off x="1035723" y="3260195"/>
          <a:ext cx="162734" cy="1627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71AF48-1352-40B5-9F9A-5368B0998B0B}">
      <dsp:nvSpPr>
        <dsp:cNvPr id="0" name=""/>
        <dsp:cNvSpPr/>
      </dsp:nvSpPr>
      <dsp:spPr>
        <a:xfrm>
          <a:off x="357358" y="2791513"/>
          <a:ext cx="926881" cy="6616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230" tIns="0" rIns="0" bIns="0" numCol="1" spcCol="1270" anchor="t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Basic </a:t>
          </a:r>
          <a:endParaRPr lang="tr-TR" sz="1200" b="1" kern="1200" dirty="0" smtClean="0"/>
        </a:p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Training</a:t>
          </a:r>
          <a:endParaRPr lang="tr-TR" sz="1200" b="1" kern="1200" dirty="0"/>
        </a:p>
      </dsp:txBody>
      <dsp:txXfrm>
        <a:off x="357358" y="2791513"/>
        <a:ext cx="926881" cy="661645"/>
      </dsp:txXfrm>
    </dsp:sp>
    <dsp:sp modelId="{D01DCF6A-96AA-430F-8A05-94BF7FB05796}">
      <dsp:nvSpPr>
        <dsp:cNvPr id="0" name=""/>
        <dsp:cNvSpPr/>
      </dsp:nvSpPr>
      <dsp:spPr>
        <a:xfrm>
          <a:off x="2360490" y="2385996"/>
          <a:ext cx="254715" cy="2547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0342E6-32D3-49A0-B2B7-CF71AE396CBB}">
      <dsp:nvSpPr>
        <dsp:cNvPr id="0" name=""/>
        <dsp:cNvSpPr/>
      </dsp:nvSpPr>
      <dsp:spPr>
        <a:xfrm>
          <a:off x="1501408" y="1545506"/>
          <a:ext cx="1174521" cy="8695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4968" tIns="0" rIns="0" bIns="0" numCol="1" spcCol="127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Training on Compliance</a:t>
          </a:r>
          <a:r>
            <a:rPr lang="tr-TR" sz="1300" b="1" kern="1200" dirty="0" smtClean="0"/>
            <a:t>, </a:t>
          </a:r>
          <a:r>
            <a:rPr lang="tr-TR" sz="1300" b="1" kern="1200" dirty="0" err="1" smtClean="0"/>
            <a:t>Legislative</a:t>
          </a:r>
          <a:r>
            <a:rPr lang="tr-TR" sz="1300" b="1" kern="1200" dirty="0" smtClean="0"/>
            <a:t> Training</a:t>
          </a:r>
          <a:endParaRPr lang="tr-TR" sz="1300" b="1" kern="1200" dirty="0"/>
        </a:p>
      </dsp:txBody>
      <dsp:txXfrm>
        <a:off x="1501408" y="1545506"/>
        <a:ext cx="1174521" cy="869555"/>
      </dsp:txXfrm>
    </dsp:sp>
    <dsp:sp modelId="{B6A9905A-CAAF-43D7-919F-CB34FA6EE13F}">
      <dsp:nvSpPr>
        <dsp:cNvPr id="0" name=""/>
        <dsp:cNvSpPr/>
      </dsp:nvSpPr>
      <dsp:spPr>
        <a:xfrm>
          <a:off x="3684137" y="1819554"/>
          <a:ext cx="339620" cy="3396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8C919D-B846-4761-96B4-F414BC0FE689}">
      <dsp:nvSpPr>
        <dsp:cNvPr id="0" name=""/>
        <dsp:cNvSpPr/>
      </dsp:nvSpPr>
      <dsp:spPr>
        <a:xfrm>
          <a:off x="3075051" y="1288279"/>
          <a:ext cx="1128414" cy="3379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958" tIns="0" rIns="0" bIns="0" numCol="1" spcCol="127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Practice Training</a:t>
          </a:r>
          <a:endParaRPr lang="tr-TR" sz="1300" b="1" kern="1200" dirty="0"/>
        </a:p>
      </dsp:txBody>
      <dsp:txXfrm>
        <a:off x="3075051" y="1288279"/>
        <a:ext cx="1128414" cy="337993"/>
      </dsp:txXfrm>
    </dsp:sp>
    <dsp:sp modelId="{8DCE1E97-389E-4689-9B35-77F990D16C08}">
      <dsp:nvSpPr>
        <dsp:cNvPr id="0" name=""/>
        <dsp:cNvSpPr/>
      </dsp:nvSpPr>
      <dsp:spPr>
        <a:xfrm>
          <a:off x="5027879" y="1394035"/>
          <a:ext cx="438676" cy="4386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E2C5C3-8263-4126-BBDD-F04165221081}">
      <dsp:nvSpPr>
        <dsp:cNvPr id="0" name=""/>
        <dsp:cNvSpPr/>
      </dsp:nvSpPr>
      <dsp:spPr>
        <a:xfrm>
          <a:off x="4353404" y="995055"/>
          <a:ext cx="1349298" cy="425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2446" tIns="0" rIns="0" bIns="0" numCol="1" spcCol="127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b="1" kern="1200" dirty="0" err="1" smtClean="0"/>
            <a:t>Thesis</a:t>
          </a:r>
          <a:r>
            <a:rPr lang="tr-TR" sz="1300" b="1" kern="1200" dirty="0" smtClean="0"/>
            <a:t> </a:t>
          </a:r>
          <a:r>
            <a:rPr lang="tr-TR" sz="1300" b="1" kern="1200" dirty="0" err="1" smtClean="0"/>
            <a:t>period</a:t>
          </a:r>
          <a:endParaRPr lang="tr-TR" sz="1300" b="1" kern="1200" dirty="0"/>
        </a:p>
      </dsp:txBody>
      <dsp:txXfrm>
        <a:off x="4353404" y="995055"/>
        <a:ext cx="1349298" cy="425670"/>
      </dsp:txXfrm>
    </dsp:sp>
    <dsp:sp modelId="{19A98206-8C31-42E7-B01B-1CFB42280924}">
      <dsp:nvSpPr>
        <dsp:cNvPr id="0" name=""/>
        <dsp:cNvSpPr/>
      </dsp:nvSpPr>
      <dsp:spPr>
        <a:xfrm>
          <a:off x="6706095" y="981439"/>
          <a:ext cx="558958" cy="5589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80F18F-4F3A-4B18-97D1-D18B29D9D2F8}">
      <dsp:nvSpPr>
        <dsp:cNvPr id="0" name=""/>
        <dsp:cNvSpPr/>
      </dsp:nvSpPr>
      <dsp:spPr>
        <a:xfrm rot="10800000" flipV="1">
          <a:off x="5871402" y="507434"/>
          <a:ext cx="1356048" cy="366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6181" tIns="0" rIns="0" bIns="0" numCol="1" spcCol="127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b="1" kern="1200" dirty="0" err="1" smtClean="0"/>
            <a:t>Proficiency</a:t>
          </a:r>
          <a:r>
            <a:rPr lang="tr-TR" sz="1300" b="1" kern="1200" dirty="0" smtClean="0"/>
            <a:t> </a:t>
          </a:r>
          <a:r>
            <a:rPr lang="tr-TR" sz="1300" b="1" kern="1200" dirty="0" err="1" smtClean="0"/>
            <a:t>exam</a:t>
          </a:r>
          <a:endParaRPr lang="tr-TR" sz="1300" b="1" kern="1200" dirty="0"/>
        </a:p>
      </dsp:txBody>
      <dsp:txXfrm rot="-10800000">
        <a:off x="5871402" y="507434"/>
        <a:ext cx="1356048" cy="36641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1A1302-F23F-483D-B20C-B7C61DB4393D}">
      <dsp:nvSpPr>
        <dsp:cNvPr id="0" name=""/>
        <dsp:cNvSpPr/>
      </dsp:nvSpPr>
      <dsp:spPr>
        <a:xfrm>
          <a:off x="17" y="217713"/>
          <a:ext cx="5846445" cy="1721054"/>
        </a:xfrm>
        <a:prstGeom prst="chevron">
          <a:avLst>
            <a:gd name="adj" fmla="val 4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D4CB83F-94E0-4959-9A5B-F7164FAE44A6}">
      <dsp:nvSpPr>
        <dsp:cNvPr id="0" name=""/>
        <dsp:cNvSpPr/>
      </dsp:nvSpPr>
      <dsp:spPr>
        <a:xfrm>
          <a:off x="1518732" y="430263"/>
          <a:ext cx="4936998" cy="17210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A</a:t>
          </a:r>
          <a:r>
            <a:rPr lang="en-US" sz="2000" kern="1200" dirty="0" smtClean="0"/>
            <a:t> smart report assistant is developed and it is aimed to provide more reliable and effective reports that the inspectors can automatically enter a lot of </a:t>
          </a:r>
          <a:r>
            <a:rPr lang="tr-TR" sz="2000" kern="1200" dirty="0" smtClean="0"/>
            <a:t>data</a:t>
          </a:r>
          <a:r>
            <a:rPr lang="en-US" sz="2000" kern="1200" dirty="0" smtClean="0"/>
            <a:t> during the report writing phase</a:t>
          </a:r>
          <a:endParaRPr lang="tr-TR" sz="2000" kern="1200" dirty="0"/>
        </a:p>
      </dsp:txBody>
      <dsp:txXfrm>
        <a:off x="1569140" y="480671"/>
        <a:ext cx="4836182" cy="16202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Chevron Accent Process"/>
  <dgm:desc val="Use to show sequential steps in a task, process, or workflow, or to emphasize movement or direction. Works best with minimal Level 1 and Level 2 text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AD0DC6-3676-46EE-8760-14F0574E05FA}" type="datetimeFigureOut">
              <a:rPr lang="tr-TR" smtClean="0"/>
              <a:t>7.04.2019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18DD5E-1B43-4AFA-92FF-E6AAD90AC9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3753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8DD5E-1B43-4AFA-92FF-E6AAD90AC9E5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1423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42BC-B88D-4CCE-8608-34CAC7BD21F1}" type="datetimeFigureOut">
              <a:rPr lang="tr-TR" smtClean="0"/>
              <a:t>7.04.2019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8A76-B58E-4C06-9CE4-DFD156FBFA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1872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42BC-B88D-4CCE-8608-34CAC7BD21F1}" type="datetimeFigureOut">
              <a:rPr lang="tr-TR" smtClean="0"/>
              <a:t>7.04.2019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8A76-B58E-4C06-9CE4-DFD156FBFA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3898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42BC-B88D-4CCE-8608-34CAC7BD21F1}" type="datetimeFigureOut">
              <a:rPr lang="tr-TR" smtClean="0"/>
              <a:t>7.04.2019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8A76-B58E-4C06-9CE4-DFD156FBFA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6280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42BC-B88D-4CCE-8608-34CAC7BD21F1}" type="datetimeFigureOut">
              <a:rPr lang="tr-TR" smtClean="0"/>
              <a:t>7.04.2019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8A76-B58E-4C06-9CE4-DFD156FBFA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8424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42BC-B88D-4CCE-8608-34CAC7BD21F1}" type="datetimeFigureOut">
              <a:rPr lang="tr-TR" smtClean="0"/>
              <a:t>7.04.2019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8A76-B58E-4C06-9CE4-DFD156FBFA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0710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42BC-B88D-4CCE-8608-34CAC7BD21F1}" type="datetimeFigureOut">
              <a:rPr lang="tr-TR" smtClean="0"/>
              <a:t>7.04.2019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8A76-B58E-4C06-9CE4-DFD156FBFA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56386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42BC-B88D-4CCE-8608-34CAC7BD21F1}" type="datetimeFigureOut">
              <a:rPr lang="tr-TR" smtClean="0"/>
              <a:t>7.04.2019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8A76-B58E-4C06-9CE4-DFD156FBFA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46478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42BC-B88D-4CCE-8608-34CAC7BD21F1}" type="datetimeFigureOut">
              <a:rPr lang="tr-TR" smtClean="0"/>
              <a:t>7.04.2019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8A76-B58E-4C06-9CE4-DFD156FBFA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25791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42BC-B88D-4CCE-8608-34CAC7BD21F1}" type="datetimeFigureOut">
              <a:rPr lang="tr-TR" smtClean="0"/>
              <a:t>7.04.2019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8A76-B58E-4C06-9CE4-DFD156FBFA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5074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42BC-B88D-4CCE-8608-34CAC7BD21F1}" type="datetimeFigureOut">
              <a:rPr lang="tr-TR" smtClean="0"/>
              <a:t>7.04.2019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E4958A76-B58E-4C06-9CE4-DFD156FBFA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2100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42BC-B88D-4CCE-8608-34CAC7BD21F1}" type="datetimeFigureOut">
              <a:rPr lang="tr-TR" smtClean="0"/>
              <a:t>7.04.2019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8A76-B58E-4C06-9CE4-DFD156FBFA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345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42BC-B88D-4CCE-8608-34CAC7BD21F1}" type="datetimeFigureOut">
              <a:rPr lang="tr-TR" smtClean="0"/>
              <a:t>7.04.2019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8A76-B58E-4C06-9CE4-DFD156FBFA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6703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42BC-B88D-4CCE-8608-34CAC7BD21F1}" type="datetimeFigureOut">
              <a:rPr lang="tr-TR" smtClean="0"/>
              <a:t>7.04.2019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8A76-B58E-4C06-9CE4-DFD156FBFA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9859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42BC-B88D-4CCE-8608-34CAC7BD21F1}" type="datetimeFigureOut">
              <a:rPr lang="tr-TR" smtClean="0"/>
              <a:t>7.04.2019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8A76-B58E-4C06-9CE4-DFD156FBFA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4908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42BC-B88D-4CCE-8608-34CAC7BD21F1}" type="datetimeFigureOut">
              <a:rPr lang="tr-TR" smtClean="0"/>
              <a:t>7.04.2019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8A76-B58E-4C06-9CE4-DFD156FBFA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1632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42BC-B88D-4CCE-8608-34CAC7BD21F1}" type="datetimeFigureOut">
              <a:rPr lang="tr-TR" smtClean="0"/>
              <a:t>7.04.2019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8A76-B58E-4C06-9CE4-DFD156FBFA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0407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42BC-B88D-4CCE-8608-34CAC7BD21F1}" type="datetimeFigureOut">
              <a:rPr lang="tr-TR" smtClean="0"/>
              <a:t>7.04.2019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8A76-B58E-4C06-9CE4-DFD156FBFA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820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12442BC-B88D-4CCE-8608-34CAC7BD21F1}" type="datetimeFigureOut">
              <a:rPr lang="tr-TR" smtClean="0"/>
              <a:t>7.04.2019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4958A76-B58E-4C06-9CE4-DFD156FBFA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8933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1.xml"/><Relationship Id="rId13" Type="http://schemas.openxmlformats.org/officeDocument/2006/relationships/image" Target="../media/image12.png"/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12" Type="http://schemas.microsoft.com/office/2007/relationships/diagramDrawing" Target="../diagrams/drawing1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0.xml"/><Relationship Id="rId11" Type="http://schemas.openxmlformats.org/officeDocument/2006/relationships/diagramColors" Target="../diagrams/colors11.xml"/><Relationship Id="rId5" Type="http://schemas.openxmlformats.org/officeDocument/2006/relationships/diagramQuickStyle" Target="../diagrams/quickStyle10.xml"/><Relationship Id="rId10" Type="http://schemas.openxmlformats.org/officeDocument/2006/relationships/diagramQuickStyle" Target="../diagrams/quickStyle11.xml"/><Relationship Id="rId4" Type="http://schemas.openxmlformats.org/officeDocument/2006/relationships/diagramLayout" Target="../diagrams/layout10.xml"/><Relationship Id="rId9" Type="http://schemas.openxmlformats.org/officeDocument/2006/relationships/diagramLayout" Target="../diagrams/layout11.xml"/><Relationship Id="rId1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13.xml"/><Relationship Id="rId5" Type="http://schemas.openxmlformats.org/officeDocument/2006/relationships/diagramLayout" Target="../diagrams/layout13.xml"/><Relationship Id="rId4" Type="http://schemas.openxmlformats.org/officeDocument/2006/relationships/diagramData" Target="../diagrams/data13.xml"/><Relationship Id="rId9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teftis.saglik.gov.tr/" TargetMode="Externa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8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789003363"/>
              </p:ext>
            </p:extLst>
          </p:nvPr>
        </p:nvGraphicFramePr>
        <p:xfrm>
          <a:off x="2272146" y="2084875"/>
          <a:ext cx="8733861" cy="2616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Resim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4035" y="220387"/>
            <a:ext cx="1471057" cy="1312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11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424496" y="2152541"/>
            <a:ext cx="3865467" cy="538019"/>
          </a:xfrm>
        </p:spPr>
        <p:txBody>
          <a:bodyPr>
            <a:normAutofit fontScale="90000"/>
          </a:bodyPr>
          <a:lstStyle/>
          <a:p>
            <a:pPr lvl="0" algn="just"/>
            <a:r>
              <a:rPr lang="tr-TR" dirty="0"/>
              <a:t/>
            </a:r>
            <a:br>
              <a:rPr lang="tr-TR" dirty="0"/>
            </a:br>
            <a:r>
              <a:rPr lang="tr-TR" dirty="0"/>
              <a:t>Risk-</a:t>
            </a:r>
            <a:r>
              <a:rPr lang="tr-TR" dirty="0" err="1"/>
              <a:t>Based</a:t>
            </a:r>
            <a:r>
              <a:rPr lang="tr-TR" dirty="0"/>
              <a:t> </a:t>
            </a:r>
            <a:r>
              <a:rPr lang="tr-TR" dirty="0" err="1"/>
              <a:t>Audits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424497" y="2774322"/>
            <a:ext cx="8930748" cy="949165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It </a:t>
            </a:r>
            <a:r>
              <a:rPr lang="en-US" dirty="0"/>
              <a:t>is the audit </a:t>
            </a:r>
            <a:r>
              <a:rPr lang="tr-TR" dirty="0" err="1" smtClean="0"/>
              <a:t>carried</a:t>
            </a:r>
            <a:r>
              <a:rPr lang="tr-TR" dirty="0" smtClean="0"/>
              <a:t> </a:t>
            </a:r>
            <a:r>
              <a:rPr lang="tr-TR" dirty="0" err="1" smtClean="0"/>
              <a:t>out</a:t>
            </a:r>
            <a:r>
              <a:rPr lang="en-US" dirty="0" smtClean="0"/>
              <a:t> </a:t>
            </a:r>
            <a:r>
              <a:rPr lang="en-US" dirty="0"/>
              <a:t>to determine the risks, errors and weaknesses of financial, administrative system and control mechanisms.</a:t>
            </a:r>
            <a:endParaRPr lang="tr-TR" dirty="0"/>
          </a:p>
        </p:txBody>
      </p:sp>
      <p:sp>
        <p:nvSpPr>
          <p:cNvPr id="6" name="Unvan 1"/>
          <p:cNvSpPr txBox="1">
            <a:spLocks/>
          </p:cNvSpPr>
          <p:nvPr/>
        </p:nvSpPr>
        <p:spPr>
          <a:xfrm>
            <a:off x="2424496" y="3830374"/>
            <a:ext cx="4742922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tr-TR"/>
            </a:defPPr>
            <a:lvl1pPr lvl="0">
              <a:defRPr sz="3600">
                <a:ln w="3175" cmpd="sng">
                  <a:noFill/>
                </a:ln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err="1" smtClean="0"/>
              <a:t>Regularity</a:t>
            </a:r>
            <a:r>
              <a:rPr lang="tr-TR" dirty="0" smtClean="0"/>
              <a:t> </a:t>
            </a:r>
            <a:r>
              <a:rPr lang="tr-TR" dirty="0" err="1" smtClean="0"/>
              <a:t>Audit</a:t>
            </a:r>
            <a:endParaRPr lang="tr-TR" dirty="0"/>
          </a:p>
        </p:txBody>
      </p:sp>
      <p:sp>
        <p:nvSpPr>
          <p:cNvPr id="7" name="Metin Yer Tutucusu 2"/>
          <p:cNvSpPr txBox="1">
            <a:spLocks/>
          </p:cNvSpPr>
          <p:nvPr/>
        </p:nvSpPr>
        <p:spPr>
          <a:xfrm>
            <a:off x="2424497" y="4690478"/>
            <a:ext cx="8930748" cy="949165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/>
              <a:t>The audit of compliance with the relevant laws, regulations and other legislations off all kinds of works, transactions of Ministry organizations and it is subsidiaries and supervisory institutions and </a:t>
            </a:r>
            <a:r>
              <a:rPr lang="en-US" dirty="0" smtClean="0"/>
              <a:t>organizations</a:t>
            </a:r>
            <a:r>
              <a:rPr lang="tr-TR" dirty="0"/>
              <a:t>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2346036" y="129309"/>
            <a:ext cx="62622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dirty="0">
                <a:ln w="3175" cmpd="sng">
                  <a:noFill/>
                </a:ln>
                <a:latin typeface="+mj-lt"/>
                <a:ea typeface="+mj-ea"/>
                <a:cs typeface="+mj-cs"/>
              </a:rPr>
              <a:t>Information Technologies  </a:t>
            </a:r>
            <a:r>
              <a:rPr lang="tr-TR" sz="3600" dirty="0" err="1">
                <a:ln w="3175" cmpd="sng">
                  <a:noFill/>
                </a:ln>
                <a:latin typeface="+mj-lt"/>
                <a:ea typeface="+mj-ea"/>
                <a:cs typeface="+mj-cs"/>
              </a:rPr>
              <a:t>Audits</a:t>
            </a:r>
            <a:endParaRPr lang="tr-TR" sz="3600" dirty="0">
              <a:ln w="3175" cmpd="sng">
                <a:noFill/>
              </a:ln>
              <a:latin typeface="+mj-lt"/>
              <a:ea typeface="+mj-ea"/>
              <a:cs typeface="+mj-cs"/>
            </a:endParaRPr>
          </a:p>
        </p:txBody>
      </p:sp>
      <p:sp>
        <p:nvSpPr>
          <p:cNvPr id="9" name="Metin Yer Tutucusu 2"/>
          <p:cNvSpPr txBox="1">
            <a:spLocks/>
          </p:cNvSpPr>
          <p:nvPr/>
        </p:nvSpPr>
        <p:spPr>
          <a:xfrm>
            <a:off x="2346036" y="882527"/>
            <a:ext cx="8930748" cy="7850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assessment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continuity</a:t>
            </a:r>
            <a:r>
              <a:rPr lang="tr-TR" dirty="0"/>
              <a:t>, </a:t>
            </a:r>
            <a:r>
              <a:rPr lang="tr-TR" dirty="0" err="1"/>
              <a:t>security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reliability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electronic</a:t>
            </a:r>
            <a:r>
              <a:rPr lang="tr-TR" dirty="0"/>
              <a:t> </a:t>
            </a:r>
            <a:r>
              <a:rPr lang="tr-TR" dirty="0" err="1"/>
              <a:t>information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audited</a:t>
            </a:r>
            <a:r>
              <a:rPr lang="tr-TR" dirty="0"/>
              <a:t> </a:t>
            </a:r>
            <a:r>
              <a:rPr lang="tr-TR" dirty="0" err="1"/>
              <a:t>entity</a:t>
            </a:r>
            <a:r>
              <a:rPr lang="tr-TR" dirty="0"/>
              <a:t>.</a:t>
            </a: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2037" y="-11190"/>
            <a:ext cx="1126836" cy="108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18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205157" y="372692"/>
            <a:ext cx="452409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dirty="0" err="1" smtClean="0"/>
              <a:t>Sanctions</a:t>
            </a:r>
            <a:r>
              <a:rPr lang="en-US" sz="2800" dirty="0" smtClean="0"/>
              <a:t> </a:t>
            </a:r>
            <a:r>
              <a:rPr lang="tr-TR" sz="2800" dirty="0" err="1" smtClean="0"/>
              <a:t>Suggested</a:t>
            </a:r>
            <a:r>
              <a:rPr lang="en-US" sz="2800" dirty="0" smtClean="0"/>
              <a:t> </a:t>
            </a:r>
            <a:r>
              <a:rPr lang="en-US" sz="2800" dirty="0"/>
              <a:t>Inspectors</a:t>
            </a:r>
            <a:endParaRPr lang="tr-TR" sz="2800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224922795"/>
              </p:ext>
            </p:extLst>
          </p:nvPr>
        </p:nvGraphicFramePr>
        <p:xfrm>
          <a:off x="2926808" y="1514540"/>
          <a:ext cx="7247046" cy="41935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Resim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0291" y="220387"/>
            <a:ext cx="1304802" cy="1312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93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67314" y="372692"/>
            <a:ext cx="66765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Vice Inspectors’ </a:t>
            </a:r>
            <a:r>
              <a:rPr lang="tr-TR" sz="2800" dirty="0" err="1" smtClean="0"/>
              <a:t>Trainings</a:t>
            </a:r>
            <a:endParaRPr lang="tr-TR" sz="2800" dirty="0" smtClean="0"/>
          </a:p>
          <a:p>
            <a:pPr algn="ctr"/>
            <a:r>
              <a:rPr lang="tr-TR" sz="2000" dirty="0" smtClean="0"/>
              <a:t>(</a:t>
            </a:r>
            <a:r>
              <a:rPr lang="tr-TR" sz="2000" dirty="0" err="1" smtClean="0"/>
              <a:t>From</a:t>
            </a:r>
            <a:r>
              <a:rPr lang="tr-TR" sz="2000" dirty="0" smtClean="0"/>
              <a:t> </a:t>
            </a:r>
            <a:r>
              <a:rPr lang="tr-TR" sz="2000" dirty="0" err="1" smtClean="0"/>
              <a:t>Vice</a:t>
            </a:r>
            <a:r>
              <a:rPr lang="tr-TR" sz="2000" dirty="0" smtClean="0"/>
              <a:t> </a:t>
            </a:r>
            <a:r>
              <a:rPr lang="tr-TR" sz="2000" dirty="0" err="1" smtClean="0"/>
              <a:t>Inspector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Inspector</a:t>
            </a:r>
            <a:r>
              <a:rPr lang="tr-TR" sz="2000" dirty="0" smtClean="0"/>
              <a:t>)</a:t>
            </a:r>
            <a:endParaRPr lang="tr-TR" sz="200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576567798"/>
              </p:ext>
            </p:extLst>
          </p:nvPr>
        </p:nvGraphicFramePr>
        <p:xfrm>
          <a:off x="1851892" y="1221274"/>
          <a:ext cx="8986982" cy="44221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Akış Çizelgesi: Öteki İşlem 6"/>
          <p:cNvSpPr/>
          <p:nvPr/>
        </p:nvSpPr>
        <p:spPr>
          <a:xfrm>
            <a:off x="1727200" y="5505915"/>
            <a:ext cx="1533236" cy="636267"/>
          </a:xfrm>
          <a:prstGeom prst="flowChartAlternate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err="1" smtClean="0">
                <a:solidFill>
                  <a:schemeClr val="tx1"/>
                </a:solidFill>
              </a:rPr>
              <a:t>Vice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Inspector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9" name="Akış Çizelgesi: Öteki İşlem 8"/>
          <p:cNvSpPr/>
          <p:nvPr/>
        </p:nvSpPr>
        <p:spPr>
          <a:xfrm>
            <a:off x="10693403" y="1845184"/>
            <a:ext cx="1350270" cy="849746"/>
          </a:xfrm>
          <a:prstGeom prst="flowChartAlternate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err="1" smtClean="0">
                <a:solidFill>
                  <a:schemeClr val="tx1"/>
                </a:solidFill>
              </a:rPr>
              <a:t>Inspector</a:t>
            </a:r>
            <a:endParaRPr lang="tr-TR" b="1" dirty="0">
              <a:solidFill>
                <a:schemeClr val="tx1"/>
              </a:solidFill>
            </a:endParaRPr>
          </a:p>
        </p:txBody>
      </p:sp>
      <p:cxnSp>
        <p:nvCxnSpPr>
          <p:cNvPr id="12" name="Dirsek Bağlayıcısı 11"/>
          <p:cNvCxnSpPr>
            <a:stCxn id="7" idx="3"/>
          </p:cNvCxnSpPr>
          <p:nvPr/>
        </p:nvCxnSpPr>
        <p:spPr>
          <a:xfrm flipV="1">
            <a:off x="3260436" y="2854037"/>
            <a:ext cx="8275782" cy="2970012"/>
          </a:xfrm>
          <a:prstGeom prst="bentConnector3">
            <a:avLst>
              <a:gd name="adj1" fmla="val 100112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Yuvarlatılmış Dikdörtgen 13"/>
          <p:cNvSpPr/>
          <p:nvPr/>
        </p:nvSpPr>
        <p:spPr>
          <a:xfrm>
            <a:off x="5301672" y="5671127"/>
            <a:ext cx="2115127" cy="260707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3 (Three) </a:t>
            </a:r>
            <a:r>
              <a:rPr lang="tr-TR" dirty="0" err="1" smtClean="0">
                <a:solidFill>
                  <a:schemeClr val="tx1"/>
                </a:solidFill>
              </a:rPr>
              <a:t>years</a:t>
            </a:r>
            <a:endParaRPr lang="tr-TR" dirty="0">
              <a:solidFill>
                <a:schemeClr val="tx1"/>
              </a:solidFill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818" y="220387"/>
            <a:ext cx="1323275" cy="1312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19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67314" y="372692"/>
            <a:ext cx="66765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E-Inspection System</a:t>
            </a:r>
            <a:endParaRPr lang="tr-TR" sz="28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095251519"/>
              </p:ext>
            </p:extLst>
          </p:nvPr>
        </p:nvGraphicFramePr>
        <p:xfrm>
          <a:off x="3367314" y="1738511"/>
          <a:ext cx="6502400" cy="21513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Resim 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2509" y="220387"/>
            <a:ext cx="1452584" cy="1312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70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76187" y="434644"/>
            <a:ext cx="66765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Other Training Activities</a:t>
            </a:r>
            <a:endParaRPr lang="tr-TR" sz="2800" dirty="0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902621142"/>
              </p:ext>
            </p:extLst>
          </p:nvPr>
        </p:nvGraphicFramePr>
        <p:xfrm>
          <a:off x="2628402" y="1589758"/>
          <a:ext cx="6313714" cy="695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892451673"/>
              </p:ext>
            </p:extLst>
          </p:nvPr>
        </p:nvGraphicFramePr>
        <p:xfrm>
          <a:off x="2322283" y="2473849"/>
          <a:ext cx="8200573" cy="1938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37444" y="1587143"/>
            <a:ext cx="932769" cy="701101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4109" y="220387"/>
            <a:ext cx="1350984" cy="1312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62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94182" y="372692"/>
            <a:ext cx="69497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Turkish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Drug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Medical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Devices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Authority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706660184"/>
              </p:ext>
            </p:extLst>
          </p:nvPr>
        </p:nvGraphicFramePr>
        <p:xfrm>
          <a:off x="2888341" y="1390168"/>
          <a:ext cx="7634515" cy="46504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" name="Resim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2855" y="220387"/>
            <a:ext cx="1422237" cy="1312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42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33211" y="236708"/>
            <a:ext cx="570598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600" dirty="0" err="1"/>
              <a:t>Inspection</a:t>
            </a:r>
            <a:r>
              <a:rPr lang="tr-TR" sz="3600" dirty="0"/>
              <a:t> </a:t>
            </a:r>
            <a:r>
              <a:rPr lang="tr-TR" sz="3600" dirty="0" smtClean="0"/>
              <a:t>Board </a:t>
            </a:r>
            <a:r>
              <a:rPr lang="tr-TR" sz="3600" dirty="0" err="1" smtClean="0"/>
              <a:t>In</a:t>
            </a:r>
            <a:r>
              <a:rPr lang="tr-TR" sz="3600" dirty="0" smtClean="0"/>
              <a:t> </a:t>
            </a:r>
            <a:r>
              <a:rPr lang="tr-TR" sz="3600" dirty="0" err="1" smtClean="0"/>
              <a:t>Ministry</a:t>
            </a:r>
            <a:r>
              <a:rPr lang="tr-TR" sz="3600" dirty="0" smtClean="0"/>
              <a:t> of </a:t>
            </a:r>
            <a:r>
              <a:rPr lang="tr-TR" sz="3600" dirty="0" err="1" smtClean="0"/>
              <a:t>Health</a:t>
            </a:r>
            <a:r>
              <a:rPr lang="tr-TR" sz="3600" dirty="0" smtClean="0"/>
              <a:t> of </a:t>
            </a:r>
            <a:r>
              <a:rPr lang="tr-TR" sz="3600" dirty="0" err="1" smtClean="0"/>
              <a:t>Turkey</a:t>
            </a:r>
            <a:endParaRPr lang="tr-TR" sz="3600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939969621"/>
              </p:ext>
            </p:extLst>
          </p:nvPr>
        </p:nvGraphicFramePr>
        <p:xfrm>
          <a:off x="1988178" y="1793365"/>
          <a:ext cx="8250331" cy="37624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5" name="Resim 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8691" y="220387"/>
            <a:ext cx="1406402" cy="1312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21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51564" y="188026"/>
            <a:ext cx="538952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4400" dirty="0" smtClean="0"/>
              <a:t>Briefly in Presentation</a:t>
            </a:r>
            <a:endParaRPr lang="tr-TR" sz="4400" dirty="0"/>
          </a:p>
        </p:txBody>
      </p:sp>
      <p:sp>
        <p:nvSpPr>
          <p:cNvPr id="10" name="Rectangle 9"/>
          <p:cNvSpPr/>
          <p:nvPr/>
        </p:nvSpPr>
        <p:spPr>
          <a:xfrm>
            <a:off x="3851564" y="1419857"/>
            <a:ext cx="615141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General Information about</a:t>
            </a:r>
            <a:r>
              <a:rPr lang="tr-TR" sz="2400" dirty="0"/>
              <a:t> </a:t>
            </a:r>
            <a:r>
              <a:rPr lang="tr-TR" sz="2400" dirty="0" err="1" smtClean="0"/>
              <a:t>our</a:t>
            </a:r>
            <a:r>
              <a:rPr lang="tr-TR" sz="2400" dirty="0" smtClean="0"/>
              <a:t> </a:t>
            </a:r>
            <a:r>
              <a:rPr lang="en-US" sz="2400" dirty="0" smtClean="0"/>
              <a:t>Inspection Board</a:t>
            </a:r>
            <a:endParaRPr lang="tr-TR" sz="2400" dirty="0" smtClean="0"/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Duties</a:t>
            </a:r>
            <a:endParaRPr lang="tr-TR" sz="2400" dirty="0" smtClean="0"/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Methods of Inspections or Supervisions</a:t>
            </a:r>
            <a:endParaRPr lang="tr-TR" sz="2400" dirty="0" smtClean="0"/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2400" dirty="0" err="1" smtClean="0"/>
              <a:t>Penals</a:t>
            </a:r>
            <a:endParaRPr lang="tr-TR" sz="2400" dirty="0" smtClean="0"/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Vice Inspectors’ Trainings</a:t>
            </a:r>
            <a:endParaRPr lang="tr-TR" sz="2400" dirty="0" smtClean="0"/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Other Training Activities</a:t>
            </a:r>
            <a:endParaRPr lang="tr-TR" sz="2400" dirty="0" smtClean="0"/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tr-TR" sz="2400" dirty="0" err="1" smtClean="0"/>
              <a:t>Turkish</a:t>
            </a:r>
            <a:r>
              <a:rPr lang="tr-TR" sz="2400" dirty="0" smtClean="0"/>
              <a:t> </a:t>
            </a:r>
            <a:r>
              <a:rPr lang="tr-TR" sz="2400" dirty="0" err="1" smtClean="0"/>
              <a:t>Drug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Medical</a:t>
            </a:r>
            <a:r>
              <a:rPr lang="tr-TR" sz="2400" dirty="0" smtClean="0"/>
              <a:t> </a:t>
            </a:r>
            <a:r>
              <a:rPr lang="tr-TR" sz="2400" dirty="0" err="1" smtClean="0"/>
              <a:t>Devices</a:t>
            </a:r>
            <a:r>
              <a:rPr lang="tr-TR" sz="2400" dirty="0" smtClean="0"/>
              <a:t> </a:t>
            </a:r>
            <a:r>
              <a:rPr lang="tr-TR" sz="2400" dirty="0" err="1" smtClean="0"/>
              <a:t>Authority</a:t>
            </a:r>
            <a:r>
              <a:rPr lang="tr-TR" sz="24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9455" y="220387"/>
            <a:ext cx="1415638" cy="1312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03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53029" y="1738511"/>
            <a:ext cx="1001485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objectives of the Board of Inspecting </a:t>
            </a:r>
            <a:r>
              <a:rPr lang="en-US" sz="2400" dirty="0" err="1" smtClean="0"/>
              <a:t>Servic</a:t>
            </a:r>
            <a:r>
              <a:rPr lang="tr-TR" sz="2400" dirty="0" smtClean="0"/>
              <a:t>e;</a:t>
            </a:r>
          </a:p>
          <a:p>
            <a:pPr marL="457200" indent="-45720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tr-TR" sz="2400" dirty="0"/>
              <a:t>P</a:t>
            </a:r>
            <a:r>
              <a:rPr lang="en-US" sz="2400" dirty="0" err="1" smtClean="0"/>
              <a:t>rotect</a:t>
            </a:r>
            <a:r>
              <a:rPr lang="en-US" sz="2400" dirty="0" smtClean="0"/>
              <a:t> </a:t>
            </a:r>
            <a:r>
              <a:rPr lang="en-US" sz="2400" dirty="0"/>
              <a:t>and improve the health of the public, </a:t>
            </a:r>
            <a:endParaRPr lang="tr-TR" sz="2400" dirty="0" smtClean="0"/>
          </a:p>
          <a:p>
            <a:pPr marL="457200" indent="-45720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tr-TR" sz="2400" dirty="0"/>
              <a:t>E</a:t>
            </a:r>
            <a:r>
              <a:rPr lang="en-US" sz="2400" dirty="0" err="1" smtClean="0"/>
              <a:t>nsure</a:t>
            </a:r>
            <a:r>
              <a:rPr lang="en-US" sz="2400" dirty="0" smtClean="0"/>
              <a:t> </a:t>
            </a:r>
            <a:r>
              <a:rPr lang="en-US" sz="2400" dirty="0"/>
              <a:t>that the health sector operates in an efficient, economic and legal manner, </a:t>
            </a:r>
            <a:endParaRPr lang="tr-TR" sz="2400" dirty="0" smtClean="0"/>
          </a:p>
          <a:p>
            <a:pPr marL="457200" indent="-45720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tr-TR" sz="2400" dirty="0"/>
              <a:t>C</a:t>
            </a:r>
            <a:r>
              <a:rPr lang="en-US" sz="2400" dirty="0" err="1" smtClean="0"/>
              <a:t>arry</a:t>
            </a:r>
            <a:r>
              <a:rPr lang="en-US" sz="2400" dirty="0" smtClean="0"/>
              <a:t> </a:t>
            </a:r>
            <a:r>
              <a:rPr lang="en-US" sz="2400" dirty="0"/>
              <a:t>out effective audits by using modern Inspecting methods and techniques, </a:t>
            </a:r>
            <a:endParaRPr lang="tr-TR" sz="2400" dirty="0" smtClean="0"/>
          </a:p>
          <a:p>
            <a:pPr marL="457200" indent="-45720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tr-TR" sz="2400" dirty="0" smtClean="0"/>
              <a:t>H</a:t>
            </a:r>
            <a:r>
              <a:rPr lang="en-US" sz="2400" dirty="0" err="1" smtClean="0"/>
              <a:t>elp</a:t>
            </a:r>
            <a:r>
              <a:rPr lang="en-US" sz="2400" dirty="0" smtClean="0"/>
              <a:t> </a:t>
            </a:r>
            <a:r>
              <a:rPr lang="en-US" sz="2400" dirty="0"/>
              <a:t>in the production of new policies in the health sector, </a:t>
            </a:r>
            <a:endParaRPr lang="tr-TR" sz="2400" dirty="0" smtClean="0"/>
          </a:p>
          <a:p>
            <a:pPr marL="457200" indent="-45720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tr-TR" sz="2400" dirty="0" smtClean="0"/>
              <a:t>L</a:t>
            </a:r>
            <a:r>
              <a:rPr lang="en-US" sz="2400" dirty="0" err="1" smtClean="0"/>
              <a:t>ead</a:t>
            </a:r>
            <a:r>
              <a:rPr lang="en-US" sz="2400" dirty="0" smtClean="0"/>
              <a:t> </a:t>
            </a:r>
            <a:r>
              <a:rPr lang="en-US" sz="2400" dirty="0"/>
              <a:t>training of professional managers and Inspectors in the field of </a:t>
            </a:r>
            <a:r>
              <a:rPr lang="en-US" sz="2400" dirty="0" smtClean="0"/>
              <a:t>health.</a:t>
            </a:r>
            <a:endParaRPr lang="tr-TR" sz="24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4109" y="220387"/>
            <a:ext cx="1350984" cy="1312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94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45734" y="418857"/>
            <a:ext cx="41902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/>
              <a:t>Size of</a:t>
            </a:r>
            <a:r>
              <a:rPr lang="en-US" sz="2800" dirty="0" smtClean="0"/>
              <a:t> </a:t>
            </a:r>
            <a:r>
              <a:rPr lang="en-US" sz="2800" dirty="0"/>
              <a:t>Inspecting </a:t>
            </a:r>
            <a:r>
              <a:rPr lang="tr-TR" sz="2800" dirty="0" smtClean="0"/>
              <a:t>Board</a:t>
            </a:r>
            <a:endParaRPr lang="tr-TR" sz="28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672935580"/>
              </p:ext>
            </p:extLst>
          </p:nvPr>
        </p:nvGraphicFramePr>
        <p:xfrm>
          <a:off x="1915887" y="1553030"/>
          <a:ext cx="9085942" cy="4513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Right Arrow 9"/>
          <p:cNvSpPr/>
          <p:nvPr/>
        </p:nvSpPr>
        <p:spPr>
          <a:xfrm>
            <a:off x="4656548" y="4809031"/>
            <a:ext cx="3604620" cy="1403084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accent3">
                    <a:lumMod val="60000"/>
                    <a:lumOff val="40000"/>
                  </a:schemeClr>
                </a:solidFill>
                <a:hlinkClick r:id="rId8"/>
              </a:rPr>
              <a:t>http://teftis.saglik.gov.tr</a:t>
            </a:r>
            <a:r>
              <a:rPr lang="tr-TR" dirty="0">
                <a:solidFill>
                  <a:schemeClr val="tx2"/>
                </a:solidFill>
                <a:hlinkClick r:id="rId8"/>
              </a:rPr>
              <a:t>/</a:t>
            </a:r>
            <a:endParaRPr lang="tr-TR" dirty="0">
              <a:solidFill>
                <a:schemeClr val="tx2"/>
              </a:solidFill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1745" y="220387"/>
            <a:ext cx="1443348" cy="1312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38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16216" y="711245"/>
            <a:ext cx="583258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4000" dirty="0" smtClean="0"/>
              <a:t>About </a:t>
            </a:r>
            <a:r>
              <a:rPr lang="tr-TR" sz="4000" dirty="0" err="1" smtClean="0"/>
              <a:t>Inspection</a:t>
            </a:r>
            <a:r>
              <a:rPr lang="tr-TR" sz="4000" dirty="0" smtClean="0"/>
              <a:t> Board</a:t>
            </a:r>
            <a:endParaRPr lang="tr-TR" sz="4000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361815075"/>
              </p:ext>
            </p:extLst>
          </p:nvPr>
        </p:nvGraphicFramePr>
        <p:xfrm>
          <a:off x="2278743" y="1611086"/>
          <a:ext cx="8104909" cy="47606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Resim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5635" y="220387"/>
            <a:ext cx="1369457" cy="1312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52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924374" y="418858"/>
            <a:ext cx="686482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/>
              <a:t>Number of </a:t>
            </a:r>
            <a:r>
              <a:rPr lang="tr-TR" sz="2800" dirty="0" err="1" smtClean="0"/>
              <a:t>Inspectors</a:t>
            </a:r>
            <a:r>
              <a:rPr lang="en-US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public</a:t>
            </a:r>
            <a:r>
              <a:rPr lang="tr-TR" sz="2800" dirty="0" smtClean="0"/>
              <a:t> </a:t>
            </a:r>
            <a:r>
              <a:rPr lang="tr-TR" sz="2800" dirty="0" err="1" smtClean="0"/>
              <a:t>officers</a:t>
            </a:r>
            <a:r>
              <a:rPr lang="tr-TR" sz="2800" dirty="0" smtClean="0"/>
              <a:t> </a:t>
            </a:r>
            <a:r>
              <a:rPr lang="en-US" sz="2800" dirty="0" smtClean="0"/>
              <a:t>in </a:t>
            </a:r>
            <a:endParaRPr lang="tr-TR" sz="2800" dirty="0" smtClean="0"/>
          </a:p>
          <a:p>
            <a:pPr algn="ctr"/>
            <a:r>
              <a:rPr lang="tr-TR" sz="2800" dirty="0" smtClean="0"/>
              <a:t>Board of </a:t>
            </a:r>
            <a:r>
              <a:rPr lang="en-US" sz="2800" dirty="0" err="1" smtClean="0"/>
              <a:t>Inspecti</a:t>
            </a:r>
            <a:r>
              <a:rPr lang="tr-TR" sz="2800" dirty="0" smtClean="0"/>
              <a:t>on</a:t>
            </a:r>
            <a:r>
              <a:rPr lang="en-US" sz="2800" dirty="0" smtClean="0"/>
              <a:t> </a:t>
            </a:r>
            <a:r>
              <a:rPr lang="tr-TR" sz="2800" dirty="0" smtClean="0"/>
              <a:t>in </a:t>
            </a:r>
            <a:r>
              <a:rPr lang="tr-TR" sz="2800" dirty="0" err="1" smtClean="0"/>
              <a:t>Ministry</a:t>
            </a:r>
            <a:r>
              <a:rPr lang="tr-TR" sz="2800" dirty="0" smtClean="0"/>
              <a:t> of </a:t>
            </a:r>
            <a:r>
              <a:rPr lang="tr-TR" sz="2800" dirty="0" err="1" smtClean="0"/>
              <a:t>Health</a:t>
            </a:r>
            <a:endParaRPr lang="tr-TR" sz="2800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51892805"/>
              </p:ext>
            </p:extLst>
          </p:nvPr>
        </p:nvGraphicFramePr>
        <p:xfrm>
          <a:off x="3323771" y="2277293"/>
          <a:ext cx="6778171" cy="3542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Resim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2581" y="220387"/>
            <a:ext cx="1332511" cy="1312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91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205157" y="372692"/>
            <a:ext cx="45240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Duties</a:t>
            </a:r>
            <a:endParaRPr lang="tr-TR" sz="2800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045470264"/>
              </p:ext>
            </p:extLst>
          </p:nvPr>
        </p:nvGraphicFramePr>
        <p:xfrm>
          <a:off x="2843681" y="1514540"/>
          <a:ext cx="7247046" cy="49601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Resim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817" y="220387"/>
            <a:ext cx="1323275" cy="1312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38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60363" y="372692"/>
            <a:ext cx="59309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Methods of Inspections or Supervisions</a:t>
            </a:r>
            <a:endParaRPr lang="tr-TR" sz="2800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061188208"/>
              </p:ext>
            </p:extLst>
          </p:nvPr>
        </p:nvGraphicFramePr>
        <p:xfrm>
          <a:off x="1901372" y="1892049"/>
          <a:ext cx="9274628" cy="3565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Resim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4109" y="220387"/>
            <a:ext cx="1350984" cy="1312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04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72279" y="1505527"/>
            <a:ext cx="8930747" cy="1625600"/>
          </a:xfrm>
        </p:spPr>
        <p:txBody>
          <a:bodyPr>
            <a:normAutofit fontScale="90000"/>
          </a:bodyPr>
          <a:lstStyle/>
          <a:p>
            <a:pPr lvl="0" algn="l"/>
            <a:r>
              <a:rPr lang="tr-TR" dirty="0" err="1" smtClean="0"/>
              <a:t>Inspection</a:t>
            </a:r>
            <a:r>
              <a:rPr lang="tr-TR" dirty="0"/>
              <a:t>, </a:t>
            </a:r>
            <a:r>
              <a:rPr lang="tr-TR" dirty="0" err="1"/>
              <a:t>Investigation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Preliminary </a:t>
            </a:r>
            <a:r>
              <a:rPr lang="tr-TR" dirty="0" err="1"/>
              <a:t>Examination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461442" y="3131127"/>
            <a:ext cx="8930748" cy="228138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dirty="0" smtClean="0"/>
              <a:t>     </a:t>
            </a:r>
            <a:r>
              <a:rPr lang="en-US" dirty="0" smtClean="0"/>
              <a:t>Inspections </a:t>
            </a:r>
            <a:r>
              <a:rPr lang="en-US" dirty="0"/>
              <a:t>are </a:t>
            </a:r>
            <a:r>
              <a:rPr lang="en-US" dirty="0" smtClean="0"/>
              <a:t>carried out by the Inspectors</a:t>
            </a:r>
            <a:r>
              <a:rPr lang="tr-TR" dirty="0" smtClean="0"/>
              <a:t>;</a:t>
            </a:r>
            <a:r>
              <a:rPr lang="en-US" dirty="0" smtClean="0"/>
              <a:t> </a:t>
            </a:r>
            <a:endParaRPr lang="tr-TR" dirty="0" smtClean="0"/>
          </a:p>
          <a:p>
            <a:pPr marL="342900" indent="-342900" algn="just">
              <a:buFontTx/>
              <a:buChar char="-"/>
            </a:pPr>
            <a:endParaRPr lang="en-US" dirty="0"/>
          </a:p>
          <a:p>
            <a:pPr marL="342900" indent="-342900" algn="just">
              <a:buFontTx/>
              <a:buChar char="-"/>
            </a:pP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/>
              <a:t>d</a:t>
            </a:r>
            <a:r>
              <a:rPr lang="en-US" dirty="0" err="1" smtClean="0"/>
              <a:t>etermin</a:t>
            </a:r>
            <a:r>
              <a:rPr lang="tr-TR" dirty="0" smtClean="0"/>
              <a:t>e </a:t>
            </a:r>
            <a:r>
              <a:rPr lang="en-US" dirty="0" smtClean="0"/>
              <a:t>whether </a:t>
            </a:r>
            <a:r>
              <a:rPr lang="en-US" dirty="0"/>
              <a:t>the current information and documents related to a subject are correct and </a:t>
            </a:r>
            <a:r>
              <a:rPr lang="en-US" dirty="0" smtClean="0"/>
              <a:t>to </a:t>
            </a:r>
            <a:r>
              <a:rPr lang="en-US" dirty="0"/>
              <a:t>determine the necessary actions within the framework of the legislation.</a:t>
            </a:r>
            <a:endParaRPr lang="tr-TR" dirty="0" smtClean="0"/>
          </a:p>
          <a:p>
            <a:pPr marL="342900" indent="-342900" algn="just">
              <a:buFontTx/>
              <a:buChar char="-"/>
            </a:pPr>
            <a:r>
              <a:rPr lang="tr-TR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difference between Inspection, Investigation and Preliminary </a:t>
            </a:r>
            <a:r>
              <a:rPr lang="en-US" dirty="0" smtClean="0"/>
              <a:t>Examination </a:t>
            </a:r>
            <a:r>
              <a:rPr lang="en-US" dirty="0"/>
              <a:t>is based on the law and the nature of the </a:t>
            </a:r>
            <a:r>
              <a:rPr lang="en-US" dirty="0" smtClean="0"/>
              <a:t>act</a:t>
            </a:r>
            <a:r>
              <a:rPr lang="tr-TR" dirty="0" smtClean="0"/>
              <a:t>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5635" y="211151"/>
            <a:ext cx="1369457" cy="1312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34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Custom 1">
      <a:dk1>
        <a:sysClr val="windowText" lastClr="000000"/>
      </a:dk1>
      <a:lt1>
        <a:srgbClr val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1172</TotalTime>
  <Words>711</Words>
  <Application>Microsoft Office PowerPoint</Application>
  <PresentationFormat>Geniş ekran</PresentationFormat>
  <Paragraphs>89</Paragraphs>
  <Slides>16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2" baseType="lpstr">
      <vt:lpstr>Arial</vt:lpstr>
      <vt:lpstr>Calibri</vt:lpstr>
      <vt:lpstr>Gill Sans MT</vt:lpstr>
      <vt:lpstr>Times New Roman</vt:lpstr>
      <vt:lpstr>Wingdings</vt:lpstr>
      <vt:lpstr>Parallax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Inspection, Investigation and Preliminary Examination </vt:lpstr>
      <vt:lpstr> Risk-Based Audits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Repuclif of Turkey  Ministry of Health Inspection Board</dc:title>
  <dc:creator>KADİR KAVAK</dc:creator>
  <cp:lastModifiedBy>HALİL İBRAHİM BİLEN</cp:lastModifiedBy>
  <cp:revision>79</cp:revision>
  <dcterms:created xsi:type="dcterms:W3CDTF">2019-02-22T14:07:20Z</dcterms:created>
  <dcterms:modified xsi:type="dcterms:W3CDTF">2019-04-07T12:12:49Z</dcterms:modified>
</cp:coreProperties>
</file>