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20" r:id="rId5"/>
    <p:sldMasterId id="2147483725" r:id="rId6"/>
    <p:sldMasterId id="2147483754" r:id="rId7"/>
    <p:sldMasterId id="2147483770" r:id="rId8"/>
    <p:sldMasterId id="2147483780" r:id="rId9"/>
    <p:sldMasterId id="2147483789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372" r:id="rId12"/>
    <p:sldId id="368" r:id="rId13"/>
    <p:sldId id="263" r:id="rId14"/>
    <p:sldId id="373" r:id="rId15"/>
    <p:sldId id="374" r:id="rId16"/>
    <p:sldId id="371" r:id="rId17"/>
    <p:sldId id="330" r:id="rId18"/>
    <p:sldId id="331" r:id="rId19"/>
    <p:sldId id="274" r:id="rId20"/>
    <p:sldId id="336" r:id="rId21"/>
    <p:sldId id="286" r:id="rId22"/>
    <p:sldId id="375" r:id="rId23"/>
    <p:sldId id="290" r:id="rId24"/>
  </p:sldIdLst>
  <p:sldSz cx="9144000" cy="6858000" type="screen4x3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2"/>
    <a:srgbClr val="FFFFFF"/>
    <a:srgbClr val="E2007A"/>
    <a:srgbClr val="009EE0"/>
    <a:srgbClr val="5E3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CC877-6F52-42B1-82FF-C26BBEEE6112}" v="85" dt="2019-09-22T22:58:56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0" autoAdjust="0"/>
    <p:restoredTop sz="95380" autoAdjust="0"/>
  </p:normalViewPr>
  <p:slideViewPr>
    <p:cSldViewPr>
      <p:cViewPr varScale="1">
        <p:scale>
          <a:sx n="86" d="100"/>
          <a:sy n="86" d="100"/>
        </p:scale>
        <p:origin x="1254" y="90"/>
      </p:cViewPr>
      <p:guideLst>
        <p:guide orient="horz" pos="1013"/>
        <p:guide orient="horz" pos="3884"/>
        <p:guide pos="2880"/>
        <p:guide pos="310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s, Henk" userId="f711f0fd-d47a-42ff-af75-5457edbb456b" providerId="ADAL" clId="{F8FCC877-6F52-42B1-82FF-C26BBEEE6112}"/>
    <pc:docChg chg="addSld delSld modSld sldOrd">
      <pc:chgData name="Nies, Henk" userId="f711f0fd-d47a-42ff-af75-5457edbb456b" providerId="ADAL" clId="{F8FCC877-6F52-42B1-82FF-C26BBEEE6112}" dt="2019-09-22T22:58:56.015" v="88" actId="1038"/>
      <pc:docMkLst>
        <pc:docMk/>
      </pc:docMkLst>
      <pc:sldChg chg="ord">
        <pc:chgData name="Nies, Henk" userId="f711f0fd-d47a-42ff-af75-5457edbb456b" providerId="ADAL" clId="{F8FCC877-6F52-42B1-82FF-C26BBEEE6112}" dt="2019-09-22T21:45:22.566" v="30"/>
        <pc:sldMkLst>
          <pc:docMk/>
          <pc:sldMk cId="4108281709" sldId="274"/>
        </pc:sldMkLst>
      </pc:sldChg>
      <pc:sldChg chg="addSp delSp modSp add modTransition">
        <pc:chgData name="Nies, Henk" userId="f711f0fd-d47a-42ff-af75-5457edbb456b" providerId="ADAL" clId="{F8FCC877-6F52-42B1-82FF-C26BBEEE6112}" dt="2019-09-22T22:49:51.199" v="63" actId="1076"/>
        <pc:sldMkLst>
          <pc:docMk/>
          <pc:sldMk cId="1122444149" sldId="286"/>
        </pc:sldMkLst>
        <pc:spChg chg="mod">
          <ac:chgData name="Nies, Henk" userId="f711f0fd-d47a-42ff-af75-5457edbb456b" providerId="ADAL" clId="{F8FCC877-6F52-42B1-82FF-C26BBEEE6112}" dt="2019-09-22T22:30:18.811" v="42"/>
          <ac:spMkLst>
            <pc:docMk/>
            <pc:sldMk cId="1122444149" sldId="286"/>
            <ac:spMk id="3" creationId="{F183ACD0-E18E-4B65-96E3-B8E7A6CAD712}"/>
          </ac:spMkLst>
        </pc:spChg>
        <pc:spChg chg="add mod">
          <ac:chgData name="Nies, Henk" userId="f711f0fd-d47a-42ff-af75-5457edbb456b" providerId="ADAL" clId="{F8FCC877-6F52-42B1-82FF-C26BBEEE6112}" dt="2019-09-22T22:48:50.480" v="56" actId="571"/>
          <ac:spMkLst>
            <pc:docMk/>
            <pc:sldMk cId="1122444149" sldId="286"/>
            <ac:spMk id="12" creationId="{C2061925-1C7C-4F0D-94D4-D4387B863DA6}"/>
          </ac:spMkLst>
        </pc:spChg>
        <pc:spChg chg="mod">
          <ac:chgData name="Nies, Henk" userId="f711f0fd-d47a-42ff-af75-5457edbb456b" providerId="ADAL" clId="{F8FCC877-6F52-42B1-82FF-C26BBEEE6112}" dt="2019-09-22T22:49:29.909" v="59" actId="1076"/>
          <ac:spMkLst>
            <pc:docMk/>
            <pc:sldMk cId="1122444149" sldId="286"/>
            <ac:spMk id="14" creationId="{00000000-0000-0000-0000-000000000000}"/>
          </ac:spMkLst>
        </pc:spChg>
        <pc:picChg chg="del">
          <ac:chgData name="Nies, Henk" userId="f711f0fd-d47a-42ff-af75-5457edbb456b" providerId="ADAL" clId="{F8FCC877-6F52-42B1-82FF-C26BBEEE6112}" dt="2019-09-22T22:15:57.293" v="39" actId="478"/>
          <ac:picMkLst>
            <pc:docMk/>
            <pc:sldMk cId="1122444149" sldId="286"/>
            <ac:picMk id="11" creationId="{1103721D-08E0-4857-9CB3-CA8DB358A8AE}"/>
          </ac:picMkLst>
        </pc:picChg>
        <pc:picChg chg="add mod">
          <ac:chgData name="Nies, Henk" userId="f711f0fd-d47a-42ff-af75-5457edbb456b" providerId="ADAL" clId="{F8FCC877-6F52-42B1-82FF-C26BBEEE6112}" dt="2019-09-22T22:49:51.199" v="63" actId="1076"/>
          <ac:picMkLst>
            <pc:docMk/>
            <pc:sldMk cId="1122444149" sldId="286"/>
            <ac:picMk id="3074" creationId="{E5160271-E8C7-48B5-A6B3-B2AF2CDD3A01}"/>
          </ac:picMkLst>
        </pc:picChg>
      </pc:sldChg>
      <pc:sldChg chg="add">
        <pc:chgData name="Nies, Henk" userId="f711f0fd-d47a-42ff-af75-5457edbb456b" providerId="ADAL" clId="{F8FCC877-6F52-42B1-82FF-C26BBEEE6112}" dt="2019-09-22T21:38:57.228" v="27"/>
        <pc:sldMkLst>
          <pc:docMk/>
          <pc:sldMk cId="3342907625" sldId="286"/>
        </pc:sldMkLst>
      </pc:sldChg>
      <pc:sldChg chg="modSp add">
        <pc:chgData name="Nies, Henk" userId="f711f0fd-d47a-42ff-af75-5457edbb456b" providerId="ADAL" clId="{F8FCC877-6F52-42B1-82FF-C26BBEEE6112}" dt="2019-09-22T22:38:43.327" v="44" actId="207"/>
        <pc:sldMkLst>
          <pc:docMk/>
          <pc:sldMk cId="2373964067" sldId="290"/>
        </pc:sldMkLst>
        <pc:spChg chg="mod">
          <ac:chgData name="Nies, Henk" userId="f711f0fd-d47a-42ff-af75-5457edbb456b" providerId="ADAL" clId="{F8FCC877-6F52-42B1-82FF-C26BBEEE6112}" dt="2019-09-22T22:38:43.327" v="44" actId="207"/>
          <ac:spMkLst>
            <pc:docMk/>
            <pc:sldMk cId="2373964067" sldId="290"/>
            <ac:spMk id="2" creationId="{CF94A285-85B2-471A-97FC-E30619A20C0A}"/>
          </ac:spMkLst>
        </pc:spChg>
      </pc:sldChg>
      <pc:sldChg chg="modSp add">
        <pc:chgData name="Nies, Henk" userId="f711f0fd-d47a-42ff-af75-5457edbb456b" providerId="ADAL" clId="{F8FCC877-6F52-42B1-82FF-C26BBEEE6112}" dt="2019-09-22T21:50:01.722" v="38" actId="1076"/>
        <pc:sldMkLst>
          <pc:docMk/>
          <pc:sldMk cId="2709445863" sldId="330"/>
        </pc:sldMkLst>
        <pc:spChg chg="mod">
          <ac:chgData name="Nies, Henk" userId="f711f0fd-d47a-42ff-af75-5457edbb456b" providerId="ADAL" clId="{F8FCC877-6F52-42B1-82FF-C26BBEEE6112}" dt="2019-09-22T21:49:46.376" v="35" actId="403"/>
          <ac:spMkLst>
            <pc:docMk/>
            <pc:sldMk cId="2709445863" sldId="330"/>
            <ac:spMk id="5" creationId="{A6819B80-F3CE-4E72-A8F4-713714620DA8}"/>
          </ac:spMkLst>
        </pc:spChg>
        <pc:picChg chg="mod">
          <ac:chgData name="Nies, Henk" userId="f711f0fd-d47a-42ff-af75-5457edbb456b" providerId="ADAL" clId="{F8FCC877-6F52-42B1-82FF-C26BBEEE6112}" dt="2019-09-22T21:50:01.722" v="38" actId="1076"/>
          <ac:picMkLst>
            <pc:docMk/>
            <pc:sldMk cId="2709445863" sldId="330"/>
            <ac:picMk id="6" creationId="{B1B54946-F024-42E3-AC95-6AA8726C92EB}"/>
          </ac:picMkLst>
        </pc:picChg>
      </pc:sldChg>
      <pc:sldChg chg="add modTransition">
        <pc:chgData name="Nies, Henk" userId="f711f0fd-d47a-42ff-af75-5457edbb456b" providerId="ADAL" clId="{F8FCC877-6F52-42B1-82FF-C26BBEEE6112}" dt="2019-09-22T21:44:22.176" v="29"/>
        <pc:sldMkLst>
          <pc:docMk/>
          <pc:sldMk cId="793593895" sldId="331"/>
        </pc:sldMkLst>
      </pc:sldChg>
      <pc:sldChg chg="modSp">
        <pc:chgData name="Nies, Henk" userId="f711f0fd-d47a-42ff-af75-5457edbb456b" providerId="ADAL" clId="{F8FCC877-6F52-42B1-82FF-C26BBEEE6112}" dt="2019-09-22T21:20:29.304" v="18" actId="207"/>
        <pc:sldMkLst>
          <pc:docMk/>
          <pc:sldMk cId="0" sldId="368"/>
        </pc:sldMkLst>
        <pc:spChg chg="mod">
          <ac:chgData name="Nies, Henk" userId="f711f0fd-d47a-42ff-af75-5457edbb456b" providerId="ADAL" clId="{F8FCC877-6F52-42B1-82FF-C26BBEEE6112}" dt="2019-09-22T21:20:29.304" v="18" actId="207"/>
          <ac:spMkLst>
            <pc:docMk/>
            <pc:sldMk cId="0" sldId="368"/>
            <ac:spMk id="2" creationId="{353A002A-0512-4B4B-8C0B-C02434D54F1D}"/>
          </ac:spMkLst>
        </pc:spChg>
      </pc:sldChg>
      <pc:sldChg chg="addSp delSp modSp ord modAnim">
        <pc:chgData name="Nies, Henk" userId="f711f0fd-d47a-42ff-af75-5457edbb456b" providerId="ADAL" clId="{F8FCC877-6F52-42B1-82FF-C26BBEEE6112}" dt="2019-09-22T21:47:22.453" v="33" actId="1076"/>
        <pc:sldMkLst>
          <pc:docMk/>
          <pc:sldMk cId="1465836648" sldId="371"/>
        </pc:sldMkLst>
        <pc:picChg chg="del">
          <ac:chgData name="Nies, Henk" userId="f711f0fd-d47a-42ff-af75-5457edbb456b" providerId="ADAL" clId="{F8FCC877-6F52-42B1-82FF-C26BBEEE6112}" dt="2019-09-22T21:35:55.256" v="26" actId="478"/>
          <ac:picMkLst>
            <pc:docMk/>
            <pc:sldMk cId="1465836648" sldId="371"/>
            <ac:picMk id="11" creationId="{D16BFCE1-1055-40DC-BB36-17CF4199F3DB}"/>
          </ac:picMkLst>
        </pc:picChg>
        <pc:picChg chg="add mod">
          <ac:chgData name="Nies, Henk" userId="f711f0fd-d47a-42ff-af75-5457edbb456b" providerId="ADAL" clId="{F8FCC877-6F52-42B1-82FF-C26BBEEE6112}" dt="2019-09-22T21:47:22.453" v="33" actId="1076"/>
          <ac:picMkLst>
            <pc:docMk/>
            <pc:sldMk cId="1465836648" sldId="371"/>
            <ac:picMk id="12" creationId="{4D8822D4-DC2D-4DDF-A618-011BF17CBC47}"/>
          </ac:picMkLst>
        </pc:picChg>
      </pc:sldChg>
      <pc:sldChg chg="addSp delSp modSp add">
        <pc:chgData name="Nies, Henk" userId="f711f0fd-d47a-42ff-af75-5457edbb456b" providerId="ADAL" clId="{F8FCC877-6F52-42B1-82FF-C26BBEEE6112}" dt="2019-09-22T22:47:28.601" v="55" actId="1076"/>
        <pc:sldMkLst>
          <pc:docMk/>
          <pc:sldMk cId="1193890671" sldId="372"/>
        </pc:sldMkLst>
        <pc:spChg chg="add del mod">
          <ac:chgData name="Nies, Henk" userId="f711f0fd-d47a-42ff-af75-5457edbb456b" providerId="ADAL" clId="{F8FCC877-6F52-42B1-82FF-C26BBEEE6112}" dt="2019-09-22T22:46:54.038" v="50" actId="1076"/>
          <ac:spMkLst>
            <pc:docMk/>
            <pc:sldMk cId="1193890671" sldId="372"/>
            <ac:spMk id="14" creationId="{00000000-0000-0000-0000-000000000000}"/>
          </ac:spMkLst>
        </pc:spChg>
        <pc:picChg chg="del">
          <ac:chgData name="Nies, Henk" userId="f711f0fd-d47a-42ff-af75-5457edbb456b" providerId="ADAL" clId="{F8FCC877-6F52-42B1-82FF-C26BBEEE6112}" dt="2019-09-22T20:25:25.124" v="5" actId="478"/>
          <ac:picMkLst>
            <pc:docMk/>
            <pc:sldMk cId="1193890671" sldId="372"/>
            <ac:picMk id="11" creationId="{D16BFCE1-1055-40DC-BB36-17CF4199F3DB}"/>
          </ac:picMkLst>
        </pc:picChg>
        <pc:picChg chg="add del mod">
          <ac:chgData name="Nies, Henk" userId="f711f0fd-d47a-42ff-af75-5457edbb456b" providerId="ADAL" clId="{F8FCC877-6F52-42B1-82FF-C26BBEEE6112}" dt="2019-09-22T22:47:28.601" v="55" actId="1076"/>
          <ac:picMkLst>
            <pc:docMk/>
            <pc:sldMk cId="1193890671" sldId="372"/>
            <ac:picMk id="2050" creationId="{7C451FCD-9052-431A-A5F2-46ABB5C40131}"/>
          </ac:picMkLst>
        </pc:picChg>
      </pc:sldChg>
      <pc:sldChg chg="modSp add">
        <pc:chgData name="Nies, Henk" userId="f711f0fd-d47a-42ff-af75-5457edbb456b" providerId="ADAL" clId="{F8FCC877-6F52-42B1-82FF-C26BBEEE6112}" dt="2019-09-22T21:11:29.715" v="12"/>
        <pc:sldMkLst>
          <pc:docMk/>
          <pc:sldMk cId="1549109896" sldId="373"/>
        </pc:sldMkLst>
        <pc:spChg chg="mod">
          <ac:chgData name="Nies, Henk" userId="f711f0fd-d47a-42ff-af75-5457edbb456b" providerId="ADAL" clId="{F8FCC877-6F52-42B1-82FF-C26BBEEE6112}" dt="2019-09-22T21:11:29.715" v="12"/>
          <ac:spMkLst>
            <pc:docMk/>
            <pc:sldMk cId="1549109896" sldId="373"/>
            <ac:spMk id="16" creationId="{00000000-0000-0000-0000-000000000000}"/>
          </ac:spMkLst>
        </pc:spChg>
      </pc:sldChg>
      <pc:sldChg chg="addSp delSp modSp add modTransition">
        <pc:chgData name="Nies, Henk" userId="f711f0fd-d47a-42ff-af75-5457edbb456b" providerId="ADAL" clId="{F8FCC877-6F52-42B1-82FF-C26BBEEE6112}" dt="2019-09-22T21:34:15.667" v="25" actId="1076"/>
        <pc:sldMkLst>
          <pc:docMk/>
          <pc:sldMk cId="237558948" sldId="374"/>
        </pc:sldMkLst>
        <pc:spChg chg="mod">
          <ac:chgData name="Nies, Henk" userId="f711f0fd-d47a-42ff-af75-5457edbb456b" providerId="ADAL" clId="{F8FCC877-6F52-42B1-82FF-C26BBEEE6112}" dt="2019-09-22T21:31:23.626" v="24"/>
          <ac:spMkLst>
            <pc:docMk/>
            <pc:sldMk cId="237558948" sldId="374"/>
            <ac:spMk id="16" creationId="{00000000-0000-0000-0000-000000000000}"/>
          </ac:spMkLst>
        </pc:spChg>
        <pc:picChg chg="del mod">
          <ac:chgData name="Nies, Henk" userId="f711f0fd-d47a-42ff-af75-5457edbb456b" providerId="ADAL" clId="{F8FCC877-6F52-42B1-82FF-C26BBEEE6112}" dt="2019-09-22T21:18:53.518" v="15" actId="478"/>
          <ac:picMkLst>
            <pc:docMk/>
            <pc:sldMk cId="237558948" sldId="374"/>
            <ac:picMk id="11" creationId="{D16BFCE1-1055-40DC-BB36-17CF4199F3DB}"/>
          </ac:picMkLst>
        </pc:picChg>
        <pc:picChg chg="add mod">
          <ac:chgData name="Nies, Henk" userId="f711f0fd-d47a-42ff-af75-5457edbb456b" providerId="ADAL" clId="{F8FCC877-6F52-42B1-82FF-C26BBEEE6112}" dt="2019-09-22T21:34:15.667" v="25" actId="1076"/>
          <ac:picMkLst>
            <pc:docMk/>
            <pc:sldMk cId="237558948" sldId="374"/>
            <ac:picMk id="1026" creationId="{62C592B4-E7F9-4D2E-A88B-5CF1C438151E}"/>
          </ac:picMkLst>
        </pc:picChg>
      </pc:sldChg>
      <pc:sldChg chg="addSp delSp modSp add">
        <pc:chgData name="Nies, Henk" userId="f711f0fd-d47a-42ff-af75-5457edbb456b" providerId="ADAL" clId="{F8FCC877-6F52-42B1-82FF-C26BBEEE6112}" dt="2019-09-22T22:58:56.015" v="88" actId="1038"/>
        <pc:sldMkLst>
          <pc:docMk/>
          <pc:sldMk cId="37449735" sldId="375"/>
        </pc:sldMkLst>
        <pc:spChg chg="mod">
          <ac:chgData name="Nies, Henk" userId="f711f0fd-d47a-42ff-af75-5457edbb456b" providerId="ADAL" clId="{F8FCC877-6F52-42B1-82FF-C26BBEEE6112}" dt="2019-09-22T22:57:30.658" v="68" actId="14100"/>
          <ac:spMkLst>
            <pc:docMk/>
            <pc:sldMk cId="37449735" sldId="375"/>
            <ac:spMk id="3" creationId="{F183ACD0-E18E-4B65-96E3-B8E7A6CAD712}"/>
          </ac:spMkLst>
        </pc:spChg>
        <pc:picChg chg="del">
          <ac:chgData name="Nies, Henk" userId="f711f0fd-d47a-42ff-af75-5457edbb456b" providerId="ADAL" clId="{F8FCC877-6F52-42B1-82FF-C26BBEEE6112}" dt="2019-09-22T22:55:19.034" v="65" actId="478"/>
          <ac:picMkLst>
            <pc:docMk/>
            <pc:sldMk cId="37449735" sldId="375"/>
            <ac:picMk id="3074" creationId="{E5160271-E8C7-48B5-A6B3-B2AF2CDD3A01}"/>
          </ac:picMkLst>
        </pc:picChg>
        <pc:picChg chg="add mod">
          <ac:chgData name="Nies, Henk" userId="f711f0fd-d47a-42ff-af75-5457edbb456b" providerId="ADAL" clId="{F8FCC877-6F52-42B1-82FF-C26BBEEE6112}" dt="2019-09-22T22:58:56.015" v="88" actId="1038"/>
          <ac:picMkLst>
            <pc:docMk/>
            <pc:sldMk cId="37449735" sldId="375"/>
            <ac:picMk id="4098" creationId="{F96FE3A9-E3AE-4617-A3A5-9108AD7E0114}"/>
          </ac:picMkLst>
        </pc:picChg>
      </pc:sldChg>
      <pc:sldMasterChg chg="delSldLayout">
        <pc:chgData name="Nies, Henk" userId="f711f0fd-d47a-42ff-af75-5457edbb456b" providerId="ADAL" clId="{F8FCC877-6F52-42B1-82FF-C26BBEEE6112}" dt="2019-08-31T15:21:17.207" v="3" actId="2696"/>
        <pc:sldMasterMkLst>
          <pc:docMk/>
          <pc:sldMasterMk cId="0" sldId="214748370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t>22-9-2019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83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22-9-2019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78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9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63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46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80D0721-3CB5-49D0-AA27-4D74E9726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164D1DE9-67FB-44E5-891A-1A030165F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BB02122D-7BBF-46F2-8641-EA9AE3259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7D6CAD1-680C-461E-B5B3-2AEAC1EAF722}" type="slidenum">
              <a:rPr lang="nl-NL" altLang="nl-NL" sz="700" smtClean="0"/>
              <a:pPr/>
              <a:t>3</a:t>
            </a:fld>
            <a:endParaRPr lang="nl-NL" altLang="nl-NL" sz="7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9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75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01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87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27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11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gebruik voorbeelddia)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0" name="Text Placeholder 9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4698000" y="5446800"/>
            <a:ext cx="3600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5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8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9144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8226100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7704313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4698000" y="5446800"/>
            <a:ext cx="4122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7704840" y="6525344"/>
            <a:ext cx="1116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8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522912107"/>
      </p:ext>
    </p:extLst>
  </p:cSld>
  <p:clrMapOvr>
    <a:masterClrMapping/>
  </p:clrMapOvr>
  <p:transition spd="slow" advClick="0" advTm="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631549482"/>
      </p:ext>
    </p:extLst>
  </p:cSld>
  <p:clrMapOvr>
    <a:masterClrMapping/>
  </p:clrMapOvr>
  <p:transition spd="slow" advClick="0" advTm="2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28615884"/>
      </p:ext>
    </p:extLst>
  </p:cSld>
  <p:clrMapOvr>
    <a:masterClrMapping/>
  </p:clrMapOvr>
  <p:transition spd="slow" advClick="0" advTm="2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669217"/>
      </p:ext>
    </p:extLst>
  </p:cSld>
  <p:clrMapOvr>
    <a:masterClrMapping/>
  </p:clrMapOvr>
  <p:transition spd="slow" advClick="0" advTm="2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"/>
          <p:cNvSpPr>
            <a:spLocks noGrp="1"/>
          </p:cNvSpPr>
          <p:nvPr>
            <p:ph idx="10"/>
          </p:nvPr>
        </p:nvSpPr>
        <p:spPr bwMode="auto">
          <a:xfrm>
            <a:off x="457200" y="1600201"/>
            <a:ext cx="8229600" cy="21835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899B"/>
                </a:solidFill>
              </a:defRPr>
            </a:lvl1pPr>
            <a:lvl2pPr>
              <a:defRPr>
                <a:solidFill>
                  <a:srgbClr val="00899B"/>
                </a:solidFill>
              </a:defRPr>
            </a:lvl2pPr>
            <a:lvl3pPr>
              <a:defRPr>
                <a:solidFill>
                  <a:srgbClr val="00899B"/>
                </a:solidFill>
              </a:defRPr>
            </a:lvl3pPr>
            <a:lvl4pPr>
              <a:defRPr>
                <a:solidFill>
                  <a:srgbClr val="00899B"/>
                </a:solidFill>
              </a:defRPr>
            </a:lvl4pPr>
            <a:lvl5pPr>
              <a:defRPr>
                <a:solidFill>
                  <a:srgbClr val="00899B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008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vallend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23"/>
            <a:ext cx="9144000" cy="640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928" y="1052736"/>
            <a:ext cx="5133256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Korte titel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2875141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37170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3491880" y="4653136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55172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533283096"/>
      </p:ext>
    </p:extLst>
  </p:cSld>
  <p:clrMapOvr>
    <a:masterClrMapping/>
  </p:clrMapOvr>
  <p:transition spd="slow" advClick="0" advTm="2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e na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3140968"/>
            <a:ext cx="7633097" cy="3167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Tekst of plaatje</a:t>
            </a:r>
          </a:p>
        </p:txBody>
      </p:sp>
    </p:spTree>
    <p:extLst>
      <p:ext uri="{BB962C8B-B14F-4D97-AF65-F5344CB8AC3E}">
        <p14:creationId xmlns:p14="http://schemas.microsoft.com/office/powerpoint/2010/main" val="1631877539"/>
      </p:ext>
    </p:extLst>
  </p:cSld>
  <p:clrMapOvr>
    <a:masterClrMapping/>
  </p:clrMapOvr>
  <p:transition spd="slow" advClick="0" advTm="20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42090" y="2924944"/>
            <a:ext cx="5220072" cy="146313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Korte titel</a:t>
            </a:r>
          </a:p>
        </p:txBody>
      </p:sp>
    </p:spTree>
    <p:extLst>
      <p:ext uri="{BB962C8B-B14F-4D97-AF65-F5344CB8AC3E}">
        <p14:creationId xmlns:p14="http://schemas.microsoft.com/office/powerpoint/2010/main" val="637750998"/>
      </p:ext>
    </p:extLst>
  </p:cSld>
  <p:clrMapOvr>
    <a:masterClrMapping/>
  </p:clrMapOvr>
  <p:transition spd="slow" advClick="0" advTm="20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vallend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VILANS-ppt_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1052736"/>
            <a:ext cx="5133256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/>
          </p:nvPr>
        </p:nvSpPr>
        <p:spPr>
          <a:xfrm>
            <a:off x="3491880" y="2875141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3491880" y="37170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3491880" y="4653136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3491880" y="55172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591105"/>
      </p:ext>
    </p:extLst>
  </p:cSld>
  <p:clrMapOvr>
    <a:masterClrMapping/>
  </p:clrMapOvr>
  <p:transition spd="slow" advClick="0" advTm="20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zondere na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VILANS-ppt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115616" y="3140968"/>
            <a:ext cx="7633097" cy="3167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135417"/>
      </p:ext>
    </p:extLst>
  </p:cSld>
  <p:clrMapOvr>
    <a:masterClrMapping/>
  </p:clrMapOvr>
  <p:transition spd="slow" advClick="0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gebruik voorbeelddia) 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bl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090" y="2924944"/>
            <a:ext cx="5220072" cy="146313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524639"/>
      </p:ext>
    </p:extLst>
  </p:cSld>
  <p:clrMapOvr>
    <a:masterClrMapping/>
  </p:clrMapOvr>
  <p:transition spd="slow" advClick="0" advTm="20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 tekst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7"/>
          <p:cNvSpPr/>
          <p:nvPr userDrawn="1"/>
        </p:nvSpPr>
        <p:spPr>
          <a:xfrm>
            <a:off x="0" y="-33338"/>
            <a:ext cx="9144000" cy="1095376"/>
          </a:xfrm>
          <a:prstGeom prst="rect">
            <a:avLst/>
          </a:prstGeom>
          <a:solidFill>
            <a:srgbClr val="993334"/>
          </a:solidFill>
          <a:ln>
            <a:noFill/>
          </a:ln>
          <a:effectLst>
            <a:outerShdw blurRad="165100" dist="63500" dir="8040000">
              <a:schemeClr val="bg1">
                <a:lumMod val="6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Vrije vorm 18"/>
          <p:cNvSpPr/>
          <p:nvPr userDrawn="1"/>
        </p:nvSpPr>
        <p:spPr>
          <a:xfrm>
            <a:off x="508000" y="1055688"/>
            <a:ext cx="196850" cy="98425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" h="98425">
                <a:moveTo>
                  <a:pt x="0" y="3175"/>
                </a:moveTo>
                <a:lnTo>
                  <a:pt x="95250" y="98425"/>
                </a:lnTo>
                <a:lnTo>
                  <a:pt x="1968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993334"/>
          </a:solidFill>
          <a:ln>
            <a:noFill/>
          </a:ln>
          <a:effectLst>
            <a:outerShdw blurRad="50800" dist="38100" dir="2700000" algn="br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hthoek 19"/>
          <p:cNvSpPr/>
          <p:nvPr userDrawn="1"/>
        </p:nvSpPr>
        <p:spPr>
          <a:xfrm>
            <a:off x="0" y="6616700"/>
            <a:ext cx="9144000" cy="258763"/>
          </a:xfrm>
          <a:prstGeom prst="rect">
            <a:avLst/>
          </a:prstGeom>
          <a:solidFill>
            <a:srgbClr val="D71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40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16"/>
          <p:cNvSpPr txBox="1">
            <a:spLocks/>
          </p:cNvSpPr>
          <p:nvPr userDrawn="1"/>
        </p:nvSpPr>
        <p:spPr>
          <a:xfrm>
            <a:off x="0" y="6492875"/>
            <a:ext cx="611188" cy="365125"/>
          </a:xfrm>
          <a:prstGeom prst="rect">
            <a:avLst/>
          </a:prstGeom>
        </p:spPr>
        <p:txBody>
          <a:bodyPr anchor="b"/>
          <a:lstStyle>
            <a:defPPr>
              <a:defRPr lang="nl-NL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E0F72527-CE7B-4CA9-A44B-6F9E4FD94235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9" name="Tekstvak 7"/>
          <p:cNvSpPr txBox="1"/>
          <p:nvPr userDrawn="1"/>
        </p:nvSpPr>
        <p:spPr>
          <a:xfrm>
            <a:off x="5292725" y="6626225"/>
            <a:ext cx="3454400" cy="230188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900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Faculteit der Sociale Wetenschappen</a:t>
            </a: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596900" y="0"/>
            <a:ext cx="8547100" cy="1080000"/>
          </a:xfrm>
          <a:prstGeom prst="rect">
            <a:avLst/>
          </a:prstGeom>
        </p:spPr>
        <p:txBody>
          <a:bodyPr vert="horz" lIns="0" tIns="180000" rIns="360000" bIns="108000" rtlCol="0" anchor="b">
            <a:noAutofit/>
          </a:bodyPr>
          <a:lstStyle>
            <a:lvl1pPr algn="l">
              <a:defRPr sz="2800" b="0" i="0" cap="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7"/>
          </p:nvPr>
        </p:nvSpPr>
        <p:spPr>
          <a:xfrm>
            <a:off x="324000" y="1440000"/>
            <a:ext cx="8460000" cy="47109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1463" indent="0">
              <a:buFontTx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529209"/>
      </p:ext>
    </p:extLst>
  </p:cSld>
  <p:clrMapOvr>
    <a:masterClrMapping/>
  </p:clrMapOvr>
  <p:transition spd="slow" advClick="0" advTm="20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57188" y="4634508"/>
            <a:ext cx="843711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4" name="Shape 14"/>
          <p:cNvSpPr/>
          <p:nvPr/>
        </p:nvSpPr>
        <p:spPr>
          <a:xfrm>
            <a:off x="357187" y="2875359"/>
            <a:ext cx="843751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5" name="Shape 15"/>
          <p:cNvSpPr/>
          <p:nvPr/>
        </p:nvSpPr>
        <p:spPr>
          <a:xfrm flipV="1">
            <a:off x="5620993" y="3182523"/>
            <a:ext cx="1" cy="1155066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357187" y="2464594"/>
            <a:ext cx="5063133" cy="357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687" i="1"/>
            </a:lvl1pPr>
            <a:lvl2pPr marL="550644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2pPr>
            <a:lvl3pPr marL="881031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3pPr>
            <a:lvl4pPr marL="1211417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4pPr>
            <a:lvl5pPr marL="1541804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357187" y="2911078"/>
            <a:ext cx="5063133" cy="169664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Titeltekst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3"/>
          </p:nvPr>
        </p:nvSpPr>
        <p:spPr>
          <a:xfrm>
            <a:off x="5822156" y="2911078"/>
            <a:ext cx="2982516" cy="16966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25633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57187" y="3429000"/>
            <a:ext cx="399120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50" name="Shape 50"/>
          <p:cNvSpPr/>
          <p:nvPr/>
        </p:nvSpPr>
        <p:spPr>
          <a:xfrm>
            <a:off x="357187" y="1946672"/>
            <a:ext cx="399116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357188" y="1526976"/>
            <a:ext cx="3991570" cy="357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687" i="1"/>
            </a:lvl1pPr>
            <a:lvl2pPr marL="550644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2pPr>
            <a:lvl3pPr marL="881031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3pPr>
            <a:lvl4pPr marL="1211417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4pPr>
            <a:lvl5pPr marL="1541804" indent="-220257">
              <a:lnSpc>
                <a:spcPct val="110000"/>
              </a:lnSpc>
              <a:spcBef>
                <a:spcPts val="0"/>
              </a:spcBef>
              <a:buClrTx/>
              <a:buFontTx/>
              <a:defRPr sz="1687" i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3"/>
          </p:nvPr>
        </p:nvSpPr>
        <p:spPr>
          <a:xfrm>
            <a:off x="4794059" y="455413"/>
            <a:ext cx="3929064" cy="5857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57188" y="1973461"/>
            <a:ext cx="3991570" cy="1428750"/>
          </a:xfrm>
          <a:prstGeom prst="rect">
            <a:avLst/>
          </a:prstGeom>
        </p:spPr>
        <p:txBody>
          <a:bodyPr/>
          <a:lstStyle>
            <a:lvl1pPr algn="l">
              <a:defRPr sz="3937"/>
            </a:lvl1pPr>
          </a:lstStyle>
          <a:p>
            <a:r>
              <a:t>Titeltekst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4"/>
          </p:nvPr>
        </p:nvSpPr>
        <p:spPr>
          <a:xfrm>
            <a:off x="357188" y="3536156"/>
            <a:ext cx="3991570" cy="282178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74993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671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34502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4795242" y="1866305"/>
            <a:ext cx="3929063" cy="4464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357187" y="1919883"/>
            <a:ext cx="4089797" cy="4464844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1266"/>
              </a:spcBef>
              <a:buSzPct val="65000"/>
              <a:defRPr sz="2109"/>
            </a:lvl1pPr>
            <a:lvl2pPr marL="553621" indent="-276810">
              <a:spcBef>
                <a:spcPts val="1266"/>
              </a:spcBef>
              <a:buSzPct val="65000"/>
              <a:defRPr sz="2109"/>
            </a:lvl2pPr>
            <a:lvl3pPr marL="830431" indent="-276810">
              <a:spcBef>
                <a:spcPts val="1266"/>
              </a:spcBef>
              <a:buSzPct val="65000"/>
              <a:defRPr sz="2109"/>
            </a:lvl3pPr>
            <a:lvl4pPr marL="1107242" indent="-276810">
              <a:spcBef>
                <a:spcPts val="1266"/>
              </a:spcBef>
              <a:buSzPct val="65000"/>
              <a:defRPr sz="2109"/>
            </a:lvl4pPr>
            <a:lvl5pPr marL="1384052" indent="-276810">
              <a:spcBef>
                <a:spcPts val="1266"/>
              </a:spcBef>
              <a:buSzPct val="65000"/>
              <a:defRPr sz="2109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8672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7188" y="892969"/>
            <a:ext cx="8429625" cy="5072063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76438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4820849" y="3355874"/>
            <a:ext cx="3866556" cy="29735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4823832" y="428625"/>
            <a:ext cx="3866557" cy="24824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391724" y="428624"/>
            <a:ext cx="3929065" cy="59025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17832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375047" y="4196953"/>
            <a:ext cx="8393906" cy="4286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844"/>
              </a:spcBef>
              <a:buClrTx/>
              <a:buSzTx/>
              <a:buFontTx/>
              <a:buNone/>
              <a:defRPr sz="2109" i="1"/>
            </a:lvl1pPr>
            <a:lvl2pPr marL="605709" indent="-275322" algn="ctr">
              <a:spcBef>
                <a:spcPts val="844"/>
              </a:spcBef>
              <a:buClrTx/>
              <a:buFontTx/>
              <a:defRPr sz="2109" i="1"/>
            </a:lvl2pPr>
            <a:lvl3pPr marL="936095" indent="-275322" algn="ctr">
              <a:spcBef>
                <a:spcPts val="844"/>
              </a:spcBef>
              <a:buClrTx/>
              <a:buFontTx/>
              <a:defRPr sz="2109" i="1"/>
            </a:lvl3pPr>
            <a:lvl4pPr marL="1266482" indent="-275322" algn="ctr">
              <a:spcBef>
                <a:spcPts val="844"/>
              </a:spcBef>
              <a:buClrTx/>
              <a:buFontTx/>
              <a:defRPr sz="2109" i="1"/>
            </a:lvl4pPr>
            <a:lvl5pPr marL="1596869" indent="-275322" algn="ctr">
              <a:spcBef>
                <a:spcPts val="844"/>
              </a:spcBef>
              <a:buClrTx/>
              <a:buFontTx/>
              <a:defRPr sz="2109" i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3"/>
          </p:nvPr>
        </p:nvSpPr>
        <p:spPr>
          <a:xfrm>
            <a:off x="892969" y="2991445"/>
            <a:ext cx="7358063" cy="5000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/>
            </a:lvl1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8689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gebruik voorbeelddia) 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989205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5467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143000" y="1699023"/>
            <a:ext cx="6858002" cy="1790701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914367">
              <a:spcBef>
                <a:spcPts val="0"/>
              </a:spcBef>
              <a:defRPr sz="5906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1143000" y="3558777"/>
            <a:ext cx="6858002" cy="1241823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158784" y="5625631"/>
            <a:ext cx="356568" cy="271609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914367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42152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43000" y="1699022"/>
            <a:ext cx="6858001" cy="1790700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914367">
              <a:spcBef>
                <a:spcPts val="0"/>
              </a:spcBef>
              <a:defRPr sz="5906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43000" y="3558778"/>
            <a:ext cx="6858001" cy="1241822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21457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42915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964372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285829" algn="ctr" defTabSz="914367">
              <a:lnSpc>
                <a:spcPct val="90000"/>
              </a:lnSpc>
              <a:spcBef>
                <a:spcPts val="984"/>
              </a:spcBef>
              <a:buClrTx/>
              <a:buSzTx/>
              <a:buFontTx/>
              <a:buNone/>
              <a:defRPr sz="239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8158781" y="5625630"/>
            <a:ext cx="356570" cy="271611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914367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1552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-1" y="4719260"/>
            <a:ext cx="9144001" cy="2138402"/>
          </a:xfrm>
          <a:prstGeom prst="rect">
            <a:avLst/>
          </a:prstGeom>
          <a:solidFill>
            <a:srgbClr val="009EE0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defTabSz="914367"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125"/>
          </a:p>
        </p:txBody>
      </p:sp>
      <p:pic>
        <p:nvPicPr>
          <p:cNvPr id="168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3" y="-7587"/>
            <a:ext cx="600413" cy="473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97600" y="-2"/>
            <a:ext cx="8546401" cy="62604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defTabSz="914367"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125"/>
          </a:p>
        </p:txBody>
      </p:sp>
      <p:grpSp>
        <p:nvGrpSpPr>
          <p:cNvPr id="173" name="Group 173"/>
          <p:cNvGrpSpPr/>
          <p:nvPr/>
        </p:nvGrpSpPr>
        <p:grpSpPr>
          <a:xfrm>
            <a:off x="8100450" y="6362222"/>
            <a:ext cx="659798" cy="361393"/>
            <a:chOff x="-8" y="2"/>
            <a:chExt cx="938378" cy="513980"/>
          </a:xfrm>
        </p:grpSpPr>
        <p:sp>
          <p:nvSpPr>
            <p:cNvPr id="170" name="Shape 170"/>
            <p:cNvSpPr/>
            <p:nvPr/>
          </p:nvSpPr>
          <p:spPr>
            <a:xfrm>
              <a:off x="435969" y="6476"/>
              <a:ext cx="502401" cy="27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73" extrusionOk="0">
                  <a:moveTo>
                    <a:pt x="21423" y="6473"/>
                  </a:moveTo>
                  <a:cubicBezTo>
                    <a:pt x="21336" y="6171"/>
                    <a:pt x="21137" y="5855"/>
                    <a:pt x="19501" y="4704"/>
                  </a:cubicBezTo>
                  <a:cubicBezTo>
                    <a:pt x="19429" y="4647"/>
                    <a:pt x="19374" y="4604"/>
                    <a:pt x="19334" y="4575"/>
                  </a:cubicBezTo>
                  <a:cubicBezTo>
                    <a:pt x="19239" y="4517"/>
                    <a:pt x="18834" y="4000"/>
                    <a:pt x="18500" y="3539"/>
                  </a:cubicBezTo>
                  <a:cubicBezTo>
                    <a:pt x="18452" y="3468"/>
                    <a:pt x="18047" y="2792"/>
                    <a:pt x="17118" y="1368"/>
                  </a:cubicBezTo>
                  <a:cubicBezTo>
                    <a:pt x="16466" y="361"/>
                    <a:pt x="16045" y="-27"/>
                    <a:pt x="15648" y="2"/>
                  </a:cubicBezTo>
                  <a:cubicBezTo>
                    <a:pt x="15473" y="16"/>
                    <a:pt x="15322" y="102"/>
                    <a:pt x="15163" y="189"/>
                  </a:cubicBezTo>
                  <a:cubicBezTo>
                    <a:pt x="14584" y="534"/>
                    <a:pt x="13519" y="3122"/>
                    <a:pt x="13297" y="3798"/>
                  </a:cubicBezTo>
                  <a:cubicBezTo>
                    <a:pt x="13106" y="4402"/>
                    <a:pt x="12756" y="4776"/>
                    <a:pt x="12478" y="5064"/>
                  </a:cubicBezTo>
                  <a:cubicBezTo>
                    <a:pt x="12351" y="5208"/>
                    <a:pt x="12280" y="5395"/>
                    <a:pt x="12184" y="5524"/>
                  </a:cubicBezTo>
                  <a:cubicBezTo>
                    <a:pt x="12033" y="5754"/>
                    <a:pt x="11883" y="6085"/>
                    <a:pt x="11747" y="6372"/>
                  </a:cubicBezTo>
                  <a:cubicBezTo>
                    <a:pt x="11652" y="6574"/>
                    <a:pt x="11549" y="6790"/>
                    <a:pt x="11493" y="6861"/>
                  </a:cubicBezTo>
                  <a:cubicBezTo>
                    <a:pt x="11422" y="6962"/>
                    <a:pt x="11350" y="7048"/>
                    <a:pt x="11176" y="7264"/>
                  </a:cubicBezTo>
                  <a:cubicBezTo>
                    <a:pt x="11160" y="7278"/>
                    <a:pt x="11160" y="7278"/>
                    <a:pt x="11160" y="7278"/>
                  </a:cubicBezTo>
                  <a:cubicBezTo>
                    <a:pt x="10961" y="7523"/>
                    <a:pt x="10596" y="7969"/>
                    <a:pt x="9889" y="8846"/>
                  </a:cubicBezTo>
                  <a:cubicBezTo>
                    <a:pt x="8538" y="10529"/>
                    <a:pt x="8038" y="13865"/>
                    <a:pt x="8038" y="13894"/>
                  </a:cubicBezTo>
                  <a:cubicBezTo>
                    <a:pt x="8022" y="13966"/>
                    <a:pt x="7887" y="14296"/>
                    <a:pt x="7728" y="14426"/>
                  </a:cubicBezTo>
                  <a:cubicBezTo>
                    <a:pt x="7720" y="14440"/>
                    <a:pt x="7720" y="14440"/>
                    <a:pt x="7720" y="14440"/>
                  </a:cubicBezTo>
                  <a:cubicBezTo>
                    <a:pt x="7696" y="14454"/>
                    <a:pt x="7696" y="14454"/>
                    <a:pt x="7696" y="14454"/>
                  </a:cubicBezTo>
                  <a:cubicBezTo>
                    <a:pt x="7656" y="14469"/>
                    <a:pt x="7656" y="14469"/>
                    <a:pt x="7656" y="14469"/>
                  </a:cubicBezTo>
                  <a:cubicBezTo>
                    <a:pt x="7632" y="14483"/>
                    <a:pt x="7632" y="14483"/>
                    <a:pt x="7632" y="14483"/>
                  </a:cubicBezTo>
                  <a:cubicBezTo>
                    <a:pt x="7505" y="14541"/>
                    <a:pt x="7346" y="14656"/>
                    <a:pt x="7323" y="14670"/>
                  </a:cubicBezTo>
                  <a:cubicBezTo>
                    <a:pt x="7156" y="14814"/>
                    <a:pt x="6822" y="15102"/>
                    <a:pt x="6473" y="15432"/>
                  </a:cubicBezTo>
                  <a:cubicBezTo>
                    <a:pt x="6425" y="15504"/>
                    <a:pt x="6425" y="15504"/>
                    <a:pt x="6425" y="15504"/>
                  </a:cubicBezTo>
                  <a:cubicBezTo>
                    <a:pt x="6377" y="15533"/>
                    <a:pt x="6377" y="15533"/>
                    <a:pt x="6377" y="15533"/>
                  </a:cubicBezTo>
                  <a:cubicBezTo>
                    <a:pt x="6353" y="15562"/>
                    <a:pt x="6353" y="15562"/>
                    <a:pt x="6353" y="15562"/>
                  </a:cubicBezTo>
                  <a:cubicBezTo>
                    <a:pt x="6210" y="15706"/>
                    <a:pt x="5710" y="16209"/>
                    <a:pt x="5345" y="16338"/>
                  </a:cubicBezTo>
                  <a:cubicBezTo>
                    <a:pt x="5217" y="16382"/>
                    <a:pt x="5098" y="16425"/>
                    <a:pt x="4979" y="16468"/>
                  </a:cubicBezTo>
                  <a:cubicBezTo>
                    <a:pt x="4606" y="16583"/>
                    <a:pt x="4224" y="16698"/>
                    <a:pt x="3835" y="16971"/>
                  </a:cubicBezTo>
                  <a:cubicBezTo>
                    <a:pt x="3438" y="17244"/>
                    <a:pt x="2747" y="17546"/>
                    <a:pt x="2199" y="17590"/>
                  </a:cubicBezTo>
                  <a:cubicBezTo>
                    <a:pt x="2111" y="17590"/>
                    <a:pt x="2032" y="17590"/>
                    <a:pt x="1960" y="17590"/>
                  </a:cubicBezTo>
                  <a:cubicBezTo>
                    <a:pt x="1889" y="17575"/>
                    <a:pt x="1817" y="17561"/>
                    <a:pt x="1754" y="17546"/>
                  </a:cubicBezTo>
                  <a:cubicBezTo>
                    <a:pt x="1730" y="17546"/>
                    <a:pt x="1730" y="17546"/>
                    <a:pt x="1730" y="17546"/>
                  </a:cubicBezTo>
                  <a:cubicBezTo>
                    <a:pt x="1714" y="17546"/>
                    <a:pt x="1611" y="17532"/>
                    <a:pt x="1452" y="17546"/>
                  </a:cubicBezTo>
                  <a:cubicBezTo>
                    <a:pt x="1134" y="17561"/>
                    <a:pt x="705" y="17661"/>
                    <a:pt x="395" y="17978"/>
                  </a:cubicBezTo>
                  <a:cubicBezTo>
                    <a:pt x="70" y="18078"/>
                    <a:pt x="-121" y="18251"/>
                    <a:pt x="86" y="18539"/>
                  </a:cubicBezTo>
                  <a:cubicBezTo>
                    <a:pt x="62" y="18582"/>
                    <a:pt x="300" y="18884"/>
                    <a:pt x="332" y="18884"/>
                  </a:cubicBezTo>
                  <a:cubicBezTo>
                    <a:pt x="340" y="18884"/>
                    <a:pt x="340" y="18884"/>
                    <a:pt x="340" y="18884"/>
                  </a:cubicBezTo>
                  <a:cubicBezTo>
                    <a:pt x="364" y="18898"/>
                    <a:pt x="364" y="18898"/>
                    <a:pt x="364" y="18898"/>
                  </a:cubicBezTo>
                  <a:cubicBezTo>
                    <a:pt x="395" y="18913"/>
                    <a:pt x="443" y="18956"/>
                    <a:pt x="499" y="18956"/>
                  </a:cubicBezTo>
                  <a:cubicBezTo>
                    <a:pt x="538" y="18941"/>
                    <a:pt x="538" y="18941"/>
                    <a:pt x="538" y="18941"/>
                  </a:cubicBezTo>
                  <a:cubicBezTo>
                    <a:pt x="975" y="19171"/>
                    <a:pt x="1372" y="18984"/>
                    <a:pt x="1372" y="18984"/>
                  </a:cubicBezTo>
                  <a:cubicBezTo>
                    <a:pt x="1651" y="18898"/>
                    <a:pt x="2111" y="18812"/>
                    <a:pt x="2683" y="18869"/>
                  </a:cubicBezTo>
                  <a:cubicBezTo>
                    <a:pt x="3073" y="18913"/>
                    <a:pt x="3382" y="18984"/>
                    <a:pt x="3652" y="19056"/>
                  </a:cubicBezTo>
                  <a:cubicBezTo>
                    <a:pt x="3652" y="19056"/>
                    <a:pt x="3867" y="19099"/>
                    <a:pt x="4073" y="19099"/>
                  </a:cubicBezTo>
                  <a:cubicBezTo>
                    <a:pt x="4216" y="19099"/>
                    <a:pt x="4352" y="19099"/>
                    <a:pt x="4479" y="19085"/>
                  </a:cubicBezTo>
                  <a:cubicBezTo>
                    <a:pt x="4908" y="19056"/>
                    <a:pt x="5241" y="18999"/>
                    <a:pt x="5464" y="18913"/>
                  </a:cubicBezTo>
                  <a:cubicBezTo>
                    <a:pt x="5940" y="18726"/>
                    <a:pt x="6830" y="18222"/>
                    <a:pt x="7378" y="17834"/>
                  </a:cubicBezTo>
                  <a:cubicBezTo>
                    <a:pt x="7291" y="18194"/>
                    <a:pt x="7331" y="18639"/>
                    <a:pt x="7370" y="18898"/>
                  </a:cubicBezTo>
                  <a:cubicBezTo>
                    <a:pt x="7323" y="18984"/>
                    <a:pt x="7188" y="19243"/>
                    <a:pt x="7180" y="19387"/>
                  </a:cubicBezTo>
                  <a:cubicBezTo>
                    <a:pt x="7172" y="19545"/>
                    <a:pt x="7442" y="19905"/>
                    <a:pt x="7577" y="20063"/>
                  </a:cubicBezTo>
                  <a:cubicBezTo>
                    <a:pt x="7577" y="20063"/>
                    <a:pt x="7577" y="20063"/>
                    <a:pt x="7577" y="20063"/>
                  </a:cubicBezTo>
                  <a:cubicBezTo>
                    <a:pt x="7609" y="20106"/>
                    <a:pt x="7609" y="20106"/>
                    <a:pt x="7609" y="20106"/>
                  </a:cubicBezTo>
                  <a:cubicBezTo>
                    <a:pt x="7672" y="20221"/>
                    <a:pt x="7672" y="20221"/>
                    <a:pt x="7672" y="20221"/>
                  </a:cubicBezTo>
                  <a:cubicBezTo>
                    <a:pt x="7704" y="20394"/>
                    <a:pt x="7704" y="20394"/>
                    <a:pt x="7704" y="20394"/>
                  </a:cubicBezTo>
                  <a:cubicBezTo>
                    <a:pt x="7760" y="20768"/>
                    <a:pt x="7895" y="21573"/>
                    <a:pt x="8363" y="21573"/>
                  </a:cubicBezTo>
                  <a:cubicBezTo>
                    <a:pt x="8395" y="21559"/>
                    <a:pt x="8395" y="21559"/>
                    <a:pt x="8395" y="21559"/>
                  </a:cubicBezTo>
                  <a:cubicBezTo>
                    <a:pt x="8427" y="21559"/>
                    <a:pt x="8467" y="21559"/>
                    <a:pt x="8506" y="21559"/>
                  </a:cubicBezTo>
                  <a:cubicBezTo>
                    <a:pt x="8546" y="21559"/>
                    <a:pt x="8546" y="21559"/>
                    <a:pt x="8546" y="21559"/>
                  </a:cubicBezTo>
                  <a:cubicBezTo>
                    <a:pt x="8602" y="21559"/>
                    <a:pt x="8657" y="21559"/>
                    <a:pt x="8721" y="21559"/>
                  </a:cubicBezTo>
                  <a:cubicBezTo>
                    <a:pt x="8999" y="21544"/>
                    <a:pt x="9412" y="21429"/>
                    <a:pt x="9722" y="20667"/>
                  </a:cubicBezTo>
                  <a:cubicBezTo>
                    <a:pt x="10135" y="19703"/>
                    <a:pt x="10222" y="18984"/>
                    <a:pt x="10024" y="18251"/>
                  </a:cubicBezTo>
                  <a:cubicBezTo>
                    <a:pt x="9984" y="18078"/>
                    <a:pt x="9960" y="17963"/>
                    <a:pt x="9936" y="17848"/>
                  </a:cubicBezTo>
                  <a:cubicBezTo>
                    <a:pt x="9881" y="17575"/>
                    <a:pt x="9825" y="17288"/>
                    <a:pt x="9587" y="17144"/>
                  </a:cubicBezTo>
                  <a:cubicBezTo>
                    <a:pt x="9547" y="17129"/>
                    <a:pt x="9507" y="17101"/>
                    <a:pt x="9475" y="17057"/>
                  </a:cubicBezTo>
                  <a:cubicBezTo>
                    <a:pt x="9515" y="16942"/>
                    <a:pt x="9571" y="16784"/>
                    <a:pt x="9634" y="16640"/>
                  </a:cubicBezTo>
                  <a:cubicBezTo>
                    <a:pt x="9690" y="16525"/>
                    <a:pt x="9761" y="16453"/>
                    <a:pt x="9881" y="16324"/>
                  </a:cubicBezTo>
                  <a:cubicBezTo>
                    <a:pt x="10055" y="16151"/>
                    <a:pt x="10294" y="15907"/>
                    <a:pt x="10619" y="15360"/>
                  </a:cubicBezTo>
                  <a:cubicBezTo>
                    <a:pt x="11176" y="14440"/>
                    <a:pt x="11922" y="11938"/>
                    <a:pt x="12002" y="11650"/>
                  </a:cubicBezTo>
                  <a:cubicBezTo>
                    <a:pt x="12018" y="11593"/>
                    <a:pt x="12018" y="11593"/>
                    <a:pt x="12018" y="11593"/>
                  </a:cubicBezTo>
                  <a:cubicBezTo>
                    <a:pt x="12026" y="11550"/>
                    <a:pt x="12216" y="10500"/>
                    <a:pt x="12844" y="10298"/>
                  </a:cubicBezTo>
                  <a:cubicBezTo>
                    <a:pt x="13718" y="10025"/>
                    <a:pt x="14043" y="9191"/>
                    <a:pt x="14194" y="8774"/>
                  </a:cubicBezTo>
                  <a:cubicBezTo>
                    <a:pt x="14298" y="8515"/>
                    <a:pt x="14409" y="8055"/>
                    <a:pt x="14504" y="7638"/>
                  </a:cubicBezTo>
                  <a:cubicBezTo>
                    <a:pt x="14560" y="7422"/>
                    <a:pt x="14639" y="7092"/>
                    <a:pt x="14671" y="7005"/>
                  </a:cubicBezTo>
                  <a:cubicBezTo>
                    <a:pt x="14711" y="6905"/>
                    <a:pt x="14766" y="6703"/>
                    <a:pt x="14893" y="6257"/>
                  </a:cubicBezTo>
                  <a:cubicBezTo>
                    <a:pt x="15092" y="5582"/>
                    <a:pt x="15235" y="4661"/>
                    <a:pt x="15457" y="4115"/>
                  </a:cubicBezTo>
                  <a:cubicBezTo>
                    <a:pt x="15513" y="3956"/>
                    <a:pt x="15592" y="3755"/>
                    <a:pt x="15664" y="3583"/>
                  </a:cubicBezTo>
                  <a:cubicBezTo>
                    <a:pt x="15759" y="3324"/>
                    <a:pt x="15839" y="3439"/>
                    <a:pt x="15863" y="3482"/>
                  </a:cubicBezTo>
                  <a:cubicBezTo>
                    <a:pt x="15863" y="3482"/>
                    <a:pt x="15863" y="3482"/>
                    <a:pt x="15863" y="3482"/>
                  </a:cubicBezTo>
                  <a:cubicBezTo>
                    <a:pt x="15870" y="3482"/>
                    <a:pt x="15870" y="3482"/>
                    <a:pt x="15870" y="3482"/>
                  </a:cubicBezTo>
                  <a:cubicBezTo>
                    <a:pt x="16037" y="3798"/>
                    <a:pt x="16347" y="4230"/>
                    <a:pt x="17014" y="4805"/>
                  </a:cubicBezTo>
                  <a:cubicBezTo>
                    <a:pt x="17165" y="4920"/>
                    <a:pt x="17324" y="4992"/>
                    <a:pt x="17483" y="5035"/>
                  </a:cubicBezTo>
                  <a:cubicBezTo>
                    <a:pt x="18238" y="5193"/>
                    <a:pt x="18492" y="5538"/>
                    <a:pt x="18587" y="5711"/>
                  </a:cubicBezTo>
                  <a:cubicBezTo>
                    <a:pt x="18635" y="5783"/>
                    <a:pt x="18635" y="5783"/>
                    <a:pt x="18635" y="5783"/>
                  </a:cubicBezTo>
                  <a:cubicBezTo>
                    <a:pt x="18691" y="5855"/>
                    <a:pt x="18691" y="5855"/>
                    <a:pt x="18691" y="5855"/>
                  </a:cubicBezTo>
                  <a:cubicBezTo>
                    <a:pt x="18714" y="5898"/>
                    <a:pt x="18770" y="6013"/>
                    <a:pt x="18810" y="6099"/>
                  </a:cubicBezTo>
                  <a:cubicBezTo>
                    <a:pt x="18945" y="6416"/>
                    <a:pt x="19080" y="6933"/>
                    <a:pt x="19310" y="7034"/>
                  </a:cubicBezTo>
                  <a:cubicBezTo>
                    <a:pt x="19366" y="7063"/>
                    <a:pt x="19429" y="7077"/>
                    <a:pt x="19493" y="7077"/>
                  </a:cubicBezTo>
                  <a:cubicBezTo>
                    <a:pt x="19541" y="7063"/>
                    <a:pt x="19596" y="7048"/>
                    <a:pt x="19644" y="7034"/>
                  </a:cubicBezTo>
                  <a:cubicBezTo>
                    <a:pt x="19644" y="7034"/>
                    <a:pt x="19644" y="7034"/>
                    <a:pt x="19644" y="7034"/>
                  </a:cubicBezTo>
                  <a:cubicBezTo>
                    <a:pt x="19684" y="7005"/>
                    <a:pt x="19723" y="6991"/>
                    <a:pt x="19763" y="6962"/>
                  </a:cubicBezTo>
                  <a:cubicBezTo>
                    <a:pt x="19771" y="6962"/>
                    <a:pt x="19771" y="6962"/>
                    <a:pt x="19771" y="6962"/>
                  </a:cubicBezTo>
                  <a:cubicBezTo>
                    <a:pt x="19771" y="6962"/>
                    <a:pt x="19771" y="6962"/>
                    <a:pt x="19771" y="6962"/>
                  </a:cubicBezTo>
                  <a:cubicBezTo>
                    <a:pt x="19819" y="6919"/>
                    <a:pt x="19819" y="6919"/>
                    <a:pt x="19819" y="6919"/>
                  </a:cubicBezTo>
                  <a:cubicBezTo>
                    <a:pt x="20009" y="6833"/>
                    <a:pt x="20359" y="6761"/>
                    <a:pt x="20780" y="7034"/>
                  </a:cubicBezTo>
                  <a:cubicBezTo>
                    <a:pt x="20812" y="7048"/>
                    <a:pt x="20843" y="7077"/>
                    <a:pt x="20875" y="7106"/>
                  </a:cubicBezTo>
                  <a:cubicBezTo>
                    <a:pt x="20883" y="7120"/>
                    <a:pt x="20883" y="7120"/>
                    <a:pt x="20883" y="7120"/>
                  </a:cubicBezTo>
                  <a:cubicBezTo>
                    <a:pt x="20931" y="7149"/>
                    <a:pt x="20979" y="7178"/>
                    <a:pt x="21026" y="7221"/>
                  </a:cubicBezTo>
                  <a:cubicBezTo>
                    <a:pt x="21423" y="7465"/>
                    <a:pt x="21471" y="6948"/>
                    <a:pt x="21479" y="6861"/>
                  </a:cubicBezTo>
                  <a:cubicBezTo>
                    <a:pt x="21479" y="6761"/>
                    <a:pt x="21471" y="6631"/>
                    <a:pt x="21423" y="647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algn="l" defTabSz="914367"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266"/>
            </a:p>
          </p:txBody>
        </p:sp>
        <p:sp>
          <p:nvSpPr>
            <p:cNvPr id="171" name="Shape 171"/>
            <p:cNvSpPr/>
            <p:nvPr/>
          </p:nvSpPr>
          <p:spPr>
            <a:xfrm>
              <a:off x="119703" y="342047"/>
              <a:ext cx="662605" cy="17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2" y="21414"/>
                  </a:moveTo>
                  <a:cubicBezTo>
                    <a:pt x="1822" y="21414"/>
                    <a:pt x="1822" y="21414"/>
                    <a:pt x="1822" y="214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72" y="93"/>
                    <a:pt x="872" y="93"/>
                    <a:pt x="872" y="93"/>
                  </a:cubicBezTo>
                  <a:cubicBezTo>
                    <a:pt x="2149" y="15601"/>
                    <a:pt x="2149" y="15601"/>
                    <a:pt x="2149" y="15601"/>
                  </a:cubicBezTo>
                  <a:cubicBezTo>
                    <a:pt x="3433" y="93"/>
                    <a:pt x="3433" y="93"/>
                    <a:pt x="3433" y="93"/>
                  </a:cubicBezTo>
                  <a:cubicBezTo>
                    <a:pt x="4322" y="93"/>
                    <a:pt x="4322" y="93"/>
                    <a:pt x="4322" y="93"/>
                  </a:cubicBezTo>
                  <a:lnTo>
                    <a:pt x="2482" y="21414"/>
                  </a:lnTo>
                  <a:close/>
                  <a:moveTo>
                    <a:pt x="5164" y="3232"/>
                  </a:moveTo>
                  <a:cubicBezTo>
                    <a:pt x="6005" y="3232"/>
                    <a:pt x="6005" y="3232"/>
                    <a:pt x="6005" y="3232"/>
                  </a:cubicBezTo>
                  <a:cubicBezTo>
                    <a:pt x="6005" y="0"/>
                    <a:pt x="6005" y="0"/>
                    <a:pt x="6005" y="0"/>
                  </a:cubicBezTo>
                  <a:cubicBezTo>
                    <a:pt x="5164" y="0"/>
                    <a:pt x="5164" y="0"/>
                    <a:pt x="5164" y="0"/>
                  </a:cubicBezTo>
                  <a:lnTo>
                    <a:pt x="5164" y="3232"/>
                  </a:lnTo>
                  <a:close/>
                  <a:moveTo>
                    <a:pt x="5188" y="21414"/>
                  </a:moveTo>
                  <a:cubicBezTo>
                    <a:pt x="5981" y="21414"/>
                    <a:pt x="5981" y="21414"/>
                    <a:pt x="5981" y="21414"/>
                  </a:cubicBezTo>
                  <a:cubicBezTo>
                    <a:pt x="5981" y="6231"/>
                    <a:pt x="5981" y="6231"/>
                    <a:pt x="5981" y="6231"/>
                  </a:cubicBezTo>
                  <a:cubicBezTo>
                    <a:pt x="5188" y="6231"/>
                    <a:pt x="5188" y="6231"/>
                    <a:pt x="5188" y="6231"/>
                  </a:cubicBezTo>
                  <a:lnTo>
                    <a:pt x="5188" y="21414"/>
                  </a:lnTo>
                  <a:close/>
                  <a:moveTo>
                    <a:pt x="8990" y="21414"/>
                  </a:moveTo>
                  <a:cubicBezTo>
                    <a:pt x="8990" y="18810"/>
                    <a:pt x="8990" y="18810"/>
                    <a:pt x="8990" y="18810"/>
                  </a:cubicBezTo>
                  <a:cubicBezTo>
                    <a:pt x="8639" y="18810"/>
                    <a:pt x="8639" y="18810"/>
                    <a:pt x="8639" y="18810"/>
                  </a:cubicBezTo>
                  <a:cubicBezTo>
                    <a:pt x="8318" y="18810"/>
                    <a:pt x="8209" y="18205"/>
                    <a:pt x="8209" y="17043"/>
                  </a:cubicBezTo>
                  <a:cubicBezTo>
                    <a:pt x="8209" y="93"/>
                    <a:pt x="8209" y="93"/>
                    <a:pt x="8209" y="93"/>
                  </a:cubicBezTo>
                  <a:cubicBezTo>
                    <a:pt x="7416" y="93"/>
                    <a:pt x="7416" y="93"/>
                    <a:pt x="7416" y="93"/>
                  </a:cubicBezTo>
                  <a:cubicBezTo>
                    <a:pt x="7416" y="17229"/>
                    <a:pt x="7416" y="17229"/>
                    <a:pt x="7416" y="17229"/>
                  </a:cubicBezTo>
                  <a:cubicBezTo>
                    <a:pt x="7416" y="19461"/>
                    <a:pt x="7743" y="21414"/>
                    <a:pt x="8500" y="21414"/>
                  </a:cubicBezTo>
                  <a:lnTo>
                    <a:pt x="8990" y="21414"/>
                  </a:lnTo>
                  <a:close/>
                  <a:moveTo>
                    <a:pt x="12967" y="21414"/>
                  </a:moveTo>
                  <a:cubicBezTo>
                    <a:pt x="12967" y="11253"/>
                    <a:pt x="12967" y="11253"/>
                    <a:pt x="12967" y="11253"/>
                  </a:cubicBezTo>
                  <a:cubicBezTo>
                    <a:pt x="12967" y="7836"/>
                    <a:pt x="12428" y="6045"/>
                    <a:pt x="11339" y="6045"/>
                  </a:cubicBezTo>
                  <a:cubicBezTo>
                    <a:pt x="10673" y="6045"/>
                    <a:pt x="10291" y="6580"/>
                    <a:pt x="9928" y="8254"/>
                  </a:cubicBezTo>
                  <a:cubicBezTo>
                    <a:pt x="10443" y="10137"/>
                    <a:pt x="10443" y="10137"/>
                    <a:pt x="10443" y="10137"/>
                  </a:cubicBezTo>
                  <a:cubicBezTo>
                    <a:pt x="10667" y="9068"/>
                    <a:pt x="10885" y="8649"/>
                    <a:pt x="11309" y="8649"/>
                  </a:cubicBezTo>
                  <a:cubicBezTo>
                    <a:pt x="11932" y="8649"/>
                    <a:pt x="12174" y="9556"/>
                    <a:pt x="12174" y="11486"/>
                  </a:cubicBezTo>
                  <a:cubicBezTo>
                    <a:pt x="12174" y="12579"/>
                    <a:pt x="12174" y="12579"/>
                    <a:pt x="12174" y="12579"/>
                  </a:cubicBezTo>
                  <a:cubicBezTo>
                    <a:pt x="11133" y="12579"/>
                    <a:pt x="11133" y="12579"/>
                    <a:pt x="11133" y="12579"/>
                  </a:cubicBezTo>
                  <a:cubicBezTo>
                    <a:pt x="10225" y="12579"/>
                    <a:pt x="9765" y="14392"/>
                    <a:pt x="9765" y="16950"/>
                  </a:cubicBezTo>
                  <a:cubicBezTo>
                    <a:pt x="9765" y="18229"/>
                    <a:pt x="9874" y="19414"/>
                    <a:pt x="10074" y="20205"/>
                  </a:cubicBezTo>
                  <a:cubicBezTo>
                    <a:pt x="10316" y="21135"/>
                    <a:pt x="10643" y="21600"/>
                    <a:pt x="11133" y="21600"/>
                  </a:cubicBezTo>
                  <a:cubicBezTo>
                    <a:pt x="11629" y="21600"/>
                    <a:pt x="11902" y="21135"/>
                    <a:pt x="12186" y="20042"/>
                  </a:cubicBezTo>
                  <a:cubicBezTo>
                    <a:pt x="12186" y="21414"/>
                    <a:pt x="12186" y="21414"/>
                    <a:pt x="12186" y="21414"/>
                  </a:cubicBezTo>
                  <a:lnTo>
                    <a:pt x="12967" y="21414"/>
                  </a:lnTo>
                  <a:close/>
                  <a:moveTo>
                    <a:pt x="12174" y="15927"/>
                  </a:moveTo>
                  <a:cubicBezTo>
                    <a:pt x="12174" y="16996"/>
                    <a:pt x="12126" y="17717"/>
                    <a:pt x="11999" y="18182"/>
                  </a:cubicBezTo>
                  <a:cubicBezTo>
                    <a:pt x="11793" y="18926"/>
                    <a:pt x="11563" y="19042"/>
                    <a:pt x="11284" y="19042"/>
                  </a:cubicBezTo>
                  <a:cubicBezTo>
                    <a:pt x="10764" y="19042"/>
                    <a:pt x="10534" y="18298"/>
                    <a:pt x="10534" y="16880"/>
                  </a:cubicBezTo>
                  <a:cubicBezTo>
                    <a:pt x="10534" y="15485"/>
                    <a:pt x="10776" y="14695"/>
                    <a:pt x="11260" y="14695"/>
                  </a:cubicBezTo>
                  <a:cubicBezTo>
                    <a:pt x="12174" y="14695"/>
                    <a:pt x="12174" y="14695"/>
                    <a:pt x="12174" y="14695"/>
                  </a:cubicBezTo>
                  <a:lnTo>
                    <a:pt x="12174" y="15927"/>
                  </a:lnTo>
                  <a:close/>
                  <a:moveTo>
                    <a:pt x="17429" y="21414"/>
                  </a:moveTo>
                  <a:cubicBezTo>
                    <a:pt x="17429" y="11695"/>
                    <a:pt x="17429" y="11695"/>
                    <a:pt x="17429" y="11695"/>
                  </a:cubicBezTo>
                  <a:cubicBezTo>
                    <a:pt x="17429" y="9998"/>
                    <a:pt x="17338" y="8556"/>
                    <a:pt x="17029" y="7417"/>
                  </a:cubicBezTo>
                  <a:cubicBezTo>
                    <a:pt x="16799" y="6557"/>
                    <a:pt x="16460" y="6045"/>
                    <a:pt x="16055" y="6045"/>
                  </a:cubicBezTo>
                  <a:cubicBezTo>
                    <a:pt x="15661" y="6045"/>
                    <a:pt x="15274" y="6603"/>
                    <a:pt x="15001" y="7743"/>
                  </a:cubicBezTo>
                  <a:cubicBezTo>
                    <a:pt x="15001" y="6231"/>
                    <a:pt x="15001" y="6231"/>
                    <a:pt x="15001" y="6231"/>
                  </a:cubicBezTo>
                  <a:cubicBezTo>
                    <a:pt x="14226" y="6231"/>
                    <a:pt x="14226" y="6231"/>
                    <a:pt x="14226" y="6231"/>
                  </a:cubicBezTo>
                  <a:cubicBezTo>
                    <a:pt x="14226" y="21414"/>
                    <a:pt x="14226" y="21414"/>
                    <a:pt x="14226" y="21414"/>
                  </a:cubicBezTo>
                  <a:cubicBezTo>
                    <a:pt x="15020" y="21414"/>
                    <a:pt x="15020" y="21414"/>
                    <a:pt x="15020" y="21414"/>
                  </a:cubicBezTo>
                  <a:cubicBezTo>
                    <a:pt x="15020" y="12160"/>
                    <a:pt x="15020" y="12160"/>
                    <a:pt x="15020" y="12160"/>
                  </a:cubicBezTo>
                  <a:cubicBezTo>
                    <a:pt x="15020" y="9812"/>
                    <a:pt x="15395" y="8766"/>
                    <a:pt x="15837" y="8766"/>
                  </a:cubicBezTo>
                  <a:cubicBezTo>
                    <a:pt x="16285" y="8766"/>
                    <a:pt x="16636" y="9789"/>
                    <a:pt x="16636" y="12160"/>
                  </a:cubicBezTo>
                  <a:cubicBezTo>
                    <a:pt x="16636" y="21414"/>
                    <a:pt x="16636" y="21414"/>
                    <a:pt x="16636" y="21414"/>
                  </a:cubicBezTo>
                  <a:lnTo>
                    <a:pt x="17429" y="21414"/>
                  </a:lnTo>
                  <a:close/>
                  <a:moveTo>
                    <a:pt x="19953" y="21600"/>
                  </a:moveTo>
                  <a:cubicBezTo>
                    <a:pt x="20898" y="21600"/>
                    <a:pt x="21600" y="19949"/>
                    <a:pt x="21600" y="16764"/>
                  </a:cubicBezTo>
                  <a:cubicBezTo>
                    <a:pt x="21600" y="14113"/>
                    <a:pt x="21170" y="12718"/>
                    <a:pt x="20353" y="12462"/>
                  </a:cubicBezTo>
                  <a:cubicBezTo>
                    <a:pt x="19802" y="12276"/>
                    <a:pt x="19802" y="12276"/>
                    <a:pt x="19802" y="12276"/>
                  </a:cubicBezTo>
                  <a:cubicBezTo>
                    <a:pt x="19409" y="12114"/>
                    <a:pt x="19251" y="11579"/>
                    <a:pt x="19251" y="10533"/>
                  </a:cubicBezTo>
                  <a:cubicBezTo>
                    <a:pt x="19251" y="9370"/>
                    <a:pt x="19487" y="8580"/>
                    <a:pt x="19972" y="8580"/>
                  </a:cubicBezTo>
                  <a:cubicBezTo>
                    <a:pt x="20347" y="8580"/>
                    <a:pt x="20698" y="8882"/>
                    <a:pt x="20946" y="9696"/>
                  </a:cubicBezTo>
                  <a:cubicBezTo>
                    <a:pt x="21443" y="7743"/>
                    <a:pt x="21443" y="7743"/>
                    <a:pt x="21443" y="7743"/>
                  </a:cubicBezTo>
                  <a:cubicBezTo>
                    <a:pt x="21079" y="6533"/>
                    <a:pt x="20577" y="6045"/>
                    <a:pt x="19978" y="6045"/>
                  </a:cubicBezTo>
                  <a:cubicBezTo>
                    <a:pt x="19154" y="6045"/>
                    <a:pt x="18488" y="7696"/>
                    <a:pt x="18488" y="10695"/>
                  </a:cubicBezTo>
                  <a:cubicBezTo>
                    <a:pt x="18488" y="13346"/>
                    <a:pt x="18912" y="14602"/>
                    <a:pt x="19657" y="14881"/>
                  </a:cubicBezTo>
                  <a:cubicBezTo>
                    <a:pt x="20292" y="15090"/>
                    <a:pt x="20292" y="15090"/>
                    <a:pt x="20292" y="15090"/>
                  </a:cubicBezTo>
                  <a:cubicBezTo>
                    <a:pt x="20674" y="15229"/>
                    <a:pt x="20819" y="15834"/>
                    <a:pt x="20819" y="16880"/>
                  </a:cubicBezTo>
                  <a:cubicBezTo>
                    <a:pt x="20819" y="18322"/>
                    <a:pt x="20450" y="18996"/>
                    <a:pt x="19953" y="18996"/>
                  </a:cubicBezTo>
                  <a:cubicBezTo>
                    <a:pt x="19566" y="18996"/>
                    <a:pt x="19136" y="18647"/>
                    <a:pt x="18815" y="17392"/>
                  </a:cubicBezTo>
                  <a:cubicBezTo>
                    <a:pt x="18295" y="19414"/>
                    <a:pt x="18295" y="19414"/>
                    <a:pt x="18295" y="19414"/>
                  </a:cubicBezTo>
                  <a:cubicBezTo>
                    <a:pt x="18761" y="21181"/>
                    <a:pt x="19306" y="21600"/>
                    <a:pt x="19953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algn="l" defTabSz="914367"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266"/>
            </a:p>
          </p:txBody>
        </p:sp>
        <p:sp>
          <p:nvSpPr>
            <p:cNvPr id="172" name="Shape 172"/>
            <p:cNvSpPr/>
            <p:nvPr/>
          </p:nvSpPr>
          <p:spPr>
            <a:xfrm>
              <a:off x="-9" y="2"/>
              <a:ext cx="483649" cy="25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46" extrusionOk="0">
                  <a:moveTo>
                    <a:pt x="20952" y="19281"/>
                  </a:moveTo>
                  <a:cubicBezTo>
                    <a:pt x="20870" y="19265"/>
                    <a:pt x="20796" y="19265"/>
                    <a:pt x="20730" y="19265"/>
                  </a:cubicBezTo>
                  <a:cubicBezTo>
                    <a:pt x="20730" y="19265"/>
                    <a:pt x="20730" y="19265"/>
                    <a:pt x="20730" y="19265"/>
                  </a:cubicBezTo>
                  <a:cubicBezTo>
                    <a:pt x="20656" y="19265"/>
                    <a:pt x="20581" y="19265"/>
                    <a:pt x="20515" y="19265"/>
                  </a:cubicBezTo>
                  <a:cubicBezTo>
                    <a:pt x="20383" y="19281"/>
                    <a:pt x="20251" y="19328"/>
                    <a:pt x="20144" y="19360"/>
                  </a:cubicBezTo>
                  <a:cubicBezTo>
                    <a:pt x="20111" y="19375"/>
                    <a:pt x="20111" y="19375"/>
                    <a:pt x="20111" y="19375"/>
                  </a:cubicBezTo>
                  <a:cubicBezTo>
                    <a:pt x="19955" y="19438"/>
                    <a:pt x="19732" y="19689"/>
                    <a:pt x="19418" y="19595"/>
                  </a:cubicBezTo>
                  <a:cubicBezTo>
                    <a:pt x="19089" y="19501"/>
                    <a:pt x="18115" y="18560"/>
                    <a:pt x="18115" y="18560"/>
                  </a:cubicBezTo>
                  <a:cubicBezTo>
                    <a:pt x="18115" y="18560"/>
                    <a:pt x="18115" y="18560"/>
                    <a:pt x="18115" y="18560"/>
                  </a:cubicBezTo>
                  <a:cubicBezTo>
                    <a:pt x="18016" y="18481"/>
                    <a:pt x="17926" y="18403"/>
                    <a:pt x="17851" y="18324"/>
                  </a:cubicBezTo>
                  <a:cubicBezTo>
                    <a:pt x="17464" y="17932"/>
                    <a:pt x="17076" y="17712"/>
                    <a:pt x="16697" y="17493"/>
                  </a:cubicBezTo>
                  <a:cubicBezTo>
                    <a:pt x="16573" y="17430"/>
                    <a:pt x="16449" y="17352"/>
                    <a:pt x="16326" y="17273"/>
                  </a:cubicBezTo>
                  <a:cubicBezTo>
                    <a:pt x="15963" y="17054"/>
                    <a:pt x="15509" y="16426"/>
                    <a:pt x="15319" y="16160"/>
                  </a:cubicBezTo>
                  <a:cubicBezTo>
                    <a:pt x="15303" y="16128"/>
                    <a:pt x="15303" y="16128"/>
                    <a:pt x="15303" y="16128"/>
                  </a:cubicBezTo>
                  <a:cubicBezTo>
                    <a:pt x="15262" y="16081"/>
                    <a:pt x="15262" y="16081"/>
                    <a:pt x="15262" y="16081"/>
                  </a:cubicBezTo>
                  <a:cubicBezTo>
                    <a:pt x="15204" y="15940"/>
                    <a:pt x="15204" y="15940"/>
                    <a:pt x="15204" y="15940"/>
                  </a:cubicBezTo>
                  <a:cubicBezTo>
                    <a:pt x="15171" y="15861"/>
                    <a:pt x="15146" y="15799"/>
                    <a:pt x="15122" y="15736"/>
                  </a:cubicBezTo>
                  <a:cubicBezTo>
                    <a:pt x="15122" y="15736"/>
                    <a:pt x="15122" y="15736"/>
                    <a:pt x="15122" y="15736"/>
                  </a:cubicBezTo>
                  <a:cubicBezTo>
                    <a:pt x="15187" y="15736"/>
                    <a:pt x="15237" y="15752"/>
                    <a:pt x="15253" y="15752"/>
                  </a:cubicBezTo>
                  <a:cubicBezTo>
                    <a:pt x="15402" y="15705"/>
                    <a:pt x="15402" y="15705"/>
                    <a:pt x="15402" y="15705"/>
                  </a:cubicBezTo>
                  <a:cubicBezTo>
                    <a:pt x="15740" y="15611"/>
                    <a:pt x="15955" y="14858"/>
                    <a:pt x="16012" y="14591"/>
                  </a:cubicBezTo>
                  <a:cubicBezTo>
                    <a:pt x="16078" y="14607"/>
                    <a:pt x="16152" y="14591"/>
                    <a:pt x="16185" y="14560"/>
                  </a:cubicBezTo>
                  <a:cubicBezTo>
                    <a:pt x="16243" y="14497"/>
                    <a:pt x="16260" y="14183"/>
                    <a:pt x="16260" y="13901"/>
                  </a:cubicBezTo>
                  <a:cubicBezTo>
                    <a:pt x="16268" y="13744"/>
                    <a:pt x="16268" y="13603"/>
                    <a:pt x="16260" y="13493"/>
                  </a:cubicBezTo>
                  <a:cubicBezTo>
                    <a:pt x="16260" y="13414"/>
                    <a:pt x="16260" y="13414"/>
                    <a:pt x="16260" y="13414"/>
                  </a:cubicBezTo>
                  <a:cubicBezTo>
                    <a:pt x="16260" y="13336"/>
                    <a:pt x="16268" y="13273"/>
                    <a:pt x="16276" y="13211"/>
                  </a:cubicBezTo>
                  <a:cubicBezTo>
                    <a:pt x="16301" y="13132"/>
                    <a:pt x="16301" y="13132"/>
                    <a:pt x="16301" y="13132"/>
                  </a:cubicBezTo>
                  <a:cubicBezTo>
                    <a:pt x="16309" y="13085"/>
                    <a:pt x="16326" y="13022"/>
                    <a:pt x="16342" y="12960"/>
                  </a:cubicBezTo>
                  <a:cubicBezTo>
                    <a:pt x="16449" y="12520"/>
                    <a:pt x="16565" y="11814"/>
                    <a:pt x="16227" y="11265"/>
                  </a:cubicBezTo>
                  <a:cubicBezTo>
                    <a:pt x="16185" y="11203"/>
                    <a:pt x="16144" y="11140"/>
                    <a:pt x="16103" y="11061"/>
                  </a:cubicBezTo>
                  <a:cubicBezTo>
                    <a:pt x="16062" y="10983"/>
                    <a:pt x="16020" y="10920"/>
                    <a:pt x="15971" y="10842"/>
                  </a:cubicBezTo>
                  <a:cubicBezTo>
                    <a:pt x="15781" y="10528"/>
                    <a:pt x="15509" y="10167"/>
                    <a:pt x="15105" y="10167"/>
                  </a:cubicBezTo>
                  <a:cubicBezTo>
                    <a:pt x="15023" y="10167"/>
                    <a:pt x="14940" y="10183"/>
                    <a:pt x="14858" y="10199"/>
                  </a:cubicBezTo>
                  <a:cubicBezTo>
                    <a:pt x="14173" y="10434"/>
                    <a:pt x="13827" y="10889"/>
                    <a:pt x="13686" y="11736"/>
                  </a:cubicBezTo>
                  <a:cubicBezTo>
                    <a:pt x="13653" y="11924"/>
                    <a:pt x="13629" y="12065"/>
                    <a:pt x="13604" y="12191"/>
                  </a:cubicBezTo>
                  <a:cubicBezTo>
                    <a:pt x="13538" y="12473"/>
                    <a:pt x="13472" y="12787"/>
                    <a:pt x="13596" y="13211"/>
                  </a:cubicBezTo>
                  <a:cubicBezTo>
                    <a:pt x="13620" y="13289"/>
                    <a:pt x="13637" y="13367"/>
                    <a:pt x="13653" y="13430"/>
                  </a:cubicBezTo>
                  <a:cubicBezTo>
                    <a:pt x="13571" y="13477"/>
                    <a:pt x="13464" y="13540"/>
                    <a:pt x="13365" y="13556"/>
                  </a:cubicBezTo>
                  <a:cubicBezTo>
                    <a:pt x="13348" y="13556"/>
                    <a:pt x="13348" y="13556"/>
                    <a:pt x="13348" y="13556"/>
                  </a:cubicBezTo>
                  <a:cubicBezTo>
                    <a:pt x="13150" y="13556"/>
                    <a:pt x="12614" y="13571"/>
                    <a:pt x="11748" y="13603"/>
                  </a:cubicBezTo>
                  <a:cubicBezTo>
                    <a:pt x="11608" y="13603"/>
                    <a:pt x="11608" y="13603"/>
                    <a:pt x="11608" y="13603"/>
                  </a:cubicBezTo>
                  <a:cubicBezTo>
                    <a:pt x="10882" y="13587"/>
                    <a:pt x="10371" y="13556"/>
                    <a:pt x="10313" y="13540"/>
                  </a:cubicBezTo>
                  <a:cubicBezTo>
                    <a:pt x="10247" y="13493"/>
                    <a:pt x="9901" y="13022"/>
                    <a:pt x="9703" y="12661"/>
                  </a:cubicBezTo>
                  <a:cubicBezTo>
                    <a:pt x="9678" y="12630"/>
                    <a:pt x="9645" y="12567"/>
                    <a:pt x="9612" y="12489"/>
                  </a:cubicBezTo>
                  <a:cubicBezTo>
                    <a:pt x="9555" y="12379"/>
                    <a:pt x="9555" y="12379"/>
                    <a:pt x="9555" y="12379"/>
                  </a:cubicBezTo>
                  <a:cubicBezTo>
                    <a:pt x="9299" y="11893"/>
                    <a:pt x="9084" y="11501"/>
                    <a:pt x="8936" y="11344"/>
                  </a:cubicBezTo>
                  <a:cubicBezTo>
                    <a:pt x="8779" y="11203"/>
                    <a:pt x="8499" y="10936"/>
                    <a:pt x="8218" y="10936"/>
                  </a:cubicBezTo>
                  <a:cubicBezTo>
                    <a:pt x="8185" y="10936"/>
                    <a:pt x="8185" y="10936"/>
                    <a:pt x="8185" y="10936"/>
                  </a:cubicBezTo>
                  <a:cubicBezTo>
                    <a:pt x="8161" y="10952"/>
                    <a:pt x="8136" y="10952"/>
                    <a:pt x="8103" y="10952"/>
                  </a:cubicBezTo>
                  <a:cubicBezTo>
                    <a:pt x="8012" y="10983"/>
                    <a:pt x="8012" y="10983"/>
                    <a:pt x="8012" y="10983"/>
                  </a:cubicBezTo>
                  <a:cubicBezTo>
                    <a:pt x="7913" y="11014"/>
                    <a:pt x="7806" y="11046"/>
                    <a:pt x="7715" y="11061"/>
                  </a:cubicBezTo>
                  <a:cubicBezTo>
                    <a:pt x="7691" y="11061"/>
                    <a:pt x="7691" y="11061"/>
                    <a:pt x="7691" y="11061"/>
                  </a:cubicBezTo>
                  <a:cubicBezTo>
                    <a:pt x="7641" y="11061"/>
                    <a:pt x="7625" y="11046"/>
                    <a:pt x="7625" y="11046"/>
                  </a:cubicBezTo>
                  <a:cubicBezTo>
                    <a:pt x="7517" y="10952"/>
                    <a:pt x="6412" y="9509"/>
                    <a:pt x="6272" y="9242"/>
                  </a:cubicBezTo>
                  <a:cubicBezTo>
                    <a:pt x="6190" y="9085"/>
                    <a:pt x="6082" y="8912"/>
                    <a:pt x="5975" y="8724"/>
                  </a:cubicBezTo>
                  <a:cubicBezTo>
                    <a:pt x="5959" y="8709"/>
                    <a:pt x="5959" y="8709"/>
                    <a:pt x="5959" y="8709"/>
                  </a:cubicBezTo>
                  <a:cubicBezTo>
                    <a:pt x="5835" y="8505"/>
                    <a:pt x="5711" y="8301"/>
                    <a:pt x="5604" y="8112"/>
                  </a:cubicBezTo>
                  <a:cubicBezTo>
                    <a:pt x="5456" y="7814"/>
                    <a:pt x="5307" y="7328"/>
                    <a:pt x="5208" y="6779"/>
                  </a:cubicBezTo>
                  <a:cubicBezTo>
                    <a:pt x="5109" y="6230"/>
                    <a:pt x="4837" y="5352"/>
                    <a:pt x="4400" y="4693"/>
                  </a:cubicBezTo>
                  <a:cubicBezTo>
                    <a:pt x="3996" y="4097"/>
                    <a:pt x="3996" y="4097"/>
                    <a:pt x="3996" y="4097"/>
                  </a:cubicBezTo>
                  <a:cubicBezTo>
                    <a:pt x="3913" y="3971"/>
                    <a:pt x="3831" y="3846"/>
                    <a:pt x="3757" y="3736"/>
                  </a:cubicBezTo>
                  <a:cubicBezTo>
                    <a:pt x="3361" y="3124"/>
                    <a:pt x="3130" y="1963"/>
                    <a:pt x="3072" y="1681"/>
                  </a:cubicBezTo>
                  <a:cubicBezTo>
                    <a:pt x="3072" y="1571"/>
                    <a:pt x="3072" y="1571"/>
                    <a:pt x="3072" y="1571"/>
                  </a:cubicBezTo>
                  <a:cubicBezTo>
                    <a:pt x="3056" y="1258"/>
                    <a:pt x="3039" y="787"/>
                    <a:pt x="2841" y="489"/>
                  </a:cubicBezTo>
                  <a:cubicBezTo>
                    <a:pt x="2709" y="285"/>
                    <a:pt x="2544" y="207"/>
                    <a:pt x="2322" y="285"/>
                  </a:cubicBezTo>
                  <a:cubicBezTo>
                    <a:pt x="2280" y="301"/>
                    <a:pt x="2280" y="301"/>
                    <a:pt x="2280" y="301"/>
                  </a:cubicBezTo>
                  <a:cubicBezTo>
                    <a:pt x="2239" y="332"/>
                    <a:pt x="2239" y="332"/>
                    <a:pt x="2239" y="332"/>
                  </a:cubicBezTo>
                  <a:cubicBezTo>
                    <a:pt x="2206" y="348"/>
                    <a:pt x="2181" y="363"/>
                    <a:pt x="2140" y="395"/>
                  </a:cubicBezTo>
                  <a:cubicBezTo>
                    <a:pt x="2066" y="426"/>
                    <a:pt x="2066" y="426"/>
                    <a:pt x="2066" y="426"/>
                  </a:cubicBezTo>
                  <a:cubicBezTo>
                    <a:pt x="2066" y="426"/>
                    <a:pt x="2066" y="426"/>
                    <a:pt x="2066" y="426"/>
                  </a:cubicBezTo>
                  <a:cubicBezTo>
                    <a:pt x="2066" y="426"/>
                    <a:pt x="2066" y="426"/>
                    <a:pt x="2066" y="426"/>
                  </a:cubicBezTo>
                  <a:cubicBezTo>
                    <a:pt x="2033" y="442"/>
                    <a:pt x="2008" y="458"/>
                    <a:pt x="1975" y="473"/>
                  </a:cubicBezTo>
                  <a:cubicBezTo>
                    <a:pt x="1950" y="489"/>
                    <a:pt x="1950" y="489"/>
                    <a:pt x="1950" y="489"/>
                  </a:cubicBezTo>
                  <a:cubicBezTo>
                    <a:pt x="1332" y="693"/>
                    <a:pt x="565" y="112"/>
                    <a:pt x="565" y="112"/>
                  </a:cubicBezTo>
                  <a:cubicBezTo>
                    <a:pt x="565" y="112"/>
                    <a:pt x="169" y="-264"/>
                    <a:pt x="20" y="363"/>
                  </a:cubicBezTo>
                  <a:cubicBezTo>
                    <a:pt x="-29" y="614"/>
                    <a:pt x="12" y="912"/>
                    <a:pt x="128" y="1132"/>
                  </a:cubicBezTo>
                  <a:cubicBezTo>
                    <a:pt x="293" y="1461"/>
                    <a:pt x="1200" y="2418"/>
                    <a:pt x="1513" y="2607"/>
                  </a:cubicBezTo>
                  <a:cubicBezTo>
                    <a:pt x="1563" y="2654"/>
                    <a:pt x="1563" y="2654"/>
                    <a:pt x="1563" y="2654"/>
                  </a:cubicBezTo>
                  <a:cubicBezTo>
                    <a:pt x="1612" y="2716"/>
                    <a:pt x="1612" y="2716"/>
                    <a:pt x="1612" y="2716"/>
                  </a:cubicBezTo>
                  <a:cubicBezTo>
                    <a:pt x="1620" y="2716"/>
                    <a:pt x="2256" y="3407"/>
                    <a:pt x="2808" y="5038"/>
                  </a:cubicBezTo>
                  <a:cubicBezTo>
                    <a:pt x="2849" y="5148"/>
                    <a:pt x="2849" y="5148"/>
                    <a:pt x="2849" y="5148"/>
                  </a:cubicBezTo>
                  <a:cubicBezTo>
                    <a:pt x="2858" y="5179"/>
                    <a:pt x="2858" y="5179"/>
                    <a:pt x="2858" y="5179"/>
                  </a:cubicBezTo>
                  <a:cubicBezTo>
                    <a:pt x="3080" y="5932"/>
                    <a:pt x="3369" y="6873"/>
                    <a:pt x="3493" y="7234"/>
                  </a:cubicBezTo>
                  <a:cubicBezTo>
                    <a:pt x="3575" y="7469"/>
                    <a:pt x="3666" y="7799"/>
                    <a:pt x="3724" y="8034"/>
                  </a:cubicBezTo>
                  <a:cubicBezTo>
                    <a:pt x="3757" y="8160"/>
                    <a:pt x="3757" y="8160"/>
                    <a:pt x="3757" y="8160"/>
                  </a:cubicBezTo>
                  <a:cubicBezTo>
                    <a:pt x="3790" y="8395"/>
                    <a:pt x="3880" y="8975"/>
                    <a:pt x="3946" y="9258"/>
                  </a:cubicBezTo>
                  <a:cubicBezTo>
                    <a:pt x="3963" y="9305"/>
                    <a:pt x="3963" y="9305"/>
                    <a:pt x="3963" y="9305"/>
                  </a:cubicBezTo>
                  <a:cubicBezTo>
                    <a:pt x="4103" y="9932"/>
                    <a:pt x="4408" y="10622"/>
                    <a:pt x="4862" y="11328"/>
                  </a:cubicBezTo>
                  <a:cubicBezTo>
                    <a:pt x="5620" y="12520"/>
                    <a:pt x="6066" y="13540"/>
                    <a:pt x="6272" y="14026"/>
                  </a:cubicBezTo>
                  <a:cubicBezTo>
                    <a:pt x="6289" y="14073"/>
                    <a:pt x="6289" y="14073"/>
                    <a:pt x="6289" y="14073"/>
                  </a:cubicBezTo>
                  <a:cubicBezTo>
                    <a:pt x="6338" y="14199"/>
                    <a:pt x="6379" y="14277"/>
                    <a:pt x="6404" y="14340"/>
                  </a:cubicBezTo>
                  <a:cubicBezTo>
                    <a:pt x="6544" y="14607"/>
                    <a:pt x="7361" y="15861"/>
                    <a:pt x="7748" y="16222"/>
                  </a:cubicBezTo>
                  <a:cubicBezTo>
                    <a:pt x="7880" y="16348"/>
                    <a:pt x="7880" y="16348"/>
                    <a:pt x="7880" y="16348"/>
                  </a:cubicBezTo>
                  <a:cubicBezTo>
                    <a:pt x="8400" y="16850"/>
                    <a:pt x="9794" y="18199"/>
                    <a:pt x="10948" y="18528"/>
                  </a:cubicBezTo>
                  <a:cubicBezTo>
                    <a:pt x="11204" y="18591"/>
                    <a:pt x="11468" y="18622"/>
                    <a:pt x="11732" y="18607"/>
                  </a:cubicBezTo>
                  <a:cubicBezTo>
                    <a:pt x="12326" y="18560"/>
                    <a:pt x="12787" y="18293"/>
                    <a:pt x="13051" y="18089"/>
                  </a:cubicBezTo>
                  <a:cubicBezTo>
                    <a:pt x="13216" y="17948"/>
                    <a:pt x="13216" y="17948"/>
                    <a:pt x="13216" y="17948"/>
                  </a:cubicBezTo>
                  <a:cubicBezTo>
                    <a:pt x="13225" y="17948"/>
                    <a:pt x="13332" y="17854"/>
                    <a:pt x="13464" y="17854"/>
                  </a:cubicBezTo>
                  <a:cubicBezTo>
                    <a:pt x="13464" y="17854"/>
                    <a:pt x="13464" y="17854"/>
                    <a:pt x="13464" y="17854"/>
                  </a:cubicBezTo>
                  <a:cubicBezTo>
                    <a:pt x="13538" y="17854"/>
                    <a:pt x="13596" y="17885"/>
                    <a:pt x="13629" y="17916"/>
                  </a:cubicBezTo>
                  <a:cubicBezTo>
                    <a:pt x="13662" y="17948"/>
                    <a:pt x="13662" y="17948"/>
                    <a:pt x="13662" y="17948"/>
                  </a:cubicBezTo>
                  <a:cubicBezTo>
                    <a:pt x="13719" y="18026"/>
                    <a:pt x="13719" y="18026"/>
                    <a:pt x="13719" y="18026"/>
                  </a:cubicBezTo>
                  <a:cubicBezTo>
                    <a:pt x="14008" y="18481"/>
                    <a:pt x="15402" y="19720"/>
                    <a:pt x="16053" y="20160"/>
                  </a:cubicBezTo>
                  <a:cubicBezTo>
                    <a:pt x="16614" y="20520"/>
                    <a:pt x="17777" y="20740"/>
                    <a:pt x="18124" y="20803"/>
                  </a:cubicBezTo>
                  <a:cubicBezTo>
                    <a:pt x="18132" y="20803"/>
                    <a:pt x="18676" y="20850"/>
                    <a:pt x="19072" y="21007"/>
                  </a:cubicBezTo>
                  <a:cubicBezTo>
                    <a:pt x="19113" y="21022"/>
                    <a:pt x="19303" y="21116"/>
                    <a:pt x="19509" y="21195"/>
                  </a:cubicBezTo>
                  <a:cubicBezTo>
                    <a:pt x="19509" y="21195"/>
                    <a:pt x="20029" y="21336"/>
                    <a:pt x="20416" y="21148"/>
                  </a:cubicBezTo>
                  <a:cubicBezTo>
                    <a:pt x="20524" y="21101"/>
                    <a:pt x="20614" y="21022"/>
                    <a:pt x="20689" y="20897"/>
                  </a:cubicBezTo>
                  <a:cubicBezTo>
                    <a:pt x="21010" y="20363"/>
                    <a:pt x="21291" y="19736"/>
                    <a:pt x="21522" y="19720"/>
                  </a:cubicBezTo>
                  <a:cubicBezTo>
                    <a:pt x="21522" y="19720"/>
                    <a:pt x="21571" y="19360"/>
                    <a:pt x="20952" y="1928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algn="l" defTabSz="914367"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266"/>
            </a:p>
          </p:txBody>
        </p:sp>
      </p:grp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1" cy="2183527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202399" indent="-202399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Pct val="100000"/>
              <a:buFont typeface="Arial"/>
              <a:buChar char="•"/>
              <a:defRPr sz="1687">
                <a:solidFill>
                  <a:srgbClr val="00899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54361" indent="-202491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Pct val="100000"/>
              <a:buFont typeface="Arial"/>
              <a:buChar char="•"/>
              <a:defRPr sz="1687">
                <a:solidFill>
                  <a:srgbClr val="00899B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506231" indent="-202491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Pct val="100000"/>
              <a:buFont typeface="Arial"/>
              <a:buChar char="•"/>
              <a:defRPr sz="1687">
                <a:solidFill>
                  <a:srgbClr val="00899B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0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Tx/>
              <a:buFont typeface="Arial"/>
              <a:buNone/>
              <a:defRPr sz="1687">
                <a:solidFill>
                  <a:srgbClr val="00899B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0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Tx/>
              <a:buFont typeface="Arial"/>
              <a:buNone/>
              <a:defRPr sz="1687">
                <a:solidFill>
                  <a:srgbClr val="00899B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1"/>
          </a:xfrm>
          <a:prstGeom prst="rect">
            <a:avLst/>
          </a:prstGeom>
        </p:spPr>
        <p:txBody>
          <a:bodyPr lIns="65022" tIns="65022" rIns="65022" bIns="65022" anchor="t"/>
          <a:lstStyle>
            <a:lvl1pPr algn="l" defTabSz="914367">
              <a:lnSpc>
                <a:spcPct val="100000"/>
              </a:lnSpc>
              <a:spcBef>
                <a:spcPts val="0"/>
              </a:spcBef>
              <a:defRPr sz="3375" b="1">
                <a:solidFill>
                  <a:srgbClr val="009EE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Titeltekst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6473810" y="6356349"/>
            <a:ext cx="293350" cy="173124"/>
          </a:xfrm>
          <a:prstGeom prst="rect">
            <a:avLst/>
          </a:prstGeom>
        </p:spPr>
        <p:txBody>
          <a:bodyPr lIns="0" tIns="0" rIns="0" bIns="0"/>
          <a:lstStyle>
            <a:lvl1pPr defTabSz="914367">
              <a:defRPr sz="1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81402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ardindel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1" y="4719260"/>
            <a:ext cx="9144001" cy="2138402"/>
          </a:xfrm>
          <a:prstGeom prst="rect">
            <a:avLst/>
          </a:prstGeom>
          <a:solidFill>
            <a:srgbClr val="009EE0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defTabSz="914367"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125"/>
          </a:p>
        </p:txBody>
      </p:sp>
      <p:pic>
        <p:nvPicPr>
          <p:cNvPr id="184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3" y="-7587"/>
            <a:ext cx="600413" cy="473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97600" y="-2"/>
            <a:ext cx="8546401" cy="62604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defTabSz="914367"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125"/>
          </a:p>
        </p:txBody>
      </p:sp>
      <p:grpSp>
        <p:nvGrpSpPr>
          <p:cNvPr id="189" name="Group 189"/>
          <p:cNvGrpSpPr/>
          <p:nvPr/>
        </p:nvGrpSpPr>
        <p:grpSpPr>
          <a:xfrm>
            <a:off x="8100450" y="6362222"/>
            <a:ext cx="659798" cy="361393"/>
            <a:chOff x="-8" y="2"/>
            <a:chExt cx="938378" cy="513980"/>
          </a:xfrm>
        </p:grpSpPr>
        <p:sp>
          <p:nvSpPr>
            <p:cNvPr id="186" name="Shape 186"/>
            <p:cNvSpPr/>
            <p:nvPr/>
          </p:nvSpPr>
          <p:spPr>
            <a:xfrm>
              <a:off x="435969" y="6476"/>
              <a:ext cx="502401" cy="27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73" extrusionOk="0">
                  <a:moveTo>
                    <a:pt x="21423" y="6473"/>
                  </a:moveTo>
                  <a:cubicBezTo>
                    <a:pt x="21336" y="6171"/>
                    <a:pt x="21137" y="5855"/>
                    <a:pt x="19501" y="4704"/>
                  </a:cubicBezTo>
                  <a:cubicBezTo>
                    <a:pt x="19429" y="4647"/>
                    <a:pt x="19374" y="4604"/>
                    <a:pt x="19334" y="4575"/>
                  </a:cubicBezTo>
                  <a:cubicBezTo>
                    <a:pt x="19239" y="4517"/>
                    <a:pt x="18834" y="4000"/>
                    <a:pt x="18500" y="3539"/>
                  </a:cubicBezTo>
                  <a:cubicBezTo>
                    <a:pt x="18452" y="3468"/>
                    <a:pt x="18047" y="2792"/>
                    <a:pt x="17118" y="1368"/>
                  </a:cubicBezTo>
                  <a:cubicBezTo>
                    <a:pt x="16466" y="361"/>
                    <a:pt x="16045" y="-27"/>
                    <a:pt x="15648" y="2"/>
                  </a:cubicBezTo>
                  <a:cubicBezTo>
                    <a:pt x="15473" y="16"/>
                    <a:pt x="15322" y="102"/>
                    <a:pt x="15163" y="189"/>
                  </a:cubicBezTo>
                  <a:cubicBezTo>
                    <a:pt x="14584" y="534"/>
                    <a:pt x="13519" y="3122"/>
                    <a:pt x="13297" y="3798"/>
                  </a:cubicBezTo>
                  <a:cubicBezTo>
                    <a:pt x="13106" y="4402"/>
                    <a:pt x="12756" y="4776"/>
                    <a:pt x="12478" y="5064"/>
                  </a:cubicBezTo>
                  <a:cubicBezTo>
                    <a:pt x="12351" y="5208"/>
                    <a:pt x="12280" y="5395"/>
                    <a:pt x="12184" y="5524"/>
                  </a:cubicBezTo>
                  <a:cubicBezTo>
                    <a:pt x="12033" y="5754"/>
                    <a:pt x="11883" y="6085"/>
                    <a:pt x="11747" y="6372"/>
                  </a:cubicBezTo>
                  <a:cubicBezTo>
                    <a:pt x="11652" y="6574"/>
                    <a:pt x="11549" y="6790"/>
                    <a:pt x="11493" y="6861"/>
                  </a:cubicBezTo>
                  <a:cubicBezTo>
                    <a:pt x="11422" y="6962"/>
                    <a:pt x="11350" y="7048"/>
                    <a:pt x="11176" y="7264"/>
                  </a:cubicBezTo>
                  <a:cubicBezTo>
                    <a:pt x="11160" y="7278"/>
                    <a:pt x="11160" y="7278"/>
                    <a:pt x="11160" y="7278"/>
                  </a:cubicBezTo>
                  <a:cubicBezTo>
                    <a:pt x="10961" y="7523"/>
                    <a:pt x="10596" y="7969"/>
                    <a:pt x="9889" y="8846"/>
                  </a:cubicBezTo>
                  <a:cubicBezTo>
                    <a:pt x="8538" y="10529"/>
                    <a:pt x="8038" y="13865"/>
                    <a:pt x="8038" y="13894"/>
                  </a:cubicBezTo>
                  <a:cubicBezTo>
                    <a:pt x="8022" y="13966"/>
                    <a:pt x="7887" y="14296"/>
                    <a:pt x="7728" y="14426"/>
                  </a:cubicBezTo>
                  <a:cubicBezTo>
                    <a:pt x="7720" y="14440"/>
                    <a:pt x="7720" y="14440"/>
                    <a:pt x="7720" y="14440"/>
                  </a:cubicBezTo>
                  <a:cubicBezTo>
                    <a:pt x="7696" y="14454"/>
                    <a:pt x="7696" y="14454"/>
                    <a:pt x="7696" y="14454"/>
                  </a:cubicBezTo>
                  <a:cubicBezTo>
                    <a:pt x="7656" y="14469"/>
                    <a:pt x="7656" y="14469"/>
                    <a:pt x="7656" y="14469"/>
                  </a:cubicBezTo>
                  <a:cubicBezTo>
                    <a:pt x="7632" y="14483"/>
                    <a:pt x="7632" y="14483"/>
                    <a:pt x="7632" y="14483"/>
                  </a:cubicBezTo>
                  <a:cubicBezTo>
                    <a:pt x="7505" y="14541"/>
                    <a:pt x="7346" y="14656"/>
                    <a:pt x="7323" y="14670"/>
                  </a:cubicBezTo>
                  <a:cubicBezTo>
                    <a:pt x="7156" y="14814"/>
                    <a:pt x="6822" y="15102"/>
                    <a:pt x="6473" y="15432"/>
                  </a:cubicBezTo>
                  <a:cubicBezTo>
                    <a:pt x="6425" y="15504"/>
                    <a:pt x="6425" y="15504"/>
                    <a:pt x="6425" y="15504"/>
                  </a:cubicBezTo>
                  <a:cubicBezTo>
                    <a:pt x="6377" y="15533"/>
                    <a:pt x="6377" y="15533"/>
                    <a:pt x="6377" y="15533"/>
                  </a:cubicBezTo>
                  <a:cubicBezTo>
                    <a:pt x="6353" y="15562"/>
                    <a:pt x="6353" y="15562"/>
                    <a:pt x="6353" y="15562"/>
                  </a:cubicBezTo>
                  <a:cubicBezTo>
                    <a:pt x="6210" y="15706"/>
                    <a:pt x="5710" y="16209"/>
                    <a:pt x="5345" y="16338"/>
                  </a:cubicBezTo>
                  <a:cubicBezTo>
                    <a:pt x="5217" y="16382"/>
                    <a:pt x="5098" y="16425"/>
                    <a:pt x="4979" y="16468"/>
                  </a:cubicBezTo>
                  <a:cubicBezTo>
                    <a:pt x="4606" y="16583"/>
                    <a:pt x="4224" y="16698"/>
                    <a:pt x="3835" y="16971"/>
                  </a:cubicBezTo>
                  <a:cubicBezTo>
                    <a:pt x="3438" y="17244"/>
                    <a:pt x="2747" y="17546"/>
                    <a:pt x="2199" y="17590"/>
                  </a:cubicBezTo>
                  <a:cubicBezTo>
                    <a:pt x="2111" y="17590"/>
                    <a:pt x="2032" y="17590"/>
                    <a:pt x="1960" y="17590"/>
                  </a:cubicBezTo>
                  <a:cubicBezTo>
                    <a:pt x="1889" y="17575"/>
                    <a:pt x="1817" y="17561"/>
                    <a:pt x="1754" y="17546"/>
                  </a:cubicBezTo>
                  <a:cubicBezTo>
                    <a:pt x="1730" y="17546"/>
                    <a:pt x="1730" y="17546"/>
                    <a:pt x="1730" y="17546"/>
                  </a:cubicBezTo>
                  <a:cubicBezTo>
                    <a:pt x="1714" y="17546"/>
                    <a:pt x="1611" y="17532"/>
                    <a:pt x="1452" y="17546"/>
                  </a:cubicBezTo>
                  <a:cubicBezTo>
                    <a:pt x="1134" y="17561"/>
                    <a:pt x="705" y="17661"/>
                    <a:pt x="395" y="17978"/>
                  </a:cubicBezTo>
                  <a:cubicBezTo>
                    <a:pt x="70" y="18078"/>
                    <a:pt x="-121" y="18251"/>
                    <a:pt x="86" y="18539"/>
                  </a:cubicBezTo>
                  <a:cubicBezTo>
                    <a:pt x="62" y="18582"/>
                    <a:pt x="300" y="18884"/>
                    <a:pt x="332" y="18884"/>
                  </a:cubicBezTo>
                  <a:cubicBezTo>
                    <a:pt x="340" y="18884"/>
                    <a:pt x="340" y="18884"/>
                    <a:pt x="340" y="18884"/>
                  </a:cubicBezTo>
                  <a:cubicBezTo>
                    <a:pt x="364" y="18898"/>
                    <a:pt x="364" y="18898"/>
                    <a:pt x="364" y="18898"/>
                  </a:cubicBezTo>
                  <a:cubicBezTo>
                    <a:pt x="395" y="18913"/>
                    <a:pt x="443" y="18956"/>
                    <a:pt x="499" y="18956"/>
                  </a:cubicBezTo>
                  <a:cubicBezTo>
                    <a:pt x="538" y="18941"/>
                    <a:pt x="538" y="18941"/>
                    <a:pt x="538" y="18941"/>
                  </a:cubicBezTo>
                  <a:cubicBezTo>
                    <a:pt x="975" y="19171"/>
                    <a:pt x="1372" y="18984"/>
                    <a:pt x="1372" y="18984"/>
                  </a:cubicBezTo>
                  <a:cubicBezTo>
                    <a:pt x="1651" y="18898"/>
                    <a:pt x="2111" y="18812"/>
                    <a:pt x="2683" y="18869"/>
                  </a:cubicBezTo>
                  <a:cubicBezTo>
                    <a:pt x="3073" y="18913"/>
                    <a:pt x="3382" y="18984"/>
                    <a:pt x="3652" y="19056"/>
                  </a:cubicBezTo>
                  <a:cubicBezTo>
                    <a:pt x="3652" y="19056"/>
                    <a:pt x="3867" y="19099"/>
                    <a:pt x="4073" y="19099"/>
                  </a:cubicBezTo>
                  <a:cubicBezTo>
                    <a:pt x="4216" y="19099"/>
                    <a:pt x="4352" y="19099"/>
                    <a:pt x="4479" y="19085"/>
                  </a:cubicBezTo>
                  <a:cubicBezTo>
                    <a:pt x="4908" y="19056"/>
                    <a:pt x="5241" y="18999"/>
                    <a:pt x="5464" y="18913"/>
                  </a:cubicBezTo>
                  <a:cubicBezTo>
                    <a:pt x="5940" y="18726"/>
                    <a:pt x="6830" y="18222"/>
                    <a:pt x="7378" y="17834"/>
                  </a:cubicBezTo>
                  <a:cubicBezTo>
                    <a:pt x="7291" y="18194"/>
                    <a:pt x="7331" y="18639"/>
                    <a:pt x="7370" y="18898"/>
                  </a:cubicBezTo>
                  <a:cubicBezTo>
                    <a:pt x="7323" y="18984"/>
                    <a:pt x="7188" y="19243"/>
                    <a:pt x="7180" y="19387"/>
                  </a:cubicBezTo>
                  <a:cubicBezTo>
                    <a:pt x="7172" y="19545"/>
                    <a:pt x="7442" y="19905"/>
                    <a:pt x="7577" y="20063"/>
                  </a:cubicBezTo>
                  <a:cubicBezTo>
                    <a:pt x="7577" y="20063"/>
                    <a:pt x="7577" y="20063"/>
                    <a:pt x="7577" y="20063"/>
                  </a:cubicBezTo>
                  <a:cubicBezTo>
                    <a:pt x="7609" y="20106"/>
                    <a:pt x="7609" y="20106"/>
                    <a:pt x="7609" y="20106"/>
                  </a:cubicBezTo>
                  <a:cubicBezTo>
                    <a:pt x="7672" y="20221"/>
                    <a:pt x="7672" y="20221"/>
                    <a:pt x="7672" y="20221"/>
                  </a:cubicBezTo>
                  <a:cubicBezTo>
                    <a:pt x="7704" y="20394"/>
                    <a:pt x="7704" y="20394"/>
                    <a:pt x="7704" y="20394"/>
                  </a:cubicBezTo>
                  <a:cubicBezTo>
                    <a:pt x="7760" y="20768"/>
                    <a:pt x="7895" y="21573"/>
                    <a:pt x="8363" y="21573"/>
                  </a:cubicBezTo>
                  <a:cubicBezTo>
                    <a:pt x="8395" y="21559"/>
                    <a:pt x="8395" y="21559"/>
                    <a:pt x="8395" y="21559"/>
                  </a:cubicBezTo>
                  <a:cubicBezTo>
                    <a:pt x="8427" y="21559"/>
                    <a:pt x="8467" y="21559"/>
                    <a:pt x="8506" y="21559"/>
                  </a:cubicBezTo>
                  <a:cubicBezTo>
                    <a:pt x="8546" y="21559"/>
                    <a:pt x="8546" y="21559"/>
                    <a:pt x="8546" y="21559"/>
                  </a:cubicBezTo>
                  <a:cubicBezTo>
                    <a:pt x="8602" y="21559"/>
                    <a:pt x="8657" y="21559"/>
                    <a:pt x="8721" y="21559"/>
                  </a:cubicBezTo>
                  <a:cubicBezTo>
                    <a:pt x="8999" y="21544"/>
                    <a:pt x="9412" y="21429"/>
                    <a:pt x="9722" y="20667"/>
                  </a:cubicBezTo>
                  <a:cubicBezTo>
                    <a:pt x="10135" y="19703"/>
                    <a:pt x="10222" y="18984"/>
                    <a:pt x="10024" y="18251"/>
                  </a:cubicBezTo>
                  <a:cubicBezTo>
                    <a:pt x="9984" y="18078"/>
                    <a:pt x="9960" y="17963"/>
                    <a:pt x="9936" y="17848"/>
                  </a:cubicBezTo>
                  <a:cubicBezTo>
                    <a:pt x="9881" y="17575"/>
                    <a:pt x="9825" y="17288"/>
                    <a:pt x="9587" y="17144"/>
                  </a:cubicBezTo>
                  <a:cubicBezTo>
                    <a:pt x="9547" y="17129"/>
                    <a:pt x="9507" y="17101"/>
                    <a:pt x="9475" y="17057"/>
                  </a:cubicBezTo>
                  <a:cubicBezTo>
                    <a:pt x="9515" y="16942"/>
                    <a:pt x="9571" y="16784"/>
                    <a:pt x="9634" y="16640"/>
                  </a:cubicBezTo>
                  <a:cubicBezTo>
                    <a:pt x="9690" y="16525"/>
                    <a:pt x="9761" y="16453"/>
                    <a:pt x="9881" y="16324"/>
                  </a:cubicBezTo>
                  <a:cubicBezTo>
                    <a:pt x="10055" y="16151"/>
                    <a:pt x="10294" y="15907"/>
                    <a:pt x="10619" y="15360"/>
                  </a:cubicBezTo>
                  <a:cubicBezTo>
                    <a:pt x="11176" y="14440"/>
                    <a:pt x="11922" y="11938"/>
                    <a:pt x="12002" y="11650"/>
                  </a:cubicBezTo>
                  <a:cubicBezTo>
                    <a:pt x="12018" y="11593"/>
                    <a:pt x="12018" y="11593"/>
                    <a:pt x="12018" y="11593"/>
                  </a:cubicBezTo>
                  <a:cubicBezTo>
                    <a:pt x="12026" y="11550"/>
                    <a:pt x="12216" y="10500"/>
                    <a:pt x="12844" y="10298"/>
                  </a:cubicBezTo>
                  <a:cubicBezTo>
                    <a:pt x="13718" y="10025"/>
                    <a:pt x="14043" y="9191"/>
                    <a:pt x="14194" y="8774"/>
                  </a:cubicBezTo>
                  <a:cubicBezTo>
                    <a:pt x="14298" y="8515"/>
                    <a:pt x="14409" y="8055"/>
                    <a:pt x="14504" y="7638"/>
                  </a:cubicBezTo>
                  <a:cubicBezTo>
                    <a:pt x="14560" y="7422"/>
                    <a:pt x="14639" y="7092"/>
                    <a:pt x="14671" y="7005"/>
                  </a:cubicBezTo>
                  <a:cubicBezTo>
                    <a:pt x="14711" y="6905"/>
                    <a:pt x="14766" y="6703"/>
                    <a:pt x="14893" y="6257"/>
                  </a:cubicBezTo>
                  <a:cubicBezTo>
                    <a:pt x="15092" y="5582"/>
                    <a:pt x="15235" y="4661"/>
                    <a:pt x="15457" y="4115"/>
                  </a:cubicBezTo>
                  <a:cubicBezTo>
                    <a:pt x="15513" y="3956"/>
                    <a:pt x="15592" y="3755"/>
                    <a:pt x="15664" y="3583"/>
                  </a:cubicBezTo>
                  <a:cubicBezTo>
                    <a:pt x="15759" y="3324"/>
                    <a:pt x="15839" y="3439"/>
                    <a:pt x="15863" y="3482"/>
                  </a:cubicBezTo>
                  <a:cubicBezTo>
                    <a:pt x="15863" y="3482"/>
                    <a:pt x="15863" y="3482"/>
                    <a:pt x="15863" y="3482"/>
                  </a:cubicBezTo>
                  <a:cubicBezTo>
                    <a:pt x="15870" y="3482"/>
                    <a:pt x="15870" y="3482"/>
                    <a:pt x="15870" y="3482"/>
                  </a:cubicBezTo>
                  <a:cubicBezTo>
                    <a:pt x="16037" y="3798"/>
                    <a:pt x="16347" y="4230"/>
                    <a:pt x="17014" y="4805"/>
                  </a:cubicBezTo>
                  <a:cubicBezTo>
                    <a:pt x="17165" y="4920"/>
                    <a:pt x="17324" y="4992"/>
                    <a:pt x="17483" y="5035"/>
                  </a:cubicBezTo>
                  <a:cubicBezTo>
                    <a:pt x="18238" y="5193"/>
                    <a:pt x="18492" y="5538"/>
                    <a:pt x="18587" y="5711"/>
                  </a:cubicBezTo>
                  <a:cubicBezTo>
                    <a:pt x="18635" y="5783"/>
                    <a:pt x="18635" y="5783"/>
                    <a:pt x="18635" y="5783"/>
                  </a:cubicBezTo>
                  <a:cubicBezTo>
                    <a:pt x="18691" y="5855"/>
                    <a:pt x="18691" y="5855"/>
                    <a:pt x="18691" y="5855"/>
                  </a:cubicBezTo>
                  <a:cubicBezTo>
                    <a:pt x="18714" y="5898"/>
                    <a:pt x="18770" y="6013"/>
                    <a:pt x="18810" y="6099"/>
                  </a:cubicBezTo>
                  <a:cubicBezTo>
                    <a:pt x="18945" y="6416"/>
                    <a:pt x="19080" y="6933"/>
                    <a:pt x="19310" y="7034"/>
                  </a:cubicBezTo>
                  <a:cubicBezTo>
                    <a:pt x="19366" y="7063"/>
                    <a:pt x="19429" y="7077"/>
                    <a:pt x="19493" y="7077"/>
                  </a:cubicBezTo>
                  <a:cubicBezTo>
                    <a:pt x="19541" y="7063"/>
                    <a:pt x="19596" y="7048"/>
                    <a:pt x="19644" y="7034"/>
                  </a:cubicBezTo>
                  <a:cubicBezTo>
                    <a:pt x="19644" y="7034"/>
                    <a:pt x="19644" y="7034"/>
                    <a:pt x="19644" y="7034"/>
                  </a:cubicBezTo>
                  <a:cubicBezTo>
                    <a:pt x="19684" y="7005"/>
                    <a:pt x="19723" y="6991"/>
                    <a:pt x="19763" y="6962"/>
                  </a:cubicBezTo>
                  <a:cubicBezTo>
                    <a:pt x="19771" y="6962"/>
                    <a:pt x="19771" y="6962"/>
                    <a:pt x="19771" y="6962"/>
                  </a:cubicBezTo>
                  <a:cubicBezTo>
                    <a:pt x="19771" y="6962"/>
                    <a:pt x="19771" y="6962"/>
                    <a:pt x="19771" y="6962"/>
                  </a:cubicBezTo>
                  <a:cubicBezTo>
                    <a:pt x="19819" y="6919"/>
                    <a:pt x="19819" y="6919"/>
                    <a:pt x="19819" y="6919"/>
                  </a:cubicBezTo>
                  <a:cubicBezTo>
                    <a:pt x="20009" y="6833"/>
                    <a:pt x="20359" y="6761"/>
                    <a:pt x="20780" y="7034"/>
                  </a:cubicBezTo>
                  <a:cubicBezTo>
                    <a:pt x="20812" y="7048"/>
                    <a:pt x="20843" y="7077"/>
                    <a:pt x="20875" y="7106"/>
                  </a:cubicBezTo>
                  <a:cubicBezTo>
                    <a:pt x="20883" y="7120"/>
                    <a:pt x="20883" y="7120"/>
                    <a:pt x="20883" y="7120"/>
                  </a:cubicBezTo>
                  <a:cubicBezTo>
                    <a:pt x="20931" y="7149"/>
                    <a:pt x="20979" y="7178"/>
                    <a:pt x="21026" y="7221"/>
                  </a:cubicBezTo>
                  <a:cubicBezTo>
                    <a:pt x="21423" y="7465"/>
                    <a:pt x="21471" y="6948"/>
                    <a:pt x="21479" y="6861"/>
                  </a:cubicBezTo>
                  <a:cubicBezTo>
                    <a:pt x="21479" y="6761"/>
                    <a:pt x="21471" y="6631"/>
                    <a:pt x="21423" y="647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algn="l" defTabSz="914367"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266"/>
            </a:p>
          </p:txBody>
        </p:sp>
        <p:sp>
          <p:nvSpPr>
            <p:cNvPr id="187" name="Shape 187"/>
            <p:cNvSpPr/>
            <p:nvPr/>
          </p:nvSpPr>
          <p:spPr>
            <a:xfrm>
              <a:off x="119703" y="342047"/>
              <a:ext cx="662605" cy="17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2" y="21414"/>
                  </a:moveTo>
                  <a:cubicBezTo>
                    <a:pt x="1822" y="21414"/>
                    <a:pt x="1822" y="21414"/>
                    <a:pt x="1822" y="214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72" y="93"/>
                    <a:pt x="872" y="93"/>
                    <a:pt x="872" y="93"/>
                  </a:cubicBezTo>
                  <a:cubicBezTo>
                    <a:pt x="2149" y="15601"/>
                    <a:pt x="2149" y="15601"/>
                    <a:pt x="2149" y="15601"/>
                  </a:cubicBezTo>
                  <a:cubicBezTo>
                    <a:pt x="3433" y="93"/>
                    <a:pt x="3433" y="93"/>
                    <a:pt x="3433" y="93"/>
                  </a:cubicBezTo>
                  <a:cubicBezTo>
                    <a:pt x="4322" y="93"/>
                    <a:pt x="4322" y="93"/>
                    <a:pt x="4322" y="93"/>
                  </a:cubicBezTo>
                  <a:lnTo>
                    <a:pt x="2482" y="21414"/>
                  </a:lnTo>
                  <a:close/>
                  <a:moveTo>
                    <a:pt x="5164" y="3232"/>
                  </a:moveTo>
                  <a:cubicBezTo>
                    <a:pt x="6005" y="3232"/>
                    <a:pt x="6005" y="3232"/>
                    <a:pt x="6005" y="3232"/>
                  </a:cubicBezTo>
                  <a:cubicBezTo>
                    <a:pt x="6005" y="0"/>
                    <a:pt x="6005" y="0"/>
                    <a:pt x="6005" y="0"/>
                  </a:cubicBezTo>
                  <a:cubicBezTo>
                    <a:pt x="5164" y="0"/>
                    <a:pt x="5164" y="0"/>
                    <a:pt x="5164" y="0"/>
                  </a:cubicBezTo>
                  <a:lnTo>
                    <a:pt x="5164" y="3232"/>
                  </a:lnTo>
                  <a:close/>
                  <a:moveTo>
                    <a:pt x="5188" y="21414"/>
                  </a:moveTo>
                  <a:cubicBezTo>
                    <a:pt x="5981" y="21414"/>
                    <a:pt x="5981" y="21414"/>
                    <a:pt x="5981" y="21414"/>
                  </a:cubicBezTo>
                  <a:cubicBezTo>
                    <a:pt x="5981" y="6231"/>
                    <a:pt x="5981" y="6231"/>
                    <a:pt x="5981" y="6231"/>
                  </a:cubicBezTo>
                  <a:cubicBezTo>
                    <a:pt x="5188" y="6231"/>
                    <a:pt x="5188" y="6231"/>
                    <a:pt x="5188" y="6231"/>
                  </a:cubicBezTo>
                  <a:lnTo>
                    <a:pt x="5188" y="21414"/>
                  </a:lnTo>
                  <a:close/>
                  <a:moveTo>
                    <a:pt x="8990" y="21414"/>
                  </a:moveTo>
                  <a:cubicBezTo>
                    <a:pt x="8990" y="18810"/>
                    <a:pt x="8990" y="18810"/>
                    <a:pt x="8990" y="18810"/>
                  </a:cubicBezTo>
                  <a:cubicBezTo>
                    <a:pt x="8639" y="18810"/>
                    <a:pt x="8639" y="18810"/>
                    <a:pt x="8639" y="18810"/>
                  </a:cubicBezTo>
                  <a:cubicBezTo>
                    <a:pt x="8318" y="18810"/>
                    <a:pt x="8209" y="18205"/>
                    <a:pt x="8209" y="17043"/>
                  </a:cubicBezTo>
                  <a:cubicBezTo>
                    <a:pt x="8209" y="93"/>
                    <a:pt x="8209" y="93"/>
                    <a:pt x="8209" y="93"/>
                  </a:cubicBezTo>
                  <a:cubicBezTo>
                    <a:pt x="7416" y="93"/>
                    <a:pt x="7416" y="93"/>
                    <a:pt x="7416" y="93"/>
                  </a:cubicBezTo>
                  <a:cubicBezTo>
                    <a:pt x="7416" y="17229"/>
                    <a:pt x="7416" y="17229"/>
                    <a:pt x="7416" y="17229"/>
                  </a:cubicBezTo>
                  <a:cubicBezTo>
                    <a:pt x="7416" y="19461"/>
                    <a:pt x="7743" y="21414"/>
                    <a:pt x="8500" y="21414"/>
                  </a:cubicBezTo>
                  <a:lnTo>
                    <a:pt x="8990" y="21414"/>
                  </a:lnTo>
                  <a:close/>
                  <a:moveTo>
                    <a:pt x="12967" y="21414"/>
                  </a:moveTo>
                  <a:cubicBezTo>
                    <a:pt x="12967" y="11253"/>
                    <a:pt x="12967" y="11253"/>
                    <a:pt x="12967" y="11253"/>
                  </a:cubicBezTo>
                  <a:cubicBezTo>
                    <a:pt x="12967" y="7836"/>
                    <a:pt x="12428" y="6045"/>
                    <a:pt x="11339" y="6045"/>
                  </a:cubicBezTo>
                  <a:cubicBezTo>
                    <a:pt x="10673" y="6045"/>
                    <a:pt x="10291" y="6580"/>
                    <a:pt x="9928" y="8254"/>
                  </a:cubicBezTo>
                  <a:cubicBezTo>
                    <a:pt x="10443" y="10137"/>
                    <a:pt x="10443" y="10137"/>
                    <a:pt x="10443" y="10137"/>
                  </a:cubicBezTo>
                  <a:cubicBezTo>
                    <a:pt x="10667" y="9068"/>
                    <a:pt x="10885" y="8649"/>
                    <a:pt x="11309" y="8649"/>
                  </a:cubicBezTo>
                  <a:cubicBezTo>
                    <a:pt x="11932" y="8649"/>
                    <a:pt x="12174" y="9556"/>
                    <a:pt x="12174" y="11486"/>
                  </a:cubicBezTo>
                  <a:cubicBezTo>
                    <a:pt x="12174" y="12579"/>
                    <a:pt x="12174" y="12579"/>
                    <a:pt x="12174" y="12579"/>
                  </a:cubicBezTo>
                  <a:cubicBezTo>
                    <a:pt x="11133" y="12579"/>
                    <a:pt x="11133" y="12579"/>
                    <a:pt x="11133" y="12579"/>
                  </a:cubicBezTo>
                  <a:cubicBezTo>
                    <a:pt x="10225" y="12579"/>
                    <a:pt x="9765" y="14392"/>
                    <a:pt x="9765" y="16950"/>
                  </a:cubicBezTo>
                  <a:cubicBezTo>
                    <a:pt x="9765" y="18229"/>
                    <a:pt x="9874" y="19414"/>
                    <a:pt x="10074" y="20205"/>
                  </a:cubicBezTo>
                  <a:cubicBezTo>
                    <a:pt x="10316" y="21135"/>
                    <a:pt x="10643" y="21600"/>
                    <a:pt x="11133" y="21600"/>
                  </a:cubicBezTo>
                  <a:cubicBezTo>
                    <a:pt x="11629" y="21600"/>
                    <a:pt x="11902" y="21135"/>
                    <a:pt x="12186" y="20042"/>
                  </a:cubicBezTo>
                  <a:cubicBezTo>
                    <a:pt x="12186" y="21414"/>
                    <a:pt x="12186" y="21414"/>
                    <a:pt x="12186" y="21414"/>
                  </a:cubicBezTo>
                  <a:lnTo>
                    <a:pt x="12967" y="21414"/>
                  </a:lnTo>
                  <a:close/>
                  <a:moveTo>
                    <a:pt x="12174" y="15927"/>
                  </a:moveTo>
                  <a:cubicBezTo>
                    <a:pt x="12174" y="16996"/>
                    <a:pt x="12126" y="17717"/>
                    <a:pt x="11999" y="18182"/>
                  </a:cubicBezTo>
                  <a:cubicBezTo>
                    <a:pt x="11793" y="18926"/>
                    <a:pt x="11563" y="19042"/>
                    <a:pt x="11284" y="19042"/>
                  </a:cubicBezTo>
                  <a:cubicBezTo>
                    <a:pt x="10764" y="19042"/>
                    <a:pt x="10534" y="18298"/>
                    <a:pt x="10534" y="16880"/>
                  </a:cubicBezTo>
                  <a:cubicBezTo>
                    <a:pt x="10534" y="15485"/>
                    <a:pt x="10776" y="14695"/>
                    <a:pt x="11260" y="14695"/>
                  </a:cubicBezTo>
                  <a:cubicBezTo>
                    <a:pt x="12174" y="14695"/>
                    <a:pt x="12174" y="14695"/>
                    <a:pt x="12174" y="14695"/>
                  </a:cubicBezTo>
                  <a:lnTo>
                    <a:pt x="12174" y="15927"/>
                  </a:lnTo>
                  <a:close/>
                  <a:moveTo>
                    <a:pt x="17429" y="21414"/>
                  </a:moveTo>
                  <a:cubicBezTo>
                    <a:pt x="17429" y="11695"/>
                    <a:pt x="17429" y="11695"/>
                    <a:pt x="17429" y="11695"/>
                  </a:cubicBezTo>
                  <a:cubicBezTo>
                    <a:pt x="17429" y="9998"/>
                    <a:pt x="17338" y="8556"/>
                    <a:pt x="17029" y="7417"/>
                  </a:cubicBezTo>
                  <a:cubicBezTo>
                    <a:pt x="16799" y="6557"/>
                    <a:pt x="16460" y="6045"/>
                    <a:pt x="16055" y="6045"/>
                  </a:cubicBezTo>
                  <a:cubicBezTo>
                    <a:pt x="15661" y="6045"/>
                    <a:pt x="15274" y="6603"/>
                    <a:pt x="15001" y="7743"/>
                  </a:cubicBezTo>
                  <a:cubicBezTo>
                    <a:pt x="15001" y="6231"/>
                    <a:pt x="15001" y="6231"/>
                    <a:pt x="15001" y="6231"/>
                  </a:cubicBezTo>
                  <a:cubicBezTo>
                    <a:pt x="14226" y="6231"/>
                    <a:pt x="14226" y="6231"/>
                    <a:pt x="14226" y="6231"/>
                  </a:cubicBezTo>
                  <a:cubicBezTo>
                    <a:pt x="14226" y="21414"/>
                    <a:pt x="14226" y="21414"/>
                    <a:pt x="14226" y="21414"/>
                  </a:cubicBezTo>
                  <a:cubicBezTo>
                    <a:pt x="15020" y="21414"/>
                    <a:pt x="15020" y="21414"/>
                    <a:pt x="15020" y="21414"/>
                  </a:cubicBezTo>
                  <a:cubicBezTo>
                    <a:pt x="15020" y="12160"/>
                    <a:pt x="15020" y="12160"/>
                    <a:pt x="15020" y="12160"/>
                  </a:cubicBezTo>
                  <a:cubicBezTo>
                    <a:pt x="15020" y="9812"/>
                    <a:pt x="15395" y="8766"/>
                    <a:pt x="15837" y="8766"/>
                  </a:cubicBezTo>
                  <a:cubicBezTo>
                    <a:pt x="16285" y="8766"/>
                    <a:pt x="16636" y="9789"/>
                    <a:pt x="16636" y="12160"/>
                  </a:cubicBezTo>
                  <a:cubicBezTo>
                    <a:pt x="16636" y="21414"/>
                    <a:pt x="16636" y="21414"/>
                    <a:pt x="16636" y="21414"/>
                  </a:cubicBezTo>
                  <a:lnTo>
                    <a:pt x="17429" y="21414"/>
                  </a:lnTo>
                  <a:close/>
                  <a:moveTo>
                    <a:pt x="19953" y="21600"/>
                  </a:moveTo>
                  <a:cubicBezTo>
                    <a:pt x="20898" y="21600"/>
                    <a:pt x="21600" y="19949"/>
                    <a:pt x="21600" y="16764"/>
                  </a:cubicBezTo>
                  <a:cubicBezTo>
                    <a:pt x="21600" y="14113"/>
                    <a:pt x="21170" y="12718"/>
                    <a:pt x="20353" y="12462"/>
                  </a:cubicBezTo>
                  <a:cubicBezTo>
                    <a:pt x="19802" y="12276"/>
                    <a:pt x="19802" y="12276"/>
                    <a:pt x="19802" y="12276"/>
                  </a:cubicBezTo>
                  <a:cubicBezTo>
                    <a:pt x="19409" y="12114"/>
                    <a:pt x="19251" y="11579"/>
                    <a:pt x="19251" y="10533"/>
                  </a:cubicBezTo>
                  <a:cubicBezTo>
                    <a:pt x="19251" y="9370"/>
                    <a:pt x="19487" y="8580"/>
                    <a:pt x="19972" y="8580"/>
                  </a:cubicBezTo>
                  <a:cubicBezTo>
                    <a:pt x="20347" y="8580"/>
                    <a:pt x="20698" y="8882"/>
                    <a:pt x="20946" y="9696"/>
                  </a:cubicBezTo>
                  <a:cubicBezTo>
                    <a:pt x="21443" y="7743"/>
                    <a:pt x="21443" y="7743"/>
                    <a:pt x="21443" y="7743"/>
                  </a:cubicBezTo>
                  <a:cubicBezTo>
                    <a:pt x="21079" y="6533"/>
                    <a:pt x="20577" y="6045"/>
                    <a:pt x="19978" y="6045"/>
                  </a:cubicBezTo>
                  <a:cubicBezTo>
                    <a:pt x="19154" y="6045"/>
                    <a:pt x="18488" y="7696"/>
                    <a:pt x="18488" y="10695"/>
                  </a:cubicBezTo>
                  <a:cubicBezTo>
                    <a:pt x="18488" y="13346"/>
                    <a:pt x="18912" y="14602"/>
                    <a:pt x="19657" y="14881"/>
                  </a:cubicBezTo>
                  <a:cubicBezTo>
                    <a:pt x="20292" y="15090"/>
                    <a:pt x="20292" y="15090"/>
                    <a:pt x="20292" y="15090"/>
                  </a:cubicBezTo>
                  <a:cubicBezTo>
                    <a:pt x="20674" y="15229"/>
                    <a:pt x="20819" y="15834"/>
                    <a:pt x="20819" y="16880"/>
                  </a:cubicBezTo>
                  <a:cubicBezTo>
                    <a:pt x="20819" y="18322"/>
                    <a:pt x="20450" y="18996"/>
                    <a:pt x="19953" y="18996"/>
                  </a:cubicBezTo>
                  <a:cubicBezTo>
                    <a:pt x="19566" y="18996"/>
                    <a:pt x="19136" y="18647"/>
                    <a:pt x="18815" y="17392"/>
                  </a:cubicBezTo>
                  <a:cubicBezTo>
                    <a:pt x="18295" y="19414"/>
                    <a:pt x="18295" y="19414"/>
                    <a:pt x="18295" y="19414"/>
                  </a:cubicBezTo>
                  <a:cubicBezTo>
                    <a:pt x="18761" y="21181"/>
                    <a:pt x="19306" y="21600"/>
                    <a:pt x="19953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algn="l" defTabSz="914367"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266"/>
            </a:p>
          </p:txBody>
        </p:sp>
        <p:sp>
          <p:nvSpPr>
            <p:cNvPr id="188" name="Shape 188"/>
            <p:cNvSpPr/>
            <p:nvPr/>
          </p:nvSpPr>
          <p:spPr>
            <a:xfrm>
              <a:off x="-9" y="2"/>
              <a:ext cx="483649" cy="25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46" extrusionOk="0">
                  <a:moveTo>
                    <a:pt x="20952" y="19281"/>
                  </a:moveTo>
                  <a:cubicBezTo>
                    <a:pt x="20870" y="19265"/>
                    <a:pt x="20796" y="19265"/>
                    <a:pt x="20730" y="19265"/>
                  </a:cubicBezTo>
                  <a:cubicBezTo>
                    <a:pt x="20730" y="19265"/>
                    <a:pt x="20730" y="19265"/>
                    <a:pt x="20730" y="19265"/>
                  </a:cubicBezTo>
                  <a:cubicBezTo>
                    <a:pt x="20656" y="19265"/>
                    <a:pt x="20581" y="19265"/>
                    <a:pt x="20515" y="19265"/>
                  </a:cubicBezTo>
                  <a:cubicBezTo>
                    <a:pt x="20383" y="19281"/>
                    <a:pt x="20251" y="19328"/>
                    <a:pt x="20144" y="19360"/>
                  </a:cubicBezTo>
                  <a:cubicBezTo>
                    <a:pt x="20111" y="19375"/>
                    <a:pt x="20111" y="19375"/>
                    <a:pt x="20111" y="19375"/>
                  </a:cubicBezTo>
                  <a:cubicBezTo>
                    <a:pt x="19955" y="19438"/>
                    <a:pt x="19732" y="19689"/>
                    <a:pt x="19418" y="19595"/>
                  </a:cubicBezTo>
                  <a:cubicBezTo>
                    <a:pt x="19089" y="19501"/>
                    <a:pt x="18115" y="18560"/>
                    <a:pt x="18115" y="18560"/>
                  </a:cubicBezTo>
                  <a:cubicBezTo>
                    <a:pt x="18115" y="18560"/>
                    <a:pt x="18115" y="18560"/>
                    <a:pt x="18115" y="18560"/>
                  </a:cubicBezTo>
                  <a:cubicBezTo>
                    <a:pt x="18016" y="18481"/>
                    <a:pt x="17926" y="18403"/>
                    <a:pt x="17851" y="18324"/>
                  </a:cubicBezTo>
                  <a:cubicBezTo>
                    <a:pt x="17464" y="17932"/>
                    <a:pt x="17076" y="17712"/>
                    <a:pt x="16697" y="17493"/>
                  </a:cubicBezTo>
                  <a:cubicBezTo>
                    <a:pt x="16573" y="17430"/>
                    <a:pt x="16449" y="17352"/>
                    <a:pt x="16326" y="17273"/>
                  </a:cubicBezTo>
                  <a:cubicBezTo>
                    <a:pt x="15963" y="17054"/>
                    <a:pt x="15509" y="16426"/>
                    <a:pt x="15319" y="16160"/>
                  </a:cubicBezTo>
                  <a:cubicBezTo>
                    <a:pt x="15303" y="16128"/>
                    <a:pt x="15303" y="16128"/>
                    <a:pt x="15303" y="16128"/>
                  </a:cubicBezTo>
                  <a:cubicBezTo>
                    <a:pt x="15262" y="16081"/>
                    <a:pt x="15262" y="16081"/>
                    <a:pt x="15262" y="16081"/>
                  </a:cubicBezTo>
                  <a:cubicBezTo>
                    <a:pt x="15204" y="15940"/>
                    <a:pt x="15204" y="15940"/>
                    <a:pt x="15204" y="15940"/>
                  </a:cubicBezTo>
                  <a:cubicBezTo>
                    <a:pt x="15171" y="15861"/>
                    <a:pt x="15146" y="15799"/>
                    <a:pt x="15122" y="15736"/>
                  </a:cubicBezTo>
                  <a:cubicBezTo>
                    <a:pt x="15122" y="15736"/>
                    <a:pt x="15122" y="15736"/>
                    <a:pt x="15122" y="15736"/>
                  </a:cubicBezTo>
                  <a:cubicBezTo>
                    <a:pt x="15187" y="15736"/>
                    <a:pt x="15237" y="15752"/>
                    <a:pt x="15253" y="15752"/>
                  </a:cubicBezTo>
                  <a:cubicBezTo>
                    <a:pt x="15402" y="15705"/>
                    <a:pt x="15402" y="15705"/>
                    <a:pt x="15402" y="15705"/>
                  </a:cubicBezTo>
                  <a:cubicBezTo>
                    <a:pt x="15740" y="15611"/>
                    <a:pt x="15955" y="14858"/>
                    <a:pt x="16012" y="14591"/>
                  </a:cubicBezTo>
                  <a:cubicBezTo>
                    <a:pt x="16078" y="14607"/>
                    <a:pt x="16152" y="14591"/>
                    <a:pt x="16185" y="14560"/>
                  </a:cubicBezTo>
                  <a:cubicBezTo>
                    <a:pt x="16243" y="14497"/>
                    <a:pt x="16260" y="14183"/>
                    <a:pt x="16260" y="13901"/>
                  </a:cubicBezTo>
                  <a:cubicBezTo>
                    <a:pt x="16268" y="13744"/>
                    <a:pt x="16268" y="13603"/>
                    <a:pt x="16260" y="13493"/>
                  </a:cubicBezTo>
                  <a:cubicBezTo>
                    <a:pt x="16260" y="13414"/>
                    <a:pt x="16260" y="13414"/>
                    <a:pt x="16260" y="13414"/>
                  </a:cubicBezTo>
                  <a:cubicBezTo>
                    <a:pt x="16260" y="13336"/>
                    <a:pt x="16268" y="13273"/>
                    <a:pt x="16276" y="13211"/>
                  </a:cubicBezTo>
                  <a:cubicBezTo>
                    <a:pt x="16301" y="13132"/>
                    <a:pt x="16301" y="13132"/>
                    <a:pt x="16301" y="13132"/>
                  </a:cubicBezTo>
                  <a:cubicBezTo>
                    <a:pt x="16309" y="13085"/>
                    <a:pt x="16326" y="13022"/>
                    <a:pt x="16342" y="12960"/>
                  </a:cubicBezTo>
                  <a:cubicBezTo>
                    <a:pt x="16449" y="12520"/>
                    <a:pt x="16565" y="11814"/>
                    <a:pt x="16227" y="11265"/>
                  </a:cubicBezTo>
                  <a:cubicBezTo>
                    <a:pt x="16185" y="11203"/>
                    <a:pt x="16144" y="11140"/>
                    <a:pt x="16103" y="11061"/>
                  </a:cubicBezTo>
                  <a:cubicBezTo>
                    <a:pt x="16062" y="10983"/>
                    <a:pt x="16020" y="10920"/>
                    <a:pt x="15971" y="10842"/>
                  </a:cubicBezTo>
                  <a:cubicBezTo>
                    <a:pt x="15781" y="10528"/>
                    <a:pt x="15509" y="10167"/>
                    <a:pt x="15105" y="10167"/>
                  </a:cubicBezTo>
                  <a:cubicBezTo>
                    <a:pt x="15023" y="10167"/>
                    <a:pt x="14940" y="10183"/>
                    <a:pt x="14858" y="10199"/>
                  </a:cubicBezTo>
                  <a:cubicBezTo>
                    <a:pt x="14173" y="10434"/>
                    <a:pt x="13827" y="10889"/>
                    <a:pt x="13686" y="11736"/>
                  </a:cubicBezTo>
                  <a:cubicBezTo>
                    <a:pt x="13653" y="11924"/>
                    <a:pt x="13629" y="12065"/>
                    <a:pt x="13604" y="12191"/>
                  </a:cubicBezTo>
                  <a:cubicBezTo>
                    <a:pt x="13538" y="12473"/>
                    <a:pt x="13472" y="12787"/>
                    <a:pt x="13596" y="13211"/>
                  </a:cubicBezTo>
                  <a:cubicBezTo>
                    <a:pt x="13620" y="13289"/>
                    <a:pt x="13637" y="13367"/>
                    <a:pt x="13653" y="13430"/>
                  </a:cubicBezTo>
                  <a:cubicBezTo>
                    <a:pt x="13571" y="13477"/>
                    <a:pt x="13464" y="13540"/>
                    <a:pt x="13365" y="13556"/>
                  </a:cubicBezTo>
                  <a:cubicBezTo>
                    <a:pt x="13348" y="13556"/>
                    <a:pt x="13348" y="13556"/>
                    <a:pt x="13348" y="13556"/>
                  </a:cubicBezTo>
                  <a:cubicBezTo>
                    <a:pt x="13150" y="13556"/>
                    <a:pt x="12614" y="13571"/>
                    <a:pt x="11748" y="13603"/>
                  </a:cubicBezTo>
                  <a:cubicBezTo>
                    <a:pt x="11608" y="13603"/>
                    <a:pt x="11608" y="13603"/>
                    <a:pt x="11608" y="13603"/>
                  </a:cubicBezTo>
                  <a:cubicBezTo>
                    <a:pt x="10882" y="13587"/>
                    <a:pt x="10371" y="13556"/>
                    <a:pt x="10313" y="13540"/>
                  </a:cubicBezTo>
                  <a:cubicBezTo>
                    <a:pt x="10247" y="13493"/>
                    <a:pt x="9901" y="13022"/>
                    <a:pt x="9703" y="12661"/>
                  </a:cubicBezTo>
                  <a:cubicBezTo>
                    <a:pt x="9678" y="12630"/>
                    <a:pt x="9645" y="12567"/>
                    <a:pt x="9612" y="12489"/>
                  </a:cubicBezTo>
                  <a:cubicBezTo>
                    <a:pt x="9555" y="12379"/>
                    <a:pt x="9555" y="12379"/>
                    <a:pt x="9555" y="12379"/>
                  </a:cubicBezTo>
                  <a:cubicBezTo>
                    <a:pt x="9299" y="11893"/>
                    <a:pt x="9084" y="11501"/>
                    <a:pt x="8936" y="11344"/>
                  </a:cubicBezTo>
                  <a:cubicBezTo>
                    <a:pt x="8779" y="11203"/>
                    <a:pt x="8499" y="10936"/>
                    <a:pt x="8218" y="10936"/>
                  </a:cubicBezTo>
                  <a:cubicBezTo>
                    <a:pt x="8185" y="10936"/>
                    <a:pt x="8185" y="10936"/>
                    <a:pt x="8185" y="10936"/>
                  </a:cubicBezTo>
                  <a:cubicBezTo>
                    <a:pt x="8161" y="10952"/>
                    <a:pt x="8136" y="10952"/>
                    <a:pt x="8103" y="10952"/>
                  </a:cubicBezTo>
                  <a:cubicBezTo>
                    <a:pt x="8012" y="10983"/>
                    <a:pt x="8012" y="10983"/>
                    <a:pt x="8012" y="10983"/>
                  </a:cubicBezTo>
                  <a:cubicBezTo>
                    <a:pt x="7913" y="11014"/>
                    <a:pt x="7806" y="11046"/>
                    <a:pt x="7715" y="11061"/>
                  </a:cubicBezTo>
                  <a:cubicBezTo>
                    <a:pt x="7691" y="11061"/>
                    <a:pt x="7691" y="11061"/>
                    <a:pt x="7691" y="11061"/>
                  </a:cubicBezTo>
                  <a:cubicBezTo>
                    <a:pt x="7641" y="11061"/>
                    <a:pt x="7625" y="11046"/>
                    <a:pt x="7625" y="11046"/>
                  </a:cubicBezTo>
                  <a:cubicBezTo>
                    <a:pt x="7517" y="10952"/>
                    <a:pt x="6412" y="9509"/>
                    <a:pt x="6272" y="9242"/>
                  </a:cubicBezTo>
                  <a:cubicBezTo>
                    <a:pt x="6190" y="9085"/>
                    <a:pt x="6082" y="8912"/>
                    <a:pt x="5975" y="8724"/>
                  </a:cubicBezTo>
                  <a:cubicBezTo>
                    <a:pt x="5959" y="8709"/>
                    <a:pt x="5959" y="8709"/>
                    <a:pt x="5959" y="8709"/>
                  </a:cubicBezTo>
                  <a:cubicBezTo>
                    <a:pt x="5835" y="8505"/>
                    <a:pt x="5711" y="8301"/>
                    <a:pt x="5604" y="8112"/>
                  </a:cubicBezTo>
                  <a:cubicBezTo>
                    <a:pt x="5456" y="7814"/>
                    <a:pt x="5307" y="7328"/>
                    <a:pt x="5208" y="6779"/>
                  </a:cubicBezTo>
                  <a:cubicBezTo>
                    <a:pt x="5109" y="6230"/>
                    <a:pt x="4837" y="5352"/>
                    <a:pt x="4400" y="4693"/>
                  </a:cubicBezTo>
                  <a:cubicBezTo>
                    <a:pt x="3996" y="4097"/>
                    <a:pt x="3996" y="4097"/>
                    <a:pt x="3996" y="4097"/>
                  </a:cubicBezTo>
                  <a:cubicBezTo>
                    <a:pt x="3913" y="3971"/>
                    <a:pt x="3831" y="3846"/>
                    <a:pt x="3757" y="3736"/>
                  </a:cubicBezTo>
                  <a:cubicBezTo>
                    <a:pt x="3361" y="3124"/>
                    <a:pt x="3130" y="1963"/>
                    <a:pt x="3072" y="1681"/>
                  </a:cubicBezTo>
                  <a:cubicBezTo>
                    <a:pt x="3072" y="1571"/>
                    <a:pt x="3072" y="1571"/>
                    <a:pt x="3072" y="1571"/>
                  </a:cubicBezTo>
                  <a:cubicBezTo>
                    <a:pt x="3056" y="1258"/>
                    <a:pt x="3039" y="787"/>
                    <a:pt x="2841" y="489"/>
                  </a:cubicBezTo>
                  <a:cubicBezTo>
                    <a:pt x="2709" y="285"/>
                    <a:pt x="2544" y="207"/>
                    <a:pt x="2322" y="285"/>
                  </a:cubicBezTo>
                  <a:cubicBezTo>
                    <a:pt x="2280" y="301"/>
                    <a:pt x="2280" y="301"/>
                    <a:pt x="2280" y="301"/>
                  </a:cubicBezTo>
                  <a:cubicBezTo>
                    <a:pt x="2239" y="332"/>
                    <a:pt x="2239" y="332"/>
                    <a:pt x="2239" y="332"/>
                  </a:cubicBezTo>
                  <a:cubicBezTo>
                    <a:pt x="2206" y="348"/>
                    <a:pt x="2181" y="363"/>
                    <a:pt x="2140" y="395"/>
                  </a:cubicBezTo>
                  <a:cubicBezTo>
                    <a:pt x="2066" y="426"/>
                    <a:pt x="2066" y="426"/>
                    <a:pt x="2066" y="426"/>
                  </a:cubicBezTo>
                  <a:cubicBezTo>
                    <a:pt x="2066" y="426"/>
                    <a:pt x="2066" y="426"/>
                    <a:pt x="2066" y="426"/>
                  </a:cubicBezTo>
                  <a:cubicBezTo>
                    <a:pt x="2066" y="426"/>
                    <a:pt x="2066" y="426"/>
                    <a:pt x="2066" y="426"/>
                  </a:cubicBezTo>
                  <a:cubicBezTo>
                    <a:pt x="2033" y="442"/>
                    <a:pt x="2008" y="458"/>
                    <a:pt x="1975" y="473"/>
                  </a:cubicBezTo>
                  <a:cubicBezTo>
                    <a:pt x="1950" y="489"/>
                    <a:pt x="1950" y="489"/>
                    <a:pt x="1950" y="489"/>
                  </a:cubicBezTo>
                  <a:cubicBezTo>
                    <a:pt x="1332" y="693"/>
                    <a:pt x="565" y="112"/>
                    <a:pt x="565" y="112"/>
                  </a:cubicBezTo>
                  <a:cubicBezTo>
                    <a:pt x="565" y="112"/>
                    <a:pt x="169" y="-264"/>
                    <a:pt x="20" y="363"/>
                  </a:cubicBezTo>
                  <a:cubicBezTo>
                    <a:pt x="-29" y="614"/>
                    <a:pt x="12" y="912"/>
                    <a:pt x="128" y="1132"/>
                  </a:cubicBezTo>
                  <a:cubicBezTo>
                    <a:pt x="293" y="1461"/>
                    <a:pt x="1200" y="2418"/>
                    <a:pt x="1513" y="2607"/>
                  </a:cubicBezTo>
                  <a:cubicBezTo>
                    <a:pt x="1563" y="2654"/>
                    <a:pt x="1563" y="2654"/>
                    <a:pt x="1563" y="2654"/>
                  </a:cubicBezTo>
                  <a:cubicBezTo>
                    <a:pt x="1612" y="2716"/>
                    <a:pt x="1612" y="2716"/>
                    <a:pt x="1612" y="2716"/>
                  </a:cubicBezTo>
                  <a:cubicBezTo>
                    <a:pt x="1620" y="2716"/>
                    <a:pt x="2256" y="3407"/>
                    <a:pt x="2808" y="5038"/>
                  </a:cubicBezTo>
                  <a:cubicBezTo>
                    <a:pt x="2849" y="5148"/>
                    <a:pt x="2849" y="5148"/>
                    <a:pt x="2849" y="5148"/>
                  </a:cubicBezTo>
                  <a:cubicBezTo>
                    <a:pt x="2858" y="5179"/>
                    <a:pt x="2858" y="5179"/>
                    <a:pt x="2858" y="5179"/>
                  </a:cubicBezTo>
                  <a:cubicBezTo>
                    <a:pt x="3080" y="5932"/>
                    <a:pt x="3369" y="6873"/>
                    <a:pt x="3493" y="7234"/>
                  </a:cubicBezTo>
                  <a:cubicBezTo>
                    <a:pt x="3575" y="7469"/>
                    <a:pt x="3666" y="7799"/>
                    <a:pt x="3724" y="8034"/>
                  </a:cubicBezTo>
                  <a:cubicBezTo>
                    <a:pt x="3757" y="8160"/>
                    <a:pt x="3757" y="8160"/>
                    <a:pt x="3757" y="8160"/>
                  </a:cubicBezTo>
                  <a:cubicBezTo>
                    <a:pt x="3790" y="8395"/>
                    <a:pt x="3880" y="8975"/>
                    <a:pt x="3946" y="9258"/>
                  </a:cubicBezTo>
                  <a:cubicBezTo>
                    <a:pt x="3963" y="9305"/>
                    <a:pt x="3963" y="9305"/>
                    <a:pt x="3963" y="9305"/>
                  </a:cubicBezTo>
                  <a:cubicBezTo>
                    <a:pt x="4103" y="9932"/>
                    <a:pt x="4408" y="10622"/>
                    <a:pt x="4862" y="11328"/>
                  </a:cubicBezTo>
                  <a:cubicBezTo>
                    <a:pt x="5620" y="12520"/>
                    <a:pt x="6066" y="13540"/>
                    <a:pt x="6272" y="14026"/>
                  </a:cubicBezTo>
                  <a:cubicBezTo>
                    <a:pt x="6289" y="14073"/>
                    <a:pt x="6289" y="14073"/>
                    <a:pt x="6289" y="14073"/>
                  </a:cubicBezTo>
                  <a:cubicBezTo>
                    <a:pt x="6338" y="14199"/>
                    <a:pt x="6379" y="14277"/>
                    <a:pt x="6404" y="14340"/>
                  </a:cubicBezTo>
                  <a:cubicBezTo>
                    <a:pt x="6544" y="14607"/>
                    <a:pt x="7361" y="15861"/>
                    <a:pt x="7748" y="16222"/>
                  </a:cubicBezTo>
                  <a:cubicBezTo>
                    <a:pt x="7880" y="16348"/>
                    <a:pt x="7880" y="16348"/>
                    <a:pt x="7880" y="16348"/>
                  </a:cubicBezTo>
                  <a:cubicBezTo>
                    <a:pt x="8400" y="16850"/>
                    <a:pt x="9794" y="18199"/>
                    <a:pt x="10948" y="18528"/>
                  </a:cubicBezTo>
                  <a:cubicBezTo>
                    <a:pt x="11204" y="18591"/>
                    <a:pt x="11468" y="18622"/>
                    <a:pt x="11732" y="18607"/>
                  </a:cubicBezTo>
                  <a:cubicBezTo>
                    <a:pt x="12326" y="18560"/>
                    <a:pt x="12787" y="18293"/>
                    <a:pt x="13051" y="18089"/>
                  </a:cubicBezTo>
                  <a:cubicBezTo>
                    <a:pt x="13216" y="17948"/>
                    <a:pt x="13216" y="17948"/>
                    <a:pt x="13216" y="17948"/>
                  </a:cubicBezTo>
                  <a:cubicBezTo>
                    <a:pt x="13225" y="17948"/>
                    <a:pt x="13332" y="17854"/>
                    <a:pt x="13464" y="17854"/>
                  </a:cubicBezTo>
                  <a:cubicBezTo>
                    <a:pt x="13464" y="17854"/>
                    <a:pt x="13464" y="17854"/>
                    <a:pt x="13464" y="17854"/>
                  </a:cubicBezTo>
                  <a:cubicBezTo>
                    <a:pt x="13538" y="17854"/>
                    <a:pt x="13596" y="17885"/>
                    <a:pt x="13629" y="17916"/>
                  </a:cubicBezTo>
                  <a:cubicBezTo>
                    <a:pt x="13662" y="17948"/>
                    <a:pt x="13662" y="17948"/>
                    <a:pt x="13662" y="17948"/>
                  </a:cubicBezTo>
                  <a:cubicBezTo>
                    <a:pt x="13719" y="18026"/>
                    <a:pt x="13719" y="18026"/>
                    <a:pt x="13719" y="18026"/>
                  </a:cubicBezTo>
                  <a:cubicBezTo>
                    <a:pt x="14008" y="18481"/>
                    <a:pt x="15402" y="19720"/>
                    <a:pt x="16053" y="20160"/>
                  </a:cubicBezTo>
                  <a:cubicBezTo>
                    <a:pt x="16614" y="20520"/>
                    <a:pt x="17777" y="20740"/>
                    <a:pt x="18124" y="20803"/>
                  </a:cubicBezTo>
                  <a:cubicBezTo>
                    <a:pt x="18132" y="20803"/>
                    <a:pt x="18676" y="20850"/>
                    <a:pt x="19072" y="21007"/>
                  </a:cubicBezTo>
                  <a:cubicBezTo>
                    <a:pt x="19113" y="21022"/>
                    <a:pt x="19303" y="21116"/>
                    <a:pt x="19509" y="21195"/>
                  </a:cubicBezTo>
                  <a:cubicBezTo>
                    <a:pt x="19509" y="21195"/>
                    <a:pt x="20029" y="21336"/>
                    <a:pt x="20416" y="21148"/>
                  </a:cubicBezTo>
                  <a:cubicBezTo>
                    <a:pt x="20524" y="21101"/>
                    <a:pt x="20614" y="21022"/>
                    <a:pt x="20689" y="20897"/>
                  </a:cubicBezTo>
                  <a:cubicBezTo>
                    <a:pt x="21010" y="20363"/>
                    <a:pt x="21291" y="19736"/>
                    <a:pt x="21522" y="19720"/>
                  </a:cubicBezTo>
                  <a:cubicBezTo>
                    <a:pt x="21522" y="19720"/>
                    <a:pt x="21571" y="19360"/>
                    <a:pt x="20952" y="1928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t">
              <a:noAutofit/>
            </a:bodyPr>
            <a:lstStyle/>
            <a:p>
              <a:pPr algn="l" defTabSz="914367"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266"/>
            </a:p>
          </p:txBody>
        </p:sp>
      </p:grp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1151999" y="1635711"/>
            <a:ext cx="7272003" cy="4284003"/>
          </a:xfrm>
          <a:prstGeom prst="rect">
            <a:avLst/>
          </a:prstGeom>
        </p:spPr>
        <p:txBody>
          <a:bodyPr lIns="0" tIns="0" rIns="0" bIns="0" anchor="t"/>
          <a:lstStyle>
            <a:lvl1pPr marL="202399" indent="-202399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Pct val="100000"/>
              <a:buFont typeface="Arial"/>
              <a:buChar char="•"/>
              <a:defRPr sz="168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54361" indent="-202491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Pct val="100000"/>
              <a:buFont typeface="Arial"/>
              <a:buChar char="•"/>
              <a:defRPr sz="168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506231" indent="-202491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Pct val="100000"/>
              <a:buFont typeface="Arial"/>
              <a:buChar char="•"/>
              <a:defRPr sz="168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0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Tx/>
              <a:buFont typeface="Arial"/>
              <a:buNone/>
              <a:defRPr sz="168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0" defTabSz="914367">
              <a:lnSpc>
                <a:spcPct val="120000"/>
              </a:lnSpc>
              <a:spcBef>
                <a:spcPts val="0"/>
              </a:spcBef>
              <a:buClr>
                <a:srgbClr val="5E356F"/>
              </a:buClr>
              <a:buSzTx/>
              <a:buFont typeface="Arial"/>
              <a:buNone/>
              <a:defRPr sz="168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151543" y="487074"/>
            <a:ext cx="7128002" cy="61200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67">
              <a:lnSpc>
                <a:spcPct val="100000"/>
              </a:lnSpc>
              <a:spcBef>
                <a:spcPts val="0"/>
              </a:spcBef>
              <a:defRPr sz="3375" b="1">
                <a:solidFill>
                  <a:srgbClr val="009EE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Titeltekst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6473810" y="6356349"/>
            <a:ext cx="293350" cy="173124"/>
          </a:xfrm>
          <a:prstGeom prst="rect">
            <a:avLst/>
          </a:prstGeom>
        </p:spPr>
        <p:txBody>
          <a:bodyPr lIns="0" tIns="0" rIns="0" bIns="0"/>
          <a:lstStyle>
            <a:lvl1pPr defTabSz="914367">
              <a:defRPr sz="112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0537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ebruik voorbeelddia) 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13903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8C39-5C04-274D-A6C2-C29B0A57F9DF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F2E7-C41C-FB40-86A4-7A0B6F42C7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38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4"/>
            <a:ext cx="9144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8226101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400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400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7704314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400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4698000" y="5446800"/>
            <a:ext cx="4122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7704840" y="6525344"/>
            <a:ext cx="1116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9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299081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20161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4610" y="2165350"/>
            <a:ext cx="2379663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5"/>
            <a:ext cx="6264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9613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505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2"/>
              </a:buClr>
              <a:defRPr>
                <a:solidFill>
                  <a:schemeClr val="accent4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4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831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9EC8-223B-4CD4-A29C-C30EEED22203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CF06-64CE-4E32-84CD-E2770489E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571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7" name="Vrije vorm 5 (JU-Free)"/>
          <p:cNvSpPr>
            <a:spLocks/>
          </p:cNvSpPr>
          <p:nvPr userDrawn="1"/>
        </p:nvSpPr>
        <p:spPr bwMode="auto">
          <a:xfrm>
            <a:off x="863601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 dirty="0"/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203145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98694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9144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8226100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7704313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4698000" y="5446800"/>
            <a:ext cx="4122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7704840" y="6525344"/>
            <a:ext cx="1116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8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006776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247572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811575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1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2"/>
              </a:buClr>
              <a:defRPr>
                <a:solidFill>
                  <a:schemeClr val="accent4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4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58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">
            <a:extLst>
              <a:ext uri="{FF2B5EF4-FFF2-40B4-BE49-F238E27FC236}">
                <a16:creationId xmlns:a16="http://schemas.microsoft.com/office/drawing/2014/main" id="{5BDB22DE-DB30-4B44-A844-BC0E474C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CA13-8F8A-488C-916A-7FDC67526B5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885657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9EC8-223B-4CD4-A29C-C30EEED22203}" type="datetimeFigureOut">
              <a:rPr lang="nl-NL" smtClean="0"/>
              <a:t>22-9-2019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CF06-64CE-4E32-84CD-E2770489E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943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7" name="Vrije vorm 5 (JU-Free)"/>
          <p:cNvSpPr>
            <a:spLocks/>
          </p:cNvSpPr>
          <p:nvPr userDrawn="1"/>
        </p:nvSpPr>
        <p:spPr bwMode="auto">
          <a:xfrm>
            <a:off x="863601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 dirty="0"/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531623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0595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9144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1924203" y="-1"/>
            <a:ext cx="7219798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8226101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7704314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4698000" y="5446800"/>
            <a:ext cx="4122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75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75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75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7704840" y="6525345"/>
            <a:ext cx="1116000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50" dirty="0">
                <a:solidFill>
                  <a:schemeClr val="bg1"/>
                </a:solidFill>
              </a:rPr>
              <a:t>www.vilans.nl</a:t>
            </a:r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7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9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5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5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405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5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5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5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5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5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5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901282783"/>
      </p:ext>
    </p:extLst>
  </p:cSld>
  <p:clrMapOvr>
    <a:masterClrMapping/>
  </p:clrMapOvr>
  <p:transition spd="slow" advClick="0" advTm="20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586153385"/>
      </p:ext>
    </p:extLst>
  </p:cSld>
  <p:clrMapOvr>
    <a:masterClrMapping/>
  </p:clrMapOvr>
  <p:transition spd="slow" advClick="0" advTm="20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4610" y="2165350"/>
            <a:ext cx="2379663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936417179"/>
      </p:ext>
    </p:extLst>
  </p:cSld>
  <p:clrMapOvr>
    <a:masterClrMapping/>
  </p:clrMapOvr>
  <p:transition spd="slow" advClick="0" advTm="20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006024"/>
      </p:ext>
    </p:extLst>
  </p:cSld>
  <p:clrMapOvr>
    <a:masterClrMapping/>
  </p:clrMapOvr>
  <p:transition spd="slow" advClick="0" advTm="20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"/>
          <p:cNvSpPr>
            <a:spLocks noGrp="1"/>
          </p:cNvSpPr>
          <p:nvPr>
            <p:ph idx="10"/>
          </p:nvPr>
        </p:nvSpPr>
        <p:spPr bwMode="auto">
          <a:xfrm>
            <a:off x="457200" y="1600201"/>
            <a:ext cx="8229600" cy="21835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899B"/>
                </a:solidFill>
              </a:defRPr>
            </a:lvl1pPr>
            <a:lvl2pPr>
              <a:defRPr>
                <a:solidFill>
                  <a:srgbClr val="00899B"/>
                </a:solidFill>
              </a:defRPr>
            </a:lvl2pPr>
            <a:lvl3pPr>
              <a:defRPr>
                <a:solidFill>
                  <a:srgbClr val="00899B"/>
                </a:solidFill>
              </a:defRPr>
            </a:lvl3pPr>
            <a:lvl4pPr>
              <a:defRPr>
                <a:solidFill>
                  <a:srgbClr val="00899B"/>
                </a:solidFill>
              </a:defRPr>
            </a:lvl4pPr>
            <a:lvl5pPr>
              <a:defRPr>
                <a:solidFill>
                  <a:srgbClr val="00899B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2801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dirty="0" smtClean="0"/>
              <a:pPr/>
              <a:t>‹nr.›</a:t>
            </a:fld>
            <a:endParaRPr lang="nl-NL" noProof="1"/>
          </a:p>
        </p:txBody>
      </p:sp>
      <p:sp>
        <p:nvSpPr>
          <p:cNvPr id="6" name="Vrije vorm 5 (JU-Free)"/>
          <p:cNvSpPr>
            <a:spLocks/>
          </p:cNvSpPr>
          <p:nvPr userDrawn="1"/>
        </p:nvSpPr>
        <p:spPr bwMode="auto">
          <a:xfrm>
            <a:off x="863601" y="371475"/>
            <a:ext cx="7558088" cy="984250"/>
          </a:xfrm>
          <a:custGeom>
            <a:avLst/>
            <a:gdLst>
              <a:gd name="T0" fmla="*/ 4 w 4761"/>
              <a:gd name="T1" fmla="*/ 4 h 620"/>
              <a:gd name="T2" fmla="*/ 8 w 4761"/>
              <a:gd name="T3" fmla="*/ 4 h 620"/>
              <a:gd name="T4" fmla="*/ 8 w 4761"/>
              <a:gd name="T5" fmla="*/ 476 h 620"/>
              <a:gd name="T6" fmla="*/ 207 w 4761"/>
              <a:gd name="T7" fmla="*/ 476 h 620"/>
              <a:gd name="T8" fmla="*/ 207 w 4761"/>
              <a:gd name="T9" fmla="*/ 601 h 620"/>
              <a:gd name="T10" fmla="*/ 334 w 4761"/>
              <a:gd name="T11" fmla="*/ 476 h 620"/>
              <a:gd name="T12" fmla="*/ 4753 w 4761"/>
              <a:gd name="T13" fmla="*/ 476 h 620"/>
              <a:gd name="T14" fmla="*/ 4753 w 4761"/>
              <a:gd name="T15" fmla="*/ 8 h 620"/>
              <a:gd name="T16" fmla="*/ 4 w 4761"/>
              <a:gd name="T17" fmla="*/ 8 h 620"/>
              <a:gd name="T18" fmla="*/ 4 w 4761"/>
              <a:gd name="T19" fmla="*/ 4 h 620"/>
              <a:gd name="T20" fmla="*/ 8 w 4761"/>
              <a:gd name="T21" fmla="*/ 4 h 620"/>
              <a:gd name="T22" fmla="*/ 4 w 4761"/>
              <a:gd name="T23" fmla="*/ 4 h 620"/>
              <a:gd name="T24" fmla="*/ 4 w 4761"/>
              <a:gd name="T25" fmla="*/ 0 h 620"/>
              <a:gd name="T26" fmla="*/ 4761 w 4761"/>
              <a:gd name="T27" fmla="*/ 0 h 620"/>
              <a:gd name="T28" fmla="*/ 4761 w 4761"/>
              <a:gd name="T29" fmla="*/ 484 h 620"/>
              <a:gd name="T30" fmla="*/ 338 w 4761"/>
              <a:gd name="T31" fmla="*/ 484 h 620"/>
              <a:gd name="T32" fmla="*/ 199 w 4761"/>
              <a:gd name="T33" fmla="*/ 620 h 620"/>
              <a:gd name="T34" fmla="*/ 199 w 4761"/>
              <a:gd name="T35" fmla="*/ 484 h 620"/>
              <a:gd name="T36" fmla="*/ 0 w 4761"/>
              <a:gd name="T37" fmla="*/ 484 h 620"/>
              <a:gd name="T38" fmla="*/ 0 w 4761"/>
              <a:gd name="T39" fmla="*/ 0 h 620"/>
              <a:gd name="T40" fmla="*/ 4 w 4761"/>
              <a:gd name="T41" fmla="*/ 0 h 620"/>
              <a:gd name="T42" fmla="*/ 4 w 4761"/>
              <a:gd name="T43" fmla="*/ 4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61" h="620">
                <a:moveTo>
                  <a:pt x="4" y="4"/>
                </a:moveTo>
                <a:lnTo>
                  <a:pt x="8" y="4"/>
                </a:lnTo>
                <a:lnTo>
                  <a:pt x="8" y="476"/>
                </a:lnTo>
                <a:lnTo>
                  <a:pt x="207" y="476"/>
                </a:lnTo>
                <a:lnTo>
                  <a:pt x="207" y="601"/>
                </a:lnTo>
                <a:lnTo>
                  <a:pt x="334" y="476"/>
                </a:lnTo>
                <a:lnTo>
                  <a:pt x="4753" y="476"/>
                </a:lnTo>
                <a:lnTo>
                  <a:pt x="4753" y="8"/>
                </a:ln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lnTo>
                  <a:pt x="4761" y="0"/>
                </a:lnTo>
                <a:lnTo>
                  <a:pt x="4761" y="484"/>
                </a:lnTo>
                <a:lnTo>
                  <a:pt x="338" y="484"/>
                </a:lnTo>
                <a:lnTo>
                  <a:pt x="199" y="620"/>
                </a:lnTo>
                <a:lnTo>
                  <a:pt x="199" y="484"/>
                </a:lnTo>
                <a:lnTo>
                  <a:pt x="0" y="48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985373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vallend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23"/>
            <a:ext cx="9144000" cy="640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928" y="1052736"/>
            <a:ext cx="5133256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Korte titel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2875141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37170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3491880" y="4653136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55172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614920904"/>
      </p:ext>
    </p:extLst>
  </p:cSld>
  <p:clrMapOvr>
    <a:masterClrMapping/>
  </p:clrMapOvr>
  <p:transition spd="slow" advClick="0" advTm="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9144000" cy="4243388"/>
            <a:chOff x="0" y="2614613"/>
            <a:chExt cx="9144000" cy="4243388"/>
          </a:xfrm>
          <a:solidFill>
            <a:srgbClr val="C3C80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8226100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7704313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4698000" y="5446800"/>
            <a:ext cx="4122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7704840" y="6525344"/>
            <a:ext cx="1116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8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89897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e na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7" y="3140970"/>
            <a:ext cx="7633097" cy="3167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Tekst of plaatje</a:t>
            </a:r>
          </a:p>
        </p:txBody>
      </p:sp>
    </p:spTree>
    <p:extLst>
      <p:ext uri="{BB962C8B-B14F-4D97-AF65-F5344CB8AC3E}">
        <p14:creationId xmlns:p14="http://schemas.microsoft.com/office/powerpoint/2010/main" val="4216071575"/>
      </p:ext>
    </p:extLst>
  </p:cSld>
  <p:clrMapOvr>
    <a:masterClrMapping/>
  </p:clrMapOvr>
  <p:transition spd="slow" advClick="0" advTm="20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42090" y="2924944"/>
            <a:ext cx="5220072" cy="146313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Korte titel</a:t>
            </a:r>
          </a:p>
        </p:txBody>
      </p:sp>
    </p:spTree>
    <p:extLst>
      <p:ext uri="{BB962C8B-B14F-4D97-AF65-F5344CB8AC3E}">
        <p14:creationId xmlns:p14="http://schemas.microsoft.com/office/powerpoint/2010/main" val="3377593170"/>
      </p:ext>
    </p:extLst>
  </p:cSld>
  <p:clrMapOvr>
    <a:masterClrMapping/>
  </p:clrMapOvr>
  <p:transition spd="slow" advClick="0" advTm="20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vallend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VILANS-ppt_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1052736"/>
            <a:ext cx="5133256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/>
          </p:nvPr>
        </p:nvSpPr>
        <p:spPr>
          <a:xfrm>
            <a:off x="3491880" y="2875141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3491880" y="37170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3491880" y="4653136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3491880" y="5517232"/>
            <a:ext cx="4896420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6485"/>
      </p:ext>
    </p:extLst>
  </p:cSld>
  <p:clrMapOvr>
    <a:masterClrMapping/>
  </p:clrMapOvr>
  <p:transition spd="slow" advClick="0" advTm="20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zondere na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VILANS-ppt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115617" y="3140970"/>
            <a:ext cx="7633097" cy="3167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363952"/>
      </p:ext>
    </p:extLst>
  </p:cSld>
  <p:clrMapOvr>
    <a:masterClrMapping/>
  </p:clrMapOvr>
  <p:transition spd="slow" advClick="0" advTm="20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bl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ILANS-ppt_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090" y="2924944"/>
            <a:ext cx="5220072" cy="146313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910620"/>
      </p:ext>
    </p:extLst>
  </p:cSld>
  <p:clrMapOvr>
    <a:masterClrMapping/>
  </p:clrMapOvr>
  <p:transition spd="slow" advClick="0" advTm="20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 tekstdia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7"/>
          <p:cNvSpPr/>
          <p:nvPr userDrawn="1"/>
        </p:nvSpPr>
        <p:spPr>
          <a:xfrm>
            <a:off x="0" y="-33338"/>
            <a:ext cx="9144000" cy="1095376"/>
          </a:xfrm>
          <a:prstGeom prst="rect">
            <a:avLst/>
          </a:prstGeom>
          <a:solidFill>
            <a:srgbClr val="993334"/>
          </a:solidFill>
          <a:ln>
            <a:noFill/>
          </a:ln>
          <a:effectLst>
            <a:outerShdw blurRad="165100" dist="63500" dir="8040000">
              <a:schemeClr val="bg1">
                <a:lumMod val="6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05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Vrije vorm 18"/>
          <p:cNvSpPr/>
          <p:nvPr userDrawn="1"/>
        </p:nvSpPr>
        <p:spPr>
          <a:xfrm>
            <a:off x="508000" y="1055690"/>
            <a:ext cx="196850" cy="98425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" h="98425">
                <a:moveTo>
                  <a:pt x="0" y="3175"/>
                </a:moveTo>
                <a:lnTo>
                  <a:pt x="95250" y="98425"/>
                </a:lnTo>
                <a:lnTo>
                  <a:pt x="1968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993334"/>
          </a:solidFill>
          <a:ln>
            <a:noFill/>
          </a:ln>
          <a:effectLst>
            <a:outerShdw blurRad="50800" dist="38100" dir="2700000" algn="br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05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hthoek 19"/>
          <p:cNvSpPr/>
          <p:nvPr userDrawn="1"/>
        </p:nvSpPr>
        <p:spPr>
          <a:xfrm>
            <a:off x="0" y="6616702"/>
            <a:ext cx="9144000" cy="258763"/>
          </a:xfrm>
          <a:prstGeom prst="rect">
            <a:avLst/>
          </a:prstGeom>
          <a:solidFill>
            <a:srgbClr val="D71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050">
              <a:solidFill>
                <a:srgbClr val="FFFFFF"/>
              </a:solidFill>
            </a:endParaRPr>
          </a:p>
        </p:txBody>
      </p:sp>
      <p:sp>
        <p:nvSpPr>
          <p:cNvPr id="8" name="Tijdelijke aanduiding voor dianummer 16"/>
          <p:cNvSpPr txBox="1">
            <a:spLocks/>
          </p:cNvSpPr>
          <p:nvPr userDrawn="1"/>
        </p:nvSpPr>
        <p:spPr>
          <a:xfrm>
            <a:off x="0" y="6492877"/>
            <a:ext cx="611188" cy="365125"/>
          </a:xfrm>
          <a:prstGeom prst="rect">
            <a:avLst/>
          </a:prstGeom>
        </p:spPr>
        <p:txBody>
          <a:bodyPr anchor="b"/>
          <a:lstStyle>
            <a:defPPr>
              <a:defRPr lang="nl-NL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E0F72527-CE7B-4CA9-A44B-6F9E4FD94235}" type="slidenum">
              <a:rPr lang="nl-NL" sz="675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sz="675" dirty="0">
              <a:solidFill>
                <a:srgbClr val="FFFFFF"/>
              </a:solidFill>
            </a:endParaRPr>
          </a:p>
        </p:txBody>
      </p:sp>
      <p:sp>
        <p:nvSpPr>
          <p:cNvPr id="9" name="Tekstvak 7"/>
          <p:cNvSpPr txBox="1"/>
          <p:nvPr userDrawn="1"/>
        </p:nvSpPr>
        <p:spPr>
          <a:xfrm>
            <a:off x="5292726" y="6660205"/>
            <a:ext cx="3454400" cy="196208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675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Faculteit der Sociale Wetenschappen</a:t>
            </a: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596901" y="0"/>
            <a:ext cx="8547100" cy="1080000"/>
          </a:xfrm>
          <a:prstGeom prst="rect">
            <a:avLst/>
          </a:prstGeom>
        </p:spPr>
        <p:txBody>
          <a:bodyPr vert="horz" lIns="0" tIns="180000" rIns="360000" bIns="108000" rtlCol="0" anchor="b">
            <a:noAutofit/>
          </a:bodyPr>
          <a:lstStyle>
            <a:lvl1pPr algn="l">
              <a:defRPr sz="2100" b="0" i="0" cap="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7"/>
          </p:nvPr>
        </p:nvSpPr>
        <p:spPr>
          <a:xfrm>
            <a:off x="324000" y="1440000"/>
            <a:ext cx="8460000" cy="47109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03597" indent="0"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130780"/>
      </p:ext>
    </p:extLst>
  </p:cSld>
  <p:clrMapOvr>
    <a:masterClrMapping/>
  </p:clrMapOvr>
  <p:transition spd="slow" advClick="0" advTm="20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6553201" y="6356350"/>
            <a:ext cx="270908" cy="173124"/>
          </a:xfrm>
          <a:prstGeom prst="rect">
            <a:avLst/>
          </a:prstGeom>
        </p:spPr>
        <p:txBody>
          <a:bodyPr lIns="0" tIns="0" rIns="0" bIns="0"/>
          <a:lstStyle>
            <a:lvl1pPr algn="l" defTabSz="685775">
              <a:defRPr sz="844">
                <a:solidFill>
                  <a:srgbClr val="009FE3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6278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21296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C3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C3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27013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7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0" name="Groep 9"/>
          <p:cNvGrpSpPr>
            <a:grpSpLocks noSelect="1"/>
          </p:cNvGrpSpPr>
          <p:nvPr userDrawn="1"/>
        </p:nvGrpSpPr>
        <p:grpSpPr bwMode="gray">
          <a:xfrm>
            <a:off x="-1818852" y="-26110"/>
            <a:ext cx="1728000" cy="6245482"/>
            <a:chOff x="-1818852" y="-26110"/>
            <a:chExt cx="1728000" cy="6245482"/>
          </a:xfrm>
        </p:grpSpPr>
        <p:sp>
          <p:nvSpPr>
            <p:cNvPr id="7" name="Rounded Rectangular Callout 9 (JU-Free)"/>
            <p:cNvSpPr>
              <a:spLocks/>
            </p:cNvSpPr>
            <p:nvPr userDrawn="1"/>
          </p:nvSpPr>
          <p:spPr bwMode="gray">
            <a:xfrm>
              <a:off x="-1818852" y="-26110"/>
              <a:ext cx="1728000" cy="6245482"/>
            </a:xfrm>
            <a:prstGeom prst="snip1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1000" noProof="1">
                  <a:solidFill>
                    <a:schemeClr val="tx1"/>
                  </a:solidFill>
                </a:rPr>
                <a:t>Dit is een voorbeelddia. Je kunt</a:t>
              </a:r>
              <a:r>
                <a:rPr lang="nl-NL" sz="1000" baseline="0" noProof="1">
                  <a:solidFill>
                    <a:schemeClr val="tx1"/>
                  </a:solidFill>
                </a:rPr>
                <a:t> deze dia wijzigen, kopiëren, of verwijderen. Het is toegestaan om de gekleurde vlakken of iconen om te kleuren. Dit kan als volgt:</a:t>
              </a:r>
            </a:p>
            <a:p>
              <a:r>
                <a:rPr lang="nl-NL" sz="1000" baseline="0" noProof="1">
                  <a:solidFill>
                    <a:schemeClr val="tx1"/>
                  </a:solidFill>
                </a:rPr>
                <a:t>Klik in het vlak en ga naar de werkbalk bovenin het scherm en klik op Opmaak en klik op Opvullen van de vorm. Kies een kleur onder Aangepaste kleuren:</a:t>
              </a: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r>
                <a:rPr lang="nl-NL" sz="1000" baseline="0" noProof="1">
                  <a:solidFill>
                    <a:schemeClr val="tx1"/>
                  </a:solidFill>
                </a:rPr>
                <a:t>Ben je de voorbeelddia kwijt, dan kun je een nieuwe presentatie openen en de voorbeelddia uit de nieuwe presentatie kopiëren en plakken in je eigen presentatie. </a:t>
              </a: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r>
                <a:rPr lang="nl-NL" sz="1000" baseline="0" noProof="1">
                  <a:solidFill>
                    <a:schemeClr val="tx1"/>
                  </a:solidFill>
                </a:rPr>
                <a:t>Deze instructie staat buiten beeld en wordt niet geprint of zichtbaar bij presenteren.</a:t>
              </a:r>
            </a:p>
            <a:p>
              <a:endParaRPr lang="nl-NL" sz="1000" noProof="1">
                <a:solidFill>
                  <a:schemeClr val="tx1"/>
                </a:solidFill>
              </a:endParaRPr>
            </a:p>
          </p:txBody>
        </p:sp>
        <p:pic>
          <p:nvPicPr>
            <p:cNvPr id="9" name="Afbeelding 8"/>
            <p:cNvPicPr>
              <a:picLocks noSelect="1"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-1797239" y="2348856"/>
              <a:ext cx="1208789" cy="168409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4" r:id="rId4"/>
    <p:sldLayoutId id="2147483806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rgbClr val="5E356F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C3C8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962" y="-7586"/>
            <a:ext cx="600412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451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962" y="-7586"/>
            <a:ext cx="600412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3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spd="slow" advClick="0" advTm="20000">
    <p:push dir="u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57187" y="1526977"/>
            <a:ext cx="8435597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3" name="Shape 3"/>
          <p:cNvSpPr/>
          <p:nvPr/>
        </p:nvSpPr>
        <p:spPr>
          <a:xfrm>
            <a:off x="357187" y="446484"/>
            <a:ext cx="8435597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7188" y="1848445"/>
            <a:ext cx="8429625" cy="428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446984" y="6509742"/>
            <a:ext cx="400879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0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6" r:id="rId10"/>
    <p:sldLayoutId id="2147483767" r:id="rId11"/>
    <p:sldLayoutId id="2147483768" r:id="rId12"/>
    <p:sldLayoutId id="2147483769" r:id="rId13"/>
    <p:sldLayoutId id="2147483805" r:id="rId14"/>
    <p:sldLayoutId id="2147483807" r:id="rId15"/>
  </p:sldLayoutIdLst>
  <p:transition spd="med"/>
  <p:txStyles>
    <p:titleStyle>
      <a:lvl1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410751" rtl="0" latinLnBrk="0">
        <a:lnSpc>
          <a:spcPct val="90000"/>
        </a:lnSpc>
        <a:spcBef>
          <a:spcPts val="1125"/>
        </a:spcBef>
        <a:spcAft>
          <a:spcPts val="0"/>
        </a:spcAft>
        <a:buClrTx/>
        <a:buSzTx/>
        <a:buFontTx/>
        <a:buNone/>
        <a:tabLst/>
        <a:defRPr sz="4922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330387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660773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991160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321547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1651933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1982320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2312707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2643094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2973480" marR="0" indent="-330387" algn="l" defTabSz="410751" rtl="0" latinLnBrk="0">
        <a:lnSpc>
          <a:spcPct val="100000"/>
        </a:lnSpc>
        <a:spcBef>
          <a:spcPts val="1687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2531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962" y="-7586"/>
            <a:ext cx="600412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8100001" y="6360012"/>
            <a:ext cx="660245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65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hf sldNum="0" hdr="0" ftr="0" dt="0"/>
  <p:txStyles>
    <p:titleStyle>
      <a:lvl1pPr algn="l" defTabSz="914353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889" indent="-215889" algn="l" defTabSz="914353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978" indent="-215989" algn="l" defTabSz="914353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67" indent="-215989" algn="l" defTabSz="914353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3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35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9" indent="0" algn="l" defTabSz="91435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978" indent="0" algn="l" defTabSz="91435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7967" indent="0" algn="l" defTabSz="91435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962" y="-7586"/>
            <a:ext cx="600412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9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962" y="-7586"/>
            <a:ext cx="600412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8100001" y="6360012"/>
            <a:ext cx="660245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ransition spd="slow" advClick="0" advTm="20000">
    <p:push dir="u"/>
  </p:transition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625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1925" indent="-161925" algn="l" defTabSz="6858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35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20000"/>
        </a:lnSpc>
        <a:spcBef>
          <a:spcPts val="1575"/>
        </a:spcBef>
        <a:buFont typeface="Arial" pitchFamily="34" charset="0"/>
        <a:buNone/>
        <a:defRPr sz="165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jpeg"/><Relationship Id="rId4" Type="http://schemas.openxmlformats.org/officeDocument/2006/relationships/hyperlink" Target="mailto:h.nies@vilans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2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26" name="Groep 25 (JU-Free)"/>
          <p:cNvGrpSpPr>
            <a:grpSpLocks/>
          </p:cNvGrpSpPr>
          <p:nvPr/>
        </p:nvGrpSpPr>
        <p:grpSpPr>
          <a:xfrm>
            <a:off x="-30689" y="2625749"/>
            <a:ext cx="9144000" cy="4243388"/>
            <a:chOff x="0" y="2636045"/>
            <a:chExt cx="9144000" cy="4243388"/>
          </a:xfrm>
          <a:solidFill>
            <a:srgbClr val="009EE0"/>
          </a:solidFill>
        </p:grpSpPr>
        <p:sp>
          <p:nvSpPr>
            <p:cNvPr id="28" name="Rechthoek 5 (JU-Free)"/>
            <p:cNvSpPr>
              <a:spLocks noChangeArrowheads="1"/>
            </p:cNvSpPr>
            <p:nvPr/>
          </p:nvSpPr>
          <p:spPr bwMode="gray">
            <a:xfrm>
              <a:off x="0" y="2636045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Rechthoek 28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ep 29"/>
          <p:cNvGrpSpPr>
            <a:grpSpLocks noSelect="1"/>
          </p:cNvGrpSpPr>
          <p:nvPr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31" name="Rechthoek 30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hoek 31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8"/>
          <p:cNvSpPr>
            <a:spLocks noSelect="1"/>
          </p:cNvSpPr>
          <p:nvPr/>
        </p:nvSpPr>
        <p:spPr bwMode="gray">
          <a:xfrm>
            <a:off x="8226100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4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5" name="Freeform 10"/>
          <p:cNvSpPr>
            <a:spLocks noSelect="1"/>
          </p:cNvSpPr>
          <p:nvPr/>
        </p:nvSpPr>
        <p:spPr bwMode="gray">
          <a:xfrm>
            <a:off x="7704313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36" name="Groep 35"/>
          <p:cNvGrpSpPr>
            <a:grpSpLocks noSelect="1"/>
          </p:cNvGrpSpPr>
          <p:nvPr/>
        </p:nvGrpSpPr>
        <p:grpSpPr>
          <a:xfrm>
            <a:off x="1625602" y="4343404"/>
            <a:ext cx="636588" cy="636588"/>
            <a:chOff x="1625602" y="4343404"/>
            <a:chExt cx="636588" cy="636588"/>
          </a:xfrm>
        </p:grpSpPr>
        <p:sp>
          <p:nvSpPr>
            <p:cNvPr id="37" name="Oval 5 (JU-Free)"/>
            <p:cNvSpPr>
              <a:spLocks noChangeArrowheads="1"/>
            </p:cNvSpPr>
            <p:nvPr userDrawn="1"/>
          </p:nvSpPr>
          <p:spPr bwMode="gray">
            <a:xfrm>
              <a:off x="1625602" y="4343404"/>
              <a:ext cx="636588" cy="636588"/>
            </a:xfrm>
            <a:prstGeom prst="ellipse">
              <a:avLst/>
            </a:prstGeom>
            <a:solidFill>
              <a:srgbClr val="E20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Vrije vorm 6 (JU-Free)"/>
            <p:cNvSpPr>
              <a:spLocks/>
            </p:cNvSpPr>
            <p:nvPr userDrawn="1"/>
          </p:nvSpPr>
          <p:spPr bwMode="gray">
            <a:xfrm>
              <a:off x="1720852" y="4448179"/>
              <a:ext cx="444500" cy="388938"/>
            </a:xfrm>
            <a:custGeom>
              <a:avLst/>
              <a:gdLst>
                <a:gd name="T0" fmla="*/ 1258 w 4168"/>
                <a:gd name="T1" fmla="*/ 1663 h 3653"/>
                <a:gd name="T2" fmla="*/ 1500 w 4168"/>
                <a:gd name="T3" fmla="*/ 1181 h 3653"/>
                <a:gd name="T4" fmla="*/ 1541 w 4168"/>
                <a:gd name="T5" fmla="*/ 978 h 3653"/>
                <a:gd name="T6" fmla="*/ 1571 w 4168"/>
                <a:gd name="T7" fmla="*/ 878 h 3653"/>
                <a:gd name="T8" fmla="*/ 1712 w 4168"/>
                <a:gd name="T9" fmla="*/ 160 h 3653"/>
                <a:gd name="T10" fmla="*/ 2537 w 4168"/>
                <a:gd name="T11" fmla="*/ 484 h 3653"/>
                <a:gd name="T12" fmla="*/ 2530 w 4168"/>
                <a:gd name="T13" fmla="*/ 856 h 3653"/>
                <a:gd name="T14" fmla="*/ 2403 w 4168"/>
                <a:gd name="T15" fmla="*/ 1031 h 3653"/>
                <a:gd name="T16" fmla="*/ 2654 w 4168"/>
                <a:gd name="T17" fmla="*/ 1181 h 3653"/>
                <a:gd name="T18" fmla="*/ 2897 w 4168"/>
                <a:gd name="T19" fmla="*/ 1663 h 3653"/>
                <a:gd name="T20" fmla="*/ 3990 w 4168"/>
                <a:gd name="T21" fmla="*/ 3175 h 3653"/>
                <a:gd name="T22" fmla="*/ 3575 w 4168"/>
                <a:gd name="T23" fmla="*/ 2919 h 3653"/>
                <a:gd name="T24" fmla="*/ 3676 w 4168"/>
                <a:gd name="T25" fmla="*/ 2700 h 3653"/>
                <a:gd name="T26" fmla="*/ 3741 w 4168"/>
                <a:gd name="T27" fmla="*/ 2439 h 3653"/>
                <a:gd name="T28" fmla="*/ 3693 w 4168"/>
                <a:gd name="T29" fmla="*/ 2177 h 3653"/>
                <a:gd name="T30" fmla="*/ 3003 w 4168"/>
                <a:gd name="T31" fmla="*/ 2425 h 3653"/>
                <a:gd name="T32" fmla="*/ 3024 w 4168"/>
                <a:gd name="T33" fmla="*/ 2685 h 3653"/>
                <a:gd name="T34" fmla="*/ 3100 w 4168"/>
                <a:gd name="T35" fmla="*/ 2867 h 3653"/>
                <a:gd name="T36" fmla="*/ 3062 w 4168"/>
                <a:gd name="T37" fmla="*/ 3050 h 3653"/>
                <a:gd name="T38" fmla="*/ 2612 w 4168"/>
                <a:gd name="T39" fmla="*/ 3309 h 3653"/>
                <a:gd name="T40" fmla="*/ 4168 w 4168"/>
                <a:gd name="T41" fmla="*/ 3653 h 3653"/>
                <a:gd name="T42" fmla="*/ 2602 w 4168"/>
                <a:gd name="T43" fmla="*/ 2745 h 3653"/>
                <a:gd name="T44" fmla="*/ 2154 w 4168"/>
                <a:gd name="T45" fmla="*/ 1904 h 3653"/>
                <a:gd name="T46" fmla="*/ 1968 w 4168"/>
                <a:gd name="T47" fmla="*/ 1904 h 3653"/>
                <a:gd name="T48" fmla="*/ 1561 w 4168"/>
                <a:gd name="T49" fmla="*/ 2747 h 3653"/>
                <a:gd name="T50" fmla="*/ 1684 w 4168"/>
                <a:gd name="T51" fmla="*/ 2886 h 3653"/>
                <a:gd name="T52" fmla="*/ 2481 w 4168"/>
                <a:gd name="T53" fmla="*/ 2887 h 3653"/>
                <a:gd name="T54" fmla="*/ 2602 w 4168"/>
                <a:gd name="T55" fmla="*/ 2745 h 3653"/>
                <a:gd name="T56" fmla="*/ 1106 w 4168"/>
                <a:gd name="T57" fmla="*/ 3050 h 3653"/>
                <a:gd name="T58" fmla="*/ 1068 w 4168"/>
                <a:gd name="T59" fmla="*/ 2867 h 3653"/>
                <a:gd name="T60" fmla="*/ 1144 w 4168"/>
                <a:gd name="T61" fmla="*/ 2685 h 3653"/>
                <a:gd name="T62" fmla="*/ 1165 w 4168"/>
                <a:gd name="T63" fmla="*/ 2425 h 3653"/>
                <a:gd name="T64" fmla="*/ 475 w 4168"/>
                <a:gd name="T65" fmla="*/ 2177 h 3653"/>
                <a:gd name="T66" fmla="*/ 427 w 4168"/>
                <a:gd name="T67" fmla="*/ 2439 h 3653"/>
                <a:gd name="T68" fmla="*/ 492 w 4168"/>
                <a:gd name="T69" fmla="*/ 2700 h 3653"/>
                <a:gd name="T70" fmla="*/ 593 w 4168"/>
                <a:gd name="T71" fmla="*/ 2919 h 3653"/>
                <a:gd name="T72" fmla="*/ 178 w 4168"/>
                <a:gd name="T73" fmla="*/ 3175 h 3653"/>
                <a:gd name="T74" fmla="*/ 0 w 4168"/>
                <a:gd name="T75" fmla="*/ 3653 h 3653"/>
                <a:gd name="T76" fmla="*/ 1556 w 4168"/>
                <a:gd name="T77" fmla="*/ 330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8" h="3653">
                  <a:moveTo>
                    <a:pt x="2897" y="1663"/>
                  </a:moveTo>
                  <a:cubicBezTo>
                    <a:pt x="1258" y="1663"/>
                    <a:pt x="1258" y="1663"/>
                    <a:pt x="1258" y="1663"/>
                  </a:cubicBezTo>
                  <a:cubicBezTo>
                    <a:pt x="1260" y="1609"/>
                    <a:pt x="1301" y="1469"/>
                    <a:pt x="1356" y="1324"/>
                  </a:cubicBezTo>
                  <a:cubicBezTo>
                    <a:pt x="1386" y="1250"/>
                    <a:pt x="1435" y="1203"/>
                    <a:pt x="1500" y="1181"/>
                  </a:cubicBezTo>
                  <a:cubicBezTo>
                    <a:pt x="1601" y="1146"/>
                    <a:pt x="1865" y="1180"/>
                    <a:pt x="1895" y="1001"/>
                  </a:cubicBezTo>
                  <a:cubicBezTo>
                    <a:pt x="1783" y="1018"/>
                    <a:pt x="1651" y="1039"/>
                    <a:pt x="1541" y="978"/>
                  </a:cubicBezTo>
                  <a:cubicBezTo>
                    <a:pt x="1541" y="978"/>
                    <a:pt x="1611" y="951"/>
                    <a:pt x="1625" y="891"/>
                  </a:cubicBezTo>
                  <a:cubicBezTo>
                    <a:pt x="1604" y="891"/>
                    <a:pt x="1586" y="892"/>
                    <a:pt x="1571" y="878"/>
                  </a:cubicBezTo>
                  <a:cubicBezTo>
                    <a:pt x="1697" y="820"/>
                    <a:pt x="1640" y="645"/>
                    <a:pt x="1624" y="499"/>
                  </a:cubicBezTo>
                  <a:cubicBezTo>
                    <a:pt x="1608" y="359"/>
                    <a:pt x="1644" y="250"/>
                    <a:pt x="1712" y="160"/>
                  </a:cubicBezTo>
                  <a:cubicBezTo>
                    <a:pt x="1780" y="70"/>
                    <a:pt x="1968" y="0"/>
                    <a:pt x="2129" y="53"/>
                  </a:cubicBezTo>
                  <a:cubicBezTo>
                    <a:pt x="2386" y="7"/>
                    <a:pt x="2567" y="246"/>
                    <a:pt x="2537" y="484"/>
                  </a:cubicBezTo>
                  <a:cubicBezTo>
                    <a:pt x="2519" y="628"/>
                    <a:pt x="2469" y="729"/>
                    <a:pt x="2638" y="830"/>
                  </a:cubicBezTo>
                  <a:cubicBezTo>
                    <a:pt x="2607" y="859"/>
                    <a:pt x="2576" y="871"/>
                    <a:pt x="2530" y="856"/>
                  </a:cubicBezTo>
                  <a:cubicBezTo>
                    <a:pt x="2549" y="920"/>
                    <a:pt x="2584" y="962"/>
                    <a:pt x="2648" y="969"/>
                  </a:cubicBezTo>
                  <a:cubicBezTo>
                    <a:pt x="2574" y="1029"/>
                    <a:pt x="2495" y="1052"/>
                    <a:pt x="2403" y="1031"/>
                  </a:cubicBezTo>
                  <a:cubicBezTo>
                    <a:pt x="2338" y="1016"/>
                    <a:pt x="2322" y="1007"/>
                    <a:pt x="2259" y="1000"/>
                  </a:cubicBezTo>
                  <a:cubicBezTo>
                    <a:pt x="2298" y="1182"/>
                    <a:pt x="2554" y="1146"/>
                    <a:pt x="2654" y="1181"/>
                  </a:cubicBezTo>
                  <a:cubicBezTo>
                    <a:pt x="2720" y="1203"/>
                    <a:pt x="2769" y="1250"/>
                    <a:pt x="2799" y="1324"/>
                  </a:cubicBezTo>
                  <a:cubicBezTo>
                    <a:pt x="2854" y="1469"/>
                    <a:pt x="2895" y="1609"/>
                    <a:pt x="2897" y="1663"/>
                  </a:cubicBezTo>
                  <a:close/>
                  <a:moveTo>
                    <a:pt x="4114" y="3309"/>
                  </a:moveTo>
                  <a:cubicBezTo>
                    <a:pt x="4099" y="3249"/>
                    <a:pt x="4049" y="3193"/>
                    <a:pt x="3990" y="3175"/>
                  </a:cubicBezTo>
                  <a:cubicBezTo>
                    <a:pt x="3663" y="3050"/>
                    <a:pt x="3663" y="3050"/>
                    <a:pt x="3663" y="3050"/>
                  </a:cubicBezTo>
                  <a:cubicBezTo>
                    <a:pt x="3627" y="3039"/>
                    <a:pt x="3580" y="2963"/>
                    <a:pt x="3575" y="2919"/>
                  </a:cubicBezTo>
                  <a:cubicBezTo>
                    <a:pt x="3601" y="2901"/>
                    <a:pt x="3621" y="2875"/>
                    <a:pt x="3625" y="2867"/>
                  </a:cubicBezTo>
                  <a:cubicBezTo>
                    <a:pt x="3656" y="2815"/>
                    <a:pt x="3661" y="2755"/>
                    <a:pt x="3676" y="2700"/>
                  </a:cubicBezTo>
                  <a:cubicBezTo>
                    <a:pt x="3701" y="2685"/>
                    <a:pt x="3701" y="2685"/>
                    <a:pt x="3701" y="2685"/>
                  </a:cubicBezTo>
                  <a:cubicBezTo>
                    <a:pt x="3734" y="2594"/>
                    <a:pt x="3745" y="2513"/>
                    <a:pt x="3741" y="2439"/>
                  </a:cubicBezTo>
                  <a:cubicBezTo>
                    <a:pt x="3722" y="2425"/>
                    <a:pt x="3722" y="2425"/>
                    <a:pt x="3722" y="2425"/>
                  </a:cubicBezTo>
                  <a:cubicBezTo>
                    <a:pt x="3727" y="2357"/>
                    <a:pt x="3725" y="2236"/>
                    <a:pt x="3693" y="2177"/>
                  </a:cubicBezTo>
                  <a:cubicBezTo>
                    <a:pt x="3568" y="1948"/>
                    <a:pt x="3157" y="1948"/>
                    <a:pt x="3033" y="2177"/>
                  </a:cubicBezTo>
                  <a:cubicBezTo>
                    <a:pt x="3000" y="2236"/>
                    <a:pt x="2998" y="2357"/>
                    <a:pt x="3003" y="2425"/>
                  </a:cubicBezTo>
                  <a:cubicBezTo>
                    <a:pt x="2984" y="2439"/>
                    <a:pt x="2984" y="2439"/>
                    <a:pt x="2984" y="2439"/>
                  </a:cubicBezTo>
                  <a:cubicBezTo>
                    <a:pt x="2980" y="2513"/>
                    <a:pt x="2991" y="2594"/>
                    <a:pt x="3024" y="2685"/>
                  </a:cubicBezTo>
                  <a:cubicBezTo>
                    <a:pt x="3050" y="2700"/>
                    <a:pt x="3050" y="2700"/>
                    <a:pt x="3050" y="2700"/>
                  </a:cubicBezTo>
                  <a:cubicBezTo>
                    <a:pt x="3064" y="2755"/>
                    <a:pt x="3070" y="2815"/>
                    <a:pt x="3100" y="2867"/>
                  </a:cubicBezTo>
                  <a:cubicBezTo>
                    <a:pt x="3104" y="2875"/>
                    <a:pt x="3124" y="2901"/>
                    <a:pt x="3151" y="2919"/>
                  </a:cubicBezTo>
                  <a:cubicBezTo>
                    <a:pt x="3146" y="2963"/>
                    <a:pt x="3098" y="3039"/>
                    <a:pt x="3062" y="3050"/>
                  </a:cubicBezTo>
                  <a:cubicBezTo>
                    <a:pt x="2735" y="3175"/>
                    <a:pt x="2735" y="3175"/>
                    <a:pt x="2735" y="3175"/>
                  </a:cubicBezTo>
                  <a:cubicBezTo>
                    <a:pt x="2676" y="3193"/>
                    <a:pt x="2626" y="3249"/>
                    <a:pt x="2612" y="3309"/>
                  </a:cubicBezTo>
                  <a:cubicBezTo>
                    <a:pt x="2557" y="3653"/>
                    <a:pt x="2557" y="3653"/>
                    <a:pt x="2557" y="3653"/>
                  </a:cubicBezTo>
                  <a:cubicBezTo>
                    <a:pt x="4168" y="3653"/>
                    <a:pt x="4168" y="3653"/>
                    <a:pt x="4168" y="3653"/>
                  </a:cubicBezTo>
                  <a:lnTo>
                    <a:pt x="4114" y="3309"/>
                  </a:lnTo>
                  <a:close/>
                  <a:moveTo>
                    <a:pt x="2602" y="2745"/>
                  </a:moveTo>
                  <a:cubicBezTo>
                    <a:pt x="2154" y="2363"/>
                    <a:pt x="2154" y="2363"/>
                    <a:pt x="2154" y="2363"/>
                  </a:cubicBezTo>
                  <a:cubicBezTo>
                    <a:pt x="2154" y="1904"/>
                    <a:pt x="2154" y="1904"/>
                    <a:pt x="2154" y="1904"/>
                  </a:cubicBezTo>
                  <a:cubicBezTo>
                    <a:pt x="2154" y="1853"/>
                    <a:pt x="2112" y="1811"/>
                    <a:pt x="2061" y="1811"/>
                  </a:cubicBezTo>
                  <a:cubicBezTo>
                    <a:pt x="2009" y="1811"/>
                    <a:pt x="1968" y="1853"/>
                    <a:pt x="1968" y="1904"/>
                  </a:cubicBezTo>
                  <a:cubicBezTo>
                    <a:pt x="1968" y="2386"/>
                    <a:pt x="1968" y="2386"/>
                    <a:pt x="1968" y="2386"/>
                  </a:cubicBezTo>
                  <a:cubicBezTo>
                    <a:pt x="1561" y="2747"/>
                    <a:pt x="1561" y="2747"/>
                    <a:pt x="1561" y="2747"/>
                  </a:cubicBezTo>
                  <a:cubicBezTo>
                    <a:pt x="1522" y="2781"/>
                    <a:pt x="1519" y="2840"/>
                    <a:pt x="1553" y="2878"/>
                  </a:cubicBezTo>
                  <a:cubicBezTo>
                    <a:pt x="1587" y="2917"/>
                    <a:pt x="1646" y="2920"/>
                    <a:pt x="1684" y="2886"/>
                  </a:cubicBezTo>
                  <a:cubicBezTo>
                    <a:pt x="2075" y="2540"/>
                    <a:pt x="2075" y="2540"/>
                    <a:pt x="2075" y="2540"/>
                  </a:cubicBezTo>
                  <a:cubicBezTo>
                    <a:pt x="2481" y="2887"/>
                    <a:pt x="2481" y="2887"/>
                    <a:pt x="2481" y="2887"/>
                  </a:cubicBezTo>
                  <a:cubicBezTo>
                    <a:pt x="2521" y="2920"/>
                    <a:pt x="2579" y="2915"/>
                    <a:pt x="2613" y="2876"/>
                  </a:cubicBezTo>
                  <a:cubicBezTo>
                    <a:pt x="2646" y="2837"/>
                    <a:pt x="2641" y="2778"/>
                    <a:pt x="2602" y="2745"/>
                  </a:cubicBezTo>
                  <a:close/>
                  <a:moveTo>
                    <a:pt x="1433" y="3175"/>
                  </a:moveTo>
                  <a:cubicBezTo>
                    <a:pt x="1106" y="3050"/>
                    <a:pt x="1106" y="3050"/>
                    <a:pt x="1106" y="3050"/>
                  </a:cubicBezTo>
                  <a:cubicBezTo>
                    <a:pt x="1070" y="3039"/>
                    <a:pt x="1022" y="2963"/>
                    <a:pt x="1018" y="2919"/>
                  </a:cubicBezTo>
                  <a:cubicBezTo>
                    <a:pt x="1044" y="2901"/>
                    <a:pt x="1064" y="2875"/>
                    <a:pt x="1068" y="2867"/>
                  </a:cubicBezTo>
                  <a:cubicBezTo>
                    <a:pt x="1098" y="2815"/>
                    <a:pt x="1104" y="2755"/>
                    <a:pt x="1119" y="2700"/>
                  </a:cubicBezTo>
                  <a:cubicBezTo>
                    <a:pt x="1144" y="2685"/>
                    <a:pt x="1144" y="2685"/>
                    <a:pt x="1144" y="2685"/>
                  </a:cubicBezTo>
                  <a:cubicBezTo>
                    <a:pt x="1177" y="2594"/>
                    <a:pt x="1188" y="2513"/>
                    <a:pt x="1184" y="2439"/>
                  </a:cubicBezTo>
                  <a:cubicBezTo>
                    <a:pt x="1165" y="2425"/>
                    <a:pt x="1165" y="2425"/>
                    <a:pt x="1165" y="2425"/>
                  </a:cubicBezTo>
                  <a:cubicBezTo>
                    <a:pt x="1170" y="2357"/>
                    <a:pt x="1168" y="2236"/>
                    <a:pt x="1135" y="2177"/>
                  </a:cubicBezTo>
                  <a:cubicBezTo>
                    <a:pt x="1011" y="1948"/>
                    <a:pt x="600" y="1948"/>
                    <a:pt x="475" y="2177"/>
                  </a:cubicBezTo>
                  <a:cubicBezTo>
                    <a:pt x="443" y="2236"/>
                    <a:pt x="441" y="2357"/>
                    <a:pt x="446" y="2425"/>
                  </a:cubicBezTo>
                  <a:cubicBezTo>
                    <a:pt x="427" y="2439"/>
                    <a:pt x="427" y="2439"/>
                    <a:pt x="427" y="2439"/>
                  </a:cubicBezTo>
                  <a:cubicBezTo>
                    <a:pt x="423" y="2513"/>
                    <a:pt x="434" y="2594"/>
                    <a:pt x="467" y="2685"/>
                  </a:cubicBezTo>
                  <a:cubicBezTo>
                    <a:pt x="492" y="2700"/>
                    <a:pt x="492" y="2700"/>
                    <a:pt x="492" y="2700"/>
                  </a:cubicBezTo>
                  <a:cubicBezTo>
                    <a:pt x="507" y="2755"/>
                    <a:pt x="512" y="2815"/>
                    <a:pt x="543" y="2867"/>
                  </a:cubicBezTo>
                  <a:cubicBezTo>
                    <a:pt x="547" y="2875"/>
                    <a:pt x="567" y="2901"/>
                    <a:pt x="593" y="2919"/>
                  </a:cubicBezTo>
                  <a:cubicBezTo>
                    <a:pt x="589" y="2963"/>
                    <a:pt x="541" y="3039"/>
                    <a:pt x="505" y="3050"/>
                  </a:cubicBezTo>
                  <a:cubicBezTo>
                    <a:pt x="178" y="3175"/>
                    <a:pt x="178" y="3175"/>
                    <a:pt x="178" y="3175"/>
                  </a:cubicBezTo>
                  <a:cubicBezTo>
                    <a:pt x="119" y="3193"/>
                    <a:pt x="69" y="3249"/>
                    <a:pt x="54" y="3309"/>
                  </a:cubicBezTo>
                  <a:cubicBezTo>
                    <a:pt x="0" y="3653"/>
                    <a:pt x="0" y="3653"/>
                    <a:pt x="0" y="3653"/>
                  </a:cubicBezTo>
                  <a:cubicBezTo>
                    <a:pt x="1611" y="3653"/>
                    <a:pt x="1611" y="3653"/>
                    <a:pt x="1611" y="3653"/>
                  </a:cubicBezTo>
                  <a:cubicBezTo>
                    <a:pt x="1556" y="3309"/>
                    <a:pt x="1556" y="3309"/>
                    <a:pt x="1556" y="3309"/>
                  </a:cubicBezTo>
                  <a:cubicBezTo>
                    <a:pt x="1542" y="3249"/>
                    <a:pt x="1492" y="3193"/>
                    <a:pt x="1433" y="3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4" name="Ondertitel 3"/>
          <p:cNvSpPr>
            <a:spLocks noGrp="1" noRot="1" noMove="1" noResize="1" noEditPoints="1" noChangeShapeType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400" b="1" dirty="0"/>
              <a:t>Prof. dr. Henk Nies</a:t>
            </a:r>
          </a:p>
          <a:p>
            <a:r>
              <a:rPr lang="en-GB" sz="1600" dirty="0"/>
              <a:t>Vilans, Centre of Expertise for Long-term Care, Utrecht </a:t>
            </a:r>
          </a:p>
          <a:p>
            <a:r>
              <a:rPr lang="en-GB" sz="1600" dirty="0"/>
              <a:t>Vrije Universiteit, Amsterdam</a:t>
            </a:r>
          </a:p>
          <a:p>
            <a:r>
              <a:rPr lang="en-GB" sz="1600" dirty="0"/>
              <a:t>Quality Council, National Health Care Institute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 noRot="1" noMove="1" noResize="1" noEditPoints="1" noChangeShapeType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24 September2019</a:t>
            </a:r>
          </a:p>
          <a:p>
            <a:r>
              <a:rPr lang="en-GB" dirty="0"/>
              <a:t>Malmö</a:t>
            </a:r>
          </a:p>
        </p:txBody>
      </p:sp>
      <p:sp>
        <p:nvSpPr>
          <p:cNvPr id="6" name="Tijdelijke aanduiding voor tekst 5"/>
          <p:cNvSpPr>
            <a:spLocks noGrp="1" noRot="1" noMove="1" noResize="1" noEditPoints="1" noChangeShapeType="1"/>
          </p:cNvSpPr>
          <p:nvPr>
            <p:ph type="body" sz="quarter" idx="11"/>
          </p:nvPr>
        </p:nvSpPr>
        <p:spPr/>
        <p:txBody>
          <a:bodyPr anchor="ctr">
            <a:normAutofit fontScale="40000" lnSpcReduction="20000"/>
          </a:bodyPr>
          <a:lstStyle/>
          <a:p>
            <a:r>
              <a:rPr lang="en-US" sz="7200" b="0" dirty="0">
                <a:latin typeface="+mj-lt"/>
              </a:rPr>
              <a:t>The developing quality concept: recent developments in the Netherlands</a:t>
            </a:r>
            <a:endParaRPr lang="nl-NL" sz="7200" b="0" dirty="0">
              <a:latin typeface="+mj-lt"/>
            </a:endParaRPr>
          </a:p>
        </p:txBody>
      </p:sp>
      <p:sp>
        <p:nvSpPr>
          <p:cNvPr id="25" name="Tekstvak 13 (JU-Free)"/>
          <p:cNvSpPr txBox="1">
            <a:spLocks/>
          </p:cNvSpPr>
          <p:nvPr/>
        </p:nvSpPr>
        <p:spPr bwMode="gray">
          <a:xfrm>
            <a:off x="7452320" y="6439617"/>
            <a:ext cx="1368520" cy="235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www.vilans.org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" name="Tijdelijke aanduiding voor inhoud 15" descr="C:\Users\henie\AppData\Local\Microsoft\Windows\Temporary Internet Files\Content.Word\1 OUTPUT1 - Figure 1-ch 4..png">
            <a:extLst>
              <a:ext uri="{FF2B5EF4-FFF2-40B4-BE49-F238E27FC236}">
                <a16:creationId xmlns:a16="http://schemas.microsoft.com/office/drawing/2014/main" id="{B8E38385-AB6A-42F4-A5AC-A977E574F4E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280920" cy="6232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28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8B99166-F6C0-4702-AB5E-78937867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0" dirty="0">
                <a:solidFill>
                  <a:srgbClr val="00B0F0"/>
                </a:solidFill>
              </a:rPr>
              <a:t>The structure of the quality standard for nursing homes </a:t>
            </a:r>
            <a:br>
              <a:rPr lang="en-GB" sz="3200" b="0" dirty="0">
                <a:solidFill>
                  <a:srgbClr val="00B0F0"/>
                </a:solidFill>
              </a:rPr>
            </a:br>
            <a:endParaRPr lang="nl-NL" sz="2800" b="0" dirty="0">
              <a:solidFill>
                <a:srgbClr val="00B0F0"/>
              </a:solidFill>
            </a:endParaRPr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6102FCCD-C1D0-4B9D-9392-8F734B5AE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1999" y="1635711"/>
            <a:ext cx="7272003" cy="42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nl-NL" sz="2400" dirty="0">
                <a:solidFill>
                  <a:srgbClr val="1FBAEE"/>
                </a:solidFill>
                <a:latin typeface="Trebuchet MS" panose="020B0603020202020204" pitchFamily="34" charset="0"/>
              </a:rPr>
              <a:t>Quality &amp; Safety</a:t>
            </a:r>
            <a:endParaRPr lang="en-US" altLang="nl-NL" sz="1800" dirty="0">
              <a:latin typeface="Trebuchet MS" panose="020B0603020202020204" pitchFamily="34" charset="0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Person-centered care &amp; support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Life &amp; well-being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Safety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Learn &amp; improve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en-US" altLang="nl-NL" sz="1400" dirty="0">
              <a:latin typeface="Trebuchet MS" panose="020B0603020202020204" pitchFamily="34" charset="0"/>
            </a:endParaRPr>
          </a:p>
          <a:p>
            <a:pPr marL="228600" indent="-228600">
              <a:buClrTx/>
              <a:buFont typeface="+mj-lt"/>
              <a:buAutoNum type="arabicPeriod"/>
            </a:pPr>
            <a:endParaRPr lang="en-US" altLang="nl-NL" dirty="0"/>
          </a:p>
          <a:p>
            <a:pPr marL="0" indent="0">
              <a:buClrTx/>
              <a:buNone/>
            </a:pPr>
            <a:r>
              <a:rPr lang="en-US" altLang="nl-NL" sz="2400" dirty="0">
                <a:solidFill>
                  <a:srgbClr val="009EE2"/>
                </a:solidFill>
                <a:latin typeface="Trebuchet MS" panose="020B0603020202020204" pitchFamily="34" charset="0"/>
              </a:rPr>
              <a:t>Conditions</a:t>
            </a:r>
            <a:endParaRPr lang="en-US" altLang="nl-NL" sz="1400" dirty="0">
              <a:solidFill>
                <a:srgbClr val="009EE2"/>
              </a:solidFill>
              <a:latin typeface="Trebuchet MS" panose="020B0603020202020204" pitchFamily="34" charset="0"/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Leadership &amp; governance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Norm for staffing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Use of resources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altLang="nl-NL" sz="1800" dirty="0">
                <a:latin typeface="Trebuchet MS" panose="020B0603020202020204" pitchFamily="34" charset="0"/>
              </a:rPr>
              <a:t>Use of information</a:t>
            </a:r>
          </a:p>
          <a:p>
            <a:endParaRPr lang="nl-NL" altLang="nl-NL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66DF6A03-AC0F-4797-8D29-A9208148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26" y="1635711"/>
            <a:ext cx="3971218" cy="40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251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3ACD0-E18E-4B65-96E3-B8E7A6CA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Accountability to users, relatives and staff, and/or to external parties?</a:t>
            </a:r>
          </a:p>
          <a:p>
            <a:r>
              <a:rPr lang="en-GB" sz="2400" dirty="0"/>
              <a:t>Learning and improving from colleagues, at organisational and team level: time, organisation, competition</a:t>
            </a:r>
          </a:p>
          <a:p>
            <a:r>
              <a:rPr lang="en-GB" sz="2400" dirty="0"/>
              <a:t>Less emphasis on regulation, inspection, accreditation, or other types of regulation, inspection, accreditation?</a:t>
            </a:r>
          </a:p>
          <a:p>
            <a:r>
              <a:rPr lang="en-GB" sz="2400" dirty="0"/>
              <a:t>Is trust always justified?</a:t>
            </a:r>
          </a:p>
          <a:p>
            <a:r>
              <a:rPr lang="en-GB" sz="2400" dirty="0"/>
              <a:t>Reduced or other transparency and bureaucracy: unachievable goals?</a:t>
            </a:r>
          </a:p>
          <a:p>
            <a:r>
              <a:rPr lang="en-GB" sz="2400" dirty="0"/>
              <a:t>The inspector facilitating or monitoring learning and improvement?</a:t>
            </a:r>
          </a:p>
          <a:p>
            <a:r>
              <a:rPr lang="en-GB" sz="2400" dirty="0"/>
              <a:t>Quality to any price?</a:t>
            </a:r>
          </a:p>
          <a:p>
            <a:r>
              <a:rPr lang="en-GB" sz="2400" dirty="0"/>
              <a:t>Quality or quantity?</a:t>
            </a:r>
          </a:p>
          <a:p>
            <a:r>
              <a:rPr lang="en-GB" sz="2400" dirty="0"/>
              <a:t>Labour market and funding: sufficient time, staff and money?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4A285-85B2-471A-97FC-E30619A2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/>
              <a:t>Dilemmas</a:t>
            </a:r>
            <a:endParaRPr lang="nl-NL" sz="3600" dirty="0"/>
          </a:p>
        </p:txBody>
      </p:sp>
      <p:pic>
        <p:nvPicPr>
          <p:cNvPr id="3074" name="Picture 2" descr="Afbeeldingsresultaat voor dilemmas">
            <a:extLst>
              <a:ext uri="{FF2B5EF4-FFF2-40B4-BE49-F238E27FC236}">
                <a16:creationId xmlns:a16="http://schemas.microsoft.com/office/drawing/2014/main" id="{E5160271-E8C7-48B5-A6B3-B2AF2CDD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04" y="29525"/>
            <a:ext cx="2221480" cy="14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44149"/>
      </p:ext>
    </p:extLst>
  </p:cSld>
  <p:clrMapOvr>
    <a:masterClrMapping/>
  </p:clrMapOvr>
  <p:transition spd="med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3ACD0-E18E-4B65-96E3-B8E7A6CA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Should quality rely on trust as a key value?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94A285-85B2-471A-97FC-E30619A2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/>
              <a:t>Key question</a:t>
            </a:r>
            <a:endParaRPr lang="nl-NL" sz="3600" dirty="0"/>
          </a:p>
        </p:txBody>
      </p:sp>
      <p:pic>
        <p:nvPicPr>
          <p:cNvPr id="4098" name="Picture 2" descr="Afbeeldingsresultaat voor key question">
            <a:extLst>
              <a:ext uri="{FF2B5EF4-FFF2-40B4-BE49-F238E27FC236}">
                <a16:creationId xmlns:a16="http://schemas.microsoft.com/office/drawing/2014/main" id="{F96FE3A9-E3AE-4617-A3A5-9108AD7E0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15" t="-66" r="10215" b="66"/>
          <a:stretch/>
        </p:blipFill>
        <p:spPr bwMode="auto">
          <a:xfrm>
            <a:off x="3470808" y="1131362"/>
            <a:ext cx="2613360" cy="28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735"/>
      </p:ext>
    </p:extLst>
  </p:cSld>
  <p:clrMapOvr>
    <a:masterClrMapping/>
  </p:clrMapOvr>
  <p:transition spd="med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600105" y="-34436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F94A285-85B2-471A-97FC-E30619A2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>
                <a:solidFill>
                  <a:srgbClr val="00B0F0"/>
                </a:solidFill>
                <a:latin typeface="Trebuchet MS" panose="020B0603020202020204" pitchFamily="34" charset="0"/>
              </a:rPr>
              <a:t>Thank you for your attention!</a:t>
            </a:r>
            <a:endParaRPr lang="nl-NL" b="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C817122-4FAC-4EA9-AB76-240CAE1E1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latin typeface="+mj-lt"/>
              </a:rPr>
              <a:t>	</a:t>
            </a:r>
            <a:endParaRPr lang="en-GB" dirty="0">
              <a:latin typeface="+mj-lt"/>
            </a:endParaRPr>
          </a:p>
          <a:p>
            <a:pPr marL="660773" lvl="2" indent="0">
              <a:buNone/>
            </a:pPr>
            <a:r>
              <a:rPr lang="en-GB" dirty="0">
                <a:latin typeface="+mj-lt"/>
              </a:rPr>
              <a:t>	</a:t>
            </a:r>
            <a:r>
              <a:rPr lang="en-GB" sz="2400" b="1" dirty="0" err="1">
                <a:latin typeface="Trebuchet MS" panose="020B0603020202020204" pitchFamily="34" charset="0"/>
              </a:rPr>
              <a:t>Prof.</a:t>
            </a:r>
            <a:r>
              <a:rPr lang="en-GB" sz="2400" b="1" dirty="0">
                <a:latin typeface="Trebuchet MS" panose="020B0603020202020204" pitchFamily="34" charset="0"/>
              </a:rPr>
              <a:t> dr. Henk Nies</a:t>
            </a:r>
          </a:p>
          <a:p>
            <a:pPr marL="660773" lvl="2" indent="0">
              <a:buNone/>
            </a:pPr>
            <a:r>
              <a:rPr lang="en-GB" sz="2400" dirty="0">
                <a:latin typeface="Trebuchet MS" panose="020B0603020202020204" pitchFamily="34" charset="0"/>
              </a:rPr>
              <a:t>	Vilans, Utrecht</a:t>
            </a:r>
          </a:p>
          <a:p>
            <a:pPr marL="660773" lvl="2" indent="0">
              <a:buNone/>
            </a:pPr>
            <a:r>
              <a:rPr lang="en-GB" sz="2400" dirty="0">
                <a:latin typeface="Trebuchet MS" panose="020B0603020202020204" pitchFamily="34" charset="0"/>
              </a:rPr>
              <a:t>	</a:t>
            </a:r>
            <a:r>
              <a:rPr lang="en-GB" sz="2400" dirty="0" err="1">
                <a:latin typeface="Trebuchet MS" panose="020B0603020202020204" pitchFamily="34" charset="0"/>
              </a:rPr>
              <a:t>Vrije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latin typeface="Trebuchet MS" panose="020B0603020202020204" pitchFamily="34" charset="0"/>
              </a:rPr>
              <a:t>Universiteit</a:t>
            </a:r>
            <a:r>
              <a:rPr lang="en-GB" sz="2400" dirty="0">
                <a:latin typeface="Trebuchet MS" panose="020B0603020202020204" pitchFamily="34" charset="0"/>
              </a:rPr>
              <a:t> Amsterdam</a:t>
            </a:r>
          </a:p>
          <a:p>
            <a:pPr marL="660773" lvl="2" indent="0">
              <a:buNone/>
            </a:pPr>
            <a:r>
              <a:rPr lang="en-GB" sz="2400" dirty="0">
                <a:latin typeface="Trebuchet MS" panose="020B0603020202020204" pitchFamily="34" charset="0"/>
              </a:rPr>
              <a:t>	</a:t>
            </a:r>
            <a:r>
              <a:rPr lang="en-GB" sz="2400" dirty="0">
                <a:latin typeface="Trebuchet MS" panose="020B0603020202020204" pitchFamily="34" charset="0"/>
                <a:hlinkClick r:id="rId4"/>
              </a:rPr>
              <a:t>h.nies@vilans.nl</a:t>
            </a:r>
            <a:endParaRPr lang="en-GB" sz="2400" dirty="0">
              <a:latin typeface="Trebuchet MS" panose="020B0603020202020204" pitchFamily="34" charset="0"/>
            </a:endParaRPr>
          </a:p>
          <a:p>
            <a:pPr marL="660773" lvl="2" indent="0">
              <a:buNone/>
            </a:pPr>
            <a:r>
              <a:rPr lang="en-GB" sz="2400" dirty="0">
                <a:latin typeface="Trebuchet MS" panose="020B0603020202020204" pitchFamily="34" charset="0"/>
              </a:rPr>
              <a:t>	+31307892308</a:t>
            </a:r>
          </a:p>
          <a:p>
            <a:pPr marL="660773" lvl="2" indent="0">
              <a:buNone/>
            </a:pPr>
            <a:r>
              <a:rPr lang="en-GB" sz="2400" dirty="0">
                <a:latin typeface="Trebuchet MS" panose="020B0603020202020204" pitchFamily="34" charset="0"/>
              </a:rPr>
              <a:t>	+31622498862	</a:t>
            </a:r>
          </a:p>
          <a:p>
            <a:pPr marL="660773" lvl="2" indent="0">
              <a:buNone/>
            </a:pPr>
            <a:r>
              <a:rPr lang="en-GB" sz="2400" dirty="0">
                <a:latin typeface="Trebuchet MS" panose="020B0603020202020204" pitchFamily="34" charset="0"/>
              </a:rPr>
              <a:t>	www.vilans.org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0412F9A-22E9-46DE-B055-D9A77AD78D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5907" r="22038" b="27944"/>
          <a:stretch/>
        </p:blipFill>
        <p:spPr>
          <a:xfrm>
            <a:off x="6327415" y="2082859"/>
            <a:ext cx="1772585" cy="20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-1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6" name="Tijdelijke aanduiding voor inhoud 15"/>
          <p:cNvSpPr>
            <a:spLocks noGrp="1" noRot="1" noMove="1" noResize="1" noEditPoint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Developments in conceptualising ‘quality’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National Quality Council’s view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Quality of care and quality management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Principles of quality management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Use of data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What is key in health?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The example of the nursing homes framework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Dilemmas </a:t>
            </a:r>
          </a:p>
          <a:p>
            <a:pPr>
              <a:buClrTx/>
            </a:pPr>
            <a:endParaRPr lang="en-GB" sz="2000" dirty="0">
              <a:latin typeface="Trebuchet MS" panose="020B0603020202020204" pitchFamily="34" charset="0"/>
            </a:endParaRPr>
          </a:p>
          <a:p>
            <a:pPr>
              <a:buClrTx/>
            </a:pPr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>
                <a:solidFill>
                  <a:srgbClr val="00B0F0"/>
                </a:solidFill>
                <a:latin typeface="Trebuchet MS" panose="020B0603020202020204" pitchFamily="34" charset="0"/>
              </a:rPr>
              <a:t>This presentation</a:t>
            </a:r>
          </a:p>
        </p:txBody>
      </p:sp>
      <p:pic>
        <p:nvPicPr>
          <p:cNvPr id="2050" name="Picture 2" descr="Afbeeldingsresultaat voor to come">
            <a:extLst>
              <a:ext uri="{FF2B5EF4-FFF2-40B4-BE49-F238E27FC236}">
                <a16:creationId xmlns:a16="http://schemas.microsoft.com/office/drawing/2014/main" id="{7C451FCD-9052-431A-A5F2-46ABB5C40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55" r="-659" b="16110"/>
          <a:stretch/>
        </p:blipFill>
        <p:spPr bwMode="auto">
          <a:xfrm>
            <a:off x="3491880" y="4433872"/>
            <a:ext cx="186003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9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3A561B63-6BE4-4A9B-80F2-E7255EED5C41}"/>
              </a:ext>
            </a:extLst>
          </p:cNvPr>
          <p:cNvCxnSpPr/>
          <p:nvPr/>
        </p:nvCxnSpPr>
        <p:spPr>
          <a:xfrm flipV="1">
            <a:off x="2025650" y="3549650"/>
            <a:ext cx="1800225" cy="1587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13C9AF93-72FA-415A-8101-0A538D2182FA}"/>
              </a:ext>
            </a:extLst>
          </p:cNvPr>
          <p:cNvCxnSpPr/>
          <p:nvPr/>
        </p:nvCxnSpPr>
        <p:spPr>
          <a:xfrm>
            <a:off x="1987550" y="1911350"/>
            <a:ext cx="1828800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001B2EB-D0F2-4A54-9312-99C36C789658}"/>
              </a:ext>
            </a:extLst>
          </p:cNvPr>
          <p:cNvCxnSpPr/>
          <p:nvPr/>
        </p:nvCxnSpPr>
        <p:spPr>
          <a:xfrm flipV="1">
            <a:off x="2003425" y="2058988"/>
            <a:ext cx="1828800" cy="269875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E97414A-0912-4CA2-9CFF-644BD1E0B957}"/>
              </a:ext>
            </a:extLst>
          </p:cNvPr>
          <p:cNvCxnSpPr/>
          <p:nvPr/>
        </p:nvCxnSpPr>
        <p:spPr>
          <a:xfrm>
            <a:off x="2016125" y="1497013"/>
            <a:ext cx="1824038" cy="269875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50F770C-DDA4-42CB-9D96-03767EB8C8F7}"/>
              </a:ext>
            </a:extLst>
          </p:cNvPr>
          <p:cNvCxnSpPr/>
          <p:nvPr/>
        </p:nvCxnSpPr>
        <p:spPr>
          <a:xfrm flipV="1">
            <a:off x="2203450" y="5316538"/>
            <a:ext cx="1117600" cy="16033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213AC5F-57C9-4C59-8570-E584FFED7544}"/>
              </a:ext>
            </a:extLst>
          </p:cNvPr>
          <p:cNvCxnSpPr/>
          <p:nvPr/>
        </p:nvCxnSpPr>
        <p:spPr>
          <a:xfrm>
            <a:off x="2203450" y="4868863"/>
            <a:ext cx="1117600" cy="20002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9B906CF-C2F6-4E4E-A5C5-A6A8B047801E}"/>
              </a:ext>
            </a:extLst>
          </p:cNvPr>
          <p:cNvCxnSpPr/>
          <p:nvPr/>
        </p:nvCxnSpPr>
        <p:spPr>
          <a:xfrm flipV="1">
            <a:off x="2203450" y="5186363"/>
            <a:ext cx="1117600" cy="317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9A1616D-9665-480D-9A77-CD98333A5E42}"/>
              </a:ext>
            </a:extLst>
          </p:cNvPr>
          <p:cNvCxnSpPr/>
          <p:nvPr/>
        </p:nvCxnSpPr>
        <p:spPr>
          <a:xfrm flipV="1">
            <a:off x="6675438" y="3549650"/>
            <a:ext cx="1800225" cy="1587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6FF1A9C-C23C-412B-BAC9-E2068A586B6B}"/>
              </a:ext>
            </a:extLst>
          </p:cNvPr>
          <p:cNvCxnSpPr/>
          <p:nvPr/>
        </p:nvCxnSpPr>
        <p:spPr>
          <a:xfrm>
            <a:off x="7267575" y="5316538"/>
            <a:ext cx="1184275" cy="26987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4F36BB8-8702-45CC-9744-1C5FD687FC22}"/>
              </a:ext>
            </a:extLst>
          </p:cNvPr>
          <p:cNvCxnSpPr/>
          <p:nvPr/>
        </p:nvCxnSpPr>
        <p:spPr>
          <a:xfrm flipV="1">
            <a:off x="7267575" y="4756150"/>
            <a:ext cx="1184275" cy="31273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AD3235C-8BDD-480C-93FE-389BC3964AB2}"/>
              </a:ext>
            </a:extLst>
          </p:cNvPr>
          <p:cNvCxnSpPr/>
          <p:nvPr/>
        </p:nvCxnSpPr>
        <p:spPr>
          <a:xfrm>
            <a:off x="7267575" y="5186363"/>
            <a:ext cx="1184275" cy="317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F83BBD73-73AA-436C-964C-5A04F91C5305}"/>
              </a:ext>
            </a:extLst>
          </p:cNvPr>
          <p:cNvCxnSpPr/>
          <p:nvPr/>
        </p:nvCxnSpPr>
        <p:spPr>
          <a:xfrm>
            <a:off x="6675438" y="2016125"/>
            <a:ext cx="1822450" cy="269875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F8E63A76-570B-4B30-A165-706405F5B485}"/>
              </a:ext>
            </a:extLst>
          </p:cNvPr>
          <p:cNvCxnSpPr/>
          <p:nvPr/>
        </p:nvCxnSpPr>
        <p:spPr>
          <a:xfrm flipV="1">
            <a:off x="6675438" y="1452563"/>
            <a:ext cx="1822450" cy="269875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5B2A1330-1A03-459E-AA17-C5F1B9119143}"/>
              </a:ext>
            </a:extLst>
          </p:cNvPr>
          <p:cNvCxnSpPr/>
          <p:nvPr/>
        </p:nvCxnSpPr>
        <p:spPr>
          <a:xfrm>
            <a:off x="6675438" y="1889125"/>
            <a:ext cx="1828800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F2004F25-DC95-4426-9262-BFFABA54EE5B}"/>
              </a:ext>
            </a:extLst>
          </p:cNvPr>
          <p:cNvSpPr/>
          <p:nvPr/>
        </p:nvSpPr>
        <p:spPr>
          <a:xfrm>
            <a:off x="4140200" y="1560513"/>
            <a:ext cx="2232025" cy="7080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48D1EF41-B4CD-4948-A638-004809DD0EE5}"/>
              </a:ext>
            </a:extLst>
          </p:cNvPr>
          <p:cNvSpPr/>
          <p:nvPr/>
        </p:nvSpPr>
        <p:spPr>
          <a:xfrm>
            <a:off x="4505325" y="3209925"/>
            <a:ext cx="1435100" cy="612775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A9D32D77-C909-4CD2-848E-1795B5A5986F}"/>
              </a:ext>
            </a:extLst>
          </p:cNvPr>
          <p:cNvSpPr/>
          <p:nvPr/>
        </p:nvSpPr>
        <p:spPr>
          <a:xfrm>
            <a:off x="3776663" y="4749800"/>
            <a:ext cx="3265487" cy="984250"/>
          </a:xfrm>
          <a:prstGeom prst="roundRect">
            <a:avLst/>
          </a:prstGeom>
          <a:noFill/>
          <a:ln w="889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9235" name="Picture 7" descr="doctors1.jpg">
            <a:extLst>
              <a:ext uri="{FF2B5EF4-FFF2-40B4-BE49-F238E27FC236}">
                <a16:creationId xmlns:a16="http://schemas.microsoft.com/office/drawing/2014/main" id="{048ADBB2-B6E1-43F1-B106-473E5AF6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89088"/>
            <a:ext cx="1457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faceless-men2.jpg">
            <a:extLst>
              <a:ext uri="{FF2B5EF4-FFF2-40B4-BE49-F238E27FC236}">
                <a16:creationId xmlns:a16="http://schemas.microsoft.com/office/drawing/2014/main" id="{5614007A-AEAF-4553-8A49-37C7E078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73425"/>
            <a:ext cx="11191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different-types-of-people-at-work.jpg">
            <a:extLst>
              <a:ext uri="{FF2B5EF4-FFF2-40B4-BE49-F238E27FC236}">
                <a16:creationId xmlns:a16="http://schemas.microsoft.com/office/drawing/2014/main" id="{9B8122EA-36EA-4CFF-A17D-5E3253FA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49813"/>
            <a:ext cx="1873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Gekromde pijl rechts 23">
            <a:extLst>
              <a:ext uri="{FF2B5EF4-FFF2-40B4-BE49-F238E27FC236}">
                <a16:creationId xmlns:a16="http://schemas.microsoft.com/office/drawing/2014/main" id="{294AEB6F-46D6-4630-AD1F-B597DAACF836}"/>
              </a:ext>
            </a:extLst>
          </p:cNvPr>
          <p:cNvSpPr/>
          <p:nvPr/>
        </p:nvSpPr>
        <p:spPr>
          <a:xfrm>
            <a:off x="3892550" y="5035550"/>
            <a:ext cx="360363" cy="450850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Gekromde pijl rechts 24">
            <a:extLst>
              <a:ext uri="{FF2B5EF4-FFF2-40B4-BE49-F238E27FC236}">
                <a16:creationId xmlns:a16="http://schemas.microsoft.com/office/drawing/2014/main" id="{53F264B2-E4EA-44A3-9CD4-1809023B4BB1}"/>
              </a:ext>
            </a:extLst>
          </p:cNvPr>
          <p:cNvSpPr/>
          <p:nvPr/>
        </p:nvSpPr>
        <p:spPr>
          <a:xfrm flipH="1">
            <a:off x="6459538" y="5068888"/>
            <a:ext cx="360362" cy="449262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9240" name="Tekstvak 25">
            <a:extLst>
              <a:ext uri="{FF2B5EF4-FFF2-40B4-BE49-F238E27FC236}">
                <a16:creationId xmlns:a16="http://schemas.microsoft.com/office/drawing/2014/main" id="{05E49067-A744-42CF-9439-101CDF13C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77" y="1766888"/>
            <a:ext cx="1589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‘Old’ </a:t>
            </a:r>
            <a:r>
              <a:rPr lang="nl-NL" altLang="nl-NL" sz="1600" b="1" dirty="0" err="1"/>
              <a:t>quality</a:t>
            </a:r>
            <a:endParaRPr lang="nl-NL" altLang="nl-NL" sz="1600" b="1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D2D4878-9D41-4AD6-ABDF-76CDDF50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36" y="3277557"/>
            <a:ext cx="1474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 err="1"/>
              <a:t>Current</a:t>
            </a:r>
            <a:r>
              <a:rPr lang="nl-NL" altLang="nl-NL" sz="1600" b="1" dirty="0"/>
              <a:t> </a:t>
            </a:r>
            <a:r>
              <a:rPr lang="nl-NL" altLang="nl-NL" sz="1600" b="1" dirty="0" err="1"/>
              <a:t>quality</a:t>
            </a:r>
            <a:endParaRPr lang="nl-NL" altLang="nl-NL" sz="1600" b="1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7349F36-9F9A-4706-87BF-081FE5B4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830763"/>
            <a:ext cx="151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‘New’ </a:t>
            </a:r>
            <a:r>
              <a:rPr lang="nl-NL" altLang="nl-NL" sz="1600" b="1" dirty="0" err="1"/>
              <a:t>quality</a:t>
            </a:r>
            <a:endParaRPr lang="nl-NL" altLang="nl-NL" sz="1600" b="1" dirty="0"/>
          </a:p>
        </p:txBody>
      </p:sp>
      <p:sp>
        <p:nvSpPr>
          <p:cNvPr id="9243" name="Tekstvak 28">
            <a:extLst>
              <a:ext uri="{FF2B5EF4-FFF2-40B4-BE49-F238E27FC236}">
                <a16:creationId xmlns:a16="http://schemas.microsoft.com/office/drawing/2014/main" id="{97E7EFF9-6A6C-4E66-82AB-BAA4552D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973138"/>
            <a:ext cx="1670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 err="1"/>
              <a:t>Practice</a:t>
            </a:r>
            <a:r>
              <a:rPr lang="nl-NL" altLang="nl-NL" sz="1600" b="1" dirty="0"/>
              <a:t> </a:t>
            </a:r>
          </a:p>
        </p:txBody>
      </p:sp>
      <p:sp>
        <p:nvSpPr>
          <p:cNvPr id="9244" name="Tekstvak 29">
            <a:extLst>
              <a:ext uri="{FF2B5EF4-FFF2-40B4-BE49-F238E27FC236}">
                <a16:creationId xmlns:a16="http://schemas.microsoft.com/office/drawing/2014/main" id="{68917ACB-D910-488D-B1C6-98B44A14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447" y="833081"/>
            <a:ext cx="2699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Input:</a:t>
            </a:r>
          </a:p>
          <a:p>
            <a:pPr algn="ctr"/>
            <a:r>
              <a:rPr lang="nl-NL" altLang="nl-NL" sz="1600" b="1" dirty="0"/>
              <a:t>sources of </a:t>
            </a:r>
            <a:r>
              <a:rPr lang="nl-NL" altLang="nl-NL" sz="1600" b="1" dirty="0" err="1"/>
              <a:t>knwoledge</a:t>
            </a:r>
            <a:endParaRPr lang="nl-NL" altLang="nl-NL" sz="1600" b="1" dirty="0"/>
          </a:p>
        </p:txBody>
      </p:sp>
      <p:sp>
        <p:nvSpPr>
          <p:cNvPr id="9245" name="Tekstvak 30">
            <a:extLst>
              <a:ext uri="{FF2B5EF4-FFF2-40B4-BE49-F238E27FC236}">
                <a16:creationId xmlns:a16="http://schemas.microsoft.com/office/drawing/2014/main" id="{9070F66B-B4DC-4778-9EAC-DC951C7A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985838"/>
            <a:ext cx="1439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Output</a:t>
            </a:r>
          </a:p>
        </p:txBody>
      </p:sp>
      <p:sp>
        <p:nvSpPr>
          <p:cNvPr id="9246" name="Tekstvak 31">
            <a:extLst>
              <a:ext uri="{FF2B5EF4-FFF2-40B4-BE49-F238E27FC236}">
                <a16:creationId xmlns:a16="http://schemas.microsoft.com/office/drawing/2014/main" id="{3A154CAC-E58B-4559-A40C-000DA308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2419181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nl-NL" dirty="0"/>
              <a:t>Implicit</a:t>
            </a:r>
          </a:p>
        </p:txBody>
      </p:sp>
      <p:sp>
        <p:nvSpPr>
          <p:cNvPr id="9247" name="Tekstvak 32">
            <a:extLst>
              <a:ext uri="{FF2B5EF4-FFF2-40B4-BE49-F238E27FC236}">
                <a16:creationId xmlns:a16="http://schemas.microsoft.com/office/drawing/2014/main" id="{2303DB3A-5768-432F-8662-B56B186D6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3" y="2433638"/>
            <a:ext cx="157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 err="1"/>
              <a:t>Practice</a:t>
            </a:r>
            <a:r>
              <a:rPr lang="nl-NL" altLang="nl-NL" dirty="0"/>
              <a:t> </a:t>
            </a:r>
            <a:r>
              <a:rPr lang="nl-NL" altLang="nl-NL" dirty="0" err="1"/>
              <a:t>variation</a:t>
            </a:r>
            <a:endParaRPr lang="nl-NL" altLang="nl-NL" dirty="0"/>
          </a:p>
        </p:txBody>
      </p:sp>
      <p:sp>
        <p:nvSpPr>
          <p:cNvPr id="9248" name="Tekstvak 33">
            <a:extLst>
              <a:ext uri="{FF2B5EF4-FFF2-40B4-BE49-F238E27FC236}">
                <a16:creationId xmlns:a16="http://schemas.microsoft.com/office/drawing/2014/main" id="{A5DE5775-5401-40B8-82F8-0F45B3C8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423057"/>
            <a:ext cx="14970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 err="1"/>
              <a:t>Protectionistic</a:t>
            </a:r>
            <a:endParaRPr lang="nl-NL" altLang="nl-NL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30DB052C-BE06-4285-9BC1-A348C46F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3919526"/>
            <a:ext cx="1577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nl-NL" dirty="0"/>
              <a:t>Explicit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ABF7943-2136-4975-BEC9-4E01B559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3902075"/>
            <a:ext cx="146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 err="1"/>
              <a:t>Uniformity</a:t>
            </a:r>
            <a:endParaRPr lang="nl-NL" altLang="nl-NL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43A1062-66E2-4A15-BC11-EACFF86B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94" y="391952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 err="1"/>
              <a:t>Reductionistic</a:t>
            </a:r>
            <a:endParaRPr lang="nl-NL" altLang="nl-NL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CE24859-A51B-4EF0-B67A-17F7C1A0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5851525"/>
            <a:ext cx="209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/>
              <a:t>Explicit </a:t>
            </a:r>
            <a:r>
              <a:rPr lang="nl-NL" altLang="nl-NL" dirty="0" err="1"/>
              <a:t>and</a:t>
            </a:r>
            <a:r>
              <a:rPr lang="nl-NL" altLang="nl-NL" dirty="0"/>
              <a:t> impliciet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D0BFF3C-89AD-4BFC-8D1C-66F5245E5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774" y="5842915"/>
            <a:ext cx="146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 err="1"/>
              <a:t>Pluriformity</a:t>
            </a:r>
            <a:endParaRPr lang="nl-NL" altLang="nl-NL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E3B098B1-3A87-4909-A3F9-27CBF9C20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370" y="5842529"/>
            <a:ext cx="1058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nl-NL" dirty="0"/>
              <a:t>Learning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53A002A-0512-4B4B-8C0B-C02434D54F1D}"/>
              </a:ext>
            </a:extLst>
          </p:cNvPr>
          <p:cNvSpPr txBox="1"/>
          <p:nvPr/>
        </p:nvSpPr>
        <p:spPr>
          <a:xfrm>
            <a:off x="2203450" y="184011"/>
            <a:ext cx="5824810" cy="401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>
                <a:solidFill>
                  <a:srgbClr val="00B0F0"/>
                </a:solidFill>
                <a:latin typeface="Trebuchet MS" panose="020B0603020202020204" pitchFamily="34" charset="0"/>
              </a:rPr>
              <a:t>Developments in conceptualising ‘quality’</a:t>
            </a:r>
            <a:endParaRPr lang="nl-NL" sz="2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6" name="Tijdelijke aanduiding voor inhoud 15"/>
          <p:cNvSpPr>
            <a:spLocks noGrp="1" noRot="1" noMove="1" noResize="1" noEditPoints="1" noChangeShapeType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A normative concept and is: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Personal, shared with others </a:t>
            </a:r>
            <a:r>
              <a:rPr lang="en-GB" sz="2000" dirty="0" err="1">
                <a:latin typeface="Trebuchet MS" panose="020B0603020202020204" pitchFamily="34" charset="0"/>
              </a:rPr>
              <a:t>ánd</a:t>
            </a:r>
            <a:r>
              <a:rPr lang="en-GB" sz="2000" dirty="0">
                <a:latin typeface="Trebuchet MS" panose="020B0603020202020204" pitchFamily="34" charset="0"/>
              </a:rPr>
              <a:t> collective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Pluriform and reflects multiple perspectives and interests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Contextual in settings and time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Only to a certain extent objective and collective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Not the average; everyone is a deviation of the average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GB" sz="2000" dirty="0">
              <a:latin typeface="Trebuchet MS" panose="020B0603020202020204" pitchFamily="34" charset="0"/>
            </a:endParaRP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A moral concept reflecting a ‘good’ life from the person’s perspective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Self-direction, being connected, meaningful life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Within a framework that is defined by society: quality in relation to access, sustainability and pluralism in care </a:t>
            </a:r>
          </a:p>
          <a:p>
            <a:pPr lvl="1">
              <a:buClrTx/>
            </a:pPr>
            <a:endParaRPr lang="en-GB" sz="2000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>
                <a:solidFill>
                  <a:srgbClr val="00B0F0"/>
                </a:solidFill>
                <a:latin typeface="Trebuchet MS" panose="020B0603020202020204" pitchFamily="34" charset="0"/>
              </a:rPr>
              <a:t>Quality is…</a:t>
            </a:r>
          </a:p>
        </p:txBody>
      </p:sp>
      <p:pic>
        <p:nvPicPr>
          <p:cNvPr id="11" name="Afbeelding 1">
            <a:extLst>
              <a:ext uri="{FF2B5EF4-FFF2-40B4-BE49-F238E27FC236}">
                <a16:creationId xmlns:a16="http://schemas.microsoft.com/office/drawing/2014/main" id="{D16BFCE1-1055-40DC-BB36-17CF4199F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271"/>
            <a:ext cx="2820093" cy="15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8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6" name="Tijdelijke aanduiding voor inhoud 15"/>
          <p:cNvSpPr>
            <a:spLocks noGrp="1" noRot="1" noMove="1" noResize="1" noEditPoints="1" noChangeShapeType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GB" sz="2000" dirty="0">
              <a:latin typeface="Trebuchet MS" panose="020B0603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Increases capabilities and enhances opportunities to realize a ‘good’ life as defined by the person; health is a precondition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Balances interests of users, relatives, informal carers, professionals, care providing organisations, the (health and social) care system and society 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Can only be partially objectified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Connects knowledge based on measurable data, users experience and practice experience of professional carers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Emerges in the interaction of users and professional carers; it is their endeavour to come to shared objectives and decisions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Contributes to learning and improving, less to accountability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Grounded in intrinsic motivation: desire instead of obligation</a:t>
            </a:r>
          </a:p>
          <a:p>
            <a:pPr marL="0" indent="0">
              <a:buClrTx/>
              <a:buNone/>
            </a:pPr>
            <a:endParaRPr lang="en-GB" sz="2000" dirty="0">
              <a:latin typeface="Trebuchet MS" panose="020B0603020202020204" pitchFamily="34" charset="0"/>
            </a:endParaRPr>
          </a:p>
          <a:p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>
                <a:solidFill>
                  <a:srgbClr val="00B0F0"/>
                </a:solidFill>
                <a:latin typeface="Trebuchet MS" panose="020B0603020202020204" pitchFamily="34" charset="0"/>
              </a:rPr>
              <a:t>Quality of care…</a:t>
            </a:r>
          </a:p>
        </p:txBody>
      </p:sp>
      <p:pic>
        <p:nvPicPr>
          <p:cNvPr id="11" name="Afbeelding 1">
            <a:extLst>
              <a:ext uri="{FF2B5EF4-FFF2-40B4-BE49-F238E27FC236}">
                <a16:creationId xmlns:a16="http://schemas.microsoft.com/office/drawing/2014/main" id="{D16BFCE1-1055-40DC-BB36-17CF4199F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271"/>
            <a:ext cx="2820093" cy="15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0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8488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6" name="Tijdelijke aanduiding voor inhoud 15"/>
          <p:cNvSpPr>
            <a:spLocks noGrp="1" noRot="1" noMove="1" noResize="1" noEditPoint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Contributes to learning and improving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Accountability and commissioning criteria are secondary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Grounded in intrinsic motivation: desire instead of obligation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Based on trust and openness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Assisted by instruments and processes such as indicators, dialogues about values, learning networks, user experiences as inputs, joint prioritising, quality systems</a:t>
            </a:r>
          </a:p>
          <a:p>
            <a:pPr lvl="1">
              <a:buClrTx/>
            </a:pPr>
            <a:r>
              <a:rPr lang="en-GB" sz="2000" dirty="0">
                <a:latin typeface="Trebuchet MS" panose="020B0603020202020204" pitchFamily="34" charset="0"/>
              </a:rPr>
              <a:t>Instruments and processes are means,</a:t>
            </a:r>
          </a:p>
          <a:p>
            <a:pPr marL="216000" lvl="1" indent="0" defTabSz="446088">
              <a:buClrTx/>
              <a:buNone/>
            </a:pPr>
            <a:r>
              <a:rPr lang="en-GB" sz="2000" dirty="0">
                <a:latin typeface="Trebuchet MS" panose="020B0603020202020204" pitchFamily="34" charset="0"/>
              </a:rPr>
              <a:t>	not ends!	</a:t>
            </a:r>
          </a:p>
          <a:p>
            <a:pPr lvl="1">
              <a:buClrTx/>
            </a:pPr>
            <a:endParaRPr lang="en-GB" sz="2000" dirty="0">
              <a:latin typeface="Trebuchet MS" panose="020B0603020202020204" pitchFamily="34" charset="0"/>
            </a:endParaRPr>
          </a:p>
          <a:p>
            <a:pPr marL="0" indent="0">
              <a:buClrTx/>
              <a:buNone/>
            </a:pPr>
            <a:endParaRPr lang="en-GB" sz="2000" dirty="0">
              <a:latin typeface="Trebuchet MS" panose="020B0603020202020204" pitchFamily="34" charset="0"/>
            </a:endParaRPr>
          </a:p>
          <a:p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0" dirty="0">
                <a:solidFill>
                  <a:srgbClr val="00B0F0"/>
                </a:solidFill>
                <a:latin typeface="Trebuchet MS" panose="020B0603020202020204" pitchFamily="34" charset="0"/>
              </a:rPr>
              <a:t>Principles of quality management</a:t>
            </a:r>
          </a:p>
        </p:txBody>
      </p:sp>
      <p:pic>
        <p:nvPicPr>
          <p:cNvPr id="1026" name="Picture 2" descr="Afbeeldingsresultaat voor quality management">
            <a:extLst>
              <a:ext uri="{FF2B5EF4-FFF2-40B4-BE49-F238E27FC236}">
                <a16:creationId xmlns:a16="http://schemas.microsoft.com/office/drawing/2014/main" id="{62C592B4-E7F9-4D2E-A88B-5CF1C438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56" y="4683678"/>
            <a:ext cx="2267744" cy="153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8948"/>
      </p:ext>
    </p:extLst>
  </p:cSld>
  <p:clrMapOvr>
    <a:masterClrMapping/>
  </p:clrMapOvr>
  <p:transition spd="slow" advClick="0" advTm="2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6" name="Tijdelijke aanduiding voor inhoud 15"/>
          <p:cNvSpPr>
            <a:spLocks noGrp="1" noRot="1" noMove="1" noResize="1" noEditPoint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sz="20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Various sources and kinds of data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Quality, safety, conditions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Primary care process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Experiences of users and informal and formal carers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Purposefully collected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Scientific (quantitative and qualitative), eclectic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Local and individual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Big data (?)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Aiming at improvement and risk reduction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2000" dirty="0"/>
              <a:t>National comparisons: not as a standard</a:t>
            </a:r>
          </a:p>
          <a:p>
            <a:pPr lvl="2">
              <a:buClrTx/>
              <a:buFont typeface="Wingdings" panose="05000000000000000000" pitchFamily="2" charset="2"/>
              <a:buChar char="ü"/>
            </a:pPr>
            <a:endParaRPr lang="en-GB" sz="2000" dirty="0"/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0" dirty="0" err="1">
                <a:solidFill>
                  <a:srgbClr val="00B0F0"/>
                </a:solidFill>
                <a:latin typeface="Trebuchet MS" panose="020B0603020202020204" pitchFamily="34" charset="0"/>
              </a:rPr>
              <a:t>Use</a:t>
            </a:r>
            <a:r>
              <a:rPr lang="nl-NL" sz="4000" b="0" dirty="0">
                <a:solidFill>
                  <a:srgbClr val="00B0F0"/>
                </a:solidFill>
                <a:latin typeface="Trebuchet MS" panose="020B0603020202020204" pitchFamily="34" charset="0"/>
              </a:rPr>
              <a:t> of data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D8822D4-DC2D-4DDF-A618-011BF17C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6" y="510264"/>
            <a:ext cx="2664296" cy="177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8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2D68A3-061F-4800-86B0-0567740A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44" y="487074"/>
            <a:ext cx="7128000" cy="612000"/>
          </a:xfrm>
        </p:spPr>
        <p:txBody>
          <a:bodyPr/>
          <a:lstStyle/>
          <a:p>
            <a:pPr algn="ctr"/>
            <a:r>
              <a:rPr lang="nl-NL" sz="3600" b="0" dirty="0" err="1"/>
              <a:t>What</a:t>
            </a:r>
            <a:r>
              <a:rPr lang="nl-NL" sz="3600" b="0" dirty="0"/>
              <a:t> is </a:t>
            </a:r>
            <a:r>
              <a:rPr lang="nl-NL" sz="3600" b="0" dirty="0" err="1"/>
              <a:t>key</a:t>
            </a:r>
            <a:r>
              <a:rPr lang="nl-NL" sz="3600" b="0" dirty="0"/>
              <a:t> in health?</a:t>
            </a:r>
            <a:r>
              <a:rPr lang="nl-NL" sz="3600" b="0" dirty="0">
                <a:solidFill>
                  <a:srgbClr val="002060"/>
                </a:solidFill>
              </a:rPr>
              <a:t> </a:t>
            </a:r>
            <a:br>
              <a:rPr lang="nl-NL" sz="3600" b="0" dirty="0">
                <a:solidFill>
                  <a:srgbClr val="002060"/>
                </a:solidFill>
              </a:rPr>
            </a:br>
            <a:r>
              <a:rPr lang="nl-NL" sz="1600" b="0" dirty="0">
                <a:solidFill>
                  <a:srgbClr val="009FE3"/>
                </a:solidFill>
              </a:rPr>
              <a:t>(Machteld Huber, 2011; 2017)</a:t>
            </a:r>
            <a:endParaRPr lang="nl-NL" sz="1600" dirty="0">
              <a:solidFill>
                <a:srgbClr val="009FE3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6819B80-F3CE-4E72-A8F4-71371462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1635712"/>
            <a:ext cx="7272000" cy="4284000"/>
          </a:xfrm>
        </p:spPr>
        <p:txBody>
          <a:bodyPr/>
          <a:lstStyle/>
          <a:p>
            <a:pPr marL="273050" indent="0">
              <a:lnSpc>
                <a:spcPct val="150000"/>
              </a:lnSpc>
              <a:buNone/>
            </a:pPr>
            <a:r>
              <a:rPr lang="en-GB" sz="2000" dirty="0">
                <a:ea typeface="ＭＳ Ｐゴシック"/>
                <a:cs typeface="Arial" charset="0"/>
              </a:rPr>
              <a:t>WHO definition (1948)</a:t>
            </a:r>
          </a:p>
          <a:p>
            <a:pPr marL="717550" indent="-444500">
              <a:lnSpc>
                <a:spcPct val="150000"/>
              </a:lnSpc>
            </a:pPr>
            <a:r>
              <a:rPr lang="en-GB" sz="2000" i="1" dirty="0">
                <a:ea typeface="ＭＳ Ｐゴシック"/>
                <a:cs typeface="Arial" charset="0"/>
              </a:rPr>
              <a:t>a state of complete physical, mental and social wellbeing and not merely the absence of disease or infirmity</a:t>
            </a:r>
          </a:p>
          <a:p>
            <a:pPr marL="273050" indent="0">
              <a:lnSpc>
                <a:spcPct val="150000"/>
              </a:lnSpc>
              <a:buNone/>
            </a:pPr>
            <a:endParaRPr lang="en-GB" sz="2000" i="1" dirty="0">
              <a:ea typeface="ＭＳ Ｐゴシック"/>
              <a:cs typeface="Arial" charset="0"/>
            </a:endParaRPr>
          </a:p>
          <a:p>
            <a:pPr marL="273050" indent="0">
              <a:lnSpc>
                <a:spcPct val="150000"/>
              </a:lnSpc>
              <a:buNone/>
            </a:pPr>
            <a:r>
              <a:rPr lang="en-GB" sz="2000" dirty="0">
                <a:ea typeface="ＭＳ Ｐゴシック"/>
                <a:cs typeface="Arial" charset="0"/>
              </a:rPr>
              <a:t>New concept (Huber et al., 2011)</a:t>
            </a:r>
          </a:p>
          <a:p>
            <a:pPr marL="730250" indent="-457200">
              <a:lnSpc>
                <a:spcPct val="150000"/>
              </a:lnSpc>
            </a:pPr>
            <a:r>
              <a:rPr lang="en-GB" sz="2000" i="1" dirty="0">
                <a:ea typeface="ＭＳ Ｐゴシック"/>
                <a:cs typeface="ＭＳ Ｐゴシック"/>
              </a:rPr>
              <a:t>health as the ability to adapt and self manage, in the face of social, physical and emotional challenges</a:t>
            </a:r>
            <a:endParaRPr lang="it-IT" sz="2000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1B54946-F024-42E3-AC95-6AA8726C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89" y="298019"/>
            <a:ext cx="1905422" cy="16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45863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CCB9F0-1BCC-482E-99A8-B120B2C5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0" dirty="0"/>
              <a:t>Health is a </a:t>
            </a:r>
            <a:r>
              <a:rPr lang="nl-NL" sz="4000" b="0" dirty="0" err="1"/>
              <a:t>multi-facated</a:t>
            </a:r>
            <a:r>
              <a:rPr lang="nl-NL" sz="4000" b="0" dirty="0"/>
              <a:t> concept </a:t>
            </a:r>
            <a:r>
              <a:rPr lang="nl-NL" sz="1800" b="0" dirty="0">
                <a:solidFill>
                  <a:srgbClr val="009FE3"/>
                </a:solidFill>
              </a:rPr>
              <a:t>(Machteld Huber, 2011; 2017)</a:t>
            </a:r>
            <a:endParaRPr lang="nl-NL" sz="1800" dirty="0">
              <a:solidFill>
                <a:srgbClr val="009FE3"/>
              </a:solidFill>
            </a:endParaRPr>
          </a:p>
        </p:txBody>
      </p:sp>
      <p:pic>
        <p:nvPicPr>
          <p:cNvPr id="4" name="Picture 2" descr="Afbeeldingsresultaat voor machteld huber positive health">
            <a:extLst>
              <a:ext uri="{FF2B5EF4-FFF2-40B4-BE49-F238E27FC236}">
                <a16:creationId xmlns:a16="http://schemas.microsoft.com/office/drawing/2014/main" id="{C3247D27-14B4-49D9-8790-39A2F628A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28540" r="30022" b="28019"/>
          <a:stretch/>
        </p:blipFill>
        <p:spPr bwMode="auto">
          <a:xfrm>
            <a:off x="1695145" y="1628800"/>
            <a:ext cx="6040798" cy="40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938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variabel) Vilans.potx" id="{290918A7-DDDE-4559-871F-1C6B5531965A}" vid="{D6291AC1-C2D0-4262-AA32-3528908AE3E2}"/>
    </a:ext>
  </a:extLst>
</a:theme>
</file>

<file path=ppt/theme/theme2.xml><?xml version="1.0" encoding="utf-8"?>
<a:theme xmlns:a="http://schemas.openxmlformats.org/drawingml/2006/main" name="1_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groen) Vilans.potx" id="{3CA0E193-714C-4975-ADBA-D4B9FBFFC57F}" vid="{E1528AD2-2A87-4457-9AE9-8565ABAEF234}"/>
    </a:ext>
  </a:extLst>
</a:theme>
</file>

<file path=ppt/theme/theme3.xml><?xml version="1.0" encoding="utf-8"?>
<a:theme xmlns:a="http://schemas.openxmlformats.org/drawingml/2006/main" name="2_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6.xml><?xml version="1.0" encoding="utf-8"?>
<a:theme xmlns:a="http://schemas.openxmlformats.org/drawingml/2006/main" name="4_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7.xml><?xml version="1.0" encoding="utf-8"?>
<a:theme xmlns:a="http://schemas.openxmlformats.org/drawingml/2006/main" name="5_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8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AF2AA7C2E4A4AA41069A8441E9F67" ma:contentTypeVersion="11" ma:contentTypeDescription="Create a new document." ma:contentTypeScope="" ma:versionID="fbb87a581d1f9c7ee3ab0e8cda37d7ce">
  <xsd:schema xmlns:xsd="http://www.w3.org/2001/XMLSchema" xmlns:xs="http://www.w3.org/2001/XMLSchema" xmlns:p="http://schemas.microsoft.com/office/2006/metadata/properties" xmlns:ns3="947d6b9b-541a-4353-a04c-4a04e0db29e2" xmlns:ns4="ea692605-bf71-44fb-b6c6-69c689148494" targetNamespace="http://schemas.microsoft.com/office/2006/metadata/properties" ma:root="true" ma:fieldsID="b1d36c176949c96676c0a8cf1346a8d1" ns3:_="" ns4:_="">
    <xsd:import namespace="947d6b9b-541a-4353-a04c-4a04e0db29e2"/>
    <xsd:import namespace="ea692605-bf71-44fb-b6c6-69c6891484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d6b9b-541a-4353-a04c-4a04e0db2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92605-bf71-44fb-b6c6-69c6891484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EE6632-07A8-4388-9729-42B2EF62E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d6b9b-541a-4353-a04c-4a04e0db29e2"/>
    <ds:schemaRef ds:uri="ea692605-bf71-44fb-b6c6-69c689148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32789B-FB8D-409A-B7CC-61F61FF44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84B3B4-111C-4885-959D-2DB36665A8F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a692605-bf71-44fb-b6c6-69c689148494"/>
    <ds:schemaRef ds:uri="http://purl.org/dc/elements/1.1/"/>
    <ds:schemaRef ds:uri="http://schemas.microsoft.com/office/2006/metadata/properties"/>
    <ds:schemaRef ds:uri="http://schemas.microsoft.com/office/infopath/2007/PartnerControls"/>
    <ds:schemaRef ds:uri="947d6b9b-541a-4353-a04c-4a04e0db29e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Aanpasbare ppt (variabel)</Template>
  <TotalTime>2060</TotalTime>
  <Words>665</Words>
  <Application>Microsoft Office PowerPoint</Application>
  <PresentationFormat>Diavoorstelling (4:3)</PresentationFormat>
  <Paragraphs>142</Paragraphs>
  <Slides>14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14</vt:i4>
      </vt:variant>
    </vt:vector>
  </HeadingPairs>
  <TitlesOfParts>
    <vt:vector size="34" baseType="lpstr">
      <vt:lpstr>Arial</vt:lpstr>
      <vt:lpstr>Arial Narrow</vt:lpstr>
      <vt:lpstr>Bodoni SvtyTwo ITC TT-Book</vt:lpstr>
      <vt:lpstr>Calibri</vt:lpstr>
      <vt:lpstr>Calibri Light</vt:lpstr>
      <vt:lpstr>DINPro-Light</vt:lpstr>
      <vt:lpstr>Helvetica</vt:lpstr>
      <vt:lpstr>Helvetica Neue</vt:lpstr>
      <vt:lpstr>Palatino</vt:lpstr>
      <vt:lpstr>Trebuchet MS</vt:lpstr>
      <vt:lpstr>Verdana</vt:lpstr>
      <vt:lpstr>Wingdings</vt:lpstr>
      <vt:lpstr>Zapf Dingbats</vt:lpstr>
      <vt:lpstr>Vilans</vt:lpstr>
      <vt:lpstr>1_Vilans</vt:lpstr>
      <vt:lpstr>2_Vilans</vt:lpstr>
      <vt:lpstr>New_Template4</vt:lpstr>
      <vt:lpstr>3_Vilans</vt:lpstr>
      <vt:lpstr>4_Vilans</vt:lpstr>
      <vt:lpstr>5_Vilans</vt:lpstr>
      <vt:lpstr>PowerPoint-presentatie</vt:lpstr>
      <vt:lpstr>This presentation</vt:lpstr>
      <vt:lpstr>PowerPoint-presentatie</vt:lpstr>
      <vt:lpstr>Quality is…</vt:lpstr>
      <vt:lpstr>Quality of care…</vt:lpstr>
      <vt:lpstr>Principles of quality management</vt:lpstr>
      <vt:lpstr>Use of data</vt:lpstr>
      <vt:lpstr>What is key in health?  (Machteld Huber, 2011; 2017)</vt:lpstr>
      <vt:lpstr>Health is a multi-facated concept (Machteld Huber, 2011; 2017)</vt:lpstr>
      <vt:lpstr>PowerPoint-presentatie</vt:lpstr>
      <vt:lpstr>The structure of the quality standard for nursing homes  </vt:lpstr>
      <vt:lpstr>Dilemmas</vt:lpstr>
      <vt:lpstr>Key question</vt:lpstr>
      <vt:lpstr>Thank you for your attention!</vt:lpstr>
    </vt:vector>
  </TitlesOfParts>
  <Manager/>
  <Company>Vilans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Nies, Henk</dc:creator>
  <cp:keywords/>
  <dc:description>Sjabloonversie: 2.5 - 2 december 2016
Sjablonen: www.joulesunlimited.nl</dc:description>
  <cp:lastModifiedBy>Nies, Henk</cp:lastModifiedBy>
  <cp:revision>149</cp:revision>
  <dcterms:created xsi:type="dcterms:W3CDTF">2018-04-27T12:06:49Z</dcterms:created>
  <dcterms:modified xsi:type="dcterms:W3CDTF">2019-09-22T22:59:01Z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0x010100323AF2AA7C2E4A4AA41069A8441E9F67</vt:lpwstr>
  </property>
</Properties>
</file>