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4.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9.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0.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3.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4.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78" r:id="rId1"/>
  </p:sldMasterIdLst>
  <p:notesMasterIdLst>
    <p:notesMasterId r:id="rId33"/>
  </p:notesMasterIdLst>
  <p:sldIdLst>
    <p:sldId id="256" r:id="rId2"/>
    <p:sldId id="257" r:id="rId3"/>
    <p:sldId id="278" r:id="rId4"/>
    <p:sldId id="279" r:id="rId5"/>
    <p:sldId id="280" r:id="rId6"/>
    <p:sldId id="281" r:id="rId7"/>
    <p:sldId id="282" r:id="rId8"/>
    <p:sldId id="284" r:id="rId9"/>
    <p:sldId id="267" r:id="rId10"/>
    <p:sldId id="270" r:id="rId11"/>
    <p:sldId id="277" r:id="rId12"/>
    <p:sldId id="285" r:id="rId13"/>
    <p:sldId id="298" r:id="rId14"/>
    <p:sldId id="299" r:id="rId15"/>
    <p:sldId id="302" r:id="rId16"/>
    <p:sldId id="303" r:id="rId17"/>
    <p:sldId id="304" r:id="rId18"/>
    <p:sldId id="286" r:id="rId19"/>
    <p:sldId id="305" r:id="rId20"/>
    <p:sldId id="287" r:id="rId21"/>
    <p:sldId id="310" r:id="rId22"/>
    <p:sldId id="290" r:id="rId23"/>
    <p:sldId id="289" r:id="rId24"/>
    <p:sldId id="296" r:id="rId25"/>
    <p:sldId id="294" r:id="rId26"/>
    <p:sldId id="308" r:id="rId27"/>
    <p:sldId id="306" r:id="rId28"/>
    <p:sldId id="309" r:id="rId29"/>
    <p:sldId id="297" r:id="rId30"/>
    <p:sldId id="292" r:id="rId31"/>
    <p:sldId id="276"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94" autoAdjust="0"/>
    <p:restoredTop sz="92752" autoAdjust="0"/>
  </p:normalViewPr>
  <p:slideViewPr>
    <p:cSldViewPr snapToGrid="0">
      <p:cViewPr varScale="1">
        <p:scale>
          <a:sx n="81" d="100"/>
          <a:sy n="81" d="100"/>
        </p:scale>
        <p:origin x="432" y="67"/>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0AFA4B-BF53-4474-85A9-F62A7D753CC9}" type="doc">
      <dgm:prSet loTypeId="urn:microsoft.com/office/officeart/2005/8/layout/hList6" loCatId="list" qsTypeId="urn:microsoft.com/office/officeart/2005/8/quickstyle/simple4" qsCatId="simple" csTypeId="urn:microsoft.com/office/officeart/2005/8/colors/accent1_2" csCatId="accent1" phldr="1"/>
      <dgm:spPr/>
      <dgm:t>
        <a:bodyPr/>
        <a:lstStyle/>
        <a:p>
          <a:endParaRPr lang="en-US"/>
        </a:p>
      </dgm:t>
    </dgm:pt>
    <dgm:pt modelId="{8C7D7DA6-627D-4F0F-B5E6-88654518F716}">
      <dgm:prSet/>
      <dgm:spPr/>
      <dgm:t>
        <a:bodyPr/>
        <a:lstStyle/>
        <a:p>
          <a:pPr rtl="0"/>
          <a:r>
            <a:rPr lang="tr-TR" dirty="0" err="1" smtClean="0"/>
            <a:t>Republic</a:t>
          </a:r>
          <a:r>
            <a:rPr lang="tr-TR" dirty="0" smtClean="0"/>
            <a:t> of </a:t>
          </a:r>
          <a:r>
            <a:rPr lang="tr-TR" dirty="0" err="1" smtClean="0"/>
            <a:t>Turkey</a:t>
          </a:r>
          <a:r>
            <a:rPr lang="tr-TR" dirty="0" smtClean="0"/>
            <a:t> </a:t>
          </a:r>
          <a:br>
            <a:rPr lang="tr-TR" dirty="0" smtClean="0"/>
          </a:br>
          <a:r>
            <a:rPr lang="tr-TR" dirty="0" err="1" smtClean="0"/>
            <a:t>Ministry</a:t>
          </a:r>
          <a:r>
            <a:rPr lang="tr-TR" dirty="0" smtClean="0"/>
            <a:t> of </a:t>
          </a:r>
          <a:r>
            <a:rPr lang="tr-TR" dirty="0" err="1" smtClean="0"/>
            <a:t>Health</a:t>
          </a:r>
          <a:r>
            <a:rPr lang="tr-TR" dirty="0" smtClean="0"/>
            <a:t/>
          </a:r>
          <a:br>
            <a:rPr lang="tr-TR" dirty="0" smtClean="0"/>
          </a:br>
          <a:r>
            <a:rPr lang="tr-TR" dirty="0" err="1" smtClean="0"/>
            <a:t>Inspection</a:t>
          </a:r>
          <a:r>
            <a:rPr lang="tr-TR" dirty="0" smtClean="0"/>
            <a:t> Board</a:t>
          </a:r>
          <a:endParaRPr lang="tr-TR" dirty="0"/>
        </a:p>
      </dgm:t>
    </dgm:pt>
    <dgm:pt modelId="{725538E7-B852-4365-8AE1-9BC17DE57EC7}" type="sibTrans" cxnId="{44AB6F5C-8DEB-4CC2-900B-5387EF18F288}">
      <dgm:prSet/>
      <dgm:spPr/>
      <dgm:t>
        <a:bodyPr/>
        <a:lstStyle/>
        <a:p>
          <a:endParaRPr lang="en-US"/>
        </a:p>
      </dgm:t>
    </dgm:pt>
    <dgm:pt modelId="{2DC6798D-09A7-4F41-9452-9FFCE1E84393}" type="parTrans" cxnId="{44AB6F5C-8DEB-4CC2-900B-5387EF18F288}">
      <dgm:prSet/>
      <dgm:spPr/>
      <dgm:t>
        <a:bodyPr/>
        <a:lstStyle/>
        <a:p>
          <a:endParaRPr lang="en-US"/>
        </a:p>
      </dgm:t>
    </dgm:pt>
    <dgm:pt modelId="{FDF7237F-3AB2-45F2-BB6E-99E88E241C1E}" type="pres">
      <dgm:prSet presAssocID="{A40AFA4B-BF53-4474-85A9-F62A7D753CC9}" presName="Name0" presStyleCnt="0">
        <dgm:presLayoutVars>
          <dgm:dir val="rev"/>
          <dgm:resizeHandles val="exact"/>
        </dgm:presLayoutVars>
      </dgm:prSet>
      <dgm:spPr/>
      <dgm:t>
        <a:bodyPr/>
        <a:lstStyle/>
        <a:p>
          <a:endParaRPr lang="en-US"/>
        </a:p>
      </dgm:t>
    </dgm:pt>
    <dgm:pt modelId="{C7095941-60B2-46A6-B47F-326A9BF61C68}" type="pres">
      <dgm:prSet presAssocID="{8C7D7DA6-627D-4F0F-B5E6-88654518F716}" presName="node" presStyleLbl="node1" presStyleIdx="0" presStyleCnt="1" custAng="0" custLinFactNeighborX="-798" custLinFactNeighborY="2330">
        <dgm:presLayoutVars>
          <dgm:bulletEnabled val="1"/>
        </dgm:presLayoutVars>
      </dgm:prSet>
      <dgm:spPr/>
      <dgm:t>
        <a:bodyPr/>
        <a:lstStyle/>
        <a:p>
          <a:endParaRPr lang="en-US"/>
        </a:p>
      </dgm:t>
    </dgm:pt>
  </dgm:ptLst>
  <dgm:cxnLst>
    <dgm:cxn modelId="{44AB6F5C-8DEB-4CC2-900B-5387EF18F288}" srcId="{A40AFA4B-BF53-4474-85A9-F62A7D753CC9}" destId="{8C7D7DA6-627D-4F0F-B5E6-88654518F716}" srcOrd="0" destOrd="0" parTransId="{2DC6798D-09A7-4F41-9452-9FFCE1E84393}" sibTransId="{725538E7-B852-4365-8AE1-9BC17DE57EC7}"/>
    <dgm:cxn modelId="{04962F1C-D74B-447C-9BA3-9133D0411BD2}" type="presOf" srcId="{A40AFA4B-BF53-4474-85A9-F62A7D753CC9}" destId="{FDF7237F-3AB2-45F2-BB6E-99E88E241C1E}" srcOrd="0" destOrd="0" presId="urn:microsoft.com/office/officeart/2005/8/layout/hList6"/>
    <dgm:cxn modelId="{0A245586-0279-40D4-87C8-1DABC96DA828}" type="presOf" srcId="{8C7D7DA6-627D-4F0F-B5E6-88654518F716}" destId="{C7095941-60B2-46A6-B47F-326A9BF61C68}" srcOrd="0" destOrd="0" presId="urn:microsoft.com/office/officeart/2005/8/layout/hList6"/>
    <dgm:cxn modelId="{9DA9AACE-6613-4729-B2E1-36F4A9603EEE}" type="presParOf" srcId="{FDF7237F-3AB2-45F2-BB6E-99E88E241C1E}" destId="{C7095941-60B2-46A6-B47F-326A9BF61C68}" srcOrd="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33462A5-876B-4D2D-95B5-FC1FB7C9B5CD}" type="doc">
      <dgm:prSet loTypeId="urn:microsoft.com/office/officeart/2009/3/layout/DescendingProcess" loCatId="process" qsTypeId="urn:microsoft.com/office/officeart/2005/8/quickstyle/simple4" qsCatId="simple" csTypeId="urn:microsoft.com/office/officeart/2005/8/colors/accent1_2" csCatId="accent1" phldr="1"/>
      <dgm:spPr/>
      <dgm:t>
        <a:bodyPr/>
        <a:lstStyle/>
        <a:p>
          <a:endParaRPr lang="en-US"/>
        </a:p>
      </dgm:t>
    </dgm:pt>
    <dgm:pt modelId="{6FD09FDD-8027-4465-8B7A-26836B6FC29F}">
      <dgm:prSet custT="1"/>
      <dgm:spPr/>
      <dgm:t>
        <a:bodyPr/>
        <a:lstStyle/>
        <a:p>
          <a:r>
            <a:rPr lang="tr-TR" sz="2000" dirty="0" err="1" smtClean="0"/>
            <a:t>employed</a:t>
          </a:r>
          <a:r>
            <a:rPr lang="tr-TR" sz="2000" dirty="0" smtClean="0"/>
            <a:t> </a:t>
          </a:r>
          <a:r>
            <a:rPr lang="tr-TR" sz="2000" dirty="0" err="1" smtClean="0"/>
            <a:t>by</a:t>
          </a:r>
          <a:r>
            <a:rPr lang="tr-TR" sz="2000" dirty="0" smtClean="0"/>
            <a:t> </a:t>
          </a:r>
          <a:r>
            <a:rPr lang="tr-TR" sz="2000" dirty="0" err="1" smtClean="0"/>
            <a:t>health</a:t>
          </a:r>
          <a:r>
            <a:rPr lang="tr-TR" sz="2000" dirty="0" smtClean="0"/>
            <a:t> </a:t>
          </a:r>
          <a:r>
            <a:rPr lang="tr-TR" sz="2000" dirty="0" err="1" smtClean="0"/>
            <a:t>institutions</a:t>
          </a:r>
          <a:r>
            <a:rPr lang="tr-TR" sz="2000" dirty="0" smtClean="0"/>
            <a:t> </a:t>
          </a:r>
          <a:r>
            <a:rPr lang="tr-TR" sz="2000" dirty="0" err="1" smtClean="0"/>
            <a:t>for</a:t>
          </a:r>
          <a:r>
            <a:rPr lang="tr-TR" sz="2000" dirty="0" smtClean="0"/>
            <a:t> at </a:t>
          </a:r>
          <a:r>
            <a:rPr lang="tr-TR" sz="2000" dirty="0" err="1" smtClean="0"/>
            <a:t>least</a:t>
          </a:r>
          <a:r>
            <a:rPr lang="tr-TR" sz="2000" dirty="0" smtClean="0"/>
            <a:t> </a:t>
          </a:r>
          <a:r>
            <a:rPr lang="tr-TR" sz="2000" dirty="0" err="1" smtClean="0"/>
            <a:t>four</a:t>
          </a:r>
          <a:r>
            <a:rPr lang="tr-TR" sz="2000" dirty="0" smtClean="0"/>
            <a:t> (4) </a:t>
          </a:r>
          <a:r>
            <a:rPr lang="tr-TR" sz="2000" dirty="0" err="1" smtClean="0"/>
            <a:t>years</a:t>
          </a:r>
          <a:endParaRPr lang="tr-TR" sz="2000" dirty="0"/>
        </a:p>
      </dgm:t>
    </dgm:pt>
    <dgm:pt modelId="{977EBCFF-4CC6-49A3-95D0-E40A917D8507}" type="parTrans" cxnId="{066F3EEC-1232-4710-AB1E-6C7245C6B8BB}">
      <dgm:prSet/>
      <dgm:spPr/>
      <dgm:t>
        <a:bodyPr/>
        <a:lstStyle/>
        <a:p>
          <a:endParaRPr lang="en-US"/>
        </a:p>
      </dgm:t>
    </dgm:pt>
    <dgm:pt modelId="{3AC3CE72-FDE0-4907-9D12-03F09B7FB5AF}" type="sibTrans" cxnId="{066F3EEC-1232-4710-AB1E-6C7245C6B8BB}">
      <dgm:prSet/>
      <dgm:spPr/>
      <dgm:t>
        <a:bodyPr/>
        <a:lstStyle/>
        <a:p>
          <a:endParaRPr lang="en-US"/>
        </a:p>
      </dgm:t>
    </dgm:pt>
    <dgm:pt modelId="{4A47DCB0-F4A0-479F-A6FB-1CAD2B0A5774}">
      <dgm:prSet/>
      <dgm:spPr/>
      <dgm:t>
        <a:bodyPr/>
        <a:lstStyle/>
        <a:p>
          <a:pPr rtl="0"/>
          <a:r>
            <a:rPr lang="tr-TR" dirty="0" err="1" smtClean="0"/>
            <a:t>undergraduate</a:t>
          </a:r>
          <a:r>
            <a:rPr lang="tr-TR" dirty="0" smtClean="0"/>
            <a:t> </a:t>
          </a:r>
          <a:r>
            <a:rPr lang="tr-TR" dirty="0" err="1" smtClean="0"/>
            <a:t>graduates</a:t>
          </a:r>
          <a:r>
            <a:rPr lang="tr-TR" dirty="0" smtClean="0"/>
            <a:t> </a:t>
          </a:r>
          <a:endParaRPr lang="tr-TR" dirty="0"/>
        </a:p>
      </dgm:t>
    </dgm:pt>
    <dgm:pt modelId="{A4051177-B965-4D2E-98C1-B54A21FA0941}" type="parTrans" cxnId="{9B940DC5-FEDC-472A-9A1D-3C70AD063C74}">
      <dgm:prSet/>
      <dgm:spPr/>
      <dgm:t>
        <a:bodyPr/>
        <a:lstStyle/>
        <a:p>
          <a:endParaRPr lang="en-US"/>
        </a:p>
      </dgm:t>
    </dgm:pt>
    <dgm:pt modelId="{B442C562-D1AD-4348-BF50-A7066AE5BB8E}" type="sibTrans" cxnId="{9B940DC5-FEDC-472A-9A1D-3C70AD063C74}">
      <dgm:prSet/>
      <dgm:spPr/>
      <dgm:t>
        <a:bodyPr/>
        <a:lstStyle/>
        <a:p>
          <a:endParaRPr lang="en-US"/>
        </a:p>
      </dgm:t>
    </dgm:pt>
    <dgm:pt modelId="{B95FB174-E71F-41F1-9B29-5A3369E6F62F}">
      <dgm:prSet/>
      <dgm:spPr/>
      <dgm:t>
        <a:bodyPr/>
        <a:lstStyle/>
        <a:p>
          <a:pPr rtl="0"/>
          <a:r>
            <a:rPr lang="tr-TR" dirty="0" err="1" smtClean="0"/>
            <a:t>The</a:t>
          </a:r>
          <a:r>
            <a:rPr lang="tr-TR" dirty="0" smtClean="0"/>
            <a:t> </a:t>
          </a:r>
          <a:r>
            <a:rPr lang="tr-TR" dirty="0" err="1" smtClean="0"/>
            <a:t>Health</a:t>
          </a:r>
          <a:r>
            <a:rPr lang="tr-TR" dirty="0" smtClean="0"/>
            <a:t> </a:t>
          </a:r>
          <a:r>
            <a:rPr lang="tr-TR" dirty="0" err="1" smtClean="0"/>
            <a:t>Quality</a:t>
          </a:r>
          <a:r>
            <a:rPr lang="tr-TR" dirty="0" smtClean="0"/>
            <a:t> </a:t>
          </a:r>
          <a:r>
            <a:rPr lang="tr-TR" dirty="0" err="1" smtClean="0"/>
            <a:t>Evaluaters</a:t>
          </a:r>
          <a:r>
            <a:rPr lang="tr-TR" dirty="0" smtClean="0"/>
            <a:t> </a:t>
          </a:r>
          <a:r>
            <a:rPr lang="tr-TR" dirty="0" err="1" smtClean="0"/>
            <a:t>Certified</a:t>
          </a:r>
          <a:r>
            <a:rPr lang="tr-TR" dirty="0" smtClean="0"/>
            <a:t> Training Program</a:t>
          </a:r>
          <a:endParaRPr lang="tr-TR" dirty="0"/>
        </a:p>
      </dgm:t>
    </dgm:pt>
    <dgm:pt modelId="{F946DD05-7B17-447D-B2BF-427EB640B3A8}" type="parTrans" cxnId="{E034AEE7-04FE-4B27-8702-488A4B733D24}">
      <dgm:prSet/>
      <dgm:spPr/>
      <dgm:t>
        <a:bodyPr/>
        <a:lstStyle/>
        <a:p>
          <a:endParaRPr lang="en-US"/>
        </a:p>
      </dgm:t>
    </dgm:pt>
    <dgm:pt modelId="{4986ECCC-D53F-4BEF-B6BF-5518B8DAF85A}" type="sibTrans" cxnId="{E034AEE7-04FE-4B27-8702-488A4B733D24}">
      <dgm:prSet/>
      <dgm:spPr/>
      <dgm:t>
        <a:bodyPr/>
        <a:lstStyle/>
        <a:p>
          <a:endParaRPr lang="en-US"/>
        </a:p>
      </dgm:t>
    </dgm:pt>
    <dgm:pt modelId="{5624594C-83FC-44D0-987C-1272C3803F33}">
      <dgm:prSet custT="1"/>
      <dgm:spPr/>
      <dgm:t>
        <a:bodyPr/>
        <a:lstStyle/>
        <a:p>
          <a:pPr rtl="0"/>
          <a:r>
            <a:rPr lang="tr-TR" sz="2000" dirty="0" smtClean="0"/>
            <a:t>is </a:t>
          </a:r>
          <a:r>
            <a:rPr lang="tr-TR" sz="2000" dirty="0" err="1" smtClean="0"/>
            <a:t>currently</a:t>
          </a:r>
          <a:r>
            <a:rPr lang="tr-TR" sz="2000" dirty="0" smtClean="0"/>
            <a:t> </a:t>
          </a:r>
          <a:r>
            <a:rPr lang="tr-TR" sz="2000" dirty="0" err="1" smtClean="0"/>
            <a:t>working</a:t>
          </a:r>
          <a:r>
            <a:rPr lang="tr-TR" sz="2000" dirty="0" smtClean="0"/>
            <a:t> in a </a:t>
          </a:r>
          <a:r>
            <a:rPr lang="tr-TR" sz="2000" dirty="0" err="1" smtClean="0"/>
            <a:t>health</a:t>
          </a:r>
          <a:r>
            <a:rPr lang="tr-TR" sz="2000" dirty="0" smtClean="0"/>
            <a:t> </a:t>
          </a:r>
          <a:r>
            <a:rPr lang="tr-TR" sz="2000" dirty="0" err="1" smtClean="0"/>
            <a:t>institution</a:t>
          </a:r>
          <a:endParaRPr lang="tr-TR" sz="2000" dirty="0"/>
        </a:p>
      </dgm:t>
    </dgm:pt>
    <dgm:pt modelId="{D80072F0-CC94-4D5D-A597-C6EB9B496BEA}" type="sibTrans" cxnId="{26D96478-DC15-4AA2-A71F-0270CFA130F9}">
      <dgm:prSet/>
      <dgm:spPr/>
      <dgm:t>
        <a:bodyPr/>
        <a:lstStyle/>
        <a:p>
          <a:endParaRPr lang="en-US"/>
        </a:p>
      </dgm:t>
    </dgm:pt>
    <dgm:pt modelId="{057BFD85-0E63-4E33-A7FE-77BBD4FBA000}" type="parTrans" cxnId="{26D96478-DC15-4AA2-A71F-0270CFA130F9}">
      <dgm:prSet/>
      <dgm:spPr/>
      <dgm:t>
        <a:bodyPr/>
        <a:lstStyle/>
        <a:p>
          <a:endParaRPr lang="en-US"/>
        </a:p>
      </dgm:t>
    </dgm:pt>
    <dgm:pt modelId="{045E6F59-79D0-40FF-9BF8-029891596ACD}" type="pres">
      <dgm:prSet presAssocID="{433462A5-876B-4D2D-95B5-FC1FB7C9B5CD}" presName="Name0" presStyleCnt="0">
        <dgm:presLayoutVars>
          <dgm:chMax val="7"/>
          <dgm:chPref val="5"/>
        </dgm:presLayoutVars>
      </dgm:prSet>
      <dgm:spPr/>
      <dgm:t>
        <a:bodyPr/>
        <a:lstStyle/>
        <a:p>
          <a:endParaRPr lang="tr-TR"/>
        </a:p>
      </dgm:t>
    </dgm:pt>
    <dgm:pt modelId="{548E172C-FC60-4B14-8A66-D5A6D3B13899}" type="pres">
      <dgm:prSet presAssocID="{433462A5-876B-4D2D-95B5-FC1FB7C9B5CD}" presName="arrowNode" presStyleLbl="node1" presStyleIdx="0" presStyleCnt="1"/>
      <dgm:spPr/>
    </dgm:pt>
    <dgm:pt modelId="{58C55DC4-349D-4C27-964D-2F9F53612C01}" type="pres">
      <dgm:prSet presAssocID="{6FD09FDD-8027-4465-8B7A-26836B6FC29F}" presName="txNode1" presStyleLbl="revTx" presStyleIdx="0" presStyleCnt="4" custScaleX="174260">
        <dgm:presLayoutVars>
          <dgm:bulletEnabled val="1"/>
        </dgm:presLayoutVars>
      </dgm:prSet>
      <dgm:spPr/>
      <dgm:t>
        <a:bodyPr/>
        <a:lstStyle/>
        <a:p>
          <a:endParaRPr lang="tr-TR"/>
        </a:p>
      </dgm:t>
    </dgm:pt>
    <dgm:pt modelId="{9E45363B-67BA-4D1C-A783-7E7AF2463E3C}" type="pres">
      <dgm:prSet presAssocID="{5624594C-83FC-44D0-987C-1272C3803F33}" presName="txNode2" presStyleLbl="revTx" presStyleIdx="1" presStyleCnt="4" custLinFactNeighborX="8049">
        <dgm:presLayoutVars>
          <dgm:bulletEnabled val="1"/>
        </dgm:presLayoutVars>
      </dgm:prSet>
      <dgm:spPr/>
      <dgm:t>
        <a:bodyPr/>
        <a:lstStyle/>
        <a:p>
          <a:endParaRPr lang="tr-TR"/>
        </a:p>
      </dgm:t>
    </dgm:pt>
    <dgm:pt modelId="{9DCD2506-4435-4142-988C-7EF9623774B6}" type="pres">
      <dgm:prSet presAssocID="{D80072F0-CC94-4D5D-A597-C6EB9B496BEA}" presName="dotNode2" presStyleCnt="0"/>
      <dgm:spPr/>
    </dgm:pt>
    <dgm:pt modelId="{F1DFE842-687F-4AC9-9C41-70099EC1EA53}" type="pres">
      <dgm:prSet presAssocID="{D80072F0-CC94-4D5D-A597-C6EB9B496BEA}" presName="dotRepeatNode" presStyleLbl="fgShp" presStyleIdx="0" presStyleCnt="2"/>
      <dgm:spPr/>
      <dgm:t>
        <a:bodyPr/>
        <a:lstStyle/>
        <a:p>
          <a:endParaRPr lang="tr-TR"/>
        </a:p>
      </dgm:t>
    </dgm:pt>
    <dgm:pt modelId="{07A42AA6-E410-4F94-8EA5-B7447D8E01C4}" type="pres">
      <dgm:prSet presAssocID="{4A47DCB0-F4A0-479F-A6FB-1CAD2B0A5774}" presName="txNode3" presStyleLbl="revTx" presStyleIdx="2" presStyleCnt="4">
        <dgm:presLayoutVars>
          <dgm:bulletEnabled val="1"/>
        </dgm:presLayoutVars>
      </dgm:prSet>
      <dgm:spPr/>
      <dgm:t>
        <a:bodyPr/>
        <a:lstStyle/>
        <a:p>
          <a:endParaRPr lang="tr-TR"/>
        </a:p>
      </dgm:t>
    </dgm:pt>
    <dgm:pt modelId="{79DDF390-7022-4CA5-8154-EF92472A2988}" type="pres">
      <dgm:prSet presAssocID="{B442C562-D1AD-4348-BF50-A7066AE5BB8E}" presName="dotNode3" presStyleCnt="0"/>
      <dgm:spPr/>
    </dgm:pt>
    <dgm:pt modelId="{1CEA5BEF-2496-4266-8D10-C57AC99CCA62}" type="pres">
      <dgm:prSet presAssocID="{B442C562-D1AD-4348-BF50-A7066AE5BB8E}" presName="dotRepeatNode" presStyleLbl="fgShp" presStyleIdx="1" presStyleCnt="2"/>
      <dgm:spPr/>
      <dgm:t>
        <a:bodyPr/>
        <a:lstStyle/>
        <a:p>
          <a:endParaRPr lang="tr-TR"/>
        </a:p>
      </dgm:t>
    </dgm:pt>
    <dgm:pt modelId="{EE7ACE42-A01A-4C3A-AFE5-7164849B1112}" type="pres">
      <dgm:prSet presAssocID="{B95FB174-E71F-41F1-9B29-5A3369E6F62F}" presName="txNode4" presStyleLbl="revTx" presStyleIdx="3" presStyleCnt="4">
        <dgm:presLayoutVars>
          <dgm:bulletEnabled val="1"/>
        </dgm:presLayoutVars>
      </dgm:prSet>
      <dgm:spPr/>
      <dgm:t>
        <a:bodyPr/>
        <a:lstStyle/>
        <a:p>
          <a:endParaRPr lang="tr-TR"/>
        </a:p>
      </dgm:t>
    </dgm:pt>
  </dgm:ptLst>
  <dgm:cxnLst>
    <dgm:cxn modelId="{CBE4BC66-819F-457B-B952-7C8C176E9C29}" type="presOf" srcId="{4A47DCB0-F4A0-479F-A6FB-1CAD2B0A5774}" destId="{07A42AA6-E410-4F94-8EA5-B7447D8E01C4}" srcOrd="0" destOrd="0" presId="urn:microsoft.com/office/officeart/2009/3/layout/DescendingProcess"/>
    <dgm:cxn modelId="{6366A59F-7F3E-450F-B20E-8316D1191ABE}" type="presOf" srcId="{B95FB174-E71F-41F1-9B29-5A3369E6F62F}" destId="{EE7ACE42-A01A-4C3A-AFE5-7164849B1112}" srcOrd="0" destOrd="0" presId="urn:microsoft.com/office/officeart/2009/3/layout/DescendingProcess"/>
    <dgm:cxn modelId="{258714C0-B99C-433D-8818-1ECF6540B79C}" type="presOf" srcId="{D80072F0-CC94-4D5D-A597-C6EB9B496BEA}" destId="{F1DFE842-687F-4AC9-9C41-70099EC1EA53}" srcOrd="0" destOrd="0" presId="urn:microsoft.com/office/officeart/2009/3/layout/DescendingProcess"/>
    <dgm:cxn modelId="{A383E52C-C483-4DEF-860D-355297F157CB}" type="presOf" srcId="{433462A5-876B-4D2D-95B5-FC1FB7C9B5CD}" destId="{045E6F59-79D0-40FF-9BF8-029891596ACD}" srcOrd="0" destOrd="0" presId="urn:microsoft.com/office/officeart/2009/3/layout/DescendingProcess"/>
    <dgm:cxn modelId="{26D96478-DC15-4AA2-A71F-0270CFA130F9}" srcId="{433462A5-876B-4D2D-95B5-FC1FB7C9B5CD}" destId="{5624594C-83FC-44D0-987C-1272C3803F33}" srcOrd="1" destOrd="0" parTransId="{057BFD85-0E63-4E33-A7FE-77BBD4FBA000}" sibTransId="{D80072F0-CC94-4D5D-A597-C6EB9B496BEA}"/>
    <dgm:cxn modelId="{E034AEE7-04FE-4B27-8702-488A4B733D24}" srcId="{433462A5-876B-4D2D-95B5-FC1FB7C9B5CD}" destId="{B95FB174-E71F-41F1-9B29-5A3369E6F62F}" srcOrd="3" destOrd="0" parTransId="{F946DD05-7B17-447D-B2BF-427EB640B3A8}" sibTransId="{4986ECCC-D53F-4BEF-B6BF-5518B8DAF85A}"/>
    <dgm:cxn modelId="{B959DDAA-7BBD-4A16-A1B0-9B3B661CB5B9}" type="presOf" srcId="{6FD09FDD-8027-4465-8B7A-26836B6FC29F}" destId="{58C55DC4-349D-4C27-964D-2F9F53612C01}" srcOrd="0" destOrd="0" presId="urn:microsoft.com/office/officeart/2009/3/layout/DescendingProcess"/>
    <dgm:cxn modelId="{066F3EEC-1232-4710-AB1E-6C7245C6B8BB}" srcId="{433462A5-876B-4D2D-95B5-FC1FB7C9B5CD}" destId="{6FD09FDD-8027-4465-8B7A-26836B6FC29F}" srcOrd="0" destOrd="0" parTransId="{977EBCFF-4CC6-49A3-95D0-E40A917D8507}" sibTransId="{3AC3CE72-FDE0-4907-9D12-03F09B7FB5AF}"/>
    <dgm:cxn modelId="{5026C63E-A954-496F-AAD4-7530326F239F}" type="presOf" srcId="{5624594C-83FC-44D0-987C-1272C3803F33}" destId="{9E45363B-67BA-4D1C-A783-7E7AF2463E3C}" srcOrd="0" destOrd="0" presId="urn:microsoft.com/office/officeart/2009/3/layout/DescendingProcess"/>
    <dgm:cxn modelId="{9B940DC5-FEDC-472A-9A1D-3C70AD063C74}" srcId="{433462A5-876B-4D2D-95B5-FC1FB7C9B5CD}" destId="{4A47DCB0-F4A0-479F-A6FB-1CAD2B0A5774}" srcOrd="2" destOrd="0" parTransId="{A4051177-B965-4D2E-98C1-B54A21FA0941}" sibTransId="{B442C562-D1AD-4348-BF50-A7066AE5BB8E}"/>
    <dgm:cxn modelId="{7A732821-EF90-493F-8D3D-11B7FB6BF866}" type="presOf" srcId="{B442C562-D1AD-4348-BF50-A7066AE5BB8E}" destId="{1CEA5BEF-2496-4266-8D10-C57AC99CCA62}" srcOrd="0" destOrd="0" presId="urn:microsoft.com/office/officeart/2009/3/layout/DescendingProcess"/>
    <dgm:cxn modelId="{A6A18357-3258-444B-B807-C9E5885000AF}" type="presParOf" srcId="{045E6F59-79D0-40FF-9BF8-029891596ACD}" destId="{548E172C-FC60-4B14-8A66-D5A6D3B13899}" srcOrd="0" destOrd="0" presId="urn:microsoft.com/office/officeart/2009/3/layout/DescendingProcess"/>
    <dgm:cxn modelId="{B5794172-537C-4A1A-A649-867D5D0EC60A}" type="presParOf" srcId="{045E6F59-79D0-40FF-9BF8-029891596ACD}" destId="{58C55DC4-349D-4C27-964D-2F9F53612C01}" srcOrd="1" destOrd="0" presId="urn:microsoft.com/office/officeart/2009/3/layout/DescendingProcess"/>
    <dgm:cxn modelId="{68E30411-F1A2-431F-9C48-316E6D1DFE66}" type="presParOf" srcId="{045E6F59-79D0-40FF-9BF8-029891596ACD}" destId="{9E45363B-67BA-4D1C-A783-7E7AF2463E3C}" srcOrd="2" destOrd="0" presId="urn:microsoft.com/office/officeart/2009/3/layout/DescendingProcess"/>
    <dgm:cxn modelId="{87F2C829-10E2-4784-800C-3CF57420EAD0}" type="presParOf" srcId="{045E6F59-79D0-40FF-9BF8-029891596ACD}" destId="{9DCD2506-4435-4142-988C-7EF9623774B6}" srcOrd="3" destOrd="0" presId="urn:microsoft.com/office/officeart/2009/3/layout/DescendingProcess"/>
    <dgm:cxn modelId="{FC5E9A9E-5627-446C-A71F-D6842EDB6A73}" type="presParOf" srcId="{9DCD2506-4435-4142-988C-7EF9623774B6}" destId="{F1DFE842-687F-4AC9-9C41-70099EC1EA53}" srcOrd="0" destOrd="0" presId="urn:microsoft.com/office/officeart/2009/3/layout/DescendingProcess"/>
    <dgm:cxn modelId="{1A8AB0D5-96EC-4A8F-8345-083E31134F78}" type="presParOf" srcId="{045E6F59-79D0-40FF-9BF8-029891596ACD}" destId="{07A42AA6-E410-4F94-8EA5-B7447D8E01C4}" srcOrd="4" destOrd="0" presId="urn:microsoft.com/office/officeart/2009/3/layout/DescendingProcess"/>
    <dgm:cxn modelId="{FB26718B-AEC8-4F63-84E4-35DD39E7210E}" type="presParOf" srcId="{045E6F59-79D0-40FF-9BF8-029891596ACD}" destId="{79DDF390-7022-4CA5-8154-EF92472A2988}" srcOrd="5" destOrd="0" presId="urn:microsoft.com/office/officeart/2009/3/layout/DescendingProcess"/>
    <dgm:cxn modelId="{55108BAA-DCDC-477D-883B-62B1305A04F2}" type="presParOf" srcId="{79DDF390-7022-4CA5-8154-EF92472A2988}" destId="{1CEA5BEF-2496-4266-8D10-C57AC99CCA62}" srcOrd="0" destOrd="0" presId="urn:microsoft.com/office/officeart/2009/3/layout/DescendingProcess"/>
    <dgm:cxn modelId="{8E64041D-59BB-4D8A-BAFC-C14B0FBB10B8}" type="presParOf" srcId="{045E6F59-79D0-40FF-9BF8-029891596ACD}" destId="{EE7ACE42-A01A-4C3A-AFE5-7164849B1112}" srcOrd="6" destOrd="0" presId="urn:microsoft.com/office/officeart/2009/3/layout/Descending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DB85C77-72CB-4A37-AF56-025EE30C1FBC}"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tr-TR"/>
        </a:p>
      </dgm:t>
    </dgm:pt>
    <dgm:pt modelId="{8AAB0096-A89E-45CB-9F71-6DE6AEB7A7E3}">
      <dgm:prSet phldrT="[Metin]" custT="1"/>
      <dgm:spPr/>
      <dgm:t>
        <a:bodyPr/>
        <a:lstStyle/>
        <a:p>
          <a:pPr algn="l"/>
          <a:r>
            <a:rPr lang="tr-TR" sz="1800" dirty="0" smtClean="0"/>
            <a:t>8 </a:t>
          </a:r>
          <a:r>
            <a:rPr lang="tr-TR" sz="1800" dirty="0" err="1" smtClean="0"/>
            <a:t>Professors</a:t>
          </a:r>
          <a:endParaRPr lang="tr-TR" sz="1800" dirty="0"/>
        </a:p>
      </dgm:t>
    </dgm:pt>
    <dgm:pt modelId="{C2D6983C-64C2-4146-AA6B-5FD489300E2C}" type="parTrans" cxnId="{254A784D-CB0D-4485-A9EC-C45C9A53E09A}">
      <dgm:prSet/>
      <dgm:spPr/>
      <dgm:t>
        <a:bodyPr/>
        <a:lstStyle/>
        <a:p>
          <a:endParaRPr lang="tr-TR"/>
        </a:p>
      </dgm:t>
    </dgm:pt>
    <dgm:pt modelId="{293BEA17-1DE3-42FF-8ED8-B3E7A467F591}" type="sibTrans" cxnId="{254A784D-CB0D-4485-A9EC-C45C9A53E09A}">
      <dgm:prSet/>
      <dgm:spPr/>
      <dgm:t>
        <a:bodyPr/>
        <a:lstStyle/>
        <a:p>
          <a:endParaRPr lang="tr-TR"/>
        </a:p>
      </dgm:t>
    </dgm:pt>
    <dgm:pt modelId="{3C366E39-F5FB-4794-A7EB-E16BE4F22624}">
      <dgm:prSet phldrT="[Metin]" custT="1"/>
      <dgm:spPr/>
      <dgm:t>
        <a:bodyPr/>
        <a:lstStyle/>
        <a:p>
          <a:pPr algn="l"/>
          <a:r>
            <a:rPr lang="tr-TR" sz="1800" dirty="0" smtClean="0"/>
            <a:t>5 </a:t>
          </a:r>
          <a:r>
            <a:rPr lang="tr-TR" sz="1800" dirty="0" err="1" smtClean="0"/>
            <a:t>Associate</a:t>
          </a:r>
          <a:r>
            <a:rPr lang="tr-TR" sz="1800" dirty="0" smtClean="0"/>
            <a:t> </a:t>
          </a:r>
          <a:r>
            <a:rPr lang="tr-TR" sz="1800" dirty="0" err="1" smtClean="0"/>
            <a:t>Professors</a:t>
          </a:r>
          <a:endParaRPr lang="tr-TR" sz="1800" dirty="0"/>
        </a:p>
      </dgm:t>
    </dgm:pt>
    <dgm:pt modelId="{C1F2CD1F-FE16-4966-8778-C91DEEA57CD0}" type="parTrans" cxnId="{75F9F9F2-6F06-4A63-BB1D-BBF22F189D50}">
      <dgm:prSet/>
      <dgm:spPr/>
      <dgm:t>
        <a:bodyPr/>
        <a:lstStyle/>
        <a:p>
          <a:endParaRPr lang="tr-TR"/>
        </a:p>
      </dgm:t>
    </dgm:pt>
    <dgm:pt modelId="{CA651297-F356-4538-BEEF-EFA0F159ED3A}" type="sibTrans" cxnId="{75F9F9F2-6F06-4A63-BB1D-BBF22F189D50}">
      <dgm:prSet/>
      <dgm:spPr/>
      <dgm:t>
        <a:bodyPr/>
        <a:lstStyle/>
        <a:p>
          <a:endParaRPr lang="tr-TR"/>
        </a:p>
      </dgm:t>
    </dgm:pt>
    <dgm:pt modelId="{51A5BD72-E52C-44FE-9750-B94795C75196}">
      <dgm:prSet phldrT="[Metin]" custT="1"/>
      <dgm:spPr/>
      <dgm:t>
        <a:bodyPr/>
        <a:lstStyle/>
        <a:p>
          <a:pPr algn="l"/>
          <a:r>
            <a:rPr lang="tr-TR" sz="1800" dirty="0" smtClean="0"/>
            <a:t>71 </a:t>
          </a:r>
          <a:r>
            <a:rPr lang="tr-TR" sz="1800" dirty="0" err="1" smtClean="0"/>
            <a:t>Specialist</a:t>
          </a:r>
          <a:r>
            <a:rPr lang="tr-TR" sz="1800" dirty="0" smtClean="0"/>
            <a:t> </a:t>
          </a:r>
          <a:r>
            <a:rPr lang="tr-TR" sz="1800" dirty="0" err="1" smtClean="0"/>
            <a:t>Doctors</a:t>
          </a:r>
          <a:endParaRPr lang="tr-TR" sz="1800" dirty="0"/>
        </a:p>
      </dgm:t>
    </dgm:pt>
    <dgm:pt modelId="{6456219C-73DE-4D85-B113-854DB4B32E6E}" type="parTrans" cxnId="{27FE5032-D35B-4099-BDE3-B3B0C7429BC4}">
      <dgm:prSet/>
      <dgm:spPr/>
      <dgm:t>
        <a:bodyPr/>
        <a:lstStyle/>
        <a:p>
          <a:endParaRPr lang="tr-TR"/>
        </a:p>
      </dgm:t>
    </dgm:pt>
    <dgm:pt modelId="{A022E18F-3BCA-4E73-A41C-B417F5C38E6D}" type="sibTrans" cxnId="{27FE5032-D35B-4099-BDE3-B3B0C7429BC4}">
      <dgm:prSet/>
      <dgm:spPr/>
      <dgm:t>
        <a:bodyPr/>
        <a:lstStyle/>
        <a:p>
          <a:endParaRPr lang="tr-TR"/>
        </a:p>
      </dgm:t>
    </dgm:pt>
    <dgm:pt modelId="{29C2245B-6977-4710-8F3B-B417B6197501}">
      <dgm:prSet phldrT="[Metin]" custT="1"/>
      <dgm:spPr/>
      <dgm:t>
        <a:bodyPr/>
        <a:lstStyle/>
        <a:p>
          <a:pPr algn="l"/>
          <a:r>
            <a:rPr lang="tr-TR" sz="1800" dirty="0" smtClean="0"/>
            <a:t>77 General </a:t>
          </a:r>
          <a:r>
            <a:rPr lang="tr-TR" sz="1800" dirty="0" err="1" smtClean="0"/>
            <a:t>Practitioners</a:t>
          </a:r>
          <a:endParaRPr lang="tr-TR" sz="1800" dirty="0"/>
        </a:p>
      </dgm:t>
    </dgm:pt>
    <dgm:pt modelId="{A3BA50B6-8216-44FD-8899-2CC0780BC634}" type="parTrans" cxnId="{6833CA15-6252-4049-AEAC-6A0FA88B289F}">
      <dgm:prSet/>
      <dgm:spPr/>
      <dgm:t>
        <a:bodyPr/>
        <a:lstStyle/>
        <a:p>
          <a:endParaRPr lang="tr-TR"/>
        </a:p>
      </dgm:t>
    </dgm:pt>
    <dgm:pt modelId="{093E5993-5C97-486F-9718-8CF334B314DC}" type="sibTrans" cxnId="{6833CA15-6252-4049-AEAC-6A0FA88B289F}">
      <dgm:prSet/>
      <dgm:spPr/>
      <dgm:t>
        <a:bodyPr/>
        <a:lstStyle/>
        <a:p>
          <a:endParaRPr lang="tr-TR"/>
        </a:p>
      </dgm:t>
    </dgm:pt>
    <dgm:pt modelId="{82986782-0C04-46D4-8671-13AB4BC5B592}">
      <dgm:prSet phldrT="[Metin]" custT="1"/>
      <dgm:spPr/>
      <dgm:t>
        <a:bodyPr/>
        <a:lstStyle/>
        <a:p>
          <a:pPr algn="l"/>
          <a:r>
            <a:rPr lang="tr-TR" sz="1800" dirty="0" smtClean="0"/>
            <a:t>39 </a:t>
          </a:r>
          <a:r>
            <a:rPr lang="tr-TR" sz="1800" dirty="0" err="1" smtClean="0"/>
            <a:t>other</a:t>
          </a:r>
          <a:r>
            <a:rPr lang="tr-TR" sz="1800" dirty="0" smtClean="0"/>
            <a:t> </a:t>
          </a:r>
          <a:r>
            <a:rPr lang="tr-TR" sz="1800" dirty="0" err="1" smtClean="0"/>
            <a:t>health</a:t>
          </a:r>
          <a:r>
            <a:rPr lang="tr-TR" sz="1800" dirty="0" smtClean="0"/>
            <a:t> </a:t>
          </a:r>
          <a:r>
            <a:rPr lang="tr-TR" sz="1800" dirty="0" err="1" smtClean="0"/>
            <a:t>personnel</a:t>
          </a:r>
          <a:endParaRPr lang="tr-TR" sz="1800" dirty="0"/>
        </a:p>
      </dgm:t>
    </dgm:pt>
    <dgm:pt modelId="{BAA198B5-E143-44C3-9F1A-045C4DE81E39}" type="parTrans" cxnId="{7C3CE156-4FE5-47B6-8DB3-45BC3F78671F}">
      <dgm:prSet/>
      <dgm:spPr/>
      <dgm:t>
        <a:bodyPr/>
        <a:lstStyle/>
        <a:p>
          <a:endParaRPr lang="tr-TR"/>
        </a:p>
      </dgm:t>
    </dgm:pt>
    <dgm:pt modelId="{DE9D3249-DE1A-4231-9A2C-AF49770F6F80}" type="sibTrans" cxnId="{7C3CE156-4FE5-47B6-8DB3-45BC3F78671F}">
      <dgm:prSet/>
      <dgm:spPr/>
      <dgm:t>
        <a:bodyPr/>
        <a:lstStyle/>
        <a:p>
          <a:endParaRPr lang="tr-TR"/>
        </a:p>
      </dgm:t>
    </dgm:pt>
    <dgm:pt modelId="{7B9200F8-651B-4BEF-9BE2-09C3AE36A514}">
      <dgm:prSet phldrT="[Metin]" custT="1"/>
      <dgm:spPr/>
      <dgm:t>
        <a:bodyPr/>
        <a:lstStyle/>
        <a:p>
          <a:pPr algn="l"/>
          <a:r>
            <a:rPr lang="tr-TR" sz="1800" dirty="0" smtClean="0"/>
            <a:t>30 </a:t>
          </a:r>
          <a:r>
            <a:rPr lang="tr-TR" sz="1800" dirty="0" err="1" smtClean="0"/>
            <a:t>Dentists</a:t>
          </a:r>
          <a:endParaRPr lang="tr-TR" sz="1800" dirty="0"/>
        </a:p>
      </dgm:t>
    </dgm:pt>
    <dgm:pt modelId="{501D73B2-B774-43D9-818A-7DAFD06F074B}" type="parTrans" cxnId="{C5C1B6D0-396B-407C-B66A-1EFE6F6996B3}">
      <dgm:prSet/>
      <dgm:spPr/>
      <dgm:t>
        <a:bodyPr/>
        <a:lstStyle/>
        <a:p>
          <a:endParaRPr lang="tr-TR"/>
        </a:p>
      </dgm:t>
    </dgm:pt>
    <dgm:pt modelId="{1ABEBFEB-0443-4A84-B82A-FF8E91396405}" type="sibTrans" cxnId="{C5C1B6D0-396B-407C-B66A-1EFE6F6996B3}">
      <dgm:prSet/>
      <dgm:spPr/>
      <dgm:t>
        <a:bodyPr/>
        <a:lstStyle/>
        <a:p>
          <a:endParaRPr lang="tr-TR"/>
        </a:p>
      </dgm:t>
    </dgm:pt>
    <dgm:pt modelId="{5344E756-FACB-4366-84BB-599AAF1DB919}">
      <dgm:prSet phldrT="[Metin]" custT="1"/>
      <dgm:spPr/>
      <dgm:t>
        <a:bodyPr/>
        <a:lstStyle/>
        <a:p>
          <a:pPr algn="l"/>
          <a:r>
            <a:rPr lang="tr-TR" sz="1800" dirty="0" smtClean="0"/>
            <a:t>3 </a:t>
          </a:r>
          <a:r>
            <a:rPr lang="tr-TR" sz="1800" dirty="0" err="1" smtClean="0"/>
            <a:t>Pharmacists</a:t>
          </a:r>
          <a:endParaRPr lang="tr-TR" sz="1800" dirty="0"/>
        </a:p>
      </dgm:t>
    </dgm:pt>
    <dgm:pt modelId="{3050C268-620D-4A5C-BD4A-49E04582E715}" type="parTrans" cxnId="{0F6F55D8-C0F8-459A-A411-C077C94CB452}">
      <dgm:prSet/>
      <dgm:spPr/>
      <dgm:t>
        <a:bodyPr/>
        <a:lstStyle/>
        <a:p>
          <a:endParaRPr lang="tr-TR"/>
        </a:p>
      </dgm:t>
    </dgm:pt>
    <dgm:pt modelId="{11B4B04A-E9D2-4F0E-9780-56D6A9755629}" type="sibTrans" cxnId="{0F6F55D8-C0F8-459A-A411-C077C94CB452}">
      <dgm:prSet/>
      <dgm:spPr/>
      <dgm:t>
        <a:bodyPr/>
        <a:lstStyle/>
        <a:p>
          <a:endParaRPr lang="tr-TR"/>
        </a:p>
      </dgm:t>
    </dgm:pt>
    <dgm:pt modelId="{02CD7BCA-A2FB-4AD8-BDEA-03D13D9C828E}">
      <dgm:prSet phldrT="[Metin]" custT="1"/>
      <dgm:spPr/>
      <dgm:t>
        <a:bodyPr/>
        <a:lstStyle/>
        <a:p>
          <a:pPr algn="l"/>
          <a:r>
            <a:rPr lang="tr-TR" sz="1800" dirty="0" smtClean="0"/>
            <a:t>204 </a:t>
          </a:r>
          <a:r>
            <a:rPr lang="tr-TR" sz="1800" dirty="0" err="1" smtClean="0"/>
            <a:t>Midwife-Nurse-Health</a:t>
          </a:r>
          <a:r>
            <a:rPr lang="tr-TR" sz="1800" dirty="0" smtClean="0"/>
            <a:t> </a:t>
          </a:r>
          <a:r>
            <a:rPr lang="tr-TR" sz="1800" dirty="0" err="1" smtClean="0"/>
            <a:t>Officers</a:t>
          </a:r>
          <a:endParaRPr lang="tr-TR" sz="1800" dirty="0"/>
        </a:p>
      </dgm:t>
    </dgm:pt>
    <dgm:pt modelId="{AC9DD3D0-EA97-4CFB-8F74-AEF521727432}" type="parTrans" cxnId="{A170C8D4-F59B-4250-BBB7-81DC2400A1FE}">
      <dgm:prSet/>
      <dgm:spPr/>
      <dgm:t>
        <a:bodyPr/>
        <a:lstStyle/>
        <a:p>
          <a:endParaRPr lang="tr-TR"/>
        </a:p>
      </dgm:t>
    </dgm:pt>
    <dgm:pt modelId="{38B6A7EC-3B39-4237-A1FA-077DA577C51C}" type="sibTrans" cxnId="{A170C8D4-F59B-4250-BBB7-81DC2400A1FE}">
      <dgm:prSet/>
      <dgm:spPr/>
      <dgm:t>
        <a:bodyPr/>
        <a:lstStyle/>
        <a:p>
          <a:endParaRPr lang="tr-TR"/>
        </a:p>
      </dgm:t>
    </dgm:pt>
    <dgm:pt modelId="{2FE0729B-605D-4A15-AE94-3EC7F1C48ED7}" type="pres">
      <dgm:prSet presAssocID="{4DB85C77-72CB-4A37-AF56-025EE30C1FBC}" presName="Name0" presStyleCnt="0">
        <dgm:presLayoutVars>
          <dgm:dir/>
          <dgm:resizeHandles val="exact"/>
        </dgm:presLayoutVars>
      </dgm:prSet>
      <dgm:spPr/>
      <dgm:t>
        <a:bodyPr/>
        <a:lstStyle/>
        <a:p>
          <a:endParaRPr lang="tr-TR"/>
        </a:p>
      </dgm:t>
    </dgm:pt>
    <dgm:pt modelId="{DA3A9E1B-E2A3-4FA2-A188-463E6C122A00}" type="pres">
      <dgm:prSet presAssocID="{8AAB0096-A89E-45CB-9F71-6DE6AEB7A7E3}" presName="Name5" presStyleLbl="vennNode1" presStyleIdx="0" presStyleCnt="8" custScaleY="231805">
        <dgm:presLayoutVars>
          <dgm:bulletEnabled val="1"/>
        </dgm:presLayoutVars>
      </dgm:prSet>
      <dgm:spPr/>
      <dgm:t>
        <a:bodyPr/>
        <a:lstStyle/>
        <a:p>
          <a:endParaRPr lang="tr-TR"/>
        </a:p>
      </dgm:t>
    </dgm:pt>
    <dgm:pt modelId="{31BE0E81-2E79-4A03-9FD4-6FE6DB770E90}" type="pres">
      <dgm:prSet presAssocID="{293BEA17-1DE3-42FF-8ED8-B3E7A467F591}" presName="space" presStyleCnt="0"/>
      <dgm:spPr/>
    </dgm:pt>
    <dgm:pt modelId="{F4B99D2B-D1F2-40CB-979A-F245F2786240}" type="pres">
      <dgm:prSet presAssocID="{3C366E39-F5FB-4794-A7EB-E16BE4F22624}" presName="Name5" presStyleLbl="vennNode1" presStyleIdx="1" presStyleCnt="8" custScaleY="231805">
        <dgm:presLayoutVars>
          <dgm:bulletEnabled val="1"/>
        </dgm:presLayoutVars>
      </dgm:prSet>
      <dgm:spPr/>
      <dgm:t>
        <a:bodyPr/>
        <a:lstStyle/>
        <a:p>
          <a:endParaRPr lang="tr-TR"/>
        </a:p>
      </dgm:t>
    </dgm:pt>
    <dgm:pt modelId="{E43CFC83-8A66-4206-8F88-55F34A740A76}" type="pres">
      <dgm:prSet presAssocID="{CA651297-F356-4538-BEEF-EFA0F159ED3A}" presName="space" presStyleCnt="0"/>
      <dgm:spPr/>
    </dgm:pt>
    <dgm:pt modelId="{ABC831C8-84E8-4EC6-B3D1-F1B2CB374B30}" type="pres">
      <dgm:prSet presAssocID="{51A5BD72-E52C-44FE-9750-B94795C75196}" presName="Name5" presStyleLbl="vennNode1" presStyleIdx="2" presStyleCnt="8" custScaleY="231805">
        <dgm:presLayoutVars>
          <dgm:bulletEnabled val="1"/>
        </dgm:presLayoutVars>
      </dgm:prSet>
      <dgm:spPr/>
      <dgm:t>
        <a:bodyPr/>
        <a:lstStyle/>
        <a:p>
          <a:endParaRPr lang="tr-TR"/>
        </a:p>
      </dgm:t>
    </dgm:pt>
    <dgm:pt modelId="{2B4F7F10-D10A-4250-9139-13881A66D3E2}" type="pres">
      <dgm:prSet presAssocID="{A022E18F-3BCA-4E73-A41C-B417F5C38E6D}" presName="space" presStyleCnt="0"/>
      <dgm:spPr/>
    </dgm:pt>
    <dgm:pt modelId="{5115EE85-924D-4477-BDED-8A2B8B9BFF45}" type="pres">
      <dgm:prSet presAssocID="{29C2245B-6977-4710-8F3B-B417B6197501}" presName="Name5" presStyleLbl="vennNode1" presStyleIdx="3" presStyleCnt="8" custScaleY="231805">
        <dgm:presLayoutVars>
          <dgm:bulletEnabled val="1"/>
        </dgm:presLayoutVars>
      </dgm:prSet>
      <dgm:spPr/>
      <dgm:t>
        <a:bodyPr/>
        <a:lstStyle/>
        <a:p>
          <a:endParaRPr lang="tr-TR"/>
        </a:p>
      </dgm:t>
    </dgm:pt>
    <dgm:pt modelId="{E30CC36C-DCF4-445D-83EF-2182DBA60B16}" type="pres">
      <dgm:prSet presAssocID="{093E5993-5C97-486F-9718-8CF334B314DC}" presName="space" presStyleCnt="0"/>
      <dgm:spPr/>
    </dgm:pt>
    <dgm:pt modelId="{13E69E23-0789-47A8-BA31-D12515BF5577}" type="pres">
      <dgm:prSet presAssocID="{7B9200F8-651B-4BEF-9BE2-09C3AE36A514}" presName="Name5" presStyleLbl="vennNode1" presStyleIdx="4" presStyleCnt="8" custScaleY="231805">
        <dgm:presLayoutVars>
          <dgm:bulletEnabled val="1"/>
        </dgm:presLayoutVars>
      </dgm:prSet>
      <dgm:spPr/>
      <dgm:t>
        <a:bodyPr/>
        <a:lstStyle/>
        <a:p>
          <a:endParaRPr lang="tr-TR"/>
        </a:p>
      </dgm:t>
    </dgm:pt>
    <dgm:pt modelId="{A092F6F0-75E0-47D3-99D9-ABC8FC2D9BBD}" type="pres">
      <dgm:prSet presAssocID="{1ABEBFEB-0443-4A84-B82A-FF8E91396405}" presName="space" presStyleCnt="0"/>
      <dgm:spPr/>
    </dgm:pt>
    <dgm:pt modelId="{F501EC97-4780-444D-A3AA-60A228CCD688}" type="pres">
      <dgm:prSet presAssocID="{5344E756-FACB-4366-84BB-599AAF1DB919}" presName="Name5" presStyleLbl="vennNode1" presStyleIdx="5" presStyleCnt="8" custScaleY="231805">
        <dgm:presLayoutVars>
          <dgm:bulletEnabled val="1"/>
        </dgm:presLayoutVars>
      </dgm:prSet>
      <dgm:spPr/>
      <dgm:t>
        <a:bodyPr/>
        <a:lstStyle/>
        <a:p>
          <a:endParaRPr lang="tr-TR"/>
        </a:p>
      </dgm:t>
    </dgm:pt>
    <dgm:pt modelId="{ECEC63E7-DE13-47E1-BDB1-0B17BE5BAC91}" type="pres">
      <dgm:prSet presAssocID="{11B4B04A-E9D2-4F0E-9780-56D6A9755629}" presName="space" presStyleCnt="0"/>
      <dgm:spPr/>
    </dgm:pt>
    <dgm:pt modelId="{EDDEA11C-F5A7-4918-88AD-71A6734B8B76}" type="pres">
      <dgm:prSet presAssocID="{02CD7BCA-A2FB-4AD8-BDEA-03D13D9C828E}" presName="Name5" presStyleLbl="vennNode1" presStyleIdx="6" presStyleCnt="8" custScaleY="231805">
        <dgm:presLayoutVars>
          <dgm:bulletEnabled val="1"/>
        </dgm:presLayoutVars>
      </dgm:prSet>
      <dgm:spPr/>
      <dgm:t>
        <a:bodyPr/>
        <a:lstStyle/>
        <a:p>
          <a:endParaRPr lang="tr-TR"/>
        </a:p>
      </dgm:t>
    </dgm:pt>
    <dgm:pt modelId="{5671069D-55FE-42C6-92FE-3FC97DA3A145}" type="pres">
      <dgm:prSet presAssocID="{38B6A7EC-3B39-4237-A1FA-077DA577C51C}" presName="space" presStyleCnt="0"/>
      <dgm:spPr/>
    </dgm:pt>
    <dgm:pt modelId="{0622FEDE-A447-4A3F-A605-8ABD06EB6A74}" type="pres">
      <dgm:prSet presAssocID="{82986782-0C04-46D4-8671-13AB4BC5B592}" presName="Name5" presStyleLbl="vennNode1" presStyleIdx="7" presStyleCnt="8" custScaleY="231805">
        <dgm:presLayoutVars>
          <dgm:bulletEnabled val="1"/>
        </dgm:presLayoutVars>
      </dgm:prSet>
      <dgm:spPr/>
      <dgm:t>
        <a:bodyPr/>
        <a:lstStyle/>
        <a:p>
          <a:endParaRPr lang="tr-TR"/>
        </a:p>
      </dgm:t>
    </dgm:pt>
  </dgm:ptLst>
  <dgm:cxnLst>
    <dgm:cxn modelId="{7C3CE156-4FE5-47B6-8DB3-45BC3F78671F}" srcId="{4DB85C77-72CB-4A37-AF56-025EE30C1FBC}" destId="{82986782-0C04-46D4-8671-13AB4BC5B592}" srcOrd="7" destOrd="0" parTransId="{BAA198B5-E143-44C3-9F1A-045C4DE81E39}" sibTransId="{DE9D3249-DE1A-4231-9A2C-AF49770F6F80}"/>
    <dgm:cxn modelId="{A170C8D4-F59B-4250-BBB7-81DC2400A1FE}" srcId="{4DB85C77-72CB-4A37-AF56-025EE30C1FBC}" destId="{02CD7BCA-A2FB-4AD8-BDEA-03D13D9C828E}" srcOrd="6" destOrd="0" parTransId="{AC9DD3D0-EA97-4CFB-8F74-AEF521727432}" sibTransId="{38B6A7EC-3B39-4237-A1FA-077DA577C51C}"/>
    <dgm:cxn modelId="{4266B896-130A-4C2B-8A40-32DF13B3C1D6}" type="presOf" srcId="{51A5BD72-E52C-44FE-9750-B94795C75196}" destId="{ABC831C8-84E8-4EC6-B3D1-F1B2CB374B30}" srcOrd="0" destOrd="0" presId="urn:microsoft.com/office/officeart/2005/8/layout/venn3"/>
    <dgm:cxn modelId="{254A784D-CB0D-4485-A9EC-C45C9A53E09A}" srcId="{4DB85C77-72CB-4A37-AF56-025EE30C1FBC}" destId="{8AAB0096-A89E-45CB-9F71-6DE6AEB7A7E3}" srcOrd="0" destOrd="0" parTransId="{C2D6983C-64C2-4146-AA6B-5FD489300E2C}" sibTransId="{293BEA17-1DE3-42FF-8ED8-B3E7A467F591}"/>
    <dgm:cxn modelId="{CCFBB331-BCBC-4909-A05E-15FD93FA59EB}" type="presOf" srcId="{8AAB0096-A89E-45CB-9F71-6DE6AEB7A7E3}" destId="{DA3A9E1B-E2A3-4FA2-A188-463E6C122A00}" srcOrd="0" destOrd="0" presId="urn:microsoft.com/office/officeart/2005/8/layout/venn3"/>
    <dgm:cxn modelId="{26536691-E049-48CA-B1F7-1A1EB034CB66}" type="presOf" srcId="{02CD7BCA-A2FB-4AD8-BDEA-03D13D9C828E}" destId="{EDDEA11C-F5A7-4918-88AD-71A6734B8B76}" srcOrd="0" destOrd="0" presId="urn:microsoft.com/office/officeart/2005/8/layout/venn3"/>
    <dgm:cxn modelId="{9C4E096B-B741-4726-845F-FB43CCCEC8EF}" type="presOf" srcId="{4DB85C77-72CB-4A37-AF56-025EE30C1FBC}" destId="{2FE0729B-605D-4A15-AE94-3EC7F1C48ED7}" srcOrd="0" destOrd="0" presId="urn:microsoft.com/office/officeart/2005/8/layout/venn3"/>
    <dgm:cxn modelId="{75F9F9F2-6F06-4A63-BB1D-BBF22F189D50}" srcId="{4DB85C77-72CB-4A37-AF56-025EE30C1FBC}" destId="{3C366E39-F5FB-4794-A7EB-E16BE4F22624}" srcOrd="1" destOrd="0" parTransId="{C1F2CD1F-FE16-4966-8778-C91DEEA57CD0}" sibTransId="{CA651297-F356-4538-BEEF-EFA0F159ED3A}"/>
    <dgm:cxn modelId="{6833CA15-6252-4049-AEAC-6A0FA88B289F}" srcId="{4DB85C77-72CB-4A37-AF56-025EE30C1FBC}" destId="{29C2245B-6977-4710-8F3B-B417B6197501}" srcOrd="3" destOrd="0" parTransId="{A3BA50B6-8216-44FD-8899-2CC0780BC634}" sibTransId="{093E5993-5C97-486F-9718-8CF334B314DC}"/>
    <dgm:cxn modelId="{95053792-2E55-4947-BDBC-25C1F5236009}" type="presOf" srcId="{29C2245B-6977-4710-8F3B-B417B6197501}" destId="{5115EE85-924D-4477-BDED-8A2B8B9BFF45}" srcOrd="0" destOrd="0" presId="urn:microsoft.com/office/officeart/2005/8/layout/venn3"/>
    <dgm:cxn modelId="{0F6F55D8-C0F8-459A-A411-C077C94CB452}" srcId="{4DB85C77-72CB-4A37-AF56-025EE30C1FBC}" destId="{5344E756-FACB-4366-84BB-599AAF1DB919}" srcOrd="5" destOrd="0" parTransId="{3050C268-620D-4A5C-BD4A-49E04582E715}" sibTransId="{11B4B04A-E9D2-4F0E-9780-56D6A9755629}"/>
    <dgm:cxn modelId="{C5C1B6D0-396B-407C-B66A-1EFE6F6996B3}" srcId="{4DB85C77-72CB-4A37-AF56-025EE30C1FBC}" destId="{7B9200F8-651B-4BEF-9BE2-09C3AE36A514}" srcOrd="4" destOrd="0" parTransId="{501D73B2-B774-43D9-818A-7DAFD06F074B}" sibTransId="{1ABEBFEB-0443-4A84-B82A-FF8E91396405}"/>
    <dgm:cxn modelId="{27FE5032-D35B-4099-BDE3-B3B0C7429BC4}" srcId="{4DB85C77-72CB-4A37-AF56-025EE30C1FBC}" destId="{51A5BD72-E52C-44FE-9750-B94795C75196}" srcOrd="2" destOrd="0" parTransId="{6456219C-73DE-4D85-B113-854DB4B32E6E}" sibTransId="{A022E18F-3BCA-4E73-A41C-B417F5C38E6D}"/>
    <dgm:cxn modelId="{49857DA8-1D55-4AF1-8CF6-A1B3D6B3E373}" type="presOf" srcId="{5344E756-FACB-4366-84BB-599AAF1DB919}" destId="{F501EC97-4780-444D-A3AA-60A228CCD688}" srcOrd="0" destOrd="0" presId="urn:microsoft.com/office/officeart/2005/8/layout/venn3"/>
    <dgm:cxn modelId="{E666F7CC-E8FD-4C6D-BBCA-1E571C0DA405}" type="presOf" srcId="{7B9200F8-651B-4BEF-9BE2-09C3AE36A514}" destId="{13E69E23-0789-47A8-BA31-D12515BF5577}" srcOrd="0" destOrd="0" presId="urn:microsoft.com/office/officeart/2005/8/layout/venn3"/>
    <dgm:cxn modelId="{799B3D27-238A-424C-AE25-07FCDAF0FDE7}" type="presOf" srcId="{3C366E39-F5FB-4794-A7EB-E16BE4F22624}" destId="{F4B99D2B-D1F2-40CB-979A-F245F2786240}" srcOrd="0" destOrd="0" presId="urn:microsoft.com/office/officeart/2005/8/layout/venn3"/>
    <dgm:cxn modelId="{54D7B455-FA48-4C87-8CFF-040F22DC17C4}" type="presOf" srcId="{82986782-0C04-46D4-8671-13AB4BC5B592}" destId="{0622FEDE-A447-4A3F-A605-8ABD06EB6A74}" srcOrd="0" destOrd="0" presId="urn:microsoft.com/office/officeart/2005/8/layout/venn3"/>
    <dgm:cxn modelId="{EBDCAC96-919D-47AB-8A71-4B032394C0A8}" type="presParOf" srcId="{2FE0729B-605D-4A15-AE94-3EC7F1C48ED7}" destId="{DA3A9E1B-E2A3-4FA2-A188-463E6C122A00}" srcOrd="0" destOrd="0" presId="urn:microsoft.com/office/officeart/2005/8/layout/venn3"/>
    <dgm:cxn modelId="{91AB267A-69D5-42B0-B8FB-7C35379DF884}" type="presParOf" srcId="{2FE0729B-605D-4A15-AE94-3EC7F1C48ED7}" destId="{31BE0E81-2E79-4A03-9FD4-6FE6DB770E90}" srcOrd="1" destOrd="0" presId="urn:microsoft.com/office/officeart/2005/8/layout/venn3"/>
    <dgm:cxn modelId="{0B9BEE2B-DBCA-4195-A9DC-7FA581319210}" type="presParOf" srcId="{2FE0729B-605D-4A15-AE94-3EC7F1C48ED7}" destId="{F4B99D2B-D1F2-40CB-979A-F245F2786240}" srcOrd="2" destOrd="0" presId="urn:microsoft.com/office/officeart/2005/8/layout/venn3"/>
    <dgm:cxn modelId="{C06F1262-8F99-4FB9-AB53-BCE798F3A7CE}" type="presParOf" srcId="{2FE0729B-605D-4A15-AE94-3EC7F1C48ED7}" destId="{E43CFC83-8A66-4206-8F88-55F34A740A76}" srcOrd="3" destOrd="0" presId="urn:microsoft.com/office/officeart/2005/8/layout/venn3"/>
    <dgm:cxn modelId="{AC38E867-6604-42AD-B3C2-09A3A75014C2}" type="presParOf" srcId="{2FE0729B-605D-4A15-AE94-3EC7F1C48ED7}" destId="{ABC831C8-84E8-4EC6-B3D1-F1B2CB374B30}" srcOrd="4" destOrd="0" presId="urn:microsoft.com/office/officeart/2005/8/layout/venn3"/>
    <dgm:cxn modelId="{B3E696F8-D6C1-47AF-9477-ABE5D05D1272}" type="presParOf" srcId="{2FE0729B-605D-4A15-AE94-3EC7F1C48ED7}" destId="{2B4F7F10-D10A-4250-9139-13881A66D3E2}" srcOrd="5" destOrd="0" presId="urn:microsoft.com/office/officeart/2005/8/layout/venn3"/>
    <dgm:cxn modelId="{FFE72C5E-2990-4345-8DB5-ABB5D5CA6B11}" type="presParOf" srcId="{2FE0729B-605D-4A15-AE94-3EC7F1C48ED7}" destId="{5115EE85-924D-4477-BDED-8A2B8B9BFF45}" srcOrd="6" destOrd="0" presId="urn:microsoft.com/office/officeart/2005/8/layout/venn3"/>
    <dgm:cxn modelId="{91ED26BB-ED8B-478C-954D-ACE553512247}" type="presParOf" srcId="{2FE0729B-605D-4A15-AE94-3EC7F1C48ED7}" destId="{E30CC36C-DCF4-445D-83EF-2182DBA60B16}" srcOrd="7" destOrd="0" presId="urn:microsoft.com/office/officeart/2005/8/layout/venn3"/>
    <dgm:cxn modelId="{F0A45DC4-5E87-4C6C-A626-2CA9EB3C5597}" type="presParOf" srcId="{2FE0729B-605D-4A15-AE94-3EC7F1C48ED7}" destId="{13E69E23-0789-47A8-BA31-D12515BF5577}" srcOrd="8" destOrd="0" presId="urn:microsoft.com/office/officeart/2005/8/layout/venn3"/>
    <dgm:cxn modelId="{D6CB04C7-E6D7-449A-973B-4195C97C8888}" type="presParOf" srcId="{2FE0729B-605D-4A15-AE94-3EC7F1C48ED7}" destId="{A092F6F0-75E0-47D3-99D9-ABC8FC2D9BBD}" srcOrd="9" destOrd="0" presId="urn:microsoft.com/office/officeart/2005/8/layout/venn3"/>
    <dgm:cxn modelId="{90880CDD-477A-48C6-AF1D-C5FB2CAA34B4}" type="presParOf" srcId="{2FE0729B-605D-4A15-AE94-3EC7F1C48ED7}" destId="{F501EC97-4780-444D-A3AA-60A228CCD688}" srcOrd="10" destOrd="0" presId="urn:microsoft.com/office/officeart/2005/8/layout/venn3"/>
    <dgm:cxn modelId="{1BA05EFB-4A63-4186-98DE-DDFC43E4DCE9}" type="presParOf" srcId="{2FE0729B-605D-4A15-AE94-3EC7F1C48ED7}" destId="{ECEC63E7-DE13-47E1-BDB1-0B17BE5BAC91}" srcOrd="11" destOrd="0" presId="urn:microsoft.com/office/officeart/2005/8/layout/venn3"/>
    <dgm:cxn modelId="{A091D6C0-F150-48D8-BB97-7A183C7515A7}" type="presParOf" srcId="{2FE0729B-605D-4A15-AE94-3EC7F1C48ED7}" destId="{EDDEA11C-F5A7-4918-88AD-71A6734B8B76}" srcOrd="12" destOrd="0" presId="urn:microsoft.com/office/officeart/2005/8/layout/venn3"/>
    <dgm:cxn modelId="{54B57DF0-D492-480D-8D96-44BADDC7E087}" type="presParOf" srcId="{2FE0729B-605D-4A15-AE94-3EC7F1C48ED7}" destId="{5671069D-55FE-42C6-92FE-3FC97DA3A145}" srcOrd="13" destOrd="0" presId="urn:microsoft.com/office/officeart/2005/8/layout/venn3"/>
    <dgm:cxn modelId="{C41BE7A3-957D-4B84-B73D-7DD85657ADF4}" type="presParOf" srcId="{2FE0729B-605D-4A15-AE94-3EC7F1C48ED7}" destId="{0622FEDE-A447-4A3F-A605-8ABD06EB6A74}" srcOrd="14" destOrd="0" presId="urn:microsoft.com/office/officeart/2005/8/layout/ven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9DEDAAB-2278-4BBF-81D3-E78E43FBDE5A}"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tr-TR"/>
        </a:p>
      </dgm:t>
    </dgm:pt>
    <dgm:pt modelId="{54D9490F-7EC2-4E01-8694-09EFDA22637E}" type="pres">
      <dgm:prSet presAssocID="{29DEDAAB-2278-4BBF-81D3-E78E43FBDE5A}" presName="linear" presStyleCnt="0">
        <dgm:presLayoutVars>
          <dgm:dir/>
          <dgm:resizeHandles val="exact"/>
        </dgm:presLayoutVars>
      </dgm:prSet>
      <dgm:spPr/>
      <dgm:t>
        <a:bodyPr/>
        <a:lstStyle/>
        <a:p>
          <a:endParaRPr lang="tr-TR"/>
        </a:p>
      </dgm:t>
    </dgm:pt>
  </dgm:ptLst>
  <dgm:cxnLst>
    <dgm:cxn modelId="{EA3FA90C-019E-421D-86E4-C711BE3F6DBE}" type="presOf" srcId="{29DEDAAB-2278-4BBF-81D3-E78E43FBDE5A}" destId="{54D9490F-7EC2-4E01-8694-09EFDA22637E}" srcOrd="0"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0451B61-420F-401C-9B83-9BC9E4B6CCC8}"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tr-TR"/>
        </a:p>
      </dgm:t>
    </dgm:pt>
    <dgm:pt modelId="{878F5E3D-957F-4E1C-B989-9D12B34AC0BD}">
      <dgm:prSet phldrT="[Metin]"/>
      <dgm:spPr/>
      <dgm:t>
        <a:bodyPr/>
        <a:lstStyle/>
        <a:p>
          <a:endParaRPr lang="tr-TR" dirty="0"/>
        </a:p>
      </dgm:t>
    </dgm:pt>
    <dgm:pt modelId="{FF735218-1CC3-4BE5-871C-567A782C63FB}" type="parTrans" cxnId="{953971E7-FDC2-42A4-9927-B7AA560BB26A}">
      <dgm:prSet/>
      <dgm:spPr/>
      <dgm:t>
        <a:bodyPr/>
        <a:lstStyle/>
        <a:p>
          <a:endParaRPr lang="tr-TR"/>
        </a:p>
      </dgm:t>
    </dgm:pt>
    <dgm:pt modelId="{307EEBEC-757A-42C6-8E37-349AB45D91DF}" type="sibTrans" cxnId="{953971E7-FDC2-42A4-9927-B7AA560BB26A}">
      <dgm:prSet/>
      <dgm:spPr/>
      <dgm:t>
        <a:bodyPr/>
        <a:lstStyle/>
        <a:p>
          <a:endParaRPr lang="tr-TR"/>
        </a:p>
      </dgm:t>
    </dgm:pt>
    <dgm:pt modelId="{D84D202D-C1E3-4775-9D7E-7D6B2999F96D}">
      <dgm:prSet phldrT="[Metin]"/>
      <dgm:spPr/>
      <dgm:t>
        <a:bodyPr/>
        <a:lstStyle/>
        <a:p>
          <a:r>
            <a:rPr lang="tr-TR" dirty="0" err="1" smtClean="0"/>
            <a:t>To</a:t>
          </a:r>
          <a:r>
            <a:rPr lang="tr-TR" dirty="0" smtClean="0"/>
            <a:t> </a:t>
          </a:r>
          <a:r>
            <a:rPr lang="tr-TR" dirty="0" err="1" smtClean="0"/>
            <a:t>reveal</a:t>
          </a:r>
          <a:r>
            <a:rPr lang="tr-TR" dirty="0" smtClean="0"/>
            <a:t> </a:t>
          </a:r>
          <a:r>
            <a:rPr lang="tr-TR" dirty="0" err="1" smtClean="0">
              <a:solidFill>
                <a:schemeClr val="tx1"/>
              </a:solidFill>
              <a:effectLst/>
              <a:latin typeface="+mn-lt"/>
              <a:ea typeface="+mn-ea"/>
              <a:cs typeface="+mn-cs"/>
            </a:rPr>
            <a:t>the</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targeted</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level</a:t>
          </a:r>
          <a:r>
            <a:rPr lang="tr-TR" dirty="0" smtClean="0">
              <a:solidFill>
                <a:schemeClr val="tx1"/>
              </a:solidFill>
              <a:effectLst/>
              <a:latin typeface="+mn-lt"/>
              <a:ea typeface="+mn-ea"/>
              <a:cs typeface="+mn-cs"/>
            </a:rPr>
            <a:t> of </a:t>
          </a:r>
          <a:r>
            <a:rPr lang="tr-TR" dirty="0" err="1" smtClean="0">
              <a:solidFill>
                <a:schemeClr val="tx1"/>
              </a:solidFill>
              <a:effectLst/>
              <a:latin typeface="+mn-lt"/>
              <a:ea typeface="+mn-ea"/>
              <a:cs typeface="+mn-cs"/>
            </a:rPr>
            <a:t>quality</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for</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all</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health</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institutions</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and</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organizations</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offering</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services</a:t>
          </a:r>
          <a:r>
            <a:rPr lang="tr-TR" dirty="0" smtClean="0">
              <a:solidFill>
                <a:schemeClr val="tx1"/>
              </a:solidFill>
              <a:effectLst/>
              <a:latin typeface="+mn-lt"/>
              <a:ea typeface="+mn-ea"/>
              <a:cs typeface="+mn-cs"/>
            </a:rPr>
            <a:t> in </a:t>
          </a:r>
          <a:r>
            <a:rPr lang="tr-TR" dirty="0" err="1" smtClean="0">
              <a:solidFill>
                <a:schemeClr val="tx1"/>
              </a:solidFill>
              <a:effectLst/>
              <a:latin typeface="+mn-lt"/>
              <a:ea typeface="+mn-ea"/>
              <a:cs typeface="+mn-cs"/>
            </a:rPr>
            <a:t>Turkey</a:t>
          </a:r>
          <a:r>
            <a:rPr lang="tr-TR" dirty="0" smtClean="0">
              <a:solidFill>
                <a:schemeClr val="tx1"/>
              </a:solidFill>
              <a:effectLst/>
              <a:latin typeface="+mn-lt"/>
              <a:ea typeface="+mn-ea"/>
              <a:cs typeface="+mn-cs"/>
            </a:rPr>
            <a:t> </a:t>
          </a:r>
          <a:r>
            <a:rPr lang="tr-TR" dirty="0" smtClean="0"/>
            <a:t> </a:t>
          </a:r>
          <a:endParaRPr lang="tr-TR" dirty="0"/>
        </a:p>
      </dgm:t>
    </dgm:pt>
    <dgm:pt modelId="{901F648E-4D61-4D35-83BC-5880F3E6C0D5}" type="parTrans" cxnId="{7E6EDE83-42CF-408B-9288-748178989BC0}">
      <dgm:prSet/>
      <dgm:spPr/>
      <dgm:t>
        <a:bodyPr/>
        <a:lstStyle/>
        <a:p>
          <a:endParaRPr lang="tr-TR"/>
        </a:p>
      </dgm:t>
    </dgm:pt>
    <dgm:pt modelId="{6232463A-520D-443D-BC7D-E7B4070B6A80}" type="sibTrans" cxnId="{7E6EDE83-42CF-408B-9288-748178989BC0}">
      <dgm:prSet/>
      <dgm:spPr/>
      <dgm:t>
        <a:bodyPr/>
        <a:lstStyle/>
        <a:p>
          <a:endParaRPr lang="tr-TR"/>
        </a:p>
      </dgm:t>
    </dgm:pt>
    <dgm:pt modelId="{086847BB-25F6-45B1-8781-8E21DFC7EA19}">
      <dgm:prSet phldrT="[Metin]"/>
      <dgm:spPr/>
      <dgm:t>
        <a:bodyPr/>
        <a:lstStyle/>
        <a:p>
          <a:r>
            <a:rPr lang="tr-TR" dirty="0" err="1" smtClean="0">
              <a:solidFill>
                <a:schemeClr val="tx1"/>
              </a:solidFill>
              <a:effectLst/>
              <a:latin typeface="+mn-lt"/>
              <a:ea typeface="+mn-ea"/>
              <a:cs typeface="+mn-cs"/>
            </a:rPr>
            <a:t>To</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provide</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guidance</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for</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implementation</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for</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all</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health</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institutions</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and</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organizations</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offering</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services</a:t>
          </a:r>
          <a:r>
            <a:rPr lang="tr-TR" dirty="0" smtClean="0">
              <a:solidFill>
                <a:schemeClr val="tx1"/>
              </a:solidFill>
              <a:effectLst/>
              <a:latin typeface="+mn-lt"/>
              <a:ea typeface="+mn-ea"/>
              <a:cs typeface="+mn-cs"/>
            </a:rPr>
            <a:t> in </a:t>
          </a:r>
          <a:r>
            <a:rPr lang="tr-TR" dirty="0" err="1" smtClean="0">
              <a:solidFill>
                <a:schemeClr val="tx1"/>
              </a:solidFill>
              <a:effectLst/>
              <a:latin typeface="+mn-lt"/>
              <a:ea typeface="+mn-ea"/>
              <a:cs typeface="+mn-cs"/>
            </a:rPr>
            <a:t>Turkey</a:t>
          </a:r>
          <a:r>
            <a:rPr lang="tr-TR" dirty="0" smtClean="0">
              <a:solidFill>
                <a:schemeClr val="tx1"/>
              </a:solidFill>
              <a:effectLst/>
              <a:latin typeface="+mn-lt"/>
              <a:ea typeface="+mn-ea"/>
              <a:cs typeface="+mn-cs"/>
            </a:rPr>
            <a:t> </a:t>
          </a:r>
          <a:endParaRPr lang="tr-TR" dirty="0"/>
        </a:p>
      </dgm:t>
    </dgm:pt>
    <dgm:pt modelId="{4C797919-E61F-4F2B-BE8C-E35049C70DD1}" type="parTrans" cxnId="{FC97BD0A-9E0F-4390-A638-A8BC596D5A1E}">
      <dgm:prSet/>
      <dgm:spPr/>
      <dgm:t>
        <a:bodyPr/>
        <a:lstStyle/>
        <a:p>
          <a:endParaRPr lang="tr-TR"/>
        </a:p>
      </dgm:t>
    </dgm:pt>
    <dgm:pt modelId="{7FD2734A-C5DE-496C-9B80-B541B2BC06B3}" type="sibTrans" cxnId="{FC97BD0A-9E0F-4390-A638-A8BC596D5A1E}">
      <dgm:prSet/>
      <dgm:spPr/>
      <dgm:t>
        <a:bodyPr/>
        <a:lstStyle/>
        <a:p>
          <a:endParaRPr lang="tr-TR"/>
        </a:p>
      </dgm:t>
    </dgm:pt>
    <dgm:pt modelId="{8B07E01F-AE3E-4BD8-9085-ABAD08B0C936}">
      <dgm:prSet phldrT="[Metin]"/>
      <dgm:spPr/>
      <dgm:t>
        <a:bodyPr/>
        <a:lstStyle/>
        <a:p>
          <a:endParaRPr lang="tr-TR" dirty="0"/>
        </a:p>
      </dgm:t>
    </dgm:pt>
    <dgm:pt modelId="{DC11AA0F-941E-45D2-8503-C69E91530FAE}" type="parTrans" cxnId="{34626D7A-A2BE-4954-A430-FFADBDA8CB57}">
      <dgm:prSet/>
      <dgm:spPr/>
      <dgm:t>
        <a:bodyPr/>
        <a:lstStyle/>
        <a:p>
          <a:endParaRPr lang="tr-TR"/>
        </a:p>
      </dgm:t>
    </dgm:pt>
    <dgm:pt modelId="{1C36394C-B76D-42F6-95DA-0D3BC964F67F}" type="sibTrans" cxnId="{34626D7A-A2BE-4954-A430-FFADBDA8CB57}">
      <dgm:prSet/>
      <dgm:spPr/>
      <dgm:t>
        <a:bodyPr/>
        <a:lstStyle/>
        <a:p>
          <a:endParaRPr lang="tr-TR"/>
        </a:p>
      </dgm:t>
    </dgm:pt>
    <dgm:pt modelId="{C440516E-17B1-4A22-BF69-DD753E6D4340}" type="pres">
      <dgm:prSet presAssocID="{30451B61-420F-401C-9B83-9BC9E4B6CCC8}" presName="vert0" presStyleCnt="0">
        <dgm:presLayoutVars>
          <dgm:dir/>
          <dgm:animOne val="branch"/>
          <dgm:animLvl val="lvl"/>
        </dgm:presLayoutVars>
      </dgm:prSet>
      <dgm:spPr/>
      <dgm:t>
        <a:bodyPr/>
        <a:lstStyle/>
        <a:p>
          <a:endParaRPr lang="tr-TR"/>
        </a:p>
      </dgm:t>
    </dgm:pt>
    <dgm:pt modelId="{028F3A7A-5D76-4E0E-9BDA-2740EF1E92FA}" type="pres">
      <dgm:prSet presAssocID="{878F5E3D-957F-4E1C-B989-9D12B34AC0BD}" presName="thickLine" presStyleLbl="alignNode1" presStyleIdx="0" presStyleCnt="1"/>
      <dgm:spPr/>
    </dgm:pt>
    <dgm:pt modelId="{83EC5973-7F5F-4ECA-8A0A-1AC4B2672AB0}" type="pres">
      <dgm:prSet presAssocID="{878F5E3D-957F-4E1C-B989-9D12B34AC0BD}" presName="horz1" presStyleCnt="0"/>
      <dgm:spPr/>
    </dgm:pt>
    <dgm:pt modelId="{3ED33183-E8FA-45C7-BABD-5738BCDD4322}" type="pres">
      <dgm:prSet presAssocID="{878F5E3D-957F-4E1C-B989-9D12B34AC0BD}" presName="tx1" presStyleLbl="revTx" presStyleIdx="0" presStyleCnt="4" custFlipHor="1" custScaleX="2812"/>
      <dgm:spPr/>
      <dgm:t>
        <a:bodyPr/>
        <a:lstStyle/>
        <a:p>
          <a:endParaRPr lang="tr-TR"/>
        </a:p>
      </dgm:t>
    </dgm:pt>
    <dgm:pt modelId="{1401E4B8-79BE-4065-9ED0-B363A5F15F35}" type="pres">
      <dgm:prSet presAssocID="{878F5E3D-957F-4E1C-B989-9D12B34AC0BD}" presName="vert1" presStyleCnt="0"/>
      <dgm:spPr/>
    </dgm:pt>
    <dgm:pt modelId="{61749D4B-42DC-41FF-BB45-2BD5EFD3C111}" type="pres">
      <dgm:prSet presAssocID="{D84D202D-C1E3-4775-9D7E-7D6B2999F96D}" presName="vertSpace2a" presStyleCnt="0"/>
      <dgm:spPr/>
    </dgm:pt>
    <dgm:pt modelId="{BC06A7AE-3999-4A57-B87E-9E10A023A4CB}" type="pres">
      <dgm:prSet presAssocID="{D84D202D-C1E3-4775-9D7E-7D6B2999F96D}" presName="horz2" presStyleCnt="0"/>
      <dgm:spPr/>
    </dgm:pt>
    <dgm:pt modelId="{E25564B3-EC09-46AB-8734-F1D792D07170}" type="pres">
      <dgm:prSet presAssocID="{D84D202D-C1E3-4775-9D7E-7D6B2999F96D}" presName="horzSpace2" presStyleCnt="0"/>
      <dgm:spPr/>
    </dgm:pt>
    <dgm:pt modelId="{4C3C6701-A5B3-4BC0-923A-0DDB013CB272}" type="pres">
      <dgm:prSet presAssocID="{D84D202D-C1E3-4775-9D7E-7D6B2999F96D}" presName="tx2" presStyleLbl="revTx" presStyleIdx="1" presStyleCnt="4" custScaleX="127389"/>
      <dgm:spPr/>
      <dgm:t>
        <a:bodyPr/>
        <a:lstStyle/>
        <a:p>
          <a:endParaRPr lang="tr-TR"/>
        </a:p>
      </dgm:t>
    </dgm:pt>
    <dgm:pt modelId="{AC658EAF-9120-4385-8157-95BCD4E0E59F}" type="pres">
      <dgm:prSet presAssocID="{D84D202D-C1E3-4775-9D7E-7D6B2999F96D}" presName="vert2" presStyleCnt="0"/>
      <dgm:spPr/>
    </dgm:pt>
    <dgm:pt modelId="{13CFA975-4181-4E53-9562-0116290C4992}" type="pres">
      <dgm:prSet presAssocID="{D84D202D-C1E3-4775-9D7E-7D6B2999F96D}" presName="thinLine2b" presStyleLbl="callout" presStyleIdx="0" presStyleCnt="3"/>
      <dgm:spPr/>
    </dgm:pt>
    <dgm:pt modelId="{D6AEE957-6983-4CC2-A1A6-AFCEF77EF6BB}" type="pres">
      <dgm:prSet presAssocID="{D84D202D-C1E3-4775-9D7E-7D6B2999F96D}" presName="vertSpace2b" presStyleCnt="0"/>
      <dgm:spPr/>
    </dgm:pt>
    <dgm:pt modelId="{471097B8-85ED-406C-905F-A4C0A97AC61C}" type="pres">
      <dgm:prSet presAssocID="{086847BB-25F6-45B1-8781-8E21DFC7EA19}" presName="horz2" presStyleCnt="0"/>
      <dgm:spPr/>
    </dgm:pt>
    <dgm:pt modelId="{220AC960-9DA2-4A8C-945B-6A47F8136DC0}" type="pres">
      <dgm:prSet presAssocID="{086847BB-25F6-45B1-8781-8E21DFC7EA19}" presName="horzSpace2" presStyleCnt="0"/>
      <dgm:spPr/>
    </dgm:pt>
    <dgm:pt modelId="{EE85BAAD-CF1C-42B7-B221-B28871ED8AE6}" type="pres">
      <dgm:prSet presAssocID="{086847BB-25F6-45B1-8781-8E21DFC7EA19}" presName="tx2" presStyleLbl="revTx" presStyleIdx="2" presStyleCnt="4" custScaleX="130056"/>
      <dgm:spPr/>
      <dgm:t>
        <a:bodyPr/>
        <a:lstStyle/>
        <a:p>
          <a:endParaRPr lang="tr-TR"/>
        </a:p>
      </dgm:t>
    </dgm:pt>
    <dgm:pt modelId="{2AA8B013-4B77-4B76-8FBF-94894EA2BFD4}" type="pres">
      <dgm:prSet presAssocID="{086847BB-25F6-45B1-8781-8E21DFC7EA19}" presName="vert2" presStyleCnt="0"/>
      <dgm:spPr/>
    </dgm:pt>
    <dgm:pt modelId="{1B82F412-B7B3-4A6B-8493-2527B1DBC4D7}" type="pres">
      <dgm:prSet presAssocID="{086847BB-25F6-45B1-8781-8E21DFC7EA19}" presName="thinLine2b" presStyleLbl="callout" presStyleIdx="1" presStyleCnt="3"/>
      <dgm:spPr/>
    </dgm:pt>
    <dgm:pt modelId="{28D149C0-E68E-4B3B-8AFD-DC06D1564B06}" type="pres">
      <dgm:prSet presAssocID="{086847BB-25F6-45B1-8781-8E21DFC7EA19}" presName="vertSpace2b" presStyleCnt="0"/>
      <dgm:spPr/>
    </dgm:pt>
    <dgm:pt modelId="{6AE1993C-390D-4AC6-ACFD-8391440F0A8B}" type="pres">
      <dgm:prSet presAssocID="{8B07E01F-AE3E-4BD8-9085-ABAD08B0C936}" presName="horz2" presStyleCnt="0"/>
      <dgm:spPr/>
    </dgm:pt>
    <dgm:pt modelId="{AD32A677-F699-48A2-B29C-E6B3DCB86A94}" type="pres">
      <dgm:prSet presAssocID="{8B07E01F-AE3E-4BD8-9085-ABAD08B0C936}" presName="horzSpace2" presStyleCnt="0"/>
      <dgm:spPr/>
    </dgm:pt>
    <dgm:pt modelId="{86850539-CE10-4101-BA56-6032F88750AC}" type="pres">
      <dgm:prSet presAssocID="{8B07E01F-AE3E-4BD8-9085-ABAD08B0C936}" presName="tx2" presStyleLbl="revTx" presStyleIdx="3" presStyleCnt="4" custScaleX="132702" custScaleY="3045"/>
      <dgm:spPr/>
      <dgm:t>
        <a:bodyPr/>
        <a:lstStyle/>
        <a:p>
          <a:endParaRPr lang="tr-TR"/>
        </a:p>
      </dgm:t>
    </dgm:pt>
    <dgm:pt modelId="{0A200BC1-5E6C-4993-8457-95A777A520B1}" type="pres">
      <dgm:prSet presAssocID="{8B07E01F-AE3E-4BD8-9085-ABAD08B0C936}" presName="vert2" presStyleCnt="0"/>
      <dgm:spPr/>
    </dgm:pt>
    <dgm:pt modelId="{10132FDA-3B0C-4CD7-AA49-77E5F4D0977D}" type="pres">
      <dgm:prSet presAssocID="{8B07E01F-AE3E-4BD8-9085-ABAD08B0C936}" presName="thinLine2b" presStyleLbl="callout" presStyleIdx="2" presStyleCnt="3"/>
      <dgm:spPr/>
    </dgm:pt>
    <dgm:pt modelId="{F4EA5E63-19B2-44B3-AAEE-8F112032874E}" type="pres">
      <dgm:prSet presAssocID="{8B07E01F-AE3E-4BD8-9085-ABAD08B0C936}" presName="vertSpace2b" presStyleCnt="0"/>
      <dgm:spPr/>
    </dgm:pt>
  </dgm:ptLst>
  <dgm:cxnLst>
    <dgm:cxn modelId="{34626D7A-A2BE-4954-A430-FFADBDA8CB57}" srcId="{878F5E3D-957F-4E1C-B989-9D12B34AC0BD}" destId="{8B07E01F-AE3E-4BD8-9085-ABAD08B0C936}" srcOrd="2" destOrd="0" parTransId="{DC11AA0F-941E-45D2-8503-C69E91530FAE}" sibTransId="{1C36394C-B76D-42F6-95DA-0D3BC964F67F}"/>
    <dgm:cxn modelId="{39D1265F-B20C-4634-93D5-91BC56A85632}" type="presOf" srcId="{8B07E01F-AE3E-4BD8-9085-ABAD08B0C936}" destId="{86850539-CE10-4101-BA56-6032F88750AC}" srcOrd="0" destOrd="0" presId="urn:microsoft.com/office/officeart/2008/layout/LinedList"/>
    <dgm:cxn modelId="{7E6EDE83-42CF-408B-9288-748178989BC0}" srcId="{878F5E3D-957F-4E1C-B989-9D12B34AC0BD}" destId="{D84D202D-C1E3-4775-9D7E-7D6B2999F96D}" srcOrd="0" destOrd="0" parTransId="{901F648E-4D61-4D35-83BC-5880F3E6C0D5}" sibTransId="{6232463A-520D-443D-BC7D-E7B4070B6A80}"/>
    <dgm:cxn modelId="{FC97BD0A-9E0F-4390-A638-A8BC596D5A1E}" srcId="{878F5E3D-957F-4E1C-B989-9D12B34AC0BD}" destId="{086847BB-25F6-45B1-8781-8E21DFC7EA19}" srcOrd="1" destOrd="0" parTransId="{4C797919-E61F-4F2B-BE8C-E35049C70DD1}" sibTransId="{7FD2734A-C5DE-496C-9B80-B541B2BC06B3}"/>
    <dgm:cxn modelId="{58D9AEFE-0E6C-4402-85A3-3BD41CCDFFBA}" type="presOf" srcId="{30451B61-420F-401C-9B83-9BC9E4B6CCC8}" destId="{C440516E-17B1-4A22-BF69-DD753E6D4340}" srcOrd="0" destOrd="0" presId="urn:microsoft.com/office/officeart/2008/layout/LinedList"/>
    <dgm:cxn modelId="{B08A16C5-1F8D-41CB-A968-2EEE93B22E26}" type="presOf" srcId="{086847BB-25F6-45B1-8781-8E21DFC7EA19}" destId="{EE85BAAD-CF1C-42B7-B221-B28871ED8AE6}" srcOrd="0" destOrd="0" presId="urn:microsoft.com/office/officeart/2008/layout/LinedList"/>
    <dgm:cxn modelId="{953971E7-FDC2-42A4-9927-B7AA560BB26A}" srcId="{30451B61-420F-401C-9B83-9BC9E4B6CCC8}" destId="{878F5E3D-957F-4E1C-B989-9D12B34AC0BD}" srcOrd="0" destOrd="0" parTransId="{FF735218-1CC3-4BE5-871C-567A782C63FB}" sibTransId="{307EEBEC-757A-42C6-8E37-349AB45D91DF}"/>
    <dgm:cxn modelId="{81FDD4D8-7945-4952-9FA9-AF5D27B5B5DA}" type="presOf" srcId="{878F5E3D-957F-4E1C-B989-9D12B34AC0BD}" destId="{3ED33183-E8FA-45C7-BABD-5738BCDD4322}" srcOrd="0" destOrd="0" presId="urn:microsoft.com/office/officeart/2008/layout/LinedList"/>
    <dgm:cxn modelId="{1A7DB40F-7455-41BF-B31F-DDC357379B5E}" type="presOf" srcId="{D84D202D-C1E3-4775-9D7E-7D6B2999F96D}" destId="{4C3C6701-A5B3-4BC0-923A-0DDB013CB272}" srcOrd="0" destOrd="0" presId="urn:microsoft.com/office/officeart/2008/layout/LinedList"/>
    <dgm:cxn modelId="{7EA92DB9-5B36-4580-9415-28AE2F0AAC4A}" type="presParOf" srcId="{C440516E-17B1-4A22-BF69-DD753E6D4340}" destId="{028F3A7A-5D76-4E0E-9BDA-2740EF1E92FA}" srcOrd="0" destOrd="0" presId="urn:microsoft.com/office/officeart/2008/layout/LinedList"/>
    <dgm:cxn modelId="{B468390E-ED61-49A1-8A92-46FCC33E8686}" type="presParOf" srcId="{C440516E-17B1-4A22-BF69-DD753E6D4340}" destId="{83EC5973-7F5F-4ECA-8A0A-1AC4B2672AB0}" srcOrd="1" destOrd="0" presId="urn:microsoft.com/office/officeart/2008/layout/LinedList"/>
    <dgm:cxn modelId="{1E7D8107-FB97-48E6-8593-BA81C5DDC8B2}" type="presParOf" srcId="{83EC5973-7F5F-4ECA-8A0A-1AC4B2672AB0}" destId="{3ED33183-E8FA-45C7-BABD-5738BCDD4322}" srcOrd="0" destOrd="0" presId="urn:microsoft.com/office/officeart/2008/layout/LinedList"/>
    <dgm:cxn modelId="{1982322F-DA2B-4357-BA93-972BEEB7BBC3}" type="presParOf" srcId="{83EC5973-7F5F-4ECA-8A0A-1AC4B2672AB0}" destId="{1401E4B8-79BE-4065-9ED0-B363A5F15F35}" srcOrd="1" destOrd="0" presId="urn:microsoft.com/office/officeart/2008/layout/LinedList"/>
    <dgm:cxn modelId="{E64999A2-65EB-4433-8B42-322BFA08F413}" type="presParOf" srcId="{1401E4B8-79BE-4065-9ED0-B363A5F15F35}" destId="{61749D4B-42DC-41FF-BB45-2BD5EFD3C111}" srcOrd="0" destOrd="0" presId="urn:microsoft.com/office/officeart/2008/layout/LinedList"/>
    <dgm:cxn modelId="{4F5C23D1-F2B0-40EE-B9AF-CD8C064EEE8E}" type="presParOf" srcId="{1401E4B8-79BE-4065-9ED0-B363A5F15F35}" destId="{BC06A7AE-3999-4A57-B87E-9E10A023A4CB}" srcOrd="1" destOrd="0" presId="urn:microsoft.com/office/officeart/2008/layout/LinedList"/>
    <dgm:cxn modelId="{B949B551-49CB-444A-968B-042F5BF56608}" type="presParOf" srcId="{BC06A7AE-3999-4A57-B87E-9E10A023A4CB}" destId="{E25564B3-EC09-46AB-8734-F1D792D07170}" srcOrd="0" destOrd="0" presId="urn:microsoft.com/office/officeart/2008/layout/LinedList"/>
    <dgm:cxn modelId="{9830223A-FC9B-4B76-A411-62E135396E0A}" type="presParOf" srcId="{BC06A7AE-3999-4A57-B87E-9E10A023A4CB}" destId="{4C3C6701-A5B3-4BC0-923A-0DDB013CB272}" srcOrd="1" destOrd="0" presId="urn:microsoft.com/office/officeart/2008/layout/LinedList"/>
    <dgm:cxn modelId="{4DA70B06-C169-4CDE-B147-8810AB840F30}" type="presParOf" srcId="{BC06A7AE-3999-4A57-B87E-9E10A023A4CB}" destId="{AC658EAF-9120-4385-8157-95BCD4E0E59F}" srcOrd="2" destOrd="0" presId="urn:microsoft.com/office/officeart/2008/layout/LinedList"/>
    <dgm:cxn modelId="{85BF075B-7294-4F07-9268-175B92972BC3}" type="presParOf" srcId="{1401E4B8-79BE-4065-9ED0-B363A5F15F35}" destId="{13CFA975-4181-4E53-9562-0116290C4992}" srcOrd="2" destOrd="0" presId="urn:microsoft.com/office/officeart/2008/layout/LinedList"/>
    <dgm:cxn modelId="{35456336-D2DC-4B34-9388-ED3340943789}" type="presParOf" srcId="{1401E4B8-79BE-4065-9ED0-B363A5F15F35}" destId="{D6AEE957-6983-4CC2-A1A6-AFCEF77EF6BB}" srcOrd="3" destOrd="0" presId="urn:microsoft.com/office/officeart/2008/layout/LinedList"/>
    <dgm:cxn modelId="{9459FA56-775E-493D-8B33-78E633FD8F80}" type="presParOf" srcId="{1401E4B8-79BE-4065-9ED0-B363A5F15F35}" destId="{471097B8-85ED-406C-905F-A4C0A97AC61C}" srcOrd="4" destOrd="0" presId="urn:microsoft.com/office/officeart/2008/layout/LinedList"/>
    <dgm:cxn modelId="{F44AE2A1-6BEB-41F6-A897-A759D7B18060}" type="presParOf" srcId="{471097B8-85ED-406C-905F-A4C0A97AC61C}" destId="{220AC960-9DA2-4A8C-945B-6A47F8136DC0}" srcOrd="0" destOrd="0" presId="urn:microsoft.com/office/officeart/2008/layout/LinedList"/>
    <dgm:cxn modelId="{3336D9F9-8ADF-4E3F-A3B6-8B37CCA97828}" type="presParOf" srcId="{471097B8-85ED-406C-905F-A4C0A97AC61C}" destId="{EE85BAAD-CF1C-42B7-B221-B28871ED8AE6}" srcOrd="1" destOrd="0" presId="urn:microsoft.com/office/officeart/2008/layout/LinedList"/>
    <dgm:cxn modelId="{96232754-4200-40F6-8C67-FED2CF895EF7}" type="presParOf" srcId="{471097B8-85ED-406C-905F-A4C0A97AC61C}" destId="{2AA8B013-4B77-4B76-8FBF-94894EA2BFD4}" srcOrd="2" destOrd="0" presId="urn:microsoft.com/office/officeart/2008/layout/LinedList"/>
    <dgm:cxn modelId="{D328C034-B64C-457D-853E-DE96C70F2635}" type="presParOf" srcId="{1401E4B8-79BE-4065-9ED0-B363A5F15F35}" destId="{1B82F412-B7B3-4A6B-8493-2527B1DBC4D7}" srcOrd="5" destOrd="0" presId="urn:microsoft.com/office/officeart/2008/layout/LinedList"/>
    <dgm:cxn modelId="{A265AE16-4D44-48A7-A6C0-9290637CFDFF}" type="presParOf" srcId="{1401E4B8-79BE-4065-9ED0-B363A5F15F35}" destId="{28D149C0-E68E-4B3B-8AFD-DC06D1564B06}" srcOrd="6" destOrd="0" presId="urn:microsoft.com/office/officeart/2008/layout/LinedList"/>
    <dgm:cxn modelId="{8C47B9ED-1A6C-492B-AD53-2AB35054F5D3}" type="presParOf" srcId="{1401E4B8-79BE-4065-9ED0-B363A5F15F35}" destId="{6AE1993C-390D-4AC6-ACFD-8391440F0A8B}" srcOrd="7" destOrd="0" presId="urn:microsoft.com/office/officeart/2008/layout/LinedList"/>
    <dgm:cxn modelId="{4DAD8753-06A7-4D8A-AFA8-303F27B2B6D2}" type="presParOf" srcId="{6AE1993C-390D-4AC6-ACFD-8391440F0A8B}" destId="{AD32A677-F699-48A2-B29C-E6B3DCB86A94}" srcOrd="0" destOrd="0" presId="urn:microsoft.com/office/officeart/2008/layout/LinedList"/>
    <dgm:cxn modelId="{EF017F18-775A-4FA8-A4E4-838A8A0CC372}" type="presParOf" srcId="{6AE1993C-390D-4AC6-ACFD-8391440F0A8B}" destId="{86850539-CE10-4101-BA56-6032F88750AC}" srcOrd="1" destOrd="0" presId="urn:microsoft.com/office/officeart/2008/layout/LinedList"/>
    <dgm:cxn modelId="{D336251F-02DC-4FB9-B67C-3DBB644FD41B}" type="presParOf" srcId="{6AE1993C-390D-4AC6-ACFD-8391440F0A8B}" destId="{0A200BC1-5E6C-4993-8457-95A777A520B1}" srcOrd="2" destOrd="0" presId="urn:microsoft.com/office/officeart/2008/layout/LinedList"/>
    <dgm:cxn modelId="{EEC21BC8-B4CF-405F-814C-1349D4F2B52F}" type="presParOf" srcId="{1401E4B8-79BE-4065-9ED0-B363A5F15F35}" destId="{10132FDA-3B0C-4CD7-AA49-77E5F4D0977D}" srcOrd="8" destOrd="0" presId="urn:microsoft.com/office/officeart/2008/layout/LinedList"/>
    <dgm:cxn modelId="{B565E2A8-1AC9-4F7C-8FE1-5E3DC399C464}" type="presParOf" srcId="{1401E4B8-79BE-4065-9ED0-B363A5F15F35}" destId="{F4EA5E63-19B2-44B3-AAEE-8F112032874E}" srcOrd="9"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9DEDAAB-2278-4BBF-81D3-E78E43FBDE5A}"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tr-TR"/>
        </a:p>
      </dgm:t>
    </dgm:pt>
    <dgm:pt modelId="{54D9490F-7EC2-4E01-8694-09EFDA22637E}" type="pres">
      <dgm:prSet presAssocID="{29DEDAAB-2278-4BBF-81D3-E78E43FBDE5A}" presName="linear" presStyleCnt="0">
        <dgm:presLayoutVars>
          <dgm:dir/>
          <dgm:resizeHandles val="exact"/>
        </dgm:presLayoutVars>
      </dgm:prSet>
      <dgm:spPr/>
      <dgm:t>
        <a:bodyPr/>
        <a:lstStyle/>
        <a:p>
          <a:endParaRPr lang="tr-TR"/>
        </a:p>
      </dgm:t>
    </dgm:pt>
  </dgm:ptLst>
  <dgm:cxnLst>
    <dgm:cxn modelId="{EA3FA90C-019E-421D-86E4-C711BE3F6DBE}" type="presOf" srcId="{29DEDAAB-2278-4BBF-81D3-E78E43FBDE5A}" destId="{54D9490F-7EC2-4E01-8694-09EFDA22637E}" srcOrd="0"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0451B61-420F-401C-9B83-9BC9E4B6CCC8}"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tr-TR"/>
        </a:p>
      </dgm:t>
    </dgm:pt>
    <dgm:pt modelId="{878F5E3D-957F-4E1C-B989-9D12B34AC0BD}">
      <dgm:prSet phldrT="[Metin]"/>
      <dgm:spPr/>
      <dgm:t>
        <a:bodyPr/>
        <a:lstStyle/>
        <a:p>
          <a:endParaRPr lang="tr-TR" dirty="0"/>
        </a:p>
      </dgm:t>
    </dgm:pt>
    <dgm:pt modelId="{FF735218-1CC3-4BE5-871C-567A782C63FB}" type="parTrans" cxnId="{953971E7-FDC2-42A4-9927-B7AA560BB26A}">
      <dgm:prSet/>
      <dgm:spPr/>
      <dgm:t>
        <a:bodyPr/>
        <a:lstStyle/>
        <a:p>
          <a:endParaRPr lang="tr-TR"/>
        </a:p>
      </dgm:t>
    </dgm:pt>
    <dgm:pt modelId="{307EEBEC-757A-42C6-8E37-349AB45D91DF}" type="sibTrans" cxnId="{953971E7-FDC2-42A4-9927-B7AA560BB26A}">
      <dgm:prSet/>
      <dgm:spPr/>
      <dgm:t>
        <a:bodyPr/>
        <a:lstStyle/>
        <a:p>
          <a:endParaRPr lang="tr-TR"/>
        </a:p>
      </dgm:t>
    </dgm:pt>
    <dgm:pt modelId="{D84D202D-C1E3-4775-9D7E-7D6B2999F96D}">
      <dgm:prSet phldrT="[Metin]"/>
      <dgm:spPr/>
      <dgm:t>
        <a:bodyPr/>
        <a:lstStyle/>
        <a:p>
          <a:r>
            <a:rPr lang="tr-TR" dirty="0" smtClean="0">
              <a:solidFill>
                <a:schemeClr val="tx1"/>
              </a:solidFill>
              <a:effectLst/>
              <a:latin typeface="+mn-lt"/>
              <a:ea typeface="+mn-ea"/>
              <a:cs typeface="+mn-cs"/>
            </a:rPr>
            <a:t>Has a </a:t>
          </a:r>
          <a:r>
            <a:rPr lang="tr-TR" dirty="0" err="1" smtClean="0">
              <a:solidFill>
                <a:schemeClr val="tx1"/>
              </a:solidFill>
              <a:effectLst/>
              <a:latin typeface="+mn-lt"/>
              <a:ea typeface="+mn-ea"/>
              <a:cs typeface="+mn-cs"/>
            </a:rPr>
            <a:t>structure</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that</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sets</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common</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and</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acceptable</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targets</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and</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supports</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continuity</a:t>
          </a:r>
          <a:r>
            <a:rPr lang="tr-TR" dirty="0" smtClean="0">
              <a:solidFill>
                <a:schemeClr val="tx1"/>
              </a:solidFill>
              <a:effectLst/>
              <a:latin typeface="+mn-lt"/>
              <a:ea typeface="+mn-ea"/>
              <a:cs typeface="+mn-cs"/>
            </a:rPr>
            <a:t> in </a:t>
          </a:r>
          <a:r>
            <a:rPr lang="tr-TR" dirty="0" err="1" smtClean="0">
              <a:solidFill>
                <a:schemeClr val="tx1"/>
              </a:solidFill>
              <a:effectLst/>
              <a:latin typeface="+mn-lt"/>
              <a:ea typeface="+mn-ea"/>
              <a:cs typeface="+mn-cs"/>
            </a:rPr>
            <a:t>development</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with</a:t>
          </a:r>
          <a:r>
            <a:rPr lang="tr-TR" dirty="0" smtClean="0">
              <a:solidFill>
                <a:schemeClr val="tx1"/>
              </a:solidFill>
              <a:effectLst/>
              <a:latin typeface="+mn-lt"/>
              <a:ea typeface="+mn-ea"/>
              <a:cs typeface="+mn-cs"/>
            </a:rPr>
            <a:t> a </a:t>
          </a:r>
          <a:r>
            <a:rPr lang="tr-TR" dirty="0" err="1" smtClean="0">
              <a:solidFill>
                <a:schemeClr val="tx1"/>
              </a:solidFill>
              <a:effectLst/>
              <a:latin typeface="+mn-lt"/>
              <a:ea typeface="+mn-ea"/>
              <a:cs typeface="+mn-cs"/>
            </a:rPr>
            <a:t>common</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perspective</a:t>
          </a:r>
          <a:r>
            <a:rPr lang="tr-TR" dirty="0" smtClean="0">
              <a:solidFill>
                <a:schemeClr val="tx1"/>
              </a:solidFill>
              <a:effectLst/>
              <a:latin typeface="+mn-lt"/>
              <a:ea typeface="+mn-ea"/>
              <a:cs typeface="+mn-cs"/>
            </a:rPr>
            <a:t>.</a:t>
          </a:r>
          <a:endParaRPr lang="tr-TR" dirty="0"/>
        </a:p>
      </dgm:t>
    </dgm:pt>
    <dgm:pt modelId="{901F648E-4D61-4D35-83BC-5880F3E6C0D5}" type="parTrans" cxnId="{7E6EDE83-42CF-408B-9288-748178989BC0}">
      <dgm:prSet/>
      <dgm:spPr/>
      <dgm:t>
        <a:bodyPr/>
        <a:lstStyle/>
        <a:p>
          <a:endParaRPr lang="tr-TR"/>
        </a:p>
      </dgm:t>
    </dgm:pt>
    <dgm:pt modelId="{6232463A-520D-443D-BC7D-E7B4070B6A80}" type="sibTrans" cxnId="{7E6EDE83-42CF-408B-9288-748178989BC0}">
      <dgm:prSet/>
      <dgm:spPr/>
      <dgm:t>
        <a:bodyPr/>
        <a:lstStyle/>
        <a:p>
          <a:endParaRPr lang="tr-TR"/>
        </a:p>
      </dgm:t>
    </dgm:pt>
    <dgm:pt modelId="{086847BB-25F6-45B1-8781-8E21DFC7EA19}">
      <dgm:prSet phldrT="[Metin]"/>
      <dgm:spPr/>
      <dgm:t>
        <a:bodyPr/>
        <a:lstStyle/>
        <a:p>
          <a:r>
            <a:rPr lang="tr-TR" dirty="0" err="1" smtClean="0">
              <a:solidFill>
                <a:schemeClr val="tx1"/>
              </a:solidFill>
              <a:effectLst/>
              <a:latin typeface="+mn-lt"/>
              <a:ea typeface="+mn-ea"/>
              <a:cs typeface="+mn-cs"/>
            </a:rPr>
            <a:t>Also</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aim</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to</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promote</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cultural</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change</a:t>
          </a:r>
          <a:r>
            <a:rPr lang="tr-TR" dirty="0" smtClean="0">
              <a:solidFill>
                <a:schemeClr val="tx1"/>
              </a:solidFill>
              <a:effectLst/>
              <a:latin typeface="+mn-lt"/>
              <a:ea typeface="+mn-ea"/>
              <a:cs typeface="+mn-cs"/>
            </a:rPr>
            <a:t> in </a:t>
          </a:r>
          <a:r>
            <a:rPr lang="tr-TR" dirty="0" err="1" smtClean="0">
              <a:solidFill>
                <a:schemeClr val="tx1"/>
              </a:solidFill>
              <a:effectLst/>
              <a:latin typeface="+mn-lt"/>
              <a:ea typeface="+mn-ea"/>
              <a:cs typeface="+mn-cs"/>
            </a:rPr>
            <a:t>the</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health</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sector</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by</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creating</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incentives</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or</a:t>
          </a:r>
          <a:r>
            <a:rPr lang="tr-TR" dirty="0" smtClean="0">
              <a:solidFill>
                <a:schemeClr val="tx1"/>
              </a:solidFill>
              <a:effectLst/>
              <a:latin typeface="+mn-lt"/>
              <a:ea typeface="+mn-ea"/>
              <a:cs typeface="+mn-cs"/>
            </a:rPr>
            <a:t> </a:t>
          </a:r>
          <a:r>
            <a:rPr lang="tr-TR" dirty="0" err="1" smtClean="0">
              <a:solidFill>
                <a:schemeClr val="tx1"/>
              </a:solidFill>
              <a:effectLst/>
              <a:latin typeface="+mn-lt"/>
              <a:ea typeface="+mn-ea"/>
              <a:cs typeface="+mn-cs"/>
            </a:rPr>
            <a:t>sanctions</a:t>
          </a:r>
          <a:r>
            <a:rPr lang="tr-TR" dirty="0" smtClean="0">
              <a:solidFill>
                <a:schemeClr val="tx1"/>
              </a:solidFill>
              <a:effectLst/>
              <a:latin typeface="+mn-lt"/>
              <a:ea typeface="+mn-ea"/>
              <a:cs typeface="+mn-cs"/>
            </a:rPr>
            <a:t>.</a:t>
          </a:r>
          <a:endParaRPr lang="tr-TR" dirty="0"/>
        </a:p>
      </dgm:t>
    </dgm:pt>
    <dgm:pt modelId="{4C797919-E61F-4F2B-BE8C-E35049C70DD1}" type="parTrans" cxnId="{FC97BD0A-9E0F-4390-A638-A8BC596D5A1E}">
      <dgm:prSet/>
      <dgm:spPr/>
      <dgm:t>
        <a:bodyPr/>
        <a:lstStyle/>
        <a:p>
          <a:endParaRPr lang="tr-TR"/>
        </a:p>
      </dgm:t>
    </dgm:pt>
    <dgm:pt modelId="{7FD2734A-C5DE-496C-9B80-B541B2BC06B3}" type="sibTrans" cxnId="{FC97BD0A-9E0F-4390-A638-A8BC596D5A1E}">
      <dgm:prSet/>
      <dgm:spPr/>
      <dgm:t>
        <a:bodyPr/>
        <a:lstStyle/>
        <a:p>
          <a:endParaRPr lang="tr-TR"/>
        </a:p>
      </dgm:t>
    </dgm:pt>
    <dgm:pt modelId="{8B07E01F-AE3E-4BD8-9085-ABAD08B0C936}">
      <dgm:prSet phldrT="[Metin]"/>
      <dgm:spPr/>
      <dgm:t>
        <a:bodyPr/>
        <a:lstStyle/>
        <a:p>
          <a:endParaRPr lang="tr-TR" dirty="0"/>
        </a:p>
      </dgm:t>
    </dgm:pt>
    <dgm:pt modelId="{DC11AA0F-941E-45D2-8503-C69E91530FAE}" type="parTrans" cxnId="{34626D7A-A2BE-4954-A430-FFADBDA8CB57}">
      <dgm:prSet/>
      <dgm:spPr/>
      <dgm:t>
        <a:bodyPr/>
        <a:lstStyle/>
        <a:p>
          <a:endParaRPr lang="tr-TR"/>
        </a:p>
      </dgm:t>
    </dgm:pt>
    <dgm:pt modelId="{1C36394C-B76D-42F6-95DA-0D3BC964F67F}" type="sibTrans" cxnId="{34626D7A-A2BE-4954-A430-FFADBDA8CB57}">
      <dgm:prSet/>
      <dgm:spPr/>
      <dgm:t>
        <a:bodyPr/>
        <a:lstStyle/>
        <a:p>
          <a:endParaRPr lang="tr-TR"/>
        </a:p>
      </dgm:t>
    </dgm:pt>
    <dgm:pt modelId="{C440516E-17B1-4A22-BF69-DD753E6D4340}" type="pres">
      <dgm:prSet presAssocID="{30451B61-420F-401C-9B83-9BC9E4B6CCC8}" presName="vert0" presStyleCnt="0">
        <dgm:presLayoutVars>
          <dgm:dir/>
          <dgm:animOne val="branch"/>
          <dgm:animLvl val="lvl"/>
        </dgm:presLayoutVars>
      </dgm:prSet>
      <dgm:spPr/>
      <dgm:t>
        <a:bodyPr/>
        <a:lstStyle/>
        <a:p>
          <a:endParaRPr lang="tr-TR"/>
        </a:p>
      </dgm:t>
    </dgm:pt>
    <dgm:pt modelId="{028F3A7A-5D76-4E0E-9BDA-2740EF1E92FA}" type="pres">
      <dgm:prSet presAssocID="{878F5E3D-957F-4E1C-B989-9D12B34AC0BD}" presName="thickLine" presStyleLbl="alignNode1" presStyleIdx="0" presStyleCnt="1"/>
      <dgm:spPr/>
    </dgm:pt>
    <dgm:pt modelId="{83EC5973-7F5F-4ECA-8A0A-1AC4B2672AB0}" type="pres">
      <dgm:prSet presAssocID="{878F5E3D-957F-4E1C-B989-9D12B34AC0BD}" presName="horz1" presStyleCnt="0"/>
      <dgm:spPr/>
    </dgm:pt>
    <dgm:pt modelId="{3ED33183-E8FA-45C7-BABD-5738BCDD4322}" type="pres">
      <dgm:prSet presAssocID="{878F5E3D-957F-4E1C-B989-9D12B34AC0BD}" presName="tx1" presStyleLbl="revTx" presStyleIdx="0" presStyleCnt="4" custFlipHor="1" custScaleX="2812"/>
      <dgm:spPr/>
      <dgm:t>
        <a:bodyPr/>
        <a:lstStyle/>
        <a:p>
          <a:endParaRPr lang="tr-TR"/>
        </a:p>
      </dgm:t>
    </dgm:pt>
    <dgm:pt modelId="{1401E4B8-79BE-4065-9ED0-B363A5F15F35}" type="pres">
      <dgm:prSet presAssocID="{878F5E3D-957F-4E1C-B989-9D12B34AC0BD}" presName="vert1" presStyleCnt="0"/>
      <dgm:spPr/>
    </dgm:pt>
    <dgm:pt modelId="{61749D4B-42DC-41FF-BB45-2BD5EFD3C111}" type="pres">
      <dgm:prSet presAssocID="{D84D202D-C1E3-4775-9D7E-7D6B2999F96D}" presName="vertSpace2a" presStyleCnt="0"/>
      <dgm:spPr/>
    </dgm:pt>
    <dgm:pt modelId="{BC06A7AE-3999-4A57-B87E-9E10A023A4CB}" type="pres">
      <dgm:prSet presAssocID="{D84D202D-C1E3-4775-9D7E-7D6B2999F96D}" presName="horz2" presStyleCnt="0"/>
      <dgm:spPr/>
    </dgm:pt>
    <dgm:pt modelId="{E25564B3-EC09-46AB-8734-F1D792D07170}" type="pres">
      <dgm:prSet presAssocID="{D84D202D-C1E3-4775-9D7E-7D6B2999F96D}" presName="horzSpace2" presStyleCnt="0"/>
      <dgm:spPr/>
    </dgm:pt>
    <dgm:pt modelId="{4C3C6701-A5B3-4BC0-923A-0DDB013CB272}" type="pres">
      <dgm:prSet presAssocID="{D84D202D-C1E3-4775-9D7E-7D6B2999F96D}" presName="tx2" presStyleLbl="revTx" presStyleIdx="1" presStyleCnt="4" custScaleX="127389"/>
      <dgm:spPr/>
      <dgm:t>
        <a:bodyPr/>
        <a:lstStyle/>
        <a:p>
          <a:endParaRPr lang="tr-TR"/>
        </a:p>
      </dgm:t>
    </dgm:pt>
    <dgm:pt modelId="{AC658EAF-9120-4385-8157-95BCD4E0E59F}" type="pres">
      <dgm:prSet presAssocID="{D84D202D-C1E3-4775-9D7E-7D6B2999F96D}" presName="vert2" presStyleCnt="0"/>
      <dgm:spPr/>
    </dgm:pt>
    <dgm:pt modelId="{13CFA975-4181-4E53-9562-0116290C4992}" type="pres">
      <dgm:prSet presAssocID="{D84D202D-C1E3-4775-9D7E-7D6B2999F96D}" presName="thinLine2b" presStyleLbl="callout" presStyleIdx="0" presStyleCnt="3"/>
      <dgm:spPr/>
    </dgm:pt>
    <dgm:pt modelId="{D6AEE957-6983-4CC2-A1A6-AFCEF77EF6BB}" type="pres">
      <dgm:prSet presAssocID="{D84D202D-C1E3-4775-9D7E-7D6B2999F96D}" presName="vertSpace2b" presStyleCnt="0"/>
      <dgm:spPr/>
    </dgm:pt>
    <dgm:pt modelId="{471097B8-85ED-406C-905F-A4C0A97AC61C}" type="pres">
      <dgm:prSet presAssocID="{086847BB-25F6-45B1-8781-8E21DFC7EA19}" presName="horz2" presStyleCnt="0"/>
      <dgm:spPr/>
    </dgm:pt>
    <dgm:pt modelId="{220AC960-9DA2-4A8C-945B-6A47F8136DC0}" type="pres">
      <dgm:prSet presAssocID="{086847BB-25F6-45B1-8781-8E21DFC7EA19}" presName="horzSpace2" presStyleCnt="0"/>
      <dgm:spPr/>
    </dgm:pt>
    <dgm:pt modelId="{EE85BAAD-CF1C-42B7-B221-B28871ED8AE6}" type="pres">
      <dgm:prSet presAssocID="{086847BB-25F6-45B1-8781-8E21DFC7EA19}" presName="tx2" presStyleLbl="revTx" presStyleIdx="2" presStyleCnt="4" custScaleX="130056"/>
      <dgm:spPr/>
      <dgm:t>
        <a:bodyPr/>
        <a:lstStyle/>
        <a:p>
          <a:endParaRPr lang="tr-TR"/>
        </a:p>
      </dgm:t>
    </dgm:pt>
    <dgm:pt modelId="{2AA8B013-4B77-4B76-8FBF-94894EA2BFD4}" type="pres">
      <dgm:prSet presAssocID="{086847BB-25F6-45B1-8781-8E21DFC7EA19}" presName="vert2" presStyleCnt="0"/>
      <dgm:spPr/>
    </dgm:pt>
    <dgm:pt modelId="{1B82F412-B7B3-4A6B-8493-2527B1DBC4D7}" type="pres">
      <dgm:prSet presAssocID="{086847BB-25F6-45B1-8781-8E21DFC7EA19}" presName="thinLine2b" presStyleLbl="callout" presStyleIdx="1" presStyleCnt="3"/>
      <dgm:spPr/>
    </dgm:pt>
    <dgm:pt modelId="{28D149C0-E68E-4B3B-8AFD-DC06D1564B06}" type="pres">
      <dgm:prSet presAssocID="{086847BB-25F6-45B1-8781-8E21DFC7EA19}" presName="vertSpace2b" presStyleCnt="0"/>
      <dgm:spPr/>
    </dgm:pt>
    <dgm:pt modelId="{6AE1993C-390D-4AC6-ACFD-8391440F0A8B}" type="pres">
      <dgm:prSet presAssocID="{8B07E01F-AE3E-4BD8-9085-ABAD08B0C936}" presName="horz2" presStyleCnt="0"/>
      <dgm:spPr/>
    </dgm:pt>
    <dgm:pt modelId="{AD32A677-F699-48A2-B29C-E6B3DCB86A94}" type="pres">
      <dgm:prSet presAssocID="{8B07E01F-AE3E-4BD8-9085-ABAD08B0C936}" presName="horzSpace2" presStyleCnt="0"/>
      <dgm:spPr/>
    </dgm:pt>
    <dgm:pt modelId="{86850539-CE10-4101-BA56-6032F88750AC}" type="pres">
      <dgm:prSet presAssocID="{8B07E01F-AE3E-4BD8-9085-ABAD08B0C936}" presName="tx2" presStyleLbl="revTx" presStyleIdx="3" presStyleCnt="4" custFlipVert="1" custScaleX="132702" custScaleY="3159"/>
      <dgm:spPr/>
      <dgm:t>
        <a:bodyPr/>
        <a:lstStyle/>
        <a:p>
          <a:endParaRPr lang="tr-TR"/>
        </a:p>
      </dgm:t>
    </dgm:pt>
    <dgm:pt modelId="{0A200BC1-5E6C-4993-8457-95A777A520B1}" type="pres">
      <dgm:prSet presAssocID="{8B07E01F-AE3E-4BD8-9085-ABAD08B0C936}" presName="vert2" presStyleCnt="0"/>
      <dgm:spPr/>
    </dgm:pt>
    <dgm:pt modelId="{10132FDA-3B0C-4CD7-AA49-77E5F4D0977D}" type="pres">
      <dgm:prSet presAssocID="{8B07E01F-AE3E-4BD8-9085-ABAD08B0C936}" presName="thinLine2b" presStyleLbl="callout" presStyleIdx="2" presStyleCnt="3"/>
      <dgm:spPr/>
    </dgm:pt>
    <dgm:pt modelId="{F4EA5E63-19B2-44B3-AAEE-8F112032874E}" type="pres">
      <dgm:prSet presAssocID="{8B07E01F-AE3E-4BD8-9085-ABAD08B0C936}" presName="vertSpace2b" presStyleCnt="0"/>
      <dgm:spPr/>
    </dgm:pt>
  </dgm:ptLst>
  <dgm:cxnLst>
    <dgm:cxn modelId="{34626D7A-A2BE-4954-A430-FFADBDA8CB57}" srcId="{878F5E3D-957F-4E1C-B989-9D12B34AC0BD}" destId="{8B07E01F-AE3E-4BD8-9085-ABAD08B0C936}" srcOrd="2" destOrd="0" parTransId="{DC11AA0F-941E-45D2-8503-C69E91530FAE}" sibTransId="{1C36394C-B76D-42F6-95DA-0D3BC964F67F}"/>
    <dgm:cxn modelId="{39D1265F-B20C-4634-93D5-91BC56A85632}" type="presOf" srcId="{8B07E01F-AE3E-4BD8-9085-ABAD08B0C936}" destId="{86850539-CE10-4101-BA56-6032F88750AC}" srcOrd="0" destOrd="0" presId="urn:microsoft.com/office/officeart/2008/layout/LinedList"/>
    <dgm:cxn modelId="{7E6EDE83-42CF-408B-9288-748178989BC0}" srcId="{878F5E3D-957F-4E1C-B989-9D12B34AC0BD}" destId="{D84D202D-C1E3-4775-9D7E-7D6B2999F96D}" srcOrd="0" destOrd="0" parTransId="{901F648E-4D61-4D35-83BC-5880F3E6C0D5}" sibTransId="{6232463A-520D-443D-BC7D-E7B4070B6A80}"/>
    <dgm:cxn modelId="{FC97BD0A-9E0F-4390-A638-A8BC596D5A1E}" srcId="{878F5E3D-957F-4E1C-B989-9D12B34AC0BD}" destId="{086847BB-25F6-45B1-8781-8E21DFC7EA19}" srcOrd="1" destOrd="0" parTransId="{4C797919-E61F-4F2B-BE8C-E35049C70DD1}" sibTransId="{7FD2734A-C5DE-496C-9B80-B541B2BC06B3}"/>
    <dgm:cxn modelId="{58D9AEFE-0E6C-4402-85A3-3BD41CCDFFBA}" type="presOf" srcId="{30451B61-420F-401C-9B83-9BC9E4B6CCC8}" destId="{C440516E-17B1-4A22-BF69-DD753E6D4340}" srcOrd="0" destOrd="0" presId="urn:microsoft.com/office/officeart/2008/layout/LinedList"/>
    <dgm:cxn modelId="{B08A16C5-1F8D-41CB-A968-2EEE93B22E26}" type="presOf" srcId="{086847BB-25F6-45B1-8781-8E21DFC7EA19}" destId="{EE85BAAD-CF1C-42B7-B221-B28871ED8AE6}" srcOrd="0" destOrd="0" presId="urn:microsoft.com/office/officeart/2008/layout/LinedList"/>
    <dgm:cxn modelId="{953971E7-FDC2-42A4-9927-B7AA560BB26A}" srcId="{30451B61-420F-401C-9B83-9BC9E4B6CCC8}" destId="{878F5E3D-957F-4E1C-B989-9D12B34AC0BD}" srcOrd="0" destOrd="0" parTransId="{FF735218-1CC3-4BE5-871C-567A782C63FB}" sibTransId="{307EEBEC-757A-42C6-8E37-349AB45D91DF}"/>
    <dgm:cxn modelId="{81FDD4D8-7945-4952-9FA9-AF5D27B5B5DA}" type="presOf" srcId="{878F5E3D-957F-4E1C-B989-9D12B34AC0BD}" destId="{3ED33183-E8FA-45C7-BABD-5738BCDD4322}" srcOrd="0" destOrd="0" presId="urn:microsoft.com/office/officeart/2008/layout/LinedList"/>
    <dgm:cxn modelId="{1A7DB40F-7455-41BF-B31F-DDC357379B5E}" type="presOf" srcId="{D84D202D-C1E3-4775-9D7E-7D6B2999F96D}" destId="{4C3C6701-A5B3-4BC0-923A-0DDB013CB272}" srcOrd="0" destOrd="0" presId="urn:microsoft.com/office/officeart/2008/layout/LinedList"/>
    <dgm:cxn modelId="{7EA92DB9-5B36-4580-9415-28AE2F0AAC4A}" type="presParOf" srcId="{C440516E-17B1-4A22-BF69-DD753E6D4340}" destId="{028F3A7A-5D76-4E0E-9BDA-2740EF1E92FA}" srcOrd="0" destOrd="0" presId="urn:microsoft.com/office/officeart/2008/layout/LinedList"/>
    <dgm:cxn modelId="{B468390E-ED61-49A1-8A92-46FCC33E8686}" type="presParOf" srcId="{C440516E-17B1-4A22-BF69-DD753E6D4340}" destId="{83EC5973-7F5F-4ECA-8A0A-1AC4B2672AB0}" srcOrd="1" destOrd="0" presId="urn:microsoft.com/office/officeart/2008/layout/LinedList"/>
    <dgm:cxn modelId="{1E7D8107-FB97-48E6-8593-BA81C5DDC8B2}" type="presParOf" srcId="{83EC5973-7F5F-4ECA-8A0A-1AC4B2672AB0}" destId="{3ED33183-E8FA-45C7-BABD-5738BCDD4322}" srcOrd="0" destOrd="0" presId="urn:microsoft.com/office/officeart/2008/layout/LinedList"/>
    <dgm:cxn modelId="{1982322F-DA2B-4357-BA93-972BEEB7BBC3}" type="presParOf" srcId="{83EC5973-7F5F-4ECA-8A0A-1AC4B2672AB0}" destId="{1401E4B8-79BE-4065-9ED0-B363A5F15F35}" srcOrd="1" destOrd="0" presId="urn:microsoft.com/office/officeart/2008/layout/LinedList"/>
    <dgm:cxn modelId="{E64999A2-65EB-4433-8B42-322BFA08F413}" type="presParOf" srcId="{1401E4B8-79BE-4065-9ED0-B363A5F15F35}" destId="{61749D4B-42DC-41FF-BB45-2BD5EFD3C111}" srcOrd="0" destOrd="0" presId="urn:microsoft.com/office/officeart/2008/layout/LinedList"/>
    <dgm:cxn modelId="{4F5C23D1-F2B0-40EE-B9AF-CD8C064EEE8E}" type="presParOf" srcId="{1401E4B8-79BE-4065-9ED0-B363A5F15F35}" destId="{BC06A7AE-3999-4A57-B87E-9E10A023A4CB}" srcOrd="1" destOrd="0" presId="urn:microsoft.com/office/officeart/2008/layout/LinedList"/>
    <dgm:cxn modelId="{B949B551-49CB-444A-968B-042F5BF56608}" type="presParOf" srcId="{BC06A7AE-3999-4A57-B87E-9E10A023A4CB}" destId="{E25564B3-EC09-46AB-8734-F1D792D07170}" srcOrd="0" destOrd="0" presId="urn:microsoft.com/office/officeart/2008/layout/LinedList"/>
    <dgm:cxn modelId="{9830223A-FC9B-4B76-A411-62E135396E0A}" type="presParOf" srcId="{BC06A7AE-3999-4A57-B87E-9E10A023A4CB}" destId="{4C3C6701-A5B3-4BC0-923A-0DDB013CB272}" srcOrd="1" destOrd="0" presId="urn:microsoft.com/office/officeart/2008/layout/LinedList"/>
    <dgm:cxn modelId="{4DA70B06-C169-4CDE-B147-8810AB840F30}" type="presParOf" srcId="{BC06A7AE-3999-4A57-B87E-9E10A023A4CB}" destId="{AC658EAF-9120-4385-8157-95BCD4E0E59F}" srcOrd="2" destOrd="0" presId="urn:microsoft.com/office/officeart/2008/layout/LinedList"/>
    <dgm:cxn modelId="{85BF075B-7294-4F07-9268-175B92972BC3}" type="presParOf" srcId="{1401E4B8-79BE-4065-9ED0-B363A5F15F35}" destId="{13CFA975-4181-4E53-9562-0116290C4992}" srcOrd="2" destOrd="0" presId="urn:microsoft.com/office/officeart/2008/layout/LinedList"/>
    <dgm:cxn modelId="{35456336-D2DC-4B34-9388-ED3340943789}" type="presParOf" srcId="{1401E4B8-79BE-4065-9ED0-B363A5F15F35}" destId="{D6AEE957-6983-4CC2-A1A6-AFCEF77EF6BB}" srcOrd="3" destOrd="0" presId="urn:microsoft.com/office/officeart/2008/layout/LinedList"/>
    <dgm:cxn modelId="{9459FA56-775E-493D-8B33-78E633FD8F80}" type="presParOf" srcId="{1401E4B8-79BE-4065-9ED0-B363A5F15F35}" destId="{471097B8-85ED-406C-905F-A4C0A97AC61C}" srcOrd="4" destOrd="0" presId="urn:microsoft.com/office/officeart/2008/layout/LinedList"/>
    <dgm:cxn modelId="{F44AE2A1-6BEB-41F6-A897-A759D7B18060}" type="presParOf" srcId="{471097B8-85ED-406C-905F-A4C0A97AC61C}" destId="{220AC960-9DA2-4A8C-945B-6A47F8136DC0}" srcOrd="0" destOrd="0" presId="urn:microsoft.com/office/officeart/2008/layout/LinedList"/>
    <dgm:cxn modelId="{3336D9F9-8ADF-4E3F-A3B6-8B37CCA97828}" type="presParOf" srcId="{471097B8-85ED-406C-905F-A4C0A97AC61C}" destId="{EE85BAAD-CF1C-42B7-B221-B28871ED8AE6}" srcOrd="1" destOrd="0" presId="urn:microsoft.com/office/officeart/2008/layout/LinedList"/>
    <dgm:cxn modelId="{96232754-4200-40F6-8C67-FED2CF895EF7}" type="presParOf" srcId="{471097B8-85ED-406C-905F-A4C0A97AC61C}" destId="{2AA8B013-4B77-4B76-8FBF-94894EA2BFD4}" srcOrd="2" destOrd="0" presId="urn:microsoft.com/office/officeart/2008/layout/LinedList"/>
    <dgm:cxn modelId="{D328C034-B64C-457D-853E-DE96C70F2635}" type="presParOf" srcId="{1401E4B8-79BE-4065-9ED0-B363A5F15F35}" destId="{1B82F412-B7B3-4A6B-8493-2527B1DBC4D7}" srcOrd="5" destOrd="0" presId="urn:microsoft.com/office/officeart/2008/layout/LinedList"/>
    <dgm:cxn modelId="{A265AE16-4D44-48A7-A6C0-9290637CFDFF}" type="presParOf" srcId="{1401E4B8-79BE-4065-9ED0-B363A5F15F35}" destId="{28D149C0-E68E-4B3B-8AFD-DC06D1564B06}" srcOrd="6" destOrd="0" presId="urn:microsoft.com/office/officeart/2008/layout/LinedList"/>
    <dgm:cxn modelId="{8C47B9ED-1A6C-492B-AD53-2AB35054F5D3}" type="presParOf" srcId="{1401E4B8-79BE-4065-9ED0-B363A5F15F35}" destId="{6AE1993C-390D-4AC6-ACFD-8391440F0A8B}" srcOrd="7" destOrd="0" presId="urn:microsoft.com/office/officeart/2008/layout/LinedList"/>
    <dgm:cxn modelId="{4DAD8753-06A7-4D8A-AFA8-303F27B2B6D2}" type="presParOf" srcId="{6AE1993C-390D-4AC6-ACFD-8391440F0A8B}" destId="{AD32A677-F699-48A2-B29C-E6B3DCB86A94}" srcOrd="0" destOrd="0" presId="urn:microsoft.com/office/officeart/2008/layout/LinedList"/>
    <dgm:cxn modelId="{EF017F18-775A-4FA8-A4E4-838A8A0CC372}" type="presParOf" srcId="{6AE1993C-390D-4AC6-ACFD-8391440F0A8B}" destId="{86850539-CE10-4101-BA56-6032F88750AC}" srcOrd="1" destOrd="0" presId="urn:microsoft.com/office/officeart/2008/layout/LinedList"/>
    <dgm:cxn modelId="{D336251F-02DC-4FB9-B67C-3DBB644FD41B}" type="presParOf" srcId="{6AE1993C-390D-4AC6-ACFD-8391440F0A8B}" destId="{0A200BC1-5E6C-4993-8457-95A777A520B1}" srcOrd="2" destOrd="0" presId="urn:microsoft.com/office/officeart/2008/layout/LinedList"/>
    <dgm:cxn modelId="{EEC21BC8-B4CF-405F-814C-1349D4F2B52F}" type="presParOf" srcId="{1401E4B8-79BE-4065-9ED0-B363A5F15F35}" destId="{10132FDA-3B0C-4CD7-AA49-77E5F4D0977D}" srcOrd="8" destOrd="0" presId="urn:microsoft.com/office/officeart/2008/layout/LinedList"/>
    <dgm:cxn modelId="{B565E2A8-1AC9-4F7C-8FE1-5E3DC399C464}" type="presParOf" srcId="{1401E4B8-79BE-4065-9ED0-B363A5F15F35}" destId="{F4EA5E63-19B2-44B3-AAEE-8F112032874E}" srcOrd="9"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FB50B78-5617-47B6-BE7D-980EC2E8B2C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tr-TR"/>
        </a:p>
      </dgm:t>
    </dgm:pt>
    <dgm:pt modelId="{B6EFFFFE-FFDF-4AD7-8825-06685A755490}">
      <dgm:prSet phldrT="[Metin]" phldr="1" custT="1"/>
      <dgm:spPr/>
      <dgm:t>
        <a:bodyPr/>
        <a:lstStyle/>
        <a:p>
          <a:endParaRPr lang="tr-TR" sz="200" dirty="0"/>
        </a:p>
      </dgm:t>
    </dgm:pt>
    <dgm:pt modelId="{67C65DAB-4B24-4C47-905D-216C73F241A7}" type="parTrans" cxnId="{E95B2150-D319-488F-8238-E21883311B92}">
      <dgm:prSet/>
      <dgm:spPr/>
      <dgm:t>
        <a:bodyPr/>
        <a:lstStyle/>
        <a:p>
          <a:endParaRPr lang="tr-TR"/>
        </a:p>
      </dgm:t>
    </dgm:pt>
    <dgm:pt modelId="{39824242-9F81-4E4A-B4DE-67526E70A533}" type="sibTrans" cxnId="{E95B2150-D319-488F-8238-E21883311B92}">
      <dgm:prSet/>
      <dgm:spPr/>
      <dgm:t>
        <a:bodyPr/>
        <a:lstStyle/>
        <a:p>
          <a:endParaRPr lang="tr-TR"/>
        </a:p>
      </dgm:t>
    </dgm:pt>
    <dgm:pt modelId="{47A2D807-03FE-48B2-AA97-FBD38A118EF5}">
      <dgm:prSet phldrT="[Metin]" custT="1"/>
      <dgm:spPr/>
      <dgm:t>
        <a:bodyPr/>
        <a:lstStyle/>
        <a:p>
          <a:r>
            <a:rPr lang="tr-TR" sz="2300" dirty="0" err="1" smtClean="0">
              <a:solidFill>
                <a:schemeClr val="tx1"/>
              </a:solidFill>
              <a:effectLst/>
              <a:latin typeface="+mn-lt"/>
              <a:ea typeface="+mn-ea"/>
              <a:cs typeface="+mn-cs"/>
            </a:rPr>
            <a:t>Opinions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suggestions</a:t>
          </a:r>
          <a:r>
            <a:rPr lang="tr-TR" sz="2300" dirty="0" smtClean="0">
              <a:solidFill>
                <a:schemeClr val="tx1"/>
              </a:solidFill>
              <a:effectLst/>
              <a:latin typeface="+mn-lt"/>
              <a:ea typeface="+mn-ea"/>
              <a:cs typeface="+mn-cs"/>
            </a:rPr>
            <a:t> of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users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relevant</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experts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are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taken</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by</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various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methods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especially</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field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practitioners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are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included</a:t>
          </a:r>
          <a:r>
            <a:rPr lang="tr-TR" sz="2300" dirty="0" smtClean="0">
              <a:solidFill>
                <a:schemeClr val="tx1"/>
              </a:solidFill>
              <a:effectLst/>
              <a:latin typeface="+mn-lt"/>
              <a:ea typeface="+mn-ea"/>
              <a:cs typeface="+mn-cs"/>
            </a:rPr>
            <a:t> in </a:t>
          </a:r>
          <a:r>
            <a:rPr lang="tr-TR" sz="2300" dirty="0" err="1" smtClean="0">
              <a:solidFill>
                <a:schemeClr val="tx1"/>
              </a:solidFill>
              <a:effectLst/>
              <a:latin typeface="+mn-lt"/>
              <a:ea typeface="+mn-ea"/>
              <a:cs typeface="+mn-cs"/>
            </a:rPr>
            <a:t>all</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processes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related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to</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quality</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studies</a:t>
          </a:r>
          <a:r>
            <a:rPr lang="tr-TR" sz="2300" dirty="0" smtClean="0">
              <a:solidFill>
                <a:schemeClr val="tx1"/>
              </a:solidFill>
              <a:effectLst/>
              <a:latin typeface="+mn-lt"/>
              <a:ea typeface="+mn-ea"/>
              <a:cs typeface="+mn-cs"/>
            </a:rPr>
            <a:t>. </a:t>
          </a:r>
          <a:endParaRPr lang="tr-TR" sz="2300" dirty="0"/>
        </a:p>
      </dgm:t>
    </dgm:pt>
    <dgm:pt modelId="{4F975470-A09F-4C81-A3FD-DB1D0B46656C}" type="parTrans" cxnId="{E7B278EB-BAC8-4DCC-AF01-5B4A9DA8DBB9}">
      <dgm:prSet/>
      <dgm:spPr/>
      <dgm:t>
        <a:bodyPr/>
        <a:lstStyle/>
        <a:p>
          <a:endParaRPr lang="tr-TR"/>
        </a:p>
      </dgm:t>
    </dgm:pt>
    <dgm:pt modelId="{BAC6FB35-C45E-457C-939E-55A3F17CF5D8}" type="sibTrans" cxnId="{E7B278EB-BAC8-4DCC-AF01-5B4A9DA8DBB9}">
      <dgm:prSet/>
      <dgm:spPr/>
      <dgm:t>
        <a:bodyPr/>
        <a:lstStyle/>
        <a:p>
          <a:endParaRPr lang="tr-TR"/>
        </a:p>
      </dgm:t>
    </dgm:pt>
    <dgm:pt modelId="{16C78091-C6A2-4D88-863E-2FBDA772F875}">
      <dgm:prSet phldrT="[Metin]" custT="1"/>
      <dgm:spPr/>
      <dgm:t>
        <a:bodyPr/>
        <a:lstStyle/>
        <a:p>
          <a:r>
            <a:rPr lang="tr-TR" sz="2300" dirty="0" smtClean="0">
              <a:solidFill>
                <a:schemeClr val="tx1"/>
              </a:solidFill>
              <a:effectLst/>
              <a:latin typeface="+mn-lt"/>
              <a:ea typeface="+mn-ea"/>
              <a:cs typeface="+mn-cs"/>
            </a:rPr>
            <a:t>Through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“HQS </a:t>
          </a:r>
          <a:r>
            <a:rPr lang="tr-TR" sz="2300" dirty="0" err="1" smtClean="0">
              <a:solidFill>
                <a:schemeClr val="tx1"/>
              </a:solidFill>
              <a:effectLst/>
              <a:latin typeface="+mn-lt"/>
              <a:ea typeface="+mn-ea"/>
              <a:cs typeface="+mn-cs"/>
            </a:rPr>
            <a:t>Opinion</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Suggestion</a:t>
          </a:r>
          <a:r>
            <a:rPr lang="tr-TR" sz="2300" dirty="0" smtClean="0">
              <a:solidFill>
                <a:schemeClr val="tx1"/>
              </a:solidFill>
              <a:effectLst/>
              <a:latin typeface="+mn-lt"/>
              <a:ea typeface="+mn-ea"/>
              <a:cs typeface="+mn-cs"/>
            </a:rPr>
            <a:t> Platform”, it is </a:t>
          </a:r>
          <a:r>
            <a:rPr lang="tr-TR" sz="2300" dirty="0" err="1" smtClean="0">
              <a:solidFill>
                <a:schemeClr val="tx1"/>
              </a:solidFill>
              <a:effectLst/>
              <a:latin typeface="+mn-lt"/>
              <a:ea typeface="+mn-ea"/>
              <a:cs typeface="+mn-cs"/>
            </a:rPr>
            <a:t>ensured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that</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various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stakeholders</a:t>
          </a:r>
          <a:r>
            <a:rPr lang="tr-TR" sz="2300" dirty="0" smtClean="0">
              <a:solidFill>
                <a:schemeClr val="tx1"/>
              </a:solidFill>
              <a:effectLst/>
              <a:latin typeface="+mn-lt"/>
              <a:ea typeface="+mn-ea"/>
              <a:cs typeface="+mn-cs"/>
            </a:rPr>
            <a:t> at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institutional</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individual</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level</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communicate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their</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opinions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suggestions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regarding</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existing</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standards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suggestions</a:t>
          </a:r>
          <a:r>
            <a:rPr lang="tr-TR" sz="2300" dirty="0" smtClean="0">
              <a:solidFill>
                <a:schemeClr val="tx1"/>
              </a:solidFill>
              <a:effectLst/>
              <a:latin typeface="+mn-lt"/>
              <a:ea typeface="+mn-ea"/>
              <a:cs typeface="+mn-cs"/>
            </a:rPr>
            <a:t> on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new</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standards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evaluation</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criteria</a:t>
          </a:r>
          <a:endParaRPr lang="tr-TR" sz="2300" dirty="0"/>
        </a:p>
      </dgm:t>
    </dgm:pt>
    <dgm:pt modelId="{AC4F09EB-268E-4EE2-A331-9EDFC40A52A8}" type="parTrans" cxnId="{2D86C61B-2C6B-4E10-B095-EEF93711A43F}">
      <dgm:prSet/>
      <dgm:spPr/>
      <dgm:t>
        <a:bodyPr/>
        <a:lstStyle/>
        <a:p>
          <a:endParaRPr lang="tr-TR"/>
        </a:p>
      </dgm:t>
    </dgm:pt>
    <dgm:pt modelId="{B6C63038-F202-4B08-A5D2-AF4855C764E2}" type="sibTrans" cxnId="{2D86C61B-2C6B-4E10-B095-EEF93711A43F}">
      <dgm:prSet/>
      <dgm:spPr/>
      <dgm:t>
        <a:bodyPr/>
        <a:lstStyle/>
        <a:p>
          <a:endParaRPr lang="tr-TR"/>
        </a:p>
      </dgm:t>
    </dgm:pt>
    <dgm:pt modelId="{E491867D-25B4-4757-8003-E5165CCE3D72}">
      <dgm:prSet phldrT="[Metin]" custT="1"/>
      <dgm:spPr/>
      <dgm:t>
        <a:bodyPr/>
        <a:lstStyle/>
        <a:p>
          <a:r>
            <a:rPr lang="tr-TR" sz="2300" dirty="0" err="1" smtClean="0">
              <a:solidFill>
                <a:schemeClr val="tx1"/>
              </a:solidFill>
              <a:effectLst/>
              <a:latin typeface="+mn-lt"/>
              <a:ea typeface="+mn-ea"/>
              <a:cs typeface="+mn-cs"/>
            </a:rPr>
            <a:t>In</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addition</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feedback</a:t>
          </a:r>
          <a:r>
            <a:rPr lang="tr-TR" sz="2300" dirty="0" smtClean="0">
              <a:solidFill>
                <a:schemeClr val="tx1"/>
              </a:solidFill>
              <a:effectLst/>
              <a:latin typeface="+mn-lt"/>
              <a:ea typeface="+mn-ea"/>
              <a:cs typeface="+mn-cs"/>
            </a:rPr>
            <a:t> is </a:t>
          </a:r>
          <a:r>
            <a:rPr lang="tr-TR" sz="2300" dirty="0" err="1" smtClean="0">
              <a:solidFill>
                <a:schemeClr val="tx1"/>
              </a:solidFill>
              <a:effectLst/>
              <a:latin typeface="+mn-lt"/>
              <a:ea typeface="+mn-ea"/>
              <a:cs typeface="+mn-cs"/>
            </a:rPr>
            <a:t>received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from</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evaluators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users</a:t>
          </a:r>
          <a:r>
            <a:rPr lang="tr-TR" sz="2300" dirty="0" smtClean="0">
              <a:solidFill>
                <a:schemeClr val="tx1"/>
              </a:solidFill>
              <a:effectLst/>
              <a:latin typeface="+mn-lt"/>
              <a:ea typeface="+mn-ea"/>
              <a:cs typeface="+mn-cs"/>
            </a:rPr>
            <a:t> in </a:t>
          </a:r>
          <a:r>
            <a:rPr lang="tr-TR" sz="2300" dirty="0" err="1" smtClean="0">
              <a:solidFill>
                <a:schemeClr val="tx1"/>
              </a:solidFill>
              <a:effectLst/>
              <a:latin typeface="+mn-lt"/>
              <a:ea typeface="+mn-ea"/>
              <a:cs typeface="+mn-cs"/>
            </a:rPr>
            <a:t>order</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to</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evaluate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newly</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developed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standards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evaluation</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criteria</a:t>
          </a:r>
          <a:r>
            <a:rPr lang="tr-TR" sz="2300" dirty="0" smtClean="0">
              <a:solidFill>
                <a:schemeClr val="tx1"/>
              </a:solidFill>
              <a:effectLst/>
              <a:latin typeface="+mn-lt"/>
              <a:ea typeface="+mn-ea"/>
              <a:cs typeface="+mn-cs"/>
            </a:rPr>
            <a:t> in </a:t>
          </a:r>
          <a:r>
            <a:rPr lang="tr-TR" sz="2300" dirty="0" err="1" smtClean="0">
              <a:solidFill>
                <a:schemeClr val="tx1"/>
              </a:solidFill>
              <a:effectLst/>
              <a:latin typeface="+mn-lt"/>
              <a:ea typeface="+mn-ea"/>
              <a:cs typeface="+mn-cs"/>
            </a:rPr>
            <a:t>terms</a:t>
          </a:r>
          <a:r>
            <a:rPr lang="tr-TR" sz="2300" dirty="0" smtClean="0">
              <a:solidFill>
                <a:schemeClr val="tx1"/>
              </a:solidFill>
              <a:effectLst/>
              <a:latin typeface="+mn-lt"/>
              <a:ea typeface="+mn-ea"/>
              <a:cs typeface="+mn-cs"/>
            </a:rPr>
            <a:t> of </a:t>
          </a:r>
          <a:r>
            <a:rPr lang="tr-TR" sz="2300" dirty="0" err="1" smtClean="0">
              <a:solidFill>
                <a:schemeClr val="tx1"/>
              </a:solidFill>
              <a:effectLst/>
              <a:latin typeface="+mn-lt"/>
              <a:ea typeface="+mn-ea"/>
              <a:cs typeface="+mn-cs"/>
            </a:rPr>
            <a:t>comprehensibility</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measurability</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inclusiveness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suitability</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for</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purpose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applicability</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achievability</a:t>
          </a:r>
          <a:r>
            <a:rPr lang="tr-TR" sz="2300" dirty="0" smtClean="0">
              <a:solidFill>
                <a:schemeClr val="tx1"/>
              </a:solidFill>
              <a:effectLst/>
              <a:latin typeface="+mn-lt"/>
              <a:ea typeface="+mn-ea"/>
              <a:cs typeface="+mn-cs"/>
            </a:rPr>
            <a:t>. </a:t>
          </a:r>
          <a:endParaRPr lang="tr-TR" sz="2300" dirty="0"/>
        </a:p>
      </dgm:t>
    </dgm:pt>
    <dgm:pt modelId="{98CB1CC7-C3FF-4C3C-BBE7-CFC0B974B01F}" type="parTrans" cxnId="{8DDF8CA9-5A63-4813-B4EC-0EEEA073D1A4}">
      <dgm:prSet/>
      <dgm:spPr/>
      <dgm:t>
        <a:bodyPr/>
        <a:lstStyle/>
        <a:p>
          <a:endParaRPr lang="tr-TR"/>
        </a:p>
      </dgm:t>
    </dgm:pt>
    <dgm:pt modelId="{8F4D6840-803C-4EF5-BAF4-EB3591DDD310}" type="sibTrans" cxnId="{8DDF8CA9-5A63-4813-B4EC-0EEEA073D1A4}">
      <dgm:prSet/>
      <dgm:spPr/>
      <dgm:t>
        <a:bodyPr/>
        <a:lstStyle/>
        <a:p>
          <a:endParaRPr lang="tr-TR"/>
        </a:p>
      </dgm:t>
    </dgm:pt>
    <dgm:pt modelId="{FAA5902A-870C-46D7-8C12-0F26058D59CA}">
      <dgm:prSet phldrT="[Metin]" custT="1"/>
      <dgm:spPr/>
      <dgm:t>
        <a:bodyPr/>
        <a:lstStyle/>
        <a:p>
          <a:r>
            <a:rPr lang="tr-TR" sz="2300" dirty="0" err="1" smtClean="0">
              <a:solidFill>
                <a:schemeClr val="tx1"/>
              </a:solidFill>
              <a:effectLst/>
              <a:latin typeface="+mn-lt"/>
              <a:ea typeface="+mn-ea"/>
              <a:cs typeface="+mn-cs"/>
            </a:rPr>
            <a:t>All</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works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for</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HQS </a:t>
          </a:r>
          <a:r>
            <a:rPr lang="tr-TR" sz="2300" dirty="0" err="1" smtClean="0">
              <a:solidFill>
                <a:schemeClr val="tx1"/>
              </a:solidFill>
              <a:effectLst/>
              <a:latin typeface="+mn-lt"/>
              <a:ea typeface="+mn-ea"/>
              <a:cs typeface="+mn-cs"/>
            </a:rPr>
            <a:t>are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evaluated</a:t>
          </a:r>
          <a:r>
            <a:rPr lang="tr-TR" sz="2300" dirty="0" smtClean="0">
              <a:solidFill>
                <a:schemeClr val="tx1"/>
              </a:solidFill>
              <a:effectLst/>
              <a:latin typeface="+mn-lt"/>
              <a:ea typeface="+mn-ea"/>
              <a:cs typeface="+mn-cs"/>
            </a:rPr>
            <a:t> in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“HQS </a:t>
          </a:r>
          <a:r>
            <a:rPr lang="tr-TR" sz="2300" dirty="0" err="1" smtClean="0">
              <a:solidFill>
                <a:schemeClr val="tx1"/>
              </a:solidFill>
              <a:effectLst/>
              <a:latin typeface="+mn-lt"/>
              <a:ea typeface="+mn-ea"/>
              <a:cs typeface="+mn-cs"/>
            </a:rPr>
            <a:t>Workshops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final </a:t>
          </a:r>
          <a:r>
            <a:rPr lang="tr-TR" sz="2300" dirty="0" err="1" smtClean="0">
              <a:solidFill>
                <a:schemeClr val="tx1"/>
              </a:solidFill>
              <a:effectLst/>
              <a:latin typeface="+mn-lt"/>
              <a:ea typeface="+mn-ea"/>
              <a:cs typeface="+mn-cs"/>
            </a:rPr>
            <a:t>draft</a:t>
          </a:r>
          <a:r>
            <a:rPr lang="tr-TR" sz="2300" dirty="0" smtClean="0">
              <a:solidFill>
                <a:schemeClr val="tx1"/>
              </a:solidFill>
              <a:effectLst/>
              <a:latin typeface="+mn-lt"/>
              <a:ea typeface="+mn-ea"/>
              <a:cs typeface="+mn-cs"/>
            </a:rPr>
            <a:t> of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set is </a:t>
          </a:r>
          <a:r>
            <a:rPr lang="tr-TR" sz="2300" dirty="0" err="1" smtClean="0">
              <a:solidFill>
                <a:schemeClr val="tx1"/>
              </a:solidFill>
              <a:effectLst/>
              <a:latin typeface="+mn-lt"/>
              <a:ea typeface="+mn-ea"/>
              <a:cs typeface="+mn-cs"/>
            </a:rPr>
            <a:t>prepared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all</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findings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feedbacks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are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evaluated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necessary</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adjustments</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are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made</a:t>
          </a:r>
          <a:r>
            <a:rPr lang="tr-TR" sz="2300" dirty="0" smtClean="0">
              <a:solidFill>
                <a:schemeClr val="tx1"/>
              </a:solidFill>
              <a:effectLst/>
              <a:latin typeface="+mn-lt"/>
              <a:ea typeface="+mn-ea"/>
              <a:cs typeface="+mn-cs"/>
            </a:rPr>
            <a:t> on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final set </a:t>
          </a:r>
          <a:r>
            <a:rPr lang="tr-TR" sz="2300" dirty="0" err="1" smtClean="0">
              <a:solidFill>
                <a:schemeClr val="tx1"/>
              </a:solidFill>
              <a:effectLst/>
              <a:latin typeface="+mn-lt"/>
              <a:ea typeface="+mn-ea"/>
              <a:cs typeface="+mn-cs"/>
            </a:rPr>
            <a:t>and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submitted</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to</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approval</a:t>
          </a:r>
          <a:r>
            <a:rPr lang="tr-TR" sz="2300" dirty="0" smtClean="0">
              <a:solidFill>
                <a:schemeClr val="tx1"/>
              </a:solidFill>
              <a:effectLst/>
              <a:latin typeface="+mn-lt"/>
              <a:ea typeface="+mn-ea"/>
              <a:cs typeface="+mn-cs"/>
            </a:rPr>
            <a:t> of </a:t>
          </a:r>
          <a:r>
            <a:rPr lang="tr-TR" sz="2300" dirty="0" err="1" smtClean="0">
              <a:solidFill>
                <a:schemeClr val="tx1"/>
              </a:solidFill>
              <a:effectLst/>
              <a:latin typeface="+mn-lt"/>
              <a:ea typeface="+mn-ea"/>
              <a:cs typeface="+mn-cs"/>
            </a:rPr>
            <a:t>the</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senior</a:t>
          </a:r>
          <a:r>
            <a:rPr lang="tr-TR" sz="2300" dirty="0" smtClean="0">
              <a:solidFill>
                <a:schemeClr val="tx1"/>
              </a:solidFill>
              <a:effectLst/>
              <a:latin typeface="+mn-lt"/>
              <a:ea typeface="+mn-ea"/>
              <a:cs typeface="+mn-cs"/>
            </a:rPr>
            <a:t> </a:t>
          </a:r>
          <a:r>
            <a:rPr lang="tr-TR" sz="2300" dirty="0" err="1" smtClean="0">
              <a:solidFill>
                <a:schemeClr val="tx1"/>
              </a:solidFill>
              <a:effectLst/>
              <a:latin typeface="+mn-lt"/>
              <a:ea typeface="+mn-ea"/>
              <a:cs typeface="+mn-cs"/>
            </a:rPr>
            <a:t>management</a:t>
          </a:r>
          <a:r>
            <a:rPr lang="tr-TR" sz="2300" dirty="0" smtClean="0">
              <a:solidFill>
                <a:schemeClr val="tx1"/>
              </a:solidFill>
              <a:effectLst/>
              <a:latin typeface="+mn-lt"/>
              <a:ea typeface="+mn-ea"/>
              <a:cs typeface="+mn-cs"/>
            </a:rPr>
            <a:t>.</a:t>
          </a:r>
        </a:p>
        <a:p>
          <a:endParaRPr lang="tr-TR" sz="2300" dirty="0"/>
        </a:p>
      </dgm:t>
    </dgm:pt>
    <dgm:pt modelId="{0D454008-A1BD-4C38-8FE7-C92673C3B854}" type="parTrans" cxnId="{8FB59B0A-6EEB-486F-86A8-B7B88A20FD90}">
      <dgm:prSet/>
      <dgm:spPr/>
      <dgm:t>
        <a:bodyPr/>
        <a:lstStyle/>
        <a:p>
          <a:endParaRPr lang="tr-TR"/>
        </a:p>
      </dgm:t>
    </dgm:pt>
    <dgm:pt modelId="{14EA5C87-C96B-477D-9C70-A971CDD29F58}" type="sibTrans" cxnId="{8FB59B0A-6EEB-486F-86A8-B7B88A20FD90}">
      <dgm:prSet/>
      <dgm:spPr/>
      <dgm:t>
        <a:bodyPr/>
        <a:lstStyle/>
        <a:p>
          <a:endParaRPr lang="tr-TR"/>
        </a:p>
      </dgm:t>
    </dgm:pt>
    <dgm:pt modelId="{E6488F0F-B7E6-4AAE-85AC-16A5E899B4E6}" type="pres">
      <dgm:prSet presAssocID="{8FB50B78-5617-47B6-BE7D-980EC2E8B2C0}" presName="vert0" presStyleCnt="0">
        <dgm:presLayoutVars>
          <dgm:dir/>
          <dgm:animOne val="branch"/>
          <dgm:animLvl val="lvl"/>
        </dgm:presLayoutVars>
      </dgm:prSet>
      <dgm:spPr/>
      <dgm:t>
        <a:bodyPr/>
        <a:lstStyle/>
        <a:p>
          <a:endParaRPr lang="tr-TR"/>
        </a:p>
      </dgm:t>
    </dgm:pt>
    <dgm:pt modelId="{33E6097F-3270-4D4E-9919-2720E6FFAB04}" type="pres">
      <dgm:prSet presAssocID="{B6EFFFFE-FFDF-4AD7-8825-06685A755490}" presName="thickLine" presStyleLbl="alignNode1" presStyleIdx="0" presStyleCnt="1"/>
      <dgm:spPr/>
    </dgm:pt>
    <dgm:pt modelId="{34F9EE02-D0D3-4F6F-B7F8-330BEC1F6B28}" type="pres">
      <dgm:prSet presAssocID="{B6EFFFFE-FFDF-4AD7-8825-06685A755490}" presName="horz1" presStyleCnt="0"/>
      <dgm:spPr/>
    </dgm:pt>
    <dgm:pt modelId="{FEF14BCE-00E5-4340-8A78-661D89A5A944}" type="pres">
      <dgm:prSet presAssocID="{B6EFFFFE-FFDF-4AD7-8825-06685A755490}" presName="tx1" presStyleLbl="revTx" presStyleIdx="0" presStyleCnt="5" custFlipHor="1" custScaleX="2812"/>
      <dgm:spPr/>
      <dgm:t>
        <a:bodyPr/>
        <a:lstStyle/>
        <a:p>
          <a:endParaRPr lang="tr-TR"/>
        </a:p>
      </dgm:t>
    </dgm:pt>
    <dgm:pt modelId="{521A0446-3576-4038-8ABF-27B26001FC43}" type="pres">
      <dgm:prSet presAssocID="{B6EFFFFE-FFDF-4AD7-8825-06685A755490}" presName="vert1" presStyleCnt="0"/>
      <dgm:spPr/>
    </dgm:pt>
    <dgm:pt modelId="{E7B70BBA-55B5-4FC0-BE85-5EC80CFAEC19}" type="pres">
      <dgm:prSet presAssocID="{47A2D807-03FE-48B2-AA97-FBD38A118EF5}" presName="vertSpace2a" presStyleCnt="0"/>
      <dgm:spPr/>
    </dgm:pt>
    <dgm:pt modelId="{5DF7A8E1-EA0B-4615-9A3E-5E6B86A424E8}" type="pres">
      <dgm:prSet presAssocID="{47A2D807-03FE-48B2-AA97-FBD38A118EF5}" presName="horz2" presStyleCnt="0"/>
      <dgm:spPr/>
    </dgm:pt>
    <dgm:pt modelId="{4CBA73FE-88FC-44AE-A36D-701BA8191EAA}" type="pres">
      <dgm:prSet presAssocID="{47A2D807-03FE-48B2-AA97-FBD38A118EF5}" presName="horzSpace2" presStyleCnt="0"/>
      <dgm:spPr/>
    </dgm:pt>
    <dgm:pt modelId="{BC526862-54D8-4C7F-A723-C09C3AB09BB8}" type="pres">
      <dgm:prSet presAssocID="{47A2D807-03FE-48B2-AA97-FBD38A118EF5}" presName="tx2" presStyleLbl="revTx" presStyleIdx="1" presStyleCnt="5" custScaleX="128855"/>
      <dgm:spPr/>
      <dgm:t>
        <a:bodyPr/>
        <a:lstStyle/>
        <a:p>
          <a:endParaRPr lang="tr-TR"/>
        </a:p>
      </dgm:t>
    </dgm:pt>
    <dgm:pt modelId="{F8FA5107-CFFF-4AD8-9BC0-F89E4A930F64}" type="pres">
      <dgm:prSet presAssocID="{47A2D807-03FE-48B2-AA97-FBD38A118EF5}" presName="vert2" presStyleCnt="0"/>
      <dgm:spPr/>
    </dgm:pt>
    <dgm:pt modelId="{328EA547-E89F-49EC-A61A-E37DEF3E69ED}" type="pres">
      <dgm:prSet presAssocID="{47A2D807-03FE-48B2-AA97-FBD38A118EF5}" presName="thinLine2b" presStyleLbl="callout" presStyleIdx="0" presStyleCnt="4"/>
      <dgm:spPr/>
    </dgm:pt>
    <dgm:pt modelId="{B2AC286B-8A55-4EEC-8324-024E89370DE8}" type="pres">
      <dgm:prSet presAssocID="{47A2D807-03FE-48B2-AA97-FBD38A118EF5}" presName="vertSpace2b" presStyleCnt="0"/>
      <dgm:spPr/>
    </dgm:pt>
    <dgm:pt modelId="{72BA6389-0830-485B-9108-3087197AB6C2}" type="pres">
      <dgm:prSet presAssocID="{16C78091-C6A2-4D88-863E-2FBDA772F875}" presName="horz2" presStyleCnt="0"/>
      <dgm:spPr/>
    </dgm:pt>
    <dgm:pt modelId="{45FA38B7-466D-4198-B7B1-7BBDC0F019DD}" type="pres">
      <dgm:prSet presAssocID="{16C78091-C6A2-4D88-863E-2FBDA772F875}" presName="horzSpace2" presStyleCnt="0"/>
      <dgm:spPr/>
    </dgm:pt>
    <dgm:pt modelId="{78090F1F-41C5-41FF-B3FC-14F416F97F1D}" type="pres">
      <dgm:prSet presAssocID="{16C78091-C6A2-4D88-863E-2FBDA772F875}" presName="tx2" presStyleLbl="revTx" presStyleIdx="2" presStyleCnt="5" custScaleX="127389"/>
      <dgm:spPr/>
      <dgm:t>
        <a:bodyPr/>
        <a:lstStyle/>
        <a:p>
          <a:endParaRPr lang="tr-TR"/>
        </a:p>
      </dgm:t>
    </dgm:pt>
    <dgm:pt modelId="{F8049945-CFE9-46D5-97D3-0AD3A0D44754}" type="pres">
      <dgm:prSet presAssocID="{16C78091-C6A2-4D88-863E-2FBDA772F875}" presName="vert2" presStyleCnt="0"/>
      <dgm:spPr/>
    </dgm:pt>
    <dgm:pt modelId="{168D10DC-FF57-4E4A-984C-43D961C1F614}" type="pres">
      <dgm:prSet presAssocID="{16C78091-C6A2-4D88-863E-2FBDA772F875}" presName="thinLine2b" presStyleLbl="callout" presStyleIdx="1" presStyleCnt="4"/>
      <dgm:spPr/>
    </dgm:pt>
    <dgm:pt modelId="{C00C2937-46EE-42BE-A9EB-3D864C06D364}" type="pres">
      <dgm:prSet presAssocID="{16C78091-C6A2-4D88-863E-2FBDA772F875}" presName="vertSpace2b" presStyleCnt="0"/>
      <dgm:spPr/>
    </dgm:pt>
    <dgm:pt modelId="{0D7D307A-D094-40B4-8B09-34FA17BF28AD}" type="pres">
      <dgm:prSet presAssocID="{E491867D-25B4-4757-8003-E5165CCE3D72}" presName="horz2" presStyleCnt="0"/>
      <dgm:spPr/>
    </dgm:pt>
    <dgm:pt modelId="{07E3508E-2651-4E1A-9267-97E75802A369}" type="pres">
      <dgm:prSet presAssocID="{E491867D-25B4-4757-8003-E5165CCE3D72}" presName="horzSpace2" presStyleCnt="0"/>
      <dgm:spPr/>
    </dgm:pt>
    <dgm:pt modelId="{411F159D-DEA9-4E54-9CE6-CBCDD65F1972}" type="pres">
      <dgm:prSet presAssocID="{E491867D-25B4-4757-8003-E5165CCE3D72}" presName="tx2" presStyleLbl="revTx" presStyleIdx="3" presStyleCnt="5" custScaleX="130056"/>
      <dgm:spPr/>
      <dgm:t>
        <a:bodyPr/>
        <a:lstStyle/>
        <a:p>
          <a:endParaRPr lang="tr-TR"/>
        </a:p>
      </dgm:t>
    </dgm:pt>
    <dgm:pt modelId="{5EA7411A-A4B3-49A5-8DDF-4A86AC7049FB}" type="pres">
      <dgm:prSet presAssocID="{E491867D-25B4-4757-8003-E5165CCE3D72}" presName="vert2" presStyleCnt="0"/>
      <dgm:spPr/>
    </dgm:pt>
    <dgm:pt modelId="{8446DBAB-77FC-4F33-8E7D-76C283872A81}" type="pres">
      <dgm:prSet presAssocID="{E491867D-25B4-4757-8003-E5165CCE3D72}" presName="thinLine2b" presStyleLbl="callout" presStyleIdx="2" presStyleCnt="4"/>
      <dgm:spPr/>
    </dgm:pt>
    <dgm:pt modelId="{0D569007-75B1-44F8-99C9-90122891999D}" type="pres">
      <dgm:prSet presAssocID="{E491867D-25B4-4757-8003-E5165CCE3D72}" presName="vertSpace2b" presStyleCnt="0"/>
      <dgm:spPr/>
    </dgm:pt>
    <dgm:pt modelId="{1F872754-A9A1-43D9-9DA9-2C8761D90EB2}" type="pres">
      <dgm:prSet presAssocID="{FAA5902A-870C-46D7-8C12-0F26058D59CA}" presName="horz2" presStyleCnt="0"/>
      <dgm:spPr/>
    </dgm:pt>
    <dgm:pt modelId="{E40C05F6-7DC2-4C1F-B4E1-C7E723386ED0}" type="pres">
      <dgm:prSet presAssocID="{FAA5902A-870C-46D7-8C12-0F26058D59CA}" presName="horzSpace2" presStyleCnt="0"/>
      <dgm:spPr/>
    </dgm:pt>
    <dgm:pt modelId="{8D66D151-1BAA-471E-A124-2170DCAF8643}" type="pres">
      <dgm:prSet presAssocID="{FAA5902A-870C-46D7-8C12-0F26058D59CA}" presName="tx2" presStyleLbl="revTx" presStyleIdx="4" presStyleCnt="5" custScaleX="132702"/>
      <dgm:spPr/>
      <dgm:t>
        <a:bodyPr/>
        <a:lstStyle/>
        <a:p>
          <a:endParaRPr lang="tr-TR"/>
        </a:p>
      </dgm:t>
    </dgm:pt>
    <dgm:pt modelId="{0D8397AA-5144-44BF-94D8-DEA3CF481608}" type="pres">
      <dgm:prSet presAssocID="{FAA5902A-870C-46D7-8C12-0F26058D59CA}" presName="vert2" presStyleCnt="0"/>
      <dgm:spPr/>
    </dgm:pt>
    <dgm:pt modelId="{7A1ACE01-B76B-4BE5-A47B-0D477BA31AB7}" type="pres">
      <dgm:prSet presAssocID="{FAA5902A-870C-46D7-8C12-0F26058D59CA}" presName="thinLine2b" presStyleLbl="callout" presStyleIdx="3" presStyleCnt="4"/>
      <dgm:spPr/>
    </dgm:pt>
    <dgm:pt modelId="{69F20042-5DEA-4B40-8E86-4660E02FED8C}" type="pres">
      <dgm:prSet presAssocID="{FAA5902A-870C-46D7-8C12-0F26058D59CA}" presName="vertSpace2b" presStyleCnt="0"/>
      <dgm:spPr/>
    </dgm:pt>
  </dgm:ptLst>
  <dgm:cxnLst>
    <dgm:cxn modelId="{8FB59B0A-6EEB-486F-86A8-B7B88A20FD90}" srcId="{B6EFFFFE-FFDF-4AD7-8825-06685A755490}" destId="{FAA5902A-870C-46D7-8C12-0F26058D59CA}" srcOrd="3" destOrd="0" parTransId="{0D454008-A1BD-4C38-8FE7-C92673C3B854}" sibTransId="{14EA5C87-C96B-477D-9C70-A971CDD29F58}"/>
    <dgm:cxn modelId="{1C7E330B-49BC-4832-9C2A-D76271E0E042}" type="presOf" srcId="{E491867D-25B4-4757-8003-E5165CCE3D72}" destId="{411F159D-DEA9-4E54-9CE6-CBCDD65F1972}" srcOrd="0" destOrd="0" presId="urn:microsoft.com/office/officeart/2008/layout/LinedList"/>
    <dgm:cxn modelId="{D887660A-70A4-41E7-9847-5CB9403FBB4B}" type="presOf" srcId="{B6EFFFFE-FFDF-4AD7-8825-06685A755490}" destId="{FEF14BCE-00E5-4340-8A78-661D89A5A944}" srcOrd="0" destOrd="0" presId="urn:microsoft.com/office/officeart/2008/layout/LinedList"/>
    <dgm:cxn modelId="{6F217D08-BA5D-4342-811D-F01A03ADC84C}" type="presOf" srcId="{FAA5902A-870C-46D7-8C12-0F26058D59CA}" destId="{8D66D151-1BAA-471E-A124-2170DCAF8643}" srcOrd="0" destOrd="0" presId="urn:microsoft.com/office/officeart/2008/layout/LinedList"/>
    <dgm:cxn modelId="{E7B278EB-BAC8-4DCC-AF01-5B4A9DA8DBB9}" srcId="{B6EFFFFE-FFDF-4AD7-8825-06685A755490}" destId="{47A2D807-03FE-48B2-AA97-FBD38A118EF5}" srcOrd="0" destOrd="0" parTransId="{4F975470-A09F-4C81-A3FD-DB1D0B46656C}" sibTransId="{BAC6FB35-C45E-457C-939E-55A3F17CF5D8}"/>
    <dgm:cxn modelId="{2D86C61B-2C6B-4E10-B095-EEF93711A43F}" srcId="{B6EFFFFE-FFDF-4AD7-8825-06685A755490}" destId="{16C78091-C6A2-4D88-863E-2FBDA772F875}" srcOrd="1" destOrd="0" parTransId="{AC4F09EB-268E-4EE2-A331-9EDFC40A52A8}" sibTransId="{B6C63038-F202-4B08-A5D2-AF4855C764E2}"/>
    <dgm:cxn modelId="{990EDB49-EF62-4461-9961-CD875BA47562}" type="presOf" srcId="{16C78091-C6A2-4D88-863E-2FBDA772F875}" destId="{78090F1F-41C5-41FF-B3FC-14F416F97F1D}" srcOrd="0" destOrd="0" presId="urn:microsoft.com/office/officeart/2008/layout/LinedList"/>
    <dgm:cxn modelId="{E95B2150-D319-488F-8238-E21883311B92}" srcId="{8FB50B78-5617-47B6-BE7D-980EC2E8B2C0}" destId="{B6EFFFFE-FFDF-4AD7-8825-06685A755490}" srcOrd="0" destOrd="0" parTransId="{67C65DAB-4B24-4C47-905D-216C73F241A7}" sibTransId="{39824242-9F81-4E4A-B4DE-67526E70A533}"/>
    <dgm:cxn modelId="{8DDF8CA9-5A63-4813-B4EC-0EEEA073D1A4}" srcId="{B6EFFFFE-FFDF-4AD7-8825-06685A755490}" destId="{E491867D-25B4-4757-8003-E5165CCE3D72}" srcOrd="2" destOrd="0" parTransId="{98CB1CC7-C3FF-4C3C-BBE7-CFC0B974B01F}" sibTransId="{8F4D6840-803C-4EF5-BAF4-EB3591DDD310}"/>
    <dgm:cxn modelId="{0DCD2352-745F-4486-B619-7B522676453D}" type="presOf" srcId="{47A2D807-03FE-48B2-AA97-FBD38A118EF5}" destId="{BC526862-54D8-4C7F-A723-C09C3AB09BB8}" srcOrd="0" destOrd="0" presId="urn:microsoft.com/office/officeart/2008/layout/LinedList"/>
    <dgm:cxn modelId="{9214E343-2163-4F2A-862B-632AB60D3AA2}" type="presOf" srcId="{8FB50B78-5617-47B6-BE7D-980EC2E8B2C0}" destId="{E6488F0F-B7E6-4AAE-85AC-16A5E899B4E6}" srcOrd="0" destOrd="0" presId="urn:microsoft.com/office/officeart/2008/layout/LinedList"/>
    <dgm:cxn modelId="{E72E6424-9103-4DF1-A9EA-405D737CFF29}" type="presParOf" srcId="{E6488F0F-B7E6-4AAE-85AC-16A5E899B4E6}" destId="{33E6097F-3270-4D4E-9919-2720E6FFAB04}" srcOrd="0" destOrd="0" presId="urn:microsoft.com/office/officeart/2008/layout/LinedList"/>
    <dgm:cxn modelId="{66E8453A-71B0-4632-A928-075AA09B8966}" type="presParOf" srcId="{E6488F0F-B7E6-4AAE-85AC-16A5E899B4E6}" destId="{34F9EE02-D0D3-4F6F-B7F8-330BEC1F6B28}" srcOrd="1" destOrd="0" presId="urn:microsoft.com/office/officeart/2008/layout/LinedList"/>
    <dgm:cxn modelId="{A3C31122-512B-4AB8-9137-17A400689C6B}" type="presParOf" srcId="{34F9EE02-D0D3-4F6F-B7F8-330BEC1F6B28}" destId="{FEF14BCE-00E5-4340-8A78-661D89A5A944}" srcOrd="0" destOrd="0" presId="urn:microsoft.com/office/officeart/2008/layout/LinedList"/>
    <dgm:cxn modelId="{96925FEE-3B15-4925-8CE2-1E07C25B3642}" type="presParOf" srcId="{34F9EE02-D0D3-4F6F-B7F8-330BEC1F6B28}" destId="{521A0446-3576-4038-8ABF-27B26001FC43}" srcOrd="1" destOrd="0" presId="urn:microsoft.com/office/officeart/2008/layout/LinedList"/>
    <dgm:cxn modelId="{B23C8CAD-65F5-4061-9360-2774793210D6}" type="presParOf" srcId="{521A0446-3576-4038-8ABF-27B26001FC43}" destId="{E7B70BBA-55B5-4FC0-BE85-5EC80CFAEC19}" srcOrd="0" destOrd="0" presId="urn:microsoft.com/office/officeart/2008/layout/LinedList"/>
    <dgm:cxn modelId="{3879FD59-FF58-41F2-91E6-C8B4C56B235C}" type="presParOf" srcId="{521A0446-3576-4038-8ABF-27B26001FC43}" destId="{5DF7A8E1-EA0B-4615-9A3E-5E6B86A424E8}" srcOrd="1" destOrd="0" presId="urn:microsoft.com/office/officeart/2008/layout/LinedList"/>
    <dgm:cxn modelId="{95B9E720-29B5-4DB5-A140-AD6B80166E85}" type="presParOf" srcId="{5DF7A8E1-EA0B-4615-9A3E-5E6B86A424E8}" destId="{4CBA73FE-88FC-44AE-A36D-701BA8191EAA}" srcOrd="0" destOrd="0" presId="urn:microsoft.com/office/officeart/2008/layout/LinedList"/>
    <dgm:cxn modelId="{B5DA915C-D1E7-43FE-9731-F770733AF8A6}" type="presParOf" srcId="{5DF7A8E1-EA0B-4615-9A3E-5E6B86A424E8}" destId="{BC526862-54D8-4C7F-A723-C09C3AB09BB8}" srcOrd="1" destOrd="0" presId="urn:microsoft.com/office/officeart/2008/layout/LinedList"/>
    <dgm:cxn modelId="{7E8D959F-3F08-487A-A81D-EF414C2DBF63}" type="presParOf" srcId="{5DF7A8E1-EA0B-4615-9A3E-5E6B86A424E8}" destId="{F8FA5107-CFFF-4AD8-9BC0-F89E4A930F64}" srcOrd="2" destOrd="0" presId="urn:microsoft.com/office/officeart/2008/layout/LinedList"/>
    <dgm:cxn modelId="{8761B5C4-7CB0-4DA5-B21D-C27D5C8E731E}" type="presParOf" srcId="{521A0446-3576-4038-8ABF-27B26001FC43}" destId="{328EA547-E89F-49EC-A61A-E37DEF3E69ED}" srcOrd="2" destOrd="0" presId="urn:microsoft.com/office/officeart/2008/layout/LinedList"/>
    <dgm:cxn modelId="{CF2E8E8D-F017-40DD-9113-649584B37E56}" type="presParOf" srcId="{521A0446-3576-4038-8ABF-27B26001FC43}" destId="{B2AC286B-8A55-4EEC-8324-024E89370DE8}" srcOrd="3" destOrd="0" presId="urn:microsoft.com/office/officeart/2008/layout/LinedList"/>
    <dgm:cxn modelId="{CCA7A9C7-8892-45CC-8A6A-75F2501E869C}" type="presParOf" srcId="{521A0446-3576-4038-8ABF-27B26001FC43}" destId="{72BA6389-0830-485B-9108-3087197AB6C2}" srcOrd="4" destOrd="0" presId="urn:microsoft.com/office/officeart/2008/layout/LinedList"/>
    <dgm:cxn modelId="{D8CE9FEA-2952-47A8-8765-5649B335ABA0}" type="presParOf" srcId="{72BA6389-0830-485B-9108-3087197AB6C2}" destId="{45FA38B7-466D-4198-B7B1-7BBDC0F019DD}" srcOrd="0" destOrd="0" presId="urn:microsoft.com/office/officeart/2008/layout/LinedList"/>
    <dgm:cxn modelId="{7DA84769-FD64-48CF-8469-256E7F380C2B}" type="presParOf" srcId="{72BA6389-0830-485B-9108-3087197AB6C2}" destId="{78090F1F-41C5-41FF-B3FC-14F416F97F1D}" srcOrd="1" destOrd="0" presId="urn:microsoft.com/office/officeart/2008/layout/LinedList"/>
    <dgm:cxn modelId="{DB65E0F9-2811-4AD3-A528-FA64EE92AF6C}" type="presParOf" srcId="{72BA6389-0830-485B-9108-3087197AB6C2}" destId="{F8049945-CFE9-46D5-97D3-0AD3A0D44754}" srcOrd="2" destOrd="0" presId="urn:microsoft.com/office/officeart/2008/layout/LinedList"/>
    <dgm:cxn modelId="{1A1A4C54-223C-41B9-A4D3-D4C5D70800F0}" type="presParOf" srcId="{521A0446-3576-4038-8ABF-27B26001FC43}" destId="{168D10DC-FF57-4E4A-984C-43D961C1F614}" srcOrd="5" destOrd="0" presId="urn:microsoft.com/office/officeart/2008/layout/LinedList"/>
    <dgm:cxn modelId="{120AFED7-61C1-484E-B759-A70C40BFC942}" type="presParOf" srcId="{521A0446-3576-4038-8ABF-27B26001FC43}" destId="{C00C2937-46EE-42BE-A9EB-3D864C06D364}" srcOrd="6" destOrd="0" presId="urn:microsoft.com/office/officeart/2008/layout/LinedList"/>
    <dgm:cxn modelId="{86855F53-1444-4A97-A76B-F1BE4F503005}" type="presParOf" srcId="{521A0446-3576-4038-8ABF-27B26001FC43}" destId="{0D7D307A-D094-40B4-8B09-34FA17BF28AD}" srcOrd="7" destOrd="0" presId="urn:microsoft.com/office/officeart/2008/layout/LinedList"/>
    <dgm:cxn modelId="{03424750-4BC2-4AEB-997D-8DF1257087C1}" type="presParOf" srcId="{0D7D307A-D094-40B4-8B09-34FA17BF28AD}" destId="{07E3508E-2651-4E1A-9267-97E75802A369}" srcOrd="0" destOrd="0" presId="urn:microsoft.com/office/officeart/2008/layout/LinedList"/>
    <dgm:cxn modelId="{A46C46C7-F9BE-4C2C-80A2-5D98FD5CD919}" type="presParOf" srcId="{0D7D307A-D094-40B4-8B09-34FA17BF28AD}" destId="{411F159D-DEA9-4E54-9CE6-CBCDD65F1972}" srcOrd="1" destOrd="0" presId="urn:microsoft.com/office/officeart/2008/layout/LinedList"/>
    <dgm:cxn modelId="{5D38C4B4-0876-41DB-84EA-9F6F9A4CC7A1}" type="presParOf" srcId="{0D7D307A-D094-40B4-8B09-34FA17BF28AD}" destId="{5EA7411A-A4B3-49A5-8DDF-4A86AC7049FB}" srcOrd="2" destOrd="0" presId="urn:microsoft.com/office/officeart/2008/layout/LinedList"/>
    <dgm:cxn modelId="{2CFC9102-A620-4821-9D6E-EBDBB25E656F}" type="presParOf" srcId="{521A0446-3576-4038-8ABF-27B26001FC43}" destId="{8446DBAB-77FC-4F33-8E7D-76C283872A81}" srcOrd="8" destOrd="0" presId="urn:microsoft.com/office/officeart/2008/layout/LinedList"/>
    <dgm:cxn modelId="{039717E9-F43A-47CC-9004-D0F2F528A888}" type="presParOf" srcId="{521A0446-3576-4038-8ABF-27B26001FC43}" destId="{0D569007-75B1-44F8-99C9-90122891999D}" srcOrd="9" destOrd="0" presId="urn:microsoft.com/office/officeart/2008/layout/LinedList"/>
    <dgm:cxn modelId="{C44AEC3F-4E3C-4550-9E81-AC7D00781CB3}" type="presParOf" srcId="{521A0446-3576-4038-8ABF-27B26001FC43}" destId="{1F872754-A9A1-43D9-9DA9-2C8761D90EB2}" srcOrd="10" destOrd="0" presId="urn:microsoft.com/office/officeart/2008/layout/LinedList"/>
    <dgm:cxn modelId="{6B0115EE-5214-4C15-8A10-2C02C6ECC445}" type="presParOf" srcId="{1F872754-A9A1-43D9-9DA9-2C8761D90EB2}" destId="{E40C05F6-7DC2-4C1F-B4E1-C7E723386ED0}" srcOrd="0" destOrd="0" presId="urn:microsoft.com/office/officeart/2008/layout/LinedList"/>
    <dgm:cxn modelId="{037A7DA6-6D3A-4EBB-A128-A03ABF5A968B}" type="presParOf" srcId="{1F872754-A9A1-43D9-9DA9-2C8761D90EB2}" destId="{8D66D151-1BAA-471E-A124-2170DCAF8643}" srcOrd="1" destOrd="0" presId="urn:microsoft.com/office/officeart/2008/layout/LinedList"/>
    <dgm:cxn modelId="{D0F772D8-BD2F-4AA1-91C5-1017D299276E}" type="presParOf" srcId="{1F872754-A9A1-43D9-9DA9-2C8761D90EB2}" destId="{0D8397AA-5144-44BF-94D8-DEA3CF481608}" srcOrd="2" destOrd="0" presId="urn:microsoft.com/office/officeart/2008/layout/LinedList"/>
    <dgm:cxn modelId="{F7FEF321-03FA-4B1F-9E84-334894C246BE}" type="presParOf" srcId="{521A0446-3576-4038-8ABF-27B26001FC43}" destId="{7A1ACE01-B76B-4BE5-A47B-0D477BA31AB7}" srcOrd="11" destOrd="0" presId="urn:microsoft.com/office/officeart/2008/layout/LinedList"/>
    <dgm:cxn modelId="{AA70FD03-8D86-4927-B5DC-92086CD76E9E}" type="presParOf" srcId="{521A0446-3576-4038-8ABF-27B26001FC43}" destId="{69F20042-5DEA-4B40-8E86-4660E02FED8C}" srcOrd="12"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56B91E7-6259-48AF-AD60-9227428FC1BC}" type="doc">
      <dgm:prSet loTypeId="urn:microsoft.com/office/officeart/2005/8/layout/hProcess9" loCatId="process" qsTypeId="urn:microsoft.com/office/officeart/2005/8/quickstyle/simple2" qsCatId="simple" csTypeId="urn:microsoft.com/office/officeart/2005/8/colors/accent1_2" csCatId="accent1" phldr="1"/>
      <dgm:spPr/>
      <dgm:t>
        <a:bodyPr/>
        <a:lstStyle/>
        <a:p>
          <a:endParaRPr lang="tr-TR"/>
        </a:p>
      </dgm:t>
    </dgm:pt>
    <dgm:pt modelId="{343FD66D-2786-4F3C-A1C4-A2633B852EA2}">
      <dgm:prSet phldrT="[Metin]" custT="1"/>
      <dgm:spPr/>
      <dgm:t>
        <a:bodyPr/>
        <a:lstStyle/>
        <a:p>
          <a:r>
            <a:rPr lang="tr-TR" sz="2000" dirty="0" err="1" smtClean="0"/>
            <a:t>Preparation</a:t>
          </a:r>
          <a:r>
            <a:rPr lang="tr-TR" sz="2000" dirty="0" smtClean="0"/>
            <a:t> of </a:t>
          </a:r>
          <a:r>
            <a:rPr lang="tr-TR" sz="2000" dirty="0" err="1" smtClean="0"/>
            <a:t>Infrastructure</a:t>
          </a:r>
          <a:r>
            <a:rPr lang="tr-TR" sz="2000" dirty="0" smtClean="0"/>
            <a:t> Works</a:t>
          </a:r>
          <a:endParaRPr lang="tr-TR" sz="2000" dirty="0"/>
        </a:p>
      </dgm:t>
    </dgm:pt>
    <dgm:pt modelId="{50C56B87-B8EB-440D-A149-8C7A29F4CB24}" type="parTrans" cxnId="{29A276E3-8E57-4B97-B833-D3717B7523BB}">
      <dgm:prSet/>
      <dgm:spPr/>
      <dgm:t>
        <a:bodyPr/>
        <a:lstStyle/>
        <a:p>
          <a:endParaRPr lang="tr-TR"/>
        </a:p>
      </dgm:t>
    </dgm:pt>
    <dgm:pt modelId="{F658BE0D-B067-4938-BF49-8C9409DF3A68}" type="sibTrans" cxnId="{29A276E3-8E57-4B97-B833-D3717B7523BB}">
      <dgm:prSet/>
      <dgm:spPr/>
      <dgm:t>
        <a:bodyPr/>
        <a:lstStyle/>
        <a:p>
          <a:endParaRPr lang="tr-TR"/>
        </a:p>
      </dgm:t>
    </dgm:pt>
    <dgm:pt modelId="{10AE37E7-61B9-4EBA-8CF4-45CCBBF09BB8}">
      <dgm:prSet phldrT="[Metin]" custT="1"/>
      <dgm:spPr/>
      <dgm:t>
        <a:bodyPr/>
        <a:lstStyle/>
        <a:p>
          <a:r>
            <a:rPr lang="tr-TR" sz="2000" dirty="0" err="1" smtClean="0"/>
            <a:t>Preparation</a:t>
          </a:r>
          <a:r>
            <a:rPr lang="tr-TR" sz="2000" dirty="0" smtClean="0"/>
            <a:t> of </a:t>
          </a:r>
          <a:r>
            <a:rPr lang="tr-TR" sz="2000" dirty="0" err="1" smtClean="0"/>
            <a:t>Standards</a:t>
          </a:r>
          <a:endParaRPr lang="tr-TR" sz="2000" dirty="0"/>
        </a:p>
      </dgm:t>
    </dgm:pt>
    <dgm:pt modelId="{FFE4A705-0403-4941-B4B1-9B9E949E4348}" type="parTrans" cxnId="{8D73D6C2-382C-4546-877D-1DEE2EFC943C}">
      <dgm:prSet/>
      <dgm:spPr/>
      <dgm:t>
        <a:bodyPr/>
        <a:lstStyle/>
        <a:p>
          <a:endParaRPr lang="tr-TR"/>
        </a:p>
      </dgm:t>
    </dgm:pt>
    <dgm:pt modelId="{0BEE619B-0AFC-4A4A-AD69-6FCC2ACA5B45}" type="sibTrans" cxnId="{8D73D6C2-382C-4546-877D-1DEE2EFC943C}">
      <dgm:prSet/>
      <dgm:spPr/>
      <dgm:t>
        <a:bodyPr/>
        <a:lstStyle/>
        <a:p>
          <a:endParaRPr lang="tr-TR"/>
        </a:p>
      </dgm:t>
    </dgm:pt>
    <dgm:pt modelId="{F6B038A2-8D7C-428A-8B54-9D976075B5DA}">
      <dgm:prSet phldrT="[Metin]" custT="1"/>
      <dgm:spPr/>
      <dgm:t>
        <a:bodyPr/>
        <a:lstStyle/>
        <a:p>
          <a:r>
            <a:rPr lang="tr-TR" sz="2000" dirty="0" err="1" smtClean="0"/>
            <a:t>Conducting</a:t>
          </a:r>
          <a:r>
            <a:rPr lang="tr-TR" sz="2000" dirty="0" smtClean="0"/>
            <a:t> Pilot </a:t>
          </a:r>
          <a:r>
            <a:rPr lang="tr-TR" sz="2000" dirty="0" err="1" smtClean="0"/>
            <a:t>Studies</a:t>
          </a:r>
          <a:endParaRPr lang="tr-TR" sz="2000" dirty="0"/>
        </a:p>
      </dgm:t>
    </dgm:pt>
    <dgm:pt modelId="{A73A4E2E-1785-4E28-B23F-12DEBE5A4D66}" type="parTrans" cxnId="{94BE10C2-B752-4097-AF81-89DA1BEEA265}">
      <dgm:prSet/>
      <dgm:spPr/>
      <dgm:t>
        <a:bodyPr/>
        <a:lstStyle/>
        <a:p>
          <a:endParaRPr lang="tr-TR"/>
        </a:p>
      </dgm:t>
    </dgm:pt>
    <dgm:pt modelId="{BF1C2C85-2600-4292-89B3-B011AB52C536}" type="sibTrans" cxnId="{94BE10C2-B752-4097-AF81-89DA1BEEA265}">
      <dgm:prSet/>
      <dgm:spPr/>
      <dgm:t>
        <a:bodyPr/>
        <a:lstStyle/>
        <a:p>
          <a:endParaRPr lang="tr-TR"/>
        </a:p>
      </dgm:t>
    </dgm:pt>
    <dgm:pt modelId="{39F3419F-5D0F-4EBD-BAAD-AD35AB8C2134}">
      <dgm:prSet phldrT="[Metin]" custT="1"/>
      <dgm:spPr/>
      <dgm:t>
        <a:bodyPr/>
        <a:lstStyle/>
        <a:p>
          <a:r>
            <a:rPr lang="en-US" sz="2000" dirty="0" smtClean="0"/>
            <a:t>Sharing the standard set with the field</a:t>
          </a:r>
          <a:endParaRPr lang="tr-TR" sz="2000" dirty="0"/>
        </a:p>
      </dgm:t>
    </dgm:pt>
    <dgm:pt modelId="{9F68111E-881D-44B3-A9D2-41ED66B71F6F}" type="parTrans" cxnId="{47098A89-F6AD-474E-835F-87BAE140D288}">
      <dgm:prSet/>
      <dgm:spPr/>
      <dgm:t>
        <a:bodyPr/>
        <a:lstStyle/>
        <a:p>
          <a:endParaRPr lang="tr-TR"/>
        </a:p>
      </dgm:t>
    </dgm:pt>
    <dgm:pt modelId="{AD46121C-2641-4FD6-B89D-2FC9E6442C6C}" type="sibTrans" cxnId="{47098A89-F6AD-474E-835F-87BAE140D288}">
      <dgm:prSet/>
      <dgm:spPr/>
      <dgm:t>
        <a:bodyPr/>
        <a:lstStyle/>
        <a:p>
          <a:endParaRPr lang="tr-TR"/>
        </a:p>
      </dgm:t>
    </dgm:pt>
    <dgm:pt modelId="{48BDD1F7-35FF-4DA8-AFF5-A464890D624D}">
      <dgm:prSet phldrT="[Metin]" custT="1"/>
      <dgm:spPr/>
      <dgm:t>
        <a:bodyPr/>
        <a:lstStyle/>
        <a:p>
          <a:r>
            <a:rPr lang="en-US" sz="2000" dirty="0" smtClean="0"/>
            <a:t>Making the final form of the standard set by making necessary arrangements</a:t>
          </a:r>
          <a:endParaRPr lang="tr-TR" sz="2000" dirty="0"/>
        </a:p>
      </dgm:t>
    </dgm:pt>
    <dgm:pt modelId="{173A9AAF-C491-4C89-9879-BA5235F48574}" type="parTrans" cxnId="{7E6D9F57-EFC8-469F-9D0E-840A6861BB33}">
      <dgm:prSet/>
      <dgm:spPr/>
      <dgm:t>
        <a:bodyPr/>
        <a:lstStyle/>
        <a:p>
          <a:endParaRPr lang="tr-TR"/>
        </a:p>
      </dgm:t>
    </dgm:pt>
    <dgm:pt modelId="{B248BFD4-3EDB-4639-B706-C6A7AF4730A0}" type="sibTrans" cxnId="{7E6D9F57-EFC8-469F-9D0E-840A6861BB33}">
      <dgm:prSet/>
      <dgm:spPr/>
      <dgm:t>
        <a:bodyPr/>
        <a:lstStyle/>
        <a:p>
          <a:endParaRPr lang="tr-TR"/>
        </a:p>
      </dgm:t>
    </dgm:pt>
    <dgm:pt modelId="{5BA89B49-A904-498E-B38F-F5BA4B7F1C85}">
      <dgm:prSet phldrT="[Metin]" custT="1"/>
      <dgm:spPr/>
      <dgm:t>
        <a:bodyPr/>
        <a:lstStyle/>
        <a:p>
          <a:r>
            <a:rPr lang="en-US" sz="2000" dirty="0" smtClean="0"/>
            <a:t>Approval and entry into force of the standards (Authority approval)</a:t>
          </a:r>
          <a:endParaRPr lang="tr-TR" sz="2000" dirty="0"/>
        </a:p>
      </dgm:t>
    </dgm:pt>
    <dgm:pt modelId="{E8A82E4D-0D50-4095-AAF8-1E93020A38F6}" type="parTrans" cxnId="{BCABE0D6-C843-49E9-9A47-A28CCB8199EE}">
      <dgm:prSet/>
      <dgm:spPr/>
      <dgm:t>
        <a:bodyPr/>
        <a:lstStyle/>
        <a:p>
          <a:endParaRPr lang="tr-TR"/>
        </a:p>
      </dgm:t>
    </dgm:pt>
    <dgm:pt modelId="{28D69912-559B-4BE1-AAF5-C05A71B4CEB7}" type="sibTrans" cxnId="{BCABE0D6-C843-49E9-9A47-A28CCB8199EE}">
      <dgm:prSet/>
      <dgm:spPr/>
      <dgm:t>
        <a:bodyPr/>
        <a:lstStyle/>
        <a:p>
          <a:endParaRPr lang="tr-TR"/>
        </a:p>
      </dgm:t>
    </dgm:pt>
    <dgm:pt modelId="{79AE3F07-D1D8-4D88-91EA-12E0333EBAC4}" type="pres">
      <dgm:prSet presAssocID="{456B91E7-6259-48AF-AD60-9227428FC1BC}" presName="CompostProcess" presStyleCnt="0">
        <dgm:presLayoutVars>
          <dgm:dir/>
          <dgm:resizeHandles val="exact"/>
        </dgm:presLayoutVars>
      </dgm:prSet>
      <dgm:spPr/>
      <dgm:t>
        <a:bodyPr/>
        <a:lstStyle/>
        <a:p>
          <a:endParaRPr lang="tr-TR"/>
        </a:p>
      </dgm:t>
    </dgm:pt>
    <dgm:pt modelId="{7541CA38-CC78-4AEC-8515-7A29758FCC0B}" type="pres">
      <dgm:prSet presAssocID="{456B91E7-6259-48AF-AD60-9227428FC1BC}" presName="arrow" presStyleLbl="bgShp" presStyleIdx="0" presStyleCnt="1" custScaleX="117647"/>
      <dgm:spPr/>
    </dgm:pt>
    <dgm:pt modelId="{E4722090-7E59-41C8-ACAF-58D95D7E8901}" type="pres">
      <dgm:prSet presAssocID="{456B91E7-6259-48AF-AD60-9227428FC1BC}" presName="linearProcess" presStyleCnt="0"/>
      <dgm:spPr/>
    </dgm:pt>
    <dgm:pt modelId="{7175BD5F-0FF4-454F-9AA3-F20C6C34F665}" type="pres">
      <dgm:prSet presAssocID="{343FD66D-2786-4F3C-A1C4-A2633B852EA2}" presName="textNode" presStyleLbl="node1" presStyleIdx="0" presStyleCnt="6" custScaleX="130969" custScaleY="122650">
        <dgm:presLayoutVars>
          <dgm:bulletEnabled val="1"/>
        </dgm:presLayoutVars>
      </dgm:prSet>
      <dgm:spPr/>
      <dgm:t>
        <a:bodyPr/>
        <a:lstStyle/>
        <a:p>
          <a:endParaRPr lang="tr-TR"/>
        </a:p>
      </dgm:t>
    </dgm:pt>
    <dgm:pt modelId="{9E7E829D-1E4F-4882-9F2D-B8B48A4B1C78}" type="pres">
      <dgm:prSet presAssocID="{F658BE0D-B067-4938-BF49-8C9409DF3A68}" presName="sibTrans" presStyleCnt="0"/>
      <dgm:spPr/>
    </dgm:pt>
    <dgm:pt modelId="{7E559300-A02E-4381-A766-43719FFBDCC1}" type="pres">
      <dgm:prSet presAssocID="{10AE37E7-61B9-4EBA-8CF4-45CCBBF09BB8}" presName="textNode" presStyleLbl="node1" presStyleIdx="1" presStyleCnt="6" custScaleX="114057" custScaleY="122650">
        <dgm:presLayoutVars>
          <dgm:bulletEnabled val="1"/>
        </dgm:presLayoutVars>
      </dgm:prSet>
      <dgm:spPr/>
      <dgm:t>
        <a:bodyPr/>
        <a:lstStyle/>
        <a:p>
          <a:endParaRPr lang="tr-TR"/>
        </a:p>
      </dgm:t>
    </dgm:pt>
    <dgm:pt modelId="{00994610-9112-413D-BA0E-FCFD01D78E47}" type="pres">
      <dgm:prSet presAssocID="{0BEE619B-0AFC-4A4A-AD69-6FCC2ACA5B45}" presName="sibTrans" presStyleCnt="0"/>
      <dgm:spPr/>
    </dgm:pt>
    <dgm:pt modelId="{04CDEED1-07C8-49CE-A081-5AEF607BDCFD}" type="pres">
      <dgm:prSet presAssocID="{F6B038A2-8D7C-428A-8B54-9D976075B5DA}" presName="textNode" presStyleLbl="node1" presStyleIdx="2" presStyleCnt="6" custScaleX="114057" custScaleY="122650">
        <dgm:presLayoutVars>
          <dgm:bulletEnabled val="1"/>
        </dgm:presLayoutVars>
      </dgm:prSet>
      <dgm:spPr/>
      <dgm:t>
        <a:bodyPr/>
        <a:lstStyle/>
        <a:p>
          <a:endParaRPr lang="tr-TR"/>
        </a:p>
      </dgm:t>
    </dgm:pt>
    <dgm:pt modelId="{9F05E692-D9F8-4325-B31B-05257E0BBDAE}" type="pres">
      <dgm:prSet presAssocID="{BF1C2C85-2600-4292-89B3-B011AB52C536}" presName="sibTrans" presStyleCnt="0"/>
      <dgm:spPr/>
    </dgm:pt>
    <dgm:pt modelId="{F2ED0F16-FEC5-4169-973A-A6084458BCD9}" type="pres">
      <dgm:prSet presAssocID="{48BDD1F7-35FF-4DA8-AFF5-A464890D624D}" presName="textNode" presStyleLbl="node1" presStyleIdx="3" presStyleCnt="6" custScaleX="114057" custScaleY="122650">
        <dgm:presLayoutVars>
          <dgm:bulletEnabled val="1"/>
        </dgm:presLayoutVars>
      </dgm:prSet>
      <dgm:spPr/>
      <dgm:t>
        <a:bodyPr/>
        <a:lstStyle/>
        <a:p>
          <a:endParaRPr lang="tr-TR"/>
        </a:p>
      </dgm:t>
    </dgm:pt>
    <dgm:pt modelId="{42C19045-1D63-43AE-B1F7-FC0E296C546A}" type="pres">
      <dgm:prSet presAssocID="{B248BFD4-3EDB-4639-B706-C6A7AF4730A0}" presName="sibTrans" presStyleCnt="0"/>
      <dgm:spPr/>
    </dgm:pt>
    <dgm:pt modelId="{FB33F28C-A9A7-4DC2-8F0F-006750A03D06}" type="pres">
      <dgm:prSet presAssocID="{5BA89B49-A904-498E-B38F-F5BA4B7F1C85}" presName="textNode" presStyleLbl="node1" presStyleIdx="4" presStyleCnt="6" custScaleX="114057" custScaleY="122650">
        <dgm:presLayoutVars>
          <dgm:bulletEnabled val="1"/>
        </dgm:presLayoutVars>
      </dgm:prSet>
      <dgm:spPr/>
      <dgm:t>
        <a:bodyPr/>
        <a:lstStyle/>
        <a:p>
          <a:endParaRPr lang="tr-TR"/>
        </a:p>
      </dgm:t>
    </dgm:pt>
    <dgm:pt modelId="{AA4AE25A-1E84-4EF6-957E-DE1755A78232}" type="pres">
      <dgm:prSet presAssocID="{28D69912-559B-4BE1-AAF5-C05A71B4CEB7}" presName="sibTrans" presStyleCnt="0"/>
      <dgm:spPr/>
    </dgm:pt>
    <dgm:pt modelId="{8DCCFB03-8931-4995-8D82-2C70621D7A75}" type="pres">
      <dgm:prSet presAssocID="{39F3419F-5D0F-4EBD-BAAD-AD35AB8C2134}" presName="textNode" presStyleLbl="node1" presStyleIdx="5" presStyleCnt="6" custScaleX="114057" custScaleY="122650">
        <dgm:presLayoutVars>
          <dgm:bulletEnabled val="1"/>
        </dgm:presLayoutVars>
      </dgm:prSet>
      <dgm:spPr/>
      <dgm:t>
        <a:bodyPr/>
        <a:lstStyle/>
        <a:p>
          <a:endParaRPr lang="tr-TR"/>
        </a:p>
      </dgm:t>
    </dgm:pt>
  </dgm:ptLst>
  <dgm:cxnLst>
    <dgm:cxn modelId="{8D73D6C2-382C-4546-877D-1DEE2EFC943C}" srcId="{456B91E7-6259-48AF-AD60-9227428FC1BC}" destId="{10AE37E7-61B9-4EBA-8CF4-45CCBBF09BB8}" srcOrd="1" destOrd="0" parTransId="{FFE4A705-0403-4941-B4B1-9B9E949E4348}" sibTransId="{0BEE619B-0AFC-4A4A-AD69-6FCC2ACA5B45}"/>
    <dgm:cxn modelId="{42358096-D437-404F-93B4-5B34FCA1FF43}" type="presOf" srcId="{343FD66D-2786-4F3C-A1C4-A2633B852EA2}" destId="{7175BD5F-0FF4-454F-9AA3-F20C6C34F665}" srcOrd="0" destOrd="0" presId="urn:microsoft.com/office/officeart/2005/8/layout/hProcess9"/>
    <dgm:cxn modelId="{29A276E3-8E57-4B97-B833-D3717B7523BB}" srcId="{456B91E7-6259-48AF-AD60-9227428FC1BC}" destId="{343FD66D-2786-4F3C-A1C4-A2633B852EA2}" srcOrd="0" destOrd="0" parTransId="{50C56B87-B8EB-440D-A149-8C7A29F4CB24}" sibTransId="{F658BE0D-B067-4938-BF49-8C9409DF3A68}"/>
    <dgm:cxn modelId="{7E6D9F57-EFC8-469F-9D0E-840A6861BB33}" srcId="{456B91E7-6259-48AF-AD60-9227428FC1BC}" destId="{48BDD1F7-35FF-4DA8-AFF5-A464890D624D}" srcOrd="3" destOrd="0" parTransId="{173A9AAF-C491-4C89-9879-BA5235F48574}" sibTransId="{B248BFD4-3EDB-4639-B706-C6A7AF4730A0}"/>
    <dgm:cxn modelId="{47098A89-F6AD-474E-835F-87BAE140D288}" srcId="{456B91E7-6259-48AF-AD60-9227428FC1BC}" destId="{39F3419F-5D0F-4EBD-BAAD-AD35AB8C2134}" srcOrd="5" destOrd="0" parTransId="{9F68111E-881D-44B3-A9D2-41ED66B71F6F}" sibTransId="{AD46121C-2641-4FD6-B89D-2FC9E6442C6C}"/>
    <dgm:cxn modelId="{92696A77-1D98-473B-AE33-49C1FFB97F49}" type="presOf" srcId="{48BDD1F7-35FF-4DA8-AFF5-A464890D624D}" destId="{F2ED0F16-FEC5-4169-973A-A6084458BCD9}" srcOrd="0" destOrd="0" presId="urn:microsoft.com/office/officeart/2005/8/layout/hProcess9"/>
    <dgm:cxn modelId="{BCABE0D6-C843-49E9-9A47-A28CCB8199EE}" srcId="{456B91E7-6259-48AF-AD60-9227428FC1BC}" destId="{5BA89B49-A904-498E-B38F-F5BA4B7F1C85}" srcOrd="4" destOrd="0" parTransId="{E8A82E4D-0D50-4095-AAF8-1E93020A38F6}" sibTransId="{28D69912-559B-4BE1-AAF5-C05A71B4CEB7}"/>
    <dgm:cxn modelId="{444FCAB9-2C1E-4E5D-9F80-C331C7C1F9F1}" type="presOf" srcId="{F6B038A2-8D7C-428A-8B54-9D976075B5DA}" destId="{04CDEED1-07C8-49CE-A081-5AEF607BDCFD}" srcOrd="0" destOrd="0" presId="urn:microsoft.com/office/officeart/2005/8/layout/hProcess9"/>
    <dgm:cxn modelId="{237FAB0D-4CAF-4E38-BF6F-D02D7FF433D3}" type="presOf" srcId="{5BA89B49-A904-498E-B38F-F5BA4B7F1C85}" destId="{FB33F28C-A9A7-4DC2-8F0F-006750A03D06}" srcOrd="0" destOrd="0" presId="urn:microsoft.com/office/officeart/2005/8/layout/hProcess9"/>
    <dgm:cxn modelId="{CA1AAA76-140A-4BF1-ACF9-2155B197CE50}" type="presOf" srcId="{456B91E7-6259-48AF-AD60-9227428FC1BC}" destId="{79AE3F07-D1D8-4D88-91EA-12E0333EBAC4}" srcOrd="0" destOrd="0" presId="urn:microsoft.com/office/officeart/2005/8/layout/hProcess9"/>
    <dgm:cxn modelId="{94BE10C2-B752-4097-AF81-89DA1BEEA265}" srcId="{456B91E7-6259-48AF-AD60-9227428FC1BC}" destId="{F6B038A2-8D7C-428A-8B54-9D976075B5DA}" srcOrd="2" destOrd="0" parTransId="{A73A4E2E-1785-4E28-B23F-12DEBE5A4D66}" sibTransId="{BF1C2C85-2600-4292-89B3-B011AB52C536}"/>
    <dgm:cxn modelId="{00195BD1-8566-41C8-A655-41A4DA56CA3A}" type="presOf" srcId="{10AE37E7-61B9-4EBA-8CF4-45CCBBF09BB8}" destId="{7E559300-A02E-4381-A766-43719FFBDCC1}" srcOrd="0" destOrd="0" presId="urn:microsoft.com/office/officeart/2005/8/layout/hProcess9"/>
    <dgm:cxn modelId="{930910B5-FB5C-4A10-A3B2-B19A11740FAD}" type="presOf" srcId="{39F3419F-5D0F-4EBD-BAAD-AD35AB8C2134}" destId="{8DCCFB03-8931-4995-8D82-2C70621D7A75}" srcOrd="0" destOrd="0" presId="urn:microsoft.com/office/officeart/2005/8/layout/hProcess9"/>
    <dgm:cxn modelId="{8455F891-26D1-4134-918F-785A12EB6C95}" type="presParOf" srcId="{79AE3F07-D1D8-4D88-91EA-12E0333EBAC4}" destId="{7541CA38-CC78-4AEC-8515-7A29758FCC0B}" srcOrd="0" destOrd="0" presId="urn:microsoft.com/office/officeart/2005/8/layout/hProcess9"/>
    <dgm:cxn modelId="{750FE82A-9913-455A-9F7C-7E2AD174FEE2}" type="presParOf" srcId="{79AE3F07-D1D8-4D88-91EA-12E0333EBAC4}" destId="{E4722090-7E59-41C8-ACAF-58D95D7E8901}" srcOrd="1" destOrd="0" presId="urn:microsoft.com/office/officeart/2005/8/layout/hProcess9"/>
    <dgm:cxn modelId="{0BCA2F3C-6257-4E8A-A8E6-7259CE5E94D5}" type="presParOf" srcId="{E4722090-7E59-41C8-ACAF-58D95D7E8901}" destId="{7175BD5F-0FF4-454F-9AA3-F20C6C34F665}" srcOrd="0" destOrd="0" presId="urn:microsoft.com/office/officeart/2005/8/layout/hProcess9"/>
    <dgm:cxn modelId="{E4828D48-D2B7-4D86-A3C9-981E04E57A19}" type="presParOf" srcId="{E4722090-7E59-41C8-ACAF-58D95D7E8901}" destId="{9E7E829D-1E4F-4882-9F2D-B8B48A4B1C78}" srcOrd="1" destOrd="0" presId="urn:microsoft.com/office/officeart/2005/8/layout/hProcess9"/>
    <dgm:cxn modelId="{293195CB-48E6-4E61-85E8-CE01D90270C2}" type="presParOf" srcId="{E4722090-7E59-41C8-ACAF-58D95D7E8901}" destId="{7E559300-A02E-4381-A766-43719FFBDCC1}" srcOrd="2" destOrd="0" presId="urn:microsoft.com/office/officeart/2005/8/layout/hProcess9"/>
    <dgm:cxn modelId="{7B3D4070-35AA-4E62-A629-807E5A5A3A73}" type="presParOf" srcId="{E4722090-7E59-41C8-ACAF-58D95D7E8901}" destId="{00994610-9112-413D-BA0E-FCFD01D78E47}" srcOrd="3" destOrd="0" presId="urn:microsoft.com/office/officeart/2005/8/layout/hProcess9"/>
    <dgm:cxn modelId="{80E4A7E6-8318-40FC-AF9E-40678F93BD26}" type="presParOf" srcId="{E4722090-7E59-41C8-ACAF-58D95D7E8901}" destId="{04CDEED1-07C8-49CE-A081-5AEF607BDCFD}" srcOrd="4" destOrd="0" presId="urn:microsoft.com/office/officeart/2005/8/layout/hProcess9"/>
    <dgm:cxn modelId="{2A72DE8C-53BD-4CB3-9E80-5CCD7D34437A}" type="presParOf" srcId="{E4722090-7E59-41C8-ACAF-58D95D7E8901}" destId="{9F05E692-D9F8-4325-B31B-05257E0BBDAE}" srcOrd="5" destOrd="0" presId="urn:microsoft.com/office/officeart/2005/8/layout/hProcess9"/>
    <dgm:cxn modelId="{4DF18D78-3AA0-4B7C-B816-F5FACB105E6F}" type="presParOf" srcId="{E4722090-7E59-41C8-ACAF-58D95D7E8901}" destId="{F2ED0F16-FEC5-4169-973A-A6084458BCD9}" srcOrd="6" destOrd="0" presId="urn:microsoft.com/office/officeart/2005/8/layout/hProcess9"/>
    <dgm:cxn modelId="{686818A1-F898-439D-AEB2-E508A72640F7}" type="presParOf" srcId="{E4722090-7E59-41C8-ACAF-58D95D7E8901}" destId="{42C19045-1D63-43AE-B1F7-FC0E296C546A}" srcOrd="7" destOrd="0" presId="urn:microsoft.com/office/officeart/2005/8/layout/hProcess9"/>
    <dgm:cxn modelId="{C74AC988-2FF8-4310-8409-9AA9819AE9E1}" type="presParOf" srcId="{E4722090-7E59-41C8-ACAF-58D95D7E8901}" destId="{FB33F28C-A9A7-4DC2-8F0F-006750A03D06}" srcOrd="8" destOrd="0" presId="urn:microsoft.com/office/officeart/2005/8/layout/hProcess9"/>
    <dgm:cxn modelId="{3FF2C0EB-9DB7-4215-83C6-065F8FA321BA}" type="presParOf" srcId="{E4722090-7E59-41C8-ACAF-58D95D7E8901}" destId="{AA4AE25A-1E84-4EF6-957E-DE1755A78232}" srcOrd="9" destOrd="0" presId="urn:microsoft.com/office/officeart/2005/8/layout/hProcess9"/>
    <dgm:cxn modelId="{284C9663-378F-4196-872F-F14048592221}" type="presParOf" srcId="{E4722090-7E59-41C8-ACAF-58D95D7E8901}" destId="{8DCCFB03-8931-4995-8D82-2C70621D7A75}" srcOrd="10"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56B91E7-6259-48AF-AD60-9227428FC1BC}" type="doc">
      <dgm:prSet loTypeId="urn:microsoft.com/office/officeart/2005/8/layout/hProcess9" loCatId="process" qsTypeId="urn:microsoft.com/office/officeart/2005/8/quickstyle/simple2" qsCatId="simple" csTypeId="urn:microsoft.com/office/officeart/2005/8/colors/accent1_2" csCatId="accent1" phldr="1"/>
      <dgm:spPr/>
      <dgm:t>
        <a:bodyPr/>
        <a:lstStyle/>
        <a:p>
          <a:endParaRPr lang="tr-TR"/>
        </a:p>
      </dgm:t>
    </dgm:pt>
    <dgm:pt modelId="{343FD66D-2786-4F3C-A1C4-A2633B852EA2}">
      <dgm:prSet phldrT="[Metin]" custT="1"/>
      <dgm:spPr/>
      <dgm:t>
        <a:bodyPr/>
        <a:lstStyle/>
        <a:p>
          <a:r>
            <a:rPr lang="en-US" sz="2000" dirty="0" smtClean="0"/>
            <a:t>Examination of requirements for revision</a:t>
          </a:r>
          <a:endParaRPr lang="tr-TR" sz="2000" dirty="0"/>
        </a:p>
      </dgm:t>
    </dgm:pt>
    <dgm:pt modelId="{50C56B87-B8EB-440D-A149-8C7A29F4CB24}" type="parTrans" cxnId="{29A276E3-8E57-4B97-B833-D3717B7523BB}">
      <dgm:prSet/>
      <dgm:spPr/>
      <dgm:t>
        <a:bodyPr/>
        <a:lstStyle/>
        <a:p>
          <a:endParaRPr lang="tr-TR"/>
        </a:p>
      </dgm:t>
    </dgm:pt>
    <dgm:pt modelId="{F658BE0D-B067-4938-BF49-8C9409DF3A68}" type="sibTrans" cxnId="{29A276E3-8E57-4B97-B833-D3717B7523BB}">
      <dgm:prSet/>
      <dgm:spPr/>
      <dgm:t>
        <a:bodyPr/>
        <a:lstStyle/>
        <a:p>
          <a:endParaRPr lang="tr-TR"/>
        </a:p>
      </dgm:t>
    </dgm:pt>
    <dgm:pt modelId="{10AE37E7-61B9-4EBA-8CF4-45CCBBF09BB8}">
      <dgm:prSet phldrT="[Metin]" custT="1"/>
      <dgm:spPr/>
      <dgm:t>
        <a:bodyPr/>
        <a:lstStyle/>
        <a:p>
          <a:r>
            <a:rPr lang="tr-TR" sz="2000" dirty="0" err="1" smtClean="0"/>
            <a:t>Conducting</a:t>
          </a:r>
          <a:r>
            <a:rPr lang="tr-TR" sz="2000" dirty="0" smtClean="0"/>
            <a:t> </a:t>
          </a:r>
          <a:r>
            <a:rPr lang="tr-TR" sz="2000" dirty="0" err="1" smtClean="0"/>
            <a:t>standard</a:t>
          </a:r>
          <a:r>
            <a:rPr lang="tr-TR" sz="2000" dirty="0" smtClean="0"/>
            <a:t> </a:t>
          </a:r>
          <a:r>
            <a:rPr lang="tr-TR" sz="2000" dirty="0" err="1" smtClean="0"/>
            <a:t>revision</a:t>
          </a:r>
          <a:r>
            <a:rPr lang="tr-TR" sz="2000" dirty="0" smtClean="0"/>
            <a:t> </a:t>
          </a:r>
          <a:r>
            <a:rPr lang="tr-TR" sz="2000" dirty="0" err="1" smtClean="0"/>
            <a:t>works</a:t>
          </a:r>
          <a:endParaRPr lang="tr-TR" sz="2000" dirty="0"/>
        </a:p>
      </dgm:t>
    </dgm:pt>
    <dgm:pt modelId="{FFE4A705-0403-4941-B4B1-9B9E949E4348}" type="parTrans" cxnId="{8D73D6C2-382C-4546-877D-1DEE2EFC943C}">
      <dgm:prSet/>
      <dgm:spPr/>
      <dgm:t>
        <a:bodyPr/>
        <a:lstStyle/>
        <a:p>
          <a:endParaRPr lang="tr-TR"/>
        </a:p>
      </dgm:t>
    </dgm:pt>
    <dgm:pt modelId="{0BEE619B-0AFC-4A4A-AD69-6FCC2ACA5B45}" type="sibTrans" cxnId="{8D73D6C2-382C-4546-877D-1DEE2EFC943C}">
      <dgm:prSet/>
      <dgm:spPr/>
      <dgm:t>
        <a:bodyPr/>
        <a:lstStyle/>
        <a:p>
          <a:endParaRPr lang="tr-TR"/>
        </a:p>
      </dgm:t>
    </dgm:pt>
    <dgm:pt modelId="{F6B038A2-8D7C-428A-8B54-9D976075B5DA}">
      <dgm:prSet phldrT="[Metin]" custT="1"/>
      <dgm:spPr/>
      <dgm:t>
        <a:bodyPr/>
        <a:lstStyle/>
        <a:p>
          <a:r>
            <a:rPr lang="en-US" sz="2000" dirty="0" smtClean="0"/>
            <a:t>Making the final form of the standard set by making necessary arrangements</a:t>
          </a:r>
          <a:endParaRPr lang="tr-TR" sz="2000" dirty="0"/>
        </a:p>
      </dgm:t>
    </dgm:pt>
    <dgm:pt modelId="{A73A4E2E-1785-4E28-B23F-12DEBE5A4D66}" type="parTrans" cxnId="{94BE10C2-B752-4097-AF81-89DA1BEEA265}">
      <dgm:prSet/>
      <dgm:spPr/>
      <dgm:t>
        <a:bodyPr/>
        <a:lstStyle/>
        <a:p>
          <a:endParaRPr lang="tr-TR"/>
        </a:p>
      </dgm:t>
    </dgm:pt>
    <dgm:pt modelId="{BF1C2C85-2600-4292-89B3-B011AB52C536}" type="sibTrans" cxnId="{94BE10C2-B752-4097-AF81-89DA1BEEA265}">
      <dgm:prSet/>
      <dgm:spPr/>
      <dgm:t>
        <a:bodyPr/>
        <a:lstStyle/>
        <a:p>
          <a:endParaRPr lang="tr-TR"/>
        </a:p>
      </dgm:t>
    </dgm:pt>
    <dgm:pt modelId="{39F3419F-5D0F-4EBD-BAAD-AD35AB8C2134}">
      <dgm:prSet phldrT="[Metin]" custT="1"/>
      <dgm:spPr/>
      <dgm:t>
        <a:bodyPr/>
        <a:lstStyle/>
        <a:p>
          <a:r>
            <a:rPr lang="en-US" sz="2000" dirty="0" smtClean="0"/>
            <a:t>Sharing the revised standard set with the field</a:t>
          </a:r>
          <a:endParaRPr lang="tr-TR" sz="2000" dirty="0"/>
        </a:p>
      </dgm:t>
    </dgm:pt>
    <dgm:pt modelId="{9F68111E-881D-44B3-A9D2-41ED66B71F6F}" type="parTrans" cxnId="{47098A89-F6AD-474E-835F-87BAE140D288}">
      <dgm:prSet/>
      <dgm:spPr/>
      <dgm:t>
        <a:bodyPr/>
        <a:lstStyle/>
        <a:p>
          <a:endParaRPr lang="tr-TR"/>
        </a:p>
      </dgm:t>
    </dgm:pt>
    <dgm:pt modelId="{AD46121C-2641-4FD6-B89D-2FC9E6442C6C}" type="sibTrans" cxnId="{47098A89-F6AD-474E-835F-87BAE140D288}">
      <dgm:prSet/>
      <dgm:spPr/>
      <dgm:t>
        <a:bodyPr/>
        <a:lstStyle/>
        <a:p>
          <a:endParaRPr lang="tr-TR"/>
        </a:p>
      </dgm:t>
    </dgm:pt>
    <dgm:pt modelId="{48BDD1F7-35FF-4DA8-AFF5-A464890D624D}">
      <dgm:prSet phldrT="[Metin]" custT="1"/>
      <dgm:spPr/>
      <dgm:t>
        <a:bodyPr/>
        <a:lstStyle/>
        <a:p>
          <a:r>
            <a:rPr lang="en-US" sz="2000" dirty="0" smtClean="0"/>
            <a:t>Approval of the standard revision (Authority Approval)</a:t>
          </a:r>
          <a:endParaRPr lang="tr-TR" sz="2000" dirty="0"/>
        </a:p>
      </dgm:t>
    </dgm:pt>
    <dgm:pt modelId="{173A9AAF-C491-4C89-9879-BA5235F48574}" type="parTrans" cxnId="{7E6D9F57-EFC8-469F-9D0E-840A6861BB33}">
      <dgm:prSet/>
      <dgm:spPr/>
      <dgm:t>
        <a:bodyPr/>
        <a:lstStyle/>
        <a:p>
          <a:endParaRPr lang="tr-TR"/>
        </a:p>
      </dgm:t>
    </dgm:pt>
    <dgm:pt modelId="{B248BFD4-3EDB-4639-B706-C6A7AF4730A0}" type="sibTrans" cxnId="{7E6D9F57-EFC8-469F-9D0E-840A6861BB33}">
      <dgm:prSet/>
      <dgm:spPr/>
      <dgm:t>
        <a:bodyPr/>
        <a:lstStyle/>
        <a:p>
          <a:endParaRPr lang="tr-TR"/>
        </a:p>
      </dgm:t>
    </dgm:pt>
    <dgm:pt modelId="{5BA89B49-A904-498E-B38F-F5BA4B7F1C85}">
      <dgm:prSet phldrT="[Metin]" custT="1"/>
      <dgm:spPr/>
      <dgm:t>
        <a:bodyPr/>
        <a:lstStyle/>
        <a:p>
          <a:r>
            <a:rPr lang="en-US" sz="2000" dirty="0" smtClean="0"/>
            <a:t>Approval and entry into force of the standards (Authority approval)</a:t>
          </a:r>
          <a:endParaRPr lang="tr-TR" sz="2000" dirty="0"/>
        </a:p>
      </dgm:t>
    </dgm:pt>
    <dgm:pt modelId="{E8A82E4D-0D50-4095-AAF8-1E93020A38F6}" type="parTrans" cxnId="{BCABE0D6-C843-49E9-9A47-A28CCB8199EE}">
      <dgm:prSet/>
      <dgm:spPr/>
      <dgm:t>
        <a:bodyPr/>
        <a:lstStyle/>
        <a:p>
          <a:endParaRPr lang="tr-TR"/>
        </a:p>
      </dgm:t>
    </dgm:pt>
    <dgm:pt modelId="{28D69912-559B-4BE1-AAF5-C05A71B4CEB7}" type="sibTrans" cxnId="{BCABE0D6-C843-49E9-9A47-A28CCB8199EE}">
      <dgm:prSet/>
      <dgm:spPr/>
      <dgm:t>
        <a:bodyPr/>
        <a:lstStyle/>
        <a:p>
          <a:endParaRPr lang="tr-TR"/>
        </a:p>
      </dgm:t>
    </dgm:pt>
    <dgm:pt modelId="{79AE3F07-D1D8-4D88-91EA-12E0333EBAC4}" type="pres">
      <dgm:prSet presAssocID="{456B91E7-6259-48AF-AD60-9227428FC1BC}" presName="CompostProcess" presStyleCnt="0">
        <dgm:presLayoutVars>
          <dgm:dir/>
          <dgm:resizeHandles val="exact"/>
        </dgm:presLayoutVars>
      </dgm:prSet>
      <dgm:spPr/>
      <dgm:t>
        <a:bodyPr/>
        <a:lstStyle/>
        <a:p>
          <a:endParaRPr lang="tr-TR"/>
        </a:p>
      </dgm:t>
    </dgm:pt>
    <dgm:pt modelId="{7541CA38-CC78-4AEC-8515-7A29758FCC0B}" type="pres">
      <dgm:prSet presAssocID="{456B91E7-6259-48AF-AD60-9227428FC1BC}" presName="arrow" presStyleLbl="bgShp" presStyleIdx="0" presStyleCnt="1" custScaleX="117647"/>
      <dgm:spPr/>
    </dgm:pt>
    <dgm:pt modelId="{E4722090-7E59-41C8-ACAF-58D95D7E8901}" type="pres">
      <dgm:prSet presAssocID="{456B91E7-6259-48AF-AD60-9227428FC1BC}" presName="linearProcess" presStyleCnt="0"/>
      <dgm:spPr/>
    </dgm:pt>
    <dgm:pt modelId="{7175BD5F-0FF4-454F-9AA3-F20C6C34F665}" type="pres">
      <dgm:prSet presAssocID="{343FD66D-2786-4F3C-A1C4-A2633B852EA2}" presName="textNode" presStyleLbl="node1" presStyleIdx="0" presStyleCnt="6" custScaleX="130969" custScaleY="122650">
        <dgm:presLayoutVars>
          <dgm:bulletEnabled val="1"/>
        </dgm:presLayoutVars>
      </dgm:prSet>
      <dgm:spPr/>
      <dgm:t>
        <a:bodyPr/>
        <a:lstStyle/>
        <a:p>
          <a:endParaRPr lang="tr-TR"/>
        </a:p>
      </dgm:t>
    </dgm:pt>
    <dgm:pt modelId="{9E7E829D-1E4F-4882-9F2D-B8B48A4B1C78}" type="pres">
      <dgm:prSet presAssocID="{F658BE0D-B067-4938-BF49-8C9409DF3A68}" presName="sibTrans" presStyleCnt="0"/>
      <dgm:spPr/>
    </dgm:pt>
    <dgm:pt modelId="{7E559300-A02E-4381-A766-43719FFBDCC1}" type="pres">
      <dgm:prSet presAssocID="{10AE37E7-61B9-4EBA-8CF4-45CCBBF09BB8}" presName="textNode" presStyleLbl="node1" presStyleIdx="1" presStyleCnt="6" custScaleX="114057" custScaleY="122650">
        <dgm:presLayoutVars>
          <dgm:bulletEnabled val="1"/>
        </dgm:presLayoutVars>
      </dgm:prSet>
      <dgm:spPr/>
      <dgm:t>
        <a:bodyPr/>
        <a:lstStyle/>
        <a:p>
          <a:endParaRPr lang="tr-TR"/>
        </a:p>
      </dgm:t>
    </dgm:pt>
    <dgm:pt modelId="{00994610-9112-413D-BA0E-FCFD01D78E47}" type="pres">
      <dgm:prSet presAssocID="{0BEE619B-0AFC-4A4A-AD69-6FCC2ACA5B45}" presName="sibTrans" presStyleCnt="0"/>
      <dgm:spPr/>
    </dgm:pt>
    <dgm:pt modelId="{04CDEED1-07C8-49CE-A081-5AEF607BDCFD}" type="pres">
      <dgm:prSet presAssocID="{F6B038A2-8D7C-428A-8B54-9D976075B5DA}" presName="textNode" presStyleLbl="node1" presStyleIdx="2" presStyleCnt="6" custScaleX="114057" custScaleY="122650">
        <dgm:presLayoutVars>
          <dgm:bulletEnabled val="1"/>
        </dgm:presLayoutVars>
      </dgm:prSet>
      <dgm:spPr/>
      <dgm:t>
        <a:bodyPr/>
        <a:lstStyle/>
        <a:p>
          <a:endParaRPr lang="tr-TR"/>
        </a:p>
      </dgm:t>
    </dgm:pt>
    <dgm:pt modelId="{9F05E692-D9F8-4325-B31B-05257E0BBDAE}" type="pres">
      <dgm:prSet presAssocID="{BF1C2C85-2600-4292-89B3-B011AB52C536}" presName="sibTrans" presStyleCnt="0"/>
      <dgm:spPr/>
    </dgm:pt>
    <dgm:pt modelId="{F2ED0F16-FEC5-4169-973A-A6084458BCD9}" type="pres">
      <dgm:prSet presAssocID="{48BDD1F7-35FF-4DA8-AFF5-A464890D624D}" presName="textNode" presStyleLbl="node1" presStyleIdx="3" presStyleCnt="6" custScaleX="114057" custScaleY="122650">
        <dgm:presLayoutVars>
          <dgm:bulletEnabled val="1"/>
        </dgm:presLayoutVars>
      </dgm:prSet>
      <dgm:spPr/>
      <dgm:t>
        <a:bodyPr/>
        <a:lstStyle/>
        <a:p>
          <a:endParaRPr lang="tr-TR"/>
        </a:p>
      </dgm:t>
    </dgm:pt>
    <dgm:pt modelId="{42C19045-1D63-43AE-B1F7-FC0E296C546A}" type="pres">
      <dgm:prSet presAssocID="{B248BFD4-3EDB-4639-B706-C6A7AF4730A0}" presName="sibTrans" presStyleCnt="0"/>
      <dgm:spPr/>
    </dgm:pt>
    <dgm:pt modelId="{FB33F28C-A9A7-4DC2-8F0F-006750A03D06}" type="pres">
      <dgm:prSet presAssocID="{5BA89B49-A904-498E-B38F-F5BA4B7F1C85}" presName="textNode" presStyleLbl="node1" presStyleIdx="4" presStyleCnt="6" custScaleX="114057" custScaleY="122650">
        <dgm:presLayoutVars>
          <dgm:bulletEnabled val="1"/>
        </dgm:presLayoutVars>
      </dgm:prSet>
      <dgm:spPr/>
      <dgm:t>
        <a:bodyPr/>
        <a:lstStyle/>
        <a:p>
          <a:endParaRPr lang="tr-TR"/>
        </a:p>
      </dgm:t>
    </dgm:pt>
    <dgm:pt modelId="{AA4AE25A-1E84-4EF6-957E-DE1755A78232}" type="pres">
      <dgm:prSet presAssocID="{28D69912-559B-4BE1-AAF5-C05A71B4CEB7}" presName="sibTrans" presStyleCnt="0"/>
      <dgm:spPr/>
    </dgm:pt>
    <dgm:pt modelId="{8DCCFB03-8931-4995-8D82-2C70621D7A75}" type="pres">
      <dgm:prSet presAssocID="{39F3419F-5D0F-4EBD-BAAD-AD35AB8C2134}" presName="textNode" presStyleLbl="node1" presStyleIdx="5" presStyleCnt="6" custScaleX="114057" custScaleY="122650">
        <dgm:presLayoutVars>
          <dgm:bulletEnabled val="1"/>
        </dgm:presLayoutVars>
      </dgm:prSet>
      <dgm:spPr/>
      <dgm:t>
        <a:bodyPr/>
        <a:lstStyle/>
        <a:p>
          <a:endParaRPr lang="tr-TR"/>
        </a:p>
      </dgm:t>
    </dgm:pt>
  </dgm:ptLst>
  <dgm:cxnLst>
    <dgm:cxn modelId="{8D73D6C2-382C-4546-877D-1DEE2EFC943C}" srcId="{456B91E7-6259-48AF-AD60-9227428FC1BC}" destId="{10AE37E7-61B9-4EBA-8CF4-45CCBBF09BB8}" srcOrd="1" destOrd="0" parTransId="{FFE4A705-0403-4941-B4B1-9B9E949E4348}" sibTransId="{0BEE619B-0AFC-4A4A-AD69-6FCC2ACA5B45}"/>
    <dgm:cxn modelId="{42358096-D437-404F-93B4-5B34FCA1FF43}" type="presOf" srcId="{343FD66D-2786-4F3C-A1C4-A2633B852EA2}" destId="{7175BD5F-0FF4-454F-9AA3-F20C6C34F665}" srcOrd="0" destOrd="0" presId="urn:microsoft.com/office/officeart/2005/8/layout/hProcess9"/>
    <dgm:cxn modelId="{29A276E3-8E57-4B97-B833-D3717B7523BB}" srcId="{456B91E7-6259-48AF-AD60-9227428FC1BC}" destId="{343FD66D-2786-4F3C-A1C4-A2633B852EA2}" srcOrd="0" destOrd="0" parTransId="{50C56B87-B8EB-440D-A149-8C7A29F4CB24}" sibTransId="{F658BE0D-B067-4938-BF49-8C9409DF3A68}"/>
    <dgm:cxn modelId="{7E6D9F57-EFC8-469F-9D0E-840A6861BB33}" srcId="{456B91E7-6259-48AF-AD60-9227428FC1BC}" destId="{48BDD1F7-35FF-4DA8-AFF5-A464890D624D}" srcOrd="3" destOrd="0" parTransId="{173A9AAF-C491-4C89-9879-BA5235F48574}" sibTransId="{B248BFD4-3EDB-4639-B706-C6A7AF4730A0}"/>
    <dgm:cxn modelId="{47098A89-F6AD-474E-835F-87BAE140D288}" srcId="{456B91E7-6259-48AF-AD60-9227428FC1BC}" destId="{39F3419F-5D0F-4EBD-BAAD-AD35AB8C2134}" srcOrd="5" destOrd="0" parTransId="{9F68111E-881D-44B3-A9D2-41ED66B71F6F}" sibTransId="{AD46121C-2641-4FD6-B89D-2FC9E6442C6C}"/>
    <dgm:cxn modelId="{92696A77-1D98-473B-AE33-49C1FFB97F49}" type="presOf" srcId="{48BDD1F7-35FF-4DA8-AFF5-A464890D624D}" destId="{F2ED0F16-FEC5-4169-973A-A6084458BCD9}" srcOrd="0" destOrd="0" presId="urn:microsoft.com/office/officeart/2005/8/layout/hProcess9"/>
    <dgm:cxn modelId="{BCABE0D6-C843-49E9-9A47-A28CCB8199EE}" srcId="{456B91E7-6259-48AF-AD60-9227428FC1BC}" destId="{5BA89B49-A904-498E-B38F-F5BA4B7F1C85}" srcOrd="4" destOrd="0" parTransId="{E8A82E4D-0D50-4095-AAF8-1E93020A38F6}" sibTransId="{28D69912-559B-4BE1-AAF5-C05A71B4CEB7}"/>
    <dgm:cxn modelId="{444FCAB9-2C1E-4E5D-9F80-C331C7C1F9F1}" type="presOf" srcId="{F6B038A2-8D7C-428A-8B54-9D976075B5DA}" destId="{04CDEED1-07C8-49CE-A081-5AEF607BDCFD}" srcOrd="0" destOrd="0" presId="urn:microsoft.com/office/officeart/2005/8/layout/hProcess9"/>
    <dgm:cxn modelId="{237FAB0D-4CAF-4E38-BF6F-D02D7FF433D3}" type="presOf" srcId="{5BA89B49-A904-498E-B38F-F5BA4B7F1C85}" destId="{FB33F28C-A9A7-4DC2-8F0F-006750A03D06}" srcOrd="0" destOrd="0" presId="urn:microsoft.com/office/officeart/2005/8/layout/hProcess9"/>
    <dgm:cxn modelId="{CA1AAA76-140A-4BF1-ACF9-2155B197CE50}" type="presOf" srcId="{456B91E7-6259-48AF-AD60-9227428FC1BC}" destId="{79AE3F07-D1D8-4D88-91EA-12E0333EBAC4}" srcOrd="0" destOrd="0" presId="urn:microsoft.com/office/officeart/2005/8/layout/hProcess9"/>
    <dgm:cxn modelId="{94BE10C2-B752-4097-AF81-89DA1BEEA265}" srcId="{456B91E7-6259-48AF-AD60-9227428FC1BC}" destId="{F6B038A2-8D7C-428A-8B54-9D976075B5DA}" srcOrd="2" destOrd="0" parTransId="{A73A4E2E-1785-4E28-B23F-12DEBE5A4D66}" sibTransId="{BF1C2C85-2600-4292-89B3-B011AB52C536}"/>
    <dgm:cxn modelId="{00195BD1-8566-41C8-A655-41A4DA56CA3A}" type="presOf" srcId="{10AE37E7-61B9-4EBA-8CF4-45CCBBF09BB8}" destId="{7E559300-A02E-4381-A766-43719FFBDCC1}" srcOrd="0" destOrd="0" presId="urn:microsoft.com/office/officeart/2005/8/layout/hProcess9"/>
    <dgm:cxn modelId="{930910B5-FB5C-4A10-A3B2-B19A11740FAD}" type="presOf" srcId="{39F3419F-5D0F-4EBD-BAAD-AD35AB8C2134}" destId="{8DCCFB03-8931-4995-8D82-2C70621D7A75}" srcOrd="0" destOrd="0" presId="urn:microsoft.com/office/officeart/2005/8/layout/hProcess9"/>
    <dgm:cxn modelId="{8455F891-26D1-4134-918F-785A12EB6C95}" type="presParOf" srcId="{79AE3F07-D1D8-4D88-91EA-12E0333EBAC4}" destId="{7541CA38-CC78-4AEC-8515-7A29758FCC0B}" srcOrd="0" destOrd="0" presId="urn:microsoft.com/office/officeart/2005/8/layout/hProcess9"/>
    <dgm:cxn modelId="{750FE82A-9913-455A-9F7C-7E2AD174FEE2}" type="presParOf" srcId="{79AE3F07-D1D8-4D88-91EA-12E0333EBAC4}" destId="{E4722090-7E59-41C8-ACAF-58D95D7E8901}" srcOrd="1" destOrd="0" presId="urn:microsoft.com/office/officeart/2005/8/layout/hProcess9"/>
    <dgm:cxn modelId="{0BCA2F3C-6257-4E8A-A8E6-7259CE5E94D5}" type="presParOf" srcId="{E4722090-7E59-41C8-ACAF-58D95D7E8901}" destId="{7175BD5F-0FF4-454F-9AA3-F20C6C34F665}" srcOrd="0" destOrd="0" presId="urn:microsoft.com/office/officeart/2005/8/layout/hProcess9"/>
    <dgm:cxn modelId="{E4828D48-D2B7-4D86-A3C9-981E04E57A19}" type="presParOf" srcId="{E4722090-7E59-41C8-ACAF-58D95D7E8901}" destId="{9E7E829D-1E4F-4882-9F2D-B8B48A4B1C78}" srcOrd="1" destOrd="0" presId="urn:microsoft.com/office/officeart/2005/8/layout/hProcess9"/>
    <dgm:cxn modelId="{293195CB-48E6-4E61-85E8-CE01D90270C2}" type="presParOf" srcId="{E4722090-7E59-41C8-ACAF-58D95D7E8901}" destId="{7E559300-A02E-4381-A766-43719FFBDCC1}" srcOrd="2" destOrd="0" presId="urn:microsoft.com/office/officeart/2005/8/layout/hProcess9"/>
    <dgm:cxn modelId="{7B3D4070-35AA-4E62-A629-807E5A5A3A73}" type="presParOf" srcId="{E4722090-7E59-41C8-ACAF-58D95D7E8901}" destId="{00994610-9112-413D-BA0E-FCFD01D78E47}" srcOrd="3" destOrd="0" presId="urn:microsoft.com/office/officeart/2005/8/layout/hProcess9"/>
    <dgm:cxn modelId="{80E4A7E6-8318-40FC-AF9E-40678F93BD26}" type="presParOf" srcId="{E4722090-7E59-41C8-ACAF-58D95D7E8901}" destId="{04CDEED1-07C8-49CE-A081-5AEF607BDCFD}" srcOrd="4" destOrd="0" presId="urn:microsoft.com/office/officeart/2005/8/layout/hProcess9"/>
    <dgm:cxn modelId="{2A72DE8C-53BD-4CB3-9E80-5CCD7D34437A}" type="presParOf" srcId="{E4722090-7E59-41C8-ACAF-58D95D7E8901}" destId="{9F05E692-D9F8-4325-B31B-05257E0BBDAE}" srcOrd="5" destOrd="0" presId="urn:microsoft.com/office/officeart/2005/8/layout/hProcess9"/>
    <dgm:cxn modelId="{4DF18D78-3AA0-4B7C-B816-F5FACB105E6F}" type="presParOf" srcId="{E4722090-7E59-41C8-ACAF-58D95D7E8901}" destId="{F2ED0F16-FEC5-4169-973A-A6084458BCD9}" srcOrd="6" destOrd="0" presId="urn:microsoft.com/office/officeart/2005/8/layout/hProcess9"/>
    <dgm:cxn modelId="{686818A1-F898-439D-AEB2-E508A72640F7}" type="presParOf" srcId="{E4722090-7E59-41C8-ACAF-58D95D7E8901}" destId="{42C19045-1D63-43AE-B1F7-FC0E296C546A}" srcOrd="7" destOrd="0" presId="urn:microsoft.com/office/officeart/2005/8/layout/hProcess9"/>
    <dgm:cxn modelId="{C74AC988-2FF8-4310-8409-9AA9819AE9E1}" type="presParOf" srcId="{E4722090-7E59-41C8-ACAF-58D95D7E8901}" destId="{FB33F28C-A9A7-4DC2-8F0F-006750A03D06}" srcOrd="8" destOrd="0" presId="urn:microsoft.com/office/officeart/2005/8/layout/hProcess9"/>
    <dgm:cxn modelId="{3FF2C0EB-9DB7-4215-83C6-065F8FA321BA}" type="presParOf" srcId="{E4722090-7E59-41C8-ACAF-58D95D7E8901}" destId="{AA4AE25A-1E84-4EF6-957E-DE1755A78232}" srcOrd="9" destOrd="0" presId="urn:microsoft.com/office/officeart/2005/8/layout/hProcess9"/>
    <dgm:cxn modelId="{284C9663-378F-4196-872F-F14048592221}" type="presParOf" srcId="{E4722090-7E59-41C8-ACAF-58D95D7E8901}" destId="{8DCCFB03-8931-4995-8D82-2C70621D7A75}" srcOrd="10"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D323E54-3742-4954-A100-24D2B96A116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0A62DC58-129A-4315-B033-E932C50B5D5B}">
      <dgm:prSet phldrT="[Metin]"/>
      <dgm:spPr/>
      <dgm:t>
        <a:bodyPr/>
        <a:lstStyle/>
        <a:p>
          <a:r>
            <a:rPr lang="tr-TR" dirty="0" smtClean="0"/>
            <a:t>HQS-</a:t>
          </a:r>
          <a:r>
            <a:rPr lang="tr-TR" dirty="0" err="1" smtClean="0"/>
            <a:t>Hospital</a:t>
          </a:r>
          <a:endParaRPr lang="tr-TR" dirty="0" smtClean="0"/>
        </a:p>
      </dgm:t>
    </dgm:pt>
    <dgm:pt modelId="{D8A12C1C-F9F6-4918-8A5D-9536F996B218}" type="parTrans" cxnId="{1995B577-D5D1-43B1-8AB0-23C68440B6F0}">
      <dgm:prSet/>
      <dgm:spPr/>
      <dgm:t>
        <a:bodyPr/>
        <a:lstStyle/>
        <a:p>
          <a:endParaRPr lang="tr-TR"/>
        </a:p>
      </dgm:t>
    </dgm:pt>
    <dgm:pt modelId="{35C60A80-6A37-471F-9D59-1FCB7095EC2B}" type="sibTrans" cxnId="{1995B577-D5D1-43B1-8AB0-23C68440B6F0}">
      <dgm:prSet/>
      <dgm:spPr/>
      <dgm:t>
        <a:bodyPr/>
        <a:lstStyle/>
        <a:p>
          <a:endParaRPr lang="tr-TR"/>
        </a:p>
      </dgm:t>
    </dgm:pt>
    <dgm:pt modelId="{DAE8C0E0-1E7E-4986-8D0E-B24039F80B0C}">
      <dgm:prSet phldrT="[Metin]"/>
      <dgm:spPr/>
      <dgm:t>
        <a:bodyPr/>
        <a:lstStyle/>
        <a:p>
          <a:r>
            <a:rPr lang="tr-TR" dirty="0" smtClean="0"/>
            <a:t>HQS-</a:t>
          </a:r>
          <a:r>
            <a:rPr lang="tr-TR" dirty="0" err="1" smtClean="0"/>
            <a:t>Dialysis</a:t>
          </a:r>
          <a:endParaRPr lang="tr-TR" dirty="0"/>
        </a:p>
      </dgm:t>
    </dgm:pt>
    <dgm:pt modelId="{7FBE541F-F6CF-4196-8D9D-9F87F18555D0}" type="parTrans" cxnId="{1C80AE11-6294-4462-8111-88BF566517A2}">
      <dgm:prSet/>
      <dgm:spPr/>
      <dgm:t>
        <a:bodyPr/>
        <a:lstStyle/>
        <a:p>
          <a:endParaRPr lang="tr-TR"/>
        </a:p>
      </dgm:t>
    </dgm:pt>
    <dgm:pt modelId="{B61EABE5-68BE-4FDA-8638-511AE26D9283}" type="sibTrans" cxnId="{1C80AE11-6294-4462-8111-88BF566517A2}">
      <dgm:prSet/>
      <dgm:spPr/>
      <dgm:t>
        <a:bodyPr/>
        <a:lstStyle/>
        <a:p>
          <a:endParaRPr lang="tr-TR"/>
        </a:p>
      </dgm:t>
    </dgm:pt>
    <dgm:pt modelId="{51311756-0818-4D33-8EE1-6C860CD9CEAE}">
      <dgm:prSet phldrT="[Metin]"/>
      <dgm:spPr/>
      <dgm:t>
        <a:bodyPr/>
        <a:lstStyle/>
        <a:p>
          <a:r>
            <a:rPr lang="tr-TR" dirty="0" smtClean="0"/>
            <a:t>HQS-Home </a:t>
          </a:r>
          <a:r>
            <a:rPr lang="tr-TR" dirty="0" err="1" smtClean="0"/>
            <a:t>Health</a:t>
          </a:r>
          <a:endParaRPr lang="tr-TR" dirty="0"/>
        </a:p>
      </dgm:t>
    </dgm:pt>
    <dgm:pt modelId="{13F528E5-5F1C-4E69-AC59-0D793856C380}" type="parTrans" cxnId="{5E618E19-9348-446E-BF80-C0D557D87A31}">
      <dgm:prSet/>
      <dgm:spPr/>
      <dgm:t>
        <a:bodyPr/>
        <a:lstStyle/>
        <a:p>
          <a:endParaRPr lang="tr-TR"/>
        </a:p>
      </dgm:t>
    </dgm:pt>
    <dgm:pt modelId="{D579BE63-1478-4037-826D-26F99D99AFAD}" type="sibTrans" cxnId="{5E618E19-9348-446E-BF80-C0D557D87A31}">
      <dgm:prSet/>
      <dgm:spPr/>
      <dgm:t>
        <a:bodyPr/>
        <a:lstStyle/>
        <a:p>
          <a:endParaRPr lang="tr-TR"/>
        </a:p>
      </dgm:t>
    </dgm:pt>
    <dgm:pt modelId="{89139AE7-DB18-4A4B-B501-CEAFF36B4530}">
      <dgm:prSet phldrT="[Metin]"/>
      <dgm:spPr/>
      <dgm:t>
        <a:bodyPr/>
        <a:lstStyle/>
        <a:p>
          <a:r>
            <a:rPr lang="tr-TR" dirty="0" smtClean="0"/>
            <a:t>HQS-ADSH(Oral </a:t>
          </a:r>
          <a:r>
            <a:rPr lang="tr-TR" dirty="0" err="1" smtClean="0"/>
            <a:t>and</a:t>
          </a:r>
          <a:r>
            <a:rPr lang="tr-TR" dirty="0" smtClean="0"/>
            <a:t> </a:t>
          </a:r>
          <a:r>
            <a:rPr lang="tr-TR" dirty="0" err="1" smtClean="0"/>
            <a:t>Dental</a:t>
          </a:r>
          <a:r>
            <a:rPr lang="tr-TR" dirty="0" smtClean="0"/>
            <a:t> </a:t>
          </a:r>
          <a:r>
            <a:rPr lang="tr-TR" dirty="0" err="1" smtClean="0"/>
            <a:t>Health</a:t>
          </a:r>
          <a:r>
            <a:rPr lang="tr-TR" dirty="0" smtClean="0"/>
            <a:t> Services)</a:t>
          </a:r>
          <a:endParaRPr lang="tr-TR" dirty="0"/>
        </a:p>
      </dgm:t>
    </dgm:pt>
    <dgm:pt modelId="{CA53362D-018A-461D-B808-42C69A732103}" type="parTrans" cxnId="{07641BD1-18B4-4DBB-BA3C-67FEB5B87B97}">
      <dgm:prSet/>
      <dgm:spPr/>
      <dgm:t>
        <a:bodyPr/>
        <a:lstStyle/>
        <a:p>
          <a:endParaRPr lang="tr-TR"/>
        </a:p>
      </dgm:t>
    </dgm:pt>
    <dgm:pt modelId="{956DFC3B-797A-4751-B513-285E5EE9B2AE}" type="sibTrans" cxnId="{07641BD1-18B4-4DBB-BA3C-67FEB5B87B97}">
      <dgm:prSet/>
      <dgm:spPr/>
      <dgm:t>
        <a:bodyPr/>
        <a:lstStyle/>
        <a:p>
          <a:endParaRPr lang="tr-TR"/>
        </a:p>
      </dgm:t>
    </dgm:pt>
    <dgm:pt modelId="{8290FC92-E118-484D-9D58-26D3F21F4F14}">
      <dgm:prSet phldrT="[Metin]"/>
      <dgm:spPr/>
      <dgm:t>
        <a:bodyPr/>
        <a:lstStyle/>
        <a:p>
          <a:r>
            <a:rPr lang="tr-TR" dirty="0" smtClean="0"/>
            <a:t>HQS-112 (</a:t>
          </a:r>
          <a:r>
            <a:rPr lang="tr-TR" dirty="0" err="1" smtClean="0"/>
            <a:t>Emergency</a:t>
          </a:r>
          <a:r>
            <a:rPr lang="tr-TR" dirty="0" smtClean="0"/>
            <a:t> </a:t>
          </a:r>
          <a:r>
            <a:rPr lang="tr-TR" dirty="0" err="1" smtClean="0"/>
            <a:t>Health</a:t>
          </a:r>
          <a:r>
            <a:rPr lang="tr-TR" dirty="0" smtClean="0"/>
            <a:t> Services)</a:t>
          </a:r>
          <a:endParaRPr lang="tr-TR" dirty="0"/>
        </a:p>
      </dgm:t>
    </dgm:pt>
    <dgm:pt modelId="{0B396841-F019-4311-ACA7-883B5713C085}" type="parTrans" cxnId="{CB4EF6DB-C6C5-489E-8D22-B6E012728632}">
      <dgm:prSet/>
      <dgm:spPr/>
      <dgm:t>
        <a:bodyPr/>
        <a:lstStyle/>
        <a:p>
          <a:endParaRPr lang="tr-TR"/>
        </a:p>
      </dgm:t>
    </dgm:pt>
    <dgm:pt modelId="{C8BB4A7B-B2F9-4F94-8101-F7BB096082AE}" type="sibTrans" cxnId="{CB4EF6DB-C6C5-489E-8D22-B6E012728632}">
      <dgm:prSet/>
      <dgm:spPr/>
      <dgm:t>
        <a:bodyPr/>
        <a:lstStyle/>
        <a:p>
          <a:endParaRPr lang="tr-TR"/>
        </a:p>
      </dgm:t>
    </dgm:pt>
    <dgm:pt modelId="{C8F31FE6-E97C-4073-A6A3-7147FC1534C8}" type="pres">
      <dgm:prSet presAssocID="{ED323E54-3742-4954-A100-24D2B96A1163}" presName="diagram" presStyleCnt="0">
        <dgm:presLayoutVars>
          <dgm:dir/>
          <dgm:resizeHandles val="exact"/>
        </dgm:presLayoutVars>
      </dgm:prSet>
      <dgm:spPr/>
      <dgm:t>
        <a:bodyPr/>
        <a:lstStyle/>
        <a:p>
          <a:endParaRPr lang="tr-TR"/>
        </a:p>
      </dgm:t>
    </dgm:pt>
    <dgm:pt modelId="{D8B976CC-EDDB-469B-ACA0-53C93419515B}" type="pres">
      <dgm:prSet presAssocID="{0A62DC58-129A-4315-B033-E932C50B5D5B}" presName="node" presStyleLbl="node1" presStyleIdx="0" presStyleCnt="5">
        <dgm:presLayoutVars>
          <dgm:bulletEnabled val="1"/>
        </dgm:presLayoutVars>
      </dgm:prSet>
      <dgm:spPr/>
      <dgm:t>
        <a:bodyPr/>
        <a:lstStyle/>
        <a:p>
          <a:endParaRPr lang="tr-TR"/>
        </a:p>
      </dgm:t>
    </dgm:pt>
    <dgm:pt modelId="{86867B16-A06E-44AC-AA50-898046D4E364}" type="pres">
      <dgm:prSet presAssocID="{35C60A80-6A37-471F-9D59-1FCB7095EC2B}" presName="sibTrans" presStyleCnt="0"/>
      <dgm:spPr/>
    </dgm:pt>
    <dgm:pt modelId="{1E99007F-7BCD-449B-82D3-D2EEE82FFA15}" type="pres">
      <dgm:prSet presAssocID="{DAE8C0E0-1E7E-4986-8D0E-B24039F80B0C}" presName="node" presStyleLbl="node1" presStyleIdx="1" presStyleCnt="5">
        <dgm:presLayoutVars>
          <dgm:bulletEnabled val="1"/>
        </dgm:presLayoutVars>
      </dgm:prSet>
      <dgm:spPr/>
      <dgm:t>
        <a:bodyPr/>
        <a:lstStyle/>
        <a:p>
          <a:endParaRPr lang="tr-TR"/>
        </a:p>
      </dgm:t>
    </dgm:pt>
    <dgm:pt modelId="{EF01710C-99DC-4503-82B7-8D92B7FDD288}" type="pres">
      <dgm:prSet presAssocID="{B61EABE5-68BE-4FDA-8638-511AE26D9283}" presName="sibTrans" presStyleCnt="0"/>
      <dgm:spPr/>
    </dgm:pt>
    <dgm:pt modelId="{59D339B4-FB4C-4D08-BC0F-CFE80ED80A0E}" type="pres">
      <dgm:prSet presAssocID="{51311756-0818-4D33-8EE1-6C860CD9CEAE}" presName="node" presStyleLbl="node1" presStyleIdx="2" presStyleCnt="5">
        <dgm:presLayoutVars>
          <dgm:bulletEnabled val="1"/>
        </dgm:presLayoutVars>
      </dgm:prSet>
      <dgm:spPr/>
      <dgm:t>
        <a:bodyPr/>
        <a:lstStyle/>
        <a:p>
          <a:endParaRPr lang="tr-TR"/>
        </a:p>
      </dgm:t>
    </dgm:pt>
    <dgm:pt modelId="{DAD1ACBD-CF21-4C65-B720-22D4F63D8992}" type="pres">
      <dgm:prSet presAssocID="{D579BE63-1478-4037-826D-26F99D99AFAD}" presName="sibTrans" presStyleCnt="0"/>
      <dgm:spPr/>
    </dgm:pt>
    <dgm:pt modelId="{DCF40BDD-33E5-4948-96B4-989078523E50}" type="pres">
      <dgm:prSet presAssocID="{89139AE7-DB18-4A4B-B501-CEAFF36B4530}" presName="node" presStyleLbl="node1" presStyleIdx="3" presStyleCnt="5">
        <dgm:presLayoutVars>
          <dgm:bulletEnabled val="1"/>
        </dgm:presLayoutVars>
      </dgm:prSet>
      <dgm:spPr/>
      <dgm:t>
        <a:bodyPr/>
        <a:lstStyle/>
        <a:p>
          <a:endParaRPr lang="tr-TR"/>
        </a:p>
      </dgm:t>
    </dgm:pt>
    <dgm:pt modelId="{79E75640-CF14-4D95-836B-E208CBAF9FB8}" type="pres">
      <dgm:prSet presAssocID="{956DFC3B-797A-4751-B513-285E5EE9B2AE}" presName="sibTrans" presStyleCnt="0"/>
      <dgm:spPr/>
    </dgm:pt>
    <dgm:pt modelId="{768ABEBA-0618-463E-ACF5-BFC488393220}" type="pres">
      <dgm:prSet presAssocID="{8290FC92-E118-484D-9D58-26D3F21F4F14}" presName="node" presStyleLbl="node1" presStyleIdx="4" presStyleCnt="5">
        <dgm:presLayoutVars>
          <dgm:bulletEnabled val="1"/>
        </dgm:presLayoutVars>
      </dgm:prSet>
      <dgm:spPr/>
      <dgm:t>
        <a:bodyPr/>
        <a:lstStyle/>
        <a:p>
          <a:endParaRPr lang="tr-TR"/>
        </a:p>
      </dgm:t>
    </dgm:pt>
  </dgm:ptLst>
  <dgm:cxnLst>
    <dgm:cxn modelId="{1C80AE11-6294-4462-8111-88BF566517A2}" srcId="{ED323E54-3742-4954-A100-24D2B96A1163}" destId="{DAE8C0E0-1E7E-4986-8D0E-B24039F80B0C}" srcOrd="1" destOrd="0" parTransId="{7FBE541F-F6CF-4196-8D9D-9F87F18555D0}" sibTransId="{B61EABE5-68BE-4FDA-8638-511AE26D9283}"/>
    <dgm:cxn modelId="{63BC6F1E-05BE-4123-BD12-9C7AB2E31009}" type="presOf" srcId="{0A62DC58-129A-4315-B033-E932C50B5D5B}" destId="{D8B976CC-EDDB-469B-ACA0-53C93419515B}" srcOrd="0" destOrd="0" presId="urn:microsoft.com/office/officeart/2005/8/layout/default"/>
    <dgm:cxn modelId="{CB4EF6DB-C6C5-489E-8D22-B6E012728632}" srcId="{ED323E54-3742-4954-A100-24D2B96A1163}" destId="{8290FC92-E118-484D-9D58-26D3F21F4F14}" srcOrd="4" destOrd="0" parTransId="{0B396841-F019-4311-ACA7-883B5713C085}" sibTransId="{C8BB4A7B-B2F9-4F94-8101-F7BB096082AE}"/>
    <dgm:cxn modelId="{A0A9BE23-9BA1-4AB0-A30A-32119CD75496}" type="presOf" srcId="{89139AE7-DB18-4A4B-B501-CEAFF36B4530}" destId="{DCF40BDD-33E5-4948-96B4-989078523E50}" srcOrd="0" destOrd="0" presId="urn:microsoft.com/office/officeart/2005/8/layout/default"/>
    <dgm:cxn modelId="{3CFF05B3-894E-4532-9C92-FF120B07775F}" type="presOf" srcId="{8290FC92-E118-484D-9D58-26D3F21F4F14}" destId="{768ABEBA-0618-463E-ACF5-BFC488393220}" srcOrd="0" destOrd="0" presId="urn:microsoft.com/office/officeart/2005/8/layout/default"/>
    <dgm:cxn modelId="{E8FAC004-B2D1-49F5-B174-796D0C600FA6}" type="presOf" srcId="{DAE8C0E0-1E7E-4986-8D0E-B24039F80B0C}" destId="{1E99007F-7BCD-449B-82D3-D2EEE82FFA15}" srcOrd="0" destOrd="0" presId="urn:microsoft.com/office/officeart/2005/8/layout/default"/>
    <dgm:cxn modelId="{22D99899-ABE8-4D55-8B87-1335CAEE5449}" type="presOf" srcId="{ED323E54-3742-4954-A100-24D2B96A1163}" destId="{C8F31FE6-E97C-4073-A6A3-7147FC1534C8}" srcOrd="0" destOrd="0" presId="urn:microsoft.com/office/officeart/2005/8/layout/default"/>
    <dgm:cxn modelId="{07641BD1-18B4-4DBB-BA3C-67FEB5B87B97}" srcId="{ED323E54-3742-4954-A100-24D2B96A1163}" destId="{89139AE7-DB18-4A4B-B501-CEAFF36B4530}" srcOrd="3" destOrd="0" parTransId="{CA53362D-018A-461D-B808-42C69A732103}" sibTransId="{956DFC3B-797A-4751-B513-285E5EE9B2AE}"/>
    <dgm:cxn modelId="{1995B577-D5D1-43B1-8AB0-23C68440B6F0}" srcId="{ED323E54-3742-4954-A100-24D2B96A1163}" destId="{0A62DC58-129A-4315-B033-E932C50B5D5B}" srcOrd="0" destOrd="0" parTransId="{D8A12C1C-F9F6-4918-8A5D-9536F996B218}" sibTransId="{35C60A80-6A37-471F-9D59-1FCB7095EC2B}"/>
    <dgm:cxn modelId="{5E618E19-9348-446E-BF80-C0D557D87A31}" srcId="{ED323E54-3742-4954-A100-24D2B96A1163}" destId="{51311756-0818-4D33-8EE1-6C860CD9CEAE}" srcOrd="2" destOrd="0" parTransId="{13F528E5-5F1C-4E69-AC59-0D793856C380}" sibTransId="{D579BE63-1478-4037-826D-26F99D99AFAD}"/>
    <dgm:cxn modelId="{DD79B9CC-9EC3-4CF4-9D01-51067A163939}" type="presOf" srcId="{51311756-0818-4D33-8EE1-6C860CD9CEAE}" destId="{59D339B4-FB4C-4D08-BC0F-CFE80ED80A0E}" srcOrd="0" destOrd="0" presId="urn:microsoft.com/office/officeart/2005/8/layout/default"/>
    <dgm:cxn modelId="{3AC8DA26-993A-4054-9E8D-4F60F3BDA066}" type="presParOf" srcId="{C8F31FE6-E97C-4073-A6A3-7147FC1534C8}" destId="{D8B976CC-EDDB-469B-ACA0-53C93419515B}" srcOrd="0" destOrd="0" presId="urn:microsoft.com/office/officeart/2005/8/layout/default"/>
    <dgm:cxn modelId="{A5683AE1-54EB-4E93-880A-7062DAA79F69}" type="presParOf" srcId="{C8F31FE6-E97C-4073-A6A3-7147FC1534C8}" destId="{86867B16-A06E-44AC-AA50-898046D4E364}" srcOrd="1" destOrd="0" presId="urn:microsoft.com/office/officeart/2005/8/layout/default"/>
    <dgm:cxn modelId="{13E29890-5350-42C5-9563-8EB831FCFFBC}" type="presParOf" srcId="{C8F31FE6-E97C-4073-A6A3-7147FC1534C8}" destId="{1E99007F-7BCD-449B-82D3-D2EEE82FFA15}" srcOrd="2" destOrd="0" presId="urn:microsoft.com/office/officeart/2005/8/layout/default"/>
    <dgm:cxn modelId="{9800E30A-0D50-4E1E-9B32-A9AC1431B0AB}" type="presParOf" srcId="{C8F31FE6-E97C-4073-A6A3-7147FC1534C8}" destId="{EF01710C-99DC-4503-82B7-8D92B7FDD288}" srcOrd="3" destOrd="0" presId="urn:microsoft.com/office/officeart/2005/8/layout/default"/>
    <dgm:cxn modelId="{BE972922-174B-40A2-8CFC-F2E4C608DD52}" type="presParOf" srcId="{C8F31FE6-E97C-4073-A6A3-7147FC1534C8}" destId="{59D339B4-FB4C-4D08-BC0F-CFE80ED80A0E}" srcOrd="4" destOrd="0" presId="urn:microsoft.com/office/officeart/2005/8/layout/default"/>
    <dgm:cxn modelId="{C76AFCE9-BDC4-4E89-B082-61F51EB55E05}" type="presParOf" srcId="{C8F31FE6-E97C-4073-A6A3-7147FC1534C8}" destId="{DAD1ACBD-CF21-4C65-B720-22D4F63D8992}" srcOrd="5" destOrd="0" presId="urn:microsoft.com/office/officeart/2005/8/layout/default"/>
    <dgm:cxn modelId="{BD7CDBDC-8B6F-4029-A41B-D6B0F2153B29}" type="presParOf" srcId="{C8F31FE6-E97C-4073-A6A3-7147FC1534C8}" destId="{DCF40BDD-33E5-4948-96B4-989078523E50}" srcOrd="6" destOrd="0" presId="urn:microsoft.com/office/officeart/2005/8/layout/default"/>
    <dgm:cxn modelId="{E1E2DEB9-0965-42CF-B147-E2FC3AB5ECC6}" type="presParOf" srcId="{C8F31FE6-E97C-4073-A6A3-7147FC1534C8}" destId="{79E75640-CF14-4D95-836B-E208CBAF9FB8}" srcOrd="7" destOrd="0" presId="urn:microsoft.com/office/officeart/2005/8/layout/default"/>
    <dgm:cxn modelId="{54C9736F-2B66-4D3F-B737-8F41D3CE31F4}" type="presParOf" srcId="{C8F31FE6-E97C-4073-A6A3-7147FC1534C8}" destId="{768ABEBA-0618-463E-ACF5-BFC488393220}" srcOrd="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2050F3-6488-482A-8758-9505A7DD43A7}"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tr-TR"/>
        </a:p>
      </dgm:t>
    </dgm:pt>
    <dgm:pt modelId="{ACA485A9-6D74-4CFD-8100-6F52FEC4420A}">
      <dgm:prSet phldrT="[Metin]"/>
      <dgm:spPr/>
      <dgm:t>
        <a:bodyPr/>
        <a:lstStyle/>
        <a:p>
          <a:r>
            <a:rPr lang="tr-TR" dirty="0" err="1" smtClean="0"/>
            <a:t>Republic</a:t>
          </a:r>
          <a:r>
            <a:rPr lang="tr-TR" dirty="0" smtClean="0"/>
            <a:t> of </a:t>
          </a:r>
          <a:r>
            <a:rPr lang="tr-TR" dirty="0" err="1" smtClean="0"/>
            <a:t>Turkey</a:t>
          </a:r>
          <a:r>
            <a:rPr lang="tr-TR" dirty="0" smtClean="0"/>
            <a:t> </a:t>
          </a:r>
          <a:br>
            <a:rPr lang="tr-TR" dirty="0" smtClean="0"/>
          </a:br>
          <a:r>
            <a:rPr lang="tr-TR" dirty="0" err="1" smtClean="0"/>
            <a:t>Ministry</a:t>
          </a:r>
          <a:r>
            <a:rPr lang="tr-TR" dirty="0" smtClean="0"/>
            <a:t> of </a:t>
          </a:r>
          <a:r>
            <a:rPr lang="tr-TR" dirty="0" err="1" smtClean="0"/>
            <a:t>Health</a:t>
          </a:r>
          <a:endParaRPr lang="tr-TR" dirty="0"/>
        </a:p>
      </dgm:t>
    </dgm:pt>
    <dgm:pt modelId="{04730037-D932-41F2-A11A-CC79D3B8FD72}" type="parTrans" cxnId="{9515C843-0489-4F9E-AF9A-2C4AAF20935F}">
      <dgm:prSet/>
      <dgm:spPr/>
      <dgm:t>
        <a:bodyPr/>
        <a:lstStyle/>
        <a:p>
          <a:endParaRPr lang="tr-TR"/>
        </a:p>
      </dgm:t>
    </dgm:pt>
    <dgm:pt modelId="{5C2B0FC8-D593-4B1A-931F-65BC2DC200F8}" type="sibTrans" cxnId="{9515C843-0489-4F9E-AF9A-2C4AAF20935F}">
      <dgm:prSet/>
      <dgm:spPr/>
      <dgm:t>
        <a:bodyPr/>
        <a:lstStyle/>
        <a:p>
          <a:endParaRPr lang="tr-TR"/>
        </a:p>
      </dgm:t>
    </dgm:pt>
    <dgm:pt modelId="{CAF9696D-C670-45DB-95D0-4735DA708801}">
      <dgm:prSet phldrT="[Metin]"/>
      <dgm:spPr/>
      <dgm:t>
        <a:bodyPr/>
        <a:lstStyle/>
        <a:p>
          <a:r>
            <a:rPr lang="tr-TR" dirty="0" smtClean="0"/>
            <a:t>General </a:t>
          </a:r>
          <a:r>
            <a:rPr lang="tr-TR" dirty="0" err="1" smtClean="0"/>
            <a:t>Directorate</a:t>
          </a:r>
          <a:r>
            <a:rPr lang="tr-TR" dirty="0" smtClean="0"/>
            <a:t> of </a:t>
          </a:r>
          <a:r>
            <a:rPr lang="tr-TR" dirty="0" err="1" smtClean="0"/>
            <a:t>Health</a:t>
          </a:r>
          <a:r>
            <a:rPr lang="tr-TR" dirty="0" smtClean="0"/>
            <a:t> Services</a:t>
          </a:r>
          <a:endParaRPr lang="tr-TR" dirty="0"/>
        </a:p>
      </dgm:t>
    </dgm:pt>
    <dgm:pt modelId="{7A76E74B-5C51-44BA-B09D-A450CC291316}" type="parTrans" cxnId="{437975F1-4614-4C28-A16A-1DD8331FBEB3}">
      <dgm:prSet/>
      <dgm:spPr/>
      <dgm:t>
        <a:bodyPr/>
        <a:lstStyle/>
        <a:p>
          <a:endParaRPr lang="tr-TR"/>
        </a:p>
      </dgm:t>
    </dgm:pt>
    <dgm:pt modelId="{93DBC9B3-1D44-403D-83D4-5E6CFFD229FF}" type="sibTrans" cxnId="{437975F1-4614-4C28-A16A-1DD8331FBEB3}">
      <dgm:prSet/>
      <dgm:spPr/>
      <dgm:t>
        <a:bodyPr/>
        <a:lstStyle/>
        <a:p>
          <a:endParaRPr lang="tr-TR"/>
        </a:p>
      </dgm:t>
    </dgm:pt>
    <dgm:pt modelId="{2CC44B5C-5982-40E7-BE05-5C17BF602EFA}">
      <dgm:prSet phldrT="[Metin]"/>
      <dgm:spPr/>
      <dgm:t>
        <a:bodyPr/>
        <a:lstStyle/>
        <a:p>
          <a:r>
            <a:rPr lang="tr-TR" dirty="0" err="1" smtClean="0"/>
            <a:t>Department</a:t>
          </a:r>
          <a:r>
            <a:rPr lang="tr-TR" dirty="0" smtClean="0"/>
            <a:t> of </a:t>
          </a:r>
          <a:r>
            <a:rPr lang="tr-TR" dirty="0" err="1" smtClean="0"/>
            <a:t>Efficiency</a:t>
          </a:r>
          <a:r>
            <a:rPr lang="tr-TR" dirty="0" smtClean="0"/>
            <a:t>, </a:t>
          </a:r>
          <a:r>
            <a:rPr lang="tr-TR" dirty="0" err="1" smtClean="0"/>
            <a:t>Quality</a:t>
          </a:r>
          <a:r>
            <a:rPr lang="tr-TR" dirty="0" smtClean="0"/>
            <a:t> </a:t>
          </a:r>
          <a:r>
            <a:rPr lang="tr-TR" dirty="0" err="1" smtClean="0"/>
            <a:t>and</a:t>
          </a:r>
          <a:r>
            <a:rPr lang="tr-TR" dirty="0" smtClean="0"/>
            <a:t> </a:t>
          </a:r>
          <a:r>
            <a:rPr lang="tr-TR" dirty="0" err="1" smtClean="0"/>
            <a:t>Accreditation</a:t>
          </a:r>
          <a:r>
            <a:rPr lang="tr-TR" dirty="0" smtClean="0"/>
            <a:t> in </a:t>
          </a:r>
          <a:r>
            <a:rPr lang="tr-TR" dirty="0" err="1" smtClean="0"/>
            <a:t>Health</a:t>
          </a:r>
          <a:endParaRPr lang="tr-TR" dirty="0"/>
        </a:p>
      </dgm:t>
    </dgm:pt>
    <dgm:pt modelId="{F60AD78E-224D-4601-BC86-B38C81B5D673}" type="parTrans" cxnId="{CF86B0D4-A34C-465D-A6BF-DD16EFEC4C41}">
      <dgm:prSet/>
      <dgm:spPr/>
      <dgm:t>
        <a:bodyPr/>
        <a:lstStyle/>
        <a:p>
          <a:endParaRPr lang="tr-TR"/>
        </a:p>
      </dgm:t>
    </dgm:pt>
    <dgm:pt modelId="{470088F8-537E-47F7-8539-4C56606C7903}" type="sibTrans" cxnId="{CF86B0D4-A34C-465D-A6BF-DD16EFEC4C41}">
      <dgm:prSet/>
      <dgm:spPr/>
      <dgm:t>
        <a:bodyPr/>
        <a:lstStyle/>
        <a:p>
          <a:endParaRPr lang="tr-TR"/>
        </a:p>
      </dgm:t>
    </dgm:pt>
    <dgm:pt modelId="{A9A61625-35C9-46AC-A48F-CABDB8790297}" type="pres">
      <dgm:prSet presAssocID="{CB2050F3-6488-482A-8758-9505A7DD43A7}" presName="linearFlow" presStyleCnt="0">
        <dgm:presLayoutVars>
          <dgm:resizeHandles val="exact"/>
        </dgm:presLayoutVars>
      </dgm:prSet>
      <dgm:spPr/>
      <dgm:t>
        <a:bodyPr/>
        <a:lstStyle/>
        <a:p>
          <a:endParaRPr lang="tr-TR"/>
        </a:p>
      </dgm:t>
    </dgm:pt>
    <dgm:pt modelId="{4DF58447-E98D-4B37-8C79-FEA9088B04FC}" type="pres">
      <dgm:prSet presAssocID="{ACA485A9-6D74-4CFD-8100-6F52FEC4420A}" presName="node" presStyleLbl="node1" presStyleIdx="0" presStyleCnt="3" custScaleX="152273">
        <dgm:presLayoutVars>
          <dgm:bulletEnabled val="1"/>
        </dgm:presLayoutVars>
      </dgm:prSet>
      <dgm:spPr/>
      <dgm:t>
        <a:bodyPr/>
        <a:lstStyle/>
        <a:p>
          <a:endParaRPr lang="tr-TR"/>
        </a:p>
      </dgm:t>
    </dgm:pt>
    <dgm:pt modelId="{E92BF251-8488-4F99-A5D6-04403C588EE4}" type="pres">
      <dgm:prSet presAssocID="{5C2B0FC8-D593-4B1A-931F-65BC2DC200F8}" presName="sibTrans" presStyleLbl="sibTrans2D1" presStyleIdx="0" presStyleCnt="2"/>
      <dgm:spPr/>
      <dgm:t>
        <a:bodyPr/>
        <a:lstStyle/>
        <a:p>
          <a:endParaRPr lang="tr-TR"/>
        </a:p>
      </dgm:t>
    </dgm:pt>
    <dgm:pt modelId="{D47EAE4B-2D9C-4602-A937-B0301739ADC1}" type="pres">
      <dgm:prSet presAssocID="{5C2B0FC8-D593-4B1A-931F-65BC2DC200F8}" presName="connectorText" presStyleLbl="sibTrans2D1" presStyleIdx="0" presStyleCnt="2"/>
      <dgm:spPr/>
      <dgm:t>
        <a:bodyPr/>
        <a:lstStyle/>
        <a:p>
          <a:endParaRPr lang="tr-TR"/>
        </a:p>
      </dgm:t>
    </dgm:pt>
    <dgm:pt modelId="{B7307D98-7D2D-485E-BBAA-FE241C024063}" type="pres">
      <dgm:prSet presAssocID="{CAF9696D-C670-45DB-95D0-4735DA708801}" presName="node" presStyleLbl="node1" presStyleIdx="1" presStyleCnt="3" custScaleX="153788">
        <dgm:presLayoutVars>
          <dgm:bulletEnabled val="1"/>
        </dgm:presLayoutVars>
      </dgm:prSet>
      <dgm:spPr/>
      <dgm:t>
        <a:bodyPr/>
        <a:lstStyle/>
        <a:p>
          <a:endParaRPr lang="tr-TR"/>
        </a:p>
      </dgm:t>
    </dgm:pt>
    <dgm:pt modelId="{2B2A694D-2E95-4EC5-AA8A-BF663C558A14}" type="pres">
      <dgm:prSet presAssocID="{93DBC9B3-1D44-403D-83D4-5E6CFFD229FF}" presName="sibTrans" presStyleLbl="sibTrans2D1" presStyleIdx="1" presStyleCnt="2"/>
      <dgm:spPr/>
      <dgm:t>
        <a:bodyPr/>
        <a:lstStyle/>
        <a:p>
          <a:endParaRPr lang="tr-TR"/>
        </a:p>
      </dgm:t>
    </dgm:pt>
    <dgm:pt modelId="{DF136723-0CAA-4271-B870-C5585235B3A4}" type="pres">
      <dgm:prSet presAssocID="{93DBC9B3-1D44-403D-83D4-5E6CFFD229FF}" presName="connectorText" presStyleLbl="sibTrans2D1" presStyleIdx="1" presStyleCnt="2"/>
      <dgm:spPr/>
      <dgm:t>
        <a:bodyPr/>
        <a:lstStyle/>
        <a:p>
          <a:endParaRPr lang="tr-TR"/>
        </a:p>
      </dgm:t>
    </dgm:pt>
    <dgm:pt modelId="{815E880E-8652-4F28-B607-00F12F4971C8}" type="pres">
      <dgm:prSet presAssocID="{2CC44B5C-5982-40E7-BE05-5C17BF602EFA}" presName="node" presStyleLbl="node1" presStyleIdx="2" presStyleCnt="3" custScaleX="150000">
        <dgm:presLayoutVars>
          <dgm:bulletEnabled val="1"/>
        </dgm:presLayoutVars>
      </dgm:prSet>
      <dgm:spPr/>
      <dgm:t>
        <a:bodyPr/>
        <a:lstStyle/>
        <a:p>
          <a:endParaRPr lang="tr-TR"/>
        </a:p>
      </dgm:t>
    </dgm:pt>
  </dgm:ptLst>
  <dgm:cxnLst>
    <dgm:cxn modelId="{7D8F7AA1-4945-41CD-AADD-86CC1CB13A0B}" type="presOf" srcId="{93DBC9B3-1D44-403D-83D4-5E6CFFD229FF}" destId="{DF136723-0CAA-4271-B870-C5585235B3A4}" srcOrd="1" destOrd="0" presId="urn:microsoft.com/office/officeart/2005/8/layout/process2"/>
    <dgm:cxn modelId="{BDE0EB77-7026-477A-A960-43A3C9AB1DE4}" type="presOf" srcId="{2CC44B5C-5982-40E7-BE05-5C17BF602EFA}" destId="{815E880E-8652-4F28-B607-00F12F4971C8}" srcOrd="0" destOrd="0" presId="urn:microsoft.com/office/officeart/2005/8/layout/process2"/>
    <dgm:cxn modelId="{5FA7AF6D-7B29-4D8A-843F-F689557DD986}" type="presOf" srcId="{5C2B0FC8-D593-4B1A-931F-65BC2DC200F8}" destId="{E92BF251-8488-4F99-A5D6-04403C588EE4}" srcOrd="0" destOrd="0" presId="urn:microsoft.com/office/officeart/2005/8/layout/process2"/>
    <dgm:cxn modelId="{0075F9ED-0AD2-4FB1-88AE-09B1D41B2885}" type="presOf" srcId="{CB2050F3-6488-482A-8758-9505A7DD43A7}" destId="{A9A61625-35C9-46AC-A48F-CABDB8790297}" srcOrd="0" destOrd="0" presId="urn:microsoft.com/office/officeart/2005/8/layout/process2"/>
    <dgm:cxn modelId="{0F394ABA-4234-4DD4-90D8-0E4D5048AF4F}" type="presOf" srcId="{CAF9696D-C670-45DB-95D0-4735DA708801}" destId="{B7307D98-7D2D-485E-BBAA-FE241C024063}" srcOrd="0" destOrd="0" presId="urn:microsoft.com/office/officeart/2005/8/layout/process2"/>
    <dgm:cxn modelId="{CF86B0D4-A34C-465D-A6BF-DD16EFEC4C41}" srcId="{CB2050F3-6488-482A-8758-9505A7DD43A7}" destId="{2CC44B5C-5982-40E7-BE05-5C17BF602EFA}" srcOrd="2" destOrd="0" parTransId="{F60AD78E-224D-4601-BC86-B38C81B5D673}" sibTransId="{470088F8-537E-47F7-8539-4C56606C7903}"/>
    <dgm:cxn modelId="{57A7BD56-3646-487F-B179-2CD809D509DB}" type="presOf" srcId="{93DBC9B3-1D44-403D-83D4-5E6CFFD229FF}" destId="{2B2A694D-2E95-4EC5-AA8A-BF663C558A14}" srcOrd="0" destOrd="0" presId="urn:microsoft.com/office/officeart/2005/8/layout/process2"/>
    <dgm:cxn modelId="{19FBADC1-8EB3-476D-8489-7BDA554C0367}" type="presOf" srcId="{ACA485A9-6D74-4CFD-8100-6F52FEC4420A}" destId="{4DF58447-E98D-4B37-8C79-FEA9088B04FC}" srcOrd="0" destOrd="0" presId="urn:microsoft.com/office/officeart/2005/8/layout/process2"/>
    <dgm:cxn modelId="{437975F1-4614-4C28-A16A-1DD8331FBEB3}" srcId="{CB2050F3-6488-482A-8758-9505A7DD43A7}" destId="{CAF9696D-C670-45DB-95D0-4735DA708801}" srcOrd="1" destOrd="0" parTransId="{7A76E74B-5C51-44BA-B09D-A450CC291316}" sibTransId="{93DBC9B3-1D44-403D-83D4-5E6CFFD229FF}"/>
    <dgm:cxn modelId="{9515C843-0489-4F9E-AF9A-2C4AAF20935F}" srcId="{CB2050F3-6488-482A-8758-9505A7DD43A7}" destId="{ACA485A9-6D74-4CFD-8100-6F52FEC4420A}" srcOrd="0" destOrd="0" parTransId="{04730037-D932-41F2-A11A-CC79D3B8FD72}" sibTransId="{5C2B0FC8-D593-4B1A-931F-65BC2DC200F8}"/>
    <dgm:cxn modelId="{7092406E-0DEF-48C7-B623-B328DBE41173}" type="presOf" srcId="{5C2B0FC8-D593-4B1A-931F-65BC2DC200F8}" destId="{D47EAE4B-2D9C-4602-A937-B0301739ADC1}" srcOrd="1" destOrd="0" presId="urn:microsoft.com/office/officeart/2005/8/layout/process2"/>
    <dgm:cxn modelId="{61907A47-A45E-403A-B664-AE66BDF627D4}" type="presParOf" srcId="{A9A61625-35C9-46AC-A48F-CABDB8790297}" destId="{4DF58447-E98D-4B37-8C79-FEA9088B04FC}" srcOrd="0" destOrd="0" presId="urn:microsoft.com/office/officeart/2005/8/layout/process2"/>
    <dgm:cxn modelId="{46D2A141-7E11-4FDE-B026-3BA6812F30C3}" type="presParOf" srcId="{A9A61625-35C9-46AC-A48F-CABDB8790297}" destId="{E92BF251-8488-4F99-A5D6-04403C588EE4}" srcOrd="1" destOrd="0" presId="urn:microsoft.com/office/officeart/2005/8/layout/process2"/>
    <dgm:cxn modelId="{5E518D0E-5649-41BB-9ED5-6B5E882718E2}" type="presParOf" srcId="{E92BF251-8488-4F99-A5D6-04403C588EE4}" destId="{D47EAE4B-2D9C-4602-A937-B0301739ADC1}" srcOrd="0" destOrd="0" presId="urn:microsoft.com/office/officeart/2005/8/layout/process2"/>
    <dgm:cxn modelId="{DA266101-835C-489C-9EB5-6A46F291EB85}" type="presParOf" srcId="{A9A61625-35C9-46AC-A48F-CABDB8790297}" destId="{B7307D98-7D2D-485E-BBAA-FE241C024063}" srcOrd="2" destOrd="0" presId="urn:microsoft.com/office/officeart/2005/8/layout/process2"/>
    <dgm:cxn modelId="{C4581A73-AC77-4437-8334-DC5FF8F52DB1}" type="presParOf" srcId="{A9A61625-35C9-46AC-A48F-CABDB8790297}" destId="{2B2A694D-2E95-4EC5-AA8A-BF663C558A14}" srcOrd="3" destOrd="0" presId="urn:microsoft.com/office/officeart/2005/8/layout/process2"/>
    <dgm:cxn modelId="{82045AA0-72C9-4BC9-9534-59CAFDA79D6F}" type="presParOf" srcId="{2B2A694D-2E95-4EC5-AA8A-BF663C558A14}" destId="{DF136723-0CAA-4271-B870-C5585235B3A4}" srcOrd="0" destOrd="0" presId="urn:microsoft.com/office/officeart/2005/8/layout/process2"/>
    <dgm:cxn modelId="{6057E7B4-379C-4219-A5A6-DBC1C67850B0}" type="presParOf" srcId="{A9A61625-35C9-46AC-A48F-CABDB8790297}" destId="{815E880E-8652-4F28-B607-00F12F4971C8}" srcOrd="4" destOrd="0" presId="urn:microsoft.com/office/officeart/2005/8/layout/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B9A2441-7E2C-4A52-804A-F28ED22F038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AB668790-5209-4EAD-9BF9-CF9C3702F522}">
      <dgm:prSet phldrT="[Metin]"/>
      <dgm:spPr/>
      <dgm: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As a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result</a:t>
          </a:r>
          <a:r>
            <a:rPr lang="tr-TR" dirty="0" smtClean="0">
              <a:latin typeface="Times New Roman" panose="02020603050405020304" pitchFamily="18" charset="0"/>
              <a:ea typeface="Calibri" panose="020F0502020204030204" pitchFamily="34" charset="0"/>
              <a:cs typeface="Times New Roman" panose="02020603050405020304" pitchFamily="18" charset="0"/>
            </a:rPr>
            <a:t> of on-site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evaluation</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observation</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and</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examination</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compliance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levels</a:t>
          </a:r>
          <a:r>
            <a:rPr lang="tr-TR" dirty="0" smtClean="0">
              <a:latin typeface="Times New Roman" panose="02020603050405020304" pitchFamily="18" charset="0"/>
              <a:ea typeface="Calibri" panose="020F0502020204030204" pitchFamily="34" charset="0"/>
              <a:cs typeface="Times New Roman" panose="02020603050405020304" pitchFamily="18" charset="0"/>
            </a:rPr>
            <a:t> of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health</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institutions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with</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quality</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standards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are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determined</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and</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quality</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score</a:t>
          </a:r>
          <a:r>
            <a:rPr lang="tr-TR" dirty="0" smtClean="0">
              <a:latin typeface="Times New Roman" panose="02020603050405020304" pitchFamily="18" charset="0"/>
              <a:ea typeface="Calibri" panose="020F0502020204030204" pitchFamily="34" charset="0"/>
              <a:cs typeface="Times New Roman" panose="02020603050405020304" pitchFamily="18" charset="0"/>
            </a:rPr>
            <a:t> is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determined</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Thus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opportunity</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to</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improve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quality</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and</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to</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correct</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deficiencies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or</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errors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identified</a:t>
          </a:r>
          <a:r>
            <a:rPr lang="tr-TR" dirty="0" smtClean="0">
              <a:latin typeface="Times New Roman" panose="02020603050405020304" pitchFamily="18" charset="0"/>
              <a:ea typeface="Calibri" panose="020F0502020204030204" pitchFamily="34" charset="0"/>
              <a:cs typeface="Times New Roman" panose="02020603050405020304" pitchFamily="18" charset="0"/>
            </a:rPr>
            <a:t> in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compliance</a:t>
          </a:r>
          <a:r>
            <a:rPr lang="tr-TR" dirty="0" smtClean="0">
              <a:latin typeface="Times New Roman" panose="02020603050405020304" pitchFamily="18" charset="0"/>
              <a:ea typeface="Calibri" panose="020F0502020204030204" pitchFamily="34" charset="0"/>
              <a:cs typeface="Times New Roman" panose="02020603050405020304" pitchFamily="18" charset="0"/>
            </a:rPr>
            <a:t> of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health</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institutions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with</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standards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are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provided</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dirty="0"/>
        </a:p>
      </dgm:t>
    </dgm:pt>
    <dgm:pt modelId="{4F3A18C7-38D5-4562-A3B2-8B84B9000089}" type="parTrans" cxnId="{33162F21-52C6-4173-86C9-2B94FD5E1452}">
      <dgm:prSet/>
      <dgm:spPr/>
      <dgm:t>
        <a:bodyPr/>
        <a:lstStyle/>
        <a:p>
          <a:endParaRPr lang="tr-TR"/>
        </a:p>
      </dgm:t>
    </dgm:pt>
    <dgm:pt modelId="{B7645BBE-60C6-4D46-A40A-272D386F781C}" type="sibTrans" cxnId="{33162F21-52C6-4173-86C9-2B94FD5E1452}">
      <dgm:prSet/>
      <dgm:spPr/>
      <dgm:t>
        <a:bodyPr/>
        <a:lstStyle/>
        <a:p>
          <a:endParaRPr lang="tr-TR"/>
        </a:p>
      </dgm:t>
    </dgm:pt>
    <dgm:pt modelId="{3D10E6C0-ADBB-48FB-A629-BC91AF7F0EA0}">
      <dgm:prSet phldrT="[Metin]"/>
      <dgm:spPr/>
      <dgm: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As a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result</a:t>
          </a:r>
          <a:r>
            <a:rPr lang="tr-TR" dirty="0" smtClean="0">
              <a:latin typeface="Times New Roman" panose="02020603050405020304" pitchFamily="18" charset="0"/>
              <a:ea typeface="Calibri" panose="020F0502020204030204" pitchFamily="34" charset="0"/>
              <a:cs typeface="Times New Roman" panose="02020603050405020304" pitchFamily="18" charset="0"/>
            </a:rPr>
            <a:t> of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evaluation</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improvement</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studies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are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carried</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out</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for</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deficiencies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partially</a:t>
          </a:r>
          <a:r>
            <a:rPr lang="tr-TR" dirty="0" smtClean="0">
              <a:latin typeface="Times New Roman" panose="02020603050405020304" pitchFamily="18" charset="0"/>
              <a:ea typeface="Calibri" panose="020F0502020204030204" pitchFamily="34" charset="0"/>
              <a:cs typeface="Times New Roman" panose="02020603050405020304" pitchFamily="18" charset="0"/>
            </a:rPr>
            <a:t> met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and</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unmet</a:t>
          </a:r>
          <a:r>
            <a:rPr lang="tr-TR" dirty="0" smtClean="0">
              <a:latin typeface="Times New Roman" panose="02020603050405020304" pitchFamily="18" charset="0"/>
              <a:ea typeface="Calibri" panose="020F0502020204030204" pitchFamily="34" charset="0"/>
              <a:cs typeface="Times New Roman" panose="02020603050405020304" pitchFamily="18" charset="0"/>
            </a:rPr>
            <a:t>) of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health</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institutions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These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improvement</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activities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are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reported</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to</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Ministry</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by</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both</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health</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institutions</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and</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health</a:t>
          </a: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directorates</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dirty="0"/>
        </a:p>
      </dgm:t>
    </dgm:pt>
    <dgm:pt modelId="{8237AA14-3FC4-4B6E-889F-D6EADE0898D6}" type="parTrans" cxnId="{CC6196DD-6486-431E-B9A0-0EBD92720EB6}">
      <dgm:prSet/>
      <dgm:spPr/>
      <dgm:t>
        <a:bodyPr/>
        <a:lstStyle/>
        <a:p>
          <a:endParaRPr lang="tr-TR"/>
        </a:p>
      </dgm:t>
    </dgm:pt>
    <dgm:pt modelId="{0BA534F7-3956-4C49-A78D-1193200FBDF1}" type="sibTrans" cxnId="{CC6196DD-6486-431E-B9A0-0EBD92720EB6}">
      <dgm:prSet/>
      <dgm:spPr/>
      <dgm:t>
        <a:bodyPr/>
        <a:lstStyle/>
        <a:p>
          <a:endParaRPr lang="tr-TR"/>
        </a:p>
      </dgm:t>
    </dgm:pt>
    <dgm:pt modelId="{9353B9C4-317B-4809-B20C-E260295AE5C5}" type="pres">
      <dgm:prSet presAssocID="{0B9A2441-7E2C-4A52-804A-F28ED22F0383}" presName="Name0" presStyleCnt="0">
        <dgm:presLayoutVars>
          <dgm:chMax val="7"/>
          <dgm:chPref val="7"/>
          <dgm:dir/>
        </dgm:presLayoutVars>
      </dgm:prSet>
      <dgm:spPr/>
      <dgm:t>
        <a:bodyPr/>
        <a:lstStyle/>
        <a:p>
          <a:endParaRPr lang="tr-TR"/>
        </a:p>
      </dgm:t>
    </dgm:pt>
    <dgm:pt modelId="{2D07752B-26FB-46FB-97E4-926E27105DB6}" type="pres">
      <dgm:prSet presAssocID="{0B9A2441-7E2C-4A52-804A-F28ED22F0383}" presName="Name1" presStyleCnt="0"/>
      <dgm:spPr/>
    </dgm:pt>
    <dgm:pt modelId="{B998D24C-79DF-4D6B-A5F8-1E6E3EFA36A0}" type="pres">
      <dgm:prSet presAssocID="{0B9A2441-7E2C-4A52-804A-F28ED22F0383}" presName="cycle" presStyleCnt="0"/>
      <dgm:spPr/>
    </dgm:pt>
    <dgm:pt modelId="{166761DC-A9B3-4E05-8F6C-5457BCC8AFB6}" type="pres">
      <dgm:prSet presAssocID="{0B9A2441-7E2C-4A52-804A-F28ED22F0383}" presName="srcNode" presStyleLbl="node1" presStyleIdx="0" presStyleCnt="2"/>
      <dgm:spPr/>
    </dgm:pt>
    <dgm:pt modelId="{772A704D-A2A8-45CF-BDC5-09DB8B27F524}" type="pres">
      <dgm:prSet presAssocID="{0B9A2441-7E2C-4A52-804A-F28ED22F0383}" presName="conn" presStyleLbl="parChTrans1D2" presStyleIdx="0" presStyleCnt="1"/>
      <dgm:spPr/>
      <dgm:t>
        <a:bodyPr/>
        <a:lstStyle/>
        <a:p>
          <a:endParaRPr lang="tr-TR"/>
        </a:p>
      </dgm:t>
    </dgm:pt>
    <dgm:pt modelId="{CE8877D4-70CD-4B30-B48A-60B50C4CA3CD}" type="pres">
      <dgm:prSet presAssocID="{0B9A2441-7E2C-4A52-804A-F28ED22F0383}" presName="extraNode" presStyleLbl="node1" presStyleIdx="0" presStyleCnt="2"/>
      <dgm:spPr/>
    </dgm:pt>
    <dgm:pt modelId="{21098B53-72A8-4132-8510-89172330607E}" type="pres">
      <dgm:prSet presAssocID="{0B9A2441-7E2C-4A52-804A-F28ED22F0383}" presName="dstNode" presStyleLbl="node1" presStyleIdx="0" presStyleCnt="2"/>
      <dgm:spPr/>
    </dgm:pt>
    <dgm:pt modelId="{3D5D1D15-9819-41DB-B99D-8B66979A1E48}" type="pres">
      <dgm:prSet presAssocID="{AB668790-5209-4EAD-9BF9-CF9C3702F522}" presName="text_1" presStyleLbl="node1" presStyleIdx="0" presStyleCnt="2">
        <dgm:presLayoutVars>
          <dgm:bulletEnabled val="1"/>
        </dgm:presLayoutVars>
      </dgm:prSet>
      <dgm:spPr/>
      <dgm:t>
        <a:bodyPr/>
        <a:lstStyle/>
        <a:p>
          <a:endParaRPr lang="tr-TR"/>
        </a:p>
      </dgm:t>
    </dgm:pt>
    <dgm:pt modelId="{5A63E93B-7970-4329-8EE9-394BDE6665AC}" type="pres">
      <dgm:prSet presAssocID="{AB668790-5209-4EAD-9BF9-CF9C3702F522}" presName="accent_1" presStyleCnt="0"/>
      <dgm:spPr/>
    </dgm:pt>
    <dgm:pt modelId="{469C8769-89D8-47B5-A2B8-7041B0CB37DA}" type="pres">
      <dgm:prSet presAssocID="{AB668790-5209-4EAD-9BF9-CF9C3702F522}" presName="accentRepeatNode" presStyleLbl="solidFgAcc1" presStyleIdx="0" presStyleCnt="2"/>
      <dgm:spPr/>
    </dgm:pt>
    <dgm:pt modelId="{24FC67E1-33AB-4095-ACC3-C315C5626B6C}" type="pres">
      <dgm:prSet presAssocID="{3D10E6C0-ADBB-48FB-A629-BC91AF7F0EA0}" presName="text_2" presStyleLbl="node1" presStyleIdx="1" presStyleCnt="2">
        <dgm:presLayoutVars>
          <dgm:bulletEnabled val="1"/>
        </dgm:presLayoutVars>
      </dgm:prSet>
      <dgm:spPr/>
      <dgm:t>
        <a:bodyPr/>
        <a:lstStyle/>
        <a:p>
          <a:endParaRPr lang="tr-TR"/>
        </a:p>
      </dgm:t>
    </dgm:pt>
    <dgm:pt modelId="{6A5B1AF7-F7EE-4741-A9C9-5E5ED1A110A4}" type="pres">
      <dgm:prSet presAssocID="{3D10E6C0-ADBB-48FB-A629-BC91AF7F0EA0}" presName="accent_2" presStyleCnt="0"/>
      <dgm:spPr/>
    </dgm:pt>
    <dgm:pt modelId="{AC0BF77F-2EA0-49CB-A066-6703615BBDB8}" type="pres">
      <dgm:prSet presAssocID="{3D10E6C0-ADBB-48FB-A629-BC91AF7F0EA0}" presName="accentRepeatNode" presStyleLbl="solidFgAcc1" presStyleIdx="1" presStyleCnt="2"/>
      <dgm:spPr/>
    </dgm:pt>
  </dgm:ptLst>
  <dgm:cxnLst>
    <dgm:cxn modelId="{FDE1C087-9E87-4834-A9D7-FAE80E3BA26A}" type="presOf" srcId="{3D10E6C0-ADBB-48FB-A629-BC91AF7F0EA0}" destId="{24FC67E1-33AB-4095-ACC3-C315C5626B6C}" srcOrd="0" destOrd="0" presId="urn:microsoft.com/office/officeart/2008/layout/VerticalCurvedList"/>
    <dgm:cxn modelId="{CC6196DD-6486-431E-B9A0-0EBD92720EB6}" srcId="{0B9A2441-7E2C-4A52-804A-F28ED22F0383}" destId="{3D10E6C0-ADBB-48FB-A629-BC91AF7F0EA0}" srcOrd="1" destOrd="0" parTransId="{8237AA14-3FC4-4B6E-889F-D6EADE0898D6}" sibTransId="{0BA534F7-3956-4C49-A78D-1193200FBDF1}"/>
    <dgm:cxn modelId="{273B3409-239A-43BB-9EE4-2728C4FF05A4}" type="presOf" srcId="{AB668790-5209-4EAD-9BF9-CF9C3702F522}" destId="{3D5D1D15-9819-41DB-B99D-8B66979A1E48}" srcOrd="0" destOrd="0" presId="urn:microsoft.com/office/officeart/2008/layout/VerticalCurvedList"/>
    <dgm:cxn modelId="{33162F21-52C6-4173-86C9-2B94FD5E1452}" srcId="{0B9A2441-7E2C-4A52-804A-F28ED22F0383}" destId="{AB668790-5209-4EAD-9BF9-CF9C3702F522}" srcOrd="0" destOrd="0" parTransId="{4F3A18C7-38D5-4562-A3B2-8B84B9000089}" sibTransId="{B7645BBE-60C6-4D46-A40A-272D386F781C}"/>
    <dgm:cxn modelId="{49271914-A5D4-4A61-A514-F3A3029B21C2}" type="presOf" srcId="{0B9A2441-7E2C-4A52-804A-F28ED22F0383}" destId="{9353B9C4-317B-4809-B20C-E260295AE5C5}" srcOrd="0" destOrd="0" presId="urn:microsoft.com/office/officeart/2008/layout/VerticalCurvedList"/>
    <dgm:cxn modelId="{B61FE2FB-00F9-4395-829E-B9FA628CA94E}" type="presOf" srcId="{B7645BBE-60C6-4D46-A40A-272D386F781C}" destId="{772A704D-A2A8-45CF-BDC5-09DB8B27F524}" srcOrd="0" destOrd="0" presId="urn:microsoft.com/office/officeart/2008/layout/VerticalCurvedList"/>
    <dgm:cxn modelId="{B206E5E4-35AE-4E3D-8DBC-C249EDB6DF61}" type="presParOf" srcId="{9353B9C4-317B-4809-B20C-E260295AE5C5}" destId="{2D07752B-26FB-46FB-97E4-926E27105DB6}" srcOrd="0" destOrd="0" presId="urn:microsoft.com/office/officeart/2008/layout/VerticalCurvedList"/>
    <dgm:cxn modelId="{2F43EE2C-C9FE-48B0-AE39-AE43DF483EDF}" type="presParOf" srcId="{2D07752B-26FB-46FB-97E4-926E27105DB6}" destId="{B998D24C-79DF-4D6B-A5F8-1E6E3EFA36A0}" srcOrd="0" destOrd="0" presId="urn:microsoft.com/office/officeart/2008/layout/VerticalCurvedList"/>
    <dgm:cxn modelId="{BC2F14DB-22E6-4361-9707-2C993DD50FF6}" type="presParOf" srcId="{B998D24C-79DF-4D6B-A5F8-1E6E3EFA36A0}" destId="{166761DC-A9B3-4E05-8F6C-5457BCC8AFB6}" srcOrd="0" destOrd="0" presId="urn:microsoft.com/office/officeart/2008/layout/VerticalCurvedList"/>
    <dgm:cxn modelId="{8605274A-3B7B-42BB-A736-011BA4DDC611}" type="presParOf" srcId="{B998D24C-79DF-4D6B-A5F8-1E6E3EFA36A0}" destId="{772A704D-A2A8-45CF-BDC5-09DB8B27F524}" srcOrd="1" destOrd="0" presId="urn:microsoft.com/office/officeart/2008/layout/VerticalCurvedList"/>
    <dgm:cxn modelId="{D97C95A4-98A8-44F7-8EE2-6A60EBFA6A6A}" type="presParOf" srcId="{B998D24C-79DF-4D6B-A5F8-1E6E3EFA36A0}" destId="{CE8877D4-70CD-4B30-B48A-60B50C4CA3CD}" srcOrd="2" destOrd="0" presId="urn:microsoft.com/office/officeart/2008/layout/VerticalCurvedList"/>
    <dgm:cxn modelId="{7B80A650-FC4E-4F12-9FCE-569DC9C57AF8}" type="presParOf" srcId="{B998D24C-79DF-4D6B-A5F8-1E6E3EFA36A0}" destId="{21098B53-72A8-4132-8510-89172330607E}" srcOrd="3" destOrd="0" presId="urn:microsoft.com/office/officeart/2008/layout/VerticalCurvedList"/>
    <dgm:cxn modelId="{8DC351DA-77BC-4E2E-9EE9-9A1AC3731AAC}" type="presParOf" srcId="{2D07752B-26FB-46FB-97E4-926E27105DB6}" destId="{3D5D1D15-9819-41DB-B99D-8B66979A1E48}" srcOrd="1" destOrd="0" presId="urn:microsoft.com/office/officeart/2008/layout/VerticalCurvedList"/>
    <dgm:cxn modelId="{06022528-7C07-4838-AFCF-D8E632B9F2E9}" type="presParOf" srcId="{2D07752B-26FB-46FB-97E4-926E27105DB6}" destId="{5A63E93B-7970-4329-8EE9-394BDE6665AC}" srcOrd="2" destOrd="0" presId="urn:microsoft.com/office/officeart/2008/layout/VerticalCurvedList"/>
    <dgm:cxn modelId="{E2CD9C08-11F4-4FA2-A568-6AA8E1693D76}" type="presParOf" srcId="{5A63E93B-7970-4329-8EE9-394BDE6665AC}" destId="{469C8769-89D8-47B5-A2B8-7041B0CB37DA}" srcOrd="0" destOrd="0" presId="urn:microsoft.com/office/officeart/2008/layout/VerticalCurvedList"/>
    <dgm:cxn modelId="{44643017-5EAF-451A-BBBB-FE4FABA8F200}" type="presParOf" srcId="{2D07752B-26FB-46FB-97E4-926E27105DB6}" destId="{24FC67E1-33AB-4095-ACC3-C315C5626B6C}" srcOrd="3" destOrd="0" presId="urn:microsoft.com/office/officeart/2008/layout/VerticalCurvedList"/>
    <dgm:cxn modelId="{2DB74E87-52E2-4EF0-8F3C-8692F21A38B0}" type="presParOf" srcId="{2D07752B-26FB-46FB-97E4-926E27105DB6}" destId="{6A5B1AF7-F7EE-4741-A9C9-5E5ED1A110A4}" srcOrd="4" destOrd="0" presId="urn:microsoft.com/office/officeart/2008/layout/VerticalCurvedList"/>
    <dgm:cxn modelId="{9F56F849-7FCB-4BBA-9D1F-A6939359DFB2}" type="presParOf" srcId="{6A5B1AF7-F7EE-4741-A9C9-5E5ED1A110A4}" destId="{AC0BF77F-2EA0-49CB-A066-6703615BBDB8}"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3F0C570-F17C-4FB8-9F63-F6F41C1840BF}"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F707B911-6430-4AC2-8DAD-226F37055E77}">
      <dgm:prSet phldrT="[Metin]"/>
      <dgm:spPr/>
      <dgm:t>
        <a:bodyPr/>
        <a:lstStyle/>
        <a:p>
          <a:r>
            <a:rPr lang="tr-TR" dirty="0" err="1" smtClean="0">
              <a:latin typeface="Times New Roman" panose="02020603050405020304" pitchFamily="18" charset="0"/>
              <a:ea typeface="Calibri" panose="020F0502020204030204" pitchFamily="34" charset="0"/>
            </a:rPr>
            <a:t>The</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quality</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score</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obtained</a:t>
          </a:r>
          <a:r>
            <a:rPr lang="tr-TR" dirty="0" smtClean="0">
              <a:latin typeface="Times New Roman" panose="02020603050405020304" pitchFamily="18" charset="0"/>
              <a:ea typeface="Calibri" panose="020F0502020204030204" pitchFamily="34" charset="0"/>
            </a:rPr>
            <a:t> as a </a:t>
          </a:r>
          <a:r>
            <a:rPr lang="tr-TR" dirty="0" err="1" smtClean="0">
              <a:latin typeface="Times New Roman" panose="02020603050405020304" pitchFamily="18" charset="0"/>
              <a:ea typeface="Calibri" panose="020F0502020204030204" pitchFamily="34" charset="0"/>
            </a:rPr>
            <a:t>result</a:t>
          </a:r>
          <a:r>
            <a:rPr lang="tr-TR" dirty="0" smtClean="0">
              <a:latin typeface="Times New Roman" panose="02020603050405020304" pitchFamily="18" charset="0"/>
              <a:ea typeface="Calibri" panose="020F0502020204030204" pitchFamily="34" charset="0"/>
            </a:rPr>
            <a:t> of </a:t>
          </a:r>
          <a:r>
            <a:rPr lang="tr-TR" dirty="0" err="1" smtClean="0">
              <a:latin typeface="Times New Roman" panose="02020603050405020304" pitchFamily="18" charset="0"/>
              <a:ea typeface="Calibri" panose="020F0502020204030204" pitchFamily="34" charset="0"/>
            </a:rPr>
            <a:t>the</a:t>
          </a:r>
          <a:r>
            <a:rPr lang="tr-TR" dirty="0" smtClean="0">
              <a:latin typeface="Times New Roman" panose="02020603050405020304" pitchFamily="18" charset="0"/>
              <a:ea typeface="Calibri" panose="020F0502020204030204" pitchFamily="34" charset="0"/>
            </a:rPr>
            <a:t> HQS </a:t>
          </a:r>
          <a:r>
            <a:rPr lang="tr-TR" dirty="0" err="1" smtClean="0">
              <a:latin typeface="Times New Roman" panose="02020603050405020304" pitchFamily="18" charset="0"/>
              <a:ea typeface="Calibri" panose="020F0502020204030204" pitchFamily="34" charset="0"/>
            </a:rPr>
            <a:t>evaluations</a:t>
          </a:r>
          <a:r>
            <a:rPr lang="tr-TR" dirty="0" smtClean="0">
              <a:latin typeface="Times New Roman" panose="02020603050405020304" pitchFamily="18" charset="0"/>
              <a:ea typeface="Calibri" panose="020F0502020204030204" pitchFamily="34" charset="0"/>
            </a:rPr>
            <a:t> is </a:t>
          </a:r>
          <a:r>
            <a:rPr lang="tr-TR" dirty="0" err="1" smtClean="0">
              <a:latin typeface="Times New Roman" panose="02020603050405020304" pitchFamily="18" charset="0"/>
              <a:ea typeface="Calibri" panose="020F0502020204030204" pitchFamily="34" charset="0"/>
            </a:rPr>
            <a:t>used</a:t>
          </a:r>
          <a:r>
            <a:rPr lang="tr-TR" dirty="0" smtClean="0">
              <a:latin typeface="Times New Roman" panose="02020603050405020304" pitchFamily="18" charset="0"/>
              <a:ea typeface="Calibri" panose="020F0502020204030204" pitchFamily="34" charset="0"/>
            </a:rPr>
            <a:t> in </a:t>
          </a:r>
          <a:r>
            <a:rPr lang="tr-TR" dirty="0" err="1" smtClean="0">
              <a:latin typeface="Times New Roman" panose="02020603050405020304" pitchFamily="18" charset="0"/>
              <a:ea typeface="Calibri" panose="020F0502020204030204" pitchFamily="34" charset="0"/>
            </a:rPr>
            <a:t>the</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calculation</a:t>
          </a:r>
          <a:r>
            <a:rPr lang="tr-TR" dirty="0" smtClean="0">
              <a:latin typeface="Times New Roman" panose="02020603050405020304" pitchFamily="18" charset="0"/>
              <a:ea typeface="Calibri" panose="020F0502020204030204" pitchFamily="34" charset="0"/>
            </a:rPr>
            <a:t> of </a:t>
          </a:r>
          <a:r>
            <a:rPr lang="tr-TR" dirty="0" err="1" smtClean="0">
              <a:latin typeface="Times New Roman" panose="02020603050405020304" pitchFamily="18" charset="0"/>
              <a:ea typeface="Calibri" panose="020F0502020204030204" pitchFamily="34" charset="0"/>
            </a:rPr>
            <a:t>additional</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payments</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to</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the</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contracted</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personnel</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and</a:t>
          </a:r>
          <a:r>
            <a:rPr lang="tr-TR" dirty="0" smtClean="0">
              <a:latin typeface="Times New Roman" panose="02020603050405020304" pitchFamily="18" charset="0"/>
              <a:ea typeface="Calibri" panose="020F0502020204030204" pitchFamily="34" charset="0"/>
            </a:rPr>
            <a:t> in </a:t>
          </a:r>
          <a:r>
            <a:rPr lang="tr-TR" dirty="0" err="1" smtClean="0">
              <a:latin typeface="Times New Roman" panose="02020603050405020304" pitchFamily="18" charset="0"/>
              <a:ea typeface="Calibri" panose="020F0502020204030204" pitchFamily="34" charset="0"/>
            </a:rPr>
            <a:t>the</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performance</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evaluation</a:t>
          </a:r>
          <a:r>
            <a:rPr lang="tr-TR" dirty="0" smtClean="0">
              <a:latin typeface="Times New Roman" panose="02020603050405020304" pitchFamily="18" charset="0"/>
              <a:ea typeface="Calibri" panose="020F0502020204030204" pitchFamily="34" charset="0"/>
            </a:rPr>
            <a:t> of </a:t>
          </a:r>
          <a:r>
            <a:rPr lang="tr-TR" dirty="0" err="1" smtClean="0">
              <a:latin typeface="Times New Roman" panose="02020603050405020304" pitchFamily="18" charset="0"/>
              <a:ea typeface="Calibri" panose="020F0502020204030204" pitchFamily="34" charset="0"/>
            </a:rPr>
            <a:t>the</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contracted</a:t>
          </a:r>
          <a:r>
            <a:rPr lang="tr-TR" dirty="0" smtClean="0">
              <a:latin typeface="Times New Roman" panose="02020603050405020304" pitchFamily="18" charset="0"/>
              <a:ea typeface="Calibri" panose="020F0502020204030204" pitchFamily="34" charset="0"/>
            </a:rPr>
            <a:t> </a:t>
          </a:r>
          <a:r>
            <a:rPr lang="tr-TR" dirty="0" err="1" smtClean="0">
              <a:latin typeface="Times New Roman" panose="02020603050405020304" pitchFamily="18" charset="0"/>
              <a:ea typeface="Calibri" panose="020F0502020204030204" pitchFamily="34" charset="0"/>
            </a:rPr>
            <a:t>managers</a:t>
          </a:r>
          <a:r>
            <a:rPr lang="tr-TR" dirty="0" smtClean="0">
              <a:latin typeface="Times New Roman" panose="02020603050405020304" pitchFamily="18" charset="0"/>
              <a:ea typeface="Calibri" panose="020F0502020204030204" pitchFamily="34" charset="0"/>
            </a:rPr>
            <a:t>.</a:t>
          </a:r>
        </a:p>
      </dgm:t>
    </dgm:pt>
    <dgm:pt modelId="{D1945711-B1FE-4B11-A94C-1DEBEE31CAD2}" type="parTrans" cxnId="{B2AFC397-1547-408D-9BA9-E83AE5BFF8A3}">
      <dgm:prSet/>
      <dgm:spPr/>
      <dgm:t>
        <a:bodyPr/>
        <a:lstStyle/>
        <a:p>
          <a:endParaRPr lang="tr-TR"/>
        </a:p>
      </dgm:t>
    </dgm:pt>
    <dgm:pt modelId="{260BC79A-3545-4884-B2C7-C9B85FC2B1FD}" type="sibTrans" cxnId="{B2AFC397-1547-408D-9BA9-E83AE5BFF8A3}">
      <dgm:prSet/>
      <dgm:spPr/>
      <dgm:t>
        <a:bodyPr/>
        <a:lstStyle/>
        <a:p>
          <a:endParaRPr lang="tr-TR"/>
        </a:p>
      </dgm:t>
    </dgm:pt>
    <dgm:pt modelId="{CD0D23C9-B6EF-429B-B883-72EB32D95913}">
      <dgm:prSet phldrT="[Metin]"/>
      <dgm:spPr/>
      <dgm:t>
        <a:bodyPr/>
        <a:lstStyle/>
        <a:p>
          <a:r>
            <a:rPr lang="tr-TR" dirty="0" err="1" smtClean="0"/>
            <a:t>It</a:t>
          </a:r>
          <a:r>
            <a:rPr lang="tr-TR" dirty="0" smtClean="0"/>
            <a:t> is </a:t>
          </a:r>
          <a:r>
            <a:rPr lang="tr-TR" dirty="0" err="1" smtClean="0"/>
            <a:t>used</a:t>
          </a:r>
          <a:r>
            <a:rPr lang="tr-TR" dirty="0" smtClean="0"/>
            <a:t> in </a:t>
          </a:r>
          <a:r>
            <a:rPr lang="tr-TR" dirty="0" err="1" smtClean="0"/>
            <a:t>staging</a:t>
          </a:r>
          <a:r>
            <a:rPr lang="tr-TR" dirty="0" smtClean="0"/>
            <a:t> </a:t>
          </a:r>
          <a:r>
            <a:rPr lang="tr-TR" dirty="0" err="1" smtClean="0"/>
            <a:t>health</a:t>
          </a:r>
          <a:r>
            <a:rPr lang="tr-TR" dirty="0" smtClean="0"/>
            <a:t> </a:t>
          </a:r>
          <a:r>
            <a:rPr lang="tr-TR" dirty="0" err="1" smtClean="0"/>
            <a:t>care</a:t>
          </a:r>
          <a:r>
            <a:rPr lang="tr-TR" dirty="0" smtClean="0"/>
            <a:t> </a:t>
          </a:r>
          <a:r>
            <a:rPr lang="tr-TR" dirty="0" err="1" smtClean="0"/>
            <a:t>providers</a:t>
          </a:r>
          <a:endParaRPr lang="tr-TR" dirty="0"/>
        </a:p>
      </dgm:t>
    </dgm:pt>
    <dgm:pt modelId="{C640FBAB-E361-48C6-B77B-CF463A3E6E0D}" type="parTrans" cxnId="{104C7237-3AD7-49FB-BFFC-0C5AF51CD37A}">
      <dgm:prSet/>
      <dgm:spPr/>
      <dgm:t>
        <a:bodyPr/>
        <a:lstStyle/>
        <a:p>
          <a:endParaRPr lang="tr-TR"/>
        </a:p>
      </dgm:t>
    </dgm:pt>
    <dgm:pt modelId="{C552C997-B2FC-46B4-8FE0-E5F9938FB382}" type="sibTrans" cxnId="{104C7237-3AD7-49FB-BFFC-0C5AF51CD37A}">
      <dgm:prSet/>
      <dgm:spPr/>
      <dgm:t>
        <a:bodyPr/>
        <a:lstStyle/>
        <a:p>
          <a:endParaRPr lang="tr-TR"/>
        </a:p>
      </dgm:t>
    </dgm:pt>
    <dgm:pt modelId="{22DA300C-691A-4491-8266-0388055B0E6A}">
      <dgm:prSet phldrT="[Metin]"/>
      <dgm:spPr/>
      <dgm:t>
        <a:bodyPr/>
        <a:lstStyle/>
        <a:p>
          <a:r>
            <a:rPr lang="tr-TR" dirty="0" err="1" smtClean="0"/>
            <a:t>Health</a:t>
          </a:r>
          <a:r>
            <a:rPr lang="tr-TR" dirty="0" smtClean="0"/>
            <a:t> </a:t>
          </a:r>
          <a:r>
            <a:rPr lang="tr-TR" dirty="0" err="1" smtClean="0"/>
            <a:t>facilities</a:t>
          </a:r>
          <a:r>
            <a:rPr lang="tr-TR" dirty="0" smtClean="0"/>
            <a:t> </a:t>
          </a:r>
          <a:r>
            <a:rPr lang="tr-TR" dirty="0" err="1" smtClean="0"/>
            <a:t>should</a:t>
          </a:r>
          <a:r>
            <a:rPr lang="tr-TR" dirty="0" smtClean="0"/>
            <a:t> </a:t>
          </a:r>
          <a:r>
            <a:rPr lang="tr-TR" dirty="0" err="1" smtClean="0"/>
            <a:t>have</a:t>
          </a:r>
          <a:r>
            <a:rPr lang="tr-TR" dirty="0" smtClean="0"/>
            <a:t> </a:t>
          </a:r>
          <a:r>
            <a:rPr lang="tr-TR" dirty="0" err="1" smtClean="0"/>
            <a:t>received</a:t>
          </a:r>
          <a:r>
            <a:rPr lang="tr-TR" dirty="0" smtClean="0"/>
            <a:t> a minimum </a:t>
          </a:r>
          <a:r>
            <a:rPr lang="tr-TR" dirty="0" err="1" smtClean="0"/>
            <a:t>score</a:t>
          </a:r>
          <a:r>
            <a:rPr lang="tr-TR" dirty="0" smtClean="0"/>
            <a:t> of 85 </a:t>
          </a:r>
          <a:r>
            <a:rPr lang="tr-TR" dirty="0" err="1" smtClean="0"/>
            <a:t>from</a:t>
          </a:r>
          <a:r>
            <a:rPr lang="tr-TR" dirty="0" smtClean="0"/>
            <a:t> </a:t>
          </a:r>
          <a:r>
            <a:rPr lang="tr-TR" dirty="0" err="1" smtClean="0"/>
            <a:t>the</a:t>
          </a:r>
          <a:r>
            <a:rPr lang="tr-TR" dirty="0" smtClean="0"/>
            <a:t> </a:t>
          </a:r>
          <a:r>
            <a:rPr lang="tr-TR" dirty="0" err="1" smtClean="0"/>
            <a:t>assessment</a:t>
          </a:r>
          <a:r>
            <a:rPr lang="tr-TR" dirty="0" smtClean="0"/>
            <a:t> of </a:t>
          </a:r>
          <a:r>
            <a:rPr lang="tr-TR" dirty="0" err="1" smtClean="0"/>
            <a:t>quality</a:t>
          </a:r>
          <a:r>
            <a:rPr lang="tr-TR" dirty="0" smtClean="0"/>
            <a:t> </a:t>
          </a:r>
          <a:r>
            <a:rPr lang="tr-TR" dirty="0" err="1" smtClean="0"/>
            <a:t>standards</a:t>
          </a:r>
          <a:r>
            <a:rPr lang="tr-TR" dirty="0" smtClean="0"/>
            <a:t> in </a:t>
          </a:r>
          <a:r>
            <a:rPr lang="tr-TR" dirty="0" err="1" smtClean="0"/>
            <a:t>health</a:t>
          </a:r>
          <a:r>
            <a:rPr lang="tr-TR" dirty="0" smtClean="0"/>
            <a:t> </a:t>
          </a:r>
          <a:r>
            <a:rPr lang="tr-TR" dirty="0" err="1" smtClean="0"/>
            <a:t>care</a:t>
          </a:r>
          <a:r>
            <a:rPr lang="tr-TR" dirty="0" smtClean="0"/>
            <a:t> </a:t>
          </a:r>
          <a:r>
            <a:rPr lang="tr-TR" dirty="0" err="1" smtClean="0"/>
            <a:t>before</a:t>
          </a:r>
          <a:r>
            <a:rPr lang="tr-TR" dirty="0" smtClean="0"/>
            <a:t> </a:t>
          </a:r>
          <a:r>
            <a:rPr lang="tr-TR" dirty="0" err="1" smtClean="0"/>
            <a:t>the</a:t>
          </a:r>
          <a:r>
            <a:rPr lang="tr-TR" dirty="0" smtClean="0"/>
            <a:t> </a:t>
          </a:r>
          <a:r>
            <a:rPr lang="tr-TR" dirty="0" err="1" smtClean="0"/>
            <a:t>date</a:t>
          </a:r>
          <a:r>
            <a:rPr lang="tr-TR" dirty="0" smtClean="0"/>
            <a:t> of </a:t>
          </a:r>
          <a:r>
            <a:rPr lang="tr-TR" dirty="0" err="1" smtClean="0"/>
            <a:t>application</a:t>
          </a:r>
          <a:r>
            <a:rPr lang="tr-TR" dirty="0" smtClean="0"/>
            <a:t> </a:t>
          </a:r>
          <a:r>
            <a:rPr lang="tr-TR" dirty="0" err="1" smtClean="0"/>
            <a:t>to</a:t>
          </a:r>
          <a:r>
            <a:rPr lang="tr-TR" dirty="0" smtClean="0"/>
            <a:t> </a:t>
          </a:r>
          <a:r>
            <a:rPr lang="tr-TR" dirty="0" err="1" smtClean="0"/>
            <a:t>health</a:t>
          </a:r>
          <a:r>
            <a:rPr lang="tr-TR" dirty="0" smtClean="0"/>
            <a:t> </a:t>
          </a:r>
          <a:r>
            <a:rPr lang="tr-TR" dirty="0" err="1" smtClean="0"/>
            <a:t>tourism</a:t>
          </a:r>
          <a:r>
            <a:rPr lang="tr-TR" dirty="0" smtClean="0"/>
            <a:t>.</a:t>
          </a:r>
          <a:endParaRPr lang="tr-TR" dirty="0"/>
        </a:p>
      </dgm:t>
    </dgm:pt>
    <dgm:pt modelId="{86D97CBA-D2DA-4A76-8F1C-18D40BCD7D54}" type="parTrans" cxnId="{81E11F2A-4E65-4B8B-946F-E6A8B691CA73}">
      <dgm:prSet/>
      <dgm:spPr/>
      <dgm:t>
        <a:bodyPr/>
        <a:lstStyle/>
        <a:p>
          <a:endParaRPr lang="tr-TR"/>
        </a:p>
      </dgm:t>
    </dgm:pt>
    <dgm:pt modelId="{1FEEB4DC-E2F7-4B58-80E0-BFF9991176B2}" type="sibTrans" cxnId="{81E11F2A-4E65-4B8B-946F-E6A8B691CA73}">
      <dgm:prSet/>
      <dgm:spPr/>
      <dgm:t>
        <a:bodyPr/>
        <a:lstStyle/>
        <a:p>
          <a:endParaRPr lang="tr-TR"/>
        </a:p>
      </dgm:t>
    </dgm:pt>
    <dgm:pt modelId="{9A450764-980B-4101-A2E9-FFAC5216156A}" type="pres">
      <dgm:prSet presAssocID="{93F0C570-F17C-4FB8-9F63-F6F41C1840BF}" presName="Name0" presStyleCnt="0">
        <dgm:presLayoutVars>
          <dgm:dir/>
          <dgm:resizeHandles val="exact"/>
        </dgm:presLayoutVars>
      </dgm:prSet>
      <dgm:spPr/>
      <dgm:t>
        <a:bodyPr/>
        <a:lstStyle/>
        <a:p>
          <a:endParaRPr lang="tr-TR"/>
        </a:p>
      </dgm:t>
    </dgm:pt>
    <dgm:pt modelId="{1305F8CD-8470-4AFA-BDBA-5E640DB70C53}" type="pres">
      <dgm:prSet presAssocID="{F707B911-6430-4AC2-8DAD-226F37055E77}" presName="node" presStyleLbl="node1" presStyleIdx="0" presStyleCnt="3">
        <dgm:presLayoutVars>
          <dgm:bulletEnabled val="1"/>
        </dgm:presLayoutVars>
      </dgm:prSet>
      <dgm:spPr/>
      <dgm:t>
        <a:bodyPr/>
        <a:lstStyle/>
        <a:p>
          <a:endParaRPr lang="tr-TR"/>
        </a:p>
      </dgm:t>
    </dgm:pt>
    <dgm:pt modelId="{740F3081-A743-4EF3-8737-BDBEC33B761F}" type="pres">
      <dgm:prSet presAssocID="{260BC79A-3545-4884-B2C7-C9B85FC2B1FD}" presName="sibTrans" presStyleCnt="0"/>
      <dgm:spPr/>
    </dgm:pt>
    <dgm:pt modelId="{4A5A43AA-7099-4B21-80BA-F229D1ABFE11}" type="pres">
      <dgm:prSet presAssocID="{CD0D23C9-B6EF-429B-B883-72EB32D95913}" presName="node" presStyleLbl="node1" presStyleIdx="1" presStyleCnt="3">
        <dgm:presLayoutVars>
          <dgm:bulletEnabled val="1"/>
        </dgm:presLayoutVars>
      </dgm:prSet>
      <dgm:spPr/>
      <dgm:t>
        <a:bodyPr/>
        <a:lstStyle/>
        <a:p>
          <a:endParaRPr lang="tr-TR"/>
        </a:p>
      </dgm:t>
    </dgm:pt>
    <dgm:pt modelId="{85B80EFA-FF86-4209-A37C-784DBA272348}" type="pres">
      <dgm:prSet presAssocID="{C552C997-B2FC-46B4-8FE0-E5F9938FB382}" presName="sibTrans" presStyleCnt="0"/>
      <dgm:spPr/>
    </dgm:pt>
    <dgm:pt modelId="{19D00848-75E8-4030-9D3A-0D4F65FED353}" type="pres">
      <dgm:prSet presAssocID="{22DA300C-691A-4491-8266-0388055B0E6A}" presName="node" presStyleLbl="node1" presStyleIdx="2" presStyleCnt="3">
        <dgm:presLayoutVars>
          <dgm:bulletEnabled val="1"/>
        </dgm:presLayoutVars>
      </dgm:prSet>
      <dgm:spPr/>
      <dgm:t>
        <a:bodyPr/>
        <a:lstStyle/>
        <a:p>
          <a:endParaRPr lang="tr-TR"/>
        </a:p>
      </dgm:t>
    </dgm:pt>
  </dgm:ptLst>
  <dgm:cxnLst>
    <dgm:cxn modelId="{9C361B06-0801-48A9-AC02-8AD067E352F9}" type="presOf" srcId="{CD0D23C9-B6EF-429B-B883-72EB32D95913}" destId="{4A5A43AA-7099-4B21-80BA-F229D1ABFE11}" srcOrd="0" destOrd="0" presId="urn:microsoft.com/office/officeart/2005/8/layout/hList6"/>
    <dgm:cxn modelId="{104C7237-3AD7-49FB-BFFC-0C5AF51CD37A}" srcId="{93F0C570-F17C-4FB8-9F63-F6F41C1840BF}" destId="{CD0D23C9-B6EF-429B-B883-72EB32D95913}" srcOrd="1" destOrd="0" parTransId="{C640FBAB-E361-48C6-B77B-CF463A3E6E0D}" sibTransId="{C552C997-B2FC-46B4-8FE0-E5F9938FB382}"/>
    <dgm:cxn modelId="{05C7E781-F1A4-4AD1-9F82-CE54D05799BB}" type="presOf" srcId="{F707B911-6430-4AC2-8DAD-226F37055E77}" destId="{1305F8CD-8470-4AFA-BDBA-5E640DB70C53}" srcOrd="0" destOrd="0" presId="urn:microsoft.com/office/officeart/2005/8/layout/hList6"/>
    <dgm:cxn modelId="{A02B625B-7B63-49C7-887D-CC03C880BFEF}" type="presOf" srcId="{93F0C570-F17C-4FB8-9F63-F6F41C1840BF}" destId="{9A450764-980B-4101-A2E9-FFAC5216156A}" srcOrd="0" destOrd="0" presId="urn:microsoft.com/office/officeart/2005/8/layout/hList6"/>
    <dgm:cxn modelId="{A7DDE8CF-56F3-4BFE-B006-8ED1DFCF4BB3}" type="presOf" srcId="{22DA300C-691A-4491-8266-0388055B0E6A}" destId="{19D00848-75E8-4030-9D3A-0D4F65FED353}" srcOrd="0" destOrd="0" presId="urn:microsoft.com/office/officeart/2005/8/layout/hList6"/>
    <dgm:cxn modelId="{81E11F2A-4E65-4B8B-946F-E6A8B691CA73}" srcId="{93F0C570-F17C-4FB8-9F63-F6F41C1840BF}" destId="{22DA300C-691A-4491-8266-0388055B0E6A}" srcOrd="2" destOrd="0" parTransId="{86D97CBA-D2DA-4A76-8F1C-18D40BCD7D54}" sibTransId="{1FEEB4DC-E2F7-4B58-80E0-BFF9991176B2}"/>
    <dgm:cxn modelId="{B2AFC397-1547-408D-9BA9-E83AE5BFF8A3}" srcId="{93F0C570-F17C-4FB8-9F63-F6F41C1840BF}" destId="{F707B911-6430-4AC2-8DAD-226F37055E77}" srcOrd="0" destOrd="0" parTransId="{D1945711-B1FE-4B11-A94C-1DEBEE31CAD2}" sibTransId="{260BC79A-3545-4884-B2C7-C9B85FC2B1FD}"/>
    <dgm:cxn modelId="{EF6399B5-80A1-4E47-A08B-ABB68A6BD6B1}" type="presParOf" srcId="{9A450764-980B-4101-A2E9-FFAC5216156A}" destId="{1305F8CD-8470-4AFA-BDBA-5E640DB70C53}" srcOrd="0" destOrd="0" presId="urn:microsoft.com/office/officeart/2005/8/layout/hList6"/>
    <dgm:cxn modelId="{10930B44-8DAF-41E7-A5BF-3049B81529E0}" type="presParOf" srcId="{9A450764-980B-4101-A2E9-FFAC5216156A}" destId="{740F3081-A743-4EF3-8737-BDBEC33B761F}" srcOrd="1" destOrd="0" presId="urn:microsoft.com/office/officeart/2005/8/layout/hList6"/>
    <dgm:cxn modelId="{9CAD27EB-8BF8-4D52-AF80-815A4622ED8E}" type="presParOf" srcId="{9A450764-980B-4101-A2E9-FFAC5216156A}" destId="{4A5A43AA-7099-4B21-80BA-F229D1ABFE11}" srcOrd="2" destOrd="0" presId="urn:microsoft.com/office/officeart/2005/8/layout/hList6"/>
    <dgm:cxn modelId="{C0D9501B-0E1A-471A-9EF7-EEC4A7C0D0A8}" type="presParOf" srcId="{9A450764-980B-4101-A2E9-FFAC5216156A}" destId="{85B80EFA-FF86-4209-A37C-784DBA272348}" srcOrd="3" destOrd="0" presId="urn:microsoft.com/office/officeart/2005/8/layout/hList6"/>
    <dgm:cxn modelId="{7912B848-4198-45E9-AB42-62B409530480}" type="presParOf" srcId="{9A450764-980B-4101-A2E9-FFAC5216156A}" destId="{19D00848-75E8-4030-9D3A-0D4F65FED353}" srcOrd="4"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401F98F-7C5B-4FD6-ADF9-007303F681D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4C8ED788-9954-4801-AE2F-8D6423EFD182}">
      <dgm:prSet phldrT="[Metin]"/>
      <dgm:spPr/>
      <dgm:t>
        <a:bodyPr/>
        <a:lstStyle/>
        <a:p>
          <a:r>
            <a:rPr lang="tr-TR" dirty="0" err="1" smtClean="0"/>
            <a:t>Provincial</a:t>
          </a:r>
          <a:r>
            <a:rPr lang="tr-TR" dirty="0" smtClean="0"/>
            <a:t> </a:t>
          </a:r>
          <a:r>
            <a:rPr lang="tr-TR" dirty="0" err="1" smtClean="0"/>
            <a:t>Health</a:t>
          </a:r>
          <a:r>
            <a:rPr lang="tr-TR" dirty="0" smtClean="0"/>
            <a:t> Service </a:t>
          </a:r>
          <a:r>
            <a:rPr lang="tr-TR" dirty="0" err="1" smtClean="0"/>
            <a:t>Indicators</a:t>
          </a:r>
          <a:r>
            <a:rPr lang="tr-TR" dirty="0" smtClean="0"/>
            <a:t> Guide</a:t>
          </a:r>
          <a:endParaRPr lang="tr-TR" dirty="0"/>
        </a:p>
      </dgm:t>
    </dgm:pt>
    <dgm:pt modelId="{29EF5E7C-2087-4C0A-B3AB-CE99C1750691}" type="parTrans" cxnId="{BAF11225-D602-4371-B1A7-04E0BD6BE6BF}">
      <dgm:prSet/>
      <dgm:spPr/>
      <dgm:t>
        <a:bodyPr/>
        <a:lstStyle/>
        <a:p>
          <a:endParaRPr lang="tr-TR"/>
        </a:p>
      </dgm:t>
    </dgm:pt>
    <dgm:pt modelId="{82DBE98D-7D74-4279-8A93-64FD21A7B371}" type="sibTrans" cxnId="{BAF11225-D602-4371-B1A7-04E0BD6BE6BF}">
      <dgm:prSet/>
      <dgm:spPr/>
      <dgm:t>
        <a:bodyPr/>
        <a:lstStyle/>
        <a:p>
          <a:endParaRPr lang="tr-TR"/>
        </a:p>
      </dgm:t>
    </dgm:pt>
    <dgm:pt modelId="{5FF35F31-B142-4AB3-8DAD-47FB77AB3CCA}">
      <dgm:prSet phldrT="[Metin]"/>
      <dgm:spPr/>
      <dgm:t>
        <a:bodyPr/>
        <a:lstStyle/>
        <a:p>
          <a:r>
            <a:rPr lang="tr-TR" dirty="0" smtClean="0"/>
            <a:t>General Information </a:t>
          </a:r>
          <a:r>
            <a:rPr lang="tr-TR" dirty="0" err="1" smtClean="0"/>
            <a:t>about</a:t>
          </a:r>
          <a:r>
            <a:rPr lang="tr-TR" dirty="0" smtClean="0"/>
            <a:t> </a:t>
          </a:r>
          <a:r>
            <a:rPr lang="tr-TR" dirty="0" err="1" smtClean="0"/>
            <a:t>the</a:t>
          </a:r>
          <a:r>
            <a:rPr lang="tr-TR" dirty="0" smtClean="0"/>
            <a:t> </a:t>
          </a:r>
          <a:r>
            <a:rPr lang="tr-TR" dirty="0" err="1" smtClean="0"/>
            <a:t>Province</a:t>
          </a:r>
          <a:endParaRPr lang="tr-TR" dirty="0"/>
        </a:p>
      </dgm:t>
    </dgm:pt>
    <dgm:pt modelId="{EB22AE2D-B6D1-4C89-B7FC-1D91D1646122}" type="parTrans" cxnId="{6DB7DCFC-A240-4FEB-8EB5-B39E7062528B}">
      <dgm:prSet/>
      <dgm:spPr/>
      <dgm:t>
        <a:bodyPr/>
        <a:lstStyle/>
        <a:p>
          <a:endParaRPr lang="tr-TR"/>
        </a:p>
      </dgm:t>
    </dgm:pt>
    <dgm:pt modelId="{B82EAD40-2219-4AFD-87F1-2A569BC33C56}" type="sibTrans" cxnId="{6DB7DCFC-A240-4FEB-8EB5-B39E7062528B}">
      <dgm:prSet/>
      <dgm:spPr/>
      <dgm:t>
        <a:bodyPr/>
        <a:lstStyle/>
        <a:p>
          <a:endParaRPr lang="tr-TR"/>
        </a:p>
      </dgm:t>
    </dgm:pt>
    <dgm:pt modelId="{2EA2580E-B338-4FEF-BA31-CF47FA39A2B2}">
      <dgm:prSet phldrT="[Metin]"/>
      <dgm:spPr/>
      <dgm:t>
        <a:bodyPr/>
        <a:lstStyle/>
        <a:p>
          <a:r>
            <a:rPr lang="en-US" dirty="0" smtClean="0"/>
            <a:t>Provincial Health Organization and Investments </a:t>
          </a:r>
          <a:endParaRPr lang="tr-TR" dirty="0"/>
        </a:p>
      </dgm:t>
    </dgm:pt>
    <dgm:pt modelId="{97137C52-2366-4076-B2E1-CF6DB2B34711}" type="parTrans" cxnId="{54EC0645-B606-4348-B213-D6580DD1585A}">
      <dgm:prSet/>
      <dgm:spPr/>
      <dgm:t>
        <a:bodyPr/>
        <a:lstStyle/>
        <a:p>
          <a:endParaRPr lang="tr-TR"/>
        </a:p>
      </dgm:t>
    </dgm:pt>
    <dgm:pt modelId="{0DAF685A-5BD6-4EE6-9A42-B4F42FC220AF}" type="sibTrans" cxnId="{54EC0645-B606-4348-B213-D6580DD1585A}">
      <dgm:prSet/>
      <dgm:spPr/>
      <dgm:t>
        <a:bodyPr/>
        <a:lstStyle/>
        <a:p>
          <a:endParaRPr lang="tr-TR"/>
        </a:p>
      </dgm:t>
    </dgm:pt>
    <dgm:pt modelId="{D03F0279-2A81-4283-AF87-D1CBBC2E121A}">
      <dgm:prSet phldrT="[Metin]"/>
      <dgm:spPr/>
      <dgm:t>
        <a:bodyPr/>
        <a:lstStyle/>
        <a:p>
          <a:r>
            <a:rPr lang="tr-TR" dirty="0" err="1" smtClean="0"/>
            <a:t>Health</a:t>
          </a:r>
          <a:r>
            <a:rPr lang="tr-TR" dirty="0" smtClean="0"/>
            <a:t> Service </a:t>
          </a:r>
          <a:r>
            <a:rPr lang="tr-TR" dirty="0" err="1" smtClean="0"/>
            <a:t>Indicators</a:t>
          </a:r>
          <a:endParaRPr lang="tr-TR" dirty="0"/>
        </a:p>
      </dgm:t>
    </dgm:pt>
    <dgm:pt modelId="{1BB47C4D-D170-43C7-928E-A29EBDA3F3B0}" type="parTrans" cxnId="{CFD057E2-F7B9-41A6-8616-57FAD8D8C4FF}">
      <dgm:prSet/>
      <dgm:spPr/>
      <dgm:t>
        <a:bodyPr/>
        <a:lstStyle/>
        <a:p>
          <a:endParaRPr lang="tr-TR"/>
        </a:p>
      </dgm:t>
    </dgm:pt>
    <dgm:pt modelId="{8067526C-244A-4E40-8BBC-F3377D361CD6}" type="sibTrans" cxnId="{CFD057E2-F7B9-41A6-8616-57FAD8D8C4FF}">
      <dgm:prSet/>
      <dgm:spPr/>
      <dgm:t>
        <a:bodyPr/>
        <a:lstStyle/>
        <a:p>
          <a:endParaRPr lang="tr-TR"/>
        </a:p>
      </dgm:t>
    </dgm:pt>
    <dgm:pt modelId="{F67D8C93-3B75-44FF-858A-FC9E272820FA}" type="pres">
      <dgm:prSet presAssocID="{A401F98F-7C5B-4FD6-ADF9-007303F681D4}" presName="hierChild1" presStyleCnt="0">
        <dgm:presLayoutVars>
          <dgm:orgChart val="1"/>
          <dgm:chPref val="1"/>
          <dgm:dir/>
          <dgm:animOne val="branch"/>
          <dgm:animLvl val="lvl"/>
          <dgm:resizeHandles/>
        </dgm:presLayoutVars>
      </dgm:prSet>
      <dgm:spPr/>
      <dgm:t>
        <a:bodyPr/>
        <a:lstStyle/>
        <a:p>
          <a:endParaRPr lang="tr-TR"/>
        </a:p>
      </dgm:t>
    </dgm:pt>
    <dgm:pt modelId="{3D4BCD34-A57A-4BEA-8132-D9CFB08FB9A3}" type="pres">
      <dgm:prSet presAssocID="{4C8ED788-9954-4801-AE2F-8D6423EFD182}" presName="hierRoot1" presStyleCnt="0">
        <dgm:presLayoutVars>
          <dgm:hierBranch val="init"/>
        </dgm:presLayoutVars>
      </dgm:prSet>
      <dgm:spPr/>
    </dgm:pt>
    <dgm:pt modelId="{DCC2A0D3-D983-46AD-87B4-9A88061C7B05}" type="pres">
      <dgm:prSet presAssocID="{4C8ED788-9954-4801-AE2F-8D6423EFD182}" presName="rootComposite1" presStyleCnt="0"/>
      <dgm:spPr/>
    </dgm:pt>
    <dgm:pt modelId="{DCB91D82-0158-413F-A4EB-805A8F965C0F}" type="pres">
      <dgm:prSet presAssocID="{4C8ED788-9954-4801-AE2F-8D6423EFD182}" presName="rootText1" presStyleLbl="node0" presStyleIdx="0" presStyleCnt="1" custScaleX="123870" custScaleY="124430" custLinFactNeighborX="733" custLinFactNeighborY="-76960">
        <dgm:presLayoutVars>
          <dgm:chPref val="3"/>
        </dgm:presLayoutVars>
      </dgm:prSet>
      <dgm:spPr/>
      <dgm:t>
        <a:bodyPr/>
        <a:lstStyle/>
        <a:p>
          <a:endParaRPr lang="tr-TR"/>
        </a:p>
      </dgm:t>
    </dgm:pt>
    <dgm:pt modelId="{18200B98-3A14-4685-B7A6-2C76931F02AA}" type="pres">
      <dgm:prSet presAssocID="{4C8ED788-9954-4801-AE2F-8D6423EFD182}" presName="rootConnector1" presStyleLbl="node1" presStyleIdx="0" presStyleCnt="0"/>
      <dgm:spPr/>
      <dgm:t>
        <a:bodyPr/>
        <a:lstStyle/>
        <a:p>
          <a:endParaRPr lang="tr-TR"/>
        </a:p>
      </dgm:t>
    </dgm:pt>
    <dgm:pt modelId="{96F9C817-F2AD-431B-A701-61F1687C08E4}" type="pres">
      <dgm:prSet presAssocID="{4C8ED788-9954-4801-AE2F-8D6423EFD182}" presName="hierChild2" presStyleCnt="0"/>
      <dgm:spPr/>
    </dgm:pt>
    <dgm:pt modelId="{CB517D94-17B1-4566-9FA9-CEC98F1F126E}" type="pres">
      <dgm:prSet presAssocID="{EB22AE2D-B6D1-4C89-B7FC-1D91D1646122}" presName="Name37" presStyleLbl="parChTrans1D2" presStyleIdx="0" presStyleCnt="3"/>
      <dgm:spPr/>
      <dgm:t>
        <a:bodyPr/>
        <a:lstStyle/>
        <a:p>
          <a:endParaRPr lang="tr-TR"/>
        </a:p>
      </dgm:t>
    </dgm:pt>
    <dgm:pt modelId="{A3FD0F02-D0E9-4BA8-A0CB-723111CB2AA5}" type="pres">
      <dgm:prSet presAssocID="{5FF35F31-B142-4AB3-8DAD-47FB77AB3CCA}" presName="hierRoot2" presStyleCnt="0">
        <dgm:presLayoutVars>
          <dgm:hierBranch val="init"/>
        </dgm:presLayoutVars>
      </dgm:prSet>
      <dgm:spPr/>
    </dgm:pt>
    <dgm:pt modelId="{597E832C-5FC1-48D0-AA92-E87917564C87}" type="pres">
      <dgm:prSet presAssocID="{5FF35F31-B142-4AB3-8DAD-47FB77AB3CCA}" presName="rootComposite" presStyleCnt="0"/>
      <dgm:spPr/>
    </dgm:pt>
    <dgm:pt modelId="{818968E8-F90A-4425-8ECE-BA99F163A240}" type="pres">
      <dgm:prSet presAssocID="{5FF35F31-B142-4AB3-8DAD-47FB77AB3CCA}" presName="rootText" presStyleLbl="node2" presStyleIdx="0" presStyleCnt="3" custLinFactNeighborX="-23" custLinFactNeighborY="-72345">
        <dgm:presLayoutVars>
          <dgm:chPref val="3"/>
        </dgm:presLayoutVars>
      </dgm:prSet>
      <dgm:spPr/>
      <dgm:t>
        <a:bodyPr/>
        <a:lstStyle/>
        <a:p>
          <a:endParaRPr lang="tr-TR"/>
        </a:p>
      </dgm:t>
    </dgm:pt>
    <dgm:pt modelId="{1E80F2F7-EE0E-4DD3-BC59-E3A02D3439B2}" type="pres">
      <dgm:prSet presAssocID="{5FF35F31-B142-4AB3-8DAD-47FB77AB3CCA}" presName="rootConnector" presStyleLbl="node2" presStyleIdx="0" presStyleCnt="3"/>
      <dgm:spPr/>
      <dgm:t>
        <a:bodyPr/>
        <a:lstStyle/>
        <a:p>
          <a:endParaRPr lang="tr-TR"/>
        </a:p>
      </dgm:t>
    </dgm:pt>
    <dgm:pt modelId="{2444B07C-FF4E-4DF6-ACB9-32D00702CECC}" type="pres">
      <dgm:prSet presAssocID="{5FF35F31-B142-4AB3-8DAD-47FB77AB3CCA}" presName="hierChild4" presStyleCnt="0"/>
      <dgm:spPr/>
    </dgm:pt>
    <dgm:pt modelId="{E522FF51-31B9-4EE5-A30C-F9CD1C2ACBAC}" type="pres">
      <dgm:prSet presAssocID="{5FF35F31-B142-4AB3-8DAD-47FB77AB3CCA}" presName="hierChild5" presStyleCnt="0"/>
      <dgm:spPr/>
    </dgm:pt>
    <dgm:pt modelId="{564B78C5-28CE-4F9E-A6C1-B66684B25767}" type="pres">
      <dgm:prSet presAssocID="{97137C52-2366-4076-B2E1-CF6DB2B34711}" presName="Name37" presStyleLbl="parChTrans1D2" presStyleIdx="1" presStyleCnt="3"/>
      <dgm:spPr/>
      <dgm:t>
        <a:bodyPr/>
        <a:lstStyle/>
        <a:p>
          <a:endParaRPr lang="tr-TR"/>
        </a:p>
      </dgm:t>
    </dgm:pt>
    <dgm:pt modelId="{2DB6C444-57AA-4904-8005-4425EE016A07}" type="pres">
      <dgm:prSet presAssocID="{2EA2580E-B338-4FEF-BA31-CF47FA39A2B2}" presName="hierRoot2" presStyleCnt="0">
        <dgm:presLayoutVars>
          <dgm:hierBranch val="init"/>
        </dgm:presLayoutVars>
      </dgm:prSet>
      <dgm:spPr/>
    </dgm:pt>
    <dgm:pt modelId="{F7BABC16-4DDE-4DA8-A13E-BAE2BA67F137}" type="pres">
      <dgm:prSet presAssocID="{2EA2580E-B338-4FEF-BA31-CF47FA39A2B2}" presName="rootComposite" presStyleCnt="0"/>
      <dgm:spPr/>
    </dgm:pt>
    <dgm:pt modelId="{F5270AC5-7982-4613-A246-0CE253E93DDD}" type="pres">
      <dgm:prSet presAssocID="{2EA2580E-B338-4FEF-BA31-CF47FA39A2B2}" presName="rootText" presStyleLbl="node2" presStyleIdx="1" presStyleCnt="3" custLinFactNeighborX="734" custLinFactNeighborY="-69582">
        <dgm:presLayoutVars>
          <dgm:chPref val="3"/>
        </dgm:presLayoutVars>
      </dgm:prSet>
      <dgm:spPr/>
      <dgm:t>
        <a:bodyPr/>
        <a:lstStyle/>
        <a:p>
          <a:endParaRPr lang="tr-TR"/>
        </a:p>
      </dgm:t>
    </dgm:pt>
    <dgm:pt modelId="{DCDF2542-F566-4A8C-82DB-C3B533E2F638}" type="pres">
      <dgm:prSet presAssocID="{2EA2580E-B338-4FEF-BA31-CF47FA39A2B2}" presName="rootConnector" presStyleLbl="node2" presStyleIdx="1" presStyleCnt="3"/>
      <dgm:spPr/>
      <dgm:t>
        <a:bodyPr/>
        <a:lstStyle/>
        <a:p>
          <a:endParaRPr lang="tr-TR"/>
        </a:p>
      </dgm:t>
    </dgm:pt>
    <dgm:pt modelId="{5B1B5CD6-49EF-484F-BD14-E9A97F992CEB}" type="pres">
      <dgm:prSet presAssocID="{2EA2580E-B338-4FEF-BA31-CF47FA39A2B2}" presName="hierChild4" presStyleCnt="0"/>
      <dgm:spPr/>
    </dgm:pt>
    <dgm:pt modelId="{B41F0614-B91F-40AE-98CD-940A9DC2B48F}" type="pres">
      <dgm:prSet presAssocID="{2EA2580E-B338-4FEF-BA31-CF47FA39A2B2}" presName="hierChild5" presStyleCnt="0"/>
      <dgm:spPr/>
    </dgm:pt>
    <dgm:pt modelId="{E9BFEEB9-A6B5-4411-96F0-C57171FE6CC1}" type="pres">
      <dgm:prSet presAssocID="{1BB47C4D-D170-43C7-928E-A29EBDA3F3B0}" presName="Name37" presStyleLbl="parChTrans1D2" presStyleIdx="2" presStyleCnt="3"/>
      <dgm:spPr/>
      <dgm:t>
        <a:bodyPr/>
        <a:lstStyle/>
        <a:p>
          <a:endParaRPr lang="tr-TR"/>
        </a:p>
      </dgm:t>
    </dgm:pt>
    <dgm:pt modelId="{26AADED5-D8C0-483A-9069-B6E53D5CF8C8}" type="pres">
      <dgm:prSet presAssocID="{D03F0279-2A81-4283-AF87-D1CBBC2E121A}" presName="hierRoot2" presStyleCnt="0">
        <dgm:presLayoutVars>
          <dgm:hierBranch val="init"/>
        </dgm:presLayoutVars>
      </dgm:prSet>
      <dgm:spPr/>
    </dgm:pt>
    <dgm:pt modelId="{11A4BF60-DE36-4EC4-B63D-3D56A665C36B}" type="pres">
      <dgm:prSet presAssocID="{D03F0279-2A81-4283-AF87-D1CBBC2E121A}" presName="rootComposite" presStyleCnt="0"/>
      <dgm:spPr/>
    </dgm:pt>
    <dgm:pt modelId="{5E603848-6AC0-46AD-B946-E66FD60C584C}" type="pres">
      <dgm:prSet presAssocID="{D03F0279-2A81-4283-AF87-D1CBBC2E121A}" presName="rootText" presStyleLbl="node2" presStyleIdx="2" presStyleCnt="3" custLinFactNeighborX="-1199" custLinFactNeighborY="-72345">
        <dgm:presLayoutVars>
          <dgm:chPref val="3"/>
        </dgm:presLayoutVars>
      </dgm:prSet>
      <dgm:spPr/>
      <dgm:t>
        <a:bodyPr/>
        <a:lstStyle/>
        <a:p>
          <a:endParaRPr lang="tr-TR"/>
        </a:p>
      </dgm:t>
    </dgm:pt>
    <dgm:pt modelId="{44EC2B5D-4C48-416F-A4E2-1B4291F02B4F}" type="pres">
      <dgm:prSet presAssocID="{D03F0279-2A81-4283-AF87-D1CBBC2E121A}" presName="rootConnector" presStyleLbl="node2" presStyleIdx="2" presStyleCnt="3"/>
      <dgm:spPr/>
      <dgm:t>
        <a:bodyPr/>
        <a:lstStyle/>
        <a:p>
          <a:endParaRPr lang="tr-TR"/>
        </a:p>
      </dgm:t>
    </dgm:pt>
    <dgm:pt modelId="{4A32ED9A-FAE5-42E7-BA11-03D00DFB542B}" type="pres">
      <dgm:prSet presAssocID="{D03F0279-2A81-4283-AF87-D1CBBC2E121A}" presName="hierChild4" presStyleCnt="0"/>
      <dgm:spPr/>
    </dgm:pt>
    <dgm:pt modelId="{FB72021A-B123-4520-8DCB-C776E32D9106}" type="pres">
      <dgm:prSet presAssocID="{D03F0279-2A81-4283-AF87-D1CBBC2E121A}" presName="hierChild5" presStyleCnt="0"/>
      <dgm:spPr/>
    </dgm:pt>
    <dgm:pt modelId="{0DC7D1EA-7A4F-43BE-8929-0A9356A20FC0}" type="pres">
      <dgm:prSet presAssocID="{4C8ED788-9954-4801-AE2F-8D6423EFD182}" presName="hierChild3" presStyleCnt="0"/>
      <dgm:spPr/>
    </dgm:pt>
  </dgm:ptLst>
  <dgm:cxnLst>
    <dgm:cxn modelId="{CFD057E2-F7B9-41A6-8616-57FAD8D8C4FF}" srcId="{4C8ED788-9954-4801-AE2F-8D6423EFD182}" destId="{D03F0279-2A81-4283-AF87-D1CBBC2E121A}" srcOrd="2" destOrd="0" parTransId="{1BB47C4D-D170-43C7-928E-A29EBDA3F3B0}" sibTransId="{8067526C-244A-4E40-8BBC-F3377D361CD6}"/>
    <dgm:cxn modelId="{EAB65674-FE7F-433A-B261-25DF5D94F5AD}" type="presOf" srcId="{4C8ED788-9954-4801-AE2F-8D6423EFD182}" destId="{18200B98-3A14-4685-B7A6-2C76931F02AA}" srcOrd="1" destOrd="0" presId="urn:microsoft.com/office/officeart/2005/8/layout/orgChart1"/>
    <dgm:cxn modelId="{1D207A0F-F4AD-4791-AA2F-1A2BBED907FC}" type="presOf" srcId="{1BB47C4D-D170-43C7-928E-A29EBDA3F3B0}" destId="{E9BFEEB9-A6B5-4411-96F0-C57171FE6CC1}" srcOrd="0" destOrd="0" presId="urn:microsoft.com/office/officeart/2005/8/layout/orgChart1"/>
    <dgm:cxn modelId="{7F14791C-F774-49F6-9409-2C9DA65C4211}" type="presOf" srcId="{2EA2580E-B338-4FEF-BA31-CF47FA39A2B2}" destId="{F5270AC5-7982-4613-A246-0CE253E93DDD}" srcOrd="0" destOrd="0" presId="urn:microsoft.com/office/officeart/2005/8/layout/orgChart1"/>
    <dgm:cxn modelId="{6DB7DCFC-A240-4FEB-8EB5-B39E7062528B}" srcId="{4C8ED788-9954-4801-AE2F-8D6423EFD182}" destId="{5FF35F31-B142-4AB3-8DAD-47FB77AB3CCA}" srcOrd="0" destOrd="0" parTransId="{EB22AE2D-B6D1-4C89-B7FC-1D91D1646122}" sibTransId="{B82EAD40-2219-4AFD-87F1-2A569BC33C56}"/>
    <dgm:cxn modelId="{71F04D9E-D81B-46B2-AECB-A258F1A66306}" type="presOf" srcId="{5FF35F31-B142-4AB3-8DAD-47FB77AB3CCA}" destId="{818968E8-F90A-4425-8ECE-BA99F163A240}" srcOrd="0" destOrd="0" presId="urn:microsoft.com/office/officeart/2005/8/layout/orgChart1"/>
    <dgm:cxn modelId="{A22F53D9-C27B-4794-BC66-50CA44F946A4}" type="presOf" srcId="{97137C52-2366-4076-B2E1-CF6DB2B34711}" destId="{564B78C5-28CE-4F9E-A6C1-B66684B25767}" srcOrd="0" destOrd="0" presId="urn:microsoft.com/office/officeart/2005/8/layout/orgChart1"/>
    <dgm:cxn modelId="{F60E1324-A262-46CC-9521-A15AD565DA53}" type="presOf" srcId="{D03F0279-2A81-4283-AF87-D1CBBC2E121A}" destId="{5E603848-6AC0-46AD-B946-E66FD60C584C}" srcOrd="0" destOrd="0" presId="urn:microsoft.com/office/officeart/2005/8/layout/orgChart1"/>
    <dgm:cxn modelId="{C4C557CE-13E4-450D-9493-FF9253C28C63}" type="presOf" srcId="{EB22AE2D-B6D1-4C89-B7FC-1D91D1646122}" destId="{CB517D94-17B1-4566-9FA9-CEC98F1F126E}" srcOrd="0" destOrd="0" presId="urn:microsoft.com/office/officeart/2005/8/layout/orgChart1"/>
    <dgm:cxn modelId="{DA86F0A6-AE87-411B-87FA-CD2425453BE4}" type="presOf" srcId="{4C8ED788-9954-4801-AE2F-8D6423EFD182}" destId="{DCB91D82-0158-413F-A4EB-805A8F965C0F}" srcOrd="0" destOrd="0" presId="urn:microsoft.com/office/officeart/2005/8/layout/orgChart1"/>
    <dgm:cxn modelId="{7D3CE14C-AE2F-4DD2-AA4B-182661B6044F}" type="presOf" srcId="{2EA2580E-B338-4FEF-BA31-CF47FA39A2B2}" destId="{DCDF2542-F566-4A8C-82DB-C3B533E2F638}" srcOrd="1" destOrd="0" presId="urn:microsoft.com/office/officeart/2005/8/layout/orgChart1"/>
    <dgm:cxn modelId="{54EC0645-B606-4348-B213-D6580DD1585A}" srcId="{4C8ED788-9954-4801-AE2F-8D6423EFD182}" destId="{2EA2580E-B338-4FEF-BA31-CF47FA39A2B2}" srcOrd="1" destOrd="0" parTransId="{97137C52-2366-4076-B2E1-CF6DB2B34711}" sibTransId="{0DAF685A-5BD6-4EE6-9A42-B4F42FC220AF}"/>
    <dgm:cxn modelId="{8FF575AA-42F7-4623-A9F6-D5519AB24E38}" type="presOf" srcId="{A401F98F-7C5B-4FD6-ADF9-007303F681D4}" destId="{F67D8C93-3B75-44FF-858A-FC9E272820FA}" srcOrd="0" destOrd="0" presId="urn:microsoft.com/office/officeart/2005/8/layout/orgChart1"/>
    <dgm:cxn modelId="{24923565-5911-4AB9-A334-1AD4D085FFDD}" type="presOf" srcId="{5FF35F31-B142-4AB3-8DAD-47FB77AB3CCA}" destId="{1E80F2F7-EE0E-4DD3-BC59-E3A02D3439B2}" srcOrd="1" destOrd="0" presId="urn:microsoft.com/office/officeart/2005/8/layout/orgChart1"/>
    <dgm:cxn modelId="{BAF11225-D602-4371-B1A7-04E0BD6BE6BF}" srcId="{A401F98F-7C5B-4FD6-ADF9-007303F681D4}" destId="{4C8ED788-9954-4801-AE2F-8D6423EFD182}" srcOrd="0" destOrd="0" parTransId="{29EF5E7C-2087-4C0A-B3AB-CE99C1750691}" sibTransId="{82DBE98D-7D74-4279-8A93-64FD21A7B371}"/>
    <dgm:cxn modelId="{9F737055-2F03-4AF2-A961-03C4E8C67E9D}" type="presOf" srcId="{D03F0279-2A81-4283-AF87-D1CBBC2E121A}" destId="{44EC2B5D-4C48-416F-A4E2-1B4291F02B4F}" srcOrd="1" destOrd="0" presId="urn:microsoft.com/office/officeart/2005/8/layout/orgChart1"/>
    <dgm:cxn modelId="{36B2A7F1-3306-474D-B8A4-117958C49432}" type="presParOf" srcId="{F67D8C93-3B75-44FF-858A-FC9E272820FA}" destId="{3D4BCD34-A57A-4BEA-8132-D9CFB08FB9A3}" srcOrd="0" destOrd="0" presId="urn:microsoft.com/office/officeart/2005/8/layout/orgChart1"/>
    <dgm:cxn modelId="{CC0496FC-B8B5-4EFC-B387-70CE66465E1D}" type="presParOf" srcId="{3D4BCD34-A57A-4BEA-8132-D9CFB08FB9A3}" destId="{DCC2A0D3-D983-46AD-87B4-9A88061C7B05}" srcOrd="0" destOrd="0" presId="urn:microsoft.com/office/officeart/2005/8/layout/orgChart1"/>
    <dgm:cxn modelId="{1D7BAF1C-9DAF-4FBF-948C-9BA78D50C8B3}" type="presParOf" srcId="{DCC2A0D3-D983-46AD-87B4-9A88061C7B05}" destId="{DCB91D82-0158-413F-A4EB-805A8F965C0F}" srcOrd="0" destOrd="0" presId="urn:microsoft.com/office/officeart/2005/8/layout/orgChart1"/>
    <dgm:cxn modelId="{A98CAA73-DE76-4427-93BF-EA7E8D40BA77}" type="presParOf" srcId="{DCC2A0D3-D983-46AD-87B4-9A88061C7B05}" destId="{18200B98-3A14-4685-B7A6-2C76931F02AA}" srcOrd="1" destOrd="0" presId="urn:microsoft.com/office/officeart/2005/8/layout/orgChart1"/>
    <dgm:cxn modelId="{61768053-3155-4552-9C68-59FD1221AA29}" type="presParOf" srcId="{3D4BCD34-A57A-4BEA-8132-D9CFB08FB9A3}" destId="{96F9C817-F2AD-431B-A701-61F1687C08E4}" srcOrd="1" destOrd="0" presId="urn:microsoft.com/office/officeart/2005/8/layout/orgChart1"/>
    <dgm:cxn modelId="{D2B7BD60-672F-47C6-9A71-24CD508C57CC}" type="presParOf" srcId="{96F9C817-F2AD-431B-A701-61F1687C08E4}" destId="{CB517D94-17B1-4566-9FA9-CEC98F1F126E}" srcOrd="0" destOrd="0" presId="urn:microsoft.com/office/officeart/2005/8/layout/orgChart1"/>
    <dgm:cxn modelId="{0AAADFDD-33FA-47BD-9F8C-13021E69C709}" type="presParOf" srcId="{96F9C817-F2AD-431B-A701-61F1687C08E4}" destId="{A3FD0F02-D0E9-4BA8-A0CB-723111CB2AA5}" srcOrd="1" destOrd="0" presId="urn:microsoft.com/office/officeart/2005/8/layout/orgChart1"/>
    <dgm:cxn modelId="{550D53C7-38BC-40EA-B634-0A1C4DA28D63}" type="presParOf" srcId="{A3FD0F02-D0E9-4BA8-A0CB-723111CB2AA5}" destId="{597E832C-5FC1-48D0-AA92-E87917564C87}" srcOrd="0" destOrd="0" presId="urn:microsoft.com/office/officeart/2005/8/layout/orgChart1"/>
    <dgm:cxn modelId="{80D61938-1324-4367-9E98-0A37934828DE}" type="presParOf" srcId="{597E832C-5FC1-48D0-AA92-E87917564C87}" destId="{818968E8-F90A-4425-8ECE-BA99F163A240}" srcOrd="0" destOrd="0" presId="urn:microsoft.com/office/officeart/2005/8/layout/orgChart1"/>
    <dgm:cxn modelId="{148BD56D-EFFA-4493-B0CA-AEC8BA58C09E}" type="presParOf" srcId="{597E832C-5FC1-48D0-AA92-E87917564C87}" destId="{1E80F2F7-EE0E-4DD3-BC59-E3A02D3439B2}" srcOrd="1" destOrd="0" presId="urn:microsoft.com/office/officeart/2005/8/layout/orgChart1"/>
    <dgm:cxn modelId="{3A8D913C-6CE4-40CB-92A3-B67CE253D7E8}" type="presParOf" srcId="{A3FD0F02-D0E9-4BA8-A0CB-723111CB2AA5}" destId="{2444B07C-FF4E-4DF6-ACB9-32D00702CECC}" srcOrd="1" destOrd="0" presId="urn:microsoft.com/office/officeart/2005/8/layout/orgChart1"/>
    <dgm:cxn modelId="{F0166D1F-D97E-408B-8CB3-A4D4026039F7}" type="presParOf" srcId="{A3FD0F02-D0E9-4BA8-A0CB-723111CB2AA5}" destId="{E522FF51-31B9-4EE5-A30C-F9CD1C2ACBAC}" srcOrd="2" destOrd="0" presId="urn:microsoft.com/office/officeart/2005/8/layout/orgChart1"/>
    <dgm:cxn modelId="{F14B2E1D-9F5E-4891-BD90-9F8CB0DA8A08}" type="presParOf" srcId="{96F9C817-F2AD-431B-A701-61F1687C08E4}" destId="{564B78C5-28CE-4F9E-A6C1-B66684B25767}" srcOrd="2" destOrd="0" presId="urn:microsoft.com/office/officeart/2005/8/layout/orgChart1"/>
    <dgm:cxn modelId="{3092D694-2BA8-4331-A677-55C8DBC2196A}" type="presParOf" srcId="{96F9C817-F2AD-431B-A701-61F1687C08E4}" destId="{2DB6C444-57AA-4904-8005-4425EE016A07}" srcOrd="3" destOrd="0" presId="urn:microsoft.com/office/officeart/2005/8/layout/orgChart1"/>
    <dgm:cxn modelId="{5590FF7D-FBF3-47AB-A16C-5A87C76BC16A}" type="presParOf" srcId="{2DB6C444-57AA-4904-8005-4425EE016A07}" destId="{F7BABC16-4DDE-4DA8-A13E-BAE2BA67F137}" srcOrd="0" destOrd="0" presId="urn:microsoft.com/office/officeart/2005/8/layout/orgChart1"/>
    <dgm:cxn modelId="{4DC8AF73-9B49-4364-9362-9456F3597042}" type="presParOf" srcId="{F7BABC16-4DDE-4DA8-A13E-BAE2BA67F137}" destId="{F5270AC5-7982-4613-A246-0CE253E93DDD}" srcOrd="0" destOrd="0" presId="urn:microsoft.com/office/officeart/2005/8/layout/orgChart1"/>
    <dgm:cxn modelId="{B55CA0ED-15D9-4DE8-A6C5-9D96A62D1EAF}" type="presParOf" srcId="{F7BABC16-4DDE-4DA8-A13E-BAE2BA67F137}" destId="{DCDF2542-F566-4A8C-82DB-C3B533E2F638}" srcOrd="1" destOrd="0" presId="urn:microsoft.com/office/officeart/2005/8/layout/orgChart1"/>
    <dgm:cxn modelId="{D3A676E9-C0BB-4C5D-A893-FAC5CDE292AC}" type="presParOf" srcId="{2DB6C444-57AA-4904-8005-4425EE016A07}" destId="{5B1B5CD6-49EF-484F-BD14-E9A97F992CEB}" srcOrd="1" destOrd="0" presId="urn:microsoft.com/office/officeart/2005/8/layout/orgChart1"/>
    <dgm:cxn modelId="{C798FC96-5004-4162-92FF-506C5B551692}" type="presParOf" srcId="{2DB6C444-57AA-4904-8005-4425EE016A07}" destId="{B41F0614-B91F-40AE-98CD-940A9DC2B48F}" srcOrd="2" destOrd="0" presId="urn:microsoft.com/office/officeart/2005/8/layout/orgChart1"/>
    <dgm:cxn modelId="{2A8C4601-4410-4D04-93E1-714D7E4D4121}" type="presParOf" srcId="{96F9C817-F2AD-431B-A701-61F1687C08E4}" destId="{E9BFEEB9-A6B5-4411-96F0-C57171FE6CC1}" srcOrd="4" destOrd="0" presId="urn:microsoft.com/office/officeart/2005/8/layout/orgChart1"/>
    <dgm:cxn modelId="{C96DB39D-AF5A-4874-9CC2-30FFC2F0682C}" type="presParOf" srcId="{96F9C817-F2AD-431B-A701-61F1687C08E4}" destId="{26AADED5-D8C0-483A-9069-B6E53D5CF8C8}" srcOrd="5" destOrd="0" presId="urn:microsoft.com/office/officeart/2005/8/layout/orgChart1"/>
    <dgm:cxn modelId="{C7FEE9BF-C410-4894-AD85-827332C5E670}" type="presParOf" srcId="{26AADED5-D8C0-483A-9069-B6E53D5CF8C8}" destId="{11A4BF60-DE36-4EC4-B63D-3D56A665C36B}" srcOrd="0" destOrd="0" presId="urn:microsoft.com/office/officeart/2005/8/layout/orgChart1"/>
    <dgm:cxn modelId="{C6459AA8-B048-4CFC-BC91-AC129F1680B5}" type="presParOf" srcId="{11A4BF60-DE36-4EC4-B63D-3D56A665C36B}" destId="{5E603848-6AC0-46AD-B946-E66FD60C584C}" srcOrd="0" destOrd="0" presId="urn:microsoft.com/office/officeart/2005/8/layout/orgChart1"/>
    <dgm:cxn modelId="{7ED0953E-77DE-497B-90F5-92964DA8A31E}" type="presParOf" srcId="{11A4BF60-DE36-4EC4-B63D-3D56A665C36B}" destId="{44EC2B5D-4C48-416F-A4E2-1B4291F02B4F}" srcOrd="1" destOrd="0" presId="urn:microsoft.com/office/officeart/2005/8/layout/orgChart1"/>
    <dgm:cxn modelId="{2D361ED8-F236-45CC-AF59-2D291AB12B9F}" type="presParOf" srcId="{26AADED5-D8C0-483A-9069-B6E53D5CF8C8}" destId="{4A32ED9A-FAE5-42E7-BA11-03D00DFB542B}" srcOrd="1" destOrd="0" presId="urn:microsoft.com/office/officeart/2005/8/layout/orgChart1"/>
    <dgm:cxn modelId="{18EE4C2D-BE03-48BF-9EEC-F3CBD72C3808}" type="presParOf" srcId="{26AADED5-D8C0-483A-9069-B6E53D5CF8C8}" destId="{FB72021A-B123-4520-8DCB-C776E32D9106}" srcOrd="2" destOrd="0" presId="urn:microsoft.com/office/officeart/2005/8/layout/orgChart1"/>
    <dgm:cxn modelId="{8D5AC76C-9D8B-4130-8E1F-15D605F72F94}" type="presParOf" srcId="{3D4BCD34-A57A-4BEA-8132-D9CFB08FB9A3}" destId="{0DC7D1EA-7A4F-43BE-8929-0A9356A20FC0}"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4BBFE01-0336-4AB0-8709-8C43D6FE0ACC}"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C8B0835D-30CE-448C-AB59-FF199A110DCF}">
      <dgm:prSet phldrT="[Metin]" custT="1"/>
      <dgm:spPr/>
      <dgm:t>
        <a:bodyPr/>
        <a:lstStyle/>
        <a:p>
          <a:r>
            <a:rPr lang="tr-TR" sz="2600" dirty="0" err="1" smtClean="0">
              <a:solidFill>
                <a:schemeClr val="bg1"/>
              </a:solidFill>
            </a:rPr>
            <a:t>The</a:t>
          </a:r>
          <a:r>
            <a:rPr lang="tr-TR" sz="2600" dirty="0" smtClean="0">
              <a:solidFill>
                <a:schemeClr val="bg1"/>
              </a:solidFill>
            </a:rPr>
            <a:t> </a:t>
          </a:r>
          <a:r>
            <a:rPr lang="tr-TR" sz="2600" dirty="0" err="1" smtClean="0">
              <a:solidFill>
                <a:schemeClr val="bg1"/>
              </a:solidFill>
            </a:rPr>
            <a:t>Hospital</a:t>
          </a:r>
          <a:r>
            <a:rPr lang="tr-TR" sz="2600" dirty="0" smtClean="0">
              <a:solidFill>
                <a:schemeClr val="bg1"/>
              </a:solidFill>
            </a:rPr>
            <a:t> </a:t>
          </a:r>
          <a:r>
            <a:rPr lang="tr-TR" sz="2600" dirty="0" err="1" smtClean="0">
              <a:solidFill>
                <a:schemeClr val="bg1"/>
              </a:solidFill>
            </a:rPr>
            <a:t>Inspection</a:t>
          </a:r>
          <a:r>
            <a:rPr lang="tr-TR" sz="2600" dirty="0" smtClean="0">
              <a:solidFill>
                <a:schemeClr val="bg1"/>
              </a:solidFill>
            </a:rPr>
            <a:t> Guide</a:t>
          </a:r>
          <a:endParaRPr lang="tr-TR" sz="2600" dirty="0">
            <a:solidFill>
              <a:schemeClr val="bg1"/>
            </a:solidFill>
          </a:endParaRPr>
        </a:p>
      </dgm:t>
    </dgm:pt>
    <dgm:pt modelId="{08101D97-F070-4C6C-8D1A-E13F5F5E9089}" type="parTrans" cxnId="{4E467F1F-F9F6-4BDA-AD91-4970CE153003}">
      <dgm:prSet/>
      <dgm:spPr/>
      <dgm:t>
        <a:bodyPr/>
        <a:lstStyle/>
        <a:p>
          <a:endParaRPr lang="tr-TR"/>
        </a:p>
      </dgm:t>
    </dgm:pt>
    <dgm:pt modelId="{44306800-EC2D-44D4-A1A4-B0F5910844F1}" type="sibTrans" cxnId="{4E467F1F-F9F6-4BDA-AD91-4970CE153003}">
      <dgm:prSet/>
      <dgm:spPr/>
      <dgm:t>
        <a:bodyPr/>
        <a:lstStyle/>
        <a:p>
          <a:endParaRPr lang="tr-TR"/>
        </a:p>
      </dgm:t>
    </dgm:pt>
    <dgm:pt modelId="{B5748E4C-FE52-479B-9B45-8B46EB080C22}">
      <dgm:prSet phldrT="[Metin]" custT="1"/>
      <dgm:spPr/>
      <dgm:t>
        <a:bodyPr/>
        <a:lstStyle/>
        <a:p>
          <a:r>
            <a:rPr lang="tr-TR" sz="2600" dirty="0" err="1" smtClean="0">
              <a:solidFill>
                <a:schemeClr val="bg1"/>
              </a:solidFill>
              <a:effectLst/>
              <a:latin typeface="+mn-lt"/>
              <a:ea typeface="+mn-ea"/>
              <a:cs typeface="+mn-cs"/>
            </a:rPr>
            <a:t>Emergency</a:t>
          </a:r>
          <a:r>
            <a:rPr lang="tr-TR" sz="2600" dirty="0" smtClean="0">
              <a:solidFill>
                <a:schemeClr val="bg1"/>
              </a:solidFill>
              <a:effectLst/>
              <a:latin typeface="+mn-lt"/>
              <a:ea typeface="+mn-ea"/>
              <a:cs typeface="+mn-cs"/>
            </a:rPr>
            <a:t> Service </a:t>
          </a:r>
          <a:r>
            <a:rPr lang="tr-TR" sz="2600" dirty="0" err="1" smtClean="0">
              <a:solidFill>
                <a:schemeClr val="bg1"/>
              </a:solidFill>
              <a:effectLst/>
              <a:latin typeface="+mn-lt"/>
              <a:ea typeface="+mn-ea"/>
              <a:cs typeface="+mn-cs"/>
            </a:rPr>
            <a:t>Standards</a:t>
          </a:r>
          <a:endParaRPr lang="tr-TR" sz="2600" dirty="0">
            <a:solidFill>
              <a:schemeClr val="bg1"/>
            </a:solidFill>
          </a:endParaRPr>
        </a:p>
      </dgm:t>
    </dgm:pt>
    <dgm:pt modelId="{981C0EF2-5D68-4F68-BE99-329DB83C0EDF}" type="parTrans" cxnId="{3C81B139-7FE7-47D1-AB27-0526B56E7320}">
      <dgm:prSet/>
      <dgm:spPr/>
      <dgm:t>
        <a:bodyPr/>
        <a:lstStyle/>
        <a:p>
          <a:endParaRPr lang="tr-TR"/>
        </a:p>
      </dgm:t>
    </dgm:pt>
    <dgm:pt modelId="{045BEE26-9420-4FC8-BDE4-EC4873007FCD}" type="sibTrans" cxnId="{3C81B139-7FE7-47D1-AB27-0526B56E7320}">
      <dgm:prSet/>
      <dgm:spPr/>
      <dgm:t>
        <a:bodyPr/>
        <a:lstStyle/>
        <a:p>
          <a:endParaRPr lang="tr-TR"/>
        </a:p>
      </dgm:t>
    </dgm:pt>
    <dgm:pt modelId="{10827B4D-BC32-4858-B57F-FC3A5D79C32E}">
      <dgm:prSet phldrT="[Metin]" custT="1"/>
      <dgm:spPr/>
      <dgm:t>
        <a:bodyPr/>
        <a:lstStyle/>
        <a:p>
          <a:r>
            <a:rPr lang="tr-TR" sz="2600" dirty="0" err="1" smtClean="0">
              <a:solidFill>
                <a:schemeClr val="bg1"/>
              </a:solidFill>
              <a:effectLst/>
              <a:latin typeface="+mn-lt"/>
              <a:ea typeface="+mn-ea"/>
              <a:cs typeface="+mn-cs"/>
            </a:rPr>
            <a:t>Building</a:t>
          </a:r>
          <a:r>
            <a:rPr lang="tr-TR" sz="2600" dirty="0" smtClean="0">
              <a:solidFill>
                <a:schemeClr val="bg1"/>
              </a:solidFill>
              <a:effectLst/>
              <a:latin typeface="+mn-lt"/>
              <a:ea typeface="+mn-ea"/>
              <a:cs typeface="+mn-cs"/>
            </a:rPr>
            <a:t> </a:t>
          </a:r>
          <a:r>
            <a:rPr lang="tr-TR" sz="2600" dirty="0" err="1" smtClean="0">
              <a:solidFill>
                <a:schemeClr val="bg1"/>
              </a:solidFill>
              <a:effectLst/>
              <a:latin typeface="+mn-lt"/>
              <a:ea typeface="+mn-ea"/>
              <a:cs typeface="+mn-cs"/>
            </a:rPr>
            <a:t>and</a:t>
          </a:r>
          <a:r>
            <a:rPr lang="tr-TR" sz="2600" dirty="0" smtClean="0">
              <a:solidFill>
                <a:schemeClr val="bg1"/>
              </a:solidFill>
              <a:effectLst/>
              <a:latin typeface="+mn-lt"/>
              <a:ea typeface="+mn-ea"/>
              <a:cs typeface="+mn-cs"/>
            </a:rPr>
            <a:t> Service </a:t>
          </a:r>
          <a:r>
            <a:rPr lang="tr-TR" sz="2600" dirty="0" err="1" smtClean="0">
              <a:solidFill>
                <a:schemeClr val="bg1"/>
              </a:solidFill>
              <a:effectLst/>
              <a:latin typeface="+mn-lt"/>
              <a:ea typeface="+mn-ea"/>
              <a:cs typeface="+mn-cs"/>
            </a:rPr>
            <a:t>Unit</a:t>
          </a:r>
          <a:r>
            <a:rPr lang="tr-TR" sz="2600" dirty="0" smtClean="0">
              <a:solidFill>
                <a:schemeClr val="bg1"/>
              </a:solidFill>
              <a:effectLst/>
              <a:latin typeface="+mn-lt"/>
              <a:ea typeface="+mn-ea"/>
              <a:cs typeface="+mn-cs"/>
            </a:rPr>
            <a:t> </a:t>
          </a:r>
          <a:r>
            <a:rPr lang="tr-TR" sz="2600" dirty="0" err="1" smtClean="0">
              <a:solidFill>
                <a:schemeClr val="bg1"/>
              </a:solidFill>
              <a:effectLst/>
              <a:latin typeface="+mn-lt"/>
              <a:ea typeface="+mn-ea"/>
              <a:cs typeface="+mn-cs"/>
            </a:rPr>
            <a:t>Standards</a:t>
          </a:r>
          <a:endParaRPr lang="tr-TR" sz="2600" dirty="0">
            <a:solidFill>
              <a:schemeClr val="bg1"/>
            </a:solidFill>
          </a:endParaRPr>
        </a:p>
      </dgm:t>
    </dgm:pt>
    <dgm:pt modelId="{B50ACB3E-745A-4ECA-A2D8-472C83A886DB}" type="parTrans" cxnId="{3B07B7A1-3F7C-45C6-82EC-D46CF295630E}">
      <dgm:prSet/>
      <dgm:spPr/>
      <dgm:t>
        <a:bodyPr/>
        <a:lstStyle/>
        <a:p>
          <a:endParaRPr lang="tr-TR"/>
        </a:p>
      </dgm:t>
    </dgm:pt>
    <dgm:pt modelId="{CE5BB18A-2530-4713-94C3-AAED97E246D3}" type="sibTrans" cxnId="{3B07B7A1-3F7C-45C6-82EC-D46CF295630E}">
      <dgm:prSet/>
      <dgm:spPr/>
      <dgm:t>
        <a:bodyPr/>
        <a:lstStyle/>
        <a:p>
          <a:endParaRPr lang="tr-TR"/>
        </a:p>
      </dgm:t>
    </dgm:pt>
    <dgm:pt modelId="{A9F186CE-6A7C-4F84-BFB8-598AE900CC6D}">
      <dgm:prSet phldrT="[Metin]" custT="1"/>
      <dgm:spPr/>
      <dgm:t>
        <a:bodyPr/>
        <a:lstStyle/>
        <a:p>
          <a:r>
            <a:rPr lang="tr-TR" sz="2600" dirty="0" err="1" smtClean="0">
              <a:solidFill>
                <a:schemeClr val="bg1"/>
              </a:solidFill>
              <a:effectLst/>
              <a:latin typeface="+mn-lt"/>
              <a:ea typeface="+mn-ea"/>
              <a:cs typeface="+mn-cs"/>
            </a:rPr>
            <a:t>Personnel</a:t>
          </a:r>
          <a:r>
            <a:rPr lang="tr-TR" sz="2600" dirty="0" smtClean="0">
              <a:solidFill>
                <a:schemeClr val="bg1"/>
              </a:solidFill>
              <a:effectLst/>
              <a:latin typeface="+mn-lt"/>
              <a:ea typeface="+mn-ea"/>
              <a:cs typeface="+mn-cs"/>
            </a:rPr>
            <a:t> </a:t>
          </a:r>
          <a:r>
            <a:rPr lang="tr-TR" sz="2600" dirty="0" err="1" smtClean="0">
              <a:solidFill>
                <a:schemeClr val="bg1"/>
              </a:solidFill>
              <a:effectLst/>
              <a:latin typeface="+mn-lt"/>
              <a:ea typeface="+mn-ea"/>
              <a:cs typeface="+mn-cs"/>
            </a:rPr>
            <a:t>Status</a:t>
          </a:r>
          <a:r>
            <a:rPr lang="tr-TR" sz="2600" dirty="0" smtClean="0">
              <a:solidFill>
                <a:schemeClr val="bg1"/>
              </a:solidFill>
              <a:effectLst/>
              <a:latin typeface="+mn-lt"/>
              <a:ea typeface="+mn-ea"/>
              <a:cs typeface="+mn-cs"/>
            </a:rPr>
            <a:t> </a:t>
          </a:r>
          <a:r>
            <a:rPr lang="tr-TR" sz="2600" dirty="0" err="1" smtClean="0">
              <a:solidFill>
                <a:schemeClr val="bg1"/>
              </a:solidFill>
              <a:effectLst/>
              <a:latin typeface="+mn-lt"/>
              <a:ea typeface="+mn-ea"/>
              <a:cs typeface="+mn-cs"/>
            </a:rPr>
            <a:t>Standards</a:t>
          </a:r>
          <a:endParaRPr lang="tr-TR" sz="2600" dirty="0">
            <a:solidFill>
              <a:schemeClr val="bg1"/>
            </a:solidFill>
          </a:endParaRPr>
        </a:p>
      </dgm:t>
    </dgm:pt>
    <dgm:pt modelId="{A32D1C80-DB30-4598-ADCD-29F9DD6E2FE0}" type="parTrans" cxnId="{E2ACE675-78A0-482A-AFF5-9876984FFABB}">
      <dgm:prSet/>
      <dgm:spPr/>
      <dgm:t>
        <a:bodyPr/>
        <a:lstStyle/>
        <a:p>
          <a:endParaRPr lang="tr-TR"/>
        </a:p>
      </dgm:t>
    </dgm:pt>
    <dgm:pt modelId="{13D94F07-D7D4-40A9-B628-EDD67816AB4B}" type="sibTrans" cxnId="{E2ACE675-78A0-482A-AFF5-9876984FFABB}">
      <dgm:prSet/>
      <dgm:spPr/>
      <dgm:t>
        <a:bodyPr/>
        <a:lstStyle/>
        <a:p>
          <a:endParaRPr lang="tr-TR"/>
        </a:p>
      </dgm:t>
    </dgm:pt>
    <dgm:pt modelId="{E7E8AB9C-A42C-42E1-A020-64FA9ED78273}">
      <dgm:prSet phldrT="[Metin]" custT="1"/>
      <dgm:spPr/>
      <dgm:t>
        <a:bodyPr/>
        <a:lstStyle/>
        <a:p>
          <a:r>
            <a:rPr lang="tr-TR" sz="2600" dirty="0" err="1" smtClean="0">
              <a:solidFill>
                <a:schemeClr val="bg1"/>
              </a:solidFill>
              <a:effectLst/>
              <a:latin typeface="+mn-lt"/>
              <a:ea typeface="+mn-ea"/>
              <a:cs typeface="+mn-cs"/>
            </a:rPr>
            <a:t>Pharmaceutical</a:t>
          </a:r>
          <a:r>
            <a:rPr lang="tr-TR" sz="2600" dirty="0" smtClean="0">
              <a:solidFill>
                <a:schemeClr val="bg1"/>
              </a:solidFill>
              <a:effectLst/>
              <a:latin typeface="+mn-lt"/>
              <a:ea typeface="+mn-ea"/>
              <a:cs typeface="+mn-cs"/>
            </a:rPr>
            <a:t> </a:t>
          </a:r>
          <a:r>
            <a:rPr lang="tr-TR" sz="2600" dirty="0" err="1" smtClean="0">
              <a:solidFill>
                <a:schemeClr val="bg1"/>
              </a:solidFill>
              <a:effectLst/>
              <a:latin typeface="+mn-lt"/>
              <a:ea typeface="+mn-ea"/>
              <a:cs typeface="+mn-cs"/>
            </a:rPr>
            <a:t>Standards</a:t>
          </a:r>
          <a:r>
            <a:rPr lang="tr-TR" sz="2600" dirty="0" smtClean="0">
              <a:solidFill>
                <a:schemeClr val="bg1"/>
              </a:solidFill>
              <a:effectLst/>
              <a:latin typeface="+mn-lt"/>
              <a:ea typeface="+mn-ea"/>
              <a:cs typeface="+mn-cs"/>
            </a:rPr>
            <a:t>.</a:t>
          </a:r>
          <a:endParaRPr lang="tr-TR" sz="2600" dirty="0">
            <a:solidFill>
              <a:schemeClr val="bg1"/>
            </a:solidFill>
          </a:endParaRPr>
        </a:p>
      </dgm:t>
    </dgm:pt>
    <dgm:pt modelId="{A64A013C-5009-4329-9F27-081A75E9E141}" type="parTrans" cxnId="{30212136-7FD5-4444-A3B9-3F8DF8C08A35}">
      <dgm:prSet/>
      <dgm:spPr/>
      <dgm:t>
        <a:bodyPr/>
        <a:lstStyle/>
        <a:p>
          <a:endParaRPr lang="tr-TR"/>
        </a:p>
      </dgm:t>
    </dgm:pt>
    <dgm:pt modelId="{64C51EE0-9F67-48B9-86B8-F45DB3F48DFC}" type="sibTrans" cxnId="{30212136-7FD5-4444-A3B9-3F8DF8C08A35}">
      <dgm:prSet/>
      <dgm:spPr/>
      <dgm:t>
        <a:bodyPr/>
        <a:lstStyle/>
        <a:p>
          <a:endParaRPr lang="tr-TR"/>
        </a:p>
      </dgm:t>
    </dgm:pt>
    <dgm:pt modelId="{AF2BDE1C-03C6-41EF-83F9-9FEC0AAFBEFC}">
      <dgm:prSet phldrT="[Metin]" custT="1"/>
      <dgm:spPr/>
      <dgm:t>
        <a:bodyPr/>
        <a:lstStyle/>
        <a:p>
          <a:r>
            <a:rPr lang="tr-TR" sz="2600" dirty="0" err="1" smtClean="0">
              <a:solidFill>
                <a:schemeClr val="bg1"/>
              </a:solidFill>
              <a:effectLst/>
              <a:latin typeface="+mn-lt"/>
              <a:ea typeface="+mn-ea"/>
              <a:cs typeface="+mn-cs"/>
            </a:rPr>
            <a:t>Medical</a:t>
          </a:r>
          <a:r>
            <a:rPr lang="tr-TR" sz="2600" dirty="0" smtClean="0">
              <a:solidFill>
                <a:schemeClr val="bg1"/>
              </a:solidFill>
              <a:effectLst/>
              <a:latin typeface="+mn-lt"/>
              <a:ea typeface="+mn-ea"/>
              <a:cs typeface="+mn-cs"/>
            </a:rPr>
            <a:t> Device, </a:t>
          </a:r>
          <a:r>
            <a:rPr lang="tr-TR" sz="2600" dirty="0" err="1" smtClean="0">
              <a:solidFill>
                <a:schemeClr val="bg1"/>
              </a:solidFill>
              <a:effectLst/>
              <a:latin typeface="+mn-lt"/>
              <a:ea typeface="+mn-ea"/>
              <a:cs typeface="+mn-cs"/>
            </a:rPr>
            <a:t>Equipment</a:t>
          </a:r>
          <a:r>
            <a:rPr lang="tr-TR" sz="2600" dirty="0" smtClean="0">
              <a:solidFill>
                <a:schemeClr val="bg1"/>
              </a:solidFill>
              <a:effectLst/>
              <a:latin typeface="+mn-lt"/>
              <a:ea typeface="+mn-ea"/>
              <a:cs typeface="+mn-cs"/>
            </a:rPr>
            <a:t> </a:t>
          </a:r>
          <a:r>
            <a:rPr lang="tr-TR" sz="2600" dirty="0" err="1" smtClean="0">
              <a:solidFill>
                <a:schemeClr val="bg1"/>
              </a:solidFill>
              <a:effectLst/>
              <a:latin typeface="+mn-lt"/>
              <a:ea typeface="+mn-ea"/>
              <a:cs typeface="+mn-cs"/>
            </a:rPr>
            <a:t>and</a:t>
          </a:r>
          <a:r>
            <a:rPr lang="tr-TR" sz="2600" dirty="0" smtClean="0">
              <a:solidFill>
                <a:schemeClr val="bg1"/>
              </a:solidFill>
              <a:effectLst/>
              <a:latin typeface="+mn-lt"/>
              <a:ea typeface="+mn-ea"/>
              <a:cs typeface="+mn-cs"/>
            </a:rPr>
            <a:t> </a:t>
          </a:r>
          <a:r>
            <a:rPr lang="tr-TR" sz="2600" dirty="0" err="1" smtClean="0">
              <a:solidFill>
                <a:schemeClr val="bg1"/>
              </a:solidFill>
              <a:effectLst/>
              <a:latin typeface="+mn-lt"/>
              <a:ea typeface="+mn-ea"/>
              <a:cs typeface="+mn-cs"/>
            </a:rPr>
            <a:t>Material</a:t>
          </a:r>
          <a:r>
            <a:rPr lang="tr-TR" sz="2600" dirty="0" smtClean="0">
              <a:solidFill>
                <a:schemeClr val="bg1"/>
              </a:solidFill>
              <a:effectLst/>
              <a:latin typeface="+mn-lt"/>
              <a:ea typeface="+mn-ea"/>
              <a:cs typeface="+mn-cs"/>
            </a:rPr>
            <a:t> </a:t>
          </a:r>
          <a:r>
            <a:rPr lang="tr-TR" sz="2600" dirty="0" err="1" smtClean="0">
              <a:solidFill>
                <a:schemeClr val="bg1"/>
              </a:solidFill>
              <a:effectLst/>
              <a:latin typeface="+mn-lt"/>
              <a:ea typeface="+mn-ea"/>
              <a:cs typeface="+mn-cs"/>
            </a:rPr>
            <a:t>Standards</a:t>
          </a:r>
          <a:endParaRPr lang="tr-TR" sz="2600" dirty="0">
            <a:solidFill>
              <a:schemeClr val="bg1"/>
            </a:solidFill>
          </a:endParaRPr>
        </a:p>
      </dgm:t>
    </dgm:pt>
    <dgm:pt modelId="{5A984471-238F-4F27-8B15-9297A6E9B853}" type="parTrans" cxnId="{710E6770-99EF-48E8-980E-7315D89E9C7D}">
      <dgm:prSet/>
      <dgm:spPr/>
      <dgm:t>
        <a:bodyPr/>
        <a:lstStyle/>
        <a:p>
          <a:endParaRPr lang="tr-TR"/>
        </a:p>
      </dgm:t>
    </dgm:pt>
    <dgm:pt modelId="{3E33F505-19DB-47CF-B28F-52F337849E3E}" type="sibTrans" cxnId="{710E6770-99EF-48E8-980E-7315D89E9C7D}">
      <dgm:prSet/>
      <dgm:spPr/>
      <dgm:t>
        <a:bodyPr/>
        <a:lstStyle/>
        <a:p>
          <a:endParaRPr lang="tr-TR"/>
        </a:p>
      </dgm:t>
    </dgm:pt>
    <dgm:pt modelId="{32ED6B05-3895-4673-B40C-A9C4C7DFE432}" type="pres">
      <dgm:prSet presAssocID="{34BBFE01-0336-4AB0-8709-8C43D6FE0ACC}" presName="Name0" presStyleCnt="0">
        <dgm:presLayoutVars>
          <dgm:chPref val="1"/>
          <dgm:dir/>
          <dgm:animOne val="branch"/>
          <dgm:animLvl val="lvl"/>
          <dgm:resizeHandles val="exact"/>
        </dgm:presLayoutVars>
      </dgm:prSet>
      <dgm:spPr/>
      <dgm:t>
        <a:bodyPr/>
        <a:lstStyle/>
        <a:p>
          <a:endParaRPr lang="tr-TR"/>
        </a:p>
      </dgm:t>
    </dgm:pt>
    <dgm:pt modelId="{7E5E5C03-1A7B-438D-9859-DD8B2812FB19}" type="pres">
      <dgm:prSet presAssocID="{C8B0835D-30CE-448C-AB59-FF199A110DCF}" presName="root1" presStyleCnt="0"/>
      <dgm:spPr/>
    </dgm:pt>
    <dgm:pt modelId="{E5593787-2AB8-4DE7-A96C-F871EA3444C7}" type="pres">
      <dgm:prSet presAssocID="{C8B0835D-30CE-448C-AB59-FF199A110DCF}" presName="LevelOneTextNode" presStyleLbl="node0" presStyleIdx="0" presStyleCnt="1" custLinFactX="-47937" custLinFactNeighborX="-100000" custLinFactNeighborY="-12163">
        <dgm:presLayoutVars>
          <dgm:chPref val="3"/>
        </dgm:presLayoutVars>
      </dgm:prSet>
      <dgm:spPr/>
      <dgm:t>
        <a:bodyPr/>
        <a:lstStyle/>
        <a:p>
          <a:endParaRPr lang="tr-TR"/>
        </a:p>
      </dgm:t>
    </dgm:pt>
    <dgm:pt modelId="{A7C469D5-F7DC-4353-A1B2-2D3C9421C13C}" type="pres">
      <dgm:prSet presAssocID="{C8B0835D-30CE-448C-AB59-FF199A110DCF}" presName="level2hierChild" presStyleCnt="0"/>
      <dgm:spPr/>
    </dgm:pt>
    <dgm:pt modelId="{D8405A05-69BA-4DDA-AC29-2DD814729485}" type="pres">
      <dgm:prSet presAssocID="{981C0EF2-5D68-4F68-BE99-329DB83C0EDF}" presName="conn2-1" presStyleLbl="parChTrans1D2" presStyleIdx="0" presStyleCnt="5"/>
      <dgm:spPr/>
      <dgm:t>
        <a:bodyPr/>
        <a:lstStyle/>
        <a:p>
          <a:endParaRPr lang="tr-TR"/>
        </a:p>
      </dgm:t>
    </dgm:pt>
    <dgm:pt modelId="{D391B9D6-BD3A-4682-B571-882F5FCF7C8C}" type="pres">
      <dgm:prSet presAssocID="{981C0EF2-5D68-4F68-BE99-329DB83C0EDF}" presName="connTx" presStyleLbl="parChTrans1D2" presStyleIdx="0" presStyleCnt="5"/>
      <dgm:spPr/>
      <dgm:t>
        <a:bodyPr/>
        <a:lstStyle/>
        <a:p>
          <a:endParaRPr lang="tr-TR"/>
        </a:p>
      </dgm:t>
    </dgm:pt>
    <dgm:pt modelId="{718466AF-7241-491E-9333-76C65C6E9E51}" type="pres">
      <dgm:prSet presAssocID="{B5748E4C-FE52-479B-9B45-8B46EB080C22}" presName="root2" presStyleCnt="0"/>
      <dgm:spPr/>
    </dgm:pt>
    <dgm:pt modelId="{DB56A0CF-D1DF-4532-B14F-CCF45DBECB03}" type="pres">
      <dgm:prSet presAssocID="{B5748E4C-FE52-479B-9B45-8B46EB080C22}" presName="LevelTwoTextNode" presStyleLbl="node2" presStyleIdx="0" presStyleCnt="5">
        <dgm:presLayoutVars>
          <dgm:chPref val="3"/>
        </dgm:presLayoutVars>
      </dgm:prSet>
      <dgm:spPr/>
      <dgm:t>
        <a:bodyPr/>
        <a:lstStyle/>
        <a:p>
          <a:endParaRPr lang="tr-TR"/>
        </a:p>
      </dgm:t>
    </dgm:pt>
    <dgm:pt modelId="{49151677-2827-4742-97BF-0BA3F055C0EC}" type="pres">
      <dgm:prSet presAssocID="{B5748E4C-FE52-479B-9B45-8B46EB080C22}" presName="level3hierChild" presStyleCnt="0"/>
      <dgm:spPr/>
    </dgm:pt>
    <dgm:pt modelId="{88C943F5-340B-4843-A06A-710A2E4ADED9}" type="pres">
      <dgm:prSet presAssocID="{B50ACB3E-745A-4ECA-A2D8-472C83A886DB}" presName="conn2-1" presStyleLbl="parChTrans1D2" presStyleIdx="1" presStyleCnt="5"/>
      <dgm:spPr/>
      <dgm:t>
        <a:bodyPr/>
        <a:lstStyle/>
        <a:p>
          <a:endParaRPr lang="tr-TR"/>
        </a:p>
      </dgm:t>
    </dgm:pt>
    <dgm:pt modelId="{919975BD-0CBB-439E-8CD3-9A18D4F9B4C1}" type="pres">
      <dgm:prSet presAssocID="{B50ACB3E-745A-4ECA-A2D8-472C83A886DB}" presName="connTx" presStyleLbl="parChTrans1D2" presStyleIdx="1" presStyleCnt="5"/>
      <dgm:spPr/>
      <dgm:t>
        <a:bodyPr/>
        <a:lstStyle/>
        <a:p>
          <a:endParaRPr lang="tr-TR"/>
        </a:p>
      </dgm:t>
    </dgm:pt>
    <dgm:pt modelId="{4AB8FBC5-3722-4CDB-BA91-C1162F0A6842}" type="pres">
      <dgm:prSet presAssocID="{10827B4D-BC32-4858-B57F-FC3A5D79C32E}" presName="root2" presStyleCnt="0"/>
      <dgm:spPr/>
    </dgm:pt>
    <dgm:pt modelId="{BA6A2D5A-F57B-4EDF-93BC-59A830E0DB94}" type="pres">
      <dgm:prSet presAssocID="{10827B4D-BC32-4858-B57F-FC3A5D79C32E}" presName="LevelTwoTextNode" presStyleLbl="node2" presStyleIdx="1" presStyleCnt="5">
        <dgm:presLayoutVars>
          <dgm:chPref val="3"/>
        </dgm:presLayoutVars>
      </dgm:prSet>
      <dgm:spPr/>
      <dgm:t>
        <a:bodyPr/>
        <a:lstStyle/>
        <a:p>
          <a:endParaRPr lang="tr-TR"/>
        </a:p>
      </dgm:t>
    </dgm:pt>
    <dgm:pt modelId="{E1432A5A-AF93-4D57-BCCC-797E84021334}" type="pres">
      <dgm:prSet presAssocID="{10827B4D-BC32-4858-B57F-FC3A5D79C32E}" presName="level3hierChild" presStyleCnt="0"/>
      <dgm:spPr/>
    </dgm:pt>
    <dgm:pt modelId="{E268D09D-D652-4D5A-BF0F-FF4AC7DB90A9}" type="pres">
      <dgm:prSet presAssocID="{A32D1C80-DB30-4598-ADCD-29F9DD6E2FE0}" presName="conn2-1" presStyleLbl="parChTrans1D2" presStyleIdx="2" presStyleCnt="5"/>
      <dgm:spPr/>
      <dgm:t>
        <a:bodyPr/>
        <a:lstStyle/>
        <a:p>
          <a:endParaRPr lang="tr-TR"/>
        </a:p>
      </dgm:t>
    </dgm:pt>
    <dgm:pt modelId="{89B5B9D3-F826-4E15-9FF3-AA4D86A97C1E}" type="pres">
      <dgm:prSet presAssocID="{A32D1C80-DB30-4598-ADCD-29F9DD6E2FE0}" presName="connTx" presStyleLbl="parChTrans1D2" presStyleIdx="2" presStyleCnt="5"/>
      <dgm:spPr/>
      <dgm:t>
        <a:bodyPr/>
        <a:lstStyle/>
        <a:p>
          <a:endParaRPr lang="tr-TR"/>
        </a:p>
      </dgm:t>
    </dgm:pt>
    <dgm:pt modelId="{7EB89672-63FC-4438-BF11-51D5A0FDD9D6}" type="pres">
      <dgm:prSet presAssocID="{A9F186CE-6A7C-4F84-BFB8-598AE900CC6D}" presName="root2" presStyleCnt="0"/>
      <dgm:spPr/>
    </dgm:pt>
    <dgm:pt modelId="{DDE1388A-D8B5-4E66-8138-4ACBF76AF483}" type="pres">
      <dgm:prSet presAssocID="{A9F186CE-6A7C-4F84-BFB8-598AE900CC6D}" presName="LevelTwoTextNode" presStyleLbl="node2" presStyleIdx="2" presStyleCnt="5">
        <dgm:presLayoutVars>
          <dgm:chPref val="3"/>
        </dgm:presLayoutVars>
      </dgm:prSet>
      <dgm:spPr/>
      <dgm:t>
        <a:bodyPr/>
        <a:lstStyle/>
        <a:p>
          <a:endParaRPr lang="tr-TR"/>
        </a:p>
      </dgm:t>
    </dgm:pt>
    <dgm:pt modelId="{B703CE56-D20D-4FA8-82D8-6DFE3FB9802A}" type="pres">
      <dgm:prSet presAssocID="{A9F186CE-6A7C-4F84-BFB8-598AE900CC6D}" presName="level3hierChild" presStyleCnt="0"/>
      <dgm:spPr/>
    </dgm:pt>
    <dgm:pt modelId="{1B9662A5-98FA-4F81-96F1-0D788592D6DF}" type="pres">
      <dgm:prSet presAssocID="{5A984471-238F-4F27-8B15-9297A6E9B853}" presName="conn2-1" presStyleLbl="parChTrans1D2" presStyleIdx="3" presStyleCnt="5"/>
      <dgm:spPr/>
      <dgm:t>
        <a:bodyPr/>
        <a:lstStyle/>
        <a:p>
          <a:endParaRPr lang="tr-TR"/>
        </a:p>
      </dgm:t>
    </dgm:pt>
    <dgm:pt modelId="{9163FAC1-8693-4221-9DD2-ED57855640FD}" type="pres">
      <dgm:prSet presAssocID="{5A984471-238F-4F27-8B15-9297A6E9B853}" presName="connTx" presStyleLbl="parChTrans1D2" presStyleIdx="3" presStyleCnt="5"/>
      <dgm:spPr/>
      <dgm:t>
        <a:bodyPr/>
        <a:lstStyle/>
        <a:p>
          <a:endParaRPr lang="tr-TR"/>
        </a:p>
      </dgm:t>
    </dgm:pt>
    <dgm:pt modelId="{FBCD3D33-1CF1-4A4F-9B9B-391793158EED}" type="pres">
      <dgm:prSet presAssocID="{AF2BDE1C-03C6-41EF-83F9-9FEC0AAFBEFC}" presName="root2" presStyleCnt="0"/>
      <dgm:spPr/>
    </dgm:pt>
    <dgm:pt modelId="{392A0FAD-E40B-45D0-95EE-EAA24CCDB701}" type="pres">
      <dgm:prSet presAssocID="{AF2BDE1C-03C6-41EF-83F9-9FEC0AAFBEFC}" presName="LevelTwoTextNode" presStyleLbl="node2" presStyleIdx="3" presStyleCnt="5">
        <dgm:presLayoutVars>
          <dgm:chPref val="3"/>
        </dgm:presLayoutVars>
      </dgm:prSet>
      <dgm:spPr/>
      <dgm:t>
        <a:bodyPr/>
        <a:lstStyle/>
        <a:p>
          <a:endParaRPr lang="tr-TR"/>
        </a:p>
      </dgm:t>
    </dgm:pt>
    <dgm:pt modelId="{C1AD2B98-06CA-4E85-992C-F0ACB54BDF9D}" type="pres">
      <dgm:prSet presAssocID="{AF2BDE1C-03C6-41EF-83F9-9FEC0AAFBEFC}" presName="level3hierChild" presStyleCnt="0"/>
      <dgm:spPr/>
    </dgm:pt>
    <dgm:pt modelId="{7A312FFA-F049-48F0-BF49-E71DC0F21011}" type="pres">
      <dgm:prSet presAssocID="{A64A013C-5009-4329-9F27-081A75E9E141}" presName="conn2-1" presStyleLbl="parChTrans1D2" presStyleIdx="4" presStyleCnt="5"/>
      <dgm:spPr/>
      <dgm:t>
        <a:bodyPr/>
        <a:lstStyle/>
        <a:p>
          <a:endParaRPr lang="tr-TR"/>
        </a:p>
      </dgm:t>
    </dgm:pt>
    <dgm:pt modelId="{B50C3BE9-9790-4BAB-B8EC-25146E95155A}" type="pres">
      <dgm:prSet presAssocID="{A64A013C-5009-4329-9F27-081A75E9E141}" presName="connTx" presStyleLbl="parChTrans1D2" presStyleIdx="4" presStyleCnt="5"/>
      <dgm:spPr/>
      <dgm:t>
        <a:bodyPr/>
        <a:lstStyle/>
        <a:p>
          <a:endParaRPr lang="tr-TR"/>
        </a:p>
      </dgm:t>
    </dgm:pt>
    <dgm:pt modelId="{1CDBFEA1-468B-4BB4-B576-F3508219AABB}" type="pres">
      <dgm:prSet presAssocID="{E7E8AB9C-A42C-42E1-A020-64FA9ED78273}" presName="root2" presStyleCnt="0"/>
      <dgm:spPr/>
    </dgm:pt>
    <dgm:pt modelId="{F8699DC2-4601-4BF2-8CE4-DDDA4A4C61D8}" type="pres">
      <dgm:prSet presAssocID="{E7E8AB9C-A42C-42E1-A020-64FA9ED78273}" presName="LevelTwoTextNode" presStyleLbl="node2" presStyleIdx="4" presStyleCnt="5">
        <dgm:presLayoutVars>
          <dgm:chPref val="3"/>
        </dgm:presLayoutVars>
      </dgm:prSet>
      <dgm:spPr/>
      <dgm:t>
        <a:bodyPr/>
        <a:lstStyle/>
        <a:p>
          <a:endParaRPr lang="tr-TR"/>
        </a:p>
      </dgm:t>
    </dgm:pt>
    <dgm:pt modelId="{9E9FC78E-8D95-4A3C-AC02-3571326092CB}" type="pres">
      <dgm:prSet presAssocID="{E7E8AB9C-A42C-42E1-A020-64FA9ED78273}" presName="level3hierChild" presStyleCnt="0"/>
      <dgm:spPr/>
    </dgm:pt>
  </dgm:ptLst>
  <dgm:cxnLst>
    <dgm:cxn modelId="{7BA23CED-9608-4361-9719-D2EF8C9B3A03}" type="presOf" srcId="{34BBFE01-0336-4AB0-8709-8C43D6FE0ACC}" destId="{32ED6B05-3895-4673-B40C-A9C4C7DFE432}" srcOrd="0" destOrd="0" presId="urn:microsoft.com/office/officeart/2008/layout/HorizontalMultiLevelHierarchy"/>
    <dgm:cxn modelId="{4E467F1F-F9F6-4BDA-AD91-4970CE153003}" srcId="{34BBFE01-0336-4AB0-8709-8C43D6FE0ACC}" destId="{C8B0835D-30CE-448C-AB59-FF199A110DCF}" srcOrd="0" destOrd="0" parTransId="{08101D97-F070-4C6C-8D1A-E13F5F5E9089}" sibTransId="{44306800-EC2D-44D4-A1A4-B0F5910844F1}"/>
    <dgm:cxn modelId="{CD53E7A4-B50B-460C-A841-8B3D32CA3CF1}" type="presOf" srcId="{A9F186CE-6A7C-4F84-BFB8-598AE900CC6D}" destId="{DDE1388A-D8B5-4E66-8138-4ACBF76AF483}" srcOrd="0" destOrd="0" presId="urn:microsoft.com/office/officeart/2008/layout/HorizontalMultiLevelHierarchy"/>
    <dgm:cxn modelId="{7917ECB2-33E7-42D1-9763-2365199A74A4}" type="presOf" srcId="{10827B4D-BC32-4858-B57F-FC3A5D79C32E}" destId="{BA6A2D5A-F57B-4EDF-93BC-59A830E0DB94}" srcOrd="0" destOrd="0" presId="urn:microsoft.com/office/officeart/2008/layout/HorizontalMultiLevelHierarchy"/>
    <dgm:cxn modelId="{8EFD1F7F-72A1-4E88-9B65-1E191E4A3D9F}" type="presOf" srcId="{A32D1C80-DB30-4598-ADCD-29F9DD6E2FE0}" destId="{E268D09D-D652-4D5A-BF0F-FF4AC7DB90A9}" srcOrd="0" destOrd="0" presId="urn:microsoft.com/office/officeart/2008/layout/HorizontalMultiLevelHierarchy"/>
    <dgm:cxn modelId="{BFBECE21-3C8F-452E-906E-AC97EB58FB06}" type="presOf" srcId="{E7E8AB9C-A42C-42E1-A020-64FA9ED78273}" destId="{F8699DC2-4601-4BF2-8CE4-DDDA4A4C61D8}" srcOrd="0" destOrd="0" presId="urn:microsoft.com/office/officeart/2008/layout/HorizontalMultiLevelHierarchy"/>
    <dgm:cxn modelId="{30212136-7FD5-4444-A3B9-3F8DF8C08A35}" srcId="{C8B0835D-30CE-448C-AB59-FF199A110DCF}" destId="{E7E8AB9C-A42C-42E1-A020-64FA9ED78273}" srcOrd="4" destOrd="0" parTransId="{A64A013C-5009-4329-9F27-081A75E9E141}" sibTransId="{64C51EE0-9F67-48B9-86B8-F45DB3F48DFC}"/>
    <dgm:cxn modelId="{52E59CE7-21D8-47B3-A7C6-294F7F723F04}" type="presOf" srcId="{5A984471-238F-4F27-8B15-9297A6E9B853}" destId="{9163FAC1-8693-4221-9DD2-ED57855640FD}" srcOrd="1" destOrd="0" presId="urn:microsoft.com/office/officeart/2008/layout/HorizontalMultiLevelHierarchy"/>
    <dgm:cxn modelId="{3087B0CE-4276-4AAE-B700-76ECAC5767B0}" type="presOf" srcId="{5A984471-238F-4F27-8B15-9297A6E9B853}" destId="{1B9662A5-98FA-4F81-96F1-0D788592D6DF}" srcOrd="0" destOrd="0" presId="urn:microsoft.com/office/officeart/2008/layout/HorizontalMultiLevelHierarchy"/>
    <dgm:cxn modelId="{4A2CDDA2-B054-43A7-B7AA-948E8B03B690}" type="presOf" srcId="{B5748E4C-FE52-479B-9B45-8B46EB080C22}" destId="{DB56A0CF-D1DF-4532-B14F-CCF45DBECB03}" srcOrd="0" destOrd="0" presId="urn:microsoft.com/office/officeart/2008/layout/HorizontalMultiLevelHierarchy"/>
    <dgm:cxn modelId="{3C81B139-7FE7-47D1-AB27-0526B56E7320}" srcId="{C8B0835D-30CE-448C-AB59-FF199A110DCF}" destId="{B5748E4C-FE52-479B-9B45-8B46EB080C22}" srcOrd="0" destOrd="0" parTransId="{981C0EF2-5D68-4F68-BE99-329DB83C0EDF}" sibTransId="{045BEE26-9420-4FC8-BDE4-EC4873007FCD}"/>
    <dgm:cxn modelId="{0424CD27-210D-4F15-B7B7-DDB0B09AD300}" type="presOf" srcId="{B50ACB3E-745A-4ECA-A2D8-472C83A886DB}" destId="{919975BD-0CBB-439E-8CD3-9A18D4F9B4C1}" srcOrd="1" destOrd="0" presId="urn:microsoft.com/office/officeart/2008/layout/HorizontalMultiLevelHierarchy"/>
    <dgm:cxn modelId="{FF56E279-74FA-423E-B202-F2BA540F4138}" type="presOf" srcId="{C8B0835D-30CE-448C-AB59-FF199A110DCF}" destId="{E5593787-2AB8-4DE7-A96C-F871EA3444C7}" srcOrd="0" destOrd="0" presId="urn:microsoft.com/office/officeart/2008/layout/HorizontalMultiLevelHierarchy"/>
    <dgm:cxn modelId="{CD8CF300-2B3D-43F4-BBFE-BFF5C01F19AB}" type="presOf" srcId="{981C0EF2-5D68-4F68-BE99-329DB83C0EDF}" destId="{D8405A05-69BA-4DDA-AC29-2DD814729485}" srcOrd="0" destOrd="0" presId="urn:microsoft.com/office/officeart/2008/layout/HorizontalMultiLevelHierarchy"/>
    <dgm:cxn modelId="{3B07B7A1-3F7C-45C6-82EC-D46CF295630E}" srcId="{C8B0835D-30CE-448C-AB59-FF199A110DCF}" destId="{10827B4D-BC32-4858-B57F-FC3A5D79C32E}" srcOrd="1" destOrd="0" parTransId="{B50ACB3E-745A-4ECA-A2D8-472C83A886DB}" sibTransId="{CE5BB18A-2530-4713-94C3-AAED97E246D3}"/>
    <dgm:cxn modelId="{0149B16C-A404-424A-93E5-805934B162F7}" type="presOf" srcId="{A64A013C-5009-4329-9F27-081A75E9E141}" destId="{7A312FFA-F049-48F0-BF49-E71DC0F21011}" srcOrd="0" destOrd="0" presId="urn:microsoft.com/office/officeart/2008/layout/HorizontalMultiLevelHierarchy"/>
    <dgm:cxn modelId="{AAF34A33-41D4-4C67-B973-85217EF02C31}" type="presOf" srcId="{A32D1C80-DB30-4598-ADCD-29F9DD6E2FE0}" destId="{89B5B9D3-F826-4E15-9FF3-AA4D86A97C1E}" srcOrd="1" destOrd="0" presId="urn:microsoft.com/office/officeart/2008/layout/HorizontalMultiLevelHierarchy"/>
    <dgm:cxn modelId="{235242C0-1A1C-47B0-9E08-128B3FD4045A}" type="presOf" srcId="{B50ACB3E-745A-4ECA-A2D8-472C83A886DB}" destId="{88C943F5-340B-4843-A06A-710A2E4ADED9}" srcOrd="0" destOrd="0" presId="urn:microsoft.com/office/officeart/2008/layout/HorizontalMultiLevelHierarchy"/>
    <dgm:cxn modelId="{E2ACE675-78A0-482A-AFF5-9876984FFABB}" srcId="{C8B0835D-30CE-448C-AB59-FF199A110DCF}" destId="{A9F186CE-6A7C-4F84-BFB8-598AE900CC6D}" srcOrd="2" destOrd="0" parTransId="{A32D1C80-DB30-4598-ADCD-29F9DD6E2FE0}" sibTransId="{13D94F07-D7D4-40A9-B628-EDD67816AB4B}"/>
    <dgm:cxn modelId="{710E6770-99EF-48E8-980E-7315D89E9C7D}" srcId="{C8B0835D-30CE-448C-AB59-FF199A110DCF}" destId="{AF2BDE1C-03C6-41EF-83F9-9FEC0AAFBEFC}" srcOrd="3" destOrd="0" parTransId="{5A984471-238F-4F27-8B15-9297A6E9B853}" sibTransId="{3E33F505-19DB-47CF-B28F-52F337849E3E}"/>
    <dgm:cxn modelId="{72516CD1-8009-4022-95C4-C4EA6BF2DFC3}" type="presOf" srcId="{AF2BDE1C-03C6-41EF-83F9-9FEC0AAFBEFC}" destId="{392A0FAD-E40B-45D0-95EE-EAA24CCDB701}" srcOrd="0" destOrd="0" presId="urn:microsoft.com/office/officeart/2008/layout/HorizontalMultiLevelHierarchy"/>
    <dgm:cxn modelId="{BB303E2A-8767-4660-9759-B991A43D06D0}" type="presOf" srcId="{981C0EF2-5D68-4F68-BE99-329DB83C0EDF}" destId="{D391B9D6-BD3A-4682-B571-882F5FCF7C8C}" srcOrd="1" destOrd="0" presId="urn:microsoft.com/office/officeart/2008/layout/HorizontalMultiLevelHierarchy"/>
    <dgm:cxn modelId="{AF340348-C3EC-4553-876A-78A54455C915}" type="presOf" srcId="{A64A013C-5009-4329-9F27-081A75E9E141}" destId="{B50C3BE9-9790-4BAB-B8EC-25146E95155A}" srcOrd="1" destOrd="0" presId="urn:microsoft.com/office/officeart/2008/layout/HorizontalMultiLevelHierarchy"/>
    <dgm:cxn modelId="{99D74A53-1B72-4BC6-9F9A-550D5EA661AE}" type="presParOf" srcId="{32ED6B05-3895-4673-B40C-A9C4C7DFE432}" destId="{7E5E5C03-1A7B-438D-9859-DD8B2812FB19}" srcOrd="0" destOrd="0" presId="urn:microsoft.com/office/officeart/2008/layout/HorizontalMultiLevelHierarchy"/>
    <dgm:cxn modelId="{AA03B7CE-7668-4F4A-A9EB-9B3E90206B8F}" type="presParOf" srcId="{7E5E5C03-1A7B-438D-9859-DD8B2812FB19}" destId="{E5593787-2AB8-4DE7-A96C-F871EA3444C7}" srcOrd="0" destOrd="0" presId="urn:microsoft.com/office/officeart/2008/layout/HorizontalMultiLevelHierarchy"/>
    <dgm:cxn modelId="{45C8CCE5-EBF6-4653-A233-7F0747D71134}" type="presParOf" srcId="{7E5E5C03-1A7B-438D-9859-DD8B2812FB19}" destId="{A7C469D5-F7DC-4353-A1B2-2D3C9421C13C}" srcOrd="1" destOrd="0" presId="urn:microsoft.com/office/officeart/2008/layout/HorizontalMultiLevelHierarchy"/>
    <dgm:cxn modelId="{0C852E2F-74EF-4E51-B80A-DDC4D4D541A5}" type="presParOf" srcId="{A7C469D5-F7DC-4353-A1B2-2D3C9421C13C}" destId="{D8405A05-69BA-4DDA-AC29-2DD814729485}" srcOrd="0" destOrd="0" presId="urn:microsoft.com/office/officeart/2008/layout/HorizontalMultiLevelHierarchy"/>
    <dgm:cxn modelId="{DB77D017-E781-4675-9B33-BB4CBCC03627}" type="presParOf" srcId="{D8405A05-69BA-4DDA-AC29-2DD814729485}" destId="{D391B9D6-BD3A-4682-B571-882F5FCF7C8C}" srcOrd="0" destOrd="0" presId="urn:microsoft.com/office/officeart/2008/layout/HorizontalMultiLevelHierarchy"/>
    <dgm:cxn modelId="{6E720D67-CDB0-40BC-816E-B7C3C186DF51}" type="presParOf" srcId="{A7C469D5-F7DC-4353-A1B2-2D3C9421C13C}" destId="{718466AF-7241-491E-9333-76C65C6E9E51}" srcOrd="1" destOrd="0" presId="urn:microsoft.com/office/officeart/2008/layout/HorizontalMultiLevelHierarchy"/>
    <dgm:cxn modelId="{B60354A1-10B2-4596-BB06-2D1CEC2D0029}" type="presParOf" srcId="{718466AF-7241-491E-9333-76C65C6E9E51}" destId="{DB56A0CF-D1DF-4532-B14F-CCF45DBECB03}" srcOrd="0" destOrd="0" presId="urn:microsoft.com/office/officeart/2008/layout/HorizontalMultiLevelHierarchy"/>
    <dgm:cxn modelId="{CB847643-482E-4F5A-8C6F-DB7054713D7D}" type="presParOf" srcId="{718466AF-7241-491E-9333-76C65C6E9E51}" destId="{49151677-2827-4742-97BF-0BA3F055C0EC}" srcOrd="1" destOrd="0" presId="urn:microsoft.com/office/officeart/2008/layout/HorizontalMultiLevelHierarchy"/>
    <dgm:cxn modelId="{E457A440-E46A-4BA3-A489-15B854F39FEA}" type="presParOf" srcId="{A7C469D5-F7DC-4353-A1B2-2D3C9421C13C}" destId="{88C943F5-340B-4843-A06A-710A2E4ADED9}" srcOrd="2" destOrd="0" presId="urn:microsoft.com/office/officeart/2008/layout/HorizontalMultiLevelHierarchy"/>
    <dgm:cxn modelId="{E5E7B331-47CE-4CE9-924E-E32987F390DF}" type="presParOf" srcId="{88C943F5-340B-4843-A06A-710A2E4ADED9}" destId="{919975BD-0CBB-439E-8CD3-9A18D4F9B4C1}" srcOrd="0" destOrd="0" presId="urn:microsoft.com/office/officeart/2008/layout/HorizontalMultiLevelHierarchy"/>
    <dgm:cxn modelId="{2C503F7E-629A-4F13-82FE-49F356B23682}" type="presParOf" srcId="{A7C469D5-F7DC-4353-A1B2-2D3C9421C13C}" destId="{4AB8FBC5-3722-4CDB-BA91-C1162F0A6842}" srcOrd="3" destOrd="0" presId="urn:microsoft.com/office/officeart/2008/layout/HorizontalMultiLevelHierarchy"/>
    <dgm:cxn modelId="{A6C1AF9F-E041-4104-A17C-25AC0BFC165D}" type="presParOf" srcId="{4AB8FBC5-3722-4CDB-BA91-C1162F0A6842}" destId="{BA6A2D5A-F57B-4EDF-93BC-59A830E0DB94}" srcOrd="0" destOrd="0" presId="urn:microsoft.com/office/officeart/2008/layout/HorizontalMultiLevelHierarchy"/>
    <dgm:cxn modelId="{137E1FF1-D83A-4E24-AA5C-0C46D0261F8C}" type="presParOf" srcId="{4AB8FBC5-3722-4CDB-BA91-C1162F0A6842}" destId="{E1432A5A-AF93-4D57-BCCC-797E84021334}" srcOrd="1" destOrd="0" presId="urn:microsoft.com/office/officeart/2008/layout/HorizontalMultiLevelHierarchy"/>
    <dgm:cxn modelId="{BF2E5AEE-5E8B-4651-BDDB-947D9131A87E}" type="presParOf" srcId="{A7C469D5-F7DC-4353-A1B2-2D3C9421C13C}" destId="{E268D09D-D652-4D5A-BF0F-FF4AC7DB90A9}" srcOrd="4" destOrd="0" presId="urn:microsoft.com/office/officeart/2008/layout/HorizontalMultiLevelHierarchy"/>
    <dgm:cxn modelId="{896E517B-6543-450E-BC37-4D259D96507E}" type="presParOf" srcId="{E268D09D-D652-4D5A-BF0F-FF4AC7DB90A9}" destId="{89B5B9D3-F826-4E15-9FF3-AA4D86A97C1E}" srcOrd="0" destOrd="0" presId="urn:microsoft.com/office/officeart/2008/layout/HorizontalMultiLevelHierarchy"/>
    <dgm:cxn modelId="{6F1DDF31-E90C-496C-88F7-9772127F03D7}" type="presParOf" srcId="{A7C469D5-F7DC-4353-A1B2-2D3C9421C13C}" destId="{7EB89672-63FC-4438-BF11-51D5A0FDD9D6}" srcOrd="5" destOrd="0" presId="urn:microsoft.com/office/officeart/2008/layout/HorizontalMultiLevelHierarchy"/>
    <dgm:cxn modelId="{12445973-21D0-4D1D-A664-7BC7FDC0CAF9}" type="presParOf" srcId="{7EB89672-63FC-4438-BF11-51D5A0FDD9D6}" destId="{DDE1388A-D8B5-4E66-8138-4ACBF76AF483}" srcOrd="0" destOrd="0" presId="urn:microsoft.com/office/officeart/2008/layout/HorizontalMultiLevelHierarchy"/>
    <dgm:cxn modelId="{E24333D9-46EC-448D-B2DA-205446243C74}" type="presParOf" srcId="{7EB89672-63FC-4438-BF11-51D5A0FDD9D6}" destId="{B703CE56-D20D-4FA8-82D8-6DFE3FB9802A}" srcOrd="1" destOrd="0" presId="urn:microsoft.com/office/officeart/2008/layout/HorizontalMultiLevelHierarchy"/>
    <dgm:cxn modelId="{E2EAD343-B240-4D79-947D-E794EB9DCB3D}" type="presParOf" srcId="{A7C469D5-F7DC-4353-A1B2-2D3C9421C13C}" destId="{1B9662A5-98FA-4F81-96F1-0D788592D6DF}" srcOrd="6" destOrd="0" presId="urn:microsoft.com/office/officeart/2008/layout/HorizontalMultiLevelHierarchy"/>
    <dgm:cxn modelId="{EA5F8A09-ACA0-44F0-886F-031196310D6E}" type="presParOf" srcId="{1B9662A5-98FA-4F81-96F1-0D788592D6DF}" destId="{9163FAC1-8693-4221-9DD2-ED57855640FD}" srcOrd="0" destOrd="0" presId="urn:microsoft.com/office/officeart/2008/layout/HorizontalMultiLevelHierarchy"/>
    <dgm:cxn modelId="{B29F626B-B206-4230-BB64-20809ABA8F65}" type="presParOf" srcId="{A7C469D5-F7DC-4353-A1B2-2D3C9421C13C}" destId="{FBCD3D33-1CF1-4A4F-9B9B-391793158EED}" srcOrd="7" destOrd="0" presId="urn:microsoft.com/office/officeart/2008/layout/HorizontalMultiLevelHierarchy"/>
    <dgm:cxn modelId="{B957E0CC-7E9A-4E53-80F0-57EF2B079DDC}" type="presParOf" srcId="{FBCD3D33-1CF1-4A4F-9B9B-391793158EED}" destId="{392A0FAD-E40B-45D0-95EE-EAA24CCDB701}" srcOrd="0" destOrd="0" presId="urn:microsoft.com/office/officeart/2008/layout/HorizontalMultiLevelHierarchy"/>
    <dgm:cxn modelId="{9F73099A-FAE9-413E-B660-A9EB14BA2B63}" type="presParOf" srcId="{FBCD3D33-1CF1-4A4F-9B9B-391793158EED}" destId="{C1AD2B98-06CA-4E85-992C-F0ACB54BDF9D}" srcOrd="1" destOrd="0" presId="urn:microsoft.com/office/officeart/2008/layout/HorizontalMultiLevelHierarchy"/>
    <dgm:cxn modelId="{834D5511-190D-4D7A-8110-053815B3D69B}" type="presParOf" srcId="{A7C469D5-F7DC-4353-A1B2-2D3C9421C13C}" destId="{7A312FFA-F049-48F0-BF49-E71DC0F21011}" srcOrd="8" destOrd="0" presId="urn:microsoft.com/office/officeart/2008/layout/HorizontalMultiLevelHierarchy"/>
    <dgm:cxn modelId="{3C1ED748-08E3-4CB7-A125-351EE94BD73F}" type="presParOf" srcId="{7A312FFA-F049-48F0-BF49-E71DC0F21011}" destId="{B50C3BE9-9790-4BAB-B8EC-25146E95155A}" srcOrd="0" destOrd="0" presId="urn:microsoft.com/office/officeart/2008/layout/HorizontalMultiLevelHierarchy"/>
    <dgm:cxn modelId="{6288FD77-0E05-42C5-B413-B021019DC8D8}" type="presParOf" srcId="{A7C469D5-F7DC-4353-A1B2-2D3C9421C13C}" destId="{1CDBFEA1-468B-4BB4-B576-F3508219AABB}" srcOrd="9" destOrd="0" presId="urn:microsoft.com/office/officeart/2008/layout/HorizontalMultiLevelHierarchy"/>
    <dgm:cxn modelId="{59832610-8D0E-49B4-BCF3-720195E5213F}" type="presParOf" srcId="{1CDBFEA1-468B-4BB4-B576-F3508219AABB}" destId="{F8699DC2-4601-4BF2-8CE4-DDDA4A4C61D8}" srcOrd="0" destOrd="0" presId="urn:microsoft.com/office/officeart/2008/layout/HorizontalMultiLevelHierarchy"/>
    <dgm:cxn modelId="{CAAA5A4E-1C2B-4161-AA72-6FD7DD8EA629}" type="presParOf" srcId="{1CDBFEA1-468B-4BB4-B576-F3508219AABB}" destId="{9E9FC78E-8D95-4A3C-AC02-3571326092CB}" srcOrd="1" destOrd="0" presId="urn:microsoft.com/office/officeart/2008/layout/HorizontalMultiLevelHierarchy"/>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D68C92B-89F6-4F8B-AE64-E252773165B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tr-TR"/>
        </a:p>
      </dgm:t>
    </dgm:pt>
    <dgm:pt modelId="{F7221F5C-CF04-4776-8804-11E4548D5EAB}">
      <dgm:prSet phldrT="[Metin]"/>
      <dgm:spPr/>
      <dgm:t>
        <a:bodyPr vert="vert270"/>
        <a:lstStyle/>
        <a:p>
          <a:pPr algn="ctr"/>
          <a:r>
            <a:rPr lang="tr-TR" dirty="0" smtClean="0"/>
            <a:t>I</a:t>
          </a:r>
          <a:r>
            <a:rPr lang="en-US" dirty="0" err="1" smtClean="0"/>
            <a:t>nspection</a:t>
          </a:r>
          <a:r>
            <a:rPr lang="en-US" dirty="0" smtClean="0"/>
            <a:t> in </a:t>
          </a:r>
          <a:r>
            <a:rPr lang="en-US" dirty="0" err="1" smtClean="0"/>
            <a:t>Kütahya</a:t>
          </a:r>
          <a:r>
            <a:rPr lang="en-US" dirty="0" smtClean="0"/>
            <a:t> province </a:t>
          </a:r>
          <a:endParaRPr lang="tr-TR" dirty="0"/>
        </a:p>
      </dgm:t>
    </dgm:pt>
    <dgm:pt modelId="{6CEF79E4-1386-4E43-BDE4-7461E080AFBC}" type="parTrans" cxnId="{9DDD6EC3-AA9F-445C-A869-85233F6F82A5}">
      <dgm:prSet/>
      <dgm:spPr/>
      <dgm:t>
        <a:bodyPr/>
        <a:lstStyle/>
        <a:p>
          <a:endParaRPr lang="tr-TR"/>
        </a:p>
      </dgm:t>
    </dgm:pt>
    <dgm:pt modelId="{062E8884-EDC2-4035-8E5F-626FA36693EB}" type="sibTrans" cxnId="{9DDD6EC3-AA9F-445C-A869-85233F6F82A5}">
      <dgm:prSet/>
      <dgm:spPr/>
      <dgm:t>
        <a:bodyPr/>
        <a:lstStyle/>
        <a:p>
          <a:endParaRPr lang="tr-TR"/>
        </a:p>
      </dgm:t>
    </dgm:pt>
    <dgm:pt modelId="{D7D6D0CB-E0D3-4A24-B37F-D238714CB160}">
      <dgm:prSet phldrT="[Metin]" custT="1"/>
      <dgm:spPr/>
      <dgm:t>
        <a:bodyPr/>
        <a:lstStyle/>
        <a:p>
          <a:r>
            <a:rPr lang="en-US" sz="2800" dirty="0" smtClean="0"/>
            <a:t>Data on indicators included in the Provincial Health Service Indicators Guide were provided.</a:t>
          </a:r>
          <a:endParaRPr lang="tr-TR" sz="2800" dirty="0"/>
        </a:p>
      </dgm:t>
    </dgm:pt>
    <dgm:pt modelId="{A7CC8157-D44E-4753-BE55-6A70100B0946}" type="parTrans" cxnId="{92E237D2-8CEE-49F6-8DC9-F82BB25D9FAF}">
      <dgm:prSet/>
      <dgm:spPr/>
      <dgm:t>
        <a:bodyPr/>
        <a:lstStyle/>
        <a:p>
          <a:endParaRPr lang="tr-TR"/>
        </a:p>
      </dgm:t>
    </dgm:pt>
    <dgm:pt modelId="{68BEB6E6-2620-45F9-A005-68B1CC0B6762}" type="sibTrans" cxnId="{92E237D2-8CEE-49F6-8DC9-F82BB25D9FAF}">
      <dgm:prSet/>
      <dgm:spPr/>
      <dgm:t>
        <a:bodyPr/>
        <a:lstStyle/>
        <a:p>
          <a:endParaRPr lang="tr-TR"/>
        </a:p>
      </dgm:t>
    </dgm:pt>
    <dgm:pt modelId="{5B7BA955-E331-43B8-BB6E-DF4195B62DD0}">
      <dgm:prSet phldrT="[Metin]" custT="1"/>
      <dgm:spPr/>
      <dgm:t>
        <a:bodyPr/>
        <a:lstStyle/>
        <a:p>
          <a:r>
            <a:rPr lang="tr-TR" sz="2800" smtClean="0"/>
            <a:t>Hospitals</a:t>
          </a:r>
          <a:r>
            <a:rPr lang="tr-TR" sz="2800" dirty="0" smtClean="0"/>
            <a:t> </a:t>
          </a:r>
          <a:r>
            <a:rPr lang="tr-TR" sz="2800" dirty="0" err="1" smtClean="0"/>
            <a:t>have</a:t>
          </a:r>
          <a:r>
            <a:rPr lang="tr-TR" sz="2800" dirty="0" smtClean="0"/>
            <a:t> </a:t>
          </a:r>
          <a:r>
            <a:rPr lang="tr-TR" sz="2800" dirty="0" err="1" smtClean="0"/>
            <a:t>been</a:t>
          </a:r>
          <a:r>
            <a:rPr lang="tr-TR" sz="2800" dirty="0" smtClean="0"/>
            <a:t> </a:t>
          </a:r>
          <a:r>
            <a:rPr lang="tr-TR" sz="2800" dirty="0" err="1" smtClean="0"/>
            <a:t>inspected</a:t>
          </a:r>
          <a:r>
            <a:rPr lang="tr-TR" sz="2800" dirty="0" smtClean="0"/>
            <a:t> in </a:t>
          </a:r>
          <a:r>
            <a:rPr lang="tr-TR" sz="2800" dirty="0" err="1" smtClean="0"/>
            <a:t>line</a:t>
          </a:r>
          <a:r>
            <a:rPr lang="tr-TR" sz="2800" dirty="0" smtClean="0"/>
            <a:t> </a:t>
          </a:r>
          <a:r>
            <a:rPr lang="tr-TR" sz="2800" dirty="0" err="1" smtClean="0"/>
            <a:t>with</a:t>
          </a:r>
          <a:r>
            <a:rPr lang="tr-TR" sz="2800" dirty="0" smtClean="0"/>
            <a:t> </a:t>
          </a:r>
          <a:r>
            <a:rPr lang="tr-TR" sz="2800" dirty="0" err="1" smtClean="0"/>
            <a:t>the</a:t>
          </a:r>
          <a:r>
            <a:rPr lang="tr-TR" sz="2800" dirty="0" smtClean="0"/>
            <a:t> </a:t>
          </a:r>
          <a:r>
            <a:rPr lang="tr-TR" sz="2800" dirty="0" err="1" smtClean="0"/>
            <a:t>standards</a:t>
          </a:r>
          <a:r>
            <a:rPr lang="tr-TR" sz="2800" dirty="0" smtClean="0"/>
            <a:t> in </a:t>
          </a:r>
          <a:r>
            <a:rPr lang="tr-TR" sz="2800" dirty="0" err="1" smtClean="0"/>
            <a:t>the</a:t>
          </a:r>
          <a:r>
            <a:rPr lang="tr-TR" sz="2800" dirty="0" smtClean="0"/>
            <a:t> </a:t>
          </a:r>
          <a:r>
            <a:rPr lang="tr-TR" sz="2800" dirty="0" err="1" smtClean="0"/>
            <a:t>Hospital</a:t>
          </a:r>
          <a:r>
            <a:rPr lang="tr-TR" sz="2800" dirty="0" smtClean="0"/>
            <a:t> </a:t>
          </a:r>
          <a:r>
            <a:rPr lang="tr-TR" sz="2800" dirty="0" err="1" smtClean="0"/>
            <a:t>Inspection</a:t>
          </a:r>
          <a:r>
            <a:rPr lang="tr-TR" sz="2800" dirty="0" smtClean="0"/>
            <a:t> Guide</a:t>
          </a:r>
          <a:endParaRPr lang="tr-TR" sz="2800" dirty="0"/>
        </a:p>
      </dgm:t>
    </dgm:pt>
    <dgm:pt modelId="{F1024DBB-6629-47DA-A869-C9001D5B94A5}" type="parTrans" cxnId="{ED964F1C-6A56-4A94-B1A2-32934604C9A1}">
      <dgm:prSet/>
      <dgm:spPr/>
      <dgm:t>
        <a:bodyPr/>
        <a:lstStyle/>
        <a:p>
          <a:endParaRPr lang="tr-TR"/>
        </a:p>
      </dgm:t>
    </dgm:pt>
    <dgm:pt modelId="{8116E09E-E06E-4B6B-A3C3-E75C15411EBC}" type="sibTrans" cxnId="{ED964F1C-6A56-4A94-B1A2-32934604C9A1}">
      <dgm:prSet/>
      <dgm:spPr/>
      <dgm:t>
        <a:bodyPr/>
        <a:lstStyle/>
        <a:p>
          <a:endParaRPr lang="tr-TR"/>
        </a:p>
      </dgm:t>
    </dgm:pt>
    <dgm:pt modelId="{B20D5E98-C5FE-492C-BF63-DDB7DCF666F9}">
      <dgm:prSet phldrT="[Metin]" custT="1"/>
      <dgm:spPr/>
      <dgm:t>
        <a:bodyPr/>
        <a:lstStyle/>
        <a:p>
          <a:r>
            <a:rPr lang="tr-TR" sz="2800" dirty="0" err="1" smtClean="0"/>
            <a:t>Findings</a:t>
          </a:r>
          <a:r>
            <a:rPr lang="tr-TR" sz="2800" dirty="0" smtClean="0"/>
            <a:t> </a:t>
          </a:r>
          <a:r>
            <a:rPr lang="tr-TR" sz="2800" dirty="0" err="1" smtClean="0"/>
            <a:t>and</a:t>
          </a:r>
          <a:r>
            <a:rPr lang="tr-TR" sz="2800" dirty="0" smtClean="0"/>
            <a:t> </a:t>
          </a:r>
          <a:r>
            <a:rPr lang="tr-TR" sz="2800" dirty="0" err="1" smtClean="0"/>
            <a:t>recommendations</a:t>
          </a:r>
          <a:r>
            <a:rPr lang="tr-TR" sz="2800" dirty="0" smtClean="0"/>
            <a:t> </a:t>
          </a:r>
          <a:r>
            <a:rPr lang="tr-TR" sz="2800" dirty="0" err="1" smtClean="0"/>
            <a:t>obtained</a:t>
          </a:r>
          <a:r>
            <a:rPr lang="tr-TR" sz="2800" dirty="0" smtClean="0"/>
            <a:t> as a </a:t>
          </a:r>
          <a:r>
            <a:rPr lang="tr-TR" sz="2800" dirty="0" err="1" smtClean="0"/>
            <a:t>result</a:t>
          </a:r>
          <a:r>
            <a:rPr lang="tr-TR" sz="2800" dirty="0" smtClean="0"/>
            <a:t> of </a:t>
          </a:r>
          <a:r>
            <a:rPr lang="tr-TR" sz="2800" dirty="0" err="1" smtClean="0"/>
            <a:t>the</a:t>
          </a:r>
          <a:r>
            <a:rPr lang="tr-TR" sz="2800" dirty="0" smtClean="0"/>
            <a:t> </a:t>
          </a:r>
          <a:r>
            <a:rPr lang="tr-TR" sz="2800" dirty="0" err="1" smtClean="0"/>
            <a:t>evaluation</a:t>
          </a:r>
          <a:r>
            <a:rPr lang="tr-TR" sz="2800" dirty="0" smtClean="0"/>
            <a:t> </a:t>
          </a:r>
          <a:r>
            <a:rPr lang="tr-TR" sz="2800" dirty="0" err="1" smtClean="0"/>
            <a:t>are</a:t>
          </a:r>
          <a:r>
            <a:rPr lang="tr-TR" sz="2800" dirty="0" smtClean="0"/>
            <a:t> </a:t>
          </a:r>
          <a:r>
            <a:rPr lang="tr-TR" sz="2800" dirty="0" err="1" smtClean="0"/>
            <a:t>included</a:t>
          </a:r>
          <a:r>
            <a:rPr lang="tr-TR" sz="2800" dirty="0" smtClean="0"/>
            <a:t> in </a:t>
          </a:r>
          <a:r>
            <a:rPr lang="tr-TR" sz="2800" dirty="0" err="1" smtClean="0"/>
            <a:t>the</a:t>
          </a:r>
          <a:r>
            <a:rPr lang="tr-TR" sz="2800" dirty="0" smtClean="0"/>
            <a:t> </a:t>
          </a:r>
          <a:r>
            <a:rPr lang="tr-TR" sz="2800" dirty="0" err="1" smtClean="0"/>
            <a:t>report</a:t>
          </a:r>
          <a:endParaRPr lang="tr-TR" sz="2800" dirty="0"/>
        </a:p>
      </dgm:t>
    </dgm:pt>
    <dgm:pt modelId="{EB6114E5-8F4D-4075-AE91-BE5BF07CC2FF}" type="parTrans" cxnId="{9B570CE0-A7DB-4609-9A44-B5AD009F7D99}">
      <dgm:prSet/>
      <dgm:spPr/>
      <dgm:t>
        <a:bodyPr/>
        <a:lstStyle/>
        <a:p>
          <a:endParaRPr lang="tr-TR"/>
        </a:p>
      </dgm:t>
    </dgm:pt>
    <dgm:pt modelId="{726278F3-F029-45E0-AA2A-6FD20D107DB7}" type="sibTrans" cxnId="{9B570CE0-A7DB-4609-9A44-B5AD009F7D99}">
      <dgm:prSet/>
      <dgm:spPr/>
      <dgm:t>
        <a:bodyPr/>
        <a:lstStyle/>
        <a:p>
          <a:endParaRPr lang="tr-TR"/>
        </a:p>
      </dgm:t>
    </dgm:pt>
    <dgm:pt modelId="{698885A9-B185-4FD7-8885-669731426C67}" type="pres">
      <dgm:prSet presAssocID="{5D68C92B-89F6-4F8B-AE64-E252773165B8}" presName="vert0" presStyleCnt="0">
        <dgm:presLayoutVars>
          <dgm:dir/>
          <dgm:animOne val="branch"/>
          <dgm:animLvl val="lvl"/>
        </dgm:presLayoutVars>
      </dgm:prSet>
      <dgm:spPr/>
      <dgm:t>
        <a:bodyPr/>
        <a:lstStyle/>
        <a:p>
          <a:endParaRPr lang="tr-TR"/>
        </a:p>
      </dgm:t>
    </dgm:pt>
    <dgm:pt modelId="{CC4B9FB2-F56C-45A6-AC6A-028676386800}" type="pres">
      <dgm:prSet presAssocID="{F7221F5C-CF04-4776-8804-11E4548D5EAB}" presName="thickLine" presStyleLbl="alignNode1" presStyleIdx="0" presStyleCnt="1"/>
      <dgm:spPr/>
    </dgm:pt>
    <dgm:pt modelId="{2B19C611-447C-4BD9-ADE8-B41403874F0E}" type="pres">
      <dgm:prSet presAssocID="{F7221F5C-CF04-4776-8804-11E4548D5EAB}" presName="horz1" presStyleCnt="0"/>
      <dgm:spPr/>
    </dgm:pt>
    <dgm:pt modelId="{14AAB4C1-2DF8-44E0-8A6C-E938D2049DDE}" type="pres">
      <dgm:prSet presAssocID="{F7221F5C-CF04-4776-8804-11E4548D5EAB}" presName="tx1" presStyleLbl="revTx" presStyleIdx="0" presStyleCnt="4"/>
      <dgm:spPr/>
      <dgm:t>
        <a:bodyPr/>
        <a:lstStyle/>
        <a:p>
          <a:endParaRPr lang="tr-TR"/>
        </a:p>
      </dgm:t>
    </dgm:pt>
    <dgm:pt modelId="{C50EDB87-E217-4E21-899D-6722AE963001}" type="pres">
      <dgm:prSet presAssocID="{F7221F5C-CF04-4776-8804-11E4548D5EAB}" presName="vert1" presStyleCnt="0"/>
      <dgm:spPr/>
    </dgm:pt>
    <dgm:pt modelId="{852A6F37-DC84-4CEE-9A3D-F87D632E0843}" type="pres">
      <dgm:prSet presAssocID="{D7D6D0CB-E0D3-4A24-B37F-D238714CB160}" presName="vertSpace2a" presStyleCnt="0"/>
      <dgm:spPr/>
    </dgm:pt>
    <dgm:pt modelId="{C1E80631-1111-4440-8094-C18EDD940CD6}" type="pres">
      <dgm:prSet presAssocID="{D7D6D0CB-E0D3-4A24-B37F-D238714CB160}" presName="horz2" presStyleCnt="0"/>
      <dgm:spPr/>
    </dgm:pt>
    <dgm:pt modelId="{51F46EB1-D9D6-41D4-9A57-A2CB5B843262}" type="pres">
      <dgm:prSet presAssocID="{D7D6D0CB-E0D3-4A24-B37F-D238714CB160}" presName="horzSpace2" presStyleCnt="0"/>
      <dgm:spPr/>
    </dgm:pt>
    <dgm:pt modelId="{B5003C93-27D2-4012-867C-AE08841E8616}" type="pres">
      <dgm:prSet presAssocID="{D7D6D0CB-E0D3-4A24-B37F-D238714CB160}" presName="tx2" presStyleLbl="revTx" presStyleIdx="1" presStyleCnt="4"/>
      <dgm:spPr/>
      <dgm:t>
        <a:bodyPr/>
        <a:lstStyle/>
        <a:p>
          <a:endParaRPr lang="tr-TR"/>
        </a:p>
      </dgm:t>
    </dgm:pt>
    <dgm:pt modelId="{919820AC-5B39-4A7B-8973-96DB06F6E6F2}" type="pres">
      <dgm:prSet presAssocID="{D7D6D0CB-E0D3-4A24-B37F-D238714CB160}" presName="vert2" presStyleCnt="0"/>
      <dgm:spPr/>
    </dgm:pt>
    <dgm:pt modelId="{CD55B95B-7FF3-4AF4-8C3B-7CFA7BC5F6AF}" type="pres">
      <dgm:prSet presAssocID="{D7D6D0CB-E0D3-4A24-B37F-D238714CB160}" presName="thinLine2b" presStyleLbl="callout" presStyleIdx="0" presStyleCnt="3"/>
      <dgm:spPr/>
    </dgm:pt>
    <dgm:pt modelId="{D7DF9535-7CE5-4AC6-83E5-63389A97CEAA}" type="pres">
      <dgm:prSet presAssocID="{D7D6D0CB-E0D3-4A24-B37F-D238714CB160}" presName="vertSpace2b" presStyleCnt="0"/>
      <dgm:spPr/>
    </dgm:pt>
    <dgm:pt modelId="{31BBED84-343A-4E8C-BC75-BD64DADBCD44}" type="pres">
      <dgm:prSet presAssocID="{5B7BA955-E331-43B8-BB6E-DF4195B62DD0}" presName="horz2" presStyleCnt="0"/>
      <dgm:spPr/>
    </dgm:pt>
    <dgm:pt modelId="{82CB04CD-A7E9-4469-B9B1-8EEBCB0C6981}" type="pres">
      <dgm:prSet presAssocID="{5B7BA955-E331-43B8-BB6E-DF4195B62DD0}" presName="horzSpace2" presStyleCnt="0"/>
      <dgm:spPr/>
    </dgm:pt>
    <dgm:pt modelId="{62F58E84-68B3-4986-9823-9A99141BEA1F}" type="pres">
      <dgm:prSet presAssocID="{5B7BA955-E331-43B8-BB6E-DF4195B62DD0}" presName="tx2" presStyleLbl="revTx" presStyleIdx="2" presStyleCnt="4"/>
      <dgm:spPr/>
      <dgm:t>
        <a:bodyPr/>
        <a:lstStyle/>
        <a:p>
          <a:endParaRPr lang="tr-TR"/>
        </a:p>
      </dgm:t>
    </dgm:pt>
    <dgm:pt modelId="{7882F7F3-BF7A-4052-92D1-27A41493F9B6}" type="pres">
      <dgm:prSet presAssocID="{5B7BA955-E331-43B8-BB6E-DF4195B62DD0}" presName="vert2" presStyleCnt="0"/>
      <dgm:spPr/>
    </dgm:pt>
    <dgm:pt modelId="{53B80341-7C1A-4996-9718-72451B6CA576}" type="pres">
      <dgm:prSet presAssocID="{5B7BA955-E331-43B8-BB6E-DF4195B62DD0}" presName="thinLine2b" presStyleLbl="callout" presStyleIdx="1" presStyleCnt="3"/>
      <dgm:spPr/>
    </dgm:pt>
    <dgm:pt modelId="{A9217D5F-F229-403F-B45A-759EF8AB5EB0}" type="pres">
      <dgm:prSet presAssocID="{5B7BA955-E331-43B8-BB6E-DF4195B62DD0}" presName="vertSpace2b" presStyleCnt="0"/>
      <dgm:spPr/>
    </dgm:pt>
    <dgm:pt modelId="{9C049E26-5157-4F45-8EB4-2FD25360E708}" type="pres">
      <dgm:prSet presAssocID="{B20D5E98-C5FE-492C-BF63-DDB7DCF666F9}" presName="horz2" presStyleCnt="0"/>
      <dgm:spPr/>
    </dgm:pt>
    <dgm:pt modelId="{4C76D3DA-E445-4DFB-B49D-02CAFD5308FD}" type="pres">
      <dgm:prSet presAssocID="{B20D5E98-C5FE-492C-BF63-DDB7DCF666F9}" presName="horzSpace2" presStyleCnt="0"/>
      <dgm:spPr/>
    </dgm:pt>
    <dgm:pt modelId="{C0D99465-9F27-4026-B21D-E8410F2E22B1}" type="pres">
      <dgm:prSet presAssocID="{B20D5E98-C5FE-492C-BF63-DDB7DCF666F9}" presName="tx2" presStyleLbl="revTx" presStyleIdx="3" presStyleCnt="4"/>
      <dgm:spPr/>
      <dgm:t>
        <a:bodyPr/>
        <a:lstStyle/>
        <a:p>
          <a:endParaRPr lang="tr-TR"/>
        </a:p>
      </dgm:t>
    </dgm:pt>
    <dgm:pt modelId="{81A2FFA3-A965-49D2-AA75-A76B8AFDCE2C}" type="pres">
      <dgm:prSet presAssocID="{B20D5E98-C5FE-492C-BF63-DDB7DCF666F9}" presName="vert2" presStyleCnt="0"/>
      <dgm:spPr/>
    </dgm:pt>
    <dgm:pt modelId="{4AC88761-2975-41B7-8E44-E6C8BBBA6599}" type="pres">
      <dgm:prSet presAssocID="{B20D5E98-C5FE-492C-BF63-DDB7DCF666F9}" presName="thinLine2b" presStyleLbl="callout" presStyleIdx="2" presStyleCnt="3"/>
      <dgm:spPr/>
    </dgm:pt>
    <dgm:pt modelId="{7949D6E6-A7F0-45EB-A5D1-1A12CDE893FE}" type="pres">
      <dgm:prSet presAssocID="{B20D5E98-C5FE-492C-BF63-DDB7DCF666F9}" presName="vertSpace2b" presStyleCnt="0"/>
      <dgm:spPr/>
    </dgm:pt>
  </dgm:ptLst>
  <dgm:cxnLst>
    <dgm:cxn modelId="{C5C5EC62-E747-4683-AF68-7AEDC5D6FEDE}" type="presOf" srcId="{5D68C92B-89F6-4F8B-AE64-E252773165B8}" destId="{698885A9-B185-4FD7-8885-669731426C67}" srcOrd="0" destOrd="0" presId="urn:microsoft.com/office/officeart/2008/layout/LinedList"/>
    <dgm:cxn modelId="{9B570CE0-A7DB-4609-9A44-B5AD009F7D99}" srcId="{F7221F5C-CF04-4776-8804-11E4548D5EAB}" destId="{B20D5E98-C5FE-492C-BF63-DDB7DCF666F9}" srcOrd="2" destOrd="0" parTransId="{EB6114E5-8F4D-4075-AE91-BE5BF07CC2FF}" sibTransId="{726278F3-F029-45E0-AA2A-6FD20D107DB7}"/>
    <dgm:cxn modelId="{823D4D40-E336-451D-B9F7-3F1093C05FBA}" type="presOf" srcId="{5B7BA955-E331-43B8-BB6E-DF4195B62DD0}" destId="{62F58E84-68B3-4986-9823-9A99141BEA1F}" srcOrd="0" destOrd="0" presId="urn:microsoft.com/office/officeart/2008/layout/LinedList"/>
    <dgm:cxn modelId="{9DDD6EC3-AA9F-445C-A869-85233F6F82A5}" srcId="{5D68C92B-89F6-4F8B-AE64-E252773165B8}" destId="{F7221F5C-CF04-4776-8804-11E4548D5EAB}" srcOrd="0" destOrd="0" parTransId="{6CEF79E4-1386-4E43-BDE4-7461E080AFBC}" sibTransId="{062E8884-EDC2-4035-8E5F-626FA36693EB}"/>
    <dgm:cxn modelId="{ED3CB577-9DB7-4FFE-8A2D-A7B083DCFE77}" type="presOf" srcId="{D7D6D0CB-E0D3-4A24-B37F-D238714CB160}" destId="{B5003C93-27D2-4012-867C-AE08841E8616}" srcOrd="0" destOrd="0" presId="urn:microsoft.com/office/officeart/2008/layout/LinedList"/>
    <dgm:cxn modelId="{ED964F1C-6A56-4A94-B1A2-32934604C9A1}" srcId="{F7221F5C-CF04-4776-8804-11E4548D5EAB}" destId="{5B7BA955-E331-43B8-BB6E-DF4195B62DD0}" srcOrd="1" destOrd="0" parTransId="{F1024DBB-6629-47DA-A869-C9001D5B94A5}" sibTransId="{8116E09E-E06E-4B6B-A3C3-E75C15411EBC}"/>
    <dgm:cxn modelId="{BFB49B72-2894-4B30-9EB5-F4D7A8564A52}" type="presOf" srcId="{F7221F5C-CF04-4776-8804-11E4548D5EAB}" destId="{14AAB4C1-2DF8-44E0-8A6C-E938D2049DDE}" srcOrd="0" destOrd="0" presId="urn:microsoft.com/office/officeart/2008/layout/LinedList"/>
    <dgm:cxn modelId="{03365B9E-2981-4E9A-B461-6A78DD229719}" type="presOf" srcId="{B20D5E98-C5FE-492C-BF63-DDB7DCF666F9}" destId="{C0D99465-9F27-4026-B21D-E8410F2E22B1}" srcOrd="0" destOrd="0" presId="urn:microsoft.com/office/officeart/2008/layout/LinedList"/>
    <dgm:cxn modelId="{92E237D2-8CEE-49F6-8DC9-F82BB25D9FAF}" srcId="{F7221F5C-CF04-4776-8804-11E4548D5EAB}" destId="{D7D6D0CB-E0D3-4A24-B37F-D238714CB160}" srcOrd="0" destOrd="0" parTransId="{A7CC8157-D44E-4753-BE55-6A70100B0946}" sibTransId="{68BEB6E6-2620-45F9-A005-68B1CC0B6762}"/>
    <dgm:cxn modelId="{3850A79F-23A4-44F9-858D-D69D415DE356}" type="presParOf" srcId="{698885A9-B185-4FD7-8885-669731426C67}" destId="{CC4B9FB2-F56C-45A6-AC6A-028676386800}" srcOrd="0" destOrd="0" presId="urn:microsoft.com/office/officeart/2008/layout/LinedList"/>
    <dgm:cxn modelId="{05951828-9FDC-4C76-8271-3FF1DB4E18CA}" type="presParOf" srcId="{698885A9-B185-4FD7-8885-669731426C67}" destId="{2B19C611-447C-4BD9-ADE8-B41403874F0E}" srcOrd="1" destOrd="0" presId="urn:microsoft.com/office/officeart/2008/layout/LinedList"/>
    <dgm:cxn modelId="{E6777B00-00AD-4352-8C02-BB1CD6BE7721}" type="presParOf" srcId="{2B19C611-447C-4BD9-ADE8-B41403874F0E}" destId="{14AAB4C1-2DF8-44E0-8A6C-E938D2049DDE}" srcOrd="0" destOrd="0" presId="urn:microsoft.com/office/officeart/2008/layout/LinedList"/>
    <dgm:cxn modelId="{EB96C4FC-BA79-401F-B4B7-CFA518504C15}" type="presParOf" srcId="{2B19C611-447C-4BD9-ADE8-B41403874F0E}" destId="{C50EDB87-E217-4E21-899D-6722AE963001}" srcOrd="1" destOrd="0" presId="urn:microsoft.com/office/officeart/2008/layout/LinedList"/>
    <dgm:cxn modelId="{5CD14362-857B-46B2-8F11-C6B48771B7D2}" type="presParOf" srcId="{C50EDB87-E217-4E21-899D-6722AE963001}" destId="{852A6F37-DC84-4CEE-9A3D-F87D632E0843}" srcOrd="0" destOrd="0" presId="urn:microsoft.com/office/officeart/2008/layout/LinedList"/>
    <dgm:cxn modelId="{E4EBF8CB-6446-4103-8825-ABDFF5D377B7}" type="presParOf" srcId="{C50EDB87-E217-4E21-899D-6722AE963001}" destId="{C1E80631-1111-4440-8094-C18EDD940CD6}" srcOrd="1" destOrd="0" presId="urn:microsoft.com/office/officeart/2008/layout/LinedList"/>
    <dgm:cxn modelId="{88939510-2A64-485E-9AF1-46D66050108F}" type="presParOf" srcId="{C1E80631-1111-4440-8094-C18EDD940CD6}" destId="{51F46EB1-D9D6-41D4-9A57-A2CB5B843262}" srcOrd="0" destOrd="0" presId="urn:microsoft.com/office/officeart/2008/layout/LinedList"/>
    <dgm:cxn modelId="{6619AECB-13FF-470C-AE85-AF5FAE3860C4}" type="presParOf" srcId="{C1E80631-1111-4440-8094-C18EDD940CD6}" destId="{B5003C93-27D2-4012-867C-AE08841E8616}" srcOrd="1" destOrd="0" presId="urn:microsoft.com/office/officeart/2008/layout/LinedList"/>
    <dgm:cxn modelId="{BA883285-C984-477A-8264-E0CE1624CE40}" type="presParOf" srcId="{C1E80631-1111-4440-8094-C18EDD940CD6}" destId="{919820AC-5B39-4A7B-8973-96DB06F6E6F2}" srcOrd="2" destOrd="0" presId="urn:microsoft.com/office/officeart/2008/layout/LinedList"/>
    <dgm:cxn modelId="{7238A707-DEE6-4F04-BD83-5C4DD4B5A8F5}" type="presParOf" srcId="{C50EDB87-E217-4E21-899D-6722AE963001}" destId="{CD55B95B-7FF3-4AF4-8C3B-7CFA7BC5F6AF}" srcOrd="2" destOrd="0" presId="urn:microsoft.com/office/officeart/2008/layout/LinedList"/>
    <dgm:cxn modelId="{562D718C-E277-4D8B-975C-29E9221F75DA}" type="presParOf" srcId="{C50EDB87-E217-4E21-899D-6722AE963001}" destId="{D7DF9535-7CE5-4AC6-83E5-63389A97CEAA}" srcOrd="3" destOrd="0" presId="urn:microsoft.com/office/officeart/2008/layout/LinedList"/>
    <dgm:cxn modelId="{39A72215-E181-424E-9A78-7BC5AEEA698D}" type="presParOf" srcId="{C50EDB87-E217-4E21-899D-6722AE963001}" destId="{31BBED84-343A-4E8C-BC75-BD64DADBCD44}" srcOrd="4" destOrd="0" presId="urn:microsoft.com/office/officeart/2008/layout/LinedList"/>
    <dgm:cxn modelId="{2E257783-E069-4CA3-8235-DD72BC1396F3}" type="presParOf" srcId="{31BBED84-343A-4E8C-BC75-BD64DADBCD44}" destId="{82CB04CD-A7E9-4469-B9B1-8EEBCB0C6981}" srcOrd="0" destOrd="0" presId="urn:microsoft.com/office/officeart/2008/layout/LinedList"/>
    <dgm:cxn modelId="{1C4E3962-A940-42FA-9E31-44365E87A1D7}" type="presParOf" srcId="{31BBED84-343A-4E8C-BC75-BD64DADBCD44}" destId="{62F58E84-68B3-4986-9823-9A99141BEA1F}" srcOrd="1" destOrd="0" presId="urn:microsoft.com/office/officeart/2008/layout/LinedList"/>
    <dgm:cxn modelId="{A2A4FEEC-0D40-4448-91C4-30F994731708}" type="presParOf" srcId="{31BBED84-343A-4E8C-BC75-BD64DADBCD44}" destId="{7882F7F3-BF7A-4052-92D1-27A41493F9B6}" srcOrd="2" destOrd="0" presId="urn:microsoft.com/office/officeart/2008/layout/LinedList"/>
    <dgm:cxn modelId="{89429396-7125-4D33-B092-3B05F8A97420}" type="presParOf" srcId="{C50EDB87-E217-4E21-899D-6722AE963001}" destId="{53B80341-7C1A-4996-9718-72451B6CA576}" srcOrd="5" destOrd="0" presId="urn:microsoft.com/office/officeart/2008/layout/LinedList"/>
    <dgm:cxn modelId="{F2811AB5-0784-41FC-97BF-59D74C61A3A9}" type="presParOf" srcId="{C50EDB87-E217-4E21-899D-6722AE963001}" destId="{A9217D5F-F229-403F-B45A-759EF8AB5EB0}" srcOrd="6" destOrd="0" presId="urn:microsoft.com/office/officeart/2008/layout/LinedList"/>
    <dgm:cxn modelId="{77E94BC4-90C3-4A20-A36D-429A46231FE6}" type="presParOf" srcId="{C50EDB87-E217-4E21-899D-6722AE963001}" destId="{9C049E26-5157-4F45-8EB4-2FD25360E708}" srcOrd="7" destOrd="0" presId="urn:microsoft.com/office/officeart/2008/layout/LinedList"/>
    <dgm:cxn modelId="{A7B6B4EB-2953-4AE1-9EE6-2523D93CB71B}" type="presParOf" srcId="{9C049E26-5157-4F45-8EB4-2FD25360E708}" destId="{4C76D3DA-E445-4DFB-B49D-02CAFD5308FD}" srcOrd="0" destOrd="0" presId="urn:microsoft.com/office/officeart/2008/layout/LinedList"/>
    <dgm:cxn modelId="{C7464E67-3EA3-4F0B-BFF3-BD4A44D222FA}" type="presParOf" srcId="{9C049E26-5157-4F45-8EB4-2FD25360E708}" destId="{C0D99465-9F27-4026-B21D-E8410F2E22B1}" srcOrd="1" destOrd="0" presId="urn:microsoft.com/office/officeart/2008/layout/LinedList"/>
    <dgm:cxn modelId="{7FD0D0D4-9489-4E69-9ECD-5E321DC27D82}" type="presParOf" srcId="{9C049E26-5157-4F45-8EB4-2FD25360E708}" destId="{81A2FFA3-A965-49D2-AA75-A76B8AFDCE2C}" srcOrd="2" destOrd="0" presId="urn:microsoft.com/office/officeart/2008/layout/LinedList"/>
    <dgm:cxn modelId="{F8C38C9D-8ED1-4C22-9FF6-D198D7A721EA}" type="presParOf" srcId="{C50EDB87-E217-4E21-899D-6722AE963001}" destId="{4AC88761-2975-41B7-8E44-E6C8BBBA6599}" srcOrd="8" destOrd="0" presId="urn:microsoft.com/office/officeart/2008/layout/LinedList"/>
    <dgm:cxn modelId="{89DFDA0C-793A-4144-B885-BA78BBB3521C}" type="presParOf" srcId="{C50EDB87-E217-4E21-899D-6722AE963001}" destId="{7949D6E6-A7F0-45EB-A5D1-1A12CDE893FE}" srcOrd="9"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3102E673-54CB-41BC-BB87-0B28ABD47BE7}" type="doc">
      <dgm:prSet loTypeId="urn:microsoft.com/office/officeart/2009/3/layout/RandomtoResultProcess" loCatId="process" qsTypeId="urn:microsoft.com/office/officeart/2005/8/quickstyle/simple1" qsCatId="simple" csTypeId="urn:microsoft.com/office/officeart/2005/8/colors/accent1_2" csCatId="accent1" phldr="1"/>
      <dgm:spPr/>
      <dgm:t>
        <a:bodyPr/>
        <a:lstStyle/>
        <a:p>
          <a:endParaRPr lang="en-US"/>
        </a:p>
      </dgm:t>
    </dgm:pt>
    <dgm:pt modelId="{201037E1-B477-4EEF-94EB-DA1A8DDC6F18}">
      <dgm:prSet/>
      <dgm:spPr/>
      <dgm:t>
        <a:bodyPr/>
        <a:lstStyle/>
        <a:p>
          <a:pPr rtl="0"/>
          <a:r>
            <a:rPr lang="en-US" i="1" dirty="0" smtClean="0"/>
            <a:t>	</a:t>
          </a:r>
          <a:r>
            <a:rPr lang="tr-TR" i="1" dirty="0" smtClean="0"/>
            <a:t>T</a:t>
          </a:r>
          <a:r>
            <a:rPr lang="en-US" i="1" dirty="0" smtClean="0"/>
            <a:t>hank you </a:t>
          </a:r>
          <a:endParaRPr lang="tr-TR" i="1" dirty="0" smtClean="0"/>
        </a:p>
        <a:p>
          <a:pPr rtl="0"/>
          <a:r>
            <a:rPr lang="en-US" i="1" dirty="0" smtClean="0"/>
            <a:t>for your time</a:t>
          </a:r>
          <a:endParaRPr lang="tr-TR" dirty="0"/>
        </a:p>
      </dgm:t>
    </dgm:pt>
    <dgm:pt modelId="{71553630-9550-47D4-8F43-4E2D10FF283F}" type="parTrans" cxnId="{53AA6531-5BDD-4FC5-9C78-E576F41ECA06}">
      <dgm:prSet/>
      <dgm:spPr/>
      <dgm:t>
        <a:bodyPr/>
        <a:lstStyle/>
        <a:p>
          <a:endParaRPr lang="en-US"/>
        </a:p>
      </dgm:t>
    </dgm:pt>
    <dgm:pt modelId="{CDDECB40-E73E-4D12-AE19-B4954964A3BC}" type="sibTrans" cxnId="{53AA6531-5BDD-4FC5-9C78-E576F41ECA06}">
      <dgm:prSet/>
      <dgm:spPr/>
      <dgm:t>
        <a:bodyPr/>
        <a:lstStyle/>
        <a:p>
          <a:endParaRPr lang="en-US"/>
        </a:p>
      </dgm:t>
    </dgm:pt>
    <dgm:pt modelId="{D90BA43B-9BEE-4F57-8697-FF07FAF60B8E}" type="pres">
      <dgm:prSet presAssocID="{3102E673-54CB-41BC-BB87-0B28ABD47BE7}" presName="Name0" presStyleCnt="0">
        <dgm:presLayoutVars>
          <dgm:dir/>
          <dgm:animOne val="branch"/>
          <dgm:animLvl val="lvl"/>
        </dgm:presLayoutVars>
      </dgm:prSet>
      <dgm:spPr/>
      <dgm:t>
        <a:bodyPr/>
        <a:lstStyle/>
        <a:p>
          <a:endParaRPr lang="en-US"/>
        </a:p>
      </dgm:t>
    </dgm:pt>
    <dgm:pt modelId="{41CBAA5D-959B-49BF-9FC2-D58E18B907D9}" type="pres">
      <dgm:prSet presAssocID="{201037E1-B477-4EEF-94EB-DA1A8DDC6F18}" presName="chaos" presStyleCnt="0"/>
      <dgm:spPr/>
    </dgm:pt>
    <dgm:pt modelId="{2E925278-EAE9-44A9-AD8C-1BFE95F5AF55}" type="pres">
      <dgm:prSet presAssocID="{201037E1-B477-4EEF-94EB-DA1A8DDC6F18}" presName="parTx1" presStyleLbl="revTx" presStyleIdx="0" presStyleCnt="1"/>
      <dgm:spPr/>
      <dgm:t>
        <a:bodyPr/>
        <a:lstStyle/>
        <a:p>
          <a:endParaRPr lang="en-US"/>
        </a:p>
      </dgm:t>
    </dgm:pt>
    <dgm:pt modelId="{41D5B023-7E22-4C38-B9F4-2A361A5767C0}" type="pres">
      <dgm:prSet presAssocID="{201037E1-B477-4EEF-94EB-DA1A8DDC6F18}" presName="c1" presStyleLbl="node1" presStyleIdx="0" presStyleCnt="18"/>
      <dgm:spPr/>
    </dgm:pt>
    <dgm:pt modelId="{C604678E-2CDC-4DEF-A4B3-7D064E3E4EB1}" type="pres">
      <dgm:prSet presAssocID="{201037E1-B477-4EEF-94EB-DA1A8DDC6F18}" presName="c2" presStyleLbl="node1" presStyleIdx="1" presStyleCnt="18"/>
      <dgm:spPr/>
    </dgm:pt>
    <dgm:pt modelId="{B45ACE31-870D-47EE-8449-38AC056B3A76}" type="pres">
      <dgm:prSet presAssocID="{201037E1-B477-4EEF-94EB-DA1A8DDC6F18}" presName="c3" presStyleLbl="node1" presStyleIdx="2" presStyleCnt="18"/>
      <dgm:spPr/>
    </dgm:pt>
    <dgm:pt modelId="{C967089D-F202-4204-BE5C-62D85C9F7A3F}" type="pres">
      <dgm:prSet presAssocID="{201037E1-B477-4EEF-94EB-DA1A8DDC6F18}" presName="c4" presStyleLbl="node1" presStyleIdx="3" presStyleCnt="18"/>
      <dgm:spPr/>
    </dgm:pt>
    <dgm:pt modelId="{6A155433-12C3-4897-AA4D-90F203A9644A}" type="pres">
      <dgm:prSet presAssocID="{201037E1-B477-4EEF-94EB-DA1A8DDC6F18}" presName="c5" presStyleLbl="node1" presStyleIdx="4" presStyleCnt="18"/>
      <dgm:spPr/>
    </dgm:pt>
    <dgm:pt modelId="{49739965-7372-4AF7-BA4B-97F54B64BB69}" type="pres">
      <dgm:prSet presAssocID="{201037E1-B477-4EEF-94EB-DA1A8DDC6F18}" presName="c6" presStyleLbl="node1" presStyleIdx="5" presStyleCnt="18"/>
      <dgm:spPr/>
    </dgm:pt>
    <dgm:pt modelId="{2DD32435-E554-4828-A5B3-E387B574AD54}" type="pres">
      <dgm:prSet presAssocID="{201037E1-B477-4EEF-94EB-DA1A8DDC6F18}" presName="c7" presStyleLbl="node1" presStyleIdx="6" presStyleCnt="18"/>
      <dgm:spPr/>
    </dgm:pt>
    <dgm:pt modelId="{121E1EA6-E68F-455B-98E2-157A1892B98F}" type="pres">
      <dgm:prSet presAssocID="{201037E1-B477-4EEF-94EB-DA1A8DDC6F18}" presName="c8" presStyleLbl="node1" presStyleIdx="7" presStyleCnt="18"/>
      <dgm:spPr/>
    </dgm:pt>
    <dgm:pt modelId="{B5CB425B-6E44-4933-8C1D-5526981E9A7D}" type="pres">
      <dgm:prSet presAssocID="{201037E1-B477-4EEF-94EB-DA1A8DDC6F18}" presName="c9" presStyleLbl="node1" presStyleIdx="8" presStyleCnt="18"/>
      <dgm:spPr/>
    </dgm:pt>
    <dgm:pt modelId="{03D797DD-DC7E-43A7-B3E1-1BC930C60C97}" type="pres">
      <dgm:prSet presAssocID="{201037E1-B477-4EEF-94EB-DA1A8DDC6F18}" presName="c10" presStyleLbl="node1" presStyleIdx="9" presStyleCnt="18"/>
      <dgm:spPr/>
    </dgm:pt>
    <dgm:pt modelId="{387F73FE-A428-4253-BD9F-696F924B1EB7}" type="pres">
      <dgm:prSet presAssocID="{201037E1-B477-4EEF-94EB-DA1A8DDC6F18}" presName="c11" presStyleLbl="node1" presStyleIdx="10" presStyleCnt="18"/>
      <dgm:spPr/>
    </dgm:pt>
    <dgm:pt modelId="{ECD1DDF9-6381-4421-A304-AE2961A7BA2F}" type="pres">
      <dgm:prSet presAssocID="{201037E1-B477-4EEF-94EB-DA1A8DDC6F18}" presName="c12" presStyleLbl="node1" presStyleIdx="11" presStyleCnt="18"/>
      <dgm:spPr/>
    </dgm:pt>
    <dgm:pt modelId="{588C72CC-C640-43E4-B317-6EF145BC2F29}" type="pres">
      <dgm:prSet presAssocID="{201037E1-B477-4EEF-94EB-DA1A8DDC6F18}" presName="c13" presStyleLbl="node1" presStyleIdx="12" presStyleCnt="18"/>
      <dgm:spPr/>
    </dgm:pt>
    <dgm:pt modelId="{7035BC73-A689-48FC-B0C9-B66744AB01DC}" type="pres">
      <dgm:prSet presAssocID="{201037E1-B477-4EEF-94EB-DA1A8DDC6F18}" presName="c14" presStyleLbl="node1" presStyleIdx="13" presStyleCnt="18"/>
      <dgm:spPr/>
    </dgm:pt>
    <dgm:pt modelId="{BD029B39-90C7-455D-90A0-244A3AF28EBC}" type="pres">
      <dgm:prSet presAssocID="{201037E1-B477-4EEF-94EB-DA1A8DDC6F18}" presName="c15" presStyleLbl="node1" presStyleIdx="14" presStyleCnt="18"/>
      <dgm:spPr/>
    </dgm:pt>
    <dgm:pt modelId="{E567EA0B-E2AF-4BDD-A82E-3A82B7133869}" type="pres">
      <dgm:prSet presAssocID="{201037E1-B477-4EEF-94EB-DA1A8DDC6F18}" presName="c16" presStyleLbl="node1" presStyleIdx="15" presStyleCnt="18"/>
      <dgm:spPr/>
    </dgm:pt>
    <dgm:pt modelId="{93CF9A94-693F-4A41-A2B4-5E51DC9888C7}" type="pres">
      <dgm:prSet presAssocID="{201037E1-B477-4EEF-94EB-DA1A8DDC6F18}" presName="c17" presStyleLbl="node1" presStyleIdx="16" presStyleCnt="18"/>
      <dgm:spPr/>
    </dgm:pt>
    <dgm:pt modelId="{C76CAD1A-64E2-4474-86BA-CB1B19C74F65}" type="pres">
      <dgm:prSet presAssocID="{201037E1-B477-4EEF-94EB-DA1A8DDC6F18}" presName="c18" presStyleLbl="node1" presStyleIdx="17" presStyleCnt="18"/>
      <dgm:spPr/>
    </dgm:pt>
  </dgm:ptLst>
  <dgm:cxnLst>
    <dgm:cxn modelId="{BE19EBE4-D2F4-4B56-BC0F-84A76B964AC4}" type="presOf" srcId="{201037E1-B477-4EEF-94EB-DA1A8DDC6F18}" destId="{2E925278-EAE9-44A9-AD8C-1BFE95F5AF55}" srcOrd="0" destOrd="0" presId="urn:microsoft.com/office/officeart/2009/3/layout/RandomtoResultProcess"/>
    <dgm:cxn modelId="{2EA5CAF0-E333-4496-BB7B-5DC34EBFD6E3}" type="presOf" srcId="{3102E673-54CB-41BC-BB87-0B28ABD47BE7}" destId="{D90BA43B-9BEE-4F57-8697-FF07FAF60B8E}" srcOrd="0" destOrd="0" presId="urn:microsoft.com/office/officeart/2009/3/layout/RandomtoResultProcess"/>
    <dgm:cxn modelId="{53AA6531-5BDD-4FC5-9C78-E576F41ECA06}" srcId="{3102E673-54CB-41BC-BB87-0B28ABD47BE7}" destId="{201037E1-B477-4EEF-94EB-DA1A8DDC6F18}" srcOrd="0" destOrd="0" parTransId="{71553630-9550-47D4-8F43-4E2D10FF283F}" sibTransId="{CDDECB40-E73E-4D12-AE19-B4954964A3BC}"/>
    <dgm:cxn modelId="{842B28E7-D27E-4321-B232-6FB84FF27347}" type="presParOf" srcId="{D90BA43B-9BEE-4F57-8697-FF07FAF60B8E}" destId="{41CBAA5D-959B-49BF-9FC2-D58E18B907D9}" srcOrd="0" destOrd="0" presId="urn:microsoft.com/office/officeart/2009/3/layout/RandomtoResultProcess"/>
    <dgm:cxn modelId="{770D5E6A-0A51-4274-A371-10F86958B494}" type="presParOf" srcId="{41CBAA5D-959B-49BF-9FC2-D58E18B907D9}" destId="{2E925278-EAE9-44A9-AD8C-1BFE95F5AF55}" srcOrd="0" destOrd="0" presId="urn:microsoft.com/office/officeart/2009/3/layout/RandomtoResultProcess"/>
    <dgm:cxn modelId="{09E4CB89-5751-4DC8-8672-E40E45D14D31}" type="presParOf" srcId="{41CBAA5D-959B-49BF-9FC2-D58E18B907D9}" destId="{41D5B023-7E22-4C38-B9F4-2A361A5767C0}" srcOrd="1" destOrd="0" presId="urn:microsoft.com/office/officeart/2009/3/layout/RandomtoResultProcess"/>
    <dgm:cxn modelId="{4ECC0ED9-63D4-44CD-BFA9-3AD3ED31FB17}" type="presParOf" srcId="{41CBAA5D-959B-49BF-9FC2-D58E18B907D9}" destId="{C604678E-2CDC-4DEF-A4B3-7D064E3E4EB1}" srcOrd="2" destOrd="0" presId="urn:microsoft.com/office/officeart/2009/3/layout/RandomtoResultProcess"/>
    <dgm:cxn modelId="{EAF90F0E-3CF3-4277-9400-388B8DEB86AC}" type="presParOf" srcId="{41CBAA5D-959B-49BF-9FC2-D58E18B907D9}" destId="{B45ACE31-870D-47EE-8449-38AC056B3A76}" srcOrd="3" destOrd="0" presId="urn:microsoft.com/office/officeart/2009/3/layout/RandomtoResultProcess"/>
    <dgm:cxn modelId="{1E76F13C-FC23-48AA-9DAF-ACC9E94523E3}" type="presParOf" srcId="{41CBAA5D-959B-49BF-9FC2-D58E18B907D9}" destId="{C967089D-F202-4204-BE5C-62D85C9F7A3F}" srcOrd="4" destOrd="0" presId="urn:microsoft.com/office/officeart/2009/3/layout/RandomtoResultProcess"/>
    <dgm:cxn modelId="{E668EE11-A61D-4743-8F8E-7C8DC467FFD4}" type="presParOf" srcId="{41CBAA5D-959B-49BF-9FC2-D58E18B907D9}" destId="{6A155433-12C3-4897-AA4D-90F203A9644A}" srcOrd="5" destOrd="0" presId="urn:microsoft.com/office/officeart/2009/3/layout/RandomtoResultProcess"/>
    <dgm:cxn modelId="{3673272B-2570-4512-8457-093BA9579EF0}" type="presParOf" srcId="{41CBAA5D-959B-49BF-9FC2-D58E18B907D9}" destId="{49739965-7372-4AF7-BA4B-97F54B64BB69}" srcOrd="6" destOrd="0" presId="urn:microsoft.com/office/officeart/2009/3/layout/RandomtoResultProcess"/>
    <dgm:cxn modelId="{5953B67F-628E-4D0E-9FE3-92036BD8860E}" type="presParOf" srcId="{41CBAA5D-959B-49BF-9FC2-D58E18B907D9}" destId="{2DD32435-E554-4828-A5B3-E387B574AD54}" srcOrd="7" destOrd="0" presId="urn:microsoft.com/office/officeart/2009/3/layout/RandomtoResultProcess"/>
    <dgm:cxn modelId="{65393517-EC46-4202-A686-B0654F5150B9}" type="presParOf" srcId="{41CBAA5D-959B-49BF-9FC2-D58E18B907D9}" destId="{121E1EA6-E68F-455B-98E2-157A1892B98F}" srcOrd="8" destOrd="0" presId="urn:microsoft.com/office/officeart/2009/3/layout/RandomtoResultProcess"/>
    <dgm:cxn modelId="{C6F08871-5504-4B62-A188-FB6F1C156E0D}" type="presParOf" srcId="{41CBAA5D-959B-49BF-9FC2-D58E18B907D9}" destId="{B5CB425B-6E44-4933-8C1D-5526981E9A7D}" srcOrd="9" destOrd="0" presId="urn:microsoft.com/office/officeart/2009/3/layout/RandomtoResultProcess"/>
    <dgm:cxn modelId="{A56D685E-9D68-43A3-988B-91EABD21163F}" type="presParOf" srcId="{41CBAA5D-959B-49BF-9FC2-D58E18B907D9}" destId="{03D797DD-DC7E-43A7-B3E1-1BC930C60C97}" srcOrd="10" destOrd="0" presId="urn:microsoft.com/office/officeart/2009/3/layout/RandomtoResultProcess"/>
    <dgm:cxn modelId="{62F21C28-052D-4050-9C85-278B3E61CE36}" type="presParOf" srcId="{41CBAA5D-959B-49BF-9FC2-D58E18B907D9}" destId="{387F73FE-A428-4253-BD9F-696F924B1EB7}" srcOrd="11" destOrd="0" presId="urn:microsoft.com/office/officeart/2009/3/layout/RandomtoResultProcess"/>
    <dgm:cxn modelId="{D14BF589-A72C-4FA7-84CA-79BBFF5AE0DA}" type="presParOf" srcId="{41CBAA5D-959B-49BF-9FC2-D58E18B907D9}" destId="{ECD1DDF9-6381-4421-A304-AE2961A7BA2F}" srcOrd="12" destOrd="0" presId="urn:microsoft.com/office/officeart/2009/3/layout/RandomtoResultProcess"/>
    <dgm:cxn modelId="{4BED2740-D4AD-416B-A050-540CAB2E22FD}" type="presParOf" srcId="{41CBAA5D-959B-49BF-9FC2-D58E18B907D9}" destId="{588C72CC-C640-43E4-B317-6EF145BC2F29}" srcOrd="13" destOrd="0" presId="urn:microsoft.com/office/officeart/2009/3/layout/RandomtoResultProcess"/>
    <dgm:cxn modelId="{CDA5E0A6-5EDF-43C8-B663-BBE873A9EC50}" type="presParOf" srcId="{41CBAA5D-959B-49BF-9FC2-D58E18B907D9}" destId="{7035BC73-A689-48FC-B0C9-B66744AB01DC}" srcOrd="14" destOrd="0" presId="urn:microsoft.com/office/officeart/2009/3/layout/RandomtoResultProcess"/>
    <dgm:cxn modelId="{B37C6BCC-69A9-473E-BEC1-184ECA553335}" type="presParOf" srcId="{41CBAA5D-959B-49BF-9FC2-D58E18B907D9}" destId="{BD029B39-90C7-455D-90A0-244A3AF28EBC}" srcOrd="15" destOrd="0" presId="urn:microsoft.com/office/officeart/2009/3/layout/RandomtoResultProcess"/>
    <dgm:cxn modelId="{E4F447C8-043C-4588-8054-BA745D8AD583}" type="presParOf" srcId="{41CBAA5D-959B-49BF-9FC2-D58E18B907D9}" destId="{E567EA0B-E2AF-4BDD-A82E-3A82B7133869}" srcOrd="16" destOrd="0" presId="urn:microsoft.com/office/officeart/2009/3/layout/RandomtoResultProcess"/>
    <dgm:cxn modelId="{41C694BD-1B34-4933-AB76-0DD9EED4806A}" type="presParOf" srcId="{41CBAA5D-959B-49BF-9FC2-D58E18B907D9}" destId="{93CF9A94-693F-4A41-A2B4-5E51DC9888C7}" srcOrd="17" destOrd="0" presId="urn:microsoft.com/office/officeart/2009/3/layout/RandomtoResultProcess"/>
    <dgm:cxn modelId="{79916F06-0FD4-40C3-839B-C74AF59A098D}" type="presParOf" srcId="{41CBAA5D-959B-49BF-9FC2-D58E18B907D9}" destId="{C76CAD1A-64E2-4474-86BA-CB1B19C74F65}" srcOrd="18" destOrd="0" presId="urn:microsoft.com/office/officeart/2009/3/layout/RandomtoResult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DBA3F9-59D7-4246-ADCD-FAB480D4AE6C}" type="doc">
      <dgm:prSet loTypeId="urn:microsoft.com/office/officeart/2005/8/layout/arrow4" loCatId="relationship" qsTypeId="urn:microsoft.com/office/officeart/2005/8/quickstyle/simple1" qsCatId="simple" csTypeId="urn:microsoft.com/office/officeart/2005/8/colors/accent1_2" csCatId="accent1" phldr="1"/>
      <dgm:spPr/>
      <dgm:t>
        <a:bodyPr/>
        <a:lstStyle/>
        <a:p>
          <a:endParaRPr lang="tr-TR"/>
        </a:p>
      </dgm:t>
    </dgm:pt>
    <dgm:pt modelId="{78707034-969B-4ECF-A493-BDF8BAE44CB2}">
      <dgm:prSet phldrT="[Metin]" custT="1"/>
      <dgm:spPr/>
      <dgm:t>
        <a:bodyPr/>
        <a:lstStyle/>
        <a:p>
          <a:pPr rtl="0"/>
          <a:r>
            <a:rPr lang="en-US" sz="2800" b="0" i="0" dirty="0" smtClean="0"/>
            <a:t>Ensuring patient and </a:t>
          </a:r>
          <a:r>
            <a:rPr lang="tr-TR" sz="2800" b="0" i="0" dirty="0" err="1" smtClean="0"/>
            <a:t>staff</a:t>
          </a:r>
          <a:r>
            <a:rPr lang="en-US" sz="2800" b="0" i="0" dirty="0" smtClean="0"/>
            <a:t> safety and patient and </a:t>
          </a:r>
          <a:r>
            <a:rPr lang="tr-TR" sz="2800" b="0" i="0" dirty="0" err="1" smtClean="0"/>
            <a:t>staff</a:t>
          </a:r>
          <a:r>
            <a:rPr lang="en-US" sz="2800" b="0" i="0" dirty="0" smtClean="0"/>
            <a:t> satisfaction</a:t>
          </a:r>
          <a:endParaRPr lang="tr-TR" sz="2800" dirty="0"/>
        </a:p>
      </dgm:t>
    </dgm:pt>
    <dgm:pt modelId="{02CBA5AA-DA93-4E45-AD1E-DFEB2C1DDBDE}" type="parTrans" cxnId="{57D28D5A-1394-4966-9EE7-5EAFD42F9C19}">
      <dgm:prSet/>
      <dgm:spPr/>
      <dgm:t>
        <a:bodyPr/>
        <a:lstStyle/>
        <a:p>
          <a:endParaRPr lang="tr-TR"/>
        </a:p>
      </dgm:t>
    </dgm:pt>
    <dgm:pt modelId="{980729A7-2E84-40B0-8966-16A12FED0785}" type="sibTrans" cxnId="{57D28D5A-1394-4966-9EE7-5EAFD42F9C19}">
      <dgm:prSet/>
      <dgm:spPr/>
      <dgm:t>
        <a:bodyPr/>
        <a:lstStyle/>
        <a:p>
          <a:endParaRPr lang="tr-TR"/>
        </a:p>
      </dgm:t>
    </dgm:pt>
    <dgm:pt modelId="{7B46B045-781E-4062-A40D-AA2F4289B116}">
      <dgm:prSet phldrT="[Metin]" custT="1"/>
      <dgm:spPr/>
      <dgm:t>
        <a:bodyPr/>
        <a:lstStyle/>
        <a:p>
          <a:r>
            <a:rPr lang="en-US" sz="2800" dirty="0" err="1" smtClean="0"/>
            <a:t>Ef</a:t>
          </a:r>
          <a:r>
            <a:rPr lang="tr-TR" sz="2800" dirty="0" err="1" smtClean="0"/>
            <a:t>ficient</a:t>
          </a:r>
          <a:r>
            <a:rPr lang="en-US" sz="2800" dirty="0" smtClean="0"/>
            <a:t>, effective, timely and fair service delivery</a:t>
          </a:r>
          <a:endParaRPr lang="tr-TR" sz="2800" dirty="0"/>
        </a:p>
      </dgm:t>
    </dgm:pt>
    <dgm:pt modelId="{6F5F37EF-DD65-4E89-BC38-338F671FDBF0}" type="parTrans" cxnId="{E1586DBE-52C2-4447-A4B6-5877C196C817}">
      <dgm:prSet/>
      <dgm:spPr/>
      <dgm:t>
        <a:bodyPr/>
        <a:lstStyle/>
        <a:p>
          <a:endParaRPr lang="tr-TR"/>
        </a:p>
      </dgm:t>
    </dgm:pt>
    <dgm:pt modelId="{516CFA46-8970-4439-97E0-9A41C9454E6C}" type="sibTrans" cxnId="{E1586DBE-52C2-4447-A4B6-5877C196C817}">
      <dgm:prSet/>
      <dgm:spPr/>
      <dgm:t>
        <a:bodyPr/>
        <a:lstStyle/>
        <a:p>
          <a:endParaRPr lang="tr-TR"/>
        </a:p>
      </dgm:t>
    </dgm:pt>
    <dgm:pt modelId="{F383327A-12B4-4D1F-9E2A-7EBB7C53514C}" type="pres">
      <dgm:prSet presAssocID="{43DBA3F9-59D7-4246-ADCD-FAB480D4AE6C}" presName="compositeShape" presStyleCnt="0">
        <dgm:presLayoutVars>
          <dgm:chMax val="2"/>
          <dgm:dir/>
          <dgm:resizeHandles val="exact"/>
        </dgm:presLayoutVars>
      </dgm:prSet>
      <dgm:spPr/>
      <dgm:t>
        <a:bodyPr/>
        <a:lstStyle/>
        <a:p>
          <a:endParaRPr lang="tr-TR"/>
        </a:p>
      </dgm:t>
    </dgm:pt>
    <dgm:pt modelId="{225BC87E-6074-482B-8D70-00DEE1F1324C}" type="pres">
      <dgm:prSet presAssocID="{78707034-969B-4ECF-A493-BDF8BAE44CB2}" presName="upArrow" presStyleLbl="node1" presStyleIdx="0" presStyleCnt="2"/>
      <dgm:spPr/>
    </dgm:pt>
    <dgm:pt modelId="{CBF576EA-CECB-4934-8946-5C7F3B104DBE}" type="pres">
      <dgm:prSet presAssocID="{78707034-969B-4ECF-A493-BDF8BAE44CB2}" presName="upArrowText" presStyleLbl="revTx" presStyleIdx="0" presStyleCnt="2">
        <dgm:presLayoutVars>
          <dgm:chMax val="0"/>
          <dgm:bulletEnabled val="1"/>
        </dgm:presLayoutVars>
      </dgm:prSet>
      <dgm:spPr/>
      <dgm:t>
        <a:bodyPr/>
        <a:lstStyle/>
        <a:p>
          <a:endParaRPr lang="tr-TR"/>
        </a:p>
      </dgm:t>
    </dgm:pt>
    <dgm:pt modelId="{BFBFA14D-BD66-4684-ABEE-721959AB7B9D}" type="pres">
      <dgm:prSet presAssocID="{7B46B045-781E-4062-A40D-AA2F4289B116}" presName="downArrow" presStyleLbl="node1" presStyleIdx="1" presStyleCnt="2"/>
      <dgm:spPr/>
    </dgm:pt>
    <dgm:pt modelId="{86DE8015-E09C-4681-A955-3312DCA9F241}" type="pres">
      <dgm:prSet presAssocID="{7B46B045-781E-4062-A40D-AA2F4289B116}" presName="downArrowText" presStyleLbl="revTx" presStyleIdx="1" presStyleCnt="2">
        <dgm:presLayoutVars>
          <dgm:chMax val="0"/>
          <dgm:bulletEnabled val="1"/>
        </dgm:presLayoutVars>
      </dgm:prSet>
      <dgm:spPr/>
      <dgm:t>
        <a:bodyPr/>
        <a:lstStyle/>
        <a:p>
          <a:endParaRPr lang="tr-TR"/>
        </a:p>
      </dgm:t>
    </dgm:pt>
  </dgm:ptLst>
  <dgm:cxnLst>
    <dgm:cxn modelId="{B37E0440-238B-4DBB-9C31-0EBAE101DBCD}" type="presOf" srcId="{78707034-969B-4ECF-A493-BDF8BAE44CB2}" destId="{CBF576EA-CECB-4934-8946-5C7F3B104DBE}" srcOrd="0" destOrd="0" presId="urn:microsoft.com/office/officeart/2005/8/layout/arrow4"/>
    <dgm:cxn modelId="{92F906BC-B820-419B-B545-D3AB86B6C0A4}" type="presOf" srcId="{7B46B045-781E-4062-A40D-AA2F4289B116}" destId="{86DE8015-E09C-4681-A955-3312DCA9F241}" srcOrd="0" destOrd="0" presId="urn:microsoft.com/office/officeart/2005/8/layout/arrow4"/>
    <dgm:cxn modelId="{AA284858-8109-41EE-922B-AFACF566E73C}" type="presOf" srcId="{43DBA3F9-59D7-4246-ADCD-FAB480D4AE6C}" destId="{F383327A-12B4-4D1F-9E2A-7EBB7C53514C}" srcOrd="0" destOrd="0" presId="urn:microsoft.com/office/officeart/2005/8/layout/arrow4"/>
    <dgm:cxn modelId="{E1586DBE-52C2-4447-A4B6-5877C196C817}" srcId="{43DBA3F9-59D7-4246-ADCD-FAB480D4AE6C}" destId="{7B46B045-781E-4062-A40D-AA2F4289B116}" srcOrd="1" destOrd="0" parTransId="{6F5F37EF-DD65-4E89-BC38-338F671FDBF0}" sibTransId="{516CFA46-8970-4439-97E0-9A41C9454E6C}"/>
    <dgm:cxn modelId="{57D28D5A-1394-4966-9EE7-5EAFD42F9C19}" srcId="{43DBA3F9-59D7-4246-ADCD-FAB480D4AE6C}" destId="{78707034-969B-4ECF-A493-BDF8BAE44CB2}" srcOrd="0" destOrd="0" parTransId="{02CBA5AA-DA93-4E45-AD1E-DFEB2C1DDBDE}" sibTransId="{980729A7-2E84-40B0-8966-16A12FED0785}"/>
    <dgm:cxn modelId="{5D8FC84E-4C69-4462-AD3E-6C3032BB7E8D}" type="presParOf" srcId="{F383327A-12B4-4D1F-9E2A-7EBB7C53514C}" destId="{225BC87E-6074-482B-8D70-00DEE1F1324C}" srcOrd="0" destOrd="0" presId="urn:microsoft.com/office/officeart/2005/8/layout/arrow4"/>
    <dgm:cxn modelId="{DC00BD6A-6275-4311-AF37-3C0019F7AF20}" type="presParOf" srcId="{F383327A-12B4-4D1F-9E2A-7EBB7C53514C}" destId="{CBF576EA-CECB-4934-8946-5C7F3B104DBE}" srcOrd="1" destOrd="0" presId="urn:microsoft.com/office/officeart/2005/8/layout/arrow4"/>
    <dgm:cxn modelId="{D7FC733D-FA4E-426D-BE85-408E5926644F}" type="presParOf" srcId="{F383327A-12B4-4D1F-9E2A-7EBB7C53514C}" destId="{BFBFA14D-BD66-4684-ABEE-721959AB7B9D}" srcOrd="2" destOrd="0" presId="urn:microsoft.com/office/officeart/2005/8/layout/arrow4"/>
    <dgm:cxn modelId="{7A29A856-75FA-4758-9EBB-20F9A6AD0120}" type="presParOf" srcId="{F383327A-12B4-4D1F-9E2A-7EBB7C53514C}" destId="{86DE8015-E09C-4681-A955-3312DCA9F241}"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A877A5-7B45-49DD-824B-630FC708937D}"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tr-TR"/>
        </a:p>
      </dgm:t>
    </dgm:pt>
    <dgm:pt modelId="{E7C85013-B6F9-440D-9D63-A58612A5FECE}">
      <dgm:prSet phldrT="[Metin]"/>
      <dgm:spPr/>
      <dgm:t>
        <a:bodyPr/>
        <a:lstStyle/>
        <a:p>
          <a:r>
            <a:rPr lang="tr-TR" dirty="0" err="1" smtClean="0"/>
            <a:t>Corporate</a:t>
          </a:r>
          <a:r>
            <a:rPr lang="tr-TR" dirty="0" smtClean="0"/>
            <a:t> </a:t>
          </a:r>
          <a:r>
            <a:rPr lang="tr-TR" dirty="0" err="1" smtClean="0"/>
            <a:t>Structure</a:t>
          </a:r>
          <a:endParaRPr lang="tr-TR" dirty="0"/>
        </a:p>
      </dgm:t>
    </dgm:pt>
    <dgm:pt modelId="{EC2FCBFC-A5E1-45C3-96E4-C03A79D9BBD7}" type="parTrans" cxnId="{A330E1A2-285C-4C08-8273-A93556F3F999}">
      <dgm:prSet/>
      <dgm:spPr/>
      <dgm:t>
        <a:bodyPr/>
        <a:lstStyle/>
        <a:p>
          <a:endParaRPr lang="tr-TR"/>
        </a:p>
      </dgm:t>
    </dgm:pt>
    <dgm:pt modelId="{AE3BBAEC-32F7-41C0-8D61-1A98E392335B}" type="sibTrans" cxnId="{A330E1A2-285C-4C08-8273-A93556F3F999}">
      <dgm:prSet/>
      <dgm:spPr/>
      <dgm:t>
        <a:bodyPr/>
        <a:lstStyle/>
        <a:p>
          <a:endParaRPr lang="tr-TR"/>
        </a:p>
      </dgm:t>
    </dgm:pt>
    <dgm:pt modelId="{FB53C867-B6E9-44B9-9786-BB115114AA5A}">
      <dgm:prSet phldrT="[Metin]"/>
      <dgm:spPr/>
      <dgm:t>
        <a:bodyPr/>
        <a:lstStyle/>
        <a:p>
          <a:r>
            <a:rPr lang="tr-TR" dirty="0" err="1" smtClean="0"/>
            <a:t>Health</a:t>
          </a:r>
          <a:r>
            <a:rPr lang="tr-TR" dirty="0" smtClean="0"/>
            <a:t> </a:t>
          </a:r>
          <a:r>
            <a:rPr lang="tr-TR" dirty="0" err="1" smtClean="0"/>
            <a:t>Quality</a:t>
          </a:r>
          <a:r>
            <a:rPr lang="tr-TR" dirty="0" smtClean="0"/>
            <a:t> </a:t>
          </a:r>
          <a:r>
            <a:rPr lang="tr-TR" dirty="0" err="1" smtClean="0"/>
            <a:t>Standards</a:t>
          </a:r>
          <a:endParaRPr lang="tr-TR" dirty="0"/>
        </a:p>
      </dgm:t>
    </dgm:pt>
    <dgm:pt modelId="{0DB1EFF9-0346-42EA-BA08-3B162B06F8A0}" type="parTrans" cxnId="{0703F595-98F9-4110-B0C7-4EA79B542134}">
      <dgm:prSet/>
      <dgm:spPr/>
      <dgm:t>
        <a:bodyPr/>
        <a:lstStyle/>
        <a:p>
          <a:endParaRPr lang="tr-TR"/>
        </a:p>
      </dgm:t>
    </dgm:pt>
    <dgm:pt modelId="{E78179A2-D524-4F8E-B3AA-5674ACB9EA3E}" type="sibTrans" cxnId="{0703F595-98F9-4110-B0C7-4EA79B542134}">
      <dgm:prSet/>
      <dgm:spPr/>
      <dgm:t>
        <a:bodyPr/>
        <a:lstStyle/>
        <a:p>
          <a:endParaRPr lang="tr-TR"/>
        </a:p>
      </dgm:t>
    </dgm:pt>
    <dgm:pt modelId="{32279C07-6350-4C84-9EBA-CEC2220DCB8C}">
      <dgm:prSet phldrT="[Metin]"/>
      <dgm:spPr/>
      <dgm:t>
        <a:bodyPr/>
        <a:lstStyle/>
        <a:p>
          <a:r>
            <a:rPr lang="tr-TR" dirty="0" err="1" smtClean="0"/>
            <a:t>Health</a:t>
          </a:r>
          <a:r>
            <a:rPr lang="tr-TR" dirty="0" smtClean="0"/>
            <a:t> </a:t>
          </a:r>
          <a:r>
            <a:rPr lang="tr-TR" dirty="0" err="1" smtClean="0"/>
            <a:t>Quality</a:t>
          </a:r>
          <a:r>
            <a:rPr lang="tr-TR" dirty="0" smtClean="0"/>
            <a:t> </a:t>
          </a:r>
          <a:r>
            <a:rPr lang="tr-TR" dirty="0" err="1" smtClean="0"/>
            <a:t>Indicators</a:t>
          </a:r>
          <a:endParaRPr lang="tr-TR" dirty="0"/>
        </a:p>
      </dgm:t>
    </dgm:pt>
    <dgm:pt modelId="{F088B391-43D9-40C7-B68A-AB809CCEE080}" type="parTrans" cxnId="{1AA0D3D7-26FC-4377-9C90-3449DB37DD8A}">
      <dgm:prSet/>
      <dgm:spPr/>
      <dgm:t>
        <a:bodyPr/>
        <a:lstStyle/>
        <a:p>
          <a:endParaRPr lang="tr-TR"/>
        </a:p>
      </dgm:t>
    </dgm:pt>
    <dgm:pt modelId="{BB4A771A-E594-4D14-BFDC-D6147F1380EE}" type="sibTrans" cxnId="{1AA0D3D7-26FC-4377-9C90-3449DB37DD8A}">
      <dgm:prSet/>
      <dgm:spPr/>
      <dgm:t>
        <a:bodyPr/>
        <a:lstStyle/>
        <a:p>
          <a:endParaRPr lang="tr-TR"/>
        </a:p>
      </dgm:t>
    </dgm:pt>
    <dgm:pt modelId="{FAD438D2-8AA3-4394-A3E0-6D5CD22DB0F2}">
      <dgm:prSet phldrT="[Metin]"/>
      <dgm:spPr/>
      <dgm:t>
        <a:bodyPr/>
        <a:lstStyle/>
        <a:p>
          <a:r>
            <a:rPr lang="tr-TR" dirty="0" err="1" smtClean="0"/>
            <a:t>Health</a:t>
          </a:r>
          <a:r>
            <a:rPr lang="tr-TR" dirty="0" smtClean="0"/>
            <a:t> </a:t>
          </a:r>
          <a:r>
            <a:rPr lang="tr-TR" dirty="0" err="1" smtClean="0"/>
            <a:t>Quality</a:t>
          </a:r>
          <a:r>
            <a:rPr lang="tr-TR" dirty="0" smtClean="0"/>
            <a:t> Evaluation</a:t>
          </a:r>
          <a:endParaRPr lang="tr-TR" dirty="0"/>
        </a:p>
      </dgm:t>
    </dgm:pt>
    <dgm:pt modelId="{33D624D5-D80E-472A-8525-0E8EF1996A2A}" type="parTrans" cxnId="{B9185A8A-6586-4A69-82B3-198B27B40836}">
      <dgm:prSet/>
      <dgm:spPr/>
      <dgm:t>
        <a:bodyPr/>
        <a:lstStyle/>
        <a:p>
          <a:endParaRPr lang="tr-TR"/>
        </a:p>
      </dgm:t>
    </dgm:pt>
    <dgm:pt modelId="{5E61218F-5AB7-4005-86DD-48DE2391E49D}" type="sibTrans" cxnId="{B9185A8A-6586-4A69-82B3-198B27B40836}">
      <dgm:prSet/>
      <dgm:spPr/>
      <dgm:t>
        <a:bodyPr/>
        <a:lstStyle/>
        <a:p>
          <a:endParaRPr lang="tr-TR"/>
        </a:p>
      </dgm:t>
    </dgm:pt>
    <dgm:pt modelId="{E8386D9E-B95C-402D-9258-D96B27C85A4B}" type="pres">
      <dgm:prSet presAssocID="{5EA877A5-7B45-49DD-824B-630FC708937D}" presName="compositeShape" presStyleCnt="0">
        <dgm:presLayoutVars>
          <dgm:dir/>
          <dgm:resizeHandles/>
        </dgm:presLayoutVars>
      </dgm:prSet>
      <dgm:spPr/>
      <dgm:t>
        <a:bodyPr/>
        <a:lstStyle/>
        <a:p>
          <a:endParaRPr lang="tr-TR"/>
        </a:p>
      </dgm:t>
    </dgm:pt>
    <dgm:pt modelId="{CA230832-630F-41AF-B694-CBF1D773361A}" type="pres">
      <dgm:prSet presAssocID="{5EA877A5-7B45-49DD-824B-630FC708937D}" presName="pyramid" presStyleLbl="node1" presStyleIdx="0" presStyleCnt="1" custLinFactNeighborX="31685" custLinFactNeighborY="531"/>
      <dgm:spPr>
        <a:prstGeom prst="flowChartProcess">
          <a:avLst/>
        </a:prstGeom>
      </dgm:spPr>
      <dgm:t>
        <a:bodyPr/>
        <a:lstStyle/>
        <a:p>
          <a:endParaRPr lang="tr-TR"/>
        </a:p>
      </dgm:t>
    </dgm:pt>
    <dgm:pt modelId="{2A17224D-1947-4AFF-B708-3914211576FE}" type="pres">
      <dgm:prSet presAssocID="{5EA877A5-7B45-49DD-824B-630FC708937D}" presName="theList" presStyleCnt="0"/>
      <dgm:spPr/>
    </dgm:pt>
    <dgm:pt modelId="{253F1B82-B4E8-4CBF-B171-EC371C19C567}" type="pres">
      <dgm:prSet presAssocID="{E7C85013-B6F9-440D-9D63-A58612A5FECE}" presName="aNode" presStyleLbl="fgAcc1" presStyleIdx="0" presStyleCnt="4" custScaleY="84148" custLinFactY="-4525" custLinFactNeighborX="-22039" custLinFactNeighborY="-100000">
        <dgm:presLayoutVars>
          <dgm:bulletEnabled val="1"/>
        </dgm:presLayoutVars>
      </dgm:prSet>
      <dgm:spPr/>
      <dgm:t>
        <a:bodyPr/>
        <a:lstStyle/>
        <a:p>
          <a:endParaRPr lang="tr-TR"/>
        </a:p>
      </dgm:t>
    </dgm:pt>
    <dgm:pt modelId="{F41DC3E4-2A61-4FB2-AAD5-44FEA3EF69D1}" type="pres">
      <dgm:prSet presAssocID="{E7C85013-B6F9-440D-9D63-A58612A5FECE}" presName="aSpace" presStyleCnt="0"/>
      <dgm:spPr/>
    </dgm:pt>
    <dgm:pt modelId="{11AF3720-D384-4BDB-9EDF-C8ABC018FCB6}" type="pres">
      <dgm:prSet presAssocID="{FB53C867-B6E9-44B9-9786-BB115114AA5A}" presName="aNode" presStyleLbl="fgAcc1" presStyleIdx="1" presStyleCnt="4" custScaleY="85658" custLinFactNeighborX="-21096" custLinFactNeighborY="60630">
        <dgm:presLayoutVars>
          <dgm:bulletEnabled val="1"/>
        </dgm:presLayoutVars>
      </dgm:prSet>
      <dgm:spPr/>
      <dgm:t>
        <a:bodyPr/>
        <a:lstStyle/>
        <a:p>
          <a:endParaRPr lang="tr-TR"/>
        </a:p>
      </dgm:t>
    </dgm:pt>
    <dgm:pt modelId="{F6BF36B5-5C65-46E8-9681-7CD38F04244C}" type="pres">
      <dgm:prSet presAssocID="{FB53C867-B6E9-44B9-9786-BB115114AA5A}" presName="aSpace" presStyleCnt="0"/>
      <dgm:spPr/>
    </dgm:pt>
    <dgm:pt modelId="{C5FE312D-97DF-488C-B41A-35C247219957}" type="pres">
      <dgm:prSet presAssocID="{32279C07-6350-4C84-9EBA-CEC2220DCB8C}" presName="aNode" presStyleLbl="fgAcc1" presStyleIdx="2" presStyleCnt="4" custScaleY="81243" custLinFactY="27092" custLinFactNeighborX="-21504" custLinFactNeighborY="100000">
        <dgm:presLayoutVars>
          <dgm:bulletEnabled val="1"/>
        </dgm:presLayoutVars>
      </dgm:prSet>
      <dgm:spPr/>
      <dgm:t>
        <a:bodyPr/>
        <a:lstStyle/>
        <a:p>
          <a:endParaRPr lang="tr-TR"/>
        </a:p>
      </dgm:t>
    </dgm:pt>
    <dgm:pt modelId="{F8CA75F2-E3C1-42B5-B75E-F67047A0FB24}" type="pres">
      <dgm:prSet presAssocID="{32279C07-6350-4C84-9EBA-CEC2220DCB8C}" presName="aSpace" presStyleCnt="0"/>
      <dgm:spPr/>
    </dgm:pt>
    <dgm:pt modelId="{09F0A677-3D3F-4116-A6AA-78B4B0075FC3}" type="pres">
      <dgm:prSet presAssocID="{FAD438D2-8AA3-4394-A3E0-6D5CD22DB0F2}" presName="aNode" presStyleLbl="fgAcc1" presStyleIdx="3" presStyleCnt="4" custScaleY="82858" custLinFactY="39277" custLinFactNeighborX="-21470" custLinFactNeighborY="100000">
        <dgm:presLayoutVars>
          <dgm:bulletEnabled val="1"/>
        </dgm:presLayoutVars>
      </dgm:prSet>
      <dgm:spPr/>
      <dgm:t>
        <a:bodyPr/>
        <a:lstStyle/>
        <a:p>
          <a:endParaRPr lang="tr-TR"/>
        </a:p>
      </dgm:t>
    </dgm:pt>
    <dgm:pt modelId="{7B1F0BC9-D294-4425-A088-B7EDB858B323}" type="pres">
      <dgm:prSet presAssocID="{FAD438D2-8AA3-4394-A3E0-6D5CD22DB0F2}" presName="aSpace" presStyleCnt="0"/>
      <dgm:spPr/>
    </dgm:pt>
  </dgm:ptLst>
  <dgm:cxnLst>
    <dgm:cxn modelId="{FEFF2867-4D05-4F3A-924C-C09BFB456FB6}" type="presOf" srcId="{FB53C867-B6E9-44B9-9786-BB115114AA5A}" destId="{11AF3720-D384-4BDB-9EDF-C8ABC018FCB6}" srcOrd="0" destOrd="0" presId="urn:microsoft.com/office/officeart/2005/8/layout/pyramid2"/>
    <dgm:cxn modelId="{0703F595-98F9-4110-B0C7-4EA79B542134}" srcId="{5EA877A5-7B45-49DD-824B-630FC708937D}" destId="{FB53C867-B6E9-44B9-9786-BB115114AA5A}" srcOrd="1" destOrd="0" parTransId="{0DB1EFF9-0346-42EA-BA08-3B162B06F8A0}" sibTransId="{E78179A2-D524-4F8E-B3AA-5674ACB9EA3E}"/>
    <dgm:cxn modelId="{1A370024-4FAB-4F98-9AC1-0A5B27C867B9}" type="presOf" srcId="{E7C85013-B6F9-440D-9D63-A58612A5FECE}" destId="{253F1B82-B4E8-4CBF-B171-EC371C19C567}" srcOrd="0" destOrd="0" presId="urn:microsoft.com/office/officeart/2005/8/layout/pyramid2"/>
    <dgm:cxn modelId="{1AA0D3D7-26FC-4377-9C90-3449DB37DD8A}" srcId="{5EA877A5-7B45-49DD-824B-630FC708937D}" destId="{32279C07-6350-4C84-9EBA-CEC2220DCB8C}" srcOrd="2" destOrd="0" parTransId="{F088B391-43D9-40C7-B68A-AB809CCEE080}" sibTransId="{BB4A771A-E594-4D14-BFDC-D6147F1380EE}"/>
    <dgm:cxn modelId="{A330E1A2-285C-4C08-8273-A93556F3F999}" srcId="{5EA877A5-7B45-49DD-824B-630FC708937D}" destId="{E7C85013-B6F9-440D-9D63-A58612A5FECE}" srcOrd="0" destOrd="0" parTransId="{EC2FCBFC-A5E1-45C3-96E4-C03A79D9BBD7}" sibTransId="{AE3BBAEC-32F7-41C0-8D61-1A98E392335B}"/>
    <dgm:cxn modelId="{080ADF1C-E65C-4CA6-8F42-DEF52683AB2C}" type="presOf" srcId="{FAD438D2-8AA3-4394-A3E0-6D5CD22DB0F2}" destId="{09F0A677-3D3F-4116-A6AA-78B4B0075FC3}" srcOrd="0" destOrd="0" presId="urn:microsoft.com/office/officeart/2005/8/layout/pyramid2"/>
    <dgm:cxn modelId="{B9185A8A-6586-4A69-82B3-198B27B40836}" srcId="{5EA877A5-7B45-49DD-824B-630FC708937D}" destId="{FAD438D2-8AA3-4394-A3E0-6D5CD22DB0F2}" srcOrd="3" destOrd="0" parTransId="{33D624D5-D80E-472A-8525-0E8EF1996A2A}" sibTransId="{5E61218F-5AB7-4005-86DD-48DE2391E49D}"/>
    <dgm:cxn modelId="{ADD23908-1282-435F-A279-8A9D142D93A9}" type="presOf" srcId="{5EA877A5-7B45-49DD-824B-630FC708937D}" destId="{E8386D9E-B95C-402D-9258-D96B27C85A4B}" srcOrd="0" destOrd="0" presId="urn:microsoft.com/office/officeart/2005/8/layout/pyramid2"/>
    <dgm:cxn modelId="{5D996B2A-9667-4C5F-B0C3-19FE8E8CBED4}" type="presOf" srcId="{32279C07-6350-4C84-9EBA-CEC2220DCB8C}" destId="{C5FE312D-97DF-488C-B41A-35C247219957}" srcOrd="0" destOrd="0" presId="urn:microsoft.com/office/officeart/2005/8/layout/pyramid2"/>
    <dgm:cxn modelId="{5C3B62A7-A8AB-4A3F-A580-376FFBD154C1}" type="presParOf" srcId="{E8386D9E-B95C-402D-9258-D96B27C85A4B}" destId="{CA230832-630F-41AF-B694-CBF1D773361A}" srcOrd="0" destOrd="0" presId="urn:microsoft.com/office/officeart/2005/8/layout/pyramid2"/>
    <dgm:cxn modelId="{21879560-9E72-4F99-BE5F-282EEFF64C4D}" type="presParOf" srcId="{E8386D9E-B95C-402D-9258-D96B27C85A4B}" destId="{2A17224D-1947-4AFF-B708-3914211576FE}" srcOrd="1" destOrd="0" presId="urn:microsoft.com/office/officeart/2005/8/layout/pyramid2"/>
    <dgm:cxn modelId="{BDF9B5A4-25A0-4AA8-A131-BE48F3794508}" type="presParOf" srcId="{2A17224D-1947-4AFF-B708-3914211576FE}" destId="{253F1B82-B4E8-4CBF-B171-EC371C19C567}" srcOrd="0" destOrd="0" presId="urn:microsoft.com/office/officeart/2005/8/layout/pyramid2"/>
    <dgm:cxn modelId="{6CD13A70-21B1-47AD-B159-3489676701E9}" type="presParOf" srcId="{2A17224D-1947-4AFF-B708-3914211576FE}" destId="{F41DC3E4-2A61-4FB2-AAD5-44FEA3EF69D1}" srcOrd="1" destOrd="0" presId="urn:microsoft.com/office/officeart/2005/8/layout/pyramid2"/>
    <dgm:cxn modelId="{55BED9D7-0256-4A89-935C-620B4F470010}" type="presParOf" srcId="{2A17224D-1947-4AFF-B708-3914211576FE}" destId="{11AF3720-D384-4BDB-9EDF-C8ABC018FCB6}" srcOrd="2" destOrd="0" presId="urn:microsoft.com/office/officeart/2005/8/layout/pyramid2"/>
    <dgm:cxn modelId="{C0304ECA-FF4D-4B88-BE82-BD518866AAD2}" type="presParOf" srcId="{2A17224D-1947-4AFF-B708-3914211576FE}" destId="{F6BF36B5-5C65-46E8-9681-7CD38F04244C}" srcOrd="3" destOrd="0" presId="urn:microsoft.com/office/officeart/2005/8/layout/pyramid2"/>
    <dgm:cxn modelId="{1A3BF0F9-0BD1-453F-9B84-5FB765E96DF6}" type="presParOf" srcId="{2A17224D-1947-4AFF-B708-3914211576FE}" destId="{C5FE312D-97DF-488C-B41A-35C247219957}" srcOrd="4" destOrd="0" presId="urn:microsoft.com/office/officeart/2005/8/layout/pyramid2"/>
    <dgm:cxn modelId="{EB13E6A6-2C16-408C-8DB9-F1205396613A}" type="presParOf" srcId="{2A17224D-1947-4AFF-B708-3914211576FE}" destId="{F8CA75F2-E3C1-42B5-B75E-F67047A0FB24}" srcOrd="5" destOrd="0" presId="urn:microsoft.com/office/officeart/2005/8/layout/pyramid2"/>
    <dgm:cxn modelId="{64819B87-B2AF-4E35-B24F-0F925405BAF5}" type="presParOf" srcId="{2A17224D-1947-4AFF-B708-3914211576FE}" destId="{09F0A677-3D3F-4116-A6AA-78B4B0075FC3}" srcOrd="6" destOrd="0" presId="urn:microsoft.com/office/officeart/2005/8/layout/pyramid2"/>
    <dgm:cxn modelId="{5AA48C24-63FB-4B59-8FC5-BC0F3CAD96B1}" type="presParOf" srcId="{2A17224D-1947-4AFF-B708-3914211576FE}" destId="{7B1F0BC9-D294-4425-A088-B7EDB858B323}"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73797C8-AA2E-472A-AB97-3107C73BEF6D}"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tr-TR"/>
        </a:p>
      </dgm:t>
    </dgm:pt>
    <dgm:pt modelId="{9F3FE21A-DA04-4E5D-B390-73AA042C8049}">
      <dgm:prSet phldrT="[Metin]"/>
      <dgm:spPr/>
      <dgm:t>
        <a:bodyPr/>
        <a:lstStyle/>
        <a:p>
          <a:r>
            <a:rPr lang="tr-TR" dirty="0" err="1" smtClean="0"/>
            <a:t>Quality</a:t>
          </a:r>
          <a:r>
            <a:rPr lang="tr-TR" dirty="0" smtClean="0"/>
            <a:t> </a:t>
          </a:r>
          <a:r>
            <a:rPr lang="tr-TR" dirty="0" err="1" smtClean="0"/>
            <a:t>Eveluations</a:t>
          </a:r>
          <a:endParaRPr lang="tr-TR" dirty="0" smtClean="0"/>
        </a:p>
        <a:p>
          <a:r>
            <a:rPr lang="tr-TR" dirty="0" smtClean="0"/>
            <a:t>(</a:t>
          </a:r>
          <a:r>
            <a:rPr lang="en-US" dirty="0" smtClean="0"/>
            <a:t>Regulation on Improving and Evaluating the Quality of Health Service</a:t>
          </a:r>
          <a:r>
            <a:rPr lang="tr-TR" dirty="0" smtClean="0"/>
            <a:t>)</a:t>
          </a:r>
          <a:r>
            <a:rPr lang="en-US" dirty="0" smtClean="0"/>
            <a:t> </a:t>
          </a:r>
          <a:endParaRPr lang="tr-TR" dirty="0"/>
        </a:p>
      </dgm:t>
    </dgm:pt>
    <dgm:pt modelId="{299FD38B-D981-4EBC-A885-F72391603C26}" type="parTrans" cxnId="{FB70A5E6-D119-4664-9447-F431377B541F}">
      <dgm:prSet/>
      <dgm:spPr/>
      <dgm:t>
        <a:bodyPr/>
        <a:lstStyle/>
        <a:p>
          <a:endParaRPr lang="tr-TR"/>
        </a:p>
      </dgm:t>
    </dgm:pt>
    <dgm:pt modelId="{B96DE218-ED0D-4617-B094-70AE1D7A1D8B}" type="sibTrans" cxnId="{FB70A5E6-D119-4664-9447-F431377B541F}">
      <dgm:prSet/>
      <dgm:spPr/>
      <dgm:t>
        <a:bodyPr/>
        <a:lstStyle/>
        <a:p>
          <a:endParaRPr lang="tr-TR"/>
        </a:p>
      </dgm:t>
    </dgm:pt>
    <dgm:pt modelId="{1F929D97-8D9D-4F3C-A7A5-04CAC56BC7FA}">
      <dgm:prSet phldrT="[Metin]"/>
      <dgm:spPr/>
      <dgm:t>
        <a:bodyPr/>
        <a:lstStyle/>
        <a:p>
          <a:r>
            <a:rPr lang="tr-TR" dirty="0" err="1" smtClean="0"/>
            <a:t>Quality</a:t>
          </a:r>
          <a:r>
            <a:rPr lang="tr-TR" dirty="0" smtClean="0"/>
            <a:t> </a:t>
          </a:r>
          <a:r>
            <a:rPr lang="tr-TR" dirty="0" err="1" smtClean="0"/>
            <a:t>Evaluaters</a:t>
          </a:r>
          <a:endParaRPr lang="tr-TR" dirty="0"/>
        </a:p>
      </dgm:t>
    </dgm:pt>
    <dgm:pt modelId="{F40DF128-339B-43F5-AA4E-2F9B1C87F15E}" type="parTrans" cxnId="{D24C253B-DC67-4482-97C2-CC74389B41AF}">
      <dgm:prSet/>
      <dgm:spPr/>
      <dgm:t>
        <a:bodyPr/>
        <a:lstStyle/>
        <a:p>
          <a:endParaRPr lang="tr-TR"/>
        </a:p>
      </dgm:t>
    </dgm:pt>
    <dgm:pt modelId="{F74ED147-1C8E-45FC-8F92-53DB9EEC2163}" type="sibTrans" cxnId="{D24C253B-DC67-4482-97C2-CC74389B41AF}">
      <dgm:prSet/>
      <dgm:spPr/>
      <dgm:t>
        <a:bodyPr/>
        <a:lstStyle/>
        <a:p>
          <a:endParaRPr lang="tr-TR"/>
        </a:p>
      </dgm:t>
    </dgm:pt>
    <dgm:pt modelId="{8F7F2B59-776E-40D5-815A-AAE280DE4EE8}">
      <dgm:prSet phldrT="[Metin]"/>
      <dgm:spPr/>
      <dgm:t>
        <a:bodyPr/>
        <a:lstStyle/>
        <a:p>
          <a:r>
            <a:rPr lang="tr-TR" dirty="0" err="1" smtClean="0"/>
            <a:t>Provincial</a:t>
          </a:r>
          <a:r>
            <a:rPr lang="tr-TR" dirty="0" smtClean="0"/>
            <a:t> </a:t>
          </a:r>
          <a:r>
            <a:rPr lang="tr-TR" dirty="0" err="1" smtClean="0"/>
            <a:t>Quality</a:t>
          </a:r>
          <a:r>
            <a:rPr lang="tr-TR" dirty="0" smtClean="0"/>
            <a:t> </a:t>
          </a:r>
          <a:r>
            <a:rPr lang="tr-TR" dirty="0" err="1" smtClean="0"/>
            <a:t>Coordinators</a:t>
          </a:r>
          <a:endParaRPr lang="tr-TR" dirty="0"/>
        </a:p>
      </dgm:t>
    </dgm:pt>
    <dgm:pt modelId="{C456F08A-1366-4CFA-A94F-6B7AB98D25C5}" type="parTrans" cxnId="{EFC111EC-D59A-4EDB-8BDF-DFDB1A0C7AA4}">
      <dgm:prSet/>
      <dgm:spPr/>
      <dgm:t>
        <a:bodyPr/>
        <a:lstStyle/>
        <a:p>
          <a:endParaRPr lang="tr-TR"/>
        </a:p>
      </dgm:t>
    </dgm:pt>
    <dgm:pt modelId="{E92AD6A0-4AAC-4498-A5C2-82018AD2748F}" type="sibTrans" cxnId="{EFC111EC-D59A-4EDB-8BDF-DFDB1A0C7AA4}">
      <dgm:prSet/>
      <dgm:spPr/>
      <dgm:t>
        <a:bodyPr/>
        <a:lstStyle/>
        <a:p>
          <a:endParaRPr lang="tr-TR"/>
        </a:p>
      </dgm:t>
    </dgm:pt>
    <dgm:pt modelId="{1F236A0F-BD86-4FCF-ADA9-AD24EC330DFB}">
      <dgm:prSet phldrT="[Metin]"/>
      <dgm:spPr/>
      <dgm:t>
        <a:bodyPr/>
        <a:lstStyle/>
        <a:p>
          <a:r>
            <a:rPr lang="tr-TR" dirty="0" err="1" smtClean="0"/>
            <a:t>Organizations</a:t>
          </a:r>
          <a:r>
            <a:rPr lang="tr-TR" dirty="0" smtClean="0"/>
            <a:t>	</a:t>
          </a:r>
          <a:endParaRPr lang="tr-TR" dirty="0"/>
        </a:p>
      </dgm:t>
    </dgm:pt>
    <dgm:pt modelId="{2A9809F1-DF0E-4069-B631-E4298A525879}" type="parTrans" cxnId="{8BB368B4-0C0A-4602-A92B-473C285DD43A}">
      <dgm:prSet/>
      <dgm:spPr/>
      <dgm:t>
        <a:bodyPr/>
        <a:lstStyle/>
        <a:p>
          <a:endParaRPr lang="tr-TR"/>
        </a:p>
      </dgm:t>
    </dgm:pt>
    <dgm:pt modelId="{649829DC-FC6D-4CB6-826E-A88543D94A06}" type="sibTrans" cxnId="{8BB368B4-0C0A-4602-A92B-473C285DD43A}">
      <dgm:prSet/>
      <dgm:spPr/>
      <dgm:t>
        <a:bodyPr/>
        <a:lstStyle/>
        <a:p>
          <a:endParaRPr lang="tr-TR"/>
        </a:p>
      </dgm:t>
    </dgm:pt>
    <dgm:pt modelId="{22DAE37B-65A4-44D8-B4EC-308B721583D5}" type="pres">
      <dgm:prSet presAssocID="{D73797C8-AA2E-472A-AB97-3107C73BEF6D}" presName="Name0" presStyleCnt="0">
        <dgm:presLayoutVars>
          <dgm:chMax val="1"/>
          <dgm:chPref val="1"/>
          <dgm:dir/>
          <dgm:animOne val="branch"/>
          <dgm:animLvl val="lvl"/>
        </dgm:presLayoutVars>
      </dgm:prSet>
      <dgm:spPr/>
      <dgm:t>
        <a:bodyPr/>
        <a:lstStyle/>
        <a:p>
          <a:endParaRPr lang="tr-TR"/>
        </a:p>
      </dgm:t>
    </dgm:pt>
    <dgm:pt modelId="{411AB488-EC08-4E24-8FAD-E3291F279742}" type="pres">
      <dgm:prSet presAssocID="{9F3FE21A-DA04-4E5D-B390-73AA042C8049}" presName="singleCycle" presStyleCnt="0"/>
      <dgm:spPr/>
    </dgm:pt>
    <dgm:pt modelId="{13483372-555E-4E6B-A47C-CDE4BAB19E4D}" type="pres">
      <dgm:prSet presAssocID="{9F3FE21A-DA04-4E5D-B390-73AA042C8049}" presName="singleCenter" presStyleLbl="node1" presStyleIdx="0" presStyleCnt="4" custScaleX="258249" custScaleY="101186" custLinFactNeighborX="402" custLinFactNeighborY="-10196">
        <dgm:presLayoutVars>
          <dgm:chMax val="7"/>
          <dgm:chPref val="7"/>
        </dgm:presLayoutVars>
      </dgm:prSet>
      <dgm:spPr/>
      <dgm:t>
        <a:bodyPr/>
        <a:lstStyle/>
        <a:p>
          <a:endParaRPr lang="tr-TR"/>
        </a:p>
      </dgm:t>
    </dgm:pt>
    <dgm:pt modelId="{589815BA-05E4-461C-8935-17338C91685D}" type="pres">
      <dgm:prSet presAssocID="{F40DF128-339B-43F5-AA4E-2F9B1C87F15E}" presName="Name56" presStyleLbl="parChTrans1D2" presStyleIdx="0" presStyleCnt="3"/>
      <dgm:spPr/>
      <dgm:t>
        <a:bodyPr/>
        <a:lstStyle/>
        <a:p>
          <a:endParaRPr lang="tr-TR"/>
        </a:p>
      </dgm:t>
    </dgm:pt>
    <dgm:pt modelId="{BE0BCA4F-1934-4DA0-8F64-03220C37430D}" type="pres">
      <dgm:prSet presAssocID="{1F929D97-8D9D-4F3C-A7A5-04CAC56BC7FA}" presName="text0" presStyleLbl="node1" presStyleIdx="1" presStyleCnt="4" custScaleX="199893">
        <dgm:presLayoutVars>
          <dgm:bulletEnabled val="1"/>
        </dgm:presLayoutVars>
      </dgm:prSet>
      <dgm:spPr/>
      <dgm:t>
        <a:bodyPr/>
        <a:lstStyle/>
        <a:p>
          <a:endParaRPr lang="tr-TR"/>
        </a:p>
      </dgm:t>
    </dgm:pt>
    <dgm:pt modelId="{4778F0C9-6042-4138-A7A3-1538C80C88C0}" type="pres">
      <dgm:prSet presAssocID="{C456F08A-1366-4CFA-A94F-6B7AB98D25C5}" presName="Name56" presStyleLbl="parChTrans1D2" presStyleIdx="1" presStyleCnt="3"/>
      <dgm:spPr/>
      <dgm:t>
        <a:bodyPr/>
        <a:lstStyle/>
        <a:p>
          <a:endParaRPr lang="tr-TR"/>
        </a:p>
      </dgm:t>
    </dgm:pt>
    <dgm:pt modelId="{4AADABB2-E541-444D-9B30-65B263152654}" type="pres">
      <dgm:prSet presAssocID="{8F7F2B59-776E-40D5-815A-AAE280DE4EE8}" presName="text0" presStyleLbl="node1" presStyleIdx="2" presStyleCnt="4" custScaleX="150743">
        <dgm:presLayoutVars>
          <dgm:bulletEnabled val="1"/>
        </dgm:presLayoutVars>
      </dgm:prSet>
      <dgm:spPr/>
      <dgm:t>
        <a:bodyPr/>
        <a:lstStyle/>
        <a:p>
          <a:endParaRPr lang="tr-TR"/>
        </a:p>
      </dgm:t>
    </dgm:pt>
    <dgm:pt modelId="{E0FED600-F3F3-41E3-9538-2996F167EA2F}" type="pres">
      <dgm:prSet presAssocID="{2A9809F1-DF0E-4069-B631-E4298A525879}" presName="Name56" presStyleLbl="parChTrans1D2" presStyleIdx="2" presStyleCnt="3"/>
      <dgm:spPr/>
      <dgm:t>
        <a:bodyPr/>
        <a:lstStyle/>
        <a:p>
          <a:endParaRPr lang="tr-TR"/>
        </a:p>
      </dgm:t>
    </dgm:pt>
    <dgm:pt modelId="{B2AD0682-55F6-43A3-AE1A-153699D48462}" type="pres">
      <dgm:prSet presAssocID="{1F236A0F-BD86-4FCF-ADA9-AD24EC330DFB}" presName="text0" presStyleLbl="node1" presStyleIdx="3" presStyleCnt="4" custScaleX="156059" custScaleY="100882">
        <dgm:presLayoutVars>
          <dgm:bulletEnabled val="1"/>
        </dgm:presLayoutVars>
      </dgm:prSet>
      <dgm:spPr/>
      <dgm:t>
        <a:bodyPr/>
        <a:lstStyle/>
        <a:p>
          <a:endParaRPr lang="tr-TR"/>
        </a:p>
      </dgm:t>
    </dgm:pt>
  </dgm:ptLst>
  <dgm:cxnLst>
    <dgm:cxn modelId="{D24C253B-DC67-4482-97C2-CC74389B41AF}" srcId="{9F3FE21A-DA04-4E5D-B390-73AA042C8049}" destId="{1F929D97-8D9D-4F3C-A7A5-04CAC56BC7FA}" srcOrd="0" destOrd="0" parTransId="{F40DF128-339B-43F5-AA4E-2F9B1C87F15E}" sibTransId="{F74ED147-1C8E-45FC-8F92-53DB9EEC2163}"/>
    <dgm:cxn modelId="{ED33EC5F-3FF5-4924-AAAC-C989A1016766}" type="presOf" srcId="{C456F08A-1366-4CFA-A94F-6B7AB98D25C5}" destId="{4778F0C9-6042-4138-A7A3-1538C80C88C0}" srcOrd="0" destOrd="0" presId="urn:microsoft.com/office/officeart/2008/layout/RadialCluster"/>
    <dgm:cxn modelId="{45FEC8AC-4F26-4DDA-A70F-3D202E47AE6A}" type="presOf" srcId="{9F3FE21A-DA04-4E5D-B390-73AA042C8049}" destId="{13483372-555E-4E6B-A47C-CDE4BAB19E4D}" srcOrd="0" destOrd="0" presId="urn:microsoft.com/office/officeart/2008/layout/RadialCluster"/>
    <dgm:cxn modelId="{FB70A5E6-D119-4664-9447-F431377B541F}" srcId="{D73797C8-AA2E-472A-AB97-3107C73BEF6D}" destId="{9F3FE21A-DA04-4E5D-B390-73AA042C8049}" srcOrd="0" destOrd="0" parTransId="{299FD38B-D981-4EBC-A885-F72391603C26}" sibTransId="{B96DE218-ED0D-4617-B094-70AE1D7A1D8B}"/>
    <dgm:cxn modelId="{D4AABD3E-66E6-4C21-A288-4B5178BEE820}" type="presOf" srcId="{8F7F2B59-776E-40D5-815A-AAE280DE4EE8}" destId="{4AADABB2-E541-444D-9B30-65B263152654}" srcOrd="0" destOrd="0" presId="urn:microsoft.com/office/officeart/2008/layout/RadialCluster"/>
    <dgm:cxn modelId="{EFC111EC-D59A-4EDB-8BDF-DFDB1A0C7AA4}" srcId="{9F3FE21A-DA04-4E5D-B390-73AA042C8049}" destId="{8F7F2B59-776E-40D5-815A-AAE280DE4EE8}" srcOrd="1" destOrd="0" parTransId="{C456F08A-1366-4CFA-A94F-6B7AB98D25C5}" sibTransId="{E92AD6A0-4AAC-4498-A5C2-82018AD2748F}"/>
    <dgm:cxn modelId="{8BB368B4-0C0A-4602-A92B-473C285DD43A}" srcId="{9F3FE21A-DA04-4E5D-B390-73AA042C8049}" destId="{1F236A0F-BD86-4FCF-ADA9-AD24EC330DFB}" srcOrd="2" destOrd="0" parTransId="{2A9809F1-DF0E-4069-B631-E4298A525879}" sibTransId="{649829DC-FC6D-4CB6-826E-A88543D94A06}"/>
    <dgm:cxn modelId="{71AD771A-6EA2-4621-B909-8A2A3682B38E}" type="presOf" srcId="{1F929D97-8D9D-4F3C-A7A5-04CAC56BC7FA}" destId="{BE0BCA4F-1934-4DA0-8F64-03220C37430D}" srcOrd="0" destOrd="0" presId="urn:microsoft.com/office/officeart/2008/layout/RadialCluster"/>
    <dgm:cxn modelId="{2FE0D25E-E744-489B-9ED0-3F53EA5887C5}" type="presOf" srcId="{2A9809F1-DF0E-4069-B631-E4298A525879}" destId="{E0FED600-F3F3-41E3-9538-2996F167EA2F}" srcOrd="0" destOrd="0" presId="urn:microsoft.com/office/officeart/2008/layout/RadialCluster"/>
    <dgm:cxn modelId="{0544677B-EEDD-4DD0-A4F0-4B9C268E4122}" type="presOf" srcId="{1F236A0F-BD86-4FCF-ADA9-AD24EC330DFB}" destId="{B2AD0682-55F6-43A3-AE1A-153699D48462}" srcOrd="0" destOrd="0" presId="urn:microsoft.com/office/officeart/2008/layout/RadialCluster"/>
    <dgm:cxn modelId="{01519A13-8130-4944-A2B2-9CE75927975F}" type="presOf" srcId="{D73797C8-AA2E-472A-AB97-3107C73BEF6D}" destId="{22DAE37B-65A4-44D8-B4EC-308B721583D5}" srcOrd="0" destOrd="0" presId="urn:microsoft.com/office/officeart/2008/layout/RadialCluster"/>
    <dgm:cxn modelId="{06BFD511-171D-41A0-8CF6-0019E5118862}" type="presOf" srcId="{F40DF128-339B-43F5-AA4E-2F9B1C87F15E}" destId="{589815BA-05E4-461C-8935-17338C91685D}" srcOrd="0" destOrd="0" presId="urn:microsoft.com/office/officeart/2008/layout/RadialCluster"/>
    <dgm:cxn modelId="{14D6FF20-E144-479B-A6E0-B32A5607D90D}" type="presParOf" srcId="{22DAE37B-65A4-44D8-B4EC-308B721583D5}" destId="{411AB488-EC08-4E24-8FAD-E3291F279742}" srcOrd="0" destOrd="0" presId="urn:microsoft.com/office/officeart/2008/layout/RadialCluster"/>
    <dgm:cxn modelId="{E5F7C467-4FD3-4C6E-9443-ECB6D3716F3D}" type="presParOf" srcId="{411AB488-EC08-4E24-8FAD-E3291F279742}" destId="{13483372-555E-4E6B-A47C-CDE4BAB19E4D}" srcOrd="0" destOrd="0" presId="urn:microsoft.com/office/officeart/2008/layout/RadialCluster"/>
    <dgm:cxn modelId="{76778254-A20B-4B9A-A68C-62083FFD4C7B}" type="presParOf" srcId="{411AB488-EC08-4E24-8FAD-E3291F279742}" destId="{589815BA-05E4-461C-8935-17338C91685D}" srcOrd="1" destOrd="0" presId="urn:microsoft.com/office/officeart/2008/layout/RadialCluster"/>
    <dgm:cxn modelId="{91178A91-EBCB-4E99-9A9A-F889A9CF587A}" type="presParOf" srcId="{411AB488-EC08-4E24-8FAD-E3291F279742}" destId="{BE0BCA4F-1934-4DA0-8F64-03220C37430D}" srcOrd="2" destOrd="0" presId="urn:microsoft.com/office/officeart/2008/layout/RadialCluster"/>
    <dgm:cxn modelId="{D6900ED9-4069-4605-8B65-2D95A703420A}" type="presParOf" srcId="{411AB488-EC08-4E24-8FAD-E3291F279742}" destId="{4778F0C9-6042-4138-A7A3-1538C80C88C0}" srcOrd="3" destOrd="0" presId="urn:microsoft.com/office/officeart/2008/layout/RadialCluster"/>
    <dgm:cxn modelId="{3B1EC7A9-88B6-4867-94DE-D61F9F97DAAE}" type="presParOf" srcId="{411AB488-EC08-4E24-8FAD-E3291F279742}" destId="{4AADABB2-E541-444D-9B30-65B263152654}" srcOrd="4" destOrd="0" presId="urn:microsoft.com/office/officeart/2008/layout/RadialCluster"/>
    <dgm:cxn modelId="{B15175F8-987A-4382-BB2E-A032B69D0626}" type="presParOf" srcId="{411AB488-EC08-4E24-8FAD-E3291F279742}" destId="{E0FED600-F3F3-41E3-9538-2996F167EA2F}" srcOrd="5" destOrd="0" presId="urn:microsoft.com/office/officeart/2008/layout/RadialCluster"/>
    <dgm:cxn modelId="{756DA93A-E39B-41C3-94CE-417807BE5DD7}" type="presParOf" srcId="{411AB488-EC08-4E24-8FAD-E3291F279742}" destId="{B2AD0682-55F6-43A3-AE1A-153699D48462}"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DEDAAB-2278-4BBF-81D3-E78E43FBDE5A}"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tr-TR"/>
        </a:p>
      </dgm:t>
    </dgm:pt>
    <dgm:pt modelId="{54D9490F-7EC2-4E01-8694-09EFDA22637E}" type="pres">
      <dgm:prSet presAssocID="{29DEDAAB-2278-4BBF-81D3-E78E43FBDE5A}" presName="linear" presStyleCnt="0">
        <dgm:presLayoutVars>
          <dgm:dir/>
          <dgm:resizeHandles val="exact"/>
        </dgm:presLayoutVars>
      </dgm:prSet>
      <dgm:spPr/>
      <dgm:t>
        <a:bodyPr/>
        <a:lstStyle/>
        <a:p>
          <a:endParaRPr lang="tr-TR"/>
        </a:p>
      </dgm:t>
    </dgm:pt>
  </dgm:ptLst>
  <dgm:cxnLst>
    <dgm:cxn modelId="{EA3FA90C-019E-421D-86E4-C711BE3F6DBE}" type="presOf" srcId="{29DEDAAB-2278-4BBF-81D3-E78E43FBDE5A}" destId="{54D9490F-7EC2-4E01-8694-09EFDA22637E}" srcOrd="0"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0451B61-420F-401C-9B83-9BC9E4B6CCC8}"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tr-TR"/>
        </a:p>
      </dgm:t>
    </dgm:pt>
    <dgm:pt modelId="{878F5E3D-957F-4E1C-B989-9D12B34AC0BD}">
      <dgm:prSet phldrT="[Metin]"/>
      <dgm:spPr/>
      <dgm:t>
        <a:bodyPr/>
        <a:lstStyle/>
        <a:p>
          <a:endParaRPr lang="tr-TR" dirty="0"/>
        </a:p>
      </dgm:t>
    </dgm:pt>
    <dgm:pt modelId="{FF735218-1CC3-4BE5-871C-567A782C63FB}" type="parTrans" cxnId="{953971E7-FDC2-42A4-9927-B7AA560BB26A}">
      <dgm:prSet/>
      <dgm:spPr/>
      <dgm:t>
        <a:bodyPr/>
        <a:lstStyle/>
        <a:p>
          <a:endParaRPr lang="tr-TR"/>
        </a:p>
      </dgm:t>
    </dgm:pt>
    <dgm:pt modelId="{307EEBEC-757A-42C6-8E37-349AB45D91DF}" type="sibTrans" cxnId="{953971E7-FDC2-42A4-9927-B7AA560BB26A}">
      <dgm:prSet/>
      <dgm:spPr/>
      <dgm:t>
        <a:bodyPr/>
        <a:lstStyle/>
        <a:p>
          <a:endParaRPr lang="tr-TR"/>
        </a:p>
      </dgm:t>
    </dgm:pt>
    <dgm:pt modelId="{D84D202D-C1E3-4775-9D7E-7D6B2999F96D}">
      <dgm:prSet phldrT="[Metin]"/>
      <dgm:spPr/>
      <dgm:t>
        <a:bodyPr/>
        <a:lstStyle/>
        <a:p>
          <a:r>
            <a:rPr lang="tr-TR" dirty="0" err="1" smtClean="0"/>
            <a:t>With</a:t>
          </a:r>
          <a:r>
            <a:rPr lang="tr-TR" dirty="0" smtClean="0"/>
            <a:t> </a:t>
          </a:r>
          <a:r>
            <a:rPr lang="tr-TR" dirty="0" err="1" smtClean="0"/>
            <a:t>the</a:t>
          </a:r>
          <a:r>
            <a:rPr lang="tr-TR" dirty="0" smtClean="0"/>
            <a:t> </a:t>
          </a:r>
          <a:r>
            <a:rPr lang="tr-TR" dirty="0" err="1" smtClean="0"/>
            <a:t>Health</a:t>
          </a:r>
          <a:r>
            <a:rPr lang="tr-TR" dirty="0" smtClean="0"/>
            <a:t> </a:t>
          </a:r>
          <a:r>
            <a:rPr lang="tr-TR" dirty="0" err="1" smtClean="0"/>
            <a:t>Transformation</a:t>
          </a:r>
          <a:r>
            <a:rPr lang="tr-TR" dirty="0" smtClean="0"/>
            <a:t> Program, “</a:t>
          </a:r>
          <a:r>
            <a:rPr lang="tr-TR" dirty="0" err="1" smtClean="0"/>
            <a:t>quality</a:t>
          </a:r>
          <a:r>
            <a:rPr lang="tr-TR" dirty="0" smtClean="0"/>
            <a:t>” </a:t>
          </a:r>
          <a:r>
            <a:rPr lang="tr-TR" dirty="0" err="1" smtClean="0"/>
            <a:t>issue</a:t>
          </a:r>
          <a:r>
            <a:rPr lang="tr-TR" dirty="0" smtClean="0"/>
            <a:t> </a:t>
          </a:r>
          <a:r>
            <a:rPr lang="tr-TR" dirty="0" err="1" smtClean="0"/>
            <a:t>was</a:t>
          </a:r>
          <a:r>
            <a:rPr lang="tr-TR" dirty="0" smtClean="0"/>
            <a:t> </a:t>
          </a:r>
          <a:r>
            <a:rPr lang="tr-TR" dirty="0" err="1" smtClean="0"/>
            <a:t>brought</a:t>
          </a:r>
          <a:r>
            <a:rPr lang="tr-TR" dirty="0" smtClean="0"/>
            <a:t> </a:t>
          </a:r>
          <a:r>
            <a:rPr lang="tr-TR" dirty="0" err="1" smtClean="0"/>
            <a:t>to</a:t>
          </a:r>
          <a:r>
            <a:rPr lang="tr-TR" dirty="0" smtClean="0"/>
            <a:t> </a:t>
          </a:r>
          <a:r>
            <a:rPr lang="tr-TR" dirty="0" err="1" smtClean="0"/>
            <a:t>the</a:t>
          </a:r>
          <a:r>
            <a:rPr lang="tr-TR" dirty="0" smtClean="0"/>
            <a:t> </a:t>
          </a:r>
          <a:r>
            <a:rPr lang="tr-TR" dirty="0" err="1" smtClean="0"/>
            <a:t>agenda</a:t>
          </a:r>
          <a:r>
            <a:rPr lang="tr-TR" dirty="0" smtClean="0"/>
            <a:t> </a:t>
          </a:r>
          <a:r>
            <a:rPr lang="tr-TR" dirty="0" err="1" smtClean="0"/>
            <a:t>for</a:t>
          </a:r>
          <a:r>
            <a:rPr lang="tr-TR" dirty="0" smtClean="0"/>
            <a:t> </a:t>
          </a:r>
          <a:r>
            <a:rPr lang="tr-TR" dirty="0" err="1" smtClean="0"/>
            <a:t>the</a:t>
          </a:r>
          <a:r>
            <a:rPr lang="tr-TR" dirty="0" smtClean="0"/>
            <a:t> </a:t>
          </a:r>
          <a:r>
            <a:rPr lang="tr-TR" dirty="0" err="1" smtClean="0"/>
            <a:t>first</a:t>
          </a:r>
          <a:r>
            <a:rPr lang="tr-TR" dirty="0" smtClean="0"/>
            <a:t> time in </a:t>
          </a:r>
          <a:r>
            <a:rPr lang="tr-TR" dirty="0" err="1" smtClean="0"/>
            <a:t>our</a:t>
          </a:r>
          <a:r>
            <a:rPr lang="tr-TR" dirty="0" smtClean="0"/>
            <a:t> </a:t>
          </a:r>
          <a:r>
            <a:rPr lang="tr-TR" dirty="0" err="1" smtClean="0"/>
            <a:t>health</a:t>
          </a:r>
          <a:r>
            <a:rPr lang="tr-TR" dirty="0" smtClean="0"/>
            <a:t> </a:t>
          </a:r>
          <a:r>
            <a:rPr lang="tr-TR" dirty="0" err="1" smtClean="0"/>
            <a:t>system</a:t>
          </a:r>
          <a:r>
            <a:rPr lang="tr-TR" dirty="0" smtClean="0"/>
            <a:t>. </a:t>
          </a:r>
          <a:endParaRPr lang="tr-TR" dirty="0"/>
        </a:p>
      </dgm:t>
    </dgm:pt>
    <dgm:pt modelId="{901F648E-4D61-4D35-83BC-5880F3E6C0D5}" type="parTrans" cxnId="{7E6EDE83-42CF-408B-9288-748178989BC0}">
      <dgm:prSet/>
      <dgm:spPr/>
      <dgm:t>
        <a:bodyPr/>
        <a:lstStyle/>
        <a:p>
          <a:endParaRPr lang="tr-TR"/>
        </a:p>
      </dgm:t>
    </dgm:pt>
    <dgm:pt modelId="{6232463A-520D-443D-BC7D-E7B4070B6A80}" type="sibTrans" cxnId="{7E6EDE83-42CF-408B-9288-748178989BC0}">
      <dgm:prSet/>
      <dgm:spPr/>
      <dgm:t>
        <a:bodyPr/>
        <a:lstStyle/>
        <a:p>
          <a:endParaRPr lang="tr-TR"/>
        </a:p>
      </dgm:t>
    </dgm:pt>
    <dgm:pt modelId="{086847BB-25F6-45B1-8781-8E21DFC7EA19}">
      <dgm:prSet phldrT="[Metin]"/>
      <dgm:spPr/>
      <dgm:t>
        <a:bodyPr/>
        <a:lstStyle/>
        <a:p>
          <a:r>
            <a:rPr lang="tr-TR" dirty="0" err="1" smtClean="0"/>
            <a:t>With</a:t>
          </a:r>
          <a:r>
            <a:rPr lang="tr-TR" dirty="0" smtClean="0"/>
            <a:t> “</a:t>
          </a:r>
          <a:r>
            <a:rPr lang="tr-TR" dirty="0" err="1" smtClean="0"/>
            <a:t>The</a:t>
          </a:r>
          <a:r>
            <a:rPr lang="tr-TR" dirty="0" smtClean="0"/>
            <a:t> </a:t>
          </a:r>
          <a:r>
            <a:rPr lang="tr-TR" dirty="0" err="1" smtClean="0"/>
            <a:t>Quality</a:t>
          </a:r>
          <a:r>
            <a:rPr lang="tr-TR" dirty="0" smtClean="0"/>
            <a:t> </a:t>
          </a:r>
          <a:r>
            <a:rPr lang="tr-TR" dirty="0" err="1" smtClean="0"/>
            <a:t>and</a:t>
          </a:r>
          <a:r>
            <a:rPr lang="tr-TR" dirty="0" smtClean="0"/>
            <a:t> </a:t>
          </a:r>
          <a:r>
            <a:rPr lang="tr-TR" dirty="0" err="1" smtClean="0"/>
            <a:t>Accreditation</a:t>
          </a:r>
          <a:r>
            <a:rPr lang="tr-TR" dirty="0" smtClean="0"/>
            <a:t> </a:t>
          </a:r>
          <a:r>
            <a:rPr lang="tr-TR" dirty="0" err="1" smtClean="0"/>
            <a:t>for</a:t>
          </a:r>
          <a:r>
            <a:rPr lang="tr-TR" dirty="0" smtClean="0"/>
            <a:t> </a:t>
          </a:r>
          <a:r>
            <a:rPr lang="tr-TR" dirty="0" err="1" smtClean="0"/>
            <a:t>Qualified</a:t>
          </a:r>
          <a:r>
            <a:rPr lang="tr-TR" dirty="0" smtClean="0"/>
            <a:t> </a:t>
          </a:r>
          <a:r>
            <a:rPr lang="tr-TR" dirty="0" err="1" smtClean="0"/>
            <a:t>and</a:t>
          </a:r>
          <a:r>
            <a:rPr lang="tr-TR" dirty="0" smtClean="0"/>
            <a:t> </a:t>
          </a:r>
          <a:r>
            <a:rPr lang="tr-TR" dirty="0" err="1" smtClean="0"/>
            <a:t>Effective</a:t>
          </a:r>
          <a:r>
            <a:rPr lang="tr-TR" dirty="0" smtClean="0"/>
            <a:t> </a:t>
          </a:r>
          <a:r>
            <a:rPr lang="tr-TR" dirty="0" err="1" smtClean="0"/>
            <a:t>Health</a:t>
          </a:r>
          <a:r>
            <a:rPr lang="tr-TR" dirty="0" smtClean="0"/>
            <a:t> Services” </a:t>
          </a:r>
          <a:r>
            <a:rPr lang="tr-TR" dirty="0" err="1" smtClean="0"/>
            <a:t>component</a:t>
          </a:r>
          <a:r>
            <a:rPr lang="tr-TR" dirty="0" smtClean="0"/>
            <a:t> of </a:t>
          </a:r>
          <a:r>
            <a:rPr lang="tr-TR" dirty="0" err="1" smtClean="0"/>
            <a:t>the</a:t>
          </a:r>
          <a:r>
            <a:rPr lang="tr-TR" dirty="0" smtClean="0"/>
            <a:t> </a:t>
          </a:r>
          <a:r>
            <a:rPr lang="tr-TR" dirty="0" err="1" smtClean="0"/>
            <a:t>transformation</a:t>
          </a:r>
          <a:r>
            <a:rPr lang="tr-TR" dirty="0" smtClean="0"/>
            <a:t> program </a:t>
          </a:r>
          <a:r>
            <a:rPr lang="en-US" dirty="0" err="1" smtClean="0">
              <a:solidFill>
                <a:schemeClr val="tx1"/>
              </a:solidFill>
              <a:effectLst/>
              <a:latin typeface="+mn-lt"/>
              <a:ea typeface="+mn-ea"/>
              <a:cs typeface="+mn-cs"/>
            </a:rPr>
            <a:t>qualit</a:t>
          </a:r>
          <a:r>
            <a:rPr lang="tr-TR" dirty="0" err="1" smtClean="0">
              <a:solidFill>
                <a:schemeClr val="tx1"/>
              </a:solidFill>
              <a:effectLst/>
              <a:latin typeface="+mn-lt"/>
              <a:ea typeface="+mn-ea"/>
              <a:cs typeface="+mn-cs"/>
            </a:rPr>
            <a:t>fied</a:t>
          </a:r>
          <a:r>
            <a:rPr lang="en-US" dirty="0" smtClean="0">
              <a:solidFill>
                <a:schemeClr val="tx1"/>
              </a:solidFill>
              <a:effectLst/>
              <a:latin typeface="+mn-lt"/>
              <a:ea typeface="+mn-ea"/>
              <a:cs typeface="+mn-cs"/>
            </a:rPr>
            <a:t> health care is targeted.</a:t>
          </a:r>
          <a:r>
            <a:rPr lang="tr-TR" dirty="0" smtClean="0"/>
            <a:t>.</a:t>
          </a:r>
          <a:endParaRPr lang="tr-TR" dirty="0"/>
        </a:p>
      </dgm:t>
    </dgm:pt>
    <dgm:pt modelId="{4C797919-E61F-4F2B-BE8C-E35049C70DD1}" type="parTrans" cxnId="{FC97BD0A-9E0F-4390-A638-A8BC596D5A1E}">
      <dgm:prSet/>
      <dgm:spPr/>
      <dgm:t>
        <a:bodyPr/>
        <a:lstStyle/>
        <a:p>
          <a:endParaRPr lang="tr-TR"/>
        </a:p>
      </dgm:t>
    </dgm:pt>
    <dgm:pt modelId="{7FD2734A-C5DE-496C-9B80-B541B2BC06B3}" type="sibTrans" cxnId="{FC97BD0A-9E0F-4390-A638-A8BC596D5A1E}">
      <dgm:prSet/>
      <dgm:spPr/>
      <dgm:t>
        <a:bodyPr/>
        <a:lstStyle/>
        <a:p>
          <a:endParaRPr lang="tr-TR"/>
        </a:p>
      </dgm:t>
    </dgm:pt>
    <dgm:pt modelId="{8B07E01F-AE3E-4BD8-9085-ABAD08B0C936}">
      <dgm:prSet phldrT="[Metin]"/>
      <dgm:spPr/>
      <dgm:t>
        <a:bodyPr/>
        <a:lstStyle/>
        <a:p>
          <a:r>
            <a:rPr lang="tr-TR" dirty="0" err="1" smtClean="0"/>
            <a:t>The</a:t>
          </a:r>
          <a:r>
            <a:rPr lang="tr-TR" dirty="0" smtClean="0"/>
            <a:t> </a:t>
          </a:r>
          <a:r>
            <a:rPr lang="tr-TR" dirty="0" err="1" smtClean="0"/>
            <a:t>studies</a:t>
          </a:r>
          <a:r>
            <a:rPr lang="tr-TR" dirty="0" smtClean="0"/>
            <a:t> </a:t>
          </a:r>
          <a:r>
            <a:rPr lang="tr-TR" dirty="0" err="1" smtClean="0"/>
            <a:t>within</a:t>
          </a:r>
          <a:r>
            <a:rPr lang="tr-TR" dirty="0" smtClean="0"/>
            <a:t> </a:t>
          </a:r>
          <a:r>
            <a:rPr lang="tr-TR" dirty="0" err="1" smtClean="0"/>
            <a:t>this</a:t>
          </a:r>
          <a:r>
            <a:rPr lang="tr-TR" dirty="0" smtClean="0"/>
            <a:t> </a:t>
          </a:r>
          <a:r>
            <a:rPr lang="tr-TR" dirty="0" err="1" smtClean="0"/>
            <a:t>scope</a:t>
          </a:r>
          <a:r>
            <a:rPr lang="tr-TR" dirty="0" smtClean="0"/>
            <a:t> </a:t>
          </a:r>
          <a:r>
            <a:rPr lang="tr-TR" dirty="0" err="1" smtClean="0"/>
            <a:t>were</a:t>
          </a:r>
          <a:r>
            <a:rPr lang="tr-TR" dirty="0" smtClean="0"/>
            <a:t> </a:t>
          </a:r>
          <a:r>
            <a:rPr lang="tr-TR" dirty="0" err="1" smtClean="0"/>
            <a:t>implemented</a:t>
          </a:r>
          <a:r>
            <a:rPr lang="tr-TR" dirty="0" smtClean="0"/>
            <a:t> in 2005 in a </a:t>
          </a:r>
          <a:r>
            <a:rPr lang="tr-TR" dirty="0" err="1" smtClean="0"/>
            <a:t>systematic</a:t>
          </a:r>
          <a:r>
            <a:rPr lang="tr-TR" dirty="0" smtClean="0"/>
            <a:t> </a:t>
          </a:r>
          <a:r>
            <a:rPr lang="tr-TR" dirty="0" err="1" smtClean="0"/>
            <a:t>and</a:t>
          </a:r>
          <a:r>
            <a:rPr lang="tr-TR" dirty="0" smtClean="0"/>
            <a:t> </a:t>
          </a:r>
          <a:r>
            <a:rPr lang="tr-TR" dirty="0" err="1" smtClean="0"/>
            <a:t>institutional</a:t>
          </a:r>
          <a:r>
            <a:rPr lang="tr-TR" dirty="0" smtClean="0"/>
            <a:t> </a:t>
          </a:r>
          <a:r>
            <a:rPr lang="tr-TR" dirty="0" err="1" smtClean="0"/>
            <a:t>manner</a:t>
          </a:r>
          <a:r>
            <a:rPr lang="tr-TR" dirty="0" smtClean="0"/>
            <a:t> </a:t>
          </a:r>
          <a:r>
            <a:rPr lang="tr-TR" dirty="0" err="1" smtClean="0"/>
            <a:t>by</a:t>
          </a:r>
          <a:r>
            <a:rPr lang="tr-TR" dirty="0" smtClean="0"/>
            <a:t> </a:t>
          </a:r>
          <a:r>
            <a:rPr lang="tr-TR" dirty="0" err="1" smtClean="0"/>
            <a:t>the</a:t>
          </a:r>
          <a:r>
            <a:rPr lang="tr-TR" dirty="0" smtClean="0"/>
            <a:t> </a:t>
          </a:r>
          <a:r>
            <a:rPr lang="tr-TR" dirty="0" err="1" smtClean="0"/>
            <a:t>Ministry</a:t>
          </a:r>
          <a:r>
            <a:rPr lang="tr-TR" dirty="0" smtClean="0"/>
            <a:t>.</a:t>
          </a:r>
          <a:endParaRPr lang="tr-TR" dirty="0"/>
        </a:p>
      </dgm:t>
    </dgm:pt>
    <dgm:pt modelId="{DC11AA0F-941E-45D2-8503-C69E91530FAE}" type="parTrans" cxnId="{34626D7A-A2BE-4954-A430-FFADBDA8CB57}">
      <dgm:prSet/>
      <dgm:spPr/>
      <dgm:t>
        <a:bodyPr/>
        <a:lstStyle/>
        <a:p>
          <a:endParaRPr lang="tr-TR"/>
        </a:p>
      </dgm:t>
    </dgm:pt>
    <dgm:pt modelId="{1C36394C-B76D-42F6-95DA-0D3BC964F67F}" type="sibTrans" cxnId="{34626D7A-A2BE-4954-A430-FFADBDA8CB57}">
      <dgm:prSet/>
      <dgm:spPr/>
      <dgm:t>
        <a:bodyPr/>
        <a:lstStyle/>
        <a:p>
          <a:endParaRPr lang="tr-TR"/>
        </a:p>
      </dgm:t>
    </dgm:pt>
    <dgm:pt modelId="{C440516E-17B1-4A22-BF69-DD753E6D4340}" type="pres">
      <dgm:prSet presAssocID="{30451B61-420F-401C-9B83-9BC9E4B6CCC8}" presName="vert0" presStyleCnt="0">
        <dgm:presLayoutVars>
          <dgm:dir/>
          <dgm:animOne val="branch"/>
          <dgm:animLvl val="lvl"/>
        </dgm:presLayoutVars>
      </dgm:prSet>
      <dgm:spPr/>
      <dgm:t>
        <a:bodyPr/>
        <a:lstStyle/>
        <a:p>
          <a:endParaRPr lang="tr-TR"/>
        </a:p>
      </dgm:t>
    </dgm:pt>
    <dgm:pt modelId="{028F3A7A-5D76-4E0E-9BDA-2740EF1E92FA}" type="pres">
      <dgm:prSet presAssocID="{878F5E3D-957F-4E1C-B989-9D12B34AC0BD}" presName="thickLine" presStyleLbl="alignNode1" presStyleIdx="0" presStyleCnt="1"/>
      <dgm:spPr/>
    </dgm:pt>
    <dgm:pt modelId="{83EC5973-7F5F-4ECA-8A0A-1AC4B2672AB0}" type="pres">
      <dgm:prSet presAssocID="{878F5E3D-957F-4E1C-B989-9D12B34AC0BD}" presName="horz1" presStyleCnt="0"/>
      <dgm:spPr/>
    </dgm:pt>
    <dgm:pt modelId="{3ED33183-E8FA-45C7-BABD-5738BCDD4322}" type="pres">
      <dgm:prSet presAssocID="{878F5E3D-957F-4E1C-B989-9D12B34AC0BD}" presName="tx1" presStyleLbl="revTx" presStyleIdx="0" presStyleCnt="4" custFlipHor="1" custScaleX="2812"/>
      <dgm:spPr/>
      <dgm:t>
        <a:bodyPr/>
        <a:lstStyle/>
        <a:p>
          <a:endParaRPr lang="tr-TR"/>
        </a:p>
      </dgm:t>
    </dgm:pt>
    <dgm:pt modelId="{1401E4B8-79BE-4065-9ED0-B363A5F15F35}" type="pres">
      <dgm:prSet presAssocID="{878F5E3D-957F-4E1C-B989-9D12B34AC0BD}" presName="vert1" presStyleCnt="0"/>
      <dgm:spPr/>
    </dgm:pt>
    <dgm:pt modelId="{61749D4B-42DC-41FF-BB45-2BD5EFD3C111}" type="pres">
      <dgm:prSet presAssocID="{D84D202D-C1E3-4775-9D7E-7D6B2999F96D}" presName="vertSpace2a" presStyleCnt="0"/>
      <dgm:spPr/>
    </dgm:pt>
    <dgm:pt modelId="{BC06A7AE-3999-4A57-B87E-9E10A023A4CB}" type="pres">
      <dgm:prSet presAssocID="{D84D202D-C1E3-4775-9D7E-7D6B2999F96D}" presName="horz2" presStyleCnt="0"/>
      <dgm:spPr/>
    </dgm:pt>
    <dgm:pt modelId="{E25564B3-EC09-46AB-8734-F1D792D07170}" type="pres">
      <dgm:prSet presAssocID="{D84D202D-C1E3-4775-9D7E-7D6B2999F96D}" presName="horzSpace2" presStyleCnt="0"/>
      <dgm:spPr/>
    </dgm:pt>
    <dgm:pt modelId="{4C3C6701-A5B3-4BC0-923A-0DDB013CB272}" type="pres">
      <dgm:prSet presAssocID="{D84D202D-C1E3-4775-9D7E-7D6B2999F96D}" presName="tx2" presStyleLbl="revTx" presStyleIdx="1" presStyleCnt="4" custScaleX="127389"/>
      <dgm:spPr/>
      <dgm:t>
        <a:bodyPr/>
        <a:lstStyle/>
        <a:p>
          <a:endParaRPr lang="tr-TR"/>
        </a:p>
      </dgm:t>
    </dgm:pt>
    <dgm:pt modelId="{AC658EAF-9120-4385-8157-95BCD4E0E59F}" type="pres">
      <dgm:prSet presAssocID="{D84D202D-C1E3-4775-9D7E-7D6B2999F96D}" presName="vert2" presStyleCnt="0"/>
      <dgm:spPr/>
    </dgm:pt>
    <dgm:pt modelId="{13CFA975-4181-4E53-9562-0116290C4992}" type="pres">
      <dgm:prSet presAssocID="{D84D202D-C1E3-4775-9D7E-7D6B2999F96D}" presName="thinLine2b" presStyleLbl="callout" presStyleIdx="0" presStyleCnt="3"/>
      <dgm:spPr/>
    </dgm:pt>
    <dgm:pt modelId="{D6AEE957-6983-4CC2-A1A6-AFCEF77EF6BB}" type="pres">
      <dgm:prSet presAssocID="{D84D202D-C1E3-4775-9D7E-7D6B2999F96D}" presName="vertSpace2b" presStyleCnt="0"/>
      <dgm:spPr/>
    </dgm:pt>
    <dgm:pt modelId="{471097B8-85ED-406C-905F-A4C0A97AC61C}" type="pres">
      <dgm:prSet presAssocID="{086847BB-25F6-45B1-8781-8E21DFC7EA19}" presName="horz2" presStyleCnt="0"/>
      <dgm:spPr/>
    </dgm:pt>
    <dgm:pt modelId="{220AC960-9DA2-4A8C-945B-6A47F8136DC0}" type="pres">
      <dgm:prSet presAssocID="{086847BB-25F6-45B1-8781-8E21DFC7EA19}" presName="horzSpace2" presStyleCnt="0"/>
      <dgm:spPr/>
    </dgm:pt>
    <dgm:pt modelId="{EE85BAAD-CF1C-42B7-B221-B28871ED8AE6}" type="pres">
      <dgm:prSet presAssocID="{086847BB-25F6-45B1-8781-8E21DFC7EA19}" presName="tx2" presStyleLbl="revTx" presStyleIdx="2" presStyleCnt="4" custScaleX="130056"/>
      <dgm:spPr/>
      <dgm:t>
        <a:bodyPr/>
        <a:lstStyle/>
        <a:p>
          <a:endParaRPr lang="tr-TR"/>
        </a:p>
      </dgm:t>
    </dgm:pt>
    <dgm:pt modelId="{2AA8B013-4B77-4B76-8FBF-94894EA2BFD4}" type="pres">
      <dgm:prSet presAssocID="{086847BB-25F6-45B1-8781-8E21DFC7EA19}" presName="vert2" presStyleCnt="0"/>
      <dgm:spPr/>
    </dgm:pt>
    <dgm:pt modelId="{1B82F412-B7B3-4A6B-8493-2527B1DBC4D7}" type="pres">
      <dgm:prSet presAssocID="{086847BB-25F6-45B1-8781-8E21DFC7EA19}" presName="thinLine2b" presStyleLbl="callout" presStyleIdx="1" presStyleCnt="3"/>
      <dgm:spPr/>
    </dgm:pt>
    <dgm:pt modelId="{28D149C0-E68E-4B3B-8AFD-DC06D1564B06}" type="pres">
      <dgm:prSet presAssocID="{086847BB-25F6-45B1-8781-8E21DFC7EA19}" presName="vertSpace2b" presStyleCnt="0"/>
      <dgm:spPr/>
    </dgm:pt>
    <dgm:pt modelId="{6AE1993C-390D-4AC6-ACFD-8391440F0A8B}" type="pres">
      <dgm:prSet presAssocID="{8B07E01F-AE3E-4BD8-9085-ABAD08B0C936}" presName="horz2" presStyleCnt="0"/>
      <dgm:spPr/>
    </dgm:pt>
    <dgm:pt modelId="{AD32A677-F699-48A2-B29C-E6B3DCB86A94}" type="pres">
      <dgm:prSet presAssocID="{8B07E01F-AE3E-4BD8-9085-ABAD08B0C936}" presName="horzSpace2" presStyleCnt="0"/>
      <dgm:spPr/>
    </dgm:pt>
    <dgm:pt modelId="{86850539-CE10-4101-BA56-6032F88750AC}" type="pres">
      <dgm:prSet presAssocID="{8B07E01F-AE3E-4BD8-9085-ABAD08B0C936}" presName="tx2" presStyleLbl="revTx" presStyleIdx="3" presStyleCnt="4" custScaleX="132702"/>
      <dgm:spPr/>
      <dgm:t>
        <a:bodyPr/>
        <a:lstStyle/>
        <a:p>
          <a:endParaRPr lang="tr-TR"/>
        </a:p>
      </dgm:t>
    </dgm:pt>
    <dgm:pt modelId="{0A200BC1-5E6C-4993-8457-95A777A520B1}" type="pres">
      <dgm:prSet presAssocID="{8B07E01F-AE3E-4BD8-9085-ABAD08B0C936}" presName="vert2" presStyleCnt="0"/>
      <dgm:spPr/>
    </dgm:pt>
    <dgm:pt modelId="{10132FDA-3B0C-4CD7-AA49-77E5F4D0977D}" type="pres">
      <dgm:prSet presAssocID="{8B07E01F-AE3E-4BD8-9085-ABAD08B0C936}" presName="thinLine2b" presStyleLbl="callout" presStyleIdx="2" presStyleCnt="3"/>
      <dgm:spPr/>
    </dgm:pt>
    <dgm:pt modelId="{F4EA5E63-19B2-44B3-AAEE-8F112032874E}" type="pres">
      <dgm:prSet presAssocID="{8B07E01F-AE3E-4BD8-9085-ABAD08B0C936}" presName="vertSpace2b" presStyleCnt="0"/>
      <dgm:spPr/>
    </dgm:pt>
  </dgm:ptLst>
  <dgm:cxnLst>
    <dgm:cxn modelId="{34626D7A-A2BE-4954-A430-FFADBDA8CB57}" srcId="{878F5E3D-957F-4E1C-B989-9D12B34AC0BD}" destId="{8B07E01F-AE3E-4BD8-9085-ABAD08B0C936}" srcOrd="2" destOrd="0" parTransId="{DC11AA0F-941E-45D2-8503-C69E91530FAE}" sibTransId="{1C36394C-B76D-42F6-95DA-0D3BC964F67F}"/>
    <dgm:cxn modelId="{39D1265F-B20C-4634-93D5-91BC56A85632}" type="presOf" srcId="{8B07E01F-AE3E-4BD8-9085-ABAD08B0C936}" destId="{86850539-CE10-4101-BA56-6032F88750AC}" srcOrd="0" destOrd="0" presId="urn:microsoft.com/office/officeart/2008/layout/LinedList"/>
    <dgm:cxn modelId="{7E6EDE83-42CF-408B-9288-748178989BC0}" srcId="{878F5E3D-957F-4E1C-B989-9D12B34AC0BD}" destId="{D84D202D-C1E3-4775-9D7E-7D6B2999F96D}" srcOrd="0" destOrd="0" parTransId="{901F648E-4D61-4D35-83BC-5880F3E6C0D5}" sibTransId="{6232463A-520D-443D-BC7D-E7B4070B6A80}"/>
    <dgm:cxn modelId="{FC97BD0A-9E0F-4390-A638-A8BC596D5A1E}" srcId="{878F5E3D-957F-4E1C-B989-9D12B34AC0BD}" destId="{086847BB-25F6-45B1-8781-8E21DFC7EA19}" srcOrd="1" destOrd="0" parTransId="{4C797919-E61F-4F2B-BE8C-E35049C70DD1}" sibTransId="{7FD2734A-C5DE-496C-9B80-B541B2BC06B3}"/>
    <dgm:cxn modelId="{58D9AEFE-0E6C-4402-85A3-3BD41CCDFFBA}" type="presOf" srcId="{30451B61-420F-401C-9B83-9BC9E4B6CCC8}" destId="{C440516E-17B1-4A22-BF69-DD753E6D4340}" srcOrd="0" destOrd="0" presId="urn:microsoft.com/office/officeart/2008/layout/LinedList"/>
    <dgm:cxn modelId="{B08A16C5-1F8D-41CB-A968-2EEE93B22E26}" type="presOf" srcId="{086847BB-25F6-45B1-8781-8E21DFC7EA19}" destId="{EE85BAAD-CF1C-42B7-B221-B28871ED8AE6}" srcOrd="0" destOrd="0" presId="urn:microsoft.com/office/officeart/2008/layout/LinedList"/>
    <dgm:cxn modelId="{953971E7-FDC2-42A4-9927-B7AA560BB26A}" srcId="{30451B61-420F-401C-9B83-9BC9E4B6CCC8}" destId="{878F5E3D-957F-4E1C-B989-9D12B34AC0BD}" srcOrd="0" destOrd="0" parTransId="{FF735218-1CC3-4BE5-871C-567A782C63FB}" sibTransId="{307EEBEC-757A-42C6-8E37-349AB45D91DF}"/>
    <dgm:cxn modelId="{81FDD4D8-7945-4952-9FA9-AF5D27B5B5DA}" type="presOf" srcId="{878F5E3D-957F-4E1C-B989-9D12B34AC0BD}" destId="{3ED33183-E8FA-45C7-BABD-5738BCDD4322}" srcOrd="0" destOrd="0" presId="urn:microsoft.com/office/officeart/2008/layout/LinedList"/>
    <dgm:cxn modelId="{1A7DB40F-7455-41BF-B31F-DDC357379B5E}" type="presOf" srcId="{D84D202D-C1E3-4775-9D7E-7D6B2999F96D}" destId="{4C3C6701-A5B3-4BC0-923A-0DDB013CB272}" srcOrd="0" destOrd="0" presId="urn:microsoft.com/office/officeart/2008/layout/LinedList"/>
    <dgm:cxn modelId="{7EA92DB9-5B36-4580-9415-28AE2F0AAC4A}" type="presParOf" srcId="{C440516E-17B1-4A22-BF69-DD753E6D4340}" destId="{028F3A7A-5D76-4E0E-9BDA-2740EF1E92FA}" srcOrd="0" destOrd="0" presId="urn:microsoft.com/office/officeart/2008/layout/LinedList"/>
    <dgm:cxn modelId="{B468390E-ED61-49A1-8A92-46FCC33E8686}" type="presParOf" srcId="{C440516E-17B1-4A22-BF69-DD753E6D4340}" destId="{83EC5973-7F5F-4ECA-8A0A-1AC4B2672AB0}" srcOrd="1" destOrd="0" presId="urn:microsoft.com/office/officeart/2008/layout/LinedList"/>
    <dgm:cxn modelId="{1E7D8107-FB97-48E6-8593-BA81C5DDC8B2}" type="presParOf" srcId="{83EC5973-7F5F-4ECA-8A0A-1AC4B2672AB0}" destId="{3ED33183-E8FA-45C7-BABD-5738BCDD4322}" srcOrd="0" destOrd="0" presId="urn:microsoft.com/office/officeart/2008/layout/LinedList"/>
    <dgm:cxn modelId="{1982322F-DA2B-4357-BA93-972BEEB7BBC3}" type="presParOf" srcId="{83EC5973-7F5F-4ECA-8A0A-1AC4B2672AB0}" destId="{1401E4B8-79BE-4065-9ED0-B363A5F15F35}" srcOrd="1" destOrd="0" presId="urn:microsoft.com/office/officeart/2008/layout/LinedList"/>
    <dgm:cxn modelId="{E64999A2-65EB-4433-8B42-322BFA08F413}" type="presParOf" srcId="{1401E4B8-79BE-4065-9ED0-B363A5F15F35}" destId="{61749D4B-42DC-41FF-BB45-2BD5EFD3C111}" srcOrd="0" destOrd="0" presId="urn:microsoft.com/office/officeart/2008/layout/LinedList"/>
    <dgm:cxn modelId="{4F5C23D1-F2B0-40EE-B9AF-CD8C064EEE8E}" type="presParOf" srcId="{1401E4B8-79BE-4065-9ED0-B363A5F15F35}" destId="{BC06A7AE-3999-4A57-B87E-9E10A023A4CB}" srcOrd="1" destOrd="0" presId="urn:microsoft.com/office/officeart/2008/layout/LinedList"/>
    <dgm:cxn modelId="{B949B551-49CB-444A-968B-042F5BF56608}" type="presParOf" srcId="{BC06A7AE-3999-4A57-B87E-9E10A023A4CB}" destId="{E25564B3-EC09-46AB-8734-F1D792D07170}" srcOrd="0" destOrd="0" presId="urn:microsoft.com/office/officeart/2008/layout/LinedList"/>
    <dgm:cxn modelId="{9830223A-FC9B-4B76-A411-62E135396E0A}" type="presParOf" srcId="{BC06A7AE-3999-4A57-B87E-9E10A023A4CB}" destId="{4C3C6701-A5B3-4BC0-923A-0DDB013CB272}" srcOrd="1" destOrd="0" presId="urn:microsoft.com/office/officeart/2008/layout/LinedList"/>
    <dgm:cxn modelId="{4DA70B06-C169-4CDE-B147-8810AB840F30}" type="presParOf" srcId="{BC06A7AE-3999-4A57-B87E-9E10A023A4CB}" destId="{AC658EAF-9120-4385-8157-95BCD4E0E59F}" srcOrd="2" destOrd="0" presId="urn:microsoft.com/office/officeart/2008/layout/LinedList"/>
    <dgm:cxn modelId="{85BF075B-7294-4F07-9268-175B92972BC3}" type="presParOf" srcId="{1401E4B8-79BE-4065-9ED0-B363A5F15F35}" destId="{13CFA975-4181-4E53-9562-0116290C4992}" srcOrd="2" destOrd="0" presId="urn:microsoft.com/office/officeart/2008/layout/LinedList"/>
    <dgm:cxn modelId="{35456336-D2DC-4B34-9388-ED3340943789}" type="presParOf" srcId="{1401E4B8-79BE-4065-9ED0-B363A5F15F35}" destId="{D6AEE957-6983-4CC2-A1A6-AFCEF77EF6BB}" srcOrd="3" destOrd="0" presId="urn:microsoft.com/office/officeart/2008/layout/LinedList"/>
    <dgm:cxn modelId="{9459FA56-775E-493D-8B33-78E633FD8F80}" type="presParOf" srcId="{1401E4B8-79BE-4065-9ED0-B363A5F15F35}" destId="{471097B8-85ED-406C-905F-A4C0A97AC61C}" srcOrd="4" destOrd="0" presId="urn:microsoft.com/office/officeart/2008/layout/LinedList"/>
    <dgm:cxn modelId="{F44AE2A1-6BEB-41F6-A897-A759D7B18060}" type="presParOf" srcId="{471097B8-85ED-406C-905F-A4C0A97AC61C}" destId="{220AC960-9DA2-4A8C-945B-6A47F8136DC0}" srcOrd="0" destOrd="0" presId="urn:microsoft.com/office/officeart/2008/layout/LinedList"/>
    <dgm:cxn modelId="{3336D9F9-8ADF-4E3F-A3B6-8B37CCA97828}" type="presParOf" srcId="{471097B8-85ED-406C-905F-A4C0A97AC61C}" destId="{EE85BAAD-CF1C-42B7-B221-B28871ED8AE6}" srcOrd="1" destOrd="0" presId="urn:microsoft.com/office/officeart/2008/layout/LinedList"/>
    <dgm:cxn modelId="{96232754-4200-40F6-8C67-FED2CF895EF7}" type="presParOf" srcId="{471097B8-85ED-406C-905F-A4C0A97AC61C}" destId="{2AA8B013-4B77-4B76-8FBF-94894EA2BFD4}" srcOrd="2" destOrd="0" presId="urn:microsoft.com/office/officeart/2008/layout/LinedList"/>
    <dgm:cxn modelId="{D328C034-B64C-457D-853E-DE96C70F2635}" type="presParOf" srcId="{1401E4B8-79BE-4065-9ED0-B363A5F15F35}" destId="{1B82F412-B7B3-4A6B-8493-2527B1DBC4D7}" srcOrd="5" destOrd="0" presId="urn:microsoft.com/office/officeart/2008/layout/LinedList"/>
    <dgm:cxn modelId="{A265AE16-4D44-48A7-A6C0-9290637CFDFF}" type="presParOf" srcId="{1401E4B8-79BE-4065-9ED0-B363A5F15F35}" destId="{28D149C0-E68E-4B3B-8AFD-DC06D1564B06}" srcOrd="6" destOrd="0" presId="urn:microsoft.com/office/officeart/2008/layout/LinedList"/>
    <dgm:cxn modelId="{8C47B9ED-1A6C-492B-AD53-2AB35054F5D3}" type="presParOf" srcId="{1401E4B8-79BE-4065-9ED0-B363A5F15F35}" destId="{6AE1993C-390D-4AC6-ACFD-8391440F0A8B}" srcOrd="7" destOrd="0" presId="urn:microsoft.com/office/officeart/2008/layout/LinedList"/>
    <dgm:cxn modelId="{4DAD8753-06A7-4D8A-AFA8-303F27B2B6D2}" type="presParOf" srcId="{6AE1993C-390D-4AC6-ACFD-8391440F0A8B}" destId="{AD32A677-F699-48A2-B29C-E6B3DCB86A94}" srcOrd="0" destOrd="0" presId="urn:microsoft.com/office/officeart/2008/layout/LinedList"/>
    <dgm:cxn modelId="{EF017F18-775A-4FA8-A4E4-838A8A0CC372}" type="presParOf" srcId="{6AE1993C-390D-4AC6-ACFD-8391440F0A8B}" destId="{86850539-CE10-4101-BA56-6032F88750AC}" srcOrd="1" destOrd="0" presId="urn:microsoft.com/office/officeart/2008/layout/LinedList"/>
    <dgm:cxn modelId="{D336251F-02DC-4FB9-B67C-3DBB644FD41B}" type="presParOf" srcId="{6AE1993C-390D-4AC6-ACFD-8391440F0A8B}" destId="{0A200BC1-5E6C-4993-8457-95A777A520B1}" srcOrd="2" destOrd="0" presId="urn:microsoft.com/office/officeart/2008/layout/LinedList"/>
    <dgm:cxn modelId="{EEC21BC8-B4CF-405F-814C-1349D4F2B52F}" type="presParOf" srcId="{1401E4B8-79BE-4065-9ED0-B363A5F15F35}" destId="{10132FDA-3B0C-4CD7-AA49-77E5F4D0977D}" srcOrd="8" destOrd="0" presId="urn:microsoft.com/office/officeart/2008/layout/LinedList"/>
    <dgm:cxn modelId="{B565E2A8-1AC9-4F7C-8FE1-5E3DC399C464}" type="presParOf" srcId="{1401E4B8-79BE-4065-9ED0-B363A5F15F35}" destId="{F4EA5E63-19B2-44B3-AAEE-8F112032874E}" srcOrd="9"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2899D20-A22B-4D8C-81CC-DBECC6FDF58E}"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C29AA936-CC77-4602-8D74-96E87F92C6CA}">
      <dgm:prSet/>
      <dgm:spPr/>
      <dgm:t>
        <a:bodyPr/>
        <a:lstStyle/>
        <a:p>
          <a:pPr rtl="0"/>
          <a:r>
            <a:rPr lang="tr-TR" dirty="0" smtClean="0"/>
            <a:t>2005-100 </a:t>
          </a:r>
          <a:r>
            <a:rPr lang="tr-TR" dirty="0" err="1" smtClean="0"/>
            <a:t>standards</a:t>
          </a:r>
          <a:endParaRPr lang="tr-TR" dirty="0"/>
        </a:p>
      </dgm:t>
    </dgm:pt>
    <dgm:pt modelId="{8202355E-70E3-44C6-B64F-01C0A7E5F8F0}" type="parTrans" cxnId="{9E32DE71-CAEF-4030-B393-763DAD0154C4}">
      <dgm:prSet/>
      <dgm:spPr/>
      <dgm:t>
        <a:bodyPr/>
        <a:lstStyle/>
        <a:p>
          <a:endParaRPr lang="en-US"/>
        </a:p>
      </dgm:t>
    </dgm:pt>
    <dgm:pt modelId="{E73A1FCD-0BBF-4C34-B099-01CFA6E9E09F}" type="sibTrans" cxnId="{9E32DE71-CAEF-4030-B393-763DAD0154C4}">
      <dgm:prSet/>
      <dgm:spPr/>
      <dgm:t>
        <a:bodyPr/>
        <a:lstStyle/>
        <a:p>
          <a:endParaRPr lang="en-US"/>
        </a:p>
      </dgm:t>
    </dgm:pt>
    <dgm:pt modelId="{EF88C188-5354-4927-B36B-8AEFDED251B3}">
      <dgm:prSet/>
      <dgm:spPr/>
      <dgm:t>
        <a:bodyPr/>
        <a:lstStyle/>
        <a:p>
          <a:pPr rtl="0"/>
          <a:r>
            <a:rPr lang="tr-TR" dirty="0" smtClean="0"/>
            <a:t>2007-150 </a:t>
          </a:r>
          <a:r>
            <a:rPr lang="tr-TR" dirty="0" err="1" smtClean="0"/>
            <a:t>standards</a:t>
          </a:r>
          <a:endParaRPr lang="tr-TR" dirty="0"/>
        </a:p>
      </dgm:t>
    </dgm:pt>
    <dgm:pt modelId="{0C79F8DD-1DD7-46AC-9909-DB0AD792FDDB}" type="parTrans" cxnId="{61E36AAD-68AA-4010-8B7B-559479AC95F4}">
      <dgm:prSet/>
      <dgm:spPr/>
      <dgm:t>
        <a:bodyPr/>
        <a:lstStyle/>
        <a:p>
          <a:endParaRPr lang="en-US"/>
        </a:p>
      </dgm:t>
    </dgm:pt>
    <dgm:pt modelId="{25C99CF6-AFCE-40CB-B203-688B77FCB064}" type="sibTrans" cxnId="{61E36AAD-68AA-4010-8B7B-559479AC95F4}">
      <dgm:prSet/>
      <dgm:spPr/>
      <dgm:t>
        <a:bodyPr/>
        <a:lstStyle/>
        <a:p>
          <a:endParaRPr lang="en-US"/>
        </a:p>
      </dgm:t>
    </dgm:pt>
    <dgm:pt modelId="{D38FA6A8-804E-4F54-A21E-FD3FD515E9BA}">
      <dgm:prSet/>
      <dgm:spPr/>
      <dgm:t>
        <a:bodyPr/>
        <a:lstStyle/>
        <a:p>
          <a:pPr rtl="0"/>
          <a:r>
            <a:rPr lang="tr-TR" dirty="0" smtClean="0"/>
            <a:t>2008 -358 </a:t>
          </a:r>
          <a:r>
            <a:rPr lang="tr-TR" dirty="0" err="1" smtClean="0"/>
            <a:t>standards</a:t>
          </a:r>
          <a:endParaRPr lang="tr-TR" dirty="0"/>
        </a:p>
      </dgm:t>
    </dgm:pt>
    <dgm:pt modelId="{21C12B44-3DFB-4C7E-9786-1522D68A6AE1}" type="parTrans" cxnId="{45B43AE9-3EAE-4D89-9B50-9C62D08FF562}">
      <dgm:prSet/>
      <dgm:spPr/>
      <dgm:t>
        <a:bodyPr/>
        <a:lstStyle/>
        <a:p>
          <a:endParaRPr lang="en-US"/>
        </a:p>
      </dgm:t>
    </dgm:pt>
    <dgm:pt modelId="{FF54D68E-55C5-4144-B137-1FCBC7230D6D}" type="sibTrans" cxnId="{45B43AE9-3EAE-4D89-9B50-9C62D08FF562}">
      <dgm:prSet/>
      <dgm:spPr/>
      <dgm:t>
        <a:bodyPr/>
        <a:lstStyle/>
        <a:p>
          <a:endParaRPr lang="en-US"/>
        </a:p>
      </dgm:t>
    </dgm:pt>
    <dgm:pt modelId="{569153AE-C12C-4B70-9FC6-B82F74DD0E68}">
      <dgm:prSet/>
      <dgm:spPr/>
      <dgm:t>
        <a:bodyPr/>
        <a:lstStyle/>
        <a:p>
          <a:pPr rtl="0"/>
          <a:r>
            <a:rPr lang="tr-TR" dirty="0" smtClean="0"/>
            <a:t>2009-388 </a:t>
          </a:r>
          <a:r>
            <a:rPr lang="tr-TR" dirty="0" err="1" smtClean="0"/>
            <a:t>standards</a:t>
          </a:r>
          <a:endParaRPr lang="tr-TR" dirty="0"/>
        </a:p>
      </dgm:t>
    </dgm:pt>
    <dgm:pt modelId="{71F8CC4E-CD08-4C91-A112-FEDAF86AAB71}" type="parTrans" cxnId="{4EDF5C62-4AB2-430D-B93F-3455B6763707}">
      <dgm:prSet/>
      <dgm:spPr/>
      <dgm:t>
        <a:bodyPr/>
        <a:lstStyle/>
        <a:p>
          <a:endParaRPr lang="en-US"/>
        </a:p>
      </dgm:t>
    </dgm:pt>
    <dgm:pt modelId="{715BDCCB-A9FC-4DA8-A523-A4E6212D6826}" type="sibTrans" cxnId="{4EDF5C62-4AB2-430D-B93F-3455B6763707}">
      <dgm:prSet/>
      <dgm:spPr/>
      <dgm:t>
        <a:bodyPr/>
        <a:lstStyle/>
        <a:p>
          <a:endParaRPr lang="en-US"/>
        </a:p>
      </dgm:t>
    </dgm:pt>
    <dgm:pt modelId="{34902612-EAA0-48A0-BD12-47AB28998A3B}">
      <dgm:prSet/>
      <dgm:spPr/>
      <dgm:t>
        <a:bodyPr/>
        <a:lstStyle/>
        <a:p>
          <a:pPr rtl="0"/>
          <a:r>
            <a:rPr lang="tr-TR" dirty="0" smtClean="0"/>
            <a:t>2011-621 </a:t>
          </a:r>
          <a:r>
            <a:rPr lang="tr-TR" dirty="0" err="1" smtClean="0"/>
            <a:t>standards</a:t>
          </a:r>
          <a:endParaRPr lang="tr-TR" dirty="0"/>
        </a:p>
      </dgm:t>
    </dgm:pt>
    <dgm:pt modelId="{6756049E-484F-4C6C-9A9A-B44D95A1644A}" type="parTrans" cxnId="{27BB1978-A6E2-429E-B6C8-A88CF2CFC02F}">
      <dgm:prSet/>
      <dgm:spPr/>
      <dgm:t>
        <a:bodyPr/>
        <a:lstStyle/>
        <a:p>
          <a:endParaRPr lang="tr-TR"/>
        </a:p>
      </dgm:t>
    </dgm:pt>
    <dgm:pt modelId="{1D350225-4C8E-4D50-A130-B7BAF1C6C4A8}" type="sibTrans" cxnId="{27BB1978-A6E2-429E-B6C8-A88CF2CFC02F}">
      <dgm:prSet/>
      <dgm:spPr/>
      <dgm:t>
        <a:bodyPr/>
        <a:lstStyle/>
        <a:p>
          <a:endParaRPr lang="tr-TR"/>
        </a:p>
      </dgm:t>
    </dgm:pt>
    <dgm:pt modelId="{69C785DC-3962-44B3-86D6-6989B2F23490}">
      <dgm:prSet/>
      <dgm:spPr/>
      <dgm:t>
        <a:bodyPr/>
        <a:lstStyle/>
        <a:p>
          <a:pPr rtl="0"/>
          <a:r>
            <a:rPr lang="tr-TR" dirty="0" smtClean="0"/>
            <a:t>2015-557 </a:t>
          </a:r>
          <a:r>
            <a:rPr lang="tr-TR" dirty="0" err="1" smtClean="0"/>
            <a:t>standards</a:t>
          </a:r>
          <a:endParaRPr lang="tr-TR" dirty="0"/>
        </a:p>
      </dgm:t>
    </dgm:pt>
    <dgm:pt modelId="{A03F31E8-827E-44B8-90D4-601E71AAB58F}" type="parTrans" cxnId="{B33D7E53-5810-48E0-ADEA-F0CCA96DBDDB}">
      <dgm:prSet/>
      <dgm:spPr/>
      <dgm:t>
        <a:bodyPr/>
        <a:lstStyle/>
        <a:p>
          <a:endParaRPr lang="tr-TR"/>
        </a:p>
      </dgm:t>
    </dgm:pt>
    <dgm:pt modelId="{1D18961D-50DD-409D-A9B1-6C12608651FC}" type="sibTrans" cxnId="{B33D7E53-5810-48E0-ADEA-F0CCA96DBDDB}">
      <dgm:prSet/>
      <dgm:spPr/>
      <dgm:t>
        <a:bodyPr/>
        <a:lstStyle/>
        <a:p>
          <a:endParaRPr lang="tr-TR"/>
        </a:p>
      </dgm:t>
    </dgm:pt>
    <dgm:pt modelId="{61C6F37F-49BB-4D02-B873-A6AA998C44F5}" type="pres">
      <dgm:prSet presAssocID="{E2899D20-A22B-4D8C-81CC-DBECC6FDF58E}" presName="rootnode" presStyleCnt="0">
        <dgm:presLayoutVars>
          <dgm:chMax/>
          <dgm:chPref/>
          <dgm:dir/>
          <dgm:animLvl val="lvl"/>
        </dgm:presLayoutVars>
      </dgm:prSet>
      <dgm:spPr/>
      <dgm:t>
        <a:bodyPr/>
        <a:lstStyle/>
        <a:p>
          <a:endParaRPr lang="tr-TR"/>
        </a:p>
      </dgm:t>
    </dgm:pt>
    <dgm:pt modelId="{7D6DC5D6-CA0C-4E48-B4F9-3849CC5FB2E2}" type="pres">
      <dgm:prSet presAssocID="{C29AA936-CC77-4602-8D74-96E87F92C6CA}" presName="composite" presStyleCnt="0"/>
      <dgm:spPr/>
    </dgm:pt>
    <dgm:pt modelId="{5FDB2201-1389-4E78-BC6E-49BCA327E9F8}" type="pres">
      <dgm:prSet presAssocID="{C29AA936-CC77-4602-8D74-96E87F92C6CA}" presName="LShape" presStyleLbl="alignNode1" presStyleIdx="0" presStyleCnt="11"/>
      <dgm:spPr/>
    </dgm:pt>
    <dgm:pt modelId="{AB4600F6-17B3-4270-9779-AB0F6C2E3F50}" type="pres">
      <dgm:prSet presAssocID="{C29AA936-CC77-4602-8D74-96E87F92C6CA}" presName="ParentText" presStyleLbl="revTx" presStyleIdx="0" presStyleCnt="6">
        <dgm:presLayoutVars>
          <dgm:chMax val="0"/>
          <dgm:chPref val="0"/>
          <dgm:bulletEnabled val="1"/>
        </dgm:presLayoutVars>
      </dgm:prSet>
      <dgm:spPr/>
      <dgm:t>
        <a:bodyPr/>
        <a:lstStyle/>
        <a:p>
          <a:endParaRPr lang="tr-TR"/>
        </a:p>
      </dgm:t>
    </dgm:pt>
    <dgm:pt modelId="{78D20143-4EBB-4880-A551-DDEAC62AE15E}" type="pres">
      <dgm:prSet presAssocID="{C29AA936-CC77-4602-8D74-96E87F92C6CA}" presName="Triangle" presStyleLbl="alignNode1" presStyleIdx="1" presStyleCnt="11"/>
      <dgm:spPr/>
    </dgm:pt>
    <dgm:pt modelId="{C550BA04-DDD6-4BE8-9ACF-EF60454A8FE1}" type="pres">
      <dgm:prSet presAssocID="{E73A1FCD-0BBF-4C34-B099-01CFA6E9E09F}" presName="sibTrans" presStyleCnt="0"/>
      <dgm:spPr/>
    </dgm:pt>
    <dgm:pt modelId="{6360A8D5-0D51-4043-9A36-1A969AF22678}" type="pres">
      <dgm:prSet presAssocID="{E73A1FCD-0BBF-4C34-B099-01CFA6E9E09F}" presName="space" presStyleCnt="0"/>
      <dgm:spPr/>
    </dgm:pt>
    <dgm:pt modelId="{BE149779-23D9-456F-95C9-ADDFBBCB0668}" type="pres">
      <dgm:prSet presAssocID="{EF88C188-5354-4927-B36B-8AEFDED251B3}" presName="composite" presStyleCnt="0"/>
      <dgm:spPr/>
    </dgm:pt>
    <dgm:pt modelId="{BBF69A62-55DC-4A4B-9FDF-CC8233860113}" type="pres">
      <dgm:prSet presAssocID="{EF88C188-5354-4927-B36B-8AEFDED251B3}" presName="LShape" presStyleLbl="alignNode1" presStyleIdx="2" presStyleCnt="11"/>
      <dgm:spPr/>
    </dgm:pt>
    <dgm:pt modelId="{FBED3055-0FF2-4072-A07A-D84B2713C8E4}" type="pres">
      <dgm:prSet presAssocID="{EF88C188-5354-4927-B36B-8AEFDED251B3}" presName="ParentText" presStyleLbl="revTx" presStyleIdx="1" presStyleCnt="6">
        <dgm:presLayoutVars>
          <dgm:chMax val="0"/>
          <dgm:chPref val="0"/>
          <dgm:bulletEnabled val="1"/>
        </dgm:presLayoutVars>
      </dgm:prSet>
      <dgm:spPr/>
      <dgm:t>
        <a:bodyPr/>
        <a:lstStyle/>
        <a:p>
          <a:endParaRPr lang="tr-TR"/>
        </a:p>
      </dgm:t>
    </dgm:pt>
    <dgm:pt modelId="{BA419B84-E4A7-4E48-AFBC-47F8393B168A}" type="pres">
      <dgm:prSet presAssocID="{EF88C188-5354-4927-B36B-8AEFDED251B3}" presName="Triangle" presStyleLbl="alignNode1" presStyleIdx="3" presStyleCnt="11"/>
      <dgm:spPr/>
    </dgm:pt>
    <dgm:pt modelId="{75F27112-11C4-4C48-850B-EC341A158C47}" type="pres">
      <dgm:prSet presAssocID="{25C99CF6-AFCE-40CB-B203-688B77FCB064}" presName="sibTrans" presStyleCnt="0"/>
      <dgm:spPr/>
    </dgm:pt>
    <dgm:pt modelId="{78AC4F90-88E3-4E1B-9C46-80FDC6CF402A}" type="pres">
      <dgm:prSet presAssocID="{25C99CF6-AFCE-40CB-B203-688B77FCB064}" presName="space" presStyleCnt="0"/>
      <dgm:spPr/>
    </dgm:pt>
    <dgm:pt modelId="{F71FDFF5-17A8-46E2-9E36-A1FAF0AB3B6B}" type="pres">
      <dgm:prSet presAssocID="{D38FA6A8-804E-4F54-A21E-FD3FD515E9BA}" presName="composite" presStyleCnt="0"/>
      <dgm:spPr/>
    </dgm:pt>
    <dgm:pt modelId="{9F23CB5D-9BB9-441A-B191-9C1B87844A66}" type="pres">
      <dgm:prSet presAssocID="{D38FA6A8-804E-4F54-A21E-FD3FD515E9BA}" presName="LShape" presStyleLbl="alignNode1" presStyleIdx="4" presStyleCnt="11"/>
      <dgm:spPr/>
    </dgm:pt>
    <dgm:pt modelId="{592F129E-19B1-4F4E-9DC1-A98D5D64CF0D}" type="pres">
      <dgm:prSet presAssocID="{D38FA6A8-804E-4F54-A21E-FD3FD515E9BA}" presName="ParentText" presStyleLbl="revTx" presStyleIdx="2" presStyleCnt="6">
        <dgm:presLayoutVars>
          <dgm:chMax val="0"/>
          <dgm:chPref val="0"/>
          <dgm:bulletEnabled val="1"/>
        </dgm:presLayoutVars>
      </dgm:prSet>
      <dgm:spPr/>
      <dgm:t>
        <a:bodyPr/>
        <a:lstStyle/>
        <a:p>
          <a:endParaRPr lang="tr-TR"/>
        </a:p>
      </dgm:t>
    </dgm:pt>
    <dgm:pt modelId="{3562DEB4-8ACB-4F36-BF89-48BC0F02B0D4}" type="pres">
      <dgm:prSet presAssocID="{D38FA6A8-804E-4F54-A21E-FD3FD515E9BA}" presName="Triangle" presStyleLbl="alignNode1" presStyleIdx="5" presStyleCnt="11"/>
      <dgm:spPr/>
    </dgm:pt>
    <dgm:pt modelId="{811EF7E9-6D7B-4476-BF58-B737EF2A5A38}" type="pres">
      <dgm:prSet presAssocID="{FF54D68E-55C5-4144-B137-1FCBC7230D6D}" presName="sibTrans" presStyleCnt="0"/>
      <dgm:spPr/>
    </dgm:pt>
    <dgm:pt modelId="{F227B04E-02CF-4FCD-8840-1B7E28FBC4AE}" type="pres">
      <dgm:prSet presAssocID="{FF54D68E-55C5-4144-B137-1FCBC7230D6D}" presName="space" presStyleCnt="0"/>
      <dgm:spPr/>
    </dgm:pt>
    <dgm:pt modelId="{D43D9184-6C11-4F57-8357-9792715171C5}" type="pres">
      <dgm:prSet presAssocID="{569153AE-C12C-4B70-9FC6-B82F74DD0E68}" presName="composite" presStyleCnt="0"/>
      <dgm:spPr/>
    </dgm:pt>
    <dgm:pt modelId="{5324C970-6884-4E75-90DE-0281DF1A9516}" type="pres">
      <dgm:prSet presAssocID="{569153AE-C12C-4B70-9FC6-B82F74DD0E68}" presName="LShape" presStyleLbl="alignNode1" presStyleIdx="6" presStyleCnt="11"/>
      <dgm:spPr/>
    </dgm:pt>
    <dgm:pt modelId="{C8FFA19E-24F3-4E16-A73A-8A0330045811}" type="pres">
      <dgm:prSet presAssocID="{569153AE-C12C-4B70-9FC6-B82F74DD0E68}" presName="ParentText" presStyleLbl="revTx" presStyleIdx="3" presStyleCnt="6">
        <dgm:presLayoutVars>
          <dgm:chMax val="0"/>
          <dgm:chPref val="0"/>
          <dgm:bulletEnabled val="1"/>
        </dgm:presLayoutVars>
      </dgm:prSet>
      <dgm:spPr/>
      <dgm:t>
        <a:bodyPr/>
        <a:lstStyle/>
        <a:p>
          <a:endParaRPr lang="tr-TR"/>
        </a:p>
      </dgm:t>
    </dgm:pt>
    <dgm:pt modelId="{19505305-77A7-44AD-A073-1A8C1FB6D4DB}" type="pres">
      <dgm:prSet presAssocID="{569153AE-C12C-4B70-9FC6-B82F74DD0E68}" presName="Triangle" presStyleLbl="alignNode1" presStyleIdx="7" presStyleCnt="11"/>
      <dgm:spPr/>
    </dgm:pt>
    <dgm:pt modelId="{4EAD6049-63DF-4811-B225-3A639C4C5688}" type="pres">
      <dgm:prSet presAssocID="{715BDCCB-A9FC-4DA8-A523-A4E6212D6826}" presName="sibTrans" presStyleCnt="0"/>
      <dgm:spPr/>
    </dgm:pt>
    <dgm:pt modelId="{42B7F42C-4159-4B75-97F6-4D2126FCD4A6}" type="pres">
      <dgm:prSet presAssocID="{715BDCCB-A9FC-4DA8-A523-A4E6212D6826}" presName="space" presStyleCnt="0"/>
      <dgm:spPr/>
    </dgm:pt>
    <dgm:pt modelId="{699A6776-F393-4ECB-8A80-4530828E7621}" type="pres">
      <dgm:prSet presAssocID="{34902612-EAA0-48A0-BD12-47AB28998A3B}" presName="composite" presStyleCnt="0"/>
      <dgm:spPr/>
    </dgm:pt>
    <dgm:pt modelId="{15F2270C-D31C-41C9-B999-4F92A2030B60}" type="pres">
      <dgm:prSet presAssocID="{34902612-EAA0-48A0-BD12-47AB28998A3B}" presName="LShape" presStyleLbl="alignNode1" presStyleIdx="8" presStyleCnt="11"/>
      <dgm:spPr/>
    </dgm:pt>
    <dgm:pt modelId="{BE9AB15B-9C12-4891-967B-333758FADD1F}" type="pres">
      <dgm:prSet presAssocID="{34902612-EAA0-48A0-BD12-47AB28998A3B}" presName="ParentText" presStyleLbl="revTx" presStyleIdx="4" presStyleCnt="6">
        <dgm:presLayoutVars>
          <dgm:chMax val="0"/>
          <dgm:chPref val="0"/>
          <dgm:bulletEnabled val="1"/>
        </dgm:presLayoutVars>
      </dgm:prSet>
      <dgm:spPr/>
      <dgm:t>
        <a:bodyPr/>
        <a:lstStyle/>
        <a:p>
          <a:endParaRPr lang="tr-TR"/>
        </a:p>
      </dgm:t>
    </dgm:pt>
    <dgm:pt modelId="{5BB7B0CD-BBD4-4ECC-B8B2-784D0D82972A}" type="pres">
      <dgm:prSet presAssocID="{34902612-EAA0-48A0-BD12-47AB28998A3B}" presName="Triangle" presStyleLbl="alignNode1" presStyleIdx="9" presStyleCnt="11"/>
      <dgm:spPr/>
    </dgm:pt>
    <dgm:pt modelId="{F0E7AF24-DF32-4D28-8B18-BAAC49C1FBAF}" type="pres">
      <dgm:prSet presAssocID="{1D350225-4C8E-4D50-A130-B7BAF1C6C4A8}" presName="sibTrans" presStyleCnt="0"/>
      <dgm:spPr/>
    </dgm:pt>
    <dgm:pt modelId="{92691205-0373-423B-9B3E-0A4DD6A57A68}" type="pres">
      <dgm:prSet presAssocID="{1D350225-4C8E-4D50-A130-B7BAF1C6C4A8}" presName="space" presStyleCnt="0"/>
      <dgm:spPr/>
    </dgm:pt>
    <dgm:pt modelId="{5957410A-E63D-4263-AC36-2C4AA277B077}" type="pres">
      <dgm:prSet presAssocID="{69C785DC-3962-44B3-86D6-6989B2F23490}" presName="composite" presStyleCnt="0"/>
      <dgm:spPr/>
    </dgm:pt>
    <dgm:pt modelId="{D6DCCA15-6F23-43CD-B96F-B1DAB12C3AE5}" type="pres">
      <dgm:prSet presAssocID="{69C785DC-3962-44B3-86D6-6989B2F23490}" presName="LShape" presStyleLbl="alignNode1" presStyleIdx="10" presStyleCnt="11"/>
      <dgm:spPr/>
    </dgm:pt>
    <dgm:pt modelId="{2E930E50-0FB1-44AF-A122-21DB78007F70}" type="pres">
      <dgm:prSet presAssocID="{69C785DC-3962-44B3-86D6-6989B2F23490}" presName="ParentText" presStyleLbl="revTx" presStyleIdx="5" presStyleCnt="6">
        <dgm:presLayoutVars>
          <dgm:chMax val="0"/>
          <dgm:chPref val="0"/>
          <dgm:bulletEnabled val="1"/>
        </dgm:presLayoutVars>
      </dgm:prSet>
      <dgm:spPr/>
      <dgm:t>
        <a:bodyPr/>
        <a:lstStyle/>
        <a:p>
          <a:endParaRPr lang="tr-TR"/>
        </a:p>
      </dgm:t>
    </dgm:pt>
  </dgm:ptLst>
  <dgm:cxnLst>
    <dgm:cxn modelId="{96D03263-991F-4172-8469-63A2BFAB15DA}" type="presOf" srcId="{34902612-EAA0-48A0-BD12-47AB28998A3B}" destId="{BE9AB15B-9C12-4891-967B-333758FADD1F}" srcOrd="0" destOrd="0" presId="urn:microsoft.com/office/officeart/2009/3/layout/StepUpProcess"/>
    <dgm:cxn modelId="{9E32DE71-CAEF-4030-B393-763DAD0154C4}" srcId="{E2899D20-A22B-4D8C-81CC-DBECC6FDF58E}" destId="{C29AA936-CC77-4602-8D74-96E87F92C6CA}" srcOrd="0" destOrd="0" parTransId="{8202355E-70E3-44C6-B64F-01C0A7E5F8F0}" sibTransId="{E73A1FCD-0BBF-4C34-B099-01CFA6E9E09F}"/>
    <dgm:cxn modelId="{4EDF5C62-4AB2-430D-B93F-3455B6763707}" srcId="{E2899D20-A22B-4D8C-81CC-DBECC6FDF58E}" destId="{569153AE-C12C-4B70-9FC6-B82F74DD0E68}" srcOrd="3" destOrd="0" parTransId="{71F8CC4E-CD08-4C91-A112-FEDAF86AAB71}" sibTransId="{715BDCCB-A9FC-4DA8-A523-A4E6212D6826}"/>
    <dgm:cxn modelId="{B33D7E53-5810-48E0-ADEA-F0CCA96DBDDB}" srcId="{E2899D20-A22B-4D8C-81CC-DBECC6FDF58E}" destId="{69C785DC-3962-44B3-86D6-6989B2F23490}" srcOrd="5" destOrd="0" parTransId="{A03F31E8-827E-44B8-90D4-601E71AAB58F}" sibTransId="{1D18961D-50DD-409D-A9B1-6C12608651FC}"/>
    <dgm:cxn modelId="{28784F32-4A42-4A2D-8434-8924E453A350}" type="presOf" srcId="{EF88C188-5354-4927-B36B-8AEFDED251B3}" destId="{FBED3055-0FF2-4072-A07A-D84B2713C8E4}" srcOrd="0" destOrd="0" presId="urn:microsoft.com/office/officeart/2009/3/layout/StepUpProcess"/>
    <dgm:cxn modelId="{45B43AE9-3EAE-4D89-9B50-9C62D08FF562}" srcId="{E2899D20-A22B-4D8C-81CC-DBECC6FDF58E}" destId="{D38FA6A8-804E-4F54-A21E-FD3FD515E9BA}" srcOrd="2" destOrd="0" parTransId="{21C12B44-3DFB-4C7E-9786-1522D68A6AE1}" sibTransId="{FF54D68E-55C5-4144-B137-1FCBC7230D6D}"/>
    <dgm:cxn modelId="{5F9B826B-E949-4BE4-BF30-EA7861EC2082}" type="presOf" srcId="{E2899D20-A22B-4D8C-81CC-DBECC6FDF58E}" destId="{61C6F37F-49BB-4D02-B873-A6AA998C44F5}" srcOrd="0" destOrd="0" presId="urn:microsoft.com/office/officeart/2009/3/layout/StepUpProcess"/>
    <dgm:cxn modelId="{61E36AAD-68AA-4010-8B7B-559479AC95F4}" srcId="{E2899D20-A22B-4D8C-81CC-DBECC6FDF58E}" destId="{EF88C188-5354-4927-B36B-8AEFDED251B3}" srcOrd="1" destOrd="0" parTransId="{0C79F8DD-1DD7-46AC-9909-DB0AD792FDDB}" sibTransId="{25C99CF6-AFCE-40CB-B203-688B77FCB064}"/>
    <dgm:cxn modelId="{E4E728A6-F145-44B2-8751-C16A64D89F6E}" type="presOf" srcId="{D38FA6A8-804E-4F54-A21E-FD3FD515E9BA}" destId="{592F129E-19B1-4F4E-9DC1-A98D5D64CF0D}" srcOrd="0" destOrd="0" presId="urn:microsoft.com/office/officeart/2009/3/layout/StepUpProcess"/>
    <dgm:cxn modelId="{27BB1978-A6E2-429E-B6C8-A88CF2CFC02F}" srcId="{E2899D20-A22B-4D8C-81CC-DBECC6FDF58E}" destId="{34902612-EAA0-48A0-BD12-47AB28998A3B}" srcOrd="4" destOrd="0" parTransId="{6756049E-484F-4C6C-9A9A-B44D95A1644A}" sibTransId="{1D350225-4C8E-4D50-A130-B7BAF1C6C4A8}"/>
    <dgm:cxn modelId="{0535F047-E932-44CA-B09B-3ACAF45E6686}" type="presOf" srcId="{C29AA936-CC77-4602-8D74-96E87F92C6CA}" destId="{AB4600F6-17B3-4270-9779-AB0F6C2E3F50}" srcOrd="0" destOrd="0" presId="urn:microsoft.com/office/officeart/2009/3/layout/StepUpProcess"/>
    <dgm:cxn modelId="{88EA3F2E-72EB-4555-9D24-D3B7F2A2F020}" type="presOf" srcId="{69C785DC-3962-44B3-86D6-6989B2F23490}" destId="{2E930E50-0FB1-44AF-A122-21DB78007F70}" srcOrd="0" destOrd="0" presId="urn:microsoft.com/office/officeart/2009/3/layout/StepUpProcess"/>
    <dgm:cxn modelId="{777D12F8-2714-451E-B3B5-65C9AA8E9196}" type="presOf" srcId="{569153AE-C12C-4B70-9FC6-B82F74DD0E68}" destId="{C8FFA19E-24F3-4E16-A73A-8A0330045811}" srcOrd="0" destOrd="0" presId="urn:microsoft.com/office/officeart/2009/3/layout/StepUpProcess"/>
    <dgm:cxn modelId="{769B720E-D89E-4A92-B96A-C883A59D3EA1}" type="presParOf" srcId="{61C6F37F-49BB-4D02-B873-A6AA998C44F5}" destId="{7D6DC5D6-CA0C-4E48-B4F9-3849CC5FB2E2}" srcOrd="0" destOrd="0" presId="urn:microsoft.com/office/officeart/2009/3/layout/StepUpProcess"/>
    <dgm:cxn modelId="{FA391F49-CAF8-47E3-A987-8DDDCDB385D9}" type="presParOf" srcId="{7D6DC5D6-CA0C-4E48-B4F9-3849CC5FB2E2}" destId="{5FDB2201-1389-4E78-BC6E-49BCA327E9F8}" srcOrd="0" destOrd="0" presId="urn:microsoft.com/office/officeart/2009/3/layout/StepUpProcess"/>
    <dgm:cxn modelId="{3A0E1BF7-B2C8-442B-BF58-E43807E3AA90}" type="presParOf" srcId="{7D6DC5D6-CA0C-4E48-B4F9-3849CC5FB2E2}" destId="{AB4600F6-17B3-4270-9779-AB0F6C2E3F50}" srcOrd="1" destOrd="0" presId="urn:microsoft.com/office/officeart/2009/3/layout/StepUpProcess"/>
    <dgm:cxn modelId="{E63E41B3-AF24-488C-B33F-4E41CE2DC4D8}" type="presParOf" srcId="{7D6DC5D6-CA0C-4E48-B4F9-3849CC5FB2E2}" destId="{78D20143-4EBB-4880-A551-DDEAC62AE15E}" srcOrd="2" destOrd="0" presId="urn:microsoft.com/office/officeart/2009/3/layout/StepUpProcess"/>
    <dgm:cxn modelId="{6BBF00CF-342B-48C5-913E-766F0CC5344A}" type="presParOf" srcId="{61C6F37F-49BB-4D02-B873-A6AA998C44F5}" destId="{C550BA04-DDD6-4BE8-9ACF-EF60454A8FE1}" srcOrd="1" destOrd="0" presId="urn:microsoft.com/office/officeart/2009/3/layout/StepUpProcess"/>
    <dgm:cxn modelId="{C24F1AD7-9DCE-438E-BBE6-01EEEEDBFD5D}" type="presParOf" srcId="{C550BA04-DDD6-4BE8-9ACF-EF60454A8FE1}" destId="{6360A8D5-0D51-4043-9A36-1A969AF22678}" srcOrd="0" destOrd="0" presId="urn:microsoft.com/office/officeart/2009/3/layout/StepUpProcess"/>
    <dgm:cxn modelId="{4871150F-4C1B-4299-985D-4DE864A49FE5}" type="presParOf" srcId="{61C6F37F-49BB-4D02-B873-A6AA998C44F5}" destId="{BE149779-23D9-456F-95C9-ADDFBBCB0668}" srcOrd="2" destOrd="0" presId="urn:microsoft.com/office/officeart/2009/3/layout/StepUpProcess"/>
    <dgm:cxn modelId="{6D37CF31-0567-458C-BB1A-B9736839B230}" type="presParOf" srcId="{BE149779-23D9-456F-95C9-ADDFBBCB0668}" destId="{BBF69A62-55DC-4A4B-9FDF-CC8233860113}" srcOrd="0" destOrd="0" presId="urn:microsoft.com/office/officeart/2009/3/layout/StepUpProcess"/>
    <dgm:cxn modelId="{1A2235F9-2AAC-41FE-9D2C-77060CB6EDAD}" type="presParOf" srcId="{BE149779-23D9-456F-95C9-ADDFBBCB0668}" destId="{FBED3055-0FF2-4072-A07A-D84B2713C8E4}" srcOrd="1" destOrd="0" presId="urn:microsoft.com/office/officeart/2009/3/layout/StepUpProcess"/>
    <dgm:cxn modelId="{F43DADB6-FB3B-4C7F-A737-9D48EAD4DD34}" type="presParOf" srcId="{BE149779-23D9-456F-95C9-ADDFBBCB0668}" destId="{BA419B84-E4A7-4E48-AFBC-47F8393B168A}" srcOrd="2" destOrd="0" presId="urn:microsoft.com/office/officeart/2009/3/layout/StepUpProcess"/>
    <dgm:cxn modelId="{DE2900EF-D12C-4542-B3BA-6A00A25C68C9}" type="presParOf" srcId="{61C6F37F-49BB-4D02-B873-A6AA998C44F5}" destId="{75F27112-11C4-4C48-850B-EC341A158C47}" srcOrd="3" destOrd="0" presId="urn:microsoft.com/office/officeart/2009/3/layout/StepUpProcess"/>
    <dgm:cxn modelId="{BF4F5695-9057-4842-AC83-13EFD973DF14}" type="presParOf" srcId="{75F27112-11C4-4C48-850B-EC341A158C47}" destId="{78AC4F90-88E3-4E1B-9C46-80FDC6CF402A}" srcOrd="0" destOrd="0" presId="urn:microsoft.com/office/officeart/2009/3/layout/StepUpProcess"/>
    <dgm:cxn modelId="{9816A11F-00FF-41C9-BCB3-8406519B4E7D}" type="presParOf" srcId="{61C6F37F-49BB-4D02-B873-A6AA998C44F5}" destId="{F71FDFF5-17A8-46E2-9E36-A1FAF0AB3B6B}" srcOrd="4" destOrd="0" presId="urn:microsoft.com/office/officeart/2009/3/layout/StepUpProcess"/>
    <dgm:cxn modelId="{6F948BD7-29B1-4D92-B6A2-8D3009559654}" type="presParOf" srcId="{F71FDFF5-17A8-46E2-9E36-A1FAF0AB3B6B}" destId="{9F23CB5D-9BB9-441A-B191-9C1B87844A66}" srcOrd="0" destOrd="0" presId="urn:microsoft.com/office/officeart/2009/3/layout/StepUpProcess"/>
    <dgm:cxn modelId="{75BFDE6D-BDF7-44B6-9E65-24FD9FA7554D}" type="presParOf" srcId="{F71FDFF5-17A8-46E2-9E36-A1FAF0AB3B6B}" destId="{592F129E-19B1-4F4E-9DC1-A98D5D64CF0D}" srcOrd="1" destOrd="0" presId="urn:microsoft.com/office/officeart/2009/3/layout/StepUpProcess"/>
    <dgm:cxn modelId="{7199DB07-C9FC-4D3A-AFC5-B6079E8A8ED9}" type="presParOf" srcId="{F71FDFF5-17A8-46E2-9E36-A1FAF0AB3B6B}" destId="{3562DEB4-8ACB-4F36-BF89-48BC0F02B0D4}" srcOrd="2" destOrd="0" presId="urn:microsoft.com/office/officeart/2009/3/layout/StepUpProcess"/>
    <dgm:cxn modelId="{2EE682D2-7A8E-450C-9865-916E6BB70F1A}" type="presParOf" srcId="{61C6F37F-49BB-4D02-B873-A6AA998C44F5}" destId="{811EF7E9-6D7B-4476-BF58-B737EF2A5A38}" srcOrd="5" destOrd="0" presId="urn:microsoft.com/office/officeart/2009/3/layout/StepUpProcess"/>
    <dgm:cxn modelId="{5D980087-C858-4D77-84E5-97F7E47FAC7C}" type="presParOf" srcId="{811EF7E9-6D7B-4476-BF58-B737EF2A5A38}" destId="{F227B04E-02CF-4FCD-8840-1B7E28FBC4AE}" srcOrd="0" destOrd="0" presId="urn:microsoft.com/office/officeart/2009/3/layout/StepUpProcess"/>
    <dgm:cxn modelId="{D640828A-8B5D-481F-A2C7-7F5C52F2842A}" type="presParOf" srcId="{61C6F37F-49BB-4D02-B873-A6AA998C44F5}" destId="{D43D9184-6C11-4F57-8357-9792715171C5}" srcOrd="6" destOrd="0" presId="urn:microsoft.com/office/officeart/2009/3/layout/StepUpProcess"/>
    <dgm:cxn modelId="{1BD2552A-C085-4D37-ADBB-8D80BF991B74}" type="presParOf" srcId="{D43D9184-6C11-4F57-8357-9792715171C5}" destId="{5324C970-6884-4E75-90DE-0281DF1A9516}" srcOrd="0" destOrd="0" presId="urn:microsoft.com/office/officeart/2009/3/layout/StepUpProcess"/>
    <dgm:cxn modelId="{E0630444-DEB8-4AC3-A564-9D20981BED8C}" type="presParOf" srcId="{D43D9184-6C11-4F57-8357-9792715171C5}" destId="{C8FFA19E-24F3-4E16-A73A-8A0330045811}" srcOrd="1" destOrd="0" presId="urn:microsoft.com/office/officeart/2009/3/layout/StepUpProcess"/>
    <dgm:cxn modelId="{773D570D-A294-4231-A77D-724101834F70}" type="presParOf" srcId="{D43D9184-6C11-4F57-8357-9792715171C5}" destId="{19505305-77A7-44AD-A073-1A8C1FB6D4DB}" srcOrd="2" destOrd="0" presId="urn:microsoft.com/office/officeart/2009/3/layout/StepUpProcess"/>
    <dgm:cxn modelId="{4F935DEF-DE01-4230-B83B-6AA657E4D429}" type="presParOf" srcId="{61C6F37F-49BB-4D02-B873-A6AA998C44F5}" destId="{4EAD6049-63DF-4811-B225-3A639C4C5688}" srcOrd="7" destOrd="0" presId="urn:microsoft.com/office/officeart/2009/3/layout/StepUpProcess"/>
    <dgm:cxn modelId="{F1DFDFE8-357F-4CE5-A05B-1B37C543982D}" type="presParOf" srcId="{4EAD6049-63DF-4811-B225-3A639C4C5688}" destId="{42B7F42C-4159-4B75-97F6-4D2126FCD4A6}" srcOrd="0" destOrd="0" presId="urn:microsoft.com/office/officeart/2009/3/layout/StepUpProcess"/>
    <dgm:cxn modelId="{113371FE-FC4A-4371-9293-7564686F9B66}" type="presParOf" srcId="{61C6F37F-49BB-4D02-B873-A6AA998C44F5}" destId="{699A6776-F393-4ECB-8A80-4530828E7621}" srcOrd="8" destOrd="0" presId="urn:microsoft.com/office/officeart/2009/3/layout/StepUpProcess"/>
    <dgm:cxn modelId="{0EC59F9F-0FEC-4533-A528-9C0F76655BA2}" type="presParOf" srcId="{699A6776-F393-4ECB-8A80-4530828E7621}" destId="{15F2270C-D31C-41C9-B999-4F92A2030B60}" srcOrd="0" destOrd="0" presId="urn:microsoft.com/office/officeart/2009/3/layout/StepUpProcess"/>
    <dgm:cxn modelId="{70ED8D7D-9629-445B-B5D1-47751917A3EB}" type="presParOf" srcId="{699A6776-F393-4ECB-8A80-4530828E7621}" destId="{BE9AB15B-9C12-4891-967B-333758FADD1F}" srcOrd="1" destOrd="0" presId="urn:microsoft.com/office/officeart/2009/3/layout/StepUpProcess"/>
    <dgm:cxn modelId="{10C933A3-EA86-4DC6-B6F2-B3C05AD88BFF}" type="presParOf" srcId="{699A6776-F393-4ECB-8A80-4530828E7621}" destId="{5BB7B0CD-BBD4-4ECC-B8B2-784D0D82972A}" srcOrd="2" destOrd="0" presId="urn:microsoft.com/office/officeart/2009/3/layout/StepUpProcess"/>
    <dgm:cxn modelId="{A1B28D93-C23D-4C2D-9D59-9B62AF171929}" type="presParOf" srcId="{61C6F37F-49BB-4D02-B873-A6AA998C44F5}" destId="{F0E7AF24-DF32-4D28-8B18-BAAC49C1FBAF}" srcOrd="9" destOrd="0" presId="urn:microsoft.com/office/officeart/2009/3/layout/StepUpProcess"/>
    <dgm:cxn modelId="{27743837-BB60-4277-AF6A-057F9F44F2A4}" type="presParOf" srcId="{F0E7AF24-DF32-4D28-8B18-BAAC49C1FBAF}" destId="{92691205-0373-423B-9B3E-0A4DD6A57A68}" srcOrd="0" destOrd="0" presId="urn:microsoft.com/office/officeart/2009/3/layout/StepUpProcess"/>
    <dgm:cxn modelId="{683DCB5B-1425-40EB-9C35-7C46851145F3}" type="presParOf" srcId="{61C6F37F-49BB-4D02-B873-A6AA998C44F5}" destId="{5957410A-E63D-4263-AC36-2C4AA277B077}" srcOrd="10" destOrd="0" presId="urn:microsoft.com/office/officeart/2009/3/layout/StepUpProcess"/>
    <dgm:cxn modelId="{5A95B46F-8F3A-43D2-8BBD-55CFD7998E56}" type="presParOf" srcId="{5957410A-E63D-4263-AC36-2C4AA277B077}" destId="{D6DCCA15-6F23-43CD-B96F-B1DAB12C3AE5}" srcOrd="0" destOrd="0" presId="urn:microsoft.com/office/officeart/2009/3/layout/StepUpProcess"/>
    <dgm:cxn modelId="{D555CACB-EFFE-42A0-8D4E-58D1408FA0DC}" type="presParOf" srcId="{5957410A-E63D-4263-AC36-2C4AA277B077}" destId="{2E930E50-0FB1-44AF-A122-21DB78007F70}" srcOrd="1" destOrd="0" presId="urn:microsoft.com/office/officeart/2009/3/layout/StepUp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DEA0CC3-A162-4C7F-A574-2C05A826634F}"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6A6AD5AE-E5CB-4099-A8AC-31B36C05BFBA}">
      <dgm:prSet/>
      <dgm:spPr/>
      <dgm:t>
        <a:bodyPr/>
        <a:lstStyle/>
        <a:p>
          <a:r>
            <a:rPr lang="tr-TR" dirty="0" err="1" smtClean="0"/>
            <a:t>Quality</a:t>
          </a:r>
          <a:r>
            <a:rPr lang="tr-TR" dirty="0" smtClean="0"/>
            <a:t> </a:t>
          </a:r>
          <a:r>
            <a:rPr lang="tr-TR" dirty="0" err="1" smtClean="0"/>
            <a:t>studies</a:t>
          </a:r>
          <a:r>
            <a:rPr lang="tr-TR" dirty="0" smtClean="0"/>
            <a:t> </a:t>
          </a:r>
          <a:r>
            <a:rPr lang="tr-TR" dirty="0" err="1" smtClean="0"/>
            <a:t>have</a:t>
          </a:r>
          <a:r>
            <a:rPr lang="tr-TR" dirty="0" smtClean="0"/>
            <a:t> </a:t>
          </a:r>
          <a:r>
            <a:rPr lang="tr-TR" dirty="0" err="1" smtClean="0"/>
            <a:t>been</a:t>
          </a:r>
          <a:r>
            <a:rPr lang="tr-TR" dirty="0" smtClean="0"/>
            <a:t> </a:t>
          </a:r>
          <a:r>
            <a:rPr lang="tr-TR" dirty="0" err="1" smtClean="0"/>
            <a:t>started</a:t>
          </a:r>
          <a:r>
            <a:rPr lang="tr-TR" dirty="0" smtClean="0"/>
            <a:t> </a:t>
          </a:r>
          <a:r>
            <a:rPr lang="tr-TR" dirty="0" err="1" smtClean="0"/>
            <a:t>by</a:t>
          </a:r>
          <a:r>
            <a:rPr lang="tr-TR" dirty="0" smtClean="0"/>
            <a:t> </a:t>
          </a:r>
          <a:r>
            <a:rPr lang="tr-TR" dirty="0" err="1" smtClean="0"/>
            <a:t>preparing</a:t>
          </a:r>
          <a:r>
            <a:rPr lang="tr-TR" dirty="0" smtClean="0"/>
            <a:t> </a:t>
          </a:r>
          <a:r>
            <a:rPr lang="tr-TR" dirty="0" err="1" smtClean="0"/>
            <a:t>quality</a:t>
          </a:r>
          <a:r>
            <a:rPr lang="tr-TR" dirty="0" smtClean="0"/>
            <a:t> </a:t>
          </a:r>
          <a:r>
            <a:rPr lang="tr-TR" dirty="0" err="1" smtClean="0"/>
            <a:t>criteria</a:t>
          </a:r>
          <a:r>
            <a:rPr lang="tr-TR" dirty="0" smtClean="0"/>
            <a:t> </a:t>
          </a:r>
          <a:r>
            <a:rPr lang="tr-TR" dirty="0" err="1" smtClean="0"/>
            <a:t>and</a:t>
          </a:r>
          <a:r>
            <a:rPr lang="tr-TR" dirty="0" smtClean="0"/>
            <a:t> self-</a:t>
          </a:r>
          <a:r>
            <a:rPr lang="tr-TR" dirty="0" err="1" smtClean="0"/>
            <a:t>evaluations</a:t>
          </a:r>
          <a:r>
            <a:rPr lang="tr-TR" dirty="0" smtClean="0"/>
            <a:t> </a:t>
          </a:r>
          <a:r>
            <a:rPr lang="tr-TR" dirty="0" err="1" smtClean="0"/>
            <a:t>have</a:t>
          </a:r>
          <a:r>
            <a:rPr lang="tr-TR" dirty="0" smtClean="0"/>
            <a:t> </a:t>
          </a:r>
          <a:r>
            <a:rPr lang="tr-TR" dirty="0" err="1" smtClean="0"/>
            <a:t>been</a:t>
          </a:r>
          <a:r>
            <a:rPr lang="tr-TR" dirty="0" smtClean="0"/>
            <a:t> </a:t>
          </a:r>
          <a:r>
            <a:rPr lang="tr-TR" dirty="0" err="1" smtClean="0"/>
            <a:t>made</a:t>
          </a:r>
          <a:r>
            <a:rPr lang="tr-TR" dirty="0" smtClean="0"/>
            <a:t> in </a:t>
          </a:r>
          <a:r>
            <a:rPr lang="tr-TR" dirty="0" err="1" smtClean="0"/>
            <a:t>these</a:t>
          </a:r>
          <a:r>
            <a:rPr lang="tr-TR" dirty="0" smtClean="0"/>
            <a:t> </a:t>
          </a:r>
          <a:r>
            <a:rPr lang="tr-TR" dirty="0" err="1" smtClean="0"/>
            <a:t>hospitals</a:t>
          </a:r>
          <a:r>
            <a:rPr lang="tr-TR" dirty="0" smtClean="0"/>
            <a:t> </a:t>
          </a:r>
          <a:r>
            <a:rPr lang="tr-TR" dirty="0" err="1" smtClean="0"/>
            <a:t>with</a:t>
          </a:r>
          <a:r>
            <a:rPr lang="tr-TR" dirty="0" smtClean="0"/>
            <a:t> </a:t>
          </a:r>
          <a:r>
            <a:rPr lang="tr-TR" dirty="0" err="1" smtClean="0"/>
            <a:t>this</a:t>
          </a:r>
          <a:r>
            <a:rPr lang="tr-TR" dirty="0" smtClean="0"/>
            <a:t> </a:t>
          </a:r>
          <a:r>
            <a:rPr lang="tr-TR" dirty="0" err="1" smtClean="0"/>
            <a:t>criterias</a:t>
          </a:r>
          <a:r>
            <a:rPr lang="tr-TR" dirty="0" smtClean="0"/>
            <a:t>.</a:t>
          </a:r>
          <a:endParaRPr lang="tr-TR" dirty="0"/>
        </a:p>
      </dgm:t>
    </dgm:pt>
    <dgm:pt modelId="{BDF43D56-B572-4B49-8E35-4982DE0702A3}" type="parTrans" cxnId="{542D7E6D-64CC-4BE0-8F0E-D9D66D519788}">
      <dgm:prSet/>
      <dgm:spPr/>
      <dgm:t>
        <a:bodyPr/>
        <a:lstStyle/>
        <a:p>
          <a:endParaRPr lang="en-US"/>
        </a:p>
      </dgm:t>
    </dgm:pt>
    <dgm:pt modelId="{26897B63-4F72-4C04-89C9-958B7459DAF8}" type="sibTrans" cxnId="{542D7E6D-64CC-4BE0-8F0E-D9D66D519788}">
      <dgm:prSet/>
      <dgm:spPr/>
      <dgm:t>
        <a:bodyPr/>
        <a:lstStyle/>
        <a:p>
          <a:endParaRPr lang="en-US"/>
        </a:p>
      </dgm:t>
    </dgm:pt>
    <dgm:pt modelId="{A8963659-10FD-4E0A-9A7D-B88C3ED081F2}">
      <dgm:prSet/>
      <dgm:spPr/>
      <dgm:t>
        <a:bodyPr/>
        <a:lstStyle/>
        <a:p>
          <a:pPr rtl="0"/>
          <a:r>
            <a:rPr lang="tr-TR" dirty="0" err="1" smtClean="0"/>
            <a:t>Afterwards</a:t>
          </a:r>
          <a:r>
            <a:rPr lang="tr-TR" dirty="0" smtClean="0"/>
            <a:t>, </a:t>
          </a:r>
          <a:r>
            <a:rPr lang="tr-TR" dirty="0" err="1" smtClean="0"/>
            <a:t>evaluations</a:t>
          </a:r>
          <a:r>
            <a:rPr lang="tr-TR" dirty="0" smtClean="0"/>
            <a:t> </a:t>
          </a:r>
          <a:r>
            <a:rPr lang="tr-TR" dirty="0" err="1" smtClean="0"/>
            <a:t>were</a:t>
          </a:r>
          <a:r>
            <a:rPr lang="tr-TR" dirty="0" smtClean="0"/>
            <a:t> </a:t>
          </a:r>
          <a:r>
            <a:rPr lang="tr-TR" dirty="0" err="1" smtClean="0"/>
            <a:t>started</a:t>
          </a:r>
          <a:r>
            <a:rPr lang="tr-TR" dirty="0" smtClean="0"/>
            <a:t> </a:t>
          </a:r>
          <a:r>
            <a:rPr lang="tr-TR" dirty="0" err="1" smtClean="0"/>
            <a:t>to</a:t>
          </a:r>
          <a:r>
            <a:rPr lang="tr-TR" dirty="0" smtClean="0"/>
            <a:t> </a:t>
          </a:r>
          <a:r>
            <a:rPr lang="tr-TR" dirty="0" err="1" smtClean="0"/>
            <a:t>made</a:t>
          </a:r>
          <a:r>
            <a:rPr lang="tr-TR" dirty="0" smtClean="0"/>
            <a:t> </a:t>
          </a:r>
          <a:r>
            <a:rPr lang="tr-TR" dirty="0" err="1" smtClean="0"/>
            <a:t>by</a:t>
          </a:r>
          <a:r>
            <a:rPr lang="tr-TR" dirty="0" smtClean="0"/>
            <a:t> </a:t>
          </a:r>
          <a:r>
            <a:rPr lang="tr-TR" dirty="0" err="1" smtClean="0"/>
            <a:t>the</a:t>
          </a:r>
          <a:r>
            <a:rPr lang="tr-TR" dirty="0" smtClean="0"/>
            <a:t> </a:t>
          </a:r>
          <a:r>
            <a:rPr lang="tr-TR" dirty="0" err="1" smtClean="0"/>
            <a:t>Performance</a:t>
          </a:r>
          <a:r>
            <a:rPr lang="tr-TR" dirty="0" smtClean="0"/>
            <a:t> </a:t>
          </a:r>
          <a:r>
            <a:rPr lang="tr-TR" dirty="0" err="1" smtClean="0"/>
            <a:t>and</a:t>
          </a:r>
          <a:r>
            <a:rPr lang="tr-TR" dirty="0" smtClean="0"/>
            <a:t> </a:t>
          </a:r>
          <a:r>
            <a:rPr lang="tr-TR" dirty="0" err="1" smtClean="0"/>
            <a:t>Quality</a:t>
          </a:r>
          <a:r>
            <a:rPr lang="tr-TR" dirty="0" smtClean="0"/>
            <a:t> </a:t>
          </a:r>
          <a:r>
            <a:rPr lang="tr-TR" dirty="0" err="1" smtClean="0"/>
            <a:t>Coordinatorships</a:t>
          </a:r>
          <a:r>
            <a:rPr lang="tr-TR" dirty="0" smtClean="0"/>
            <a:t> </a:t>
          </a:r>
          <a:r>
            <a:rPr lang="tr-TR" dirty="0" err="1" smtClean="0"/>
            <a:t>within</a:t>
          </a:r>
          <a:r>
            <a:rPr lang="tr-TR" dirty="0" smtClean="0"/>
            <a:t> </a:t>
          </a:r>
          <a:r>
            <a:rPr lang="tr-TR" dirty="0" err="1" smtClean="0"/>
            <a:t>the</a:t>
          </a:r>
          <a:r>
            <a:rPr lang="tr-TR" dirty="0" smtClean="0"/>
            <a:t> </a:t>
          </a:r>
          <a:r>
            <a:rPr lang="tr-TR" dirty="0" err="1" smtClean="0"/>
            <a:t>Provincial</a:t>
          </a:r>
          <a:r>
            <a:rPr lang="tr-TR" dirty="0" smtClean="0"/>
            <a:t> </a:t>
          </a:r>
          <a:r>
            <a:rPr lang="tr-TR" dirty="0" err="1" smtClean="0"/>
            <a:t>Health</a:t>
          </a:r>
          <a:r>
            <a:rPr lang="tr-TR" dirty="0" smtClean="0"/>
            <a:t> </a:t>
          </a:r>
          <a:r>
            <a:rPr lang="tr-TR" dirty="0" err="1" smtClean="0"/>
            <a:t>Directorates</a:t>
          </a:r>
          <a:r>
            <a:rPr lang="tr-TR" dirty="0" smtClean="0"/>
            <a:t>. </a:t>
          </a:r>
          <a:endParaRPr lang="tr-TR" dirty="0"/>
        </a:p>
      </dgm:t>
    </dgm:pt>
    <dgm:pt modelId="{B6218CD8-1E84-4D70-B580-E9F9D1BFCFD0}" type="parTrans" cxnId="{7129FE18-F88B-496D-967C-2BF4CD12506F}">
      <dgm:prSet/>
      <dgm:spPr/>
      <dgm:t>
        <a:bodyPr/>
        <a:lstStyle/>
        <a:p>
          <a:endParaRPr lang="en-US"/>
        </a:p>
      </dgm:t>
    </dgm:pt>
    <dgm:pt modelId="{65BF1A8D-0E9F-47EB-A6FB-D5836975F5EB}" type="sibTrans" cxnId="{7129FE18-F88B-496D-967C-2BF4CD12506F}">
      <dgm:prSet/>
      <dgm:spPr/>
      <dgm:t>
        <a:bodyPr/>
        <a:lstStyle/>
        <a:p>
          <a:endParaRPr lang="en-US"/>
        </a:p>
      </dgm:t>
    </dgm:pt>
    <dgm:pt modelId="{7AC9E840-B016-4B31-9239-92998E8EF70F}">
      <dgm:prSet/>
      <dgm:spPr/>
      <dgm:t>
        <a:bodyPr/>
        <a:lstStyle/>
        <a:p>
          <a:pPr rtl="0"/>
          <a:r>
            <a:rPr lang="tr-TR" dirty="0" err="1" smtClean="0"/>
            <a:t>Between</a:t>
          </a:r>
          <a:r>
            <a:rPr lang="tr-TR" dirty="0" smtClean="0"/>
            <a:t> 2007 </a:t>
          </a:r>
          <a:r>
            <a:rPr lang="tr-TR" dirty="0" err="1" smtClean="0"/>
            <a:t>and</a:t>
          </a:r>
          <a:r>
            <a:rPr lang="tr-TR" dirty="0" smtClean="0"/>
            <a:t> 2010, </a:t>
          </a:r>
          <a:r>
            <a:rPr lang="tr-TR" dirty="0" err="1" smtClean="0"/>
            <a:t>the</a:t>
          </a:r>
          <a:r>
            <a:rPr lang="tr-TR" dirty="0" smtClean="0"/>
            <a:t> </a:t>
          </a:r>
          <a:r>
            <a:rPr lang="tr-TR" dirty="0" err="1" smtClean="0"/>
            <a:t>evaluation</a:t>
          </a:r>
          <a:r>
            <a:rPr lang="tr-TR" dirty="0" smtClean="0"/>
            <a:t> </a:t>
          </a:r>
          <a:r>
            <a:rPr lang="tr-TR" dirty="0" err="1" smtClean="0"/>
            <a:t>process</a:t>
          </a:r>
          <a:r>
            <a:rPr lang="tr-TR" dirty="0" smtClean="0"/>
            <a:t> </a:t>
          </a:r>
          <a:r>
            <a:rPr lang="tr-TR" dirty="0" err="1" smtClean="0"/>
            <a:t>continued</a:t>
          </a:r>
          <a:r>
            <a:rPr lang="tr-TR" dirty="0" smtClean="0"/>
            <a:t> </a:t>
          </a:r>
          <a:r>
            <a:rPr lang="tr-TR" dirty="0" err="1" smtClean="0"/>
            <a:t>under</a:t>
          </a:r>
          <a:r>
            <a:rPr lang="tr-TR" dirty="0" smtClean="0"/>
            <a:t> </a:t>
          </a:r>
          <a:r>
            <a:rPr lang="tr-TR" dirty="0" err="1" smtClean="0"/>
            <a:t>the</a:t>
          </a:r>
          <a:r>
            <a:rPr lang="tr-TR" dirty="0" smtClean="0"/>
            <a:t> name “Cross-Evaluation” </a:t>
          </a:r>
          <a:r>
            <a:rPr lang="tr-TR" dirty="0" err="1" smtClean="0"/>
            <a:t>to</a:t>
          </a:r>
          <a:r>
            <a:rPr lang="tr-TR" dirty="0" smtClean="0"/>
            <a:t> </a:t>
          </a:r>
          <a:r>
            <a:rPr lang="tr-TR" dirty="0" err="1" smtClean="0"/>
            <a:t>share</a:t>
          </a:r>
          <a:r>
            <a:rPr lang="tr-TR" dirty="0" smtClean="0"/>
            <a:t> </a:t>
          </a:r>
          <a:r>
            <a:rPr lang="tr-TR" dirty="0" err="1" smtClean="0"/>
            <a:t>good</a:t>
          </a:r>
          <a:r>
            <a:rPr lang="tr-TR" dirty="0" smtClean="0"/>
            <a:t> </a:t>
          </a:r>
          <a:r>
            <a:rPr lang="tr-TR" dirty="0" err="1" smtClean="0"/>
            <a:t>practices</a:t>
          </a:r>
          <a:r>
            <a:rPr lang="tr-TR" dirty="0" smtClean="0"/>
            <a:t> </a:t>
          </a:r>
          <a:r>
            <a:rPr lang="tr-TR" dirty="0" err="1" smtClean="0"/>
            <a:t>and</a:t>
          </a:r>
          <a:r>
            <a:rPr lang="tr-TR" dirty="0" smtClean="0"/>
            <a:t> </a:t>
          </a:r>
          <a:r>
            <a:rPr lang="tr-TR" dirty="0" err="1" smtClean="0"/>
            <a:t>experiences</a:t>
          </a:r>
          <a:r>
            <a:rPr lang="tr-TR" dirty="0" smtClean="0"/>
            <a:t> </a:t>
          </a:r>
          <a:r>
            <a:rPr lang="tr-TR" dirty="0" err="1" smtClean="0"/>
            <a:t>between</a:t>
          </a:r>
          <a:r>
            <a:rPr lang="tr-TR" dirty="0" smtClean="0"/>
            <a:t> </a:t>
          </a:r>
          <a:r>
            <a:rPr lang="tr-TR" dirty="0" err="1" smtClean="0"/>
            <a:t>the</a:t>
          </a:r>
          <a:r>
            <a:rPr lang="tr-TR" dirty="0" smtClean="0"/>
            <a:t> </a:t>
          </a:r>
          <a:r>
            <a:rPr lang="tr-TR" dirty="0" err="1" smtClean="0"/>
            <a:t>provinces</a:t>
          </a:r>
          <a:endParaRPr lang="tr-TR" dirty="0"/>
        </a:p>
      </dgm:t>
    </dgm:pt>
    <dgm:pt modelId="{875578A8-7D31-49E4-AEC5-06696AB35CC2}" type="parTrans" cxnId="{188B9CAB-1487-4FF8-837E-AD24B8CD412A}">
      <dgm:prSet/>
      <dgm:spPr/>
      <dgm:t>
        <a:bodyPr/>
        <a:lstStyle/>
        <a:p>
          <a:endParaRPr lang="en-US"/>
        </a:p>
      </dgm:t>
    </dgm:pt>
    <dgm:pt modelId="{8ECC8492-20EB-46BF-80ED-F20AC1AB72D5}" type="sibTrans" cxnId="{188B9CAB-1487-4FF8-837E-AD24B8CD412A}">
      <dgm:prSet/>
      <dgm:spPr/>
      <dgm:t>
        <a:bodyPr/>
        <a:lstStyle/>
        <a:p>
          <a:endParaRPr lang="en-US"/>
        </a:p>
      </dgm:t>
    </dgm:pt>
    <dgm:pt modelId="{67B13FA3-6DBB-4F56-AA51-943996CB98CB}">
      <dgm:prSet/>
      <dgm:spPr/>
      <dgm:t>
        <a:bodyPr/>
        <a:lstStyle/>
        <a:p>
          <a:r>
            <a:rPr lang="tr-TR" dirty="0" err="1" smtClean="0"/>
            <a:t>Evaluations</a:t>
          </a:r>
          <a:r>
            <a:rPr lang="tr-TR" dirty="0" smtClean="0"/>
            <a:t> </a:t>
          </a:r>
          <a:r>
            <a:rPr lang="tr-TR" dirty="0" err="1" smtClean="0"/>
            <a:t>conducted</a:t>
          </a:r>
          <a:r>
            <a:rPr lang="tr-TR" dirty="0" smtClean="0"/>
            <a:t> in </a:t>
          </a:r>
          <a:r>
            <a:rPr lang="tr-TR" dirty="0" err="1" smtClean="0"/>
            <a:t>all</a:t>
          </a:r>
          <a:r>
            <a:rPr lang="tr-TR" dirty="0" smtClean="0"/>
            <a:t> </a:t>
          </a:r>
          <a:r>
            <a:rPr lang="tr-TR" dirty="0" err="1" smtClean="0"/>
            <a:t>health</a:t>
          </a:r>
          <a:r>
            <a:rPr lang="tr-TR" dirty="0" smtClean="0"/>
            <a:t> </a:t>
          </a:r>
          <a:r>
            <a:rPr lang="tr-TR" dirty="0" err="1" smtClean="0"/>
            <a:t>institutions</a:t>
          </a:r>
          <a:r>
            <a:rPr lang="tr-TR" dirty="0" smtClean="0"/>
            <a:t> </a:t>
          </a:r>
          <a:r>
            <a:rPr lang="tr-TR" dirty="0" err="1" smtClean="0"/>
            <a:t>across</a:t>
          </a:r>
          <a:r>
            <a:rPr lang="tr-TR" dirty="0" smtClean="0"/>
            <a:t> </a:t>
          </a:r>
          <a:r>
            <a:rPr lang="tr-TR" dirty="0" err="1" smtClean="0"/>
            <a:t>Turkey</a:t>
          </a:r>
          <a:r>
            <a:rPr lang="tr-TR" dirty="0" smtClean="0"/>
            <a:t> </a:t>
          </a:r>
          <a:r>
            <a:rPr lang="tr-TR" dirty="0" err="1" smtClean="0"/>
            <a:t>took</a:t>
          </a:r>
          <a:r>
            <a:rPr lang="tr-TR" dirty="0" smtClean="0"/>
            <a:t> </a:t>
          </a:r>
          <a:r>
            <a:rPr lang="tr-TR" dirty="0" err="1" smtClean="0"/>
            <a:t>its</a:t>
          </a:r>
          <a:r>
            <a:rPr lang="tr-TR" dirty="0" smtClean="0"/>
            <a:t> final </a:t>
          </a:r>
          <a:r>
            <a:rPr lang="tr-TR" dirty="0" err="1" smtClean="0"/>
            <a:t>shape</a:t>
          </a:r>
          <a:r>
            <a:rPr lang="tr-TR" dirty="0" smtClean="0"/>
            <a:t> </a:t>
          </a:r>
          <a:r>
            <a:rPr lang="tr-TR" dirty="0" err="1" smtClean="0"/>
            <a:t>by</a:t>
          </a:r>
          <a:r>
            <a:rPr lang="tr-TR" dirty="0" smtClean="0"/>
            <a:t> </a:t>
          </a:r>
          <a:r>
            <a:rPr lang="tr-TR" dirty="0" err="1" smtClean="0"/>
            <a:t>the</a:t>
          </a:r>
          <a:r>
            <a:rPr lang="tr-TR" dirty="0" smtClean="0"/>
            <a:t> </a:t>
          </a:r>
          <a:r>
            <a:rPr lang="tr-TR" dirty="0" err="1" smtClean="0"/>
            <a:t>end</a:t>
          </a:r>
          <a:r>
            <a:rPr lang="tr-TR" dirty="0" smtClean="0"/>
            <a:t> of 2010 </a:t>
          </a:r>
          <a:r>
            <a:rPr lang="tr-TR" dirty="0" err="1" smtClean="0"/>
            <a:t>under</a:t>
          </a:r>
          <a:r>
            <a:rPr lang="tr-TR" dirty="0" smtClean="0"/>
            <a:t> </a:t>
          </a:r>
          <a:r>
            <a:rPr lang="tr-TR" dirty="0" err="1" smtClean="0"/>
            <a:t>the</a:t>
          </a:r>
          <a:r>
            <a:rPr lang="tr-TR" dirty="0" smtClean="0"/>
            <a:t> name of “Central Evaluation”.</a:t>
          </a:r>
          <a:endParaRPr lang="tr-TR" dirty="0"/>
        </a:p>
      </dgm:t>
    </dgm:pt>
    <dgm:pt modelId="{D4B31A36-B365-43CB-9868-F3384FB6F01D}" type="parTrans" cxnId="{D103013A-0FBA-46D9-A381-0E10D64B41AE}">
      <dgm:prSet/>
      <dgm:spPr/>
      <dgm:t>
        <a:bodyPr/>
        <a:lstStyle/>
        <a:p>
          <a:endParaRPr lang="en-US"/>
        </a:p>
      </dgm:t>
    </dgm:pt>
    <dgm:pt modelId="{C3CBFB23-9E6E-4015-B395-2A8CAC4DE7FC}" type="sibTrans" cxnId="{D103013A-0FBA-46D9-A381-0E10D64B41AE}">
      <dgm:prSet/>
      <dgm:spPr/>
      <dgm:t>
        <a:bodyPr/>
        <a:lstStyle/>
        <a:p>
          <a:endParaRPr lang="en-US"/>
        </a:p>
      </dgm:t>
    </dgm:pt>
    <dgm:pt modelId="{02ABA88F-349D-44E9-AEC7-C4D7595278E2}" type="pres">
      <dgm:prSet presAssocID="{4DEA0CC3-A162-4C7F-A574-2C05A826634F}" presName="Name0" presStyleCnt="0">
        <dgm:presLayoutVars>
          <dgm:dir/>
          <dgm:resizeHandles val="exact"/>
        </dgm:presLayoutVars>
      </dgm:prSet>
      <dgm:spPr/>
      <dgm:t>
        <a:bodyPr/>
        <a:lstStyle/>
        <a:p>
          <a:endParaRPr lang="en-US"/>
        </a:p>
      </dgm:t>
    </dgm:pt>
    <dgm:pt modelId="{FA376E2F-BE6F-403C-8CBE-F4A1B7D5907B}" type="pres">
      <dgm:prSet presAssocID="{6A6AD5AE-E5CB-4099-A8AC-31B36C05BFBA}" presName="node" presStyleLbl="node1" presStyleIdx="0" presStyleCnt="4">
        <dgm:presLayoutVars>
          <dgm:bulletEnabled val="1"/>
        </dgm:presLayoutVars>
      </dgm:prSet>
      <dgm:spPr/>
      <dgm:t>
        <a:bodyPr/>
        <a:lstStyle/>
        <a:p>
          <a:endParaRPr lang="en-US"/>
        </a:p>
      </dgm:t>
    </dgm:pt>
    <dgm:pt modelId="{AA06AF7E-5FDE-445F-A983-C88ADCA685D9}" type="pres">
      <dgm:prSet presAssocID="{26897B63-4F72-4C04-89C9-958B7459DAF8}" presName="sibTrans" presStyleLbl="sibTrans2D1" presStyleIdx="0" presStyleCnt="3"/>
      <dgm:spPr/>
      <dgm:t>
        <a:bodyPr/>
        <a:lstStyle/>
        <a:p>
          <a:endParaRPr lang="en-US"/>
        </a:p>
      </dgm:t>
    </dgm:pt>
    <dgm:pt modelId="{B75D7CB1-A45E-4809-A9FE-58CB32DDF13A}" type="pres">
      <dgm:prSet presAssocID="{26897B63-4F72-4C04-89C9-958B7459DAF8}" presName="connectorText" presStyleLbl="sibTrans2D1" presStyleIdx="0" presStyleCnt="3"/>
      <dgm:spPr/>
      <dgm:t>
        <a:bodyPr/>
        <a:lstStyle/>
        <a:p>
          <a:endParaRPr lang="en-US"/>
        </a:p>
      </dgm:t>
    </dgm:pt>
    <dgm:pt modelId="{14F8697A-3681-42C0-83B7-077934A3187D}" type="pres">
      <dgm:prSet presAssocID="{A8963659-10FD-4E0A-9A7D-B88C3ED081F2}" presName="node" presStyleLbl="node1" presStyleIdx="1" presStyleCnt="4">
        <dgm:presLayoutVars>
          <dgm:bulletEnabled val="1"/>
        </dgm:presLayoutVars>
      </dgm:prSet>
      <dgm:spPr/>
      <dgm:t>
        <a:bodyPr/>
        <a:lstStyle/>
        <a:p>
          <a:endParaRPr lang="en-US"/>
        </a:p>
      </dgm:t>
    </dgm:pt>
    <dgm:pt modelId="{0C560634-2315-4221-8F12-06101187CB43}" type="pres">
      <dgm:prSet presAssocID="{65BF1A8D-0E9F-47EB-A6FB-D5836975F5EB}" presName="sibTrans" presStyleLbl="sibTrans2D1" presStyleIdx="1" presStyleCnt="3"/>
      <dgm:spPr/>
      <dgm:t>
        <a:bodyPr/>
        <a:lstStyle/>
        <a:p>
          <a:endParaRPr lang="en-US"/>
        </a:p>
      </dgm:t>
    </dgm:pt>
    <dgm:pt modelId="{671BFD5E-A310-4A0A-A17B-B7940BA9E442}" type="pres">
      <dgm:prSet presAssocID="{65BF1A8D-0E9F-47EB-A6FB-D5836975F5EB}" presName="connectorText" presStyleLbl="sibTrans2D1" presStyleIdx="1" presStyleCnt="3"/>
      <dgm:spPr/>
      <dgm:t>
        <a:bodyPr/>
        <a:lstStyle/>
        <a:p>
          <a:endParaRPr lang="en-US"/>
        </a:p>
      </dgm:t>
    </dgm:pt>
    <dgm:pt modelId="{DA3390D3-432F-4BCE-97A6-3AF8BA56CC78}" type="pres">
      <dgm:prSet presAssocID="{7AC9E840-B016-4B31-9239-92998E8EF70F}" presName="node" presStyleLbl="node1" presStyleIdx="2" presStyleCnt="4">
        <dgm:presLayoutVars>
          <dgm:bulletEnabled val="1"/>
        </dgm:presLayoutVars>
      </dgm:prSet>
      <dgm:spPr/>
      <dgm:t>
        <a:bodyPr/>
        <a:lstStyle/>
        <a:p>
          <a:endParaRPr lang="en-US"/>
        </a:p>
      </dgm:t>
    </dgm:pt>
    <dgm:pt modelId="{196B9A04-CC86-4624-8C3A-41B3AF376827}" type="pres">
      <dgm:prSet presAssocID="{8ECC8492-20EB-46BF-80ED-F20AC1AB72D5}" presName="sibTrans" presStyleLbl="sibTrans2D1" presStyleIdx="2" presStyleCnt="3"/>
      <dgm:spPr/>
      <dgm:t>
        <a:bodyPr/>
        <a:lstStyle/>
        <a:p>
          <a:endParaRPr lang="en-US"/>
        </a:p>
      </dgm:t>
    </dgm:pt>
    <dgm:pt modelId="{CDCA78B6-87F9-4D5E-BA35-843B5B1B95DE}" type="pres">
      <dgm:prSet presAssocID="{8ECC8492-20EB-46BF-80ED-F20AC1AB72D5}" presName="connectorText" presStyleLbl="sibTrans2D1" presStyleIdx="2" presStyleCnt="3"/>
      <dgm:spPr/>
      <dgm:t>
        <a:bodyPr/>
        <a:lstStyle/>
        <a:p>
          <a:endParaRPr lang="en-US"/>
        </a:p>
      </dgm:t>
    </dgm:pt>
    <dgm:pt modelId="{9A3494F6-D749-43E7-B770-A6638E378856}" type="pres">
      <dgm:prSet presAssocID="{67B13FA3-6DBB-4F56-AA51-943996CB98CB}" presName="node" presStyleLbl="node1" presStyleIdx="3" presStyleCnt="4">
        <dgm:presLayoutVars>
          <dgm:bulletEnabled val="1"/>
        </dgm:presLayoutVars>
      </dgm:prSet>
      <dgm:spPr/>
      <dgm:t>
        <a:bodyPr/>
        <a:lstStyle/>
        <a:p>
          <a:endParaRPr lang="en-US"/>
        </a:p>
      </dgm:t>
    </dgm:pt>
  </dgm:ptLst>
  <dgm:cxnLst>
    <dgm:cxn modelId="{930D323F-8085-4EC5-A978-6D06B5AC4501}" type="presOf" srcId="{26897B63-4F72-4C04-89C9-958B7459DAF8}" destId="{B75D7CB1-A45E-4809-A9FE-58CB32DDF13A}" srcOrd="1" destOrd="0" presId="urn:microsoft.com/office/officeart/2005/8/layout/process1"/>
    <dgm:cxn modelId="{E069BAEF-DC34-40A6-A0DF-77D12FDB8EBE}" type="presOf" srcId="{65BF1A8D-0E9F-47EB-A6FB-D5836975F5EB}" destId="{0C560634-2315-4221-8F12-06101187CB43}" srcOrd="0" destOrd="0" presId="urn:microsoft.com/office/officeart/2005/8/layout/process1"/>
    <dgm:cxn modelId="{A05EB394-E731-4B17-A31F-571AF05EE485}" type="presOf" srcId="{A8963659-10FD-4E0A-9A7D-B88C3ED081F2}" destId="{14F8697A-3681-42C0-83B7-077934A3187D}" srcOrd="0" destOrd="0" presId="urn:microsoft.com/office/officeart/2005/8/layout/process1"/>
    <dgm:cxn modelId="{188B9CAB-1487-4FF8-837E-AD24B8CD412A}" srcId="{4DEA0CC3-A162-4C7F-A574-2C05A826634F}" destId="{7AC9E840-B016-4B31-9239-92998E8EF70F}" srcOrd="2" destOrd="0" parTransId="{875578A8-7D31-49E4-AEC5-06696AB35CC2}" sibTransId="{8ECC8492-20EB-46BF-80ED-F20AC1AB72D5}"/>
    <dgm:cxn modelId="{542D7E6D-64CC-4BE0-8F0E-D9D66D519788}" srcId="{4DEA0CC3-A162-4C7F-A574-2C05A826634F}" destId="{6A6AD5AE-E5CB-4099-A8AC-31B36C05BFBA}" srcOrd="0" destOrd="0" parTransId="{BDF43D56-B572-4B49-8E35-4982DE0702A3}" sibTransId="{26897B63-4F72-4C04-89C9-958B7459DAF8}"/>
    <dgm:cxn modelId="{D584082A-DF54-41CA-ABC8-D0ABD08F4C5E}" type="presOf" srcId="{7AC9E840-B016-4B31-9239-92998E8EF70F}" destId="{DA3390D3-432F-4BCE-97A6-3AF8BA56CC78}" srcOrd="0" destOrd="0" presId="urn:microsoft.com/office/officeart/2005/8/layout/process1"/>
    <dgm:cxn modelId="{89FCB74E-46F9-4F79-9F56-8FD122F549A4}" type="presOf" srcId="{6A6AD5AE-E5CB-4099-A8AC-31B36C05BFBA}" destId="{FA376E2F-BE6F-403C-8CBE-F4A1B7D5907B}" srcOrd="0" destOrd="0" presId="urn:microsoft.com/office/officeart/2005/8/layout/process1"/>
    <dgm:cxn modelId="{D9902CE6-4071-4603-A7C4-39BB56DA86A9}" type="presOf" srcId="{8ECC8492-20EB-46BF-80ED-F20AC1AB72D5}" destId="{196B9A04-CC86-4624-8C3A-41B3AF376827}" srcOrd="0" destOrd="0" presId="urn:microsoft.com/office/officeart/2005/8/layout/process1"/>
    <dgm:cxn modelId="{309668E3-1FB4-4916-911C-6E79436D07E0}" type="presOf" srcId="{65BF1A8D-0E9F-47EB-A6FB-D5836975F5EB}" destId="{671BFD5E-A310-4A0A-A17B-B7940BA9E442}" srcOrd="1" destOrd="0" presId="urn:microsoft.com/office/officeart/2005/8/layout/process1"/>
    <dgm:cxn modelId="{314794A8-3AB2-47B4-B011-EB68A89B9211}" type="presOf" srcId="{67B13FA3-6DBB-4F56-AA51-943996CB98CB}" destId="{9A3494F6-D749-43E7-B770-A6638E378856}" srcOrd="0" destOrd="0" presId="urn:microsoft.com/office/officeart/2005/8/layout/process1"/>
    <dgm:cxn modelId="{7129FE18-F88B-496D-967C-2BF4CD12506F}" srcId="{4DEA0CC3-A162-4C7F-A574-2C05A826634F}" destId="{A8963659-10FD-4E0A-9A7D-B88C3ED081F2}" srcOrd="1" destOrd="0" parTransId="{B6218CD8-1E84-4D70-B580-E9F9D1BFCFD0}" sibTransId="{65BF1A8D-0E9F-47EB-A6FB-D5836975F5EB}"/>
    <dgm:cxn modelId="{7681ABC5-C333-4FC5-B194-1A89D69C87AA}" type="presOf" srcId="{8ECC8492-20EB-46BF-80ED-F20AC1AB72D5}" destId="{CDCA78B6-87F9-4D5E-BA35-843B5B1B95DE}" srcOrd="1" destOrd="0" presId="urn:microsoft.com/office/officeart/2005/8/layout/process1"/>
    <dgm:cxn modelId="{D103013A-0FBA-46D9-A381-0E10D64B41AE}" srcId="{4DEA0CC3-A162-4C7F-A574-2C05A826634F}" destId="{67B13FA3-6DBB-4F56-AA51-943996CB98CB}" srcOrd="3" destOrd="0" parTransId="{D4B31A36-B365-43CB-9868-F3384FB6F01D}" sibTransId="{C3CBFB23-9E6E-4015-B395-2A8CAC4DE7FC}"/>
    <dgm:cxn modelId="{07848BE5-F670-4554-8F6E-9758E4B19715}" type="presOf" srcId="{4DEA0CC3-A162-4C7F-A574-2C05A826634F}" destId="{02ABA88F-349D-44E9-AEC7-C4D7595278E2}" srcOrd="0" destOrd="0" presId="urn:microsoft.com/office/officeart/2005/8/layout/process1"/>
    <dgm:cxn modelId="{BAC4F49E-9C7B-4CB4-AE3B-0EEDD04811F6}" type="presOf" srcId="{26897B63-4F72-4C04-89C9-958B7459DAF8}" destId="{AA06AF7E-5FDE-445F-A983-C88ADCA685D9}" srcOrd="0" destOrd="0" presId="urn:microsoft.com/office/officeart/2005/8/layout/process1"/>
    <dgm:cxn modelId="{FE0C5D14-C409-4EB9-964A-DF5C26EC3195}" type="presParOf" srcId="{02ABA88F-349D-44E9-AEC7-C4D7595278E2}" destId="{FA376E2F-BE6F-403C-8CBE-F4A1B7D5907B}" srcOrd="0" destOrd="0" presId="urn:microsoft.com/office/officeart/2005/8/layout/process1"/>
    <dgm:cxn modelId="{BCD1DAEB-9694-4488-AD9A-BDBE0137B633}" type="presParOf" srcId="{02ABA88F-349D-44E9-AEC7-C4D7595278E2}" destId="{AA06AF7E-5FDE-445F-A983-C88ADCA685D9}" srcOrd="1" destOrd="0" presId="urn:microsoft.com/office/officeart/2005/8/layout/process1"/>
    <dgm:cxn modelId="{AFCF1F8E-5178-499A-A83A-4991B1191AB6}" type="presParOf" srcId="{AA06AF7E-5FDE-445F-A983-C88ADCA685D9}" destId="{B75D7CB1-A45E-4809-A9FE-58CB32DDF13A}" srcOrd="0" destOrd="0" presId="urn:microsoft.com/office/officeart/2005/8/layout/process1"/>
    <dgm:cxn modelId="{96FF37FB-E7E6-4AEC-94FD-12AA8931E32A}" type="presParOf" srcId="{02ABA88F-349D-44E9-AEC7-C4D7595278E2}" destId="{14F8697A-3681-42C0-83B7-077934A3187D}" srcOrd="2" destOrd="0" presId="urn:microsoft.com/office/officeart/2005/8/layout/process1"/>
    <dgm:cxn modelId="{68ECA155-BBD1-48BA-97F9-BC8F7F9EC936}" type="presParOf" srcId="{02ABA88F-349D-44E9-AEC7-C4D7595278E2}" destId="{0C560634-2315-4221-8F12-06101187CB43}" srcOrd="3" destOrd="0" presId="urn:microsoft.com/office/officeart/2005/8/layout/process1"/>
    <dgm:cxn modelId="{B6F3E975-307E-4561-B8F8-000F6B05B69E}" type="presParOf" srcId="{0C560634-2315-4221-8F12-06101187CB43}" destId="{671BFD5E-A310-4A0A-A17B-B7940BA9E442}" srcOrd="0" destOrd="0" presId="urn:microsoft.com/office/officeart/2005/8/layout/process1"/>
    <dgm:cxn modelId="{EB348382-70A5-42E1-80BF-E7423CFFE20A}" type="presParOf" srcId="{02ABA88F-349D-44E9-AEC7-C4D7595278E2}" destId="{DA3390D3-432F-4BCE-97A6-3AF8BA56CC78}" srcOrd="4" destOrd="0" presId="urn:microsoft.com/office/officeart/2005/8/layout/process1"/>
    <dgm:cxn modelId="{2E04646F-0AA4-4098-A2AA-FC71E04C3FB6}" type="presParOf" srcId="{02ABA88F-349D-44E9-AEC7-C4D7595278E2}" destId="{196B9A04-CC86-4624-8C3A-41B3AF376827}" srcOrd="5" destOrd="0" presId="urn:microsoft.com/office/officeart/2005/8/layout/process1"/>
    <dgm:cxn modelId="{15763CD8-8027-44FD-8B9B-30F67142B2D0}" type="presParOf" srcId="{196B9A04-CC86-4624-8C3A-41B3AF376827}" destId="{CDCA78B6-87F9-4D5E-BA35-843B5B1B95DE}" srcOrd="0" destOrd="0" presId="urn:microsoft.com/office/officeart/2005/8/layout/process1"/>
    <dgm:cxn modelId="{CED2822D-FB38-4FCC-9A4C-F33A0E506A69}" type="presParOf" srcId="{02ABA88F-349D-44E9-AEC7-C4D7595278E2}" destId="{9A3494F6-D749-43E7-B770-A6638E378856}" srcOrd="6" destOrd="0" presId="urn:microsoft.com/office/officeart/2005/8/layout/process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095941-60B2-46A6-B47F-326A9BF61C68}">
      <dsp:nvSpPr>
        <dsp:cNvPr id="0" name=""/>
        <dsp:cNvSpPr/>
      </dsp:nvSpPr>
      <dsp:spPr>
        <a:xfrm rot="5400000">
          <a:off x="3058831" y="-3058831"/>
          <a:ext cx="2616199" cy="8733861"/>
        </a:xfrm>
        <a:prstGeom prst="flowChartManualOperation">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247650" tIns="0" rIns="246063" bIns="0" numCol="1" spcCol="1270" anchor="ctr" anchorCtr="0">
          <a:noAutofit/>
        </a:bodyPr>
        <a:lstStyle/>
        <a:p>
          <a:pPr lvl="0" algn="ctr" defTabSz="1733550" rtl="0">
            <a:lnSpc>
              <a:spcPct val="90000"/>
            </a:lnSpc>
            <a:spcBef>
              <a:spcPct val="0"/>
            </a:spcBef>
            <a:spcAft>
              <a:spcPct val="35000"/>
            </a:spcAft>
          </a:pPr>
          <a:r>
            <a:rPr lang="tr-TR" sz="3900" kern="1200" dirty="0" err="1" smtClean="0"/>
            <a:t>Republic</a:t>
          </a:r>
          <a:r>
            <a:rPr lang="tr-TR" sz="3900" kern="1200" dirty="0" smtClean="0"/>
            <a:t> of </a:t>
          </a:r>
          <a:r>
            <a:rPr lang="tr-TR" sz="3900" kern="1200" dirty="0" err="1" smtClean="0"/>
            <a:t>Turkey</a:t>
          </a:r>
          <a:r>
            <a:rPr lang="tr-TR" sz="3900" kern="1200" dirty="0" smtClean="0"/>
            <a:t> </a:t>
          </a:r>
          <a:br>
            <a:rPr lang="tr-TR" sz="3900" kern="1200" dirty="0" smtClean="0"/>
          </a:br>
          <a:r>
            <a:rPr lang="tr-TR" sz="3900" kern="1200" dirty="0" err="1" smtClean="0"/>
            <a:t>Ministry</a:t>
          </a:r>
          <a:r>
            <a:rPr lang="tr-TR" sz="3900" kern="1200" dirty="0" smtClean="0"/>
            <a:t> of </a:t>
          </a:r>
          <a:r>
            <a:rPr lang="tr-TR" sz="3900" kern="1200" dirty="0" err="1" smtClean="0"/>
            <a:t>Health</a:t>
          </a:r>
          <a:r>
            <a:rPr lang="tr-TR" sz="3900" kern="1200" dirty="0" smtClean="0"/>
            <a:t/>
          </a:r>
          <a:br>
            <a:rPr lang="tr-TR" sz="3900" kern="1200" dirty="0" smtClean="0"/>
          </a:br>
          <a:r>
            <a:rPr lang="tr-TR" sz="3900" kern="1200" dirty="0" err="1" smtClean="0"/>
            <a:t>Inspection</a:t>
          </a:r>
          <a:r>
            <a:rPr lang="tr-TR" sz="3900" kern="1200" dirty="0" smtClean="0"/>
            <a:t> Board</a:t>
          </a:r>
          <a:endParaRPr lang="tr-TR" sz="3900" kern="1200" dirty="0"/>
        </a:p>
      </dsp:txBody>
      <dsp:txXfrm rot="-5400000">
        <a:off x="0" y="523240"/>
        <a:ext cx="8733861" cy="156971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8E172C-FC60-4B14-8A66-D5A6D3B13899}">
      <dsp:nvSpPr>
        <dsp:cNvPr id="0" name=""/>
        <dsp:cNvSpPr/>
      </dsp:nvSpPr>
      <dsp:spPr>
        <a:xfrm rot="4396374">
          <a:off x="2345826" y="959424"/>
          <a:ext cx="4162135" cy="2902570"/>
        </a:xfrm>
        <a:prstGeom prst="swooshArrow">
          <a:avLst>
            <a:gd name="adj1" fmla="val 16310"/>
            <a:gd name="adj2" fmla="val 3137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F1DFE842-687F-4AC9-9C41-70099EC1EA53}">
      <dsp:nvSpPr>
        <dsp:cNvPr id="0" name=""/>
        <dsp:cNvSpPr/>
      </dsp:nvSpPr>
      <dsp:spPr>
        <a:xfrm>
          <a:off x="4082644" y="1467640"/>
          <a:ext cx="105106" cy="105106"/>
        </a:xfrm>
        <a:prstGeom prst="ellipse">
          <a:avLst/>
        </a:prstGeom>
        <a:gradFill rotWithShape="0">
          <a:gsLst>
            <a:gs pos="0">
              <a:schemeClr val="accent1">
                <a:tint val="60000"/>
                <a:hueOff val="0"/>
                <a:satOff val="0"/>
                <a:lumOff val="0"/>
                <a:alphaOff val="0"/>
                <a:tint val="96000"/>
                <a:lumMod val="102000"/>
              </a:schemeClr>
            </a:gs>
            <a:gs pos="100000">
              <a:schemeClr val="accent1">
                <a:tint val="6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dsp:style>
    </dsp:sp>
    <dsp:sp modelId="{1CEA5BEF-2496-4266-8D10-C57AC99CCA62}">
      <dsp:nvSpPr>
        <dsp:cNvPr id="0" name=""/>
        <dsp:cNvSpPr/>
      </dsp:nvSpPr>
      <dsp:spPr>
        <a:xfrm>
          <a:off x="4998039" y="2360085"/>
          <a:ext cx="105106" cy="105106"/>
        </a:xfrm>
        <a:prstGeom prst="ellipse">
          <a:avLst/>
        </a:prstGeom>
        <a:gradFill rotWithShape="0">
          <a:gsLst>
            <a:gs pos="0">
              <a:schemeClr val="accent1">
                <a:tint val="60000"/>
                <a:hueOff val="0"/>
                <a:satOff val="0"/>
                <a:lumOff val="0"/>
                <a:alphaOff val="0"/>
                <a:tint val="96000"/>
                <a:lumMod val="102000"/>
              </a:schemeClr>
            </a:gs>
            <a:gs pos="100000">
              <a:schemeClr val="accent1">
                <a:tint val="6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dsp:style>
    </dsp:sp>
    <dsp:sp modelId="{58C55DC4-349D-4C27-964D-2F9F53612C01}">
      <dsp:nvSpPr>
        <dsp:cNvPr id="0" name=""/>
        <dsp:cNvSpPr/>
      </dsp:nvSpPr>
      <dsp:spPr>
        <a:xfrm>
          <a:off x="1338200" y="0"/>
          <a:ext cx="3419535" cy="771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lvl="0" algn="ctr" defTabSz="889000">
            <a:lnSpc>
              <a:spcPct val="90000"/>
            </a:lnSpc>
            <a:spcBef>
              <a:spcPct val="0"/>
            </a:spcBef>
            <a:spcAft>
              <a:spcPct val="35000"/>
            </a:spcAft>
          </a:pPr>
          <a:r>
            <a:rPr lang="tr-TR" sz="2000" kern="1200" dirty="0" err="1" smtClean="0"/>
            <a:t>employed</a:t>
          </a:r>
          <a:r>
            <a:rPr lang="tr-TR" sz="2000" kern="1200" dirty="0" smtClean="0"/>
            <a:t> </a:t>
          </a:r>
          <a:r>
            <a:rPr lang="tr-TR" sz="2000" kern="1200" dirty="0" err="1" smtClean="0"/>
            <a:t>by</a:t>
          </a:r>
          <a:r>
            <a:rPr lang="tr-TR" sz="2000" kern="1200" dirty="0" smtClean="0"/>
            <a:t> </a:t>
          </a:r>
          <a:r>
            <a:rPr lang="tr-TR" sz="2000" kern="1200" dirty="0" err="1" smtClean="0"/>
            <a:t>health</a:t>
          </a:r>
          <a:r>
            <a:rPr lang="tr-TR" sz="2000" kern="1200" dirty="0" smtClean="0"/>
            <a:t> </a:t>
          </a:r>
          <a:r>
            <a:rPr lang="tr-TR" sz="2000" kern="1200" dirty="0" err="1" smtClean="0"/>
            <a:t>institutions</a:t>
          </a:r>
          <a:r>
            <a:rPr lang="tr-TR" sz="2000" kern="1200" dirty="0" smtClean="0"/>
            <a:t> </a:t>
          </a:r>
          <a:r>
            <a:rPr lang="tr-TR" sz="2000" kern="1200" dirty="0" err="1" smtClean="0"/>
            <a:t>for</a:t>
          </a:r>
          <a:r>
            <a:rPr lang="tr-TR" sz="2000" kern="1200" dirty="0" smtClean="0"/>
            <a:t> at </a:t>
          </a:r>
          <a:r>
            <a:rPr lang="tr-TR" sz="2000" kern="1200" dirty="0" err="1" smtClean="0"/>
            <a:t>least</a:t>
          </a:r>
          <a:r>
            <a:rPr lang="tr-TR" sz="2000" kern="1200" dirty="0" smtClean="0"/>
            <a:t> </a:t>
          </a:r>
          <a:r>
            <a:rPr lang="tr-TR" sz="2000" kern="1200" dirty="0" err="1" smtClean="0"/>
            <a:t>four</a:t>
          </a:r>
          <a:r>
            <a:rPr lang="tr-TR" sz="2000" kern="1200" dirty="0" smtClean="0"/>
            <a:t> (4) </a:t>
          </a:r>
          <a:r>
            <a:rPr lang="tr-TR" sz="2000" kern="1200" dirty="0" err="1" smtClean="0"/>
            <a:t>years</a:t>
          </a:r>
          <a:endParaRPr lang="tr-TR" sz="2000" kern="1200" dirty="0"/>
        </a:p>
      </dsp:txBody>
      <dsp:txXfrm>
        <a:off x="1338200" y="0"/>
        <a:ext cx="3419535" cy="771427"/>
      </dsp:txXfrm>
    </dsp:sp>
    <dsp:sp modelId="{9E45363B-67BA-4D1C-A783-7E7AF2463E3C}">
      <dsp:nvSpPr>
        <dsp:cNvPr id="0" name=""/>
        <dsp:cNvSpPr/>
      </dsp:nvSpPr>
      <dsp:spPr>
        <a:xfrm>
          <a:off x="4883264" y="1134480"/>
          <a:ext cx="2704816" cy="771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rtl="0">
            <a:lnSpc>
              <a:spcPct val="90000"/>
            </a:lnSpc>
            <a:spcBef>
              <a:spcPct val="0"/>
            </a:spcBef>
            <a:spcAft>
              <a:spcPct val="35000"/>
            </a:spcAft>
          </a:pPr>
          <a:r>
            <a:rPr lang="tr-TR" sz="2000" kern="1200" dirty="0" smtClean="0"/>
            <a:t>is </a:t>
          </a:r>
          <a:r>
            <a:rPr lang="tr-TR" sz="2000" kern="1200" dirty="0" err="1" smtClean="0"/>
            <a:t>currently</a:t>
          </a:r>
          <a:r>
            <a:rPr lang="tr-TR" sz="2000" kern="1200" dirty="0" smtClean="0"/>
            <a:t> </a:t>
          </a:r>
          <a:r>
            <a:rPr lang="tr-TR" sz="2000" kern="1200" dirty="0" err="1" smtClean="0"/>
            <a:t>working</a:t>
          </a:r>
          <a:r>
            <a:rPr lang="tr-TR" sz="2000" kern="1200" dirty="0" smtClean="0"/>
            <a:t> in a </a:t>
          </a:r>
          <a:r>
            <a:rPr lang="tr-TR" sz="2000" kern="1200" dirty="0" err="1" smtClean="0"/>
            <a:t>health</a:t>
          </a:r>
          <a:r>
            <a:rPr lang="tr-TR" sz="2000" kern="1200" dirty="0" smtClean="0"/>
            <a:t> </a:t>
          </a:r>
          <a:r>
            <a:rPr lang="tr-TR" sz="2000" kern="1200" dirty="0" err="1" smtClean="0"/>
            <a:t>institution</a:t>
          </a:r>
          <a:endParaRPr lang="tr-TR" sz="2000" kern="1200" dirty="0"/>
        </a:p>
      </dsp:txBody>
      <dsp:txXfrm>
        <a:off x="4883264" y="1134480"/>
        <a:ext cx="2704816" cy="771427"/>
      </dsp:txXfrm>
    </dsp:sp>
    <dsp:sp modelId="{07A42AA6-E410-4F94-8EA5-B7447D8E01C4}">
      <dsp:nvSpPr>
        <dsp:cNvPr id="0" name=""/>
        <dsp:cNvSpPr/>
      </dsp:nvSpPr>
      <dsp:spPr>
        <a:xfrm>
          <a:off x="2066808" y="2026924"/>
          <a:ext cx="2651781" cy="771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r" defTabSz="800100" rtl="0">
            <a:lnSpc>
              <a:spcPct val="90000"/>
            </a:lnSpc>
            <a:spcBef>
              <a:spcPct val="0"/>
            </a:spcBef>
            <a:spcAft>
              <a:spcPct val="35000"/>
            </a:spcAft>
          </a:pPr>
          <a:r>
            <a:rPr lang="tr-TR" sz="1800" kern="1200" dirty="0" err="1" smtClean="0"/>
            <a:t>undergraduate</a:t>
          </a:r>
          <a:r>
            <a:rPr lang="tr-TR" sz="1800" kern="1200" dirty="0" smtClean="0"/>
            <a:t> </a:t>
          </a:r>
          <a:r>
            <a:rPr lang="tr-TR" sz="1800" kern="1200" dirty="0" err="1" smtClean="0"/>
            <a:t>graduates</a:t>
          </a:r>
          <a:r>
            <a:rPr lang="tr-TR" sz="1800" kern="1200" dirty="0" smtClean="0"/>
            <a:t> </a:t>
          </a:r>
          <a:endParaRPr lang="tr-TR" sz="1800" kern="1200" dirty="0"/>
        </a:p>
      </dsp:txBody>
      <dsp:txXfrm>
        <a:off x="2066808" y="2026924"/>
        <a:ext cx="2651781" cy="771427"/>
      </dsp:txXfrm>
    </dsp:sp>
    <dsp:sp modelId="{EE7ACE42-A01A-4C3A-AFE5-7164849B1112}">
      <dsp:nvSpPr>
        <dsp:cNvPr id="0" name=""/>
        <dsp:cNvSpPr/>
      </dsp:nvSpPr>
      <dsp:spPr>
        <a:xfrm>
          <a:off x="4718589" y="4049992"/>
          <a:ext cx="2651781" cy="771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lvl="0" algn="ctr" defTabSz="800100" rtl="0">
            <a:lnSpc>
              <a:spcPct val="90000"/>
            </a:lnSpc>
            <a:spcBef>
              <a:spcPct val="0"/>
            </a:spcBef>
            <a:spcAft>
              <a:spcPct val="35000"/>
            </a:spcAft>
          </a:pPr>
          <a:r>
            <a:rPr lang="tr-TR" sz="1800" kern="1200" dirty="0" err="1" smtClean="0"/>
            <a:t>The</a:t>
          </a:r>
          <a:r>
            <a:rPr lang="tr-TR" sz="1800" kern="1200" dirty="0" smtClean="0"/>
            <a:t> </a:t>
          </a:r>
          <a:r>
            <a:rPr lang="tr-TR" sz="1800" kern="1200" dirty="0" err="1" smtClean="0"/>
            <a:t>Health</a:t>
          </a:r>
          <a:r>
            <a:rPr lang="tr-TR" sz="1800" kern="1200" dirty="0" smtClean="0"/>
            <a:t> </a:t>
          </a:r>
          <a:r>
            <a:rPr lang="tr-TR" sz="1800" kern="1200" dirty="0" err="1" smtClean="0"/>
            <a:t>Quality</a:t>
          </a:r>
          <a:r>
            <a:rPr lang="tr-TR" sz="1800" kern="1200" dirty="0" smtClean="0"/>
            <a:t> </a:t>
          </a:r>
          <a:r>
            <a:rPr lang="tr-TR" sz="1800" kern="1200" dirty="0" err="1" smtClean="0"/>
            <a:t>Evaluaters</a:t>
          </a:r>
          <a:r>
            <a:rPr lang="tr-TR" sz="1800" kern="1200" dirty="0" smtClean="0"/>
            <a:t> </a:t>
          </a:r>
          <a:r>
            <a:rPr lang="tr-TR" sz="1800" kern="1200" dirty="0" err="1" smtClean="0"/>
            <a:t>Certified</a:t>
          </a:r>
          <a:r>
            <a:rPr lang="tr-TR" sz="1800" kern="1200" dirty="0" smtClean="0"/>
            <a:t> Training Program</a:t>
          </a:r>
          <a:endParaRPr lang="tr-TR" sz="1800" kern="1200" dirty="0"/>
        </a:p>
      </dsp:txBody>
      <dsp:txXfrm>
        <a:off x="4718589" y="4049992"/>
        <a:ext cx="2651781" cy="77142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3A9E1B-E2A3-4FA2-A188-463E6C122A00}">
      <dsp:nvSpPr>
        <dsp:cNvPr id="0" name=""/>
        <dsp:cNvSpPr/>
      </dsp:nvSpPr>
      <dsp:spPr>
        <a:xfrm>
          <a:off x="4753" y="992174"/>
          <a:ext cx="1473502" cy="341565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1092" tIns="22860" rIns="81092" bIns="22860" numCol="1" spcCol="1270" anchor="ctr" anchorCtr="0">
          <a:noAutofit/>
        </a:bodyPr>
        <a:lstStyle/>
        <a:p>
          <a:pPr lvl="0" algn="l" defTabSz="800100">
            <a:lnSpc>
              <a:spcPct val="90000"/>
            </a:lnSpc>
            <a:spcBef>
              <a:spcPct val="0"/>
            </a:spcBef>
            <a:spcAft>
              <a:spcPct val="35000"/>
            </a:spcAft>
          </a:pPr>
          <a:r>
            <a:rPr lang="tr-TR" sz="1800" kern="1200" dirty="0" smtClean="0"/>
            <a:t>8 </a:t>
          </a:r>
          <a:r>
            <a:rPr lang="tr-TR" sz="1800" kern="1200" dirty="0" err="1" smtClean="0"/>
            <a:t>Professors</a:t>
          </a:r>
          <a:endParaRPr lang="tr-TR" sz="1800" kern="1200" dirty="0"/>
        </a:p>
      </dsp:txBody>
      <dsp:txXfrm>
        <a:off x="220542" y="1492385"/>
        <a:ext cx="1041924" cy="2415229"/>
      </dsp:txXfrm>
    </dsp:sp>
    <dsp:sp modelId="{F4B99D2B-D1F2-40CB-979A-F245F2786240}">
      <dsp:nvSpPr>
        <dsp:cNvPr id="0" name=""/>
        <dsp:cNvSpPr/>
      </dsp:nvSpPr>
      <dsp:spPr>
        <a:xfrm>
          <a:off x="1183554" y="992174"/>
          <a:ext cx="1473502" cy="341565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1092" tIns="22860" rIns="81092" bIns="22860" numCol="1" spcCol="1270" anchor="ctr" anchorCtr="0">
          <a:noAutofit/>
        </a:bodyPr>
        <a:lstStyle/>
        <a:p>
          <a:pPr lvl="0" algn="l" defTabSz="800100">
            <a:lnSpc>
              <a:spcPct val="90000"/>
            </a:lnSpc>
            <a:spcBef>
              <a:spcPct val="0"/>
            </a:spcBef>
            <a:spcAft>
              <a:spcPct val="35000"/>
            </a:spcAft>
          </a:pPr>
          <a:r>
            <a:rPr lang="tr-TR" sz="1800" kern="1200" dirty="0" smtClean="0"/>
            <a:t>5 </a:t>
          </a:r>
          <a:r>
            <a:rPr lang="tr-TR" sz="1800" kern="1200" dirty="0" err="1" smtClean="0"/>
            <a:t>Associate</a:t>
          </a:r>
          <a:r>
            <a:rPr lang="tr-TR" sz="1800" kern="1200" dirty="0" smtClean="0"/>
            <a:t> </a:t>
          </a:r>
          <a:r>
            <a:rPr lang="tr-TR" sz="1800" kern="1200" dirty="0" err="1" smtClean="0"/>
            <a:t>Professors</a:t>
          </a:r>
          <a:endParaRPr lang="tr-TR" sz="1800" kern="1200" dirty="0"/>
        </a:p>
      </dsp:txBody>
      <dsp:txXfrm>
        <a:off x="1399343" y="1492385"/>
        <a:ext cx="1041924" cy="2415229"/>
      </dsp:txXfrm>
    </dsp:sp>
    <dsp:sp modelId="{ABC831C8-84E8-4EC6-B3D1-F1B2CB374B30}">
      <dsp:nvSpPr>
        <dsp:cNvPr id="0" name=""/>
        <dsp:cNvSpPr/>
      </dsp:nvSpPr>
      <dsp:spPr>
        <a:xfrm>
          <a:off x="2362356" y="992174"/>
          <a:ext cx="1473502" cy="341565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1092" tIns="22860" rIns="81092" bIns="22860" numCol="1" spcCol="1270" anchor="ctr" anchorCtr="0">
          <a:noAutofit/>
        </a:bodyPr>
        <a:lstStyle/>
        <a:p>
          <a:pPr lvl="0" algn="l" defTabSz="800100">
            <a:lnSpc>
              <a:spcPct val="90000"/>
            </a:lnSpc>
            <a:spcBef>
              <a:spcPct val="0"/>
            </a:spcBef>
            <a:spcAft>
              <a:spcPct val="35000"/>
            </a:spcAft>
          </a:pPr>
          <a:r>
            <a:rPr lang="tr-TR" sz="1800" kern="1200" dirty="0" smtClean="0"/>
            <a:t>71 </a:t>
          </a:r>
          <a:r>
            <a:rPr lang="tr-TR" sz="1800" kern="1200" dirty="0" err="1" smtClean="0"/>
            <a:t>Specialist</a:t>
          </a:r>
          <a:r>
            <a:rPr lang="tr-TR" sz="1800" kern="1200" dirty="0" smtClean="0"/>
            <a:t> </a:t>
          </a:r>
          <a:r>
            <a:rPr lang="tr-TR" sz="1800" kern="1200" dirty="0" err="1" smtClean="0"/>
            <a:t>Doctors</a:t>
          </a:r>
          <a:endParaRPr lang="tr-TR" sz="1800" kern="1200" dirty="0"/>
        </a:p>
      </dsp:txBody>
      <dsp:txXfrm>
        <a:off x="2578145" y="1492385"/>
        <a:ext cx="1041924" cy="2415229"/>
      </dsp:txXfrm>
    </dsp:sp>
    <dsp:sp modelId="{5115EE85-924D-4477-BDED-8A2B8B9BFF45}">
      <dsp:nvSpPr>
        <dsp:cNvPr id="0" name=""/>
        <dsp:cNvSpPr/>
      </dsp:nvSpPr>
      <dsp:spPr>
        <a:xfrm>
          <a:off x="3541158" y="992174"/>
          <a:ext cx="1473502" cy="341565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1092" tIns="22860" rIns="81092" bIns="22860" numCol="1" spcCol="1270" anchor="ctr" anchorCtr="0">
          <a:noAutofit/>
        </a:bodyPr>
        <a:lstStyle/>
        <a:p>
          <a:pPr lvl="0" algn="l" defTabSz="800100">
            <a:lnSpc>
              <a:spcPct val="90000"/>
            </a:lnSpc>
            <a:spcBef>
              <a:spcPct val="0"/>
            </a:spcBef>
            <a:spcAft>
              <a:spcPct val="35000"/>
            </a:spcAft>
          </a:pPr>
          <a:r>
            <a:rPr lang="tr-TR" sz="1800" kern="1200" dirty="0" smtClean="0"/>
            <a:t>77 General </a:t>
          </a:r>
          <a:r>
            <a:rPr lang="tr-TR" sz="1800" kern="1200" dirty="0" err="1" smtClean="0"/>
            <a:t>Practitioners</a:t>
          </a:r>
          <a:endParaRPr lang="tr-TR" sz="1800" kern="1200" dirty="0"/>
        </a:p>
      </dsp:txBody>
      <dsp:txXfrm>
        <a:off x="3756947" y="1492385"/>
        <a:ext cx="1041924" cy="2415229"/>
      </dsp:txXfrm>
    </dsp:sp>
    <dsp:sp modelId="{13E69E23-0789-47A8-BA31-D12515BF5577}">
      <dsp:nvSpPr>
        <dsp:cNvPr id="0" name=""/>
        <dsp:cNvSpPr/>
      </dsp:nvSpPr>
      <dsp:spPr>
        <a:xfrm>
          <a:off x="4719959" y="992174"/>
          <a:ext cx="1473502" cy="341565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1092" tIns="22860" rIns="81092" bIns="22860" numCol="1" spcCol="1270" anchor="ctr" anchorCtr="0">
          <a:noAutofit/>
        </a:bodyPr>
        <a:lstStyle/>
        <a:p>
          <a:pPr lvl="0" algn="l" defTabSz="800100">
            <a:lnSpc>
              <a:spcPct val="90000"/>
            </a:lnSpc>
            <a:spcBef>
              <a:spcPct val="0"/>
            </a:spcBef>
            <a:spcAft>
              <a:spcPct val="35000"/>
            </a:spcAft>
          </a:pPr>
          <a:r>
            <a:rPr lang="tr-TR" sz="1800" kern="1200" dirty="0" smtClean="0"/>
            <a:t>30 </a:t>
          </a:r>
          <a:r>
            <a:rPr lang="tr-TR" sz="1800" kern="1200" dirty="0" err="1" smtClean="0"/>
            <a:t>Dentists</a:t>
          </a:r>
          <a:endParaRPr lang="tr-TR" sz="1800" kern="1200" dirty="0"/>
        </a:p>
      </dsp:txBody>
      <dsp:txXfrm>
        <a:off x="4935748" y="1492385"/>
        <a:ext cx="1041924" cy="2415229"/>
      </dsp:txXfrm>
    </dsp:sp>
    <dsp:sp modelId="{F501EC97-4780-444D-A3AA-60A228CCD688}">
      <dsp:nvSpPr>
        <dsp:cNvPr id="0" name=""/>
        <dsp:cNvSpPr/>
      </dsp:nvSpPr>
      <dsp:spPr>
        <a:xfrm>
          <a:off x="5898761" y="992174"/>
          <a:ext cx="1473502" cy="341565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1092" tIns="22860" rIns="81092" bIns="22860" numCol="1" spcCol="1270" anchor="ctr" anchorCtr="0">
          <a:noAutofit/>
        </a:bodyPr>
        <a:lstStyle/>
        <a:p>
          <a:pPr lvl="0" algn="l" defTabSz="800100">
            <a:lnSpc>
              <a:spcPct val="90000"/>
            </a:lnSpc>
            <a:spcBef>
              <a:spcPct val="0"/>
            </a:spcBef>
            <a:spcAft>
              <a:spcPct val="35000"/>
            </a:spcAft>
          </a:pPr>
          <a:r>
            <a:rPr lang="tr-TR" sz="1800" kern="1200" dirty="0" smtClean="0"/>
            <a:t>3 </a:t>
          </a:r>
          <a:r>
            <a:rPr lang="tr-TR" sz="1800" kern="1200" dirty="0" err="1" smtClean="0"/>
            <a:t>Pharmacists</a:t>
          </a:r>
          <a:endParaRPr lang="tr-TR" sz="1800" kern="1200" dirty="0"/>
        </a:p>
      </dsp:txBody>
      <dsp:txXfrm>
        <a:off x="6114550" y="1492385"/>
        <a:ext cx="1041924" cy="2415229"/>
      </dsp:txXfrm>
    </dsp:sp>
    <dsp:sp modelId="{EDDEA11C-F5A7-4918-88AD-71A6734B8B76}">
      <dsp:nvSpPr>
        <dsp:cNvPr id="0" name=""/>
        <dsp:cNvSpPr/>
      </dsp:nvSpPr>
      <dsp:spPr>
        <a:xfrm>
          <a:off x="7077563" y="992174"/>
          <a:ext cx="1473502" cy="341565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1092" tIns="22860" rIns="81092" bIns="22860" numCol="1" spcCol="1270" anchor="ctr" anchorCtr="0">
          <a:noAutofit/>
        </a:bodyPr>
        <a:lstStyle/>
        <a:p>
          <a:pPr lvl="0" algn="l" defTabSz="800100">
            <a:lnSpc>
              <a:spcPct val="90000"/>
            </a:lnSpc>
            <a:spcBef>
              <a:spcPct val="0"/>
            </a:spcBef>
            <a:spcAft>
              <a:spcPct val="35000"/>
            </a:spcAft>
          </a:pPr>
          <a:r>
            <a:rPr lang="tr-TR" sz="1800" kern="1200" dirty="0" smtClean="0"/>
            <a:t>204 </a:t>
          </a:r>
          <a:r>
            <a:rPr lang="tr-TR" sz="1800" kern="1200" dirty="0" err="1" smtClean="0"/>
            <a:t>Midwife-Nurse-Health</a:t>
          </a:r>
          <a:r>
            <a:rPr lang="tr-TR" sz="1800" kern="1200" dirty="0" smtClean="0"/>
            <a:t> </a:t>
          </a:r>
          <a:r>
            <a:rPr lang="tr-TR" sz="1800" kern="1200" dirty="0" err="1" smtClean="0"/>
            <a:t>Officers</a:t>
          </a:r>
          <a:endParaRPr lang="tr-TR" sz="1800" kern="1200" dirty="0"/>
        </a:p>
      </dsp:txBody>
      <dsp:txXfrm>
        <a:off x="7293352" y="1492385"/>
        <a:ext cx="1041924" cy="2415229"/>
      </dsp:txXfrm>
    </dsp:sp>
    <dsp:sp modelId="{0622FEDE-A447-4A3F-A605-8ABD06EB6A74}">
      <dsp:nvSpPr>
        <dsp:cNvPr id="0" name=""/>
        <dsp:cNvSpPr/>
      </dsp:nvSpPr>
      <dsp:spPr>
        <a:xfrm>
          <a:off x="8256364" y="992174"/>
          <a:ext cx="1473502" cy="3415651"/>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1092" tIns="22860" rIns="81092" bIns="22860" numCol="1" spcCol="1270" anchor="ctr" anchorCtr="0">
          <a:noAutofit/>
        </a:bodyPr>
        <a:lstStyle/>
        <a:p>
          <a:pPr lvl="0" algn="l" defTabSz="800100">
            <a:lnSpc>
              <a:spcPct val="90000"/>
            </a:lnSpc>
            <a:spcBef>
              <a:spcPct val="0"/>
            </a:spcBef>
            <a:spcAft>
              <a:spcPct val="35000"/>
            </a:spcAft>
          </a:pPr>
          <a:r>
            <a:rPr lang="tr-TR" sz="1800" kern="1200" dirty="0" smtClean="0"/>
            <a:t>39 </a:t>
          </a:r>
          <a:r>
            <a:rPr lang="tr-TR" sz="1800" kern="1200" dirty="0" err="1" smtClean="0"/>
            <a:t>other</a:t>
          </a:r>
          <a:r>
            <a:rPr lang="tr-TR" sz="1800" kern="1200" dirty="0" smtClean="0"/>
            <a:t> </a:t>
          </a:r>
          <a:r>
            <a:rPr lang="tr-TR" sz="1800" kern="1200" dirty="0" err="1" smtClean="0"/>
            <a:t>health</a:t>
          </a:r>
          <a:r>
            <a:rPr lang="tr-TR" sz="1800" kern="1200" dirty="0" smtClean="0"/>
            <a:t> </a:t>
          </a:r>
          <a:r>
            <a:rPr lang="tr-TR" sz="1800" kern="1200" dirty="0" err="1" smtClean="0"/>
            <a:t>personnel</a:t>
          </a:r>
          <a:endParaRPr lang="tr-TR" sz="1800" kern="1200" dirty="0"/>
        </a:p>
      </dsp:txBody>
      <dsp:txXfrm>
        <a:off x="8472153" y="1492385"/>
        <a:ext cx="1041924" cy="241522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F3A7A-5D76-4E0E-9BDA-2740EF1E92FA}">
      <dsp:nvSpPr>
        <dsp:cNvPr id="0" name=""/>
        <dsp:cNvSpPr/>
      </dsp:nvSpPr>
      <dsp:spPr>
        <a:xfrm>
          <a:off x="0" y="0"/>
          <a:ext cx="831110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3ED33183-E8FA-45C7-BABD-5738BCDD4322}">
      <dsp:nvSpPr>
        <dsp:cNvPr id="0" name=""/>
        <dsp:cNvSpPr/>
      </dsp:nvSpPr>
      <dsp:spPr>
        <a:xfrm flipH="1">
          <a:off x="0" y="0"/>
          <a:ext cx="43957" cy="4631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tr-TR" sz="6500" kern="1200" dirty="0"/>
        </a:p>
      </dsp:txBody>
      <dsp:txXfrm>
        <a:off x="0" y="0"/>
        <a:ext cx="43957" cy="4631080"/>
      </dsp:txXfrm>
    </dsp:sp>
    <dsp:sp modelId="{4C3C6701-A5B3-4BC0-923A-0DDB013CB272}">
      <dsp:nvSpPr>
        <dsp:cNvPr id="0" name=""/>
        <dsp:cNvSpPr/>
      </dsp:nvSpPr>
      <dsp:spPr>
        <a:xfrm>
          <a:off x="161197" y="103792"/>
          <a:ext cx="7816036" cy="2075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lvl="0" algn="l" defTabSz="1600200">
            <a:lnSpc>
              <a:spcPct val="90000"/>
            </a:lnSpc>
            <a:spcBef>
              <a:spcPct val="0"/>
            </a:spcBef>
            <a:spcAft>
              <a:spcPct val="35000"/>
            </a:spcAft>
          </a:pPr>
          <a:r>
            <a:rPr lang="tr-TR" sz="3600" kern="1200" dirty="0" err="1" smtClean="0"/>
            <a:t>To</a:t>
          </a:r>
          <a:r>
            <a:rPr lang="tr-TR" sz="3600" kern="1200" dirty="0" smtClean="0"/>
            <a:t> </a:t>
          </a:r>
          <a:r>
            <a:rPr lang="tr-TR" sz="3600" kern="1200" dirty="0" err="1" smtClean="0"/>
            <a:t>reveal</a:t>
          </a:r>
          <a:r>
            <a:rPr lang="tr-TR" sz="3600" kern="1200" dirty="0" smtClean="0"/>
            <a:t> </a:t>
          </a:r>
          <a:r>
            <a:rPr lang="tr-TR" sz="3600" kern="1200" dirty="0" err="1" smtClean="0">
              <a:solidFill>
                <a:schemeClr val="tx1"/>
              </a:solidFill>
              <a:effectLst/>
              <a:latin typeface="+mn-lt"/>
              <a:ea typeface="+mn-ea"/>
              <a:cs typeface="+mn-cs"/>
            </a:rPr>
            <a:t>the</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targeted</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level</a:t>
          </a:r>
          <a:r>
            <a:rPr lang="tr-TR" sz="3600" kern="1200" dirty="0" smtClean="0">
              <a:solidFill>
                <a:schemeClr val="tx1"/>
              </a:solidFill>
              <a:effectLst/>
              <a:latin typeface="+mn-lt"/>
              <a:ea typeface="+mn-ea"/>
              <a:cs typeface="+mn-cs"/>
            </a:rPr>
            <a:t> of </a:t>
          </a:r>
          <a:r>
            <a:rPr lang="tr-TR" sz="3600" kern="1200" dirty="0" err="1" smtClean="0">
              <a:solidFill>
                <a:schemeClr val="tx1"/>
              </a:solidFill>
              <a:effectLst/>
              <a:latin typeface="+mn-lt"/>
              <a:ea typeface="+mn-ea"/>
              <a:cs typeface="+mn-cs"/>
            </a:rPr>
            <a:t>quality</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for</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all</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health</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institutions</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and</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organizations</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offering</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services</a:t>
          </a:r>
          <a:r>
            <a:rPr lang="tr-TR" sz="3600" kern="1200" dirty="0" smtClean="0">
              <a:solidFill>
                <a:schemeClr val="tx1"/>
              </a:solidFill>
              <a:effectLst/>
              <a:latin typeface="+mn-lt"/>
              <a:ea typeface="+mn-ea"/>
              <a:cs typeface="+mn-cs"/>
            </a:rPr>
            <a:t> in </a:t>
          </a:r>
          <a:r>
            <a:rPr lang="tr-TR" sz="3600" kern="1200" dirty="0" err="1" smtClean="0">
              <a:solidFill>
                <a:schemeClr val="tx1"/>
              </a:solidFill>
              <a:effectLst/>
              <a:latin typeface="+mn-lt"/>
              <a:ea typeface="+mn-ea"/>
              <a:cs typeface="+mn-cs"/>
            </a:rPr>
            <a:t>Turkey</a:t>
          </a:r>
          <a:r>
            <a:rPr lang="tr-TR" sz="3600" kern="1200" dirty="0" smtClean="0">
              <a:solidFill>
                <a:schemeClr val="tx1"/>
              </a:solidFill>
              <a:effectLst/>
              <a:latin typeface="+mn-lt"/>
              <a:ea typeface="+mn-ea"/>
              <a:cs typeface="+mn-cs"/>
            </a:rPr>
            <a:t> </a:t>
          </a:r>
          <a:r>
            <a:rPr lang="tr-TR" sz="3600" kern="1200" dirty="0" smtClean="0"/>
            <a:t> </a:t>
          </a:r>
          <a:endParaRPr lang="tr-TR" sz="3600" kern="1200" dirty="0"/>
        </a:p>
      </dsp:txBody>
      <dsp:txXfrm>
        <a:off x="161197" y="103792"/>
        <a:ext cx="7816036" cy="2075845"/>
      </dsp:txXfrm>
    </dsp:sp>
    <dsp:sp modelId="{13CFA975-4181-4E53-9562-0116290C4992}">
      <dsp:nvSpPr>
        <dsp:cNvPr id="0" name=""/>
        <dsp:cNvSpPr/>
      </dsp:nvSpPr>
      <dsp:spPr>
        <a:xfrm>
          <a:off x="43957" y="2179637"/>
          <a:ext cx="625280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EE85BAAD-CF1C-42B7-B221-B28871ED8AE6}">
      <dsp:nvSpPr>
        <dsp:cNvPr id="0" name=""/>
        <dsp:cNvSpPr/>
      </dsp:nvSpPr>
      <dsp:spPr>
        <a:xfrm>
          <a:off x="161197" y="2283429"/>
          <a:ext cx="7979672" cy="2075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lvl="0" algn="l" defTabSz="1600200">
            <a:lnSpc>
              <a:spcPct val="90000"/>
            </a:lnSpc>
            <a:spcBef>
              <a:spcPct val="0"/>
            </a:spcBef>
            <a:spcAft>
              <a:spcPct val="35000"/>
            </a:spcAft>
          </a:pPr>
          <a:r>
            <a:rPr lang="tr-TR" sz="3600" kern="1200" dirty="0" err="1" smtClean="0">
              <a:solidFill>
                <a:schemeClr val="tx1"/>
              </a:solidFill>
              <a:effectLst/>
              <a:latin typeface="+mn-lt"/>
              <a:ea typeface="+mn-ea"/>
              <a:cs typeface="+mn-cs"/>
            </a:rPr>
            <a:t>To</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provide</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guidance</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for</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implementation</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for</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all</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health</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institutions</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and</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organizations</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offering</a:t>
          </a:r>
          <a:r>
            <a:rPr lang="tr-TR" sz="3600" kern="1200" dirty="0" smtClean="0">
              <a:solidFill>
                <a:schemeClr val="tx1"/>
              </a:solidFill>
              <a:effectLst/>
              <a:latin typeface="+mn-lt"/>
              <a:ea typeface="+mn-ea"/>
              <a:cs typeface="+mn-cs"/>
            </a:rPr>
            <a:t> </a:t>
          </a:r>
          <a:r>
            <a:rPr lang="tr-TR" sz="3600" kern="1200" dirty="0" err="1" smtClean="0">
              <a:solidFill>
                <a:schemeClr val="tx1"/>
              </a:solidFill>
              <a:effectLst/>
              <a:latin typeface="+mn-lt"/>
              <a:ea typeface="+mn-ea"/>
              <a:cs typeface="+mn-cs"/>
            </a:rPr>
            <a:t>services</a:t>
          </a:r>
          <a:r>
            <a:rPr lang="tr-TR" sz="3600" kern="1200" dirty="0" smtClean="0">
              <a:solidFill>
                <a:schemeClr val="tx1"/>
              </a:solidFill>
              <a:effectLst/>
              <a:latin typeface="+mn-lt"/>
              <a:ea typeface="+mn-ea"/>
              <a:cs typeface="+mn-cs"/>
            </a:rPr>
            <a:t> in </a:t>
          </a:r>
          <a:r>
            <a:rPr lang="tr-TR" sz="3600" kern="1200" dirty="0" err="1" smtClean="0">
              <a:solidFill>
                <a:schemeClr val="tx1"/>
              </a:solidFill>
              <a:effectLst/>
              <a:latin typeface="+mn-lt"/>
              <a:ea typeface="+mn-ea"/>
              <a:cs typeface="+mn-cs"/>
            </a:rPr>
            <a:t>Turkey</a:t>
          </a:r>
          <a:r>
            <a:rPr lang="tr-TR" sz="3600" kern="1200" dirty="0" smtClean="0">
              <a:solidFill>
                <a:schemeClr val="tx1"/>
              </a:solidFill>
              <a:effectLst/>
              <a:latin typeface="+mn-lt"/>
              <a:ea typeface="+mn-ea"/>
              <a:cs typeface="+mn-cs"/>
            </a:rPr>
            <a:t> </a:t>
          </a:r>
          <a:endParaRPr lang="tr-TR" sz="3600" kern="1200" dirty="0"/>
        </a:p>
      </dsp:txBody>
      <dsp:txXfrm>
        <a:off x="161197" y="2283429"/>
        <a:ext cx="7979672" cy="2075845"/>
      </dsp:txXfrm>
    </dsp:sp>
    <dsp:sp modelId="{1B82F412-B7B3-4A6B-8493-2527B1DBC4D7}">
      <dsp:nvSpPr>
        <dsp:cNvPr id="0" name=""/>
        <dsp:cNvSpPr/>
      </dsp:nvSpPr>
      <dsp:spPr>
        <a:xfrm>
          <a:off x="43957" y="4359275"/>
          <a:ext cx="625280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86850539-CE10-4101-BA56-6032F88750AC}">
      <dsp:nvSpPr>
        <dsp:cNvPr id="0" name=""/>
        <dsp:cNvSpPr/>
      </dsp:nvSpPr>
      <dsp:spPr>
        <a:xfrm>
          <a:off x="161197" y="4463067"/>
          <a:ext cx="8142019" cy="63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t" anchorCtr="0">
          <a:noAutofit/>
        </a:bodyPr>
        <a:lstStyle/>
        <a:p>
          <a:pPr lvl="0" algn="l" defTabSz="222250">
            <a:lnSpc>
              <a:spcPct val="90000"/>
            </a:lnSpc>
            <a:spcBef>
              <a:spcPct val="0"/>
            </a:spcBef>
            <a:spcAft>
              <a:spcPct val="35000"/>
            </a:spcAft>
          </a:pPr>
          <a:endParaRPr lang="tr-TR" sz="500" kern="1200" dirty="0"/>
        </a:p>
      </dsp:txBody>
      <dsp:txXfrm>
        <a:off x="161197" y="4463067"/>
        <a:ext cx="8142019" cy="63209"/>
      </dsp:txXfrm>
    </dsp:sp>
    <dsp:sp modelId="{10132FDA-3B0C-4CD7-AA49-77E5F4D0977D}">
      <dsp:nvSpPr>
        <dsp:cNvPr id="0" name=""/>
        <dsp:cNvSpPr/>
      </dsp:nvSpPr>
      <dsp:spPr>
        <a:xfrm>
          <a:off x="43957" y="4526277"/>
          <a:ext cx="625280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F3A7A-5D76-4E0E-9BDA-2740EF1E92FA}">
      <dsp:nvSpPr>
        <dsp:cNvPr id="0" name=""/>
        <dsp:cNvSpPr/>
      </dsp:nvSpPr>
      <dsp:spPr>
        <a:xfrm>
          <a:off x="0" y="0"/>
          <a:ext cx="831110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3ED33183-E8FA-45C7-BABD-5738BCDD4322}">
      <dsp:nvSpPr>
        <dsp:cNvPr id="0" name=""/>
        <dsp:cNvSpPr/>
      </dsp:nvSpPr>
      <dsp:spPr>
        <a:xfrm flipH="1">
          <a:off x="0" y="0"/>
          <a:ext cx="43957" cy="4631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tr-TR" sz="6500" kern="1200" dirty="0"/>
        </a:p>
      </dsp:txBody>
      <dsp:txXfrm>
        <a:off x="0" y="0"/>
        <a:ext cx="43957" cy="4631080"/>
      </dsp:txXfrm>
    </dsp:sp>
    <dsp:sp modelId="{4C3C6701-A5B3-4BC0-923A-0DDB013CB272}">
      <dsp:nvSpPr>
        <dsp:cNvPr id="0" name=""/>
        <dsp:cNvSpPr/>
      </dsp:nvSpPr>
      <dsp:spPr>
        <a:xfrm>
          <a:off x="161197" y="103679"/>
          <a:ext cx="7816036" cy="2073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lvl="0" algn="l" defTabSz="1511300">
            <a:lnSpc>
              <a:spcPct val="90000"/>
            </a:lnSpc>
            <a:spcBef>
              <a:spcPct val="0"/>
            </a:spcBef>
            <a:spcAft>
              <a:spcPct val="35000"/>
            </a:spcAft>
          </a:pPr>
          <a:r>
            <a:rPr lang="tr-TR" sz="3400" kern="1200" dirty="0" smtClean="0">
              <a:solidFill>
                <a:schemeClr val="tx1"/>
              </a:solidFill>
              <a:effectLst/>
              <a:latin typeface="+mn-lt"/>
              <a:ea typeface="+mn-ea"/>
              <a:cs typeface="+mn-cs"/>
            </a:rPr>
            <a:t>Has a </a:t>
          </a:r>
          <a:r>
            <a:rPr lang="tr-TR" sz="3400" kern="1200" dirty="0" err="1" smtClean="0">
              <a:solidFill>
                <a:schemeClr val="tx1"/>
              </a:solidFill>
              <a:effectLst/>
              <a:latin typeface="+mn-lt"/>
              <a:ea typeface="+mn-ea"/>
              <a:cs typeface="+mn-cs"/>
            </a:rPr>
            <a:t>structure</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that</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sets</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common</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and</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acceptable</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targets</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and</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supports</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continuity</a:t>
          </a:r>
          <a:r>
            <a:rPr lang="tr-TR" sz="3400" kern="1200" dirty="0" smtClean="0">
              <a:solidFill>
                <a:schemeClr val="tx1"/>
              </a:solidFill>
              <a:effectLst/>
              <a:latin typeface="+mn-lt"/>
              <a:ea typeface="+mn-ea"/>
              <a:cs typeface="+mn-cs"/>
            </a:rPr>
            <a:t> in </a:t>
          </a:r>
          <a:r>
            <a:rPr lang="tr-TR" sz="3400" kern="1200" dirty="0" err="1" smtClean="0">
              <a:solidFill>
                <a:schemeClr val="tx1"/>
              </a:solidFill>
              <a:effectLst/>
              <a:latin typeface="+mn-lt"/>
              <a:ea typeface="+mn-ea"/>
              <a:cs typeface="+mn-cs"/>
            </a:rPr>
            <a:t>development</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with</a:t>
          </a:r>
          <a:r>
            <a:rPr lang="tr-TR" sz="3400" kern="1200" dirty="0" smtClean="0">
              <a:solidFill>
                <a:schemeClr val="tx1"/>
              </a:solidFill>
              <a:effectLst/>
              <a:latin typeface="+mn-lt"/>
              <a:ea typeface="+mn-ea"/>
              <a:cs typeface="+mn-cs"/>
            </a:rPr>
            <a:t> a </a:t>
          </a:r>
          <a:r>
            <a:rPr lang="tr-TR" sz="3400" kern="1200" dirty="0" err="1" smtClean="0">
              <a:solidFill>
                <a:schemeClr val="tx1"/>
              </a:solidFill>
              <a:effectLst/>
              <a:latin typeface="+mn-lt"/>
              <a:ea typeface="+mn-ea"/>
              <a:cs typeface="+mn-cs"/>
            </a:rPr>
            <a:t>common</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perspective</a:t>
          </a:r>
          <a:r>
            <a:rPr lang="tr-TR" sz="3400" kern="1200" dirty="0" smtClean="0">
              <a:solidFill>
                <a:schemeClr val="tx1"/>
              </a:solidFill>
              <a:effectLst/>
              <a:latin typeface="+mn-lt"/>
              <a:ea typeface="+mn-ea"/>
              <a:cs typeface="+mn-cs"/>
            </a:rPr>
            <a:t>.</a:t>
          </a:r>
          <a:endParaRPr lang="tr-TR" sz="3400" kern="1200" dirty="0"/>
        </a:p>
      </dsp:txBody>
      <dsp:txXfrm>
        <a:off x="161197" y="103679"/>
        <a:ext cx="7816036" cy="2073584"/>
      </dsp:txXfrm>
    </dsp:sp>
    <dsp:sp modelId="{13CFA975-4181-4E53-9562-0116290C4992}">
      <dsp:nvSpPr>
        <dsp:cNvPr id="0" name=""/>
        <dsp:cNvSpPr/>
      </dsp:nvSpPr>
      <dsp:spPr>
        <a:xfrm>
          <a:off x="43957" y="2177263"/>
          <a:ext cx="625280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EE85BAAD-CF1C-42B7-B221-B28871ED8AE6}">
      <dsp:nvSpPr>
        <dsp:cNvPr id="0" name=""/>
        <dsp:cNvSpPr/>
      </dsp:nvSpPr>
      <dsp:spPr>
        <a:xfrm>
          <a:off x="161197" y="2280942"/>
          <a:ext cx="7979672" cy="2073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lvl="0" algn="l" defTabSz="1511300">
            <a:lnSpc>
              <a:spcPct val="90000"/>
            </a:lnSpc>
            <a:spcBef>
              <a:spcPct val="0"/>
            </a:spcBef>
            <a:spcAft>
              <a:spcPct val="35000"/>
            </a:spcAft>
          </a:pPr>
          <a:r>
            <a:rPr lang="tr-TR" sz="3400" kern="1200" dirty="0" err="1" smtClean="0">
              <a:solidFill>
                <a:schemeClr val="tx1"/>
              </a:solidFill>
              <a:effectLst/>
              <a:latin typeface="+mn-lt"/>
              <a:ea typeface="+mn-ea"/>
              <a:cs typeface="+mn-cs"/>
            </a:rPr>
            <a:t>Also</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aim</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to</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promote</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cultural</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change</a:t>
          </a:r>
          <a:r>
            <a:rPr lang="tr-TR" sz="3400" kern="1200" dirty="0" smtClean="0">
              <a:solidFill>
                <a:schemeClr val="tx1"/>
              </a:solidFill>
              <a:effectLst/>
              <a:latin typeface="+mn-lt"/>
              <a:ea typeface="+mn-ea"/>
              <a:cs typeface="+mn-cs"/>
            </a:rPr>
            <a:t> in </a:t>
          </a:r>
          <a:r>
            <a:rPr lang="tr-TR" sz="3400" kern="1200" dirty="0" err="1" smtClean="0">
              <a:solidFill>
                <a:schemeClr val="tx1"/>
              </a:solidFill>
              <a:effectLst/>
              <a:latin typeface="+mn-lt"/>
              <a:ea typeface="+mn-ea"/>
              <a:cs typeface="+mn-cs"/>
            </a:rPr>
            <a:t>the</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health</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sector</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by</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creating</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incentives</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or</a:t>
          </a:r>
          <a:r>
            <a:rPr lang="tr-TR" sz="3400" kern="1200" dirty="0" smtClean="0">
              <a:solidFill>
                <a:schemeClr val="tx1"/>
              </a:solidFill>
              <a:effectLst/>
              <a:latin typeface="+mn-lt"/>
              <a:ea typeface="+mn-ea"/>
              <a:cs typeface="+mn-cs"/>
            </a:rPr>
            <a:t> </a:t>
          </a:r>
          <a:r>
            <a:rPr lang="tr-TR" sz="3400" kern="1200" dirty="0" err="1" smtClean="0">
              <a:solidFill>
                <a:schemeClr val="tx1"/>
              </a:solidFill>
              <a:effectLst/>
              <a:latin typeface="+mn-lt"/>
              <a:ea typeface="+mn-ea"/>
              <a:cs typeface="+mn-cs"/>
            </a:rPr>
            <a:t>sanctions</a:t>
          </a:r>
          <a:r>
            <a:rPr lang="tr-TR" sz="3400" kern="1200" dirty="0" smtClean="0">
              <a:solidFill>
                <a:schemeClr val="tx1"/>
              </a:solidFill>
              <a:effectLst/>
              <a:latin typeface="+mn-lt"/>
              <a:ea typeface="+mn-ea"/>
              <a:cs typeface="+mn-cs"/>
            </a:rPr>
            <a:t>.</a:t>
          </a:r>
          <a:endParaRPr lang="tr-TR" sz="3400" kern="1200" dirty="0"/>
        </a:p>
      </dsp:txBody>
      <dsp:txXfrm>
        <a:off x="161197" y="2280942"/>
        <a:ext cx="7979672" cy="2073584"/>
      </dsp:txXfrm>
    </dsp:sp>
    <dsp:sp modelId="{1B82F412-B7B3-4A6B-8493-2527B1DBC4D7}">
      <dsp:nvSpPr>
        <dsp:cNvPr id="0" name=""/>
        <dsp:cNvSpPr/>
      </dsp:nvSpPr>
      <dsp:spPr>
        <a:xfrm>
          <a:off x="43957" y="4354526"/>
          <a:ext cx="625280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86850539-CE10-4101-BA56-6032F88750AC}">
      <dsp:nvSpPr>
        <dsp:cNvPr id="0" name=""/>
        <dsp:cNvSpPr/>
      </dsp:nvSpPr>
      <dsp:spPr>
        <a:xfrm flipV="1">
          <a:off x="161197" y="4458205"/>
          <a:ext cx="8142019" cy="655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t" anchorCtr="0">
          <a:noAutofit/>
        </a:bodyPr>
        <a:lstStyle/>
        <a:p>
          <a:pPr lvl="0" algn="l" defTabSz="222250">
            <a:lnSpc>
              <a:spcPct val="90000"/>
            </a:lnSpc>
            <a:spcBef>
              <a:spcPct val="0"/>
            </a:spcBef>
            <a:spcAft>
              <a:spcPct val="35000"/>
            </a:spcAft>
          </a:pPr>
          <a:endParaRPr lang="tr-TR" sz="500" kern="1200" dirty="0"/>
        </a:p>
      </dsp:txBody>
      <dsp:txXfrm rot="10800000">
        <a:off x="161197" y="4458205"/>
        <a:ext cx="8142019" cy="65504"/>
      </dsp:txXfrm>
    </dsp:sp>
    <dsp:sp modelId="{10132FDA-3B0C-4CD7-AA49-77E5F4D0977D}">
      <dsp:nvSpPr>
        <dsp:cNvPr id="0" name=""/>
        <dsp:cNvSpPr/>
      </dsp:nvSpPr>
      <dsp:spPr>
        <a:xfrm>
          <a:off x="43957" y="4523710"/>
          <a:ext cx="625280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E6097F-3270-4D4E-9919-2720E6FFAB04}">
      <dsp:nvSpPr>
        <dsp:cNvPr id="0" name=""/>
        <dsp:cNvSpPr/>
      </dsp:nvSpPr>
      <dsp:spPr>
        <a:xfrm>
          <a:off x="0" y="2997"/>
          <a:ext cx="914373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F14BCE-00E5-4340-8A78-661D89A5A944}">
      <dsp:nvSpPr>
        <dsp:cNvPr id="0" name=""/>
        <dsp:cNvSpPr/>
      </dsp:nvSpPr>
      <dsp:spPr>
        <a:xfrm flipH="1">
          <a:off x="0" y="2997"/>
          <a:ext cx="48360" cy="6132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t" anchorCtr="0">
          <a:noAutofit/>
        </a:bodyPr>
        <a:lstStyle/>
        <a:p>
          <a:pPr lvl="0" algn="l" defTabSz="88900">
            <a:lnSpc>
              <a:spcPct val="90000"/>
            </a:lnSpc>
            <a:spcBef>
              <a:spcPct val="0"/>
            </a:spcBef>
            <a:spcAft>
              <a:spcPct val="35000"/>
            </a:spcAft>
          </a:pPr>
          <a:endParaRPr lang="tr-TR" sz="200" kern="1200" dirty="0"/>
        </a:p>
      </dsp:txBody>
      <dsp:txXfrm>
        <a:off x="0" y="2997"/>
        <a:ext cx="48360" cy="6132339"/>
      </dsp:txXfrm>
    </dsp:sp>
    <dsp:sp modelId="{BC526862-54D8-4C7F-A723-C09C3AB09BB8}">
      <dsp:nvSpPr>
        <dsp:cNvPr id="0" name=""/>
        <dsp:cNvSpPr/>
      </dsp:nvSpPr>
      <dsp:spPr>
        <a:xfrm>
          <a:off x="177346" y="75085"/>
          <a:ext cx="8698027" cy="1441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tr-TR" sz="2300" kern="1200" dirty="0" err="1" smtClean="0">
              <a:solidFill>
                <a:schemeClr val="tx1"/>
              </a:solidFill>
              <a:effectLst/>
              <a:latin typeface="+mn-lt"/>
              <a:ea typeface="+mn-ea"/>
              <a:cs typeface="+mn-cs"/>
            </a:rPr>
            <a:t>Opinions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suggestions</a:t>
          </a:r>
          <a:r>
            <a:rPr lang="tr-TR" sz="2300" kern="1200" dirty="0" smtClean="0">
              <a:solidFill>
                <a:schemeClr val="tx1"/>
              </a:solidFill>
              <a:effectLst/>
              <a:latin typeface="+mn-lt"/>
              <a:ea typeface="+mn-ea"/>
              <a:cs typeface="+mn-cs"/>
            </a:rPr>
            <a:t> of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users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relevant</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experts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are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taken</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by</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various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methods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especially</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field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practitioners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are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included</a:t>
          </a:r>
          <a:r>
            <a:rPr lang="tr-TR" sz="2300" kern="1200" dirty="0" smtClean="0">
              <a:solidFill>
                <a:schemeClr val="tx1"/>
              </a:solidFill>
              <a:effectLst/>
              <a:latin typeface="+mn-lt"/>
              <a:ea typeface="+mn-ea"/>
              <a:cs typeface="+mn-cs"/>
            </a:rPr>
            <a:t> in </a:t>
          </a:r>
          <a:r>
            <a:rPr lang="tr-TR" sz="2300" kern="1200" dirty="0" err="1" smtClean="0">
              <a:solidFill>
                <a:schemeClr val="tx1"/>
              </a:solidFill>
              <a:effectLst/>
              <a:latin typeface="+mn-lt"/>
              <a:ea typeface="+mn-ea"/>
              <a:cs typeface="+mn-cs"/>
            </a:rPr>
            <a:t>all</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processes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related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to</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quality</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studies</a:t>
          </a:r>
          <a:r>
            <a:rPr lang="tr-TR" sz="2300" kern="1200" dirty="0" smtClean="0">
              <a:solidFill>
                <a:schemeClr val="tx1"/>
              </a:solidFill>
              <a:effectLst/>
              <a:latin typeface="+mn-lt"/>
              <a:ea typeface="+mn-ea"/>
              <a:cs typeface="+mn-cs"/>
            </a:rPr>
            <a:t>. </a:t>
          </a:r>
          <a:endParaRPr lang="tr-TR" sz="2300" kern="1200" dirty="0"/>
        </a:p>
      </dsp:txBody>
      <dsp:txXfrm>
        <a:off x="177346" y="75085"/>
        <a:ext cx="8698027" cy="1441758"/>
      </dsp:txXfrm>
    </dsp:sp>
    <dsp:sp modelId="{328EA547-E89F-49EC-A61A-E37DEF3E69ED}">
      <dsp:nvSpPr>
        <dsp:cNvPr id="0" name=""/>
        <dsp:cNvSpPr/>
      </dsp:nvSpPr>
      <dsp:spPr>
        <a:xfrm>
          <a:off x="48360" y="1516843"/>
          <a:ext cx="6879230"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090F1F-41C5-41FF-B3FC-14F416F97F1D}">
      <dsp:nvSpPr>
        <dsp:cNvPr id="0" name=""/>
        <dsp:cNvSpPr/>
      </dsp:nvSpPr>
      <dsp:spPr>
        <a:xfrm>
          <a:off x="177346" y="1588931"/>
          <a:ext cx="8599069" cy="1441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tr-TR" sz="2300" kern="1200" dirty="0" smtClean="0">
              <a:solidFill>
                <a:schemeClr val="tx1"/>
              </a:solidFill>
              <a:effectLst/>
              <a:latin typeface="+mn-lt"/>
              <a:ea typeface="+mn-ea"/>
              <a:cs typeface="+mn-cs"/>
            </a:rPr>
            <a:t>Through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“HQS </a:t>
          </a:r>
          <a:r>
            <a:rPr lang="tr-TR" sz="2300" kern="1200" dirty="0" err="1" smtClean="0">
              <a:solidFill>
                <a:schemeClr val="tx1"/>
              </a:solidFill>
              <a:effectLst/>
              <a:latin typeface="+mn-lt"/>
              <a:ea typeface="+mn-ea"/>
              <a:cs typeface="+mn-cs"/>
            </a:rPr>
            <a:t>Opinion</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Suggestion</a:t>
          </a:r>
          <a:r>
            <a:rPr lang="tr-TR" sz="2300" kern="1200" dirty="0" smtClean="0">
              <a:solidFill>
                <a:schemeClr val="tx1"/>
              </a:solidFill>
              <a:effectLst/>
              <a:latin typeface="+mn-lt"/>
              <a:ea typeface="+mn-ea"/>
              <a:cs typeface="+mn-cs"/>
            </a:rPr>
            <a:t> Platform”, it is </a:t>
          </a:r>
          <a:r>
            <a:rPr lang="tr-TR" sz="2300" kern="1200" dirty="0" err="1" smtClean="0">
              <a:solidFill>
                <a:schemeClr val="tx1"/>
              </a:solidFill>
              <a:effectLst/>
              <a:latin typeface="+mn-lt"/>
              <a:ea typeface="+mn-ea"/>
              <a:cs typeface="+mn-cs"/>
            </a:rPr>
            <a:t>ensured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that</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various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stakeholders</a:t>
          </a:r>
          <a:r>
            <a:rPr lang="tr-TR" sz="2300" kern="1200" dirty="0" smtClean="0">
              <a:solidFill>
                <a:schemeClr val="tx1"/>
              </a:solidFill>
              <a:effectLst/>
              <a:latin typeface="+mn-lt"/>
              <a:ea typeface="+mn-ea"/>
              <a:cs typeface="+mn-cs"/>
            </a:rPr>
            <a:t> at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institutional</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individual</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level</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communicate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their</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opinions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suggestions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regarding</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existing</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standards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suggestions</a:t>
          </a:r>
          <a:r>
            <a:rPr lang="tr-TR" sz="2300" kern="1200" dirty="0" smtClean="0">
              <a:solidFill>
                <a:schemeClr val="tx1"/>
              </a:solidFill>
              <a:effectLst/>
              <a:latin typeface="+mn-lt"/>
              <a:ea typeface="+mn-ea"/>
              <a:cs typeface="+mn-cs"/>
            </a:rPr>
            <a:t> on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new</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standards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evaluation</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criteria</a:t>
          </a:r>
          <a:endParaRPr lang="tr-TR" sz="2300" kern="1200" dirty="0"/>
        </a:p>
      </dsp:txBody>
      <dsp:txXfrm>
        <a:off x="177346" y="1588931"/>
        <a:ext cx="8599069" cy="1441758"/>
      </dsp:txXfrm>
    </dsp:sp>
    <dsp:sp modelId="{168D10DC-FF57-4E4A-984C-43D961C1F614}">
      <dsp:nvSpPr>
        <dsp:cNvPr id="0" name=""/>
        <dsp:cNvSpPr/>
      </dsp:nvSpPr>
      <dsp:spPr>
        <a:xfrm>
          <a:off x="48360" y="3030690"/>
          <a:ext cx="6879230"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1F159D-DEA9-4E54-9CE6-CBCDD65F1972}">
      <dsp:nvSpPr>
        <dsp:cNvPr id="0" name=""/>
        <dsp:cNvSpPr/>
      </dsp:nvSpPr>
      <dsp:spPr>
        <a:xfrm>
          <a:off x="177346" y="3102778"/>
          <a:ext cx="8779098" cy="1441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tr-TR" sz="2300" kern="1200" dirty="0" err="1" smtClean="0">
              <a:solidFill>
                <a:schemeClr val="tx1"/>
              </a:solidFill>
              <a:effectLst/>
              <a:latin typeface="+mn-lt"/>
              <a:ea typeface="+mn-ea"/>
              <a:cs typeface="+mn-cs"/>
            </a:rPr>
            <a:t>In</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addition</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feedback</a:t>
          </a:r>
          <a:r>
            <a:rPr lang="tr-TR" sz="2300" kern="1200" dirty="0" smtClean="0">
              <a:solidFill>
                <a:schemeClr val="tx1"/>
              </a:solidFill>
              <a:effectLst/>
              <a:latin typeface="+mn-lt"/>
              <a:ea typeface="+mn-ea"/>
              <a:cs typeface="+mn-cs"/>
            </a:rPr>
            <a:t> is </a:t>
          </a:r>
          <a:r>
            <a:rPr lang="tr-TR" sz="2300" kern="1200" dirty="0" err="1" smtClean="0">
              <a:solidFill>
                <a:schemeClr val="tx1"/>
              </a:solidFill>
              <a:effectLst/>
              <a:latin typeface="+mn-lt"/>
              <a:ea typeface="+mn-ea"/>
              <a:cs typeface="+mn-cs"/>
            </a:rPr>
            <a:t>received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from</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evaluators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users</a:t>
          </a:r>
          <a:r>
            <a:rPr lang="tr-TR" sz="2300" kern="1200" dirty="0" smtClean="0">
              <a:solidFill>
                <a:schemeClr val="tx1"/>
              </a:solidFill>
              <a:effectLst/>
              <a:latin typeface="+mn-lt"/>
              <a:ea typeface="+mn-ea"/>
              <a:cs typeface="+mn-cs"/>
            </a:rPr>
            <a:t> in </a:t>
          </a:r>
          <a:r>
            <a:rPr lang="tr-TR" sz="2300" kern="1200" dirty="0" err="1" smtClean="0">
              <a:solidFill>
                <a:schemeClr val="tx1"/>
              </a:solidFill>
              <a:effectLst/>
              <a:latin typeface="+mn-lt"/>
              <a:ea typeface="+mn-ea"/>
              <a:cs typeface="+mn-cs"/>
            </a:rPr>
            <a:t>order</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to</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evaluate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newly</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developed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standards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evaluation</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criteria</a:t>
          </a:r>
          <a:r>
            <a:rPr lang="tr-TR" sz="2300" kern="1200" dirty="0" smtClean="0">
              <a:solidFill>
                <a:schemeClr val="tx1"/>
              </a:solidFill>
              <a:effectLst/>
              <a:latin typeface="+mn-lt"/>
              <a:ea typeface="+mn-ea"/>
              <a:cs typeface="+mn-cs"/>
            </a:rPr>
            <a:t> in </a:t>
          </a:r>
          <a:r>
            <a:rPr lang="tr-TR" sz="2300" kern="1200" dirty="0" err="1" smtClean="0">
              <a:solidFill>
                <a:schemeClr val="tx1"/>
              </a:solidFill>
              <a:effectLst/>
              <a:latin typeface="+mn-lt"/>
              <a:ea typeface="+mn-ea"/>
              <a:cs typeface="+mn-cs"/>
            </a:rPr>
            <a:t>terms</a:t>
          </a:r>
          <a:r>
            <a:rPr lang="tr-TR" sz="2300" kern="1200" dirty="0" smtClean="0">
              <a:solidFill>
                <a:schemeClr val="tx1"/>
              </a:solidFill>
              <a:effectLst/>
              <a:latin typeface="+mn-lt"/>
              <a:ea typeface="+mn-ea"/>
              <a:cs typeface="+mn-cs"/>
            </a:rPr>
            <a:t> of </a:t>
          </a:r>
          <a:r>
            <a:rPr lang="tr-TR" sz="2300" kern="1200" dirty="0" err="1" smtClean="0">
              <a:solidFill>
                <a:schemeClr val="tx1"/>
              </a:solidFill>
              <a:effectLst/>
              <a:latin typeface="+mn-lt"/>
              <a:ea typeface="+mn-ea"/>
              <a:cs typeface="+mn-cs"/>
            </a:rPr>
            <a:t>comprehensibility</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measurability</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inclusiveness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suitability</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for</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purpose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applicability</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achievability</a:t>
          </a:r>
          <a:r>
            <a:rPr lang="tr-TR" sz="2300" kern="1200" dirty="0" smtClean="0">
              <a:solidFill>
                <a:schemeClr val="tx1"/>
              </a:solidFill>
              <a:effectLst/>
              <a:latin typeface="+mn-lt"/>
              <a:ea typeface="+mn-ea"/>
              <a:cs typeface="+mn-cs"/>
            </a:rPr>
            <a:t>. </a:t>
          </a:r>
          <a:endParaRPr lang="tr-TR" sz="2300" kern="1200" dirty="0"/>
        </a:p>
      </dsp:txBody>
      <dsp:txXfrm>
        <a:off x="177346" y="3102778"/>
        <a:ext cx="8779098" cy="1441758"/>
      </dsp:txXfrm>
    </dsp:sp>
    <dsp:sp modelId="{8446DBAB-77FC-4F33-8E7D-76C283872A81}">
      <dsp:nvSpPr>
        <dsp:cNvPr id="0" name=""/>
        <dsp:cNvSpPr/>
      </dsp:nvSpPr>
      <dsp:spPr>
        <a:xfrm>
          <a:off x="48360" y="4544536"/>
          <a:ext cx="6879230"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66D151-1BAA-471E-A124-2170DCAF8643}">
      <dsp:nvSpPr>
        <dsp:cNvPr id="0" name=""/>
        <dsp:cNvSpPr/>
      </dsp:nvSpPr>
      <dsp:spPr>
        <a:xfrm>
          <a:off x="177346" y="4616624"/>
          <a:ext cx="8957709" cy="1441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tr-TR" sz="2300" kern="1200" dirty="0" err="1" smtClean="0">
              <a:solidFill>
                <a:schemeClr val="tx1"/>
              </a:solidFill>
              <a:effectLst/>
              <a:latin typeface="+mn-lt"/>
              <a:ea typeface="+mn-ea"/>
              <a:cs typeface="+mn-cs"/>
            </a:rPr>
            <a:t>All</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works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for</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HQS </a:t>
          </a:r>
          <a:r>
            <a:rPr lang="tr-TR" sz="2300" kern="1200" dirty="0" err="1" smtClean="0">
              <a:solidFill>
                <a:schemeClr val="tx1"/>
              </a:solidFill>
              <a:effectLst/>
              <a:latin typeface="+mn-lt"/>
              <a:ea typeface="+mn-ea"/>
              <a:cs typeface="+mn-cs"/>
            </a:rPr>
            <a:t>are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evaluated</a:t>
          </a:r>
          <a:r>
            <a:rPr lang="tr-TR" sz="2300" kern="1200" dirty="0" smtClean="0">
              <a:solidFill>
                <a:schemeClr val="tx1"/>
              </a:solidFill>
              <a:effectLst/>
              <a:latin typeface="+mn-lt"/>
              <a:ea typeface="+mn-ea"/>
              <a:cs typeface="+mn-cs"/>
            </a:rPr>
            <a:t> in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“HQS </a:t>
          </a:r>
          <a:r>
            <a:rPr lang="tr-TR" sz="2300" kern="1200" dirty="0" err="1" smtClean="0">
              <a:solidFill>
                <a:schemeClr val="tx1"/>
              </a:solidFill>
              <a:effectLst/>
              <a:latin typeface="+mn-lt"/>
              <a:ea typeface="+mn-ea"/>
              <a:cs typeface="+mn-cs"/>
            </a:rPr>
            <a:t>Workshops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final </a:t>
          </a:r>
          <a:r>
            <a:rPr lang="tr-TR" sz="2300" kern="1200" dirty="0" err="1" smtClean="0">
              <a:solidFill>
                <a:schemeClr val="tx1"/>
              </a:solidFill>
              <a:effectLst/>
              <a:latin typeface="+mn-lt"/>
              <a:ea typeface="+mn-ea"/>
              <a:cs typeface="+mn-cs"/>
            </a:rPr>
            <a:t>draft</a:t>
          </a:r>
          <a:r>
            <a:rPr lang="tr-TR" sz="2300" kern="1200" dirty="0" smtClean="0">
              <a:solidFill>
                <a:schemeClr val="tx1"/>
              </a:solidFill>
              <a:effectLst/>
              <a:latin typeface="+mn-lt"/>
              <a:ea typeface="+mn-ea"/>
              <a:cs typeface="+mn-cs"/>
            </a:rPr>
            <a:t> of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set is </a:t>
          </a:r>
          <a:r>
            <a:rPr lang="tr-TR" sz="2300" kern="1200" dirty="0" err="1" smtClean="0">
              <a:solidFill>
                <a:schemeClr val="tx1"/>
              </a:solidFill>
              <a:effectLst/>
              <a:latin typeface="+mn-lt"/>
              <a:ea typeface="+mn-ea"/>
              <a:cs typeface="+mn-cs"/>
            </a:rPr>
            <a:t>prepared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all</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findings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feedbacks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are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evaluated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necessary</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adjustments</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are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made</a:t>
          </a:r>
          <a:r>
            <a:rPr lang="tr-TR" sz="2300" kern="1200" dirty="0" smtClean="0">
              <a:solidFill>
                <a:schemeClr val="tx1"/>
              </a:solidFill>
              <a:effectLst/>
              <a:latin typeface="+mn-lt"/>
              <a:ea typeface="+mn-ea"/>
              <a:cs typeface="+mn-cs"/>
            </a:rPr>
            <a:t> on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final set </a:t>
          </a:r>
          <a:r>
            <a:rPr lang="tr-TR" sz="2300" kern="1200" dirty="0" err="1" smtClean="0">
              <a:solidFill>
                <a:schemeClr val="tx1"/>
              </a:solidFill>
              <a:effectLst/>
              <a:latin typeface="+mn-lt"/>
              <a:ea typeface="+mn-ea"/>
              <a:cs typeface="+mn-cs"/>
            </a:rPr>
            <a:t>and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submitted</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to</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approval</a:t>
          </a:r>
          <a:r>
            <a:rPr lang="tr-TR" sz="2300" kern="1200" dirty="0" smtClean="0">
              <a:solidFill>
                <a:schemeClr val="tx1"/>
              </a:solidFill>
              <a:effectLst/>
              <a:latin typeface="+mn-lt"/>
              <a:ea typeface="+mn-ea"/>
              <a:cs typeface="+mn-cs"/>
            </a:rPr>
            <a:t> of </a:t>
          </a:r>
          <a:r>
            <a:rPr lang="tr-TR" sz="2300" kern="1200" dirty="0" err="1" smtClean="0">
              <a:solidFill>
                <a:schemeClr val="tx1"/>
              </a:solidFill>
              <a:effectLst/>
              <a:latin typeface="+mn-lt"/>
              <a:ea typeface="+mn-ea"/>
              <a:cs typeface="+mn-cs"/>
            </a:rPr>
            <a:t>the</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senior</a:t>
          </a:r>
          <a:r>
            <a:rPr lang="tr-TR" sz="2300" kern="1200" dirty="0" smtClean="0">
              <a:solidFill>
                <a:schemeClr val="tx1"/>
              </a:solidFill>
              <a:effectLst/>
              <a:latin typeface="+mn-lt"/>
              <a:ea typeface="+mn-ea"/>
              <a:cs typeface="+mn-cs"/>
            </a:rPr>
            <a:t> </a:t>
          </a:r>
          <a:r>
            <a:rPr lang="tr-TR" sz="2300" kern="1200" dirty="0" err="1" smtClean="0">
              <a:solidFill>
                <a:schemeClr val="tx1"/>
              </a:solidFill>
              <a:effectLst/>
              <a:latin typeface="+mn-lt"/>
              <a:ea typeface="+mn-ea"/>
              <a:cs typeface="+mn-cs"/>
            </a:rPr>
            <a:t>management</a:t>
          </a:r>
          <a:r>
            <a:rPr lang="tr-TR" sz="2300" kern="1200" dirty="0" smtClean="0">
              <a:solidFill>
                <a:schemeClr val="tx1"/>
              </a:solidFill>
              <a:effectLst/>
              <a:latin typeface="+mn-lt"/>
              <a:ea typeface="+mn-ea"/>
              <a:cs typeface="+mn-cs"/>
            </a:rPr>
            <a:t>.</a:t>
          </a:r>
        </a:p>
        <a:p>
          <a:pPr lvl="0" algn="l" defTabSz="1022350">
            <a:lnSpc>
              <a:spcPct val="90000"/>
            </a:lnSpc>
            <a:spcBef>
              <a:spcPct val="0"/>
            </a:spcBef>
            <a:spcAft>
              <a:spcPct val="35000"/>
            </a:spcAft>
          </a:pPr>
          <a:endParaRPr lang="tr-TR" sz="2300" kern="1200" dirty="0"/>
        </a:p>
      </dsp:txBody>
      <dsp:txXfrm>
        <a:off x="177346" y="4616624"/>
        <a:ext cx="8957709" cy="1441758"/>
      </dsp:txXfrm>
    </dsp:sp>
    <dsp:sp modelId="{7A1ACE01-B76B-4BE5-A47B-0D477BA31AB7}">
      <dsp:nvSpPr>
        <dsp:cNvPr id="0" name=""/>
        <dsp:cNvSpPr/>
      </dsp:nvSpPr>
      <dsp:spPr>
        <a:xfrm>
          <a:off x="48360" y="6058383"/>
          <a:ext cx="6879230"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41CA38-CC78-4AEC-8515-7A29758FCC0B}">
      <dsp:nvSpPr>
        <dsp:cNvPr id="0" name=""/>
        <dsp:cNvSpPr/>
      </dsp:nvSpPr>
      <dsp:spPr>
        <a:xfrm>
          <a:off x="2" y="0"/>
          <a:ext cx="9372874"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75BD5F-0FF4-454F-9AA3-F20C6C34F665}">
      <dsp:nvSpPr>
        <dsp:cNvPr id="0" name=""/>
        <dsp:cNvSpPr/>
      </dsp:nvSpPr>
      <dsp:spPr>
        <a:xfrm>
          <a:off x="519" y="1380134"/>
          <a:ext cx="1564415"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err="1" smtClean="0"/>
            <a:t>Preparation</a:t>
          </a:r>
          <a:r>
            <a:rPr lang="tr-TR" sz="2000" kern="1200" dirty="0" smtClean="0"/>
            <a:t> of </a:t>
          </a:r>
          <a:r>
            <a:rPr lang="tr-TR" sz="2000" kern="1200" dirty="0" err="1" smtClean="0"/>
            <a:t>Infrastructure</a:t>
          </a:r>
          <a:r>
            <a:rPr lang="tr-TR" sz="2000" kern="1200" dirty="0" smtClean="0"/>
            <a:t> Works</a:t>
          </a:r>
          <a:endParaRPr lang="tr-TR" sz="2000" kern="1200" dirty="0"/>
        </a:p>
      </dsp:txBody>
      <dsp:txXfrm>
        <a:off x="76887" y="1456502"/>
        <a:ext cx="1411679" cy="2505662"/>
      </dsp:txXfrm>
    </dsp:sp>
    <dsp:sp modelId="{7E559300-A02E-4381-A766-43719FFBDCC1}">
      <dsp:nvSpPr>
        <dsp:cNvPr id="0" name=""/>
        <dsp:cNvSpPr/>
      </dsp:nvSpPr>
      <dsp:spPr>
        <a:xfrm>
          <a:off x="1764017" y="1380134"/>
          <a:ext cx="1362402"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err="1" smtClean="0"/>
            <a:t>Preparation</a:t>
          </a:r>
          <a:r>
            <a:rPr lang="tr-TR" sz="2000" kern="1200" dirty="0" smtClean="0"/>
            <a:t> of </a:t>
          </a:r>
          <a:r>
            <a:rPr lang="tr-TR" sz="2000" kern="1200" dirty="0" err="1" smtClean="0"/>
            <a:t>Standards</a:t>
          </a:r>
          <a:endParaRPr lang="tr-TR" sz="2000" kern="1200" dirty="0"/>
        </a:p>
      </dsp:txBody>
      <dsp:txXfrm>
        <a:off x="1830524" y="1446641"/>
        <a:ext cx="1229388" cy="2525384"/>
      </dsp:txXfrm>
    </dsp:sp>
    <dsp:sp modelId="{04CDEED1-07C8-49CE-A081-5AEF607BDCFD}">
      <dsp:nvSpPr>
        <dsp:cNvPr id="0" name=""/>
        <dsp:cNvSpPr/>
      </dsp:nvSpPr>
      <dsp:spPr>
        <a:xfrm>
          <a:off x="3325502" y="1380134"/>
          <a:ext cx="1362402"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err="1" smtClean="0"/>
            <a:t>Conducting</a:t>
          </a:r>
          <a:r>
            <a:rPr lang="tr-TR" sz="2000" kern="1200" dirty="0" smtClean="0"/>
            <a:t> Pilot </a:t>
          </a:r>
          <a:r>
            <a:rPr lang="tr-TR" sz="2000" kern="1200" dirty="0" err="1" smtClean="0"/>
            <a:t>Studies</a:t>
          </a:r>
          <a:endParaRPr lang="tr-TR" sz="2000" kern="1200" dirty="0"/>
        </a:p>
      </dsp:txBody>
      <dsp:txXfrm>
        <a:off x="3392009" y="1446641"/>
        <a:ext cx="1229388" cy="2525384"/>
      </dsp:txXfrm>
    </dsp:sp>
    <dsp:sp modelId="{F2ED0F16-FEC5-4169-973A-A6084458BCD9}">
      <dsp:nvSpPr>
        <dsp:cNvPr id="0" name=""/>
        <dsp:cNvSpPr/>
      </dsp:nvSpPr>
      <dsp:spPr>
        <a:xfrm>
          <a:off x="4886986" y="1380134"/>
          <a:ext cx="1362402"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Making the final form of the standard set by making necessary arrangements</a:t>
          </a:r>
          <a:endParaRPr lang="tr-TR" sz="2000" kern="1200" dirty="0"/>
        </a:p>
      </dsp:txBody>
      <dsp:txXfrm>
        <a:off x="4953493" y="1446641"/>
        <a:ext cx="1229388" cy="2525384"/>
      </dsp:txXfrm>
    </dsp:sp>
    <dsp:sp modelId="{FB33F28C-A9A7-4DC2-8F0F-006750A03D06}">
      <dsp:nvSpPr>
        <dsp:cNvPr id="0" name=""/>
        <dsp:cNvSpPr/>
      </dsp:nvSpPr>
      <dsp:spPr>
        <a:xfrm>
          <a:off x="6448471" y="1380134"/>
          <a:ext cx="1362402"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Approval and entry into force of the standards (Authority approval)</a:t>
          </a:r>
          <a:endParaRPr lang="tr-TR" sz="2000" kern="1200" dirty="0"/>
        </a:p>
      </dsp:txBody>
      <dsp:txXfrm>
        <a:off x="6514978" y="1446641"/>
        <a:ext cx="1229388" cy="2525384"/>
      </dsp:txXfrm>
    </dsp:sp>
    <dsp:sp modelId="{8DCCFB03-8931-4995-8D82-2C70621D7A75}">
      <dsp:nvSpPr>
        <dsp:cNvPr id="0" name=""/>
        <dsp:cNvSpPr/>
      </dsp:nvSpPr>
      <dsp:spPr>
        <a:xfrm>
          <a:off x="8009956" y="1380134"/>
          <a:ext cx="1362402"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Sharing the standard set with the field</a:t>
          </a:r>
          <a:endParaRPr lang="tr-TR" sz="2000" kern="1200" dirty="0"/>
        </a:p>
      </dsp:txBody>
      <dsp:txXfrm>
        <a:off x="8076463" y="1446641"/>
        <a:ext cx="1229388" cy="252538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41CA38-CC78-4AEC-8515-7A29758FCC0B}">
      <dsp:nvSpPr>
        <dsp:cNvPr id="0" name=""/>
        <dsp:cNvSpPr/>
      </dsp:nvSpPr>
      <dsp:spPr>
        <a:xfrm>
          <a:off x="2" y="0"/>
          <a:ext cx="9372874"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75BD5F-0FF4-454F-9AA3-F20C6C34F665}">
      <dsp:nvSpPr>
        <dsp:cNvPr id="0" name=""/>
        <dsp:cNvSpPr/>
      </dsp:nvSpPr>
      <dsp:spPr>
        <a:xfrm>
          <a:off x="519" y="1380134"/>
          <a:ext cx="1564415"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Examination of requirements for revision</a:t>
          </a:r>
          <a:endParaRPr lang="tr-TR" sz="2000" kern="1200" dirty="0"/>
        </a:p>
      </dsp:txBody>
      <dsp:txXfrm>
        <a:off x="76887" y="1456502"/>
        <a:ext cx="1411679" cy="2505662"/>
      </dsp:txXfrm>
    </dsp:sp>
    <dsp:sp modelId="{7E559300-A02E-4381-A766-43719FFBDCC1}">
      <dsp:nvSpPr>
        <dsp:cNvPr id="0" name=""/>
        <dsp:cNvSpPr/>
      </dsp:nvSpPr>
      <dsp:spPr>
        <a:xfrm>
          <a:off x="1764017" y="1380134"/>
          <a:ext cx="1362402"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err="1" smtClean="0"/>
            <a:t>Conducting</a:t>
          </a:r>
          <a:r>
            <a:rPr lang="tr-TR" sz="2000" kern="1200" dirty="0" smtClean="0"/>
            <a:t> </a:t>
          </a:r>
          <a:r>
            <a:rPr lang="tr-TR" sz="2000" kern="1200" dirty="0" err="1" smtClean="0"/>
            <a:t>standard</a:t>
          </a:r>
          <a:r>
            <a:rPr lang="tr-TR" sz="2000" kern="1200" dirty="0" smtClean="0"/>
            <a:t> </a:t>
          </a:r>
          <a:r>
            <a:rPr lang="tr-TR" sz="2000" kern="1200" dirty="0" err="1" smtClean="0"/>
            <a:t>revision</a:t>
          </a:r>
          <a:r>
            <a:rPr lang="tr-TR" sz="2000" kern="1200" dirty="0" smtClean="0"/>
            <a:t> </a:t>
          </a:r>
          <a:r>
            <a:rPr lang="tr-TR" sz="2000" kern="1200" dirty="0" err="1" smtClean="0"/>
            <a:t>works</a:t>
          </a:r>
          <a:endParaRPr lang="tr-TR" sz="2000" kern="1200" dirty="0"/>
        </a:p>
      </dsp:txBody>
      <dsp:txXfrm>
        <a:off x="1830524" y="1446641"/>
        <a:ext cx="1229388" cy="2525384"/>
      </dsp:txXfrm>
    </dsp:sp>
    <dsp:sp modelId="{04CDEED1-07C8-49CE-A081-5AEF607BDCFD}">
      <dsp:nvSpPr>
        <dsp:cNvPr id="0" name=""/>
        <dsp:cNvSpPr/>
      </dsp:nvSpPr>
      <dsp:spPr>
        <a:xfrm>
          <a:off x="3325502" y="1380134"/>
          <a:ext cx="1362402"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Making the final form of the standard set by making necessary arrangements</a:t>
          </a:r>
          <a:endParaRPr lang="tr-TR" sz="2000" kern="1200" dirty="0"/>
        </a:p>
      </dsp:txBody>
      <dsp:txXfrm>
        <a:off x="3392009" y="1446641"/>
        <a:ext cx="1229388" cy="2525384"/>
      </dsp:txXfrm>
    </dsp:sp>
    <dsp:sp modelId="{F2ED0F16-FEC5-4169-973A-A6084458BCD9}">
      <dsp:nvSpPr>
        <dsp:cNvPr id="0" name=""/>
        <dsp:cNvSpPr/>
      </dsp:nvSpPr>
      <dsp:spPr>
        <a:xfrm>
          <a:off x="4886986" y="1380134"/>
          <a:ext cx="1362402"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Approval of the standard revision (Authority Approval)</a:t>
          </a:r>
          <a:endParaRPr lang="tr-TR" sz="2000" kern="1200" dirty="0"/>
        </a:p>
      </dsp:txBody>
      <dsp:txXfrm>
        <a:off x="4953493" y="1446641"/>
        <a:ext cx="1229388" cy="2525384"/>
      </dsp:txXfrm>
    </dsp:sp>
    <dsp:sp modelId="{FB33F28C-A9A7-4DC2-8F0F-006750A03D06}">
      <dsp:nvSpPr>
        <dsp:cNvPr id="0" name=""/>
        <dsp:cNvSpPr/>
      </dsp:nvSpPr>
      <dsp:spPr>
        <a:xfrm>
          <a:off x="6448471" y="1380134"/>
          <a:ext cx="1362402"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Approval and entry into force of the standards (Authority approval)</a:t>
          </a:r>
          <a:endParaRPr lang="tr-TR" sz="2000" kern="1200" dirty="0"/>
        </a:p>
      </dsp:txBody>
      <dsp:txXfrm>
        <a:off x="6514978" y="1446641"/>
        <a:ext cx="1229388" cy="2525384"/>
      </dsp:txXfrm>
    </dsp:sp>
    <dsp:sp modelId="{8DCCFB03-8931-4995-8D82-2C70621D7A75}">
      <dsp:nvSpPr>
        <dsp:cNvPr id="0" name=""/>
        <dsp:cNvSpPr/>
      </dsp:nvSpPr>
      <dsp:spPr>
        <a:xfrm>
          <a:off x="8009956" y="1380134"/>
          <a:ext cx="1362402" cy="2658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Sharing the revised standard set with the field</a:t>
          </a:r>
          <a:endParaRPr lang="tr-TR" sz="2000" kern="1200" dirty="0"/>
        </a:p>
      </dsp:txBody>
      <dsp:txXfrm>
        <a:off x="8076463" y="1446641"/>
        <a:ext cx="1229388" cy="252538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B976CC-EDDB-469B-ACA0-53C93419515B}">
      <dsp:nvSpPr>
        <dsp:cNvPr id="0" name=""/>
        <dsp:cNvSpPr/>
      </dsp:nvSpPr>
      <dsp:spPr>
        <a:xfrm>
          <a:off x="1351160" y="3585"/>
          <a:ext cx="2583656" cy="155019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tr-TR" sz="2600" kern="1200" dirty="0" smtClean="0"/>
            <a:t>HQS-</a:t>
          </a:r>
          <a:r>
            <a:rPr lang="tr-TR" sz="2600" kern="1200" dirty="0" err="1" smtClean="0"/>
            <a:t>Hospital</a:t>
          </a:r>
          <a:endParaRPr lang="tr-TR" sz="2600" kern="1200" dirty="0" smtClean="0"/>
        </a:p>
      </dsp:txBody>
      <dsp:txXfrm>
        <a:off x="1351160" y="3585"/>
        <a:ext cx="2583656" cy="1550193"/>
      </dsp:txXfrm>
    </dsp:sp>
    <dsp:sp modelId="{1E99007F-7BCD-449B-82D3-D2EEE82FFA15}">
      <dsp:nvSpPr>
        <dsp:cNvPr id="0" name=""/>
        <dsp:cNvSpPr/>
      </dsp:nvSpPr>
      <dsp:spPr>
        <a:xfrm>
          <a:off x="4193182" y="3585"/>
          <a:ext cx="2583656" cy="155019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tr-TR" sz="2600" kern="1200" dirty="0" smtClean="0"/>
            <a:t>HQS-</a:t>
          </a:r>
          <a:r>
            <a:rPr lang="tr-TR" sz="2600" kern="1200" dirty="0" err="1" smtClean="0"/>
            <a:t>Dialysis</a:t>
          </a:r>
          <a:endParaRPr lang="tr-TR" sz="2600" kern="1200" dirty="0"/>
        </a:p>
      </dsp:txBody>
      <dsp:txXfrm>
        <a:off x="4193182" y="3585"/>
        <a:ext cx="2583656" cy="1550193"/>
      </dsp:txXfrm>
    </dsp:sp>
    <dsp:sp modelId="{59D339B4-FB4C-4D08-BC0F-CFE80ED80A0E}">
      <dsp:nvSpPr>
        <dsp:cNvPr id="0" name=""/>
        <dsp:cNvSpPr/>
      </dsp:nvSpPr>
      <dsp:spPr>
        <a:xfrm>
          <a:off x="1351160" y="1812145"/>
          <a:ext cx="2583656" cy="155019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tr-TR" sz="2600" kern="1200" dirty="0" smtClean="0"/>
            <a:t>HQS-Home </a:t>
          </a:r>
          <a:r>
            <a:rPr lang="tr-TR" sz="2600" kern="1200" dirty="0" err="1" smtClean="0"/>
            <a:t>Health</a:t>
          </a:r>
          <a:endParaRPr lang="tr-TR" sz="2600" kern="1200" dirty="0"/>
        </a:p>
      </dsp:txBody>
      <dsp:txXfrm>
        <a:off x="1351160" y="1812145"/>
        <a:ext cx="2583656" cy="1550193"/>
      </dsp:txXfrm>
    </dsp:sp>
    <dsp:sp modelId="{DCF40BDD-33E5-4948-96B4-989078523E50}">
      <dsp:nvSpPr>
        <dsp:cNvPr id="0" name=""/>
        <dsp:cNvSpPr/>
      </dsp:nvSpPr>
      <dsp:spPr>
        <a:xfrm>
          <a:off x="4193182" y="1812145"/>
          <a:ext cx="2583656" cy="155019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tr-TR" sz="2600" kern="1200" dirty="0" smtClean="0"/>
            <a:t>HQS-ADSH(Oral </a:t>
          </a:r>
          <a:r>
            <a:rPr lang="tr-TR" sz="2600" kern="1200" dirty="0" err="1" smtClean="0"/>
            <a:t>and</a:t>
          </a:r>
          <a:r>
            <a:rPr lang="tr-TR" sz="2600" kern="1200" dirty="0" smtClean="0"/>
            <a:t> </a:t>
          </a:r>
          <a:r>
            <a:rPr lang="tr-TR" sz="2600" kern="1200" dirty="0" err="1" smtClean="0"/>
            <a:t>Dental</a:t>
          </a:r>
          <a:r>
            <a:rPr lang="tr-TR" sz="2600" kern="1200" dirty="0" smtClean="0"/>
            <a:t> </a:t>
          </a:r>
          <a:r>
            <a:rPr lang="tr-TR" sz="2600" kern="1200" dirty="0" err="1" smtClean="0"/>
            <a:t>Health</a:t>
          </a:r>
          <a:r>
            <a:rPr lang="tr-TR" sz="2600" kern="1200" dirty="0" smtClean="0"/>
            <a:t> Services)</a:t>
          </a:r>
          <a:endParaRPr lang="tr-TR" sz="2600" kern="1200" dirty="0"/>
        </a:p>
      </dsp:txBody>
      <dsp:txXfrm>
        <a:off x="4193182" y="1812145"/>
        <a:ext cx="2583656" cy="1550193"/>
      </dsp:txXfrm>
    </dsp:sp>
    <dsp:sp modelId="{768ABEBA-0618-463E-ACF5-BFC488393220}">
      <dsp:nvSpPr>
        <dsp:cNvPr id="0" name=""/>
        <dsp:cNvSpPr/>
      </dsp:nvSpPr>
      <dsp:spPr>
        <a:xfrm>
          <a:off x="2772171" y="3620704"/>
          <a:ext cx="2583656" cy="155019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tr-TR" sz="2600" kern="1200" dirty="0" smtClean="0"/>
            <a:t>HQS-112 (</a:t>
          </a:r>
          <a:r>
            <a:rPr lang="tr-TR" sz="2600" kern="1200" dirty="0" err="1" smtClean="0"/>
            <a:t>Emergency</a:t>
          </a:r>
          <a:r>
            <a:rPr lang="tr-TR" sz="2600" kern="1200" dirty="0" smtClean="0"/>
            <a:t> </a:t>
          </a:r>
          <a:r>
            <a:rPr lang="tr-TR" sz="2600" kern="1200" dirty="0" err="1" smtClean="0"/>
            <a:t>Health</a:t>
          </a:r>
          <a:r>
            <a:rPr lang="tr-TR" sz="2600" kern="1200" dirty="0" smtClean="0"/>
            <a:t> Services)</a:t>
          </a:r>
          <a:endParaRPr lang="tr-TR" sz="2600" kern="1200" dirty="0"/>
        </a:p>
      </dsp:txBody>
      <dsp:txXfrm>
        <a:off x="2772171" y="3620704"/>
        <a:ext cx="2583656" cy="15501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58447-E98D-4B37-8C79-FEA9088B04FC}">
      <dsp:nvSpPr>
        <dsp:cNvPr id="0" name=""/>
        <dsp:cNvSpPr/>
      </dsp:nvSpPr>
      <dsp:spPr>
        <a:xfrm>
          <a:off x="2207487" y="0"/>
          <a:ext cx="3713025" cy="135466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err="1" smtClean="0"/>
            <a:t>Republic</a:t>
          </a:r>
          <a:r>
            <a:rPr lang="tr-TR" sz="2300" kern="1200" dirty="0" smtClean="0"/>
            <a:t> of </a:t>
          </a:r>
          <a:r>
            <a:rPr lang="tr-TR" sz="2300" kern="1200" dirty="0" err="1" smtClean="0"/>
            <a:t>Turkey</a:t>
          </a:r>
          <a:r>
            <a:rPr lang="tr-TR" sz="2300" kern="1200" dirty="0" smtClean="0"/>
            <a:t> </a:t>
          </a:r>
          <a:br>
            <a:rPr lang="tr-TR" sz="2300" kern="1200" dirty="0" smtClean="0"/>
          </a:br>
          <a:r>
            <a:rPr lang="tr-TR" sz="2300" kern="1200" dirty="0" err="1" smtClean="0"/>
            <a:t>Ministry</a:t>
          </a:r>
          <a:r>
            <a:rPr lang="tr-TR" sz="2300" kern="1200" dirty="0" smtClean="0"/>
            <a:t> of </a:t>
          </a:r>
          <a:r>
            <a:rPr lang="tr-TR" sz="2300" kern="1200" dirty="0" err="1" smtClean="0"/>
            <a:t>Health</a:t>
          </a:r>
          <a:endParaRPr lang="tr-TR" sz="2300" kern="1200" dirty="0"/>
        </a:p>
      </dsp:txBody>
      <dsp:txXfrm>
        <a:off x="2247164" y="39677"/>
        <a:ext cx="3633671" cy="1275312"/>
      </dsp:txXfrm>
    </dsp:sp>
    <dsp:sp modelId="{E92BF251-8488-4F99-A5D6-04403C588EE4}">
      <dsp:nvSpPr>
        <dsp:cNvPr id="0" name=""/>
        <dsp:cNvSpPr/>
      </dsp:nvSpPr>
      <dsp:spPr>
        <a:xfrm rot="5400000">
          <a:off x="3809999" y="1388533"/>
          <a:ext cx="508000" cy="6096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rot="-5400000">
        <a:off x="3881119" y="1439333"/>
        <a:ext cx="365760" cy="355600"/>
      </dsp:txXfrm>
    </dsp:sp>
    <dsp:sp modelId="{B7307D98-7D2D-485E-BBAA-FE241C024063}">
      <dsp:nvSpPr>
        <dsp:cNvPr id="0" name=""/>
        <dsp:cNvSpPr/>
      </dsp:nvSpPr>
      <dsp:spPr>
        <a:xfrm>
          <a:off x="2189016" y="2032000"/>
          <a:ext cx="3749966" cy="135466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smtClean="0"/>
            <a:t>General </a:t>
          </a:r>
          <a:r>
            <a:rPr lang="tr-TR" sz="2300" kern="1200" dirty="0" err="1" smtClean="0"/>
            <a:t>Directorate</a:t>
          </a:r>
          <a:r>
            <a:rPr lang="tr-TR" sz="2300" kern="1200" dirty="0" smtClean="0"/>
            <a:t> of </a:t>
          </a:r>
          <a:r>
            <a:rPr lang="tr-TR" sz="2300" kern="1200" dirty="0" err="1" smtClean="0"/>
            <a:t>Health</a:t>
          </a:r>
          <a:r>
            <a:rPr lang="tr-TR" sz="2300" kern="1200" dirty="0" smtClean="0"/>
            <a:t> Services</a:t>
          </a:r>
          <a:endParaRPr lang="tr-TR" sz="2300" kern="1200" dirty="0"/>
        </a:p>
      </dsp:txBody>
      <dsp:txXfrm>
        <a:off x="2228693" y="2071677"/>
        <a:ext cx="3670612" cy="1275312"/>
      </dsp:txXfrm>
    </dsp:sp>
    <dsp:sp modelId="{2B2A694D-2E95-4EC5-AA8A-BF663C558A14}">
      <dsp:nvSpPr>
        <dsp:cNvPr id="0" name=""/>
        <dsp:cNvSpPr/>
      </dsp:nvSpPr>
      <dsp:spPr>
        <a:xfrm rot="5400000">
          <a:off x="3809999" y="3420533"/>
          <a:ext cx="508000" cy="6096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rot="-5400000">
        <a:off x="3881119" y="3471333"/>
        <a:ext cx="365760" cy="355600"/>
      </dsp:txXfrm>
    </dsp:sp>
    <dsp:sp modelId="{815E880E-8652-4F28-B607-00F12F4971C8}">
      <dsp:nvSpPr>
        <dsp:cNvPr id="0" name=""/>
        <dsp:cNvSpPr/>
      </dsp:nvSpPr>
      <dsp:spPr>
        <a:xfrm>
          <a:off x="2235199" y="4064000"/>
          <a:ext cx="3657600" cy="135466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err="1" smtClean="0"/>
            <a:t>Department</a:t>
          </a:r>
          <a:r>
            <a:rPr lang="tr-TR" sz="2300" kern="1200" dirty="0" smtClean="0"/>
            <a:t> of </a:t>
          </a:r>
          <a:r>
            <a:rPr lang="tr-TR" sz="2300" kern="1200" dirty="0" err="1" smtClean="0"/>
            <a:t>Efficiency</a:t>
          </a:r>
          <a:r>
            <a:rPr lang="tr-TR" sz="2300" kern="1200" dirty="0" smtClean="0"/>
            <a:t>, </a:t>
          </a:r>
          <a:r>
            <a:rPr lang="tr-TR" sz="2300" kern="1200" dirty="0" err="1" smtClean="0"/>
            <a:t>Quality</a:t>
          </a:r>
          <a:r>
            <a:rPr lang="tr-TR" sz="2300" kern="1200" dirty="0" smtClean="0"/>
            <a:t> </a:t>
          </a:r>
          <a:r>
            <a:rPr lang="tr-TR" sz="2300" kern="1200" dirty="0" err="1" smtClean="0"/>
            <a:t>and</a:t>
          </a:r>
          <a:r>
            <a:rPr lang="tr-TR" sz="2300" kern="1200" dirty="0" smtClean="0"/>
            <a:t> </a:t>
          </a:r>
          <a:r>
            <a:rPr lang="tr-TR" sz="2300" kern="1200" dirty="0" err="1" smtClean="0"/>
            <a:t>Accreditation</a:t>
          </a:r>
          <a:r>
            <a:rPr lang="tr-TR" sz="2300" kern="1200" dirty="0" smtClean="0"/>
            <a:t> in </a:t>
          </a:r>
          <a:r>
            <a:rPr lang="tr-TR" sz="2300" kern="1200" dirty="0" err="1" smtClean="0"/>
            <a:t>Health</a:t>
          </a:r>
          <a:endParaRPr lang="tr-TR" sz="2300" kern="1200" dirty="0"/>
        </a:p>
      </dsp:txBody>
      <dsp:txXfrm>
        <a:off x="2274876" y="4103677"/>
        <a:ext cx="3578246" cy="127531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2A704D-A2A8-45CF-BDC5-09DB8B27F524}">
      <dsp:nvSpPr>
        <dsp:cNvPr id="0" name=""/>
        <dsp:cNvSpPr/>
      </dsp:nvSpPr>
      <dsp:spPr>
        <a:xfrm>
          <a:off x="-6078982" y="-937410"/>
          <a:ext cx="7293488" cy="7293488"/>
        </a:xfrm>
        <a:prstGeom prst="blockArc">
          <a:avLst>
            <a:gd name="adj1" fmla="val 18900000"/>
            <a:gd name="adj2" fmla="val 2700000"/>
            <a:gd name="adj3" fmla="val 296"/>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5D1D15-9819-41DB-B99D-8B66979A1E48}">
      <dsp:nvSpPr>
        <dsp:cNvPr id="0" name=""/>
        <dsp:cNvSpPr/>
      </dsp:nvSpPr>
      <dsp:spPr>
        <a:xfrm>
          <a:off x="996086" y="774110"/>
          <a:ext cx="7103330" cy="154800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8729"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As a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result</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of on-site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evaluation</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observation</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and</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examination</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compliance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levels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of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health</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institutions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with</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quality</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standards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are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determined</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and</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quality</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score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is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determined</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Thus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opportunity</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to</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improve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quality</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and</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to</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correct</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deficiencies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or</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errors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identified</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in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compliance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of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health</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institutions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with</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standards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are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provided</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sz="1800" kern="1200" dirty="0"/>
        </a:p>
      </dsp:txBody>
      <dsp:txXfrm>
        <a:off x="996086" y="774110"/>
        <a:ext cx="7103330" cy="1548004"/>
      </dsp:txXfrm>
    </dsp:sp>
    <dsp:sp modelId="{469C8769-89D8-47B5-A2B8-7041B0CB37DA}">
      <dsp:nvSpPr>
        <dsp:cNvPr id="0" name=""/>
        <dsp:cNvSpPr/>
      </dsp:nvSpPr>
      <dsp:spPr>
        <a:xfrm>
          <a:off x="28583" y="580610"/>
          <a:ext cx="1935005" cy="1935005"/>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FC67E1-33AB-4095-ACC3-C315C5626B6C}">
      <dsp:nvSpPr>
        <dsp:cNvPr id="0" name=""/>
        <dsp:cNvSpPr/>
      </dsp:nvSpPr>
      <dsp:spPr>
        <a:xfrm>
          <a:off x="996086" y="3096551"/>
          <a:ext cx="7103330" cy="154800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8729"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As a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result</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of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evaluation</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improvement</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studies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are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carried</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out</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for</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deficiencies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partially</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met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and</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unmet</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of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health</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institutions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These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improvement</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activities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are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reported</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to</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the</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Ministry</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by</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both</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health</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institutions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and</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health</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800" kern="1200" dirty="0" err="1" smtClean="0">
              <a:latin typeface="Times New Roman" panose="02020603050405020304" pitchFamily="18" charset="0"/>
              <a:ea typeface="Calibri" panose="020F0502020204030204" pitchFamily="34" charset="0"/>
              <a:cs typeface="Times New Roman" panose="02020603050405020304" pitchFamily="18" charset="0"/>
            </a:rPr>
            <a:t>directorates</a:t>
          </a:r>
          <a:r>
            <a:rPr lang="tr-TR" sz="1800" kern="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sz="1800" kern="1200" dirty="0"/>
        </a:p>
      </dsp:txBody>
      <dsp:txXfrm>
        <a:off x="996086" y="3096551"/>
        <a:ext cx="7103330" cy="1548004"/>
      </dsp:txXfrm>
    </dsp:sp>
    <dsp:sp modelId="{AC0BF77F-2EA0-49CB-A066-6703615BBDB8}">
      <dsp:nvSpPr>
        <dsp:cNvPr id="0" name=""/>
        <dsp:cNvSpPr/>
      </dsp:nvSpPr>
      <dsp:spPr>
        <a:xfrm>
          <a:off x="28583" y="2903050"/>
          <a:ext cx="1935005" cy="1935005"/>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05F8CD-8470-4AFA-BDBA-5E640DB70C53}">
      <dsp:nvSpPr>
        <dsp:cNvPr id="0" name=""/>
        <dsp:cNvSpPr/>
      </dsp:nvSpPr>
      <dsp:spPr>
        <a:xfrm rot="16200000">
          <a:off x="-1418497" y="1419489"/>
          <a:ext cx="5418667" cy="2579687"/>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5000" bIns="0" numCol="1" spcCol="1270" anchor="ctr" anchorCtr="0">
          <a:noAutofit/>
        </a:bodyPr>
        <a:lstStyle/>
        <a:p>
          <a:pPr lvl="0" algn="ctr" defTabSz="933450">
            <a:lnSpc>
              <a:spcPct val="90000"/>
            </a:lnSpc>
            <a:spcBef>
              <a:spcPct val="0"/>
            </a:spcBef>
            <a:spcAft>
              <a:spcPct val="35000"/>
            </a:spcAft>
          </a:pPr>
          <a:r>
            <a:rPr lang="tr-TR" sz="2100" kern="1200" dirty="0" err="1" smtClean="0">
              <a:latin typeface="Times New Roman" panose="02020603050405020304" pitchFamily="18" charset="0"/>
              <a:ea typeface="Calibri" panose="020F0502020204030204" pitchFamily="34" charset="0"/>
            </a:rPr>
            <a:t>The</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quality</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score</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obtained</a:t>
          </a:r>
          <a:r>
            <a:rPr lang="tr-TR" sz="2100" kern="1200" dirty="0" smtClean="0">
              <a:latin typeface="Times New Roman" panose="02020603050405020304" pitchFamily="18" charset="0"/>
              <a:ea typeface="Calibri" panose="020F0502020204030204" pitchFamily="34" charset="0"/>
            </a:rPr>
            <a:t> as a </a:t>
          </a:r>
          <a:r>
            <a:rPr lang="tr-TR" sz="2100" kern="1200" dirty="0" err="1" smtClean="0">
              <a:latin typeface="Times New Roman" panose="02020603050405020304" pitchFamily="18" charset="0"/>
              <a:ea typeface="Calibri" panose="020F0502020204030204" pitchFamily="34" charset="0"/>
            </a:rPr>
            <a:t>result</a:t>
          </a:r>
          <a:r>
            <a:rPr lang="tr-TR" sz="2100" kern="1200" dirty="0" smtClean="0">
              <a:latin typeface="Times New Roman" panose="02020603050405020304" pitchFamily="18" charset="0"/>
              <a:ea typeface="Calibri" panose="020F0502020204030204" pitchFamily="34" charset="0"/>
            </a:rPr>
            <a:t> of </a:t>
          </a:r>
          <a:r>
            <a:rPr lang="tr-TR" sz="2100" kern="1200" dirty="0" err="1" smtClean="0">
              <a:latin typeface="Times New Roman" panose="02020603050405020304" pitchFamily="18" charset="0"/>
              <a:ea typeface="Calibri" panose="020F0502020204030204" pitchFamily="34" charset="0"/>
            </a:rPr>
            <a:t>the</a:t>
          </a:r>
          <a:r>
            <a:rPr lang="tr-TR" sz="2100" kern="1200" dirty="0" smtClean="0">
              <a:latin typeface="Times New Roman" panose="02020603050405020304" pitchFamily="18" charset="0"/>
              <a:ea typeface="Calibri" panose="020F0502020204030204" pitchFamily="34" charset="0"/>
            </a:rPr>
            <a:t> HQS </a:t>
          </a:r>
          <a:r>
            <a:rPr lang="tr-TR" sz="2100" kern="1200" dirty="0" err="1" smtClean="0">
              <a:latin typeface="Times New Roman" panose="02020603050405020304" pitchFamily="18" charset="0"/>
              <a:ea typeface="Calibri" panose="020F0502020204030204" pitchFamily="34" charset="0"/>
            </a:rPr>
            <a:t>evaluations</a:t>
          </a:r>
          <a:r>
            <a:rPr lang="tr-TR" sz="2100" kern="1200" dirty="0" smtClean="0">
              <a:latin typeface="Times New Roman" panose="02020603050405020304" pitchFamily="18" charset="0"/>
              <a:ea typeface="Calibri" panose="020F0502020204030204" pitchFamily="34" charset="0"/>
            </a:rPr>
            <a:t> is </a:t>
          </a:r>
          <a:r>
            <a:rPr lang="tr-TR" sz="2100" kern="1200" dirty="0" err="1" smtClean="0">
              <a:latin typeface="Times New Roman" panose="02020603050405020304" pitchFamily="18" charset="0"/>
              <a:ea typeface="Calibri" panose="020F0502020204030204" pitchFamily="34" charset="0"/>
            </a:rPr>
            <a:t>used</a:t>
          </a:r>
          <a:r>
            <a:rPr lang="tr-TR" sz="2100" kern="1200" dirty="0" smtClean="0">
              <a:latin typeface="Times New Roman" panose="02020603050405020304" pitchFamily="18" charset="0"/>
              <a:ea typeface="Calibri" panose="020F0502020204030204" pitchFamily="34" charset="0"/>
            </a:rPr>
            <a:t> in </a:t>
          </a:r>
          <a:r>
            <a:rPr lang="tr-TR" sz="2100" kern="1200" dirty="0" err="1" smtClean="0">
              <a:latin typeface="Times New Roman" panose="02020603050405020304" pitchFamily="18" charset="0"/>
              <a:ea typeface="Calibri" panose="020F0502020204030204" pitchFamily="34" charset="0"/>
            </a:rPr>
            <a:t>the</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calculation</a:t>
          </a:r>
          <a:r>
            <a:rPr lang="tr-TR" sz="2100" kern="1200" dirty="0" smtClean="0">
              <a:latin typeface="Times New Roman" panose="02020603050405020304" pitchFamily="18" charset="0"/>
              <a:ea typeface="Calibri" panose="020F0502020204030204" pitchFamily="34" charset="0"/>
            </a:rPr>
            <a:t> of </a:t>
          </a:r>
          <a:r>
            <a:rPr lang="tr-TR" sz="2100" kern="1200" dirty="0" err="1" smtClean="0">
              <a:latin typeface="Times New Roman" panose="02020603050405020304" pitchFamily="18" charset="0"/>
              <a:ea typeface="Calibri" panose="020F0502020204030204" pitchFamily="34" charset="0"/>
            </a:rPr>
            <a:t>additional</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payments</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to</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the</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contracted</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personnel</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and</a:t>
          </a:r>
          <a:r>
            <a:rPr lang="tr-TR" sz="2100" kern="1200" dirty="0" smtClean="0">
              <a:latin typeface="Times New Roman" panose="02020603050405020304" pitchFamily="18" charset="0"/>
              <a:ea typeface="Calibri" panose="020F0502020204030204" pitchFamily="34" charset="0"/>
            </a:rPr>
            <a:t> in </a:t>
          </a:r>
          <a:r>
            <a:rPr lang="tr-TR" sz="2100" kern="1200" dirty="0" err="1" smtClean="0">
              <a:latin typeface="Times New Roman" panose="02020603050405020304" pitchFamily="18" charset="0"/>
              <a:ea typeface="Calibri" panose="020F0502020204030204" pitchFamily="34" charset="0"/>
            </a:rPr>
            <a:t>the</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performance</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evaluation</a:t>
          </a:r>
          <a:r>
            <a:rPr lang="tr-TR" sz="2100" kern="1200" dirty="0" smtClean="0">
              <a:latin typeface="Times New Roman" panose="02020603050405020304" pitchFamily="18" charset="0"/>
              <a:ea typeface="Calibri" panose="020F0502020204030204" pitchFamily="34" charset="0"/>
            </a:rPr>
            <a:t> of </a:t>
          </a:r>
          <a:r>
            <a:rPr lang="tr-TR" sz="2100" kern="1200" dirty="0" err="1" smtClean="0">
              <a:latin typeface="Times New Roman" panose="02020603050405020304" pitchFamily="18" charset="0"/>
              <a:ea typeface="Calibri" panose="020F0502020204030204" pitchFamily="34" charset="0"/>
            </a:rPr>
            <a:t>the</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contracted</a:t>
          </a:r>
          <a:r>
            <a:rPr lang="tr-TR" sz="2100" kern="1200" dirty="0" smtClean="0">
              <a:latin typeface="Times New Roman" panose="02020603050405020304" pitchFamily="18" charset="0"/>
              <a:ea typeface="Calibri" panose="020F0502020204030204" pitchFamily="34" charset="0"/>
            </a:rPr>
            <a:t> </a:t>
          </a:r>
          <a:r>
            <a:rPr lang="tr-TR" sz="2100" kern="1200" dirty="0" err="1" smtClean="0">
              <a:latin typeface="Times New Roman" panose="02020603050405020304" pitchFamily="18" charset="0"/>
              <a:ea typeface="Calibri" panose="020F0502020204030204" pitchFamily="34" charset="0"/>
            </a:rPr>
            <a:t>managers</a:t>
          </a:r>
          <a:r>
            <a:rPr lang="tr-TR" sz="2100" kern="1200" dirty="0" smtClean="0">
              <a:latin typeface="Times New Roman" panose="02020603050405020304" pitchFamily="18" charset="0"/>
              <a:ea typeface="Calibri" panose="020F0502020204030204" pitchFamily="34" charset="0"/>
            </a:rPr>
            <a:t>.</a:t>
          </a:r>
        </a:p>
      </dsp:txBody>
      <dsp:txXfrm rot="5400000">
        <a:off x="993" y="1083732"/>
        <a:ext cx="2579687" cy="3251201"/>
      </dsp:txXfrm>
    </dsp:sp>
    <dsp:sp modelId="{4A5A43AA-7099-4B21-80BA-F229D1ABFE11}">
      <dsp:nvSpPr>
        <dsp:cNvPr id="0" name=""/>
        <dsp:cNvSpPr/>
      </dsp:nvSpPr>
      <dsp:spPr>
        <a:xfrm rot="16200000">
          <a:off x="1354666" y="1419489"/>
          <a:ext cx="5418667" cy="2579687"/>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5000" bIns="0" numCol="1" spcCol="1270" anchor="ctr" anchorCtr="0">
          <a:noAutofit/>
        </a:bodyPr>
        <a:lstStyle/>
        <a:p>
          <a:pPr lvl="0" algn="ctr" defTabSz="933450">
            <a:lnSpc>
              <a:spcPct val="90000"/>
            </a:lnSpc>
            <a:spcBef>
              <a:spcPct val="0"/>
            </a:spcBef>
            <a:spcAft>
              <a:spcPct val="35000"/>
            </a:spcAft>
          </a:pPr>
          <a:r>
            <a:rPr lang="tr-TR" sz="2100" kern="1200" dirty="0" err="1" smtClean="0"/>
            <a:t>It</a:t>
          </a:r>
          <a:r>
            <a:rPr lang="tr-TR" sz="2100" kern="1200" dirty="0" smtClean="0"/>
            <a:t> is </a:t>
          </a:r>
          <a:r>
            <a:rPr lang="tr-TR" sz="2100" kern="1200" dirty="0" err="1" smtClean="0"/>
            <a:t>used</a:t>
          </a:r>
          <a:r>
            <a:rPr lang="tr-TR" sz="2100" kern="1200" dirty="0" smtClean="0"/>
            <a:t> in </a:t>
          </a:r>
          <a:r>
            <a:rPr lang="tr-TR" sz="2100" kern="1200" dirty="0" err="1" smtClean="0"/>
            <a:t>staging</a:t>
          </a:r>
          <a:r>
            <a:rPr lang="tr-TR" sz="2100" kern="1200" dirty="0" smtClean="0"/>
            <a:t> </a:t>
          </a:r>
          <a:r>
            <a:rPr lang="tr-TR" sz="2100" kern="1200" dirty="0" err="1" smtClean="0"/>
            <a:t>health</a:t>
          </a:r>
          <a:r>
            <a:rPr lang="tr-TR" sz="2100" kern="1200" dirty="0" smtClean="0"/>
            <a:t> </a:t>
          </a:r>
          <a:r>
            <a:rPr lang="tr-TR" sz="2100" kern="1200" dirty="0" err="1" smtClean="0"/>
            <a:t>care</a:t>
          </a:r>
          <a:r>
            <a:rPr lang="tr-TR" sz="2100" kern="1200" dirty="0" smtClean="0"/>
            <a:t> </a:t>
          </a:r>
          <a:r>
            <a:rPr lang="tr-TR" sz="2100" kern="1200" dirty="0" err="1" smtClean="0"/>
            <a:t>providers</a:t>
          </a:r>
          <a:endParaRPr lang="tr-TR" sz="2100" kern="1200" dirty="0"/>
        </a:p>
      </dsp:txBody>
      <dsp:txXfrm rot="5400000">
        <a:off x="2774156" y="1083732"/>
        <a:ext cx="2579687" cy="3251201"/>
      </dsp:txXfrm>
    </dsp:sp>
    <dsp:sp modelId="{19D00848-75E8-4030-9D3A-0D4F65FED353}">
      <dsp:nvSpPr>
        <dsp:cNvPr id="0" name=""/>
        <dsp:cNvSpPr/>
      </dsp:nvSpPr>
      <dsp:spPr>
        <a:xfrm rot="16200000">
          <a:off x="4127830" y="1419489"/>
          <a:ext cx="5418667" cy="2579687"/>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5000" bIns="0" numCol="1" spcCol="1270" anchor="ctr" anchorCtr="0">
          <a:noAutofit/>
        </a:bodyPr>
        <a:lstStyle/>
        <a:p>
          <a:pPr lvl="0" algn="ctr" defTabSz="933450">
            <a:lnSpc>
              <a:spcPct val="90000"/>
            </a:lnSpc>
            <a:spcBef>
              <a:spcPct val="0"/>
            </a:spcBef>
            <a:spcAft>
              <a:spcPct val="35000"/>
            </a:spcAft>
          </a:pPr>
          <a:r>
            <a:rPr lang="tr-TR" sz="2100" kern="1200" dirty="0" err="1" smtClean="0"/>
            <a:t>Health</a:t>
          </a:r>
          <a:r>
            <a:rPr lang="tr-TR" sz="2100" kern="1200" dirty="0" smtClean="0"/>
            <a:t> </a:t>
          </a:r>
          <a:r>
            <a:rPr lang="tr-TR" sz="2100" kern="1200" dirty="0" err="1" smtClean="0"/>
            <a:t>facilities</a:t>
          </a:r>
          <a:r>
            <a:rPr lang="tr-TR" sz="2100" kern="1200" dirty="0" smtClean="0"/>
            <a:t> </a:t>
          </a:r>
          <a:r>
            <a:rPr lang="tr-TR" sz="2100" kern="1200" dirty="0" err="1" smtClean="0"/>
            <a:t>should</a:t>
          </a:r>
          <a:r>
            <a:rPr lang="tr-TR" sz="2100" kern="1200" dirty="0" smtClean="0"/>
            <a:t> </a:t>
          </a:r>
          <a:r>
            <a:rPr lang="tr-TR" sz="2100" kern="1200" dirty="0" err="1" smtClean="0"/>
            <a:t>have</a:t>
          </a:r>
          <a:r>
            <a:rPr lang="tr-TR" sz="2100" kern="1200" dirty="0" smtClean="0"/>
            <a:t> </a:t>
          </a:r>
          <a:r>
            <a:rPr lang="tr-TR" sz="2100" kern="1200" dirty="0" err="1" smtClean="0"/>
            <a:t>received</a:t>
          </a:r>
          <a:r>
            <a:rPr lang="tr-TR" sz="2100" kern="1200" dirty="0" smtClean="0"/>
            <a:t> a minimum </a:t>
          </a:r>
          <a:r>
            <a:rPr lang="tr-TR" sz="2100" kern="1200" dirty="0" err="1" smtClean="0"/>
            <a:t>score</a:t>
          </a:r>
          <a:r>
            <a:rPr lang="tr-TR" sz="2100" kern="1200" dirty="0" smtClean="0"/>
            <a:t> of 85 </a:t>
          </a:r>
          <a:r>
            <a:rPr lang="tr-TR" sz="2100" kern="1200" dirty="0" err="1" smtClean="0"/>
            <a:t>from</a:t>
          </a:r>
          <a:r>
            <a:rPr lang="tr-TR" sz="2100" kern="1200" dirty="0" smtClean="0"/>
            <a:t> </a:t>
          </a:r>
          <a:r>
            <a:rPr lang="tr-TR" sz="2100" kern="1200" dirty="0" err="1" smtClean="0"/>
            <a:t>the</a:t>
          </a:r>
          <a:r>
            <a:rPr lang="tr-TR" sz="2100" kern="1200" dirty="0" smtClean="0"/>
            <a:t> </a:t>
          </a:r>
          <a:r>
            <a:rPr lang="tr-TR" sz="2100" kern="1200" dirty="0" err="1" smtClean="0"/>
            <a:t>assessment</a:t>
          </a:r>
          <a:r>
            <a:rPr lang="tr-TR" sz="2100" kern="1200" dirty="0" smtClean="0"/>
            <a:t> of </a:t>
          </a:r>
          <a:r>
            <a:rPr lang="tr-TR" sz="2100" kern="1200" dirty="0" err="1" smtClean="0"/>
            <a:t>quality</a:t>
          </a:r>
          <a:r>
            <a:rPr lang="tr-TR" sz="2100" kern="1200" dirty="0" smtClean="0"/>
            <a:t> </a:t>
          </a:r>
          <a:r>
            <a:rPr lang="tr-TR" sz="2100" kern="1200" dirty="0" err="1" smtClean="0"/>
            <a:t>standards</a:t>
          </a:r>
          <a:r>
            <a:rPr lang="tr-TR" sz="2100" kern="1200" dirty="0" smtClean="0"/>
            <a:t> in </a:t>
          </a:r>
          <a:r>
            <a:rPr lang="tr-TR" sz="2100" kern="1200" dirty="0" err="1" smtClean="0"/>
            <a:t>health</a:t>
          </a:r>
          <a:r>
            <a:rPr lang="tr-TR" sz="2100" kern="1200" dirty="0" smtClean="0"/>
            <a:t> </a:t>
          </a:r>
          <a:r>
            <a:rPr lang="tr-TR" sz="2100" kern="1200" dirty="0" err="1" smtClean="0"/>
            <a:t>care</a:t>
          </a:r>
          <a:r>
            <a:rPr lang="tr-TR" sz="2100" kern="1200" dirty="0" smtClean="0"/>
            <a:t> </a:t>
          </a:r>
          <a:r>
            <a:rPr lang="tr-TR" sz="2100" kern="1200" dirty="0" err="1" smtClean="0"/>
            <a:t>before</a:t>
          </a:r>
          <a:r>
            <a:rPr lang="tr-TR" sz="2100" kern="1200" dirty="0" smtClean="0"/>
            <a:t> </a:t>
          </a:r>
          <a:r>
            <a:rPr lang="tr-TR" sz="2100" kern="1200" dirty="0" err="1" smtClean="0"/>
            <a:t>the</a:t>
          </a:r>
          <a:r>
            <a:rPr lang="tr-TR" sz="2100" kern="1200" dirty="0" smtClean="0"/>
            <a:t> </a:t>
          </a:r>
          <a:r>
            <a:rPr lang="tr-TR" sz="2100" kern="1200" dirty="0" err="1" smtClean="0"/>
            <a:t>date</a:t>
          </a:r>
          <a:r>
            <a:rPr lang="tr-TR" sz="2100" kern="1200" dirty="0" smtClean="0"/>
            <a:t> of </a:t>
          </a:r>
          <a:r>
            <a:rPr lang="tr-TR" sz="2100" kern="1200" dirty="0" err="1" smtClean="0"/>
            <a:t>application</a:t>
          </a:r>
          <a:r>
            <a:rPr lang="tr-TR" sz="2100" kern="1200" dirty="0" smtClean="0"/>
            <a:t> </a:t>
          </a:r>
          <a:r>
            <a:rPr lang="tr-TR" sz="2100" kern="1200" dirty="0" err="1" smtClean="0"/>
            <a:t>to</a:t>
          </a:r>
          <a:r>
            <a:rPr lang="tr-TR" sz="2100" kern="1200" dirty="0" smtClean="0"/>
            <a:t> </a:t>
          </a:r>
          <a:r>
            <a:rPr lang="tr-TR" sz="2100" kern="1200" dirty="0" err="1" smtClean="0"/>
            <a:t>health</a:t>
          </a:r>
          <a:r>
            <a:rPr lang="tr-TR" sz="2100" kern="1200" dirty="0" smtClean="0"/>
            <a:t> </a:t>
          </a:r>
          <a:r>
            <a:rPr lang="tr-TR" sz="2100" kern="1200" dirty="0" err="1" smtClean="0"/>
            <a:t>tourism</a:t>
          </a:r>
          <a:r>
            <a:rPr lang="tr-TR" sz="2100" kern="1200" dirty="0" smtClean="0"/>
            <a:t>.</a:t>
          </a:r>
          <a:endParaRPr lang="tr-TR" sz="2100" kern="1200" dirty="0"/>
        </a:p>
      </dsp:txBody>
      <dsp:txXfrm rot="5400000">
        <a:off x="5547320" y="1083732"/>
        <a:ext cx="2579687" cy="3251201"/>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FEEB9-A6B5-4411-96F0-C57171FE6CC1}">
      <dsp:nvSpPr>
        <dsp:cNvPr id="0" name=""/>
        <dsp:cNvSpPr/>
      </dsp:nvSpPr>
      <dsp:spPr>
        <a:xfrm>
          <a:off x="4081418" y="1690558"/>
          <a:ext cx="2829399" cy="553853"/>
        </a:xfrm>
        <a:custGeom>
          <a:avLst/>
          <a:gdLst/>
          <a:ahLst/>
          <a:cxnLst/>
          <a:rect l="0" t="0" r="0" b="0"/>
          <a:pathLst>
            <a:path>
              <a:moveTo>
                <a:pt x="0" y="0"/>
              </a:moveTo>
              <a:lnTo>
                <a:pt x="0" y="304343"/>
              </a:lnTo>
              <a:lnTo>
                <a:pt x="2829399" y="304343"/>
              </a:lnTo>
              <a:lnTo>
                <a:pt x="2829399" y="55385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4B78C5-28CE-4F9E-A6C1-B66684B25767}">
      <dsp:nvSpPr>
        <dsp:cNvPr id="0" name=""/>
        <dsp:cNvSpPr/>
      </dsp:nvSpPr>
      <dsp:spPr>
        <a:xfrm>
          <a:off x="4035698" y="1690558"/>
          <a:ext cx="91440" cy="586682"/>
        </a:xfrm>
        <a:custGeom>
          <a:avLst/>
          <a:gdLst/>
          <a:ahLst/>
          <a:cxnLst/>
          <a:rect l="0" t="0" r="0" b="0"/>
          <a:pathLst>
            <a:path>
              <a:moveTo>
                <a:pt x="45720" y="0"/>
              </a:moveTo>
              <a:lnTo>
                <a:pt x="45720" y="337171"/>
              </a:lnTo>
              <a:lnTo>
                <a:pt x="45743" y="337171"/>
              </a:lnTo>
              <a:lnTo>
                <a:pt x="45743" y="58668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517D94-17B1-4566-9FA9-CEC98F1F126E}">
      <dsp:nvSpPr>
        <dsp:cNvPr id="0" name=""/>
        <dsp:cNvSpPr/>
      </dsp:nvSpPr>
      <dsp:spPr>
        <a:xfrm>
          <a:off x="1188144" y="1690558"/>
          <a:ext cx="2893273" cy="553853"/>
        </a:xfrm>
        <a:custGeom>
          <a:avLst/>
          <a:gdLst/>
          <a:ahLst/>
          <a:cxnLst/>
          <a:rect l="0" t="0" r="0" b="0"/>
          <a:pathLst>
            <a:path>
              <a:moveTo>
                <a:pt x="2893273" y="0"/>
              </a:moveTo>
              <a:lnTo>
                <a:pt x="2893273" y="304343"/>
              </a:lnTo>
              <a:lnTo>
                <a:pt x="0" y="304343"/>
              </a:lnTo>
              <a:lnTo>
                <a:pt x="0" y="55385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B91D82-0158-413F-A4EB-805A8F965C0F}">
      <dsp:nvSpPr>
        <dsp:cNvPr id="0" name=""/>
        <dsp:cNvSpPr/>
      </dsp:nvSpPr>
      <dsp:spPr>
        <a:xfrm>
          <a:off x="2609663" y="212150"/>
          <a:ext cx="2943509" cy="147840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err="1" smtClean="0"/>
            <a:t>Provincial</a:t>
          </a:r>
          <a:r>
            <a:rPr lang="tr-TR" sz="2500" kern="1200" dirty="0" smtClean="0"/>
            <a:t> </a:t>
          </a:r>
          <a:r>
            <a:rPr lang="tr-TR" sz="2500" kern="1200" dirty="0" err="1" smtClean="0"/>
            <a:t>Health</a:t>
          </a:r>
          <a:r>
            <a:rPr lang="tr-TR" sz="2500" kern="1200" dirty="0" smtClean="0"/>
            <a:t> Service </a:t>
          </a:r>
          <a:r>
            <a:rPr lang="tr-TR" sz="2500" kern="1200" dirty="0" err="1" smtClean="0"/>
            <a:t>Indicators</a:t>
          </a:r>
          <a:r>
            <a:rPr lang="tr-TR" sz="2500" kern="1200" dirty="0" smtClean="0"/>
            <a:t> Guide</a:t>
          </a:r>
          <a:endParaRPr lang="tr-TR" sz="2500" kern="1200" dirty="0"/>
        </a:p>
      </dsp:txBody>
      <dsp:txXfrm>
        <a:off x="2609663" y="212150"/>
        <a:ext cx="2943509" cy="1478408"/>
      </dsp:txXfrm>
    </dsp:sp>
    <dsp:sp modelId="{818968E8-F90A-4425-8ECE-BA99F163A240}">
      <dsp:nvSpPr>
        <dsp:cNvPr id="0" name=""/>
        <dsp:cNvSpPr/>
      </dsp:nvSpPr>
      <dsp:spPr>
        <a:xfrm>
          <a:off x="0" y="2244412"/>
          <a:ext cx="2376289" cy="118814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smtClean="0"/>
            <a:t>General Information </a:t>
          </a:r>
          <a:r>
            <a:rPr lang="tr-TR" sz="2500" kern="1200" dirty="0" err="1" smtClean="0"/>
            <a:t>about</a:t>
          </a:r>
          <a:r>
            <a:rPr lang="tr-TR" sz="2500" kern="1200" dirty="0" smtClean="0"/>
            <a:t> </a:t>
          </a:r>
          <a:r>
            <a:rPr lang="tr-TR" sz="2500" kern="1200" dirty="0" err="1" smtClean="0"/>
            <a:t>the</a:t>
          </a:r>
          <a:r>
            <a:rPr lang="tr-TR" sz="2500" kern="1200" dirty="0" smtClean="0"/>
            <a:t> </a:t>
          </a:r>
          <a:r>
            <a:rPr lang="tr-TR" sz="2500" kern="1200" dirty="0" err="1" smtClean="0"/>
            <a:t>Province</a:t>
          </a:r>
          <a:endParaRPr lang="tr-TR" sz="2500" kern="1200" dirty="0"/>
        </a:p>
      </dsp:txBody>
      <dsp:txXfrm>
        <a:off x="0" y="2244412"/>
        <a:ext cx="2376289" cy="1188144"/>
      </dsp:txXfrm>
    </dsp:sp>
    <dsp:sp modelId="{F5270AC5-7982-4613-A246-0CE253E93DDD}">
      <dsp:nvSpPr>
        <dsp:cNvPr id="0" name=""/>
        <dsp:cNvSpPr/>
      </dsp:nvSpPr>
      <dsp:spPr>
        <a:xfrm>
          <a:off x="2893297" y="2277240"/>
          <a:ext cx="2376289" cy="118814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Provincial Health Organization and Investments </a:t>
          </a:r>
          <a:endParaRPr lang="tr-TR" sz="2500" kern="1200" dirty="0"/>
        </a:p>
      </dsp:txBody>
      <dsp:txXfrm>
        <a:off x="2893297" y="2277240"/>
        <a:ext cx="2376289" cy="1188144"/>
      </dsp:txXfrm>
    </dsp:sp>
    <dsp:sp modelId="{5E603848-6AC0-46AD-B946-E66FD60C584C}">
      <dsp:nvSpPr>
        <dsp:cNvPr id="0" name=""/>
        <dsp:cNvSpPr/>
      </dsp:nvSpPr>
      <dsp:spPr>
        <a:xfrm>
          <a:off x="5722673" y="2244412"/>
          <a:ext cx="2376289" cy="1188144"/>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err="1" smtClean="0"/>
            <a:t>Health</a:t>
          </a:r>
          <a:r>
            <a:rPr lang="tr-TR" sz="2500" kern="1200" dirty="0" smtClean="0"/>
            <a:t> Service </a:t>
          </a:r>
          <a:r>
            <a:rPr lang="tr-TR" sz="2500" kern="1200" dirty="0" err="1" smtClean="0"/>
            <a:t>Indicators</a:t>
          </a:r>
          <a:endParaRPr lang="tr-TR" sz="2500" kern="1200" dirty="0"/>
        </a:p>
      </dsp:txBody>
      <dsp:txXfrm>
        <a:off x="5722673" y="2244412"/>
        <a:ext cx="2376289" cy="118814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12FFA-F049-48F0-BF49-E71DC0F21011}">
      <dsp:nvSpPr>
        <dsp:cNvPr id="0" name=""/>
        <dsp:cNvSpPr/>
      </dsp:nvSpPr>
      <dsp:spPr>
        <a:xfrm>
          <a:off x="1509544" y="2571276"/>
          <a:ext cx="2086438" cy="2806359"/>
        </a:xfrm>
        <a:custGeom>
          <a:avLst/>
          <a:gdLst/>
          <a:ahLst/>
          <a:cxnLst/>
          <a:rect l="0" t="0" r="0" b="0"/>
          <a:pathLst>
            <a:path>
              <a:moveTo>
                <a:pt x="0" y="0"/>
              </a:moveTo>
              <a:lnTo>
                <a:pt x="1043219" y="0"/>
              </a:lnTo>
              <a:lnTo>
                <a:pt x="1043219" y="2806359"/>
              </a:lnTo>
              <a:lnTo>
                <a:pt x="2086438" y="280635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77850">
            <a:lnSpc>
              <a:spcPct val="90000"/>
            </a:lnSpc>
            <a:spcBef>
              <a:spcPct val="0"/>
            </a:spcBef>
            <a:spcAft>
              <a:spcPct val="35000"/>
            </a:spcAft>
          </a:pPr>
          <a:endParaRPr lang="tr-TR" sz="1300" kern="1200"/>
        </a:p>
      </dsp:txBody>
      <dsp:txXfrm>
        <a:off x="2465339" y="3887032"/>
        <a:ext cx="174849" cy="174849"/>
      </dsp:txXfrm>
    </dsp:sp>
    <dsp:sp modelId="{1B9662A5-98FA-4F81-96F1-0D788592D6DF}">
      <dsp:nvSpPr>
        <dsp:cNvPr id="0" name=""/>
        <dsp:cNvSpPr/>
      </dsp:nvSpPr>
      <dsp:spPr>
        <a:xfrm>
          <a:off x="1509544" y="2571276"/>
          <a:ext cx="2086438" cy="1585003"/>
        </a:xfrm>
        <a:custGeom>
          <a:avLst/>
          <a:gdLst/>
          <a:ahLst/>
          <a:cxnLst/>
          <a:rect l="0" t="0" r="0" b="0"/>
          <a:pathLst>
            <a:path>
              <a:moveTo>
                <a:pt x="0" y="0"/>
              </a:moveTo>
              <a:lnTo>
                <a:pt x="1043219" y="0"/>
              </a:lnTo>
              <a:lnTo>
                <a:pt x="1043219" y="1585003"/>
              </a:lnTo>
              <a:lnTo>
                <a:pt x="2086438" y="158500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p>
      </dsp:txBody>
      <dsp:txXfrm>
        <a:off x="2487258" y="3298273"/>
        <a:ext cx="131010" cy="131010"/>
      </dsp:txXfrm>
    </dsp:sp>
    <dsp:sp modelId="{E268D09D-D652-4D5A-BF0F-FF4AC7DB90A9}">
      <dsp:nvSpPr>
        <dsp:cNvPr id="0" name=""/>
        <dsp:cNvSpPr/>
      </dsp:nvSpPr>
      <dsp:spPr>
        <a:xfrm>
          <a:off x="1509544" y="2571276"/>
          <a:ext cx="2086438" cy="363646"/>
        </a:xfrm>
        <a:custGeom>
          <a:avLst/>
          <a:gdLst/>
          <a:ahLst/>
          <a:cxnLst/>
          <a:rect l="0" t="0" r="0" b="0"/>
          <a:pathLst>
            <a:path>
              <a:moveTo>
                <a:pt x="0" y="0"/>
              </a:moveTo>
              <a:lnTo>
                <a:pt x="1043219" y="0"/>
              </a:lnTo>
              <a:lnTo>
                <a:pt x="1043219" y="363646"/>
              </a:lnTo>
              <a:lnTo>
                <a:pt x="2086438" y="363646"/>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p>
      </dsp:txBody>
      <dsp:txXfrm>
        <a:off x="2499816" y="2700152"/>
        <a:ext cx="105894" cy="105894"/>
      </dsp:txXfrm>
    </dsp:sp>
    <dsp:sp modelId="{88C943F5-340B-4843-A06A-710A2E4ADED9}">
      <dsp:nvSpPr>
        <dsp:cNvPr id="0" name=""/>
        <dsp:cNvSpPr/>
      </dsp:nvSpPr>
      <dsp:spPr>
        <a:xfrm>
          <a:off x="1509544" y="1713566"/>
          <a:ext cx="2086438" cy="857709"/>
        </a:xfrm>
        <a:custGeom>
          <a:avLst/>
          <a:gdLst/>
          <a:ahLst/>
          <a:cxnLst/>
          <a:rect l="0" t="0" r="0" b="0"/>
          <a:pathLst>
            <a:path>
              <a:moveTo>
                <a:pt x="0" y="857709"/>
              </a:moveTo>
              <a:lnTo>
                <a:pt x="1043219" y="857709"/>
              </a:lnTo>
              <a:lnTo>
                <a:pt x="1043219" y="0"/>
              </a:lnTo>
              <a:lnTo>
                <a:pt x="2086438"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tr-TR" sz="800" kern="1200"/>
        </a:p>
      </dsp:txBody>
      <dsp:txXfrm>
        <a:off x="2496367" y="2086025"/>
        <a:ext cx="112792" cy="112792"/>
      </dsp:txXfrm>
    </dsp:sp>
    <dsp:sp modelId="{D8405A05-69BA-4DDA-AC29-2DD814729485}">
      <dsp:nvSpPr>
        <dsp:cNvPr id="0" name=""/>
        <dsp:cNvSpPr/>
      </dsp:nvSpPr>
      <dsp:spPr>
        <a:xfrm>
          <a:off x="1509544" y="492210"/>
          <a:ext cx="2086438" cy="2079066"/>
        </a:xfrm>
        <a:custGeom>
          <a:avLst/>
          <a:gdLst/>
          <a:ahLst/>
          <a:cxnLst/>
          <a:rect l="0" t="0" r="0" b="0"/>
          <a:pathLst>
            <a:path>
              <a:moveTo>
                <a:pt x="0" y="2079066"/>
              </a:moveTo>
              <a:lnTo>
                <a:pt x="1043219" y="2079066"/>
              </a:lnTo>
              <a:lnTo>
                <a:pt x="1043219" y="0"/>
              </a:lnTo>
              <a:lnTo>
                <a:pt x="2086438"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tr-TR" sz="1100" kern="1200"/>
        </a:p>
      </dsp:txBody>
      <dsp:txXfrm>
        <a:off x="2479127" y="1458107"/>
        <a:ext cx="147273" cy="147273"/>
      </dsp:txXfrm>
    </dsp:sp>
    <dsp:sp modelId="{E5593787-2AB8-4DE7-A96C-F871EA3444C7}">
      <dsp:nvSpPr>
        <dsp:cNvPr id="0" name=""/>
        <dsp:cNvSpPr/>
      </dsp:nvSpPr>
      <dsp:spPr>
        <a:xfrm rot="16200000">
          <a:off x="-1550275" y="2082734"/>
          <a:ext cx="5142553" cy="9770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err="1" smtClean="0">
              <a:solidFill>
                <a:schemeClr val="bg1"/>
              </a:solidFill>
            </a:rPr>
            <a:t>The</a:t>
          </a:r>
          <a:r>
            <a:rPr lang="tr-TR" sz="2600" kern="1200" dirty="0" smtClean="0">
              <a:solidFill>
                <a:schemeClr val="bg1"/>
              </a:solidFill>
            </a:rPr>
            <a:t> </a:t>
          </a:r>
          <a:r>
            <a:rPr lang="tr-TR" sz="2600" kern="1200" dirty="0" err="1" smtClean="0">
              <a:solidFill>
                <a:schemeClr val="bg1"/>
              </a:solidFill>
            </a:rPr>
            <a:t>Hospital</a:t>
          </a:r>
          <a:r>
            <a:rPr lang="tr-TR" sz="2600" kern="1200" dirty="0" smtClean="0">
              <a:solidFill>
                <a:schemeClr val="bg1"/>
              </a:solidFill>
            </a:rPr>
            <a:t> </a:t>
          </a:r>
          <a:r>
            <a:rPr lang="tr-TR" sz="2600" kern="1200" dirty="0" err="1" smtClean="0">
              <a:solidFill>
                <a:schemeClr val="bg1"/>
              </a:solidFill>
            </a:rPr>
            <a:t>Inspection</a:t>
          </a:r>
          <a:r>
            <a:rPr lang="tr-TR" sz="2600" kern="1200" dirty="0" smtClean="0">
              <a:solidFill>
                <a:schemeClr val="bg1"/>
              </a:solidFill>
            </a:rPr>
            <a:t> Guide</a:t>
          </a:r>
          <a:endParaRPr lang="tr-TR" sz="2600" kern="1200" dirty="0">
            <a:solidFill>
              <a:schemeClr val="bg1"/>
            </a:solidFill>
          </a:endParaRPr>
        </a:p>
      </dsp:txBody>
      <dsp:txXfrm>
        <a:off x="-1550275" y="2082734"/>
        <a:ext cx="5142553" cy="977085"/>
      </dsp:txXfrm>
    </dsp:sp>
    <dsp:sp modelId="{DB56A0CF-D1DF-4532-B14F-CCF45DBECB03}">
      <dsp:nvSpPr>
        <dsp:cNvPr id="0" name=""/>
        <dsp:cNvSpPr/>
      </dsp:nvSpPr>
      <dsp:spPr>
        <a:xfrm>
          <a:off x="3595982" y="3667"/>
          <a:ext cx="3204839" cy="9770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err="1" smtClean="0">
              <a:solidFill>
                <a:schemeClr val="bg1"/>
              </a:solidFill>
              <a:effectLst/>
              <a:latin typeface="+mn-lt"/>
              <a:ea typeface="+mn-ea"/>
              <a:cs typeface="+mn-cs"/>
            </a:rPr>
            <a:t>Emergency</a:t>
          </a:r>
          <a:r>
            <a:rPr lang="tr-TR" sz="2600" kern="1200" dirty="0" smtClean="0">
              <a:solidFill>
                <a:schemeClr val="bg1"/>
              </a:solidFill>
              <a:effectLst/>
              <a:latin typeface="+mn-lt"/>
              <a:ea typeface="+mn-ea"/>
              <a:cs typeface="+mn-cs"/>
            </a:rPr>
            <a:t> Service </a:t>
          </a:r>
          <a:r>
            <a:rPr lang="tr-TR" sz="2600" kern="1200" dirty="0" err="1" smtClean="0">
              <a:solidFill>
                <a:schemeClr val="bg1"/>
              </a:solidFill>
              <a:effectLst/>
              <a:latin typeface="+mn-lt"/>
              <a:ea typeface="+mn-ea"/>
              <a:cs typeface="+mn-cs"/>
            </a:rPr>
            <a:t>Standards</a:t>
          </a:r>
          <a:endParaRPr lang="tr-TR" sz="2600" kern="1200" dirty="0">
            <a:solidFill>
              <a:schemeClr val="bg1"/>
            </a:solidFill>
          </a:endParaRPr>
        </a:p>
      </dsp:txBody>
      <dsp:txXfrm>
        <a:off x="3595982" y="3667"/>
        <a:ext cx="3204839" cy="977085"/>
      </dsp:txXfrm>
    </dsp:sp>
    <dsp:sp modelId="{BA6A2D5A-F57B-4EDF-93BC-59A830E0DB94}">
      <dsp:nvSpPr>
        <dsp:cNvPr id="0" name=""/>
        <dsp:cNvSpPr/>
      </dsp:nvSpPr>
      <dsp:spPr>
        <a:xfrm>
          <a:off x="3595982" y="1225024"/>
          <a:ext cx="3204839" cy="9770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err="1" smtClean="0">
              <a:solidFill>
                <a:schemeClr val="bg1"/>
              </a:solidFill>
              <a:effectLst/>
              <a:latin typeface="+mn-lt"/>
              <a:ea typeface="+mn-ea"/>
              <a:cs typeface="+mn-cs"/>
            </a:rPr>
            <a:t>Building</a:t>
          </a:r>
          <a:r>
            <a:rPr lang="tr-TR" sz="2600" kern="1200" dirty="0" smtClean="0">
              <a:solidFill>
                <a:schemeClr val="bg1"/>
              </a:solidFill>
              <a:effectLst/>
              <a:latin typeface="+mn-lt"/>
              <a:ea typeface="+mn-ea"/>
              <a:cs typeface="+mn-cs"/>
            </a:rPr>
            <a:t> </a:t>
          </a:r>
          <a:r>
            <a:rPr lang="tr-TR" sz="2600" kern="1200" dirty="0" err="1" smtClean="0">
              <a:solidFill>
                <a:schemeClr val="bg1"/>
              </a:solidFill>
              <a:effectLst/>
              <a:latin typeface="+mn-lt"/>
              <a:ea typeface="+mn-ea"/>
              <a:cs typeface="+mn-cs"/>
            </a:rPr>
            <a:t>and</a:t>
          </a:r>
          <a:r>
            <a:rPr lang="tr-TR" sz="2600" kern="1200" dirty="0" smtClean="0">
              <a:solidFill>
                <a:schemeClr val="bg1"/>
              </a:solidFill>
              <a:effectLst/>
              <a:latin typeface="+mn-lt"/>
              <a:ea typeface="+mn-ea"/>
              <a:cs typeface="+mn-cs"/>
            </a:rPr>
            <a:t> Service </a:t>
          </a:r>
          <a:r>
            <a:rPr lang="tr-TR" sz="2600" kern="1200" dirty="0" err="1" smtClean="0">
              <a:solidFill>
                <a:schemeClr val="bg1"/>
              </a:solidFill>
              <a:effectLst/>
              <a:latin typeface="+mn-lt"/>
              <a:ea typeface="+mn-ea"/>
              <a:cs typeface="+mn-cs"/>
            </a:rPr>
            <a:t>Unit</a:t>
          </a:r>
          <a:r>
            <a:rPr lang="tr-TR" sz="2600" kern="1200" dirty="0" smtClean="0">
              <a:solidFill>
                <a:schemeClr val="bg1"/>
              </a:solidFill>
              <a:effectLst/>
              <a:latin typeface="+mn-lt"/>
              <a:ea typeface="+mn-ea"/>
              <a:cs typeface="+mn-cs"/>
            </a:rPr>
            <a:t> </a:t>
          </a:r>
          <a:r>
            <a:rPr lang="tr-TR" sz="2600" kern="1200" dirty="0" err="1" smtClean="0">
              <a:solidFill>
                <a:schemeClr val="bg1"/>
              </a:solidFill>
              <a:effectLst/>
              <a:latin typeface="+mn-lt"/>
              <a:ea typeface="+mn-ea"/>
              <a:cs typeface="+mn-cs"/>
            </a:rPr>
            <a:t>Standards</a:t>
          </a:r>
          <a:endParaRPr lang="tr-TR" sz="2600" kern="1200" dirty="0">
            <a:solidFill>
              <a:schemeClr val="bg1"/>
            </a:solidFill>
          </a:endParaRPr>
        </a:p>
      </dsp:txBody>
      <dsp:txXfrm>
        <a:off x="3595982" y="1225024"/>
        <a:ext cx="3204839" cy="977085"/>
      </dsp:txXfrm>
    </dsp:sp>
    <dsp:sp modelId="{DDE1388A-D8B5-4E66-8138-4ACBF76AF483}">
      <dsp:nvSpPr>
        <dsp:cNvPr id="0" name=""/>
        <dsp:cNvSpPr/>
      </dsp:nvSpPr>
      <dsp:spPr>
        <a:xfrm>
          <a:off x="3595982" y="2446380"/>
          <a:ext cx="3204839" cy="9770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err="1" smtClean="0">
              <a:solidFill>
                <a:schemeClr val="bg1"/>
              </a:solidFill>
              <a:effectLst/>
              <a:latin typeface="+mn-lt"/>
              <a:ea typeface="+mn-ea"/>
              <a:cs typeface="+mn-cs"/>
            </a:rPr>
            <a:t>Personnel</a:t>
          </a:r>
          <a:r>
            <a:rPr lang="tr-TR" sz="2600" kern="1200" dirty="0" smtClean="0">
              <a:solidFill>
                <a:schemeClr val="bg1"/>
              </a:solidFill>
              <a:effectLst/>
              <a:latin typeface="+mn-lt"/>
              <a:ea typeface="+mn-ea"/>
              <a:cs typeface="+mn-cs"/>
            </a:rPr>
            <a:t> </a:t>
          </a:r>
          <a:r>
            <a:rPr lang="tr-TR" sz="2600" kern="1200" dirty="0" err="1" smtClean="0">
              <a:solidFill>
                <a:schemeClr val="bg1"/>
              </a:solidFill>
              <a:effectLst/>
              <a:latin typeface="+mn-lt"/>
              <a:ea typeface="+mn-ea"/>
              <a:cs typeface="+mn-cs"/>
            </a:rPr>
            <a:t>Status</a:t>
          </a:r>
          <a:r>
            <a:rPr lang="tr-TR" sz="2600" kern="1200" dirty="0" smtClean="0">
              <a:solidFill>
                <a:schemeClr val="bg1"/>
              </a:solidFill>
              <a:effectLst/>
              <a:latin typeface="+mn-lt"/>
              <a:ea typeface="+mn-ea"/>
              <a:cs typeface="+mn-cs"/>
            </a:rPr>
            <a:t> </a:t>
          </a:r>
          <a:r>
            <a:rPr lang="tr-TR" sz="2600" kern="1200" dirty="0" err="1" smtClean="0">
              <a:solidFill>
                <a:schemeClr val="bg1"/>
              </a:solidFill>
              <a:effectLst/>
              <a:latin typeface="+mn-lt"/>
              <a:ea typeface="+mn-ea"/>
              <a:cs typeface="+mn-cs"/>
            </a:rPr>
            <a:t>Standards</a:t>
          </a:r>
          <a:endParaRPr lang="tr-TR" sz="2600" kern="1200" dirty="0">
            <a:solidFill>
              <a:schemeClr val="bg1"/>
            </a:solidFill>
          </a:endParaRPr>
        </a:p>
      </dsp:txBody>
      <dsp:txXfrm>
        <a:off x="3595982" y="2446380"/>
        <a:ext cx="3204839" cy="977085"/>
      </dsp:txXfrm>
    </dsp:sp>
    <dsp:sp modelId="{392A0FAD-E40B-45D0-95EE-EAA24CCDB701}">
      <dsp:nvSpPr>
        <dsp:cNvPr id="0" name=""/>
        <dsp:cNvSpPr/>
      </dsp:nvSpPr>
      <dsp:spPr>
        <a:xfrm>
          <a:off x="3595982" y="3667737"/>
          <a:ext cx="3204839" cy="9770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err="1" smtClean="0">
              <a:solidFill>
                <a:schemeClr val="bg1"/>
              </a:solidFill>
              <a:effectLst/>
              <a:latin typeface="+mn-lt"/>
              <a:ea typeface="+mn-ea"/>
              <a:cs typeface="+mn-cs"/>
            </a:rPr>
            <a:t>Medical</a:t>
          </a:r>
          <a:r>
            <a:rPr lang="tr-TR" sz="2600" kern="1200" dirty="0" smtClean="0">
              <a:solidFill>
                <a:schemeClr val="bg1"/>
              </a:solidFill>
              <a:effectLst/>
              <a:latin typeface="+mn-lt"/>
              <a:ea typeface="+mn-ea"/>
              <a:cs typeface="+mn-cs"/>
            </a:rPr>
            <a:t> Device, </a:t>
          </a:r>
          <a:r>
            <a:rPr lang="tr-TR" sz="2600" kern="1200" dirty="0" err="1" smtClean="0">
              <a:solidFill>
                <a:schemeClr val="bg1"/>
              </a:solidFill>
              <a:effectLst/>
              <a:latin typeface="+mn-lt"/>
              <a:ea typeface="+mn-ea"/>
              <a:cs typeface="+mn-cs"/>
            </a:rPr>
            <a:t>Equipment</a:t>
          </a:r>
          <a:r>
            <a:rPr lang="tr-TR" sz="2600" kern="1200" dirty="0" smtClean="0">
              <a:solidFill>
                <a:schemeClr val="bg1"/>
              </a:solidFill>
              <a:effectLst/>
              <a:latin typeface="+mn-lt"/>
              <a:ea typeface="+mn-ea"/>
              <a:cs typeface="+mn-cs"/>
            </a:rPr>
            <a:t> </a:t>
          </a:r>
          <a:r>
            <a:rPr lang="tr-TR" sz="2600" kern="1200" dirty="0" err="1" smtClean="0">
              <a:solidFill>
                <a:schemeClr val="bg1"/>
              </a:solidFill>
              <a:effectLst/>
              <a:latin typeface="+mn-lt"/>
              <a:ea typeface="+mn-ea"/>
              <a:cs typeface="+mn-cs"/>
            </a:rPr>
            <a:t>and</a:t>
          </a:r>
          <a:r>
            <a:rPr lang="tr-TR" sz="2600" kern="1200" dirty="0" smtClean="0">
              <a:solidFill>
                <a:schemeClr val="bg1"/>
              </a:solidFill>
              <a:effectLst/>
              <a:latin typeface="+mn-lt"/>
              <a:ea typeface="+mn-ea"/>
              <a:cs typeface="+mn-cs"/>
            </a:rPr>
            <a:t> </a:t>
          </a:r>
          <a:r>
            <a:rPr lang="tr-TR" sz="2600" kern="1200" dirty="0" err="1" smtClean="0">
              <a:solidFill>
                <a:schemeClr val="bg1"/>
              </a:solidFill>
              <a:effectLst/>
              <a:latin typeface="+mn-lt"/>
              <a:ea typeface="+mn-ea"/>
              <a:cs typeface="+mn-cs"/>
            </a:rPr>
            <a:t>Material</a:t>
          </a:r>
          <a:r>
            <a:rPr lang="tr-TR" sz="2600" kern="1200" dirty="0" smtClean="0">
              <a:solidFill>
                <a:schemeClr val="bg1"/>
              </a:solidFill>
              <a:effectLst/>
              <a:latin typeface="+mn-lt"/>
              <a:ea typeface="+mn-ea"/>
              <a:cs typeface="+mn-cs"/>
            </a:rPr>
            <a:t> </a:t>
          </a:r>
          <a:r>
            <a:rPr lang="tr-TR" sz="2600" kern="1200" dirty="0" err="1" smtClean="0">
              <a:solidFill>
                <a:schemeClr val="bg1"/>
              </a:solidFill>
              <a:effectLst/>
              <a:latin typeface="+mn-lt"/>
              <a:ea typeface="+mn-ea"/>
              <a:cs typeface="+mn-cs"/>
            </a:rPr>
            <a:t>Standards</a:t>
          </a:r>
          <a:endParaRPr lang="tr-TR" sz="2600" kern="1200" dirty="0">
            <a:solidFill>
              <a:schemeClr val="bg1"/>
            </a:solidFill>
          </a:endParaRPr>
        </a:p>
      </dsp:txBody>
      <dsp:txXfrm>
        <a:off x="3595982" y="3667737"/>
        <a:ext cx="3204839" cy="977085"/>
      </dsp:txXfrm>
    </dsp:sp>
    <dsp:sp modelId="{F8699DC2-4601-4BF2-8CE4-DDDA4A4C61D8}">
      <dsp:nvSpPr>
        <dsp:cNvPr id="0" name=""/>
        <dsp:cNvSpPr/>
      </dsp:nvSpPr>
      <dsp:spPr>
        <a:xfrm>
          <a:off x="3595982" y="4889093"/>
          <a:ext cx="3204839" cy="9770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err="1" smtClean="0">
              <a:solidFill>
                <a:schemeClr val="bg1"/>
              </a:solidFill>
              <a:effectLst/>
              <a:latin typeface="+mn-lt"/>
              <a:ea typeface="+mn-ea"/>
              <a:cs typeface="+mn-cs"/>
            </a:rPr>
            <a:t>Pharmaceutical</a:t>
          </a:r>
          <a:r>
            <a:rPr lang="tr-TR" sz="2600" kern="1200" dirty="0" smtClean="0">
              <a:solidFill>
                <a:schemeClr val="bg1"/>
              </a:solidFill>
              <a:effectLst/>
              <a:latin typeface="+mn-lt"/>
              <a:ea typeface="+mn-ea"/>
              <a:cs typeface="+mn-cs"/>
            </a:rPr>
            <a:t> </a:t>
          </a:r>
          <a:r>
            <a:rPr lang="tr-TR" sz="2600" kern="1200" dirty="0" err="1" smtClean="0">
              <a:solidFill>
                <a:schemeClr val="bg1"/>
              </a:solidFill>
              <a:effectLst/>
              <a:latin typeface="+mn-lt"/>
              <a:ea typeface="+mn-ea"/>
              <a:cs typeface="+mn-cs"/>
            </a:rPr>
            <a:t>Standards</a:t>
          </a:r>
          <a:r>
            <a:rPr lang="tr-TR" sz="2600" kern="1200" dirty="0" smtClean="0">
              <a:solidFill>
                <a:schemeClr val="bg1"/>
              </a:solidFill>
              <a:effectLst/>
              <a:latin typeface="+mn-lt"/>
              <a:ea typeface="+mn-ea"/>
              <a:cs typeface="+mn-cs"/>
            </a:rPr>
            <a:t>.</a:t>
          </a:r>
          <a:endParaRPr lang="tr-TR" sz="2600" kern="1200" dirty="0">
            <a:solidFill>
              <a:schemeClr val="bg1"/>
            </a:solidFill>
          </a:endParaRPr>
        </a:p>
      </dsp:txBody>
      <dsp:txXfrm>
        <a:off x="3595982" y="4889093"/>
        <a:ext cx="3204839" cy="97708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4B9FB2-F56C-45A6-AC6A-028676386800}">
      <dsp:nvSpPr>
        <dsp:cNvPr id="0" name=""/>
        <dsp:cNvSpPr/>
      </dsp:nvSpPr>
      <dsp:spPr>
        <a:xfrm>
          <a:off x="0" y="0"/>
          <a:ext cx="81280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AAB4C1-2DF8-44E0-8A6C-E938D2049DDE}">
      <dsp:nvSpPr>
        <dsp:cNvPr id="0" name=""/>
        <dsp:cNvSpPr/>
      </dsp:nvSpPr>
      <dsp:spPr>
        <a:xfrm>
          <a:off x="0" y="0"/>
          <a:ext cx="1625600" cy="5418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179070" tIns="179070" rIns="179070" bIns="179070" numCol="1" spcCol="1270" anchor="t" anchorCtr="0">
          <a:noAutofit/>
        </a:bodyPr>
        <a:lstStyle/>
        <a:p>
          <a:pPr lvl="0" algn="ctr" defTabSz="2089150">
            <a:lnSpc>
              <a:spcPct val="90000"/>
            </a:lnSpc>
            <a:spcBef>
              <a:spcPct val="0"/>
            </a:spcBef>
            <a:spcAft>
              <a:spcPct val="35000"/>
            </a:spcAft>
          </a:pPr>
          <a:r>
            <a:rPr lang="tr-TR" sz="4700" kern="1200" dirty="0" smtClean="0"/>
            <a:t>I</a:t>
          </a:r>
          <a:r>
            <a:rPr lang="en-US" sz="4700" kern="1200" dirty="0" err="1" smtClean="0"/>
            <a:t>nspection</a:t>
          </a:r>
          <a:r>
            <a:rPr lang="en-US" sz="4700" kern="1200" dirty="0" smtClean="0"/>
            <a:t> in </a:t>
          </a:r>
          <a:r>
            <a:rPr lang="en-US" sz="4700" kern="1200" dirty="0" err="1" smtClean="0"/>
            <a:t>Kütahya</a:t>
          </a:r>
          <a:r>
            <a:rPr lang="en-US" sz="4700" kern="1200" dirty="0" smtClean="0"/>
            <a:t> province </a:t>
          </a:r>
          <a:endParaRPr lang="tr-TR" sz="4700" kern="1200" dirty="0"/>
        </a:p>
      </dsp:txBody>
      <dsp:txXfrm>
        <a:off x="0" y="0"/>
        <a:ext cx="1625600" cy="5418667"/>
      </dsp:txXfrm>
    </dsp:sp>
    <dsp:sp modelId="{B5003C93-27D2-4012-867C-AE08841E8616}">
      <dsp:nvSpPr>
        <dsp:cNvPr id="0" name=""/>
        <dsp:cNvSpPr/>
      </dsp:nvSpPr>
      <dsp:spPr>
        <a:xfrm>
          <a:off x="1747520" y="84666"/>
          <a:ext cx="6380480"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kern="1200" dirty="0" smtClean="0"/>
            <a:t>Data on indicators included in the Provincial Health Service Indicators Guide were provided.</a:t>
          </a:r>
          <a:endParaRPr lang="tr-TR" sz="2800" kern="1200" dirty="0"/>
        </a:p>
      </dsp:txBody>
      <dsp:txXfrm>
        <a:off x="1747520" y="84666"/>
        <a:ext cx="6380480" cy="1693333"/>
      </dsp:txXfrm>
    </dsp:sp>
    <dsp:sp modelId="{CD55B95B-7FF3-4AF4-8C3B-7CFA7BC5F6AF}">
      <dsp:nvSpPr>
        <dsp:cNvPr id="0" name=""/>
        <dsp:cNvSpPr/>
      </dsp:nvSpPr>
      <dsp:spPr>
        <a:xfrm>
          <a:off x="1625599" y="1778000"/>
          <a:ext cx="6502400"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F58E84-68B3-4986-9823-9A99141BEA1F}">
      <dsp:nvSpPr>
        <dsp:cNvPr id="0" name=""/>
        <dsp:cNvSpPr/>
      </dsp:nvSpPr>
      <dsp:spPr>
        <a:xfrm>
          <a:off x="1747520" y="1862666"/>
          <a:ext cx="6380480"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kern="1200" smtClean="0"/>
            <a:t>Hospitals</a:t>
          </a:r>
          <a:r>
            <a:rPr lang="tr-TR" sz="2800" kern="1200" dirty="0" smtClean="0"/>
            <a:t> </a:t>
          </a:r>
          <a:r>
            <a:rPr lang="tr-TR" sz="2800" kern="1200" dirty="0" err="1" smtClean="0"/>
            <a:t>have</a:t>
          </a:r>
          <a:r>
            <a:rPr lang="tr-TR" sz="2800" kern="1200" dirty="0" smtClean="0"/>
            <a:t> </a:t>
          </a:r>
          <a:r>
            <a:rPr lang="tr-TR" sz="2800" kern="1200" dirty="0" err="1" smtClean="0"/>
            <a:t>been</a:t>
          </a:r>
          <a:r>
            <a:rPr lang="tr-TR" sz="2800" kern="1200" dirty="0" smtClean="0"/>
            <a:t> </a:t>
          </a:r>
          <a:r>
            <a:rPr lang="tr-TR" sz="2800" kern="1200" dirty="0" err="1" smtClean="0"/>
            <a:t>inspected</a:t>
          </a:r>
          <a:r>
            <a:rPr lang="tr-TR" sz="2800" kern="1200" dirty="0" smtClean="0"/>
            <a:t> in </a:t>
          </a:r>
          <a:r>
            <a:rPr lang="tr-TR" sz="2800" kern="1200" dirty="0" err="1" smtClean="0"/>
            <a:t>line</a:t>
          </a:r>
          <a:r>
            <a:rPr lang="tr-TR" sz="2800" kern="1200" dirty="0" smtClean="0"/>
            <a:t> </a:t>
          </a:r>
          <a:r>
            <a:rPr lang="tr-TR" sz="2800" kern="1200" dirty="0" err="1" smtClean="0"/>
            <a:t>with</a:t>
          </a:r>
          <a:r>
            <a:rPr lang="tr-TR" sz="2800" kern="1200" dirty="0" smtClean="0"/>
            <a:t> </a:t>
          </a:r>
          <a:r>
            <a:rPr lang="tr-TR" sz="2800" kern="1200" dirty="0" err="1" smtClean="0"/>
            <a:t>the</a:t>
          </a:r>
          <a:r>
            <a:rPr lang="tr-TR" sz="2800" kern="1200" dirty="0" smtClean="0"/>
            <a:t> </a:t>
          </a:r>
          <a:r>
            <a:rPr lang="tr-TR" sz="2800" kern="1200" dirty="0" err="1" smtClean="0"/>
            <a:t>standards</a:t>
          </a:r>
          <a:r>
            <a:rPr lang="tr-TR" sz="2800" kern="1200" dirty="0" smtClean="0"/>
            <a:t> in </a:t>
          </a:r>
          <a:r>
            <a:rPr lang="tr-TR" sz="2800" kern="1200" dirty="0" err="1" smtClean="0"/>
            <a:t>the</a:t>
          </a:r>
          <a:r>
            <a:rPr lang="tr-TR" sz="2800" kern="1200" dirty="0" smtClean="0"/>
            <a:t> </a:t>
          </a:r>
          <a:r>
            <a:rPr lang="tr-TR" sz="2800" kern="1200" dirty="0" err="1" smtClean="0"/>
            <a:t>Hospital</a:t>
          </a:r>
          <a:r>
            <a:rPr lang="tr-TR" sz="2800" kern="1200" dirty="0" smtClean="0"/>
            <a:t> </a:t>
          </a:r>
          <a:r>
            <a:rPr lang="tr-TR" sz="2800" kern="1200" dirty="0" err="1" smtClean="0"/>
            <a:t>Inspection</a:t>
          </a:r>
          <a:r>
            <a:rPr lang="tr-TR" sz="2800" kern="1200" dirty="0" smtClean="0"/>
            <a:t> Guide</a:t>
          </a:r>
          <a:endParaRPr lang="tr-TR" sz="2800" kern="1200" dirty="0"/>
        </a:p>
      </dsp:txBody>
      <dsp:txXfrm>
        <a:off x="1747520" y="1862666"/>
        <a:ext cx="6380480" cy="1693333"/>
      </dsp:txXfrm>
    </dsp:sp>
    <dsp:sp modelId="{53B80341-7C1A-4996-9718-72451B6CA576}">
      <dsp:nvSpPr>
        <dsp:cNvPr id="0" name=""/>
        <dsp:cNvSpPr/>
      </dsp:nvSpPr>
      <dsp:spPr>
        <a:xfrm>
          <a:off x="1625599" y="3556000"/>
          <a:ext cx="6502400"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D99465-9F27-4026-B21D-E8410F2E22B1}">
      <dsp:nvSpPr>
        <dsp:cNvPr id="0" name=""/>
        <dsp:cNvSpPr/>
      </dsp:nvSpPr>
      <dsp:spPr>
        <a:xfrm>
          <a:off x="1747520" y="3640666"/>
          <a:ext cx="6380480" cy="1693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tr-TR" sz="2800" kern="1200" dirty="0" err="1" smtClean="0"/>
            <a:t>Findings</a:t>
          </a:r>
          <a:r>
            <a:rPr lang="tr-TR" sz="2800" kern="1200" dirty="0" smtClean="0"/>
            <a:t> </a:t>
          </a:r>
          <a:r>
            <a:rPr lang="tr-TR" sz="2800" kern="1200" dirty="0" err="1" smtClean="0"/>
            <a:t>and</a:t>
          </a:r>
          <a:r>
            <a:rPr lang="tr-TR" sz="2800" kern="1200" dirty="0" smtClean="0"/>
            <a:t> </a:t>
          </a:r>
          <a:r>
            <a:rPr lang="tr-TR" sz="2800" kern="1200" dirty="0" err="1" smtClean="0"/>
            <a:t>recommendations</a:t>
          </a:r>
          <a:r>
            <a:rPr lang="tr-TR" sz="2800" kern="1200" dirty="0" smtClean="0"/>
            <a:t> </a:t>
          </a:r>
          <a:r>
            <a:rPr lang="tr-TR" sz="2800" kern="1200" dirty="0" err="1" smtClean="0"/>
            <a:t>obtained</a:t>
          </a:r>
          <a:r>
            <a:rPr lang="tr-TR" sz="2800" kern="1200" dirty="0" smtClean="0"/>
            <a:t> as a </a:t>
          </a:r>
          <a:r>
            <a:rPr lang="tr-TR" sz="2800" kern="1200" dirty="0" err="1" smtClean="0"/>
            <a:t>result</a:t>
          </a:r>
          <a:r>
            <a:rPr lang="tr-TR" sz="2800" kern="1200" dirty="0" smtClean="0"/>
            <a:t> of </a:t>
          </a:r>
          <a:r>
            <a:rPr lang="tr-TR" sz="2800" kern="1200" dirty="0" err="1" smtClean="0"/>
            <a:t>the</a:t>
          </a:r>
          <a:r>
            <a:rPr lang="tr-TR" sz="2800" kern="1200" dirty="0" smtClean="0"/>
            <a:t> </a:t>
          </a:r>
          <a:r>
            <a:rPr lang="tr-TR" sz="2800" kern="1200" dirty="0" err="1" smtClean="0"/>
            <a:t>evaluation</a:t>
          </a:r>
          <a:r>
            <a:rPr lang="tr-TR" sz="2800" kern="1200" dirty="0" smtClean="0"/>
            <a:t> </a:t>
          </a:r>
          <a:r>
            <a:rPr lang="tr-TR" sz="2800" kern="1200" dirty="0" err="1" smtClean="0"/>
            <a:t>are</a:t>
          </a:r>
          <a:r>
            <a:rPr lang="tr-TR" sz="2800" kern="1200" dirty="0" smtClean="0"/>
            <a:t> </a:t>
          </a:r>
          <a:r>
            <a:rPr lang="tr-TR" sz="2800" kern="1200" dirty="0" err="1" smtClean="0"/>
            <a:t>included</a:t>
          </a:r>
          <a:r>
            <a:rPr lang="tr-TR" sz="2800" kern="1200" dirty="0" smtClean="0"/>
            <a:t> in </a:t>
          </a:r>
          <a:r>
            <a:rPr lang="tr-TR" sz="2800" kern="1200" dirty="0" err="1" smtClean="0"/>
            <a:t>the</a:t>
          </a:r>
          <a:r>
            <a:rPr lang="tr-TR" sz="2800" kern="1200" dirty="0" smtClean="0"/>
            <a:t> </a:t>
          </a:r>
          <a:r>
            <a:rPr lang="tr-TR" sz="2800" kern="1200" dirty="0" err="1" smtClean="0"/>
            <a:t>report</a:t>
          </a:r>
          <a:endParaRPr lang="tr-TR" sz="2800" kern="1200" dirty="0"/>
        </a:p>
      </dsp:txBody>
      <dsp:txXfrm>
        <a:off x="1747520" y="3640666"/>
        <a:ext cx="6380480" cy="1693333"/>
      </dsp:txXfrm>
    </dsp:sp>
    <dsp:sp modelId="{4AC88761-2975-41B7-8E44-E6C8BBBA6599}">
      <dsp:nvSpPr>
        <dsp:cNvPr id="0" name=""/>
        <dsp:cNvSpPr/>
      </dsp:nvSpPr>
      <dsp:spPr>
        <a:xfrm>
          <a:off x="1625599" y="5334000"/>
          <a:ext cx="6502400"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25278-EAE9-44A9-AD8C-1BFE95F5AF55}">
      <dsp:nvSpPr>
        <dsp:cNvPr id="0" name=""/>
        <dsp:cNvSpPr/>
      </dsp:nvSpPr>
      <dsp:spPr>
        <a:xfrm>
          <a:off x="2303517" y="1360851"/>
          <a:ext cx="3716786" cy="1224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rtl="0">
            <a:lnSpc>
              <a:spcPct val="90000"/>
            </a:lnSpc>
            <a:spcBef>
              <a:spcPct val="0"/>
            </a:spcBef>
            <a:spcAft>
              <a:spcPct val="35000"/>
            </a:spcAft>
          </a:pPr>
          <a:r>
            <a:rPr lang="en-US" sz="3500" i="1" kern="1200" dirty="0" smtClean="0"/>
            <a:t>	</a:t>
          </a:r>
          <a:r>
            <a:rPr lang="tr-TR" sz="3500" i="1" kern="1200" dirty="0" smtClean="0"/>
            <a:t>T</a:t>
          </a:r>
          <a:r>
            <a:rPr lang="en-US" sz="3500" i="1" kern="1200" dirty="0" smtClean="0"/>
            <a:t>hank you </a:t>
          </a:r>
          <a:endParaRPr lang="tr-TR" sz="3500" i="1" kern="1200" dirty="0" smtClean="0"/>
        </a:p>
        <a:p>
          <a:pPr lvl="0" algn="ctr" defTabSz="1555750" rtl="0">
            <a:lnSpc>
              <a:spcPct val="90000"/>
            </a:lnSpc>
            <a:spcBef>
              <a:spcPct val="0"/>
            </a:spcBef>
            <a:spcAft>
              <a:spcPct val="35000"/>
            </a:spcAft>
          </a:pPr>
          <a:r>
            <a:rPr lang="en-US" sz="3500" i="1" kern="1200" dirty="0" smtClean="0"/>
            <a:t>for your time</a:t>
          </a:r>
          <a:endParaRPr lang="tr-TR" sz="3500" kern="1200" dirty="0"/>
        </a:p>
      </dsp:txBody>
      <dsp:txXfrm>
        <a:off x="2303517" y="1360851"/>
        <a:ext cx="3716786" cy="1224850"/>
      </dsp:txXfrm>
    </dsp:sp>
    <dsp:sp modelId="{41D5B023-7E22-4C38-B9F4-2A361A5767C0}">
      <dsp:nvSpPr>
        <dsp:cNvPr id="0" name=""/>
        <dsp:cNvSpPr/>
      </dsp:nvSpPr>
      <dsp:spPr>
        <a:xfrm>
          <a:off x="2299294" y="988328"/>
          <a:ext cx="295653" cy="29565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04678E-2CDC-4DEF-A4B3-7D064E3E4EB1}">
      <dsp:nvSpPr>
        <dsp:cNvPr id="0" name=""/>
        <dsp:cNvSpPr/>
      </dsp:nvSpPr>
      <dsp:spPr>
        <a:xfrm>
          <a:off x="2506251" y="574413"/>
          <a:ext cx="295653" cy="29565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5ACE31-870D-47EE-8449-38AC056B3A76}">
      <dsp:nvSpPr>
        <dsp:cNvPr id="0" name=""/>
        <dsp:cNvSpPr/>
      </dsp:nvSpPr>
      <dsp:spPr>
        <a:xfrm>
          <a:off x="3002949" y="657196"/>
          <a:ext cx="464598" cy="46459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67089D-F202-4204-BE5C-62D85C9F7A3F}">
      <dsp:nvSpPr>
        <dsp:cNvPr id="0" name=""/>
        <dsp:cNvSpPr/>
      </dsp:nvSpPr>
      <dsp:spPr>
        <a:xfrm>
          <a:off x="3416864" y="201889"/>
          <a:ext cx="295653" cy="29565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155433-12C3-4897-AA4D-90F203A9644A}">
      <dsp:nvSpPr>
        <dsp:cNvPr id="0" name=""/>
        <dsp:cNvSpPr/>
      </dsp:nvSpPr>
      <dsp:spPr>
        <a:xfrm>
          <a:off x="3954953" y="36323"/>
          <a:ext cx="295653" cy="29565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739965-7372-4AF7-BA4B-97F54B64BB69}">
      <dsp:nvSpPr>
        <dsp:cNvPr id="0" name=""/>
        <dsp:cNvSpPr/>
      </dsp:nvSpPr>
      <dsp:spPr>
        <a:xfrm>
          <a:off x="4617217" y="326064"/>
          <a:ext cx="295653" cy="29565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D32435-E554-4828-A5B3-E387B574AD54}">
      <dsp:nvSpPr>
        <dsp:cNvPr id="0" name=""/>
        <dsp:cNvSpPr/>
      </dsp:nvSpPr>
      <dsp:spPr>
        <a:xfrm>
          <a:off x="5031132" y="533021"/>
          <a:ext cx="464598" cy="46459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1E1EA6-E68F-455B-98E2-157A1892B98F}">
      <dsp:nvSpPr>
        <dsp:cNvPr id="0" name=""/>
        <dsp:cNvSpPr/>
      </dsp:nvSpPr>
      <dsp:spPr>
        <a:xfrm>
          <a:off x="5610612" y="988328"/>
          <a:ext cx="295653" cy="29565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CB425B-6E44-4933-8C1D-5526981E9A7D}">
      <dsp:nvSpPr>
        <dsp:cNvPr id="0" name=""/>
        <dsp:cNvSpPr/>
      </dsp:nvSpPr>
      <dsp:spPr>
        <a:xfrm>
          <a:off x="5858961" y="1443634"/>
          <a:ext cx="295653" cy="29565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D797DD-DC7E-43A7-B3E1-1BC930C60C97}">
      <dsp:nvSpPr>
        <dsp:cNvPr id="0" name=""/>
        <dsp:cNvSpPr/>
      </dsp:nvSpPr>
      <dsp:spPr>
        <a:xfrm>
          <a:off x="3706604" y="574413"/>
          <a:ext cx="760251" cy="760251"/>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7F73FE-A428-4253-BD9F-696F924B1EB7}">
      <dsp:nvSpPr>
        <dsp:cNvPr id="0" name=""/>
        <dsp:cNvSpPr/>
      </dsp:nvSpPr>
      <dsp:spPr>
        <a:xfrm>
          <a:off x="2092336" y="2147289"/>
          <a:ext cx="295653" cy="29565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D1DDF9-6381-4421-A304-AE2961A7BA2F}">
      <dsp:nvSpPr>
        <dsp:cNvPr id="0" name=""/>
        <dsp:cNvSpPr/>
      </dsp:nvSpPr>
      <dsp:spPr>
        <a:xfrm>
          <a:off x="2340685" y="2519812"/>
          <a:ext cx="464598" cy="46459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8C72CC-C640-43E4-B317-6EF145BC2F29}">
      <dsp:nvSpPr>
        <dsp:cNvPr id="0" name=""/>
        <dsp:cNvSpPr/>
      </dsp:nvSpPr>
      <dsp:spPr>
        <a:xfrm>
          <a:off x="2961557" y="2850944"/>
          <a:ext cx="675779" cy="675779"/>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35BC73-A689-48FC-B0C9-B66744AB01DC}">
      <dsp:nvSpPr>
        <dsp:cNvPr id="0" name=""/>
        <dsp:cNvSpPr/>
      </dsp:nvSpPr>
      <dsp:spPr>
        <a:xfrm>
          <a:off x="3830779" y="3389034"/>
          <a:ext cx="295653" cy="29565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029B39-90C7-455D-90A0-244A3AF28EBC}">
      <dsp:nvSpPr>
        <dsp:cNvPr id="0" name=""/>
        <dsp:cNvSpPr/>
      </dsp:nvSpPr>
      <dsp:spPr>
        <a:xfrm>
          <a:off x="3996345" y="2850944"/>
          <a:ext cx="464598" cy="46459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67EA0B-E2AF-4BDD-A82E-3A82B7133869}">
      <dsp:nvSpPr>
        <dsp:cNvPr id="0" name=""/>
        <dsp:cNvSpPr/>
      </dsp:nvSpPr>
      <dsp:spPr>
        <a:xfrm>
          <a:off x="4410259" y="3430425"/>
          <a:ext cx="295653" cy="29565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CF9A94-693F-4A41-A2B4-5E51DC9888C7}">
      <dsp:nvSpPr>
        <dsp:cNvPr id="0" name=""/>
        <dsp:cNvSpPr/>
      </dsp:nvSpPr>
      <dsp:spPr>
        <a:xfrm>
          <a:off x="4782783" y="2768161"/>
          <a:ext cx="675779" cy="675779"/>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6CAD1A-64E2-4474-86BA-CB1B19C74F65}">
      <dsp:nvSpPr>
        <dsp:cNvPr id="0" name=""/>
        <dsp:cNvSpPr/>
      </dsp:nvSpPr>
      <dsp:spPr>
        <a:xfrm>
          <a:off x="5693395" y="2602595"/>
          <a:ext cx="464598" cy="46459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BC87E-6074-482B-8D70-00DEE1F1324C}">
      <dsp:nvSpPr>
        <dsp:cNvPr id="0" name=""/>
        <dsp:cNvSpPr/>
      </dsp:nvSpPr>
      <dsp:spPr>
        <a:xfrm>
          <a:off x="4470" y="0"/>
          <a:ext cx="2682240" cy="2467179"/>
        </a:xfrm>
        <a:prstGeom prst="upArrow">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F576EA-CECB-4934-8946-5C7F3B104DBE}">
      <dsp:nvSpPr>
        <dsp:cNvPr id="0" name=""/>
        <dsp:cNvSpPr/>
      </dsp:nvSpPr>
      <dsp:spPr>
        <a:xfrm>
          <a:off x="2767177" y="0"/>
          <a:ext cx="4551680" cy="2467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0" rIns="199136" bIns="199136" numCol="1" spcCol="1270" anchor="ctr" anchorCtr="0">
          <a:noAutofit/>
        </a:bodyPr>
        <a:lstStyle/>
        <a:p>
          <a:pPr lvl="0" algn="l" defTabSz="1244600" rtl="0">
            <a:lnSpc>
              <a:spcPct val="90000"/>
            </a:lnSpc>
            <a:spcBef>
              <a:spcPct val="0"/>
            </a:spcBef>
            <a:spcAft>
              <a:spcPct val="35000"/>
            </a:spcAft>
          </a:pPr>
          <a:r>
            <a:rPr lang="en-US" sz="2800" b="0" i="0" kern="1200" dirty="0" smtClean="0"/>
            <a:t>Ensuring patient and </a:t>
          </a:r>
          <a:r>
            <a:rPr lang="tr-TR" sz="2800" b="0" i="0" kern="1200" dirty="0" err="1" smtClean="0"/>
            <a:t>staff</a:t>
          </a:r>
          <a:r>
            <a:rPr lang="en-US" sz="2800" b="0" i="0" kern="1200" dirty="0" smtClean="0"/>
            <a:t> safety and patient and </a:t>
          </a:r>
          <a:r>
            <a:rPr lang="tr-TR" sz="2800" b="0" i="0" kern="1200" dirty="0" err="1" smtClean="0"/>
            <a:t>staff</a:t>
          </a:r>
          <a:r>
            <a:rPr lang="en-US" sz="2800" b="0" i="0" kern="1200" dirty="0" smtClean="0"/>
            <a:t> satisfaction</a:t>
          </a:r>
          <a:endParaRPr lang="tr-TR" sz="2800" kern="1200" dirty="0"/>
        </a:p>
      </dsp:txBody>
      <dsp:txXfrm>
        <a:off x="2767177" y="0"/>
        <a:ext cx="4551680" cy="2467179"/>
      </dsp:txXfrm>
    </dsp:sp>
    <dsp:sp modelId="{BFBFA14D-BD66-4684-ABEE-721959AB7B9D}">
      <dsp:nvSpPr>
        <dsp:cNvPr id="0" name=""/>
        <dsp:cNvSpPr/>
      </dsp:nvSpPr>
      <dsp:spPr>
        <a:xfrm>
          <a:off x="809142" y="2672777"/>
          <a:ext cx="2682240" cy="2467179"/>
        </a:xfrm>
        <a:prstGeom prst="downArrow">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DE8015-E09C-4681-A955-3312DCA9F241}">
      <dsp:nvSpPr>
        <dsp:cNvPr id="0" name=""/>
        <dsp:cNvSpPr/>
      </dsp:nvSpPr>
      <dsp:spPr>
        <a:xfrm>
          <a:off x="3571849" y="2672777"/>
          <a:ext cx="4551680" cy="2467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0" rIns="199136" bIns="199136" numCol="1" spcCol="1270" anchor="ctr" anchorCtr="0">
          <a:noAutofit/>
        </a:bodyPr>
        <a:lstStyle/>
        <a:p>
          <a:pPr lvl="0" algn="l" defTabSz="1244600">
            <a:lnSpc>
              <a:spcPct val="90000"/>
            </a:lnSpc>
            <a:spcBef>
              <a:spcPct val="0"/>
            </a:spcBef>
            <a:spcAft>
              <a:spcPct val="35000"/>
            </a:spcAft>
          </a:pPr>
          <a:r>
            <a:rPr lang="en-US" sz="2800" kern="1200" dirty="0" err="1" smtClean="0"/>
            <a:t>Ef</a:t>
          </a:r>
          <a:r>
            <a:rPr lang="tr-TR" sz="2800" kern="1200" dirty="0" err="1" smtClean="0"/>
            <a:t>ficient</a:t>
          </a:r>
          <a:r>
            <a:rPr lang="en-US" sz="2800" kern="1200" dirty="0" smtClean="0"/>
            <a:t>, effective, timely and fair service delivery</a:t>
          </a:r>
          <a:endParaRPr lang="tr-TR" sz="2800" kern="1200" dirty="0"/>
        </a:p>
      </dsp:txBody>
      <dsp:txXfrm>
        <a:off x="3571849" y="2672777"/>
        <a:ext cx="4551680" cy="24671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30832-630F-41AF-B694-CBF1D773361A}">
      <dsp:nvSpPr>
        <dsp:cNvPr id="0" name=""/>
        <dsp:cNvSpPr/>
      </dsp:nvSpPr>
      <dsp:spPr>
        <a:xfrm>
          <a:off x="2861569" y="0"/>
          <a:ext cx="4657875" cy="4657875"/>
        </a:xfrm>
        <a:prstGeom prst="flowChartProcess">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3F1B82-B4E8-4CBF-B171-EC371C19C567}">
      <dsp:nvSpPr>
        <dsp:cNvPr id="0" name=""/>
        <dsp:cNvSpPr/>
      </dsp:nvSpPr>
      <dsp:spPr>
        <a:xfrm>
          <a:off x="3047402" y="302297"/>
          <a:ext cx="3027618" cy="81605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err="1" smtClean="0"/>
            <a:t>Corporate</a:t>
          </a:r>
          <a:r>
            <a:rPr lang="tr-TR" sz="2100" kern="1200" dirty="0" smtClean="0"/>
            <a:t> </a:t>
          </a:r>
          <a:r>
            <a:rPr lang="tr-TR" sz="2100" kern="1200" dirty="0" err="1" smtClean="0"/>
            <a:t>Structure</a:t>
          </a:r>
          <a:endParaRPr lang="tr-TR" sz="2100" kern="1200" dirty="0"/>
        </a:p>
      </dsp:txBody>
      <dsp:txXfrm>
        <a:off x="3087238" y="342133"/>
        <a:ext cx="2947946" cy="736381"/>
      </dsp:txXfrm>
    </dsp:sp>
    <dsp:sp modelId="{11AF3720-D384-4BDB-9EDF-C8ABC018FCB6}">
      <dsp:nvSpPr>
        <dsp:cNvPr id="0" name=""/>
        <dsp:cNvSpPr/>
      </dsp:nvSpPr>
      <dsp:spPr>
        <a:xfrm>
          <a:off x="3075952" y="1478177"/>
          <a:ext cx="3027618" cy="830697"/>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err="1" smtClean="0"/>
            <a:t>Health</a:t>
          </a:r>
          <a:r>
            <a:rPr lang="tr-TR" sz="2100" kern="1200" dirty="0" smtClean="0"/>
            <a:t> </a:t>
          </a:r>
          <a:r>
            <a:rPr lang="tr-TR" sz="2100" kern="1200" dirty="0" err="1" smtClean="0"/>
            <a:t>Quality</a:t>
          </a:r>
          <a:r>
            <a:rPr lang="tr-TR" sz="2100" kern="1200" dirty="0" smtClean="0"/>
            <a:t> </a:t>
          </a:r>
          <a:r>
            <a:rPr lang="tr-TR" sz="2100" kern="1200" dirty="0" err="1" smtClean="0"/>
            <a:t>Standards</a:t>
          </a:r>
          <a:endParaRPr lang="tr-TR" sz="2100" kern="1200" dirty="0"/>
        </a:p>
      </dsp:txBody>
      <dsp:txXfrm>
        <a:off x="3116503" y="1518728"/>
        <a:ext cx="2946516" cy="749595"/>
      </dsp:txXfrm>
    </dsp:sp>
    <dsp:sp modelId="{C5FE312D-97DF-488C-B41A-35C247219957}">
      <dsp:nvSpPr>
        <dsp:cNvPr id="0" name=""/>
        <dsp:cNvSpPr/>
      </dsp:nvSpPr>
      <dsp:spPr>
        <a:xfrm>
          <a:off x="3063600" y="2740557"/>
          <a:ext cx="3027618" cy="787881"/>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err="1" smtClean="0"/>
            <a:t>Health</a:t>
          </a:r>
          <a:r>
            <a:rPr lang="tr-TR" sz="2100" kern="1200" dirty="0" smtClean="0"/>
            <a:t> </a:t>
          </a:r>
          <a:r>
            <a:rPr lang="tr-TR" sz="2100" kern="1200" dirty="0" err="1" smtClean="0"/>
            <a:t>Quality</a:t>
          </a:r>
          <a:r>
            <a:rPr lang="tr-TR" sz="2100" kern="1200" dirty="0" smtClean="0"/>
            <a:t> </a:t>
          </a:r>
          <a:r>
            <a:rPr lang="tr-TR" sz="2100" kern="1200" dirty="0" err="1" smtClean="0"/>
            <a:t>Indicators</a:t>
          </a:r>
          <a:endParaRPr lang="tr-TR" sz="2100" kern="1200" dirty="0"/>
        </a:p>
      </dsp:txBody>
      <dsp:txXfrm>
        <a:off x="3102061" y="2779018"/>
        <a:ext cx="2950696" cy="710959"/>
      </dsp:txXfrm>
    </dsp:sp>
    <dsp:sp modelId="{09F0A677-3D3F-4116-A6AA-78B4B0075FC3}">
      <dsp:nvSpPr>
        <dsp:cNvPr id="0" name=""/>
        <dsp:cNvSpPr/>
      </dsp:nvSpPr>
      <dsp:spPr>
        <a:xfrm>
          <a:off x="3064629" y="3767830"/>
          <a:ext cx="3027618" cy="80354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err="1" smtClean="0"/>
            <a:t>Health</a:t>
          </a:r>
          <a:r>
            <a:rPr lang="tr-TR" sz="2100" kern="1200" dirty="0" smtClean="0"/>
            <a:t> </a:t>
          </a:r>
          <a:r>
            <a:rPr lang="tr-TR" sz="2100" kern="1200" dirty="0" err="1" smtClean="0"/>
            <a:t>Quality</a:t>
          </a:r>
          <a:r>
            <a:rPr lang="tr-TR" sz="2100" kern="1200" dirty="0" smtClean="0"/>
            <a:t> Evaluation</a:t>
          </a:r>
          <a:endParaRPr lang="tr-TR" sz="2100" kern="1200" dirty="0"/>
        </a:p>
      </dsp:txBody>
      <dsp:txXfrm>
        <a:off x="3103855" y="3807056"/>
        <a:ext cx="2949166" cy="7250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483372-555E-4E6B-A47C-CDE4BAB19E4D}">
      <dsp:nvSpPr>
        <dsp:cNvPr id="0" name=""/>
        <dsp:cNvSpPr/>
      </dsp:nvSpPr>
      <dsp:spPr>
        <a:xfrm>
          <a:off x="1999508" y="1999584"/>
          <a:ext cx="4198096" cy="164487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lvl="0" algn="ctr" defTabSz="1022350">
            <a:lnSpc>
              <a:spcPct val="90000"/>
            </a:lnSpc>
            <a:spcBef>
              <a:spcPct val="0"/>
            </a:spcBef>
            <a:spcAft>
              <a:spcPct val="35000"/>
            </a:spcAft>
          </a:pPr>
          <a:r>
            <a:rPr lang="tr-TR" sz="2300" kern="1200" dirty="0" err="1" smtClean="0"/>
            <a:t>Quality</a:t>
          </a:r>
          <a:r>
            <a:rPr lang="tr-TR" sz="2300" kern="1200" dirty="0" smtClean="0"/>
            <a:t> </a:t>
          </a:r>
          <a:r>
            <a:rPr lang="tr-TR" sz="2300" kern="1200" dirty="0" err="1" smtClean="0"/>
            <a:t>Eveluations</a:t>
          </a:r>
          <a:endParaRPr lang="tr-TR" sz="2300" kern="1200" dirty="0" smtClean="0"/>
        </a:p>
        <a:p>
          <a:pPr lvl="0" algn="ctr" defTabSz="1022350">
            <a:lnSpc>
              <a:spcPct val="90000"/>
            </a:lnSpc>
            <a:spcBef>
              <a:spcPct val="0"/>
            </a:spcBef>
            <a:spcAft>
              <a:spcPct val="35000"/>
            </a:spcAft>
          </a:pPr>
          <a:r>
            <a:rPr lang="tr-TR" sz="2300" kern="1200" dirty="0" smtClean="0"/>
            <a:t>(</a:t>
          </a:r>
          <a:r>
            <a:rPr lang="en-US" sz="2300" kern="1200" dirty="0" smtClean="0"/>
            <a:t>Regulation on Improving and Evaluating the Quality of Health Service</a:t>
          </a:r>
          <a:r>
            <a:rPr lang="tr-TR" sz="2300" kern="1200" dirty="0" smtClean="0"/>
            <a:t>)</a:t>
          </a:r>
          <a:r>
            <a:rPr lang="en-US" sz="2300" kern="1200" dirty="0" smtClean="0"/>
            <a:t> </a:t>
          </a:r>
          <a:endParaRPr lang="tr-TR" sz="2300" kern="1200" dirty="0"/>
        </a:p>
      </dsp:txBody>
      <dsp:txXfrm>
        <a:off x="2079804" y="2079880"/>
        <a:ext cx="4037504" cy="1484287"/>
      </dsp:txXfrm>
    </dsp:sp>
    <dsp:sp modelId="{589815BA-05E4-461C-8935-17338C91685D}">
      <dsp:nvSpPr>
        <dsp:cNvPr id="0" name=""/>
        <dsp:cNvSpPr/>
      </dsp:nvSpPr>
      <dsp:spPr>
        <a:xfrm rot="16165282">
          <a:off x="3776433" y="1688921"/>
          <a:ext cx="621358" cy="0"/>
        </a:xfrm>
        <a:custGeom>
          <a:avLst/>
          <a:gdLst/>
          <a:ahLst/>
          <a:cxnLst/>
          <a:rect l="0" t="0" r="0" b="0"/>
          <a:pathLst>
            <a:path>
              <a:moveTo>
                <a:pt x="0" y="0"/>
              </a:moveTo>
              <a:lnTo>
                <a:pt x="621358"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0BCA4F-1934-4DA0-8F64-03220C37430D}">
      <dsp:nvSpPr>
        <dsp:cNvPr id="0" name=""/>
        <dsp:cNvSpPr/>
      </dsp:nvSpPr>
      <dsp:spPr>
        <a:xfrm>
          <a:off x="2989905" y="289105"/>
          <a:ext cx="2177138" cy="108915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lvl="0" algn="ctr" defTabSz="1377950">
            <a:lnSpc>
              <a:spcPct val="90000"/>
            </a:lnSpc>
            <a:spcBef>
              <a:spcPct val="0"/>
            </a:spcBef>
            <a:spcAft>
              <a:spcPct val="35000"/>
            </a:spcAft>
          </a:pPr>
          <a:r>
            <a:rPr lang="tr-TR" sz="3100" kern="1200" dirty="0" err="1" smtClean="0"/>
            <a:t>Quality</a:t>
          </a:r>
          <a:r>
            <a:rPr lang="tr-TR" sz="3100" kern="1200" dirty="0" smtClean="0"/>
            <a:t> </a:t>
          </a:r>
          <a:r>
            <a:rPr lang="tr-TR" sz="3100" kern="1200" dirty="0" err="1" smtClean="0"/>
            <a:t>Evaluaters</a:t>
          </a:r>
          <a:endParaRPr lang="tr-TR" sz="3100" kern="1200" dirty="0"/>
        </a:p>
      </dsp:txBody>
      <dsp:txXfrm>
        <a:off x="3043073" y="342273"/>
        <a:ext cx="2070802" cy="982816"/>
      </dsp:txXfrm>
    </dsp:sp>
    <dsp:sp modelId="{4778F0C9-6042-4138-A7A3-1538C80C88C0}">
      <dsp:nvSpPr>
        <dsp:cNvPr id="0" name=""/>
        <dsp:cNvSpPr/>
      </dsp:nvSpPr>
      <dsp:spPr>
        <a:xfrm rot="2361996">
          <a:off x="5031041" y="3840035"/>
          <a:ext cx="616670" cy="0"/>
        </a:xfrm>
        <a:custGeom>
          <a:avLst/>
          <a:gdLst/>
          <a:ahLst/>
          <a:cxnLst/>
          <a:rect l="0" t="0" r="0" b="0"/>
          <a:pathLst>
            <a:path>
              <a:moveTo>
                <a:pt x="0" y="0"/>
              </a:moveTo>
              <a:lnTo>
                <a:pt x="616670"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ADABB2-E541-444D-9B30-65B263152654}">
      <dsp:nvSpPr>
        <dsp:cNvPr id="0" name=""/>
        <dsp:cNvSpPr/>
      </dsp:nvSpPr>
      <dsp:spPr>
        <a:xfrm>
          <a:off x="5420607" y="4035606"/>
          <a:ext cx="1641820" cy="108915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tr-TR" sz="2000" kern="1200" dirty="0" err="1" smtClean="0"/>
            <a:t>Provincial</a:t>
          </a:r>
          <a:r>
            <a:rPr lang="tr-TR" sz="2000" kern="1200" dirty="0" smtClean="0"/>
            <a:t> </a:t>
          </a:r>
          <a:r>
            <a:rPr lang="tr-TR" sz="2000" kern="1200" dirty="0" err="1" smtClean="0"/>
            <a:t>Quality</a:t>
          </a:r>
          <a:r>
            <a:rPr lang="tr-TR" sz="2000" kern="1200" dirty="0" smtClean="0"/>
            <a:t> </a:t>
          </a:r>
          <a:r>
            <a:rPr lang="tr-TR" sz="2000" kern="1200" dirty="0" err="1" smtClean="0"/>
            <a:t>Coordinators</a:t>
          </a:r>
          <a:endParaRPr lang="tr-TR" sz="2000" kern="1200" dirty="0"/>
        </a:p>
      </dsp:txBody>
      <dsp:txXfrm>
        <a:off x="5473775" y="4088774"/>
        <a:ext cx="1535484" cy="982816"/>
      </dsp:txXfrm>
    </dsp:sp>
    <dsp:sp modelId="{E0FED600-F3F3-41E3-9538-2996F167EA2F}">
      <dsp:nvSpPr>
        <dsp:cNvPr id="0" name=""/>
        <dsp:cNvSpPr/>
      </dsp:nvSpPr>
      <dsp:spPr>
        <a:xfrm rot="8469247">
          <a:off x="2529489" y="3837633"/>
          <a:ext cx="615946" cy="0"/>
        </a:xfrm>
        <a:custGeom>
          <a:avLst/>
          <a:gdLst/>
          <a:ahLst/>
          <a:cxnLst/>
          <a:rect l="0" t="0" r="0" b="0"/>
          <a:pathLst>
            <a:path>
              <a:moveTo>
                <a:pt x="0" y="0"/>
              </a:moveTo>
              <a:lnTo>
                <a:pt x="615946"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AD0682-55F6-43A3-AE1A-153699D48462}">
      <dsp:nvSpPr>
        <dsp:cNvPr id="0" name=""/>
        <dsp:cNvSpPr/>
      </dsp:nvSpPr>
      <dsp:spPr>
        <a:xfrm>
          <a:off x="1065572" y="4030802"/>
          <a:ext cx="1699719" cy="109875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tr-TR" sz="2000" kern="1200" dirty="0" err="1" smtClean="0"/>
            <a:t>Organizations</a:t>
          </a:r>
          <a:r>
            <a:rPr lang="tr-TR" sz="2000" kern="1200" dirty="0" smtClean="0"/>
            <a:t>	</a:t>
          </a:r>
          <a:endParaRPr lang="tr-TR" sz="2000" kern="1200" dirty="0"/>
        </a:p>
      </dsp:txBody>
      <dsp:txXfrm>
        <a:off x="1119209" y="4084439"/>
        <a:ext cx="1592445" cy="9914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F3A7A-5D76-4E0E-9BDA-2740EF1E92FA}">
      <dsp:nvSpPr>
        <dsp:cNvPr id="0" name=""/>
        <dsp:cNvSpPr/>
      </dsp:nvSpPr>
      <dsp:spPr>
        <a:xfrm>
          <a:off x="0" y="0"/>
          <a:ext cx="8311103"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3ED33183-E8FA-45C7-BABD-5738BCDD4322}">
      <dsp:nvSpPr>
        <dsp:cNvPr id="0" name=""/>
        <dsp:cNvSpPr/>
      </dsp:nvSpPr>
      <dsp:spPr>
        <a:xfrm flipH="1">
          <a:off x="0" y="0"/>
          <a:ext cx="43957" cy="4631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tr-TR" sz="6500" kern="1200" dirty="0"/>
        </a:p>
      </dsp:txBody>
      <dsp:txXfrm>
        <a:off x="0" y="0"/>
        <a:ext cx="43957" cy="4631080"/>
      </dsp:txXfrm>
    </dsp:sp>
    <dsp:sp modelId="{4C3C6701-A5B3-4BC0-923A-0DDB013CB272}">
      <dsp:nvSpPr>
        <dsp:cNvPr id="0" name=""/>
        <dsp:cNvSpPr/>
      </dsp:nvSpPr>
      <dsp:spPr>
        <a:xfrm>
          <a:off x="161197" y="72360"/>
          <a:ext cx="7816036" cy="1447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tr-TR" sz="2600" kern="1200" dirty="0" err="1" smtClean="0"/>
            <a:t>With</a:t>
          </a:r>
          <a:r>
            <a:rPr lang="tr-TR" sz="2600" kern="1200" dirty="0" smtClean="0"/>
            <a:t> </a:t>
          </a:r>
          <a:r>
            <a:rPr lang="tr-TR" sz="2600" kern="1200" dirty="0" err="1" smtClean="0"/>
            <a:t>the</a:t>
          </a:r>
          <a:r>
            <a:rPr lang="tr-TR" sz="2600" kern="1200" dirty="0" smtClean="0"/>
            <a:t> </a:t>
          </a:r>
          <a:r>
            <a:rPr lang="tr-TR" sz="2600" kern="1200" dirty="0" err="1" smtClean="0"/>
            <a:t>Health</a:t>
          </a:r>
          <a:r>
            <a:rPr lang="tr-TR" sz="2600" kern="1200" dirty="0" smtClean="0"/>
            <a:t> </a:t>
          </a:r>
          <a:r>
            <a:rPr lang="tr-TR" sz="2600" kern="1200" dirty="0" err="1" smtClean="0"/>
            <a:t>Transformation</a:t>
          </a:r>
          <a:r>
            <a:rPr lang="tr-TR" sz="2600" kern="1200" dirty="0" smtClean="0"/>
            <a:t> Program, “</a:t>
          </a:r>
          <a:r>
            <a:rPr lang="tr-TR" sz="2600" kern="1200" dirty="0" err="1" smtClean="0"/>
            <a:t>quality</a:t>
          </a:r>
          <a:r>
            <a:rPr lang="tr-TR" sz="2600" kern="1200" dirty="0" smtClean="0"/>
            <a:t>” </a:t>
          </a:r>
          <a:r>
            <a:rPr lang="tr-TR" sz="2600" kern="1200" dirty="0" err="1" smtClean="0"/>
            <a:t>issue</a:t>
          </a:r>
          <a:r>
            <a:rPr lang="tr-TR" sz="2600" kern="1200" dirty="0" smtClean="0"/>
            <a:t> </a:t>
          </a:r>
          <a:r>
            <a:rPr lang="tr-TR" sz="2600" kern="1200" dirty="0" err="1" smtClean="0"/>
            <a:t>was</a:t>
          </a:r>
          <a:r>
            <a:rPr lang="tr-TR" sz="2600" kern="1200" dirty="0" smtClean="0"/>
            <a:t> </a:t>
          </a:r>
          <a:r>
            <a:rPr lang="tr-TR" sz="2600" kern="1200" dirty="0" err="1" smtClean="0"/>
            <a:t>brought</a:t>
          </a:r>
          <a:r>
            <a:rPr lang="tr-TR" sz="2600" kern="1200" dirty="0" smtClean="0"/>
            <a:t> </a:t>
          </a:r>
          <a:r>
            <a:rPr lang="tr-TR" sz="2600" kern="1200" dirty="0" err="1" smtClean="0"/>
            <a:t>to</a:t>
          </a:r>
          <a:r>
            <a:rPr lang="tr-TR" sz="2600" kern="1200" dirty="0" smtClean="0"/>
            <a:t> </a:t>
          </a:r>
          <a:r>
            <a:rPr lang="tr-TR" sz="2600" kern="1200" dirty="0" err="1" smtClean="0"/>
            <a:t>the</a:t>
          </a:r>
          <a:r>
            <a:rPr lang="tr-TR" sz="2600" kern="1200" dirty="0" smtClean="0"/>
            <a:t> </a:t>
          </a:r>
          <a:r>
            <a:rPr lang="tr-TR" sz="2600" kern="1200" dirty="0" err="1" smtClean="0"/>
            <a:t>agenda</a:t>
          </a:r>
          <a:r>
            <a:rPr lang="tr-TR" sz="2600" kern="1200" dirty="0" smtClean="0"/>
            <a:t> </a:t>
          </a:r>
          <a:r>
            <a:rPr lang="tr-TR" sz="2600" kern="1200" dirty="0" err="1" smtClean="0"/>
            <a:t>for</a:t>
          </a:r>
          <a:r>
            <a:rPr lang="tr-TR" sz="2600" kern="1200" dirty="0" smtClean="0"/>
            <a:t> </a:t>
          </a:r>
          <a:r>
            <a:rPr lang="tr-TR" sz="2600" kern="1200" dirty="0" err="1" smtClean="0"/>
            <a:t>the</a:t>
          </a:r>
          <a:r>
            <a:rPr lang="tr-TR" sz="2600" kern="1200" dirty="0" smtClean="0"/>
            <a:t> </a:t>
          </a:r>
          <a:r>
            <a:rPr lang="tr-TR" sz="2600" kern="1200" dirty="0" err="1" smtClean="0"/>
            <a:t>first</a:t>
          </a:r>
          <a:r>
            <a:rPr lang="tr-TR" sz="2600" kern="1200" dirty="0" smtClean="0"/>
            <a:t> time in </a:t>
          </a:r>
          <a:r>
            <a:rPr lang="tr-TR" sz="2600" kern="1200" dirty="0" err="1" smtClean="0"/>
            <a:t>our</a:t>
          </a:r>
          <a:r>
            <a:rPr lang="tr-TR" sz="2600" kern="1200" dirty="0" smtClean="0"/>
            <a:t> </a:t>
          </a:r>
          <a:r>
            <a:rPr lang="tr-TR" sz="2600" kern="1200" dirty="0" err="1" smtClean="0"/>
            <a:t>health</a:t>
          </a:r>
          <a:r>
            <a:rPr lang="tr-TR" sz="2600" kern="1200" dirty="0" smtClean="0"/>
            <a:t> </a:t>
          </a:r>
          <a:r>
            <a:rPr lang="tr-TR" sz="2600" kern="1200" dirty="0" err="1" smtClean="0"/>
            <a:t>system</a:t>
          </a:r>
          <a:r>
            <a:rPr lang="tr-TR" sz="2600" kern="1200" dirty="0" smtClean="0"/>
            <a:t>. </a:t>
          </a:r>
          <a:endParaRPr lang="tr-TR" sz="2600" kern="1200" dirty="0"/>
        </a:p>
      </dsp:txBody>
      <dsp:txXfrm>
        <a:off x="161197" y="72360"/>
        <a:ext cx="7816036" cy="1447212"/>
      </dsp:txXfrm>
    </dsp:sp>
    <dsp:sp modelId="{13CFA975-4181-4E53-9562-0116290C4992}">
      <dsp:nvSpPr>
        <dsp:cNvPr id="0" name=""/>
        <dsp:cNvSpPr/>
      </dsp:nvSpPr>
      <dsp:spPr>
        <a:xfrm>
          <a:off x="43957" y="1519573"/>
          <a:ext cx="625280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EE85BAAD-CF1C-42B7-B221-B28871ED8AE6}">
      <dsp:nvSpPr>
        <dsp:cNvPr id="0" name=""/>
        <dsp:cNvSpPr/>
      </dsp:nvSpPr>
      <dsp:spPr>
        <a:xfrm>
          <a:off x="161197" y="1591933"/>
          <a:ext cx="7979672" cy="1447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tr-TR" sz="2600" kern="1200" dirty="0" err="1" smtClean="0"/>
            <a:t>With</a:t>
          </a:r>
          <a:r>
            <a:rPr lang="tr-TR" sz="2600" kern="1200" dirty="0" smtClean="0"/>
            <a:t> “</a:t>
          </a:r>
          <a:r>
            <a:rPr lang="tr-TR" sz="2600" kern="1200" dirty="0" err="1" smtClean="0"/>
            <a:t>The</a:t>
          </a:r>
          <a:r>
            <a:rPr lang="tr-TR" sz="2600" kern="1200" dirty="0" smtClean="0"/>
            <a:t> </a:t>
          </a:r>
          <a:r>
            <a:rPr lang="tr-TR" sz="2600" kern="1200" dirty="0" err="1" smtClean="0"/>
            <a:t>Quality</a:t>
          </a:r>
          <a:r>
            <a:rPr lang="tr-TR" sz="2600" kern="1200" dirty="0" smtClean="0"/>
            <a:t> </a:t>
          </a:r>
          <a:r>
            <a:rPr lang="tr-TR" sz="2600" kern="1200" dirty="0" err="1" smtClean="0"/>
            <a:t>and</a:t>
          </a:r>
          <a:r>
            <a:rPr lang="tr-TR" sz="2600" kern="1200" dirty="0" smtClean="0"/>
            <a:t> </a:t>
          </a:r>
          <a:r>
            <a:rPr lang="tr-TR" sz="2600" kern="1200" dirty="0" err="1" smtClean="0"/>
            <a:t>Accreditation</a:t>
          </a:r>
          <a:r>
            <a:rPr lang="tr-TR" sz="2600" kern="1200" dirty="0" smtClean="0"/>
            <a:t> </a:t>
          </a:r>
          <a:r>
            <a:rPr lang="tr-TR" sz="2600" kern="1200" dirty="0" err="1" smtClean="0"/>
            <a:t>for</a:t>
          </a:r>
          <a:r>
            <a:rPr lang="tr-TR" sz="2600" kern="1200" dirty="0" smtClean="0"/>
            <a:t> </a:t>
          </a:r>
          <a:r>
            <a:rPr lang="tr-TR" sz="2600" kern="1200" dirty="0" err="1" smtClean="0"/>
            <a:t>Qualified</a:t>
          </a:r>
          <a:r>
            <a:rPr lang="tr-TR" sz="2600" kern="1200" dirty="0" smtClean="0"/>
            <a:t> </a:t>
          </a:r>
          <a:r>
            <a:rPr lang="tr-TR" sz="2600" kern="1200" dirty="0" err="1" smtClean="0"/>
            <a:t>and</a:t>
          </a:r>
          <a:r>
            <a:rPr lang="tr-TR" sz="2600" kern="1200" dirty="0" smtClean="0"/>
            <a:t> </a:t>
          </a:r>
          <a:r>
            <a:rPr lang="tr-TR" sz="2600" kern="1200" dirty="0" err="1" smtClean="0"/>
            <a:t>Effective</a:t>
          </a:r>
          <a:r>
            <a:rPr lang="tr-TR" sz="2600" kern="1200" dirty="0" smtClean="0"/>
            <a:t> </a:t>
          </a:r>
          <a:r>
            <a:rPr lang="tr-TR" sz="2600" kern="1200" dirty="0" err="1" smtClean="0"/>
            <a:t>Health</a:t>
          </a:r>
          <a:r>
            <a:rPr lang="tr-TR" sz="2600" kern="1200" dirty="0" smtClean="0"/>
            <a:t> Services” </a:t>
          </a:r>
          <a:r>
            <a:rPr lang="tr-TR" sz="2600" kern="1200" dirty="0" err="1" smtClean="0"/>
            <a:t>component</a:t>
          </a:r>
          <a:r>
            <a:rPr lang="tr-TR" sz="2600" kern="1200" dirty="0" smtClean="0"/>
            <a:t> of </a:t>
          </a:r>
          <a:r>
            <a:rPr lang="tr-TR" sz="2600" kern="1200" dirty="0" err="1" smtClean="0"/>
            <a:t>the</a:t>
          </a:r>
          <a:r>
            <a:rPr lang="tr-TR" sz="2600" kern="1200" dirty="0" smtClean="0"/>
            <a:t> </a:t>
          </a:r>
          <a:r>
            <a:rPr lang="tr-TR" sz="2600" kern="1200" dirty="0" err="1" smtClean="0"/>
            <a:t>transformation</a:t>
          </a:r>
          <a:r>
            <a:rPr lang="tr-TR" sz="2600" kern="1200" dirty="0" smtClean="0"/>
            <a:t> program </a:t>
          </a:r>
          <a:r>
            <a:rPr lang="en-US" sz="2600" kern="1200" dirty="0" err="1" smtClean="0">
              <a:solidFill>
                <a:schemeClr val="tx1"/>
              </a:solidFill>
              <a:effectLst/>
              <a:latin typeface="+mn-lt"/>
              <a:ea typeface="+mn-ea"/>
              <a:cs typeface="+mn-cs"/>
            </a:rPr>
            <a:t>qualit</a:t>
          </a:r>
          <a:r>
            <a:rPr lang="tr-TR" sz="2600" kern="1200" dirty="0" err="1" smtClean="0">
              <a:solidFill>
                <a:schemeClr val="tx1"/>
              </a:solidFill>
              <a:effectLst/>
              <a:latin typeface="+mn-lt"/>
              <a:ea typeface="+mn-ea"/>
              <a:cs typeface="+mn-cs"/>
            </a:rPr>
            <a:t>fied</a:t>
          </a:r>
          <a:r>
            <a:rPr lang="en-US" sz="2600" kern="1200" dirty="0" smtClean="0">
              <a:solidFill>
                <a:schemeClr val="tx1"/>
              </a:solidFill>
              <a:effectLst/>
              <a:latin typeface="+mn-lt"/>
              <a:ea typeface="+mn-ea"/>
              <a:cs typeface="+mn-cs"/>
            </a:rPr>
            <a:t> health care is targeted.</a:t>
          </a:r>
          <a:r>
            <a:rPr lang="tr-TR" sz="2600" kern="1200" dirty="0" smtClean="0"/>
            <a:t>.</a:t>
          </a:r>
          <a:endParaRPr lang="tr-TR" sz="2600" kern="1200" dirty="0"/>
        </a:p>
      </dsp:txBody>
      <dsp:txXfrm>
        <a:off x="161197" y="1591933"/>
        <a:ext cx="7979672" cy="1447212"/>
      </dsp:txXfrm>
    </dsp:sp>
    <dsp:sp modelId="{1B82F412-B7B3-4A6B-8493-2527B1DBC4D7}">
      <dsp:nvSpPr>
        <dsp:cNvPr id="0" name=""/>
        <dsp:cNvSpPr/>
      </dsp:nvSpPr>
      <dsp:spPr>
        <a:xfrm>
          <a:off x="43957" y="3039146"/>
          <a:ext cx="625280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86850539-CE10-4101-BA56-6032F88750AC}">
      <dsp:nvSpPr>
        <dsp:cNvPr id="0" name=""/>
        <dsp:cNvSpPr/>
      </dsp:nvSpPr>
      <dsp:spPr>
        <a:xfrm>
          <a:off x="161197" y="3111506"/>
          <a:ext cx="8142019" cy="1447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tr-TR" sz="2600" kern="1200" dirty="0" err="1" smtClean="0"/>
            <a:t>The</a:t>
          </a:r>
          <a:r>
            <a:rPr lang="tr-TR" sz="2600" kern="1200" dirty="0" smtClean="0"/>
            <a:t> </a:t>
          </a:r>
          <a:r>
            <a:rPr lang="tr-TR" sz="2600" kern="1200" dirty="0" err="1" smtClean="0"/>
            <a:t>studies</a:t>
          </a:r>
          <a:r>
            <a:rPr lang="tr-TR" sz="2600" kern="1200" dirty="0" smtClean="0"/>
            <a:t> </a:t>
          </a:r>
          <a:r>
            <a:rPr lang="tr-TR" sz="2600" kern="1200" dirty="0" err="1" smtClean="0"/>
            <a:t>within</a:t>
          </a:r>
          <a:r>
            <a:rPr lang="tr-TR" sz="2600" kern="1200" dirty="0" smtClean="0"/>
            <a:t> </a:t>
          </a:r>
          <a:r>
            <a:rPr lang="tr-TR" sz="2600" kern="1200" dirty="0" err="1" smtClean="0"/>
            <a:t>this</a:t>
          </a:r>
          <a:r>
            <a:rPr lang="tr-TR" sz="2600" kern="1200" dirty="0" smtClean="0"/>
            <a:t> </a:t>
          </a:r>
          <a:r>
            <a:rPr lang="tr-TR" sz="2600" kern="1200" dirty="0" err="1" smtClean="0"/>
            <a:t>scope</a:t>
          </a:r>
          <a:r>
            <a:rPr lang="tr-TR" sz="2600" kern="1200" dirty="0" smtClean="0"/>
            <a:t> </a:t>
          </a:r>
          <a:r>
            <a:rPr lang="tr-TR" sz="2600" kern="1200" dirty="0" err="1" smtClean="0"/>
            <a:t>were</a:t>
          </a:r>
          <a:r>
            <a:rPr lang="tr-TR" sz="2600" kern="1200" dirty="0" smtClean="0"/>
            <a:t> </a:t>
          </a:r>
          <a:r>
            <a:rPr lang="tr-TR" sz="2600" kern="1200" dirty="0" err="1" smtClean="0"/>
            <a:t>implemented</a:t>
          </a:r>
          <a:r>
            <a:rPr lang="tr-TR" sz="2600" kern="1200" dirty="0" smtClean="0"/>
            <a:t> in 2005 in a </a:t>
          </a:r>
          <a:r>
            <a:rPr lang="tr-TR" sz="2600" kern="1200" dirty="0" err="1" smtClean="0"/>
            <a:t>systematic</a:t>
          </a:r>
          <a:r>
            <a:rPr lang="tr-TR" sz="2600" kern="1200" dirty="0" smtClean="0"/>
            <a:t> </a:t>
          </a:r>
          <a:r>
            <a:rPr lang="tr-TR" sz="2600" kern="1200" dirty="0" err="1" smtClean="0"/>
            <a:t>and</a:t>
          </a:r>
          <a:r>
            <a:rPr lang="tr-TR" sz="2600" kern="1200" dirty="0" smtClean="0"/>
            <a:t> </a:t>
          </a:r>
          <a:r>
            <a:rPr lang="tr-TR" sz="2600" kern="1200" dirty="0" err="1" smtClean="0"/>
            <a:t>institutional</a:t>
          </a:r>
          <a:r>
            <a:rPr lang="tr-TR" sz="2600" kern="1200" dirty="0" smtClean="0"/>
            <a:t> </a:t>
          </a:r>
          <a:r>
            <a:rPr lang="tr-TR" sz="2600" kern="1200" dirty="0" err="1" smtClean="0"/>
            <a:t>manner</a:t>
          </a:r>
          <a:r>
            <a:rPr lang="tr-TR" sz="2600" kern="1200" dirty="0" smtClean="0"/>
            <a:t> </a:t>
          </a:r>
          <a:r>
            <a:rPr lang="tr-TR" sz="2600" kern="1200" dirty="0" err="1" smtClean="0"/>
            <a:t>by</a:t>
          </a:r>
          <a:r>
            <a:rPr lang="tr-TR" sz="2600" kern="1200" dirty="0" smtClean="0"/>
            <a:t> </a:t>
          </a:r>
          <a:r>
            <a:rPr lang="tr-TR" sz="2600" kern="1200" dirty="0" err="1" smtClean="0"/>
            <a:t>the</a:t>
          </a:r>
          <a:r>
            <a:rPr lang="tr-TR" sz="2600" kern="1200" dirty="0" smtClean="0"/>
            <a:t> </a:t>
          </a:r>
          <a:r>
            <a:rPr lang="tr-TR" sz="2600" kern="1200" dirty="0" err="1" smtClean="0"/>
            <a:t>Ministry</a:t>
          </a:r>
          <a:r>
            <a:rPr lang="tr-TR" sz="2600" kern="1200" dirty="0" smtClean="0"/>
            <a:t>.</a:t>
          </a:r>
          <a:endParaRPr lang="tr-TR" sz="2600" kern="1200" dirty="0"/>
        </a:p>
      </dsp:txBody>
      <dsp:txXfrm>
        <a:off x="161197" y="3111506"/>
        <a:ext cx="8142019" cy="1447212"/>
      </dsp:txXfrm>
    </dsp:sp>
    <dsp:sp modelId="{10132FDA-3B0C-4CD7-AA49-77E5F4D0977D}">
      <dsp:nvSpPr>
        <dsp:cNvPr id="0" name=""/>
        <dsp:cNvSpPr/>
      </dsp:nvSpPr>
      <dsp:spPr>
        <a:xfrm>
          <a:off x="43957" y="4558719"/>
          <a:ext cx="6252806"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B2201-1389-4E78-BC6E-49BCA327E9F8}">
      <dsp:nvSpPr>
        <dsp:cNvPr id="0" name=""/>
        <dsp:cNvSpPr/>
      </dsp:nvSpPr>
      <dsp:spPr>
        <a:xfrm rot="5400000">
          <a:off x="265008" y="2613243"/>
          <a:ext cx="786934" cy="1309440"/>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4600F6-17B3-4270-9779-AB0F6C2E3F50}">
      <dsp:nvSpPr>
        <dsp:cNvPr id="0" name=""/>
        <dsp:cNvSpPr/>
      </dsp:nvSpPr>
      <dsp:spPr>
        <a:xfrm>
          <a:off x="133649" y="3004484"/>
          <a:ext cx="1182170" cy="103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2005-100 </a:t>
          </a:r>
          <a:r>
            <a:rPr lang="tr-TR" sz="2000" kern="1200" dirty="0" err="1" smtClean="0"/>
            <a:t>standards</a:t>
          </a:r>
          <a:endParaRPr lang="tr-TR" sz="2000" kern="1200" dirty="0"/>
        </a:p>
      </dsp:txBody>
      <dsp:txXfrm>
        <a:off x="133649" y="3004484"/>
        <a:ext cx="1182170" cy="1036241"/>
      </dsp:txXfrm>
    </dsp:sp>
    <dsp:sp modelId="{78D20143-4EBB-4880-A551-DDEAC62AE15E}">
      <dsp:nvSpPr>
        <dsp:cNvPr id="0" name=""/>
        <dsp:cNvSpPr/>
      </dsp:nvSpPr>
      <dsp:spPr>
        <a:xfrm>
          <a:off x="1092769" y="2516841"/>
          <a:ext cx="223051" cy="223051"/>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F69A62-55DC-4A4B-9FDF-CC8233860113}">
      <dsp:nvSpPr>
        <dsp:cNvPr id="0" name=""/>
        <dsp:cNvSpPr/>
      </dsp:nvSpPr>
      <dsp:spPr>
        <a:xfrm rot="5400000">
          <a:off x="1712216" y="2255130"/>
          <a:ext cx="786934" cy="1309440"/>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ED3055-0FF2-4072-A07A-D84B2713C8E4}">
      <dsp:nvSpPr>
        <dsp:cNvPr id="0" name=""/>
        <dsp:cNvSpPr/>
      </dsp:nvSpPr>
      <dsp:spPr>
        <a:xfrm>
          <a:off x="1580857" y="2646371"/>
          <a:ext cx="1182170" cy="103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2007-150 </a:t>
          </a:r>
          <a:r>
            <a:rPr lang="tr-TR" sz="2000" kern="1200" dirty="0" err="1" smtClean="0"/>
            <a:t>standards</a:t>
          </a:r>
          <a:endParaRPr lang="tr-TR" sz="2000" kern="1200" dirty="0"/>
        </a:p>
      </dsp:txBody>
      <dsp:txXfrm>
        <a:off x="1580857" y="2646371"/>
        <a:ext cx="1182170" cy="1036241"/>
      </dsp:txXfrm>
    </dsp:sp>
    <dsp:sp modelId="{BA419B84-E4A7-4E48-AFBC-47F8393B168A}">
      <dsp:nvSpPr>
        <dsp:cNvPr id="0" name=""/>
        <dsp:cNvSpPr/>
      </dsp:nvSpPr>
      <dsp:spPr>
        <a:xfrm>
          <a:off x="2539976" y="2158728"/>
          <a:ext cx="223051" cy="223051"/>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23CB5D-9BB9-441A-B191-9C1B87844A66}">
      <dsp:nvSpPr>
        <dsp:cNvPr id="0" name=""/>
        <dsp:cNvSpPr/>
      </dsp:nvSpPr>
      <dsp:spPr>
        <a:xfrm rot="5400000">
          <a:off x="3159423" y="1897017"/>
          <a:ext cx="786934" cy="1309440"/>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2F129E-19B1-4F4E-9DC1-A98D5D64CF0D}">
      <dsp:nvSpPr>
        <dsp:cNvPr id="0" name=""/>
        <dsp:cNvSpPr/>
      </dsp:nvSpPr>
      <dsp:spPr>
        <a:xfrm>
          <a:off x="3028065" y="2288258"/>
          <a:ext cx="1182170" cy="103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2008 -358 </a:t>
          </a:r>
          <a:r>
            <a:rPr lang="tr-TR" sz="2000" kern="1200" dirty="0" err="1" smtClean="0"/>
            <a:t>standards</a:t>
          </a:r>
          <a:endParaRPr lang="tr-TR" sz="2000" kern="1200" dirty="0"/>
        </a:p>
      </dsp:txBody>
      <dsp:txXfrm>
        <a:off x="3028065" y="2288258"/>
        <a:ext cx="1182170" cy="1036241"/>
      </dsp:txXfrm>
    </dsp:sp>
    <dsp:sp modelId="{3562DEB4-8ACB-4F36-BF89-48BC0F02B0D4}">
      <dsp:nvSpPr>
        <dsp:cNvPr id="0" name=""/>
        <dsp:cNvSpPr/>
      </dsp:nvSpPr>
      <dsp:spPr>
        <a:xfrm>
          <a:off x="3987184" y="1800615"/>
          <a:ext cx="223051" cy="223051"/>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24C970-6884-4E75-90DE-0281DF1A9516}">
      <dsp:nvSpPr>
        <dsp:cNvPr id="0" name=""/>
        <dsp:cNvSpPr/>
      </dsp:nvSpPr>
      <dsp:spPr>
        <a:xfrm rot="5400000">
          <a:off x="4606631" y="1538904"/>
          <a:ext cx="786934" cy="1309440"/>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FA19E-24F3-4E16-A73A-8A0330045811}">
      <dsp:nvSpPr>
        <dsp:cNvPr id="0" name=""/>
        <dsp:cNvSpPr/>
      </dsp:nvSpPr>
      <dsp:spPr>
        <a:xfrm>
          <a:off x="4475272" y="1930145"/>
          <a:ext cx="1182170" cy="103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2009-388 </a:t>
          </a:r>
          <a:r>
            <a:rPr lang="tr-TR" sz="2000" kern="1200" dirty="0" err="1" smtClean="0"/>
            <a:t>standards</a:t>
          </a:r>
          <a:endParaRPr lang="tr-TR" sz="2000" kern="1200" dirty="0"/>
        </a:p>
      </dsp:txBody>
      <dsp:txXfrm>
        <a:off x="4475272" y="1930145"/>
        <a:ext cx="1182170" cy="1036241"/>
      </dsp:txXfrm>
    </dsp:sp>
    <dsp:sp modelId="{19505305-77A7-44AD-A073-1A8C1FB6D4DB}">
      <dsp:nvSpPr>
        <dsp:cNvPr id="0" name=""/>
        <dsp:cNvSpPr/>
      </dsp:nvSpPr>
      <dsp:spPr>
        <a:xfrm>
          <a:off x="5434392" y="1442502"/>
          <a:ext cx="223051" cy="223051"/>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F2270C-D31C-41C9-B999-4F92A2030B60}">
      <dsp:nvSpPr>
        <dsp:cNvPr id="0" name=""/>
        <dsp:cNvSpPr/>
      </dsp:nvSpPr>
      <dsp:spPr>
        <a:xfrm rot="5400000">
          <a:off x="6053839" y="1180791"/>
          <a:ext cx="786934" cy="1309440"/>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9AB15B-9C12-4891-967B-333758FADD1F}">
      <dsp:nvSpPr>
        <dsp:cNvPr id="0" name=""/>
        <dsp:cNvSpPr/>
      </dsp:nvSpPr>
      <dsp:spPr>
        <a:xfrm>
          <a:off x="5922480" y="1572032"/>
          <a:ext cx="1182170" cy="103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2011-621 </a:t>
          </a:r>
          <a:r>
            <a:rPr lang="tr-TR" sz="2000" kern="1200" dirty="0" err="1" smtClean="0"/>
            <a:t>standards</a:t>
          </a:r>
          <a:endParaRPr lang="tr-TR" sz="2000" kern="1200" dirty="0"/>
        </a:p>
      </dsp:txBody>
      <dsp:txXfrm>
        <a:off x="5922480" y="1572032"/>
        <a:ext cx="1182170" cy="1036241"/>
      </dsp:txXfrm>
    </dsp:sp>
    <dsp:sp modelId="{5BB7B0CD-BBD4-4ECC-B8B2-784D0D82972A}">
      <dsp:nvSpPr>
        <dsp:cNvPr id="0" name=""/>
        <dsp:cNvSpPr/>
      </dsp:nvSpPr>
      <dsp:spPr>
        <a:xfrm>
          <a:off x="6881600" y="1084389"/>
          <a:ext cx="223051" cy="223051"/>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DCCA15-6F23-43CD-B96F-B1DAB12C3AE5}">
      <dsp:nvSpPr>
        <dsp:cNvPr id="0" name=""/>
        <dsp:cNvSpPr/>
      </dsp:nvSpPr>
      <dsp:spPr>
        <a:xfrm rot="5400000">
          <a:off x="7501047" y="822678"/>
          <a:ext cx="786934" cy="1309440"/>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930E50-0FB1-44AF-A122-21DB78007F70}">
      <dsp:nvSpPr>
        <dsp:cNvPr id="0" name=""/>
        <dsp:cNvSpPr/>
      </dsp:nvSpPr>
      <dsp:spPr>
        <a:xfrm>
          <a:off x="7369688" y="1213919"/>
          <a:ext cx="1182170" cy="1036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smtClean="0"/>
            <a:t>2015-557 </a:t>
          </a:r>
          <a:r>
            <a:rPr lang="tr-TR" sz="2000" kern="1200" dirty="0" err="1" smtClean="0"/>
            <a:t>standards</a:t>
          </a:r>
          <a:endParaRPr lang="tr-TR" sz="2000" kern="1200" dirty="0"/>
        </a:p>
      </dsp:txBody>
      <dsp:txXfrm>
        <a:off x="7369688" y="1213919"/>
        <a:ext cx="1182170" cy="103624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76E2F-BE6F-403C-8CBE-F4A1B7D5907B}">
      <dsp:nvSpPr>
        <dsp:cNvPr id="0" name=""/>
        <dsp:cNvSpPr/>
      </dsp:nvSpPr>
      <dsp:spPr>
        <a:xfrm>
          <a:off x="4138" y="177285"/>
          <a:ext cx="1809342" cy="257089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err="1" smtClean="0"/>
            <a:t>Quality</a:t>
          </a:r>
          <a:r>
            <a:rPr lang="tr-TR" sz="1600" kern="1200" dirty="0" smtClean="0"/>
            <a:t> </a:t>
          </a:r>
          <a:r>
            <a:rPr lang="tr-TR" sz="1600" kern="1200" dirty="0" err="1" smtClean="0"/>
            <a:t>studies</a:t>
          </a:r>
          <a:r>
            <a:rPr lang="tr-TR" sz="1600" kern="1200" dirty="0" smtClean="0"/>
            <a:t> </a:t>
          </a:r>
          <a:r>
            <a:rPr lang="tr-TR" sz="1600" kern="1200" dirty="0" err="1" smtClean="0"/>
            <a:t>have</a:t>
          </a:r>
          <a:r>
            <a:rPr lang="tr-TR" sz="1600" kern="1200" dirty="0" smtClean="0"/>
            <a:t> </a:t>
          </a:r>
          <a:r>
            <a:rPr lang="tr-TR" sz="1600" kern="1200" dirty="0" err="1" smtClean="0"/>
            <a:t>been</a:t>
          </a:r>
          <a:r>
            <a:rPr lang="tr-TR" sz="1600" kern="1200" dirty="0" smtClean="0"/>
            <a:t> </a:t>
          </a:r>
          <a:r>
            <a:rPr lang="tr-TR" sz="1600" kern="1200" dirty="0" err="1" smtClean="0"/>
            <a:t>started</a:t>
          </a:r>
          <a:r>
            <a:rPr lang="tr-TR" sz="1600" kern="1200" dirty="0" smtClean="0"/>
            <a:t> </a:t>
          </a:r>
          <a:r>
            <a:rPr lang="tr-TR" sz="1600" kern="1200" dirty="0" err="1" smtClean="0"/>
            <a:t>by</a:t>
          </a:r>
          <a:r>
            <a:rPr lang="tr-TR" sz="1600" kern="1200" dirty="0" smtClean="0"/>
            <a:t> </a:t>
          </a:r>
          <a:r>
            <a:rPr lang="tr-TR" sz="1600" kern="1200" dirty="0" err="1" smtClean="0"/>
            <a:t>preparing</a:t>
          </a:r>
          <a:r>
            <a:rPr lang="tr-TR" sz="1600" kern="1200" dirty="0" smtClean="0"/>
            <a:t> </a:t>
          </a:r>
          <a:r>
            <a:rPr lang="tr-TR" sz="1600" kern="1200" dirty="0" err="1" smtClean="0"/>
            <a:t>quality</a:t>
          </a:r>
          <a:r>
            <a:rPr lang="tr-TR" sz="1600" kern="1200" dirty="0" smtClean="0"/>
            <a:t> </a:t>
          </a:r>
          <a:r>
            <a:rPr lang="tr-TR" sz="1600" kern="1200" dirty="0" err="1" smtClean="0"/>
            <a:t>criteria</a:t>
          </a:r>
          <a:r>
            <a:rPr lang="tr-TR" sz="1600" kern="1200" dirty="0" smtClean="0"/>
            <a:t> </a:t>
          </a:r>
          <a:r>
            <a:rPr lang="tr-TR" sz="1600" kern="1200" dirty="0" err="1" smtClean="0"/>
            <a:t>and</a:t>
          </a:r>
          <a:r>
            <a:rPr lang="tr-TR" sz="1600" kern="1200" dirty="0" smtClean="0"/>
            <a:t> self-</a:t>
          </a:r>
          <a:r>
            <a:rPr lang="tr-TR" sz="1600" kern="1200" dirty="0" err="1" smtClean="0"/>
            <a:t>evaluations</a:t>
          </a:r>
          <a:r>
            <a:rPr lang="tr-TR" sz="1600" kern="1200" dirty="0" smtClean="0"/>
            <a:t> </a:t>
          </a:r>
          <a:r>
            <a:rPr lang="tr-TR" sz="1600" kern="1200" dirty="0" err="1" smtClean="0"/>
            <a:t>have</a:t>
          </a:r>
          <a:r>
            <a:rPr lang="tr-TR" sz="1600" kern="1200" dirty="0" smtClean="0"/>
            <a:t> </a:t>
          </a:r>
          <a:r>
            <a:rPr lang="tr-TR" sz="1600" kern="1200" dirty="0" err="1" smtClean="0"/>
            <a:t>been</a:t>
          </a:r>
          <a:r>
            <a:rPr lang="tr-TR" sz="1600" kern="1200" dirty="0" smtClean="0"/>
            <a:t> </a:t>
          </a:r>
          <a:r>
            <a:rPr lang="tr-TR" sz="1600" kern="1200" dirty="0" err="1" smtClean="0"/>
            <a:t>made</a:t>
          </a:r>
          <a:r>
            <a:rPr lang="tr-TR" sz="1600" kern="1200" dirty="0" smtClean="0"/>
            <a:t> in </a:t>
          </a:r>
          <a:r>
            <a:rPr lang="tr-TR" sz="1600" kern="1200" dirty="0" err="1" smtClean="0"/>
            <a:t>these</a:t>
          </a:r>
          <a:r>
            <a:rPr lang="tr-TR" sz="1600" kern="1200" dirty="0" smtClean="0"/>
            <a:t> </a:t>
          </a:r>
          <a:r>
            <a:rPr lang="tr-TR" sz="1600" kern="1200" dirty="0" err="1" smtClean="0"/>
            <a:t>hospitals</a:t>
          </a:r>
          <a:r>
            <a:rPr lang="tr-TR" sz="1600" kern="1200" dirty="0" smtClean="0"/>
            <a:t> </a:t>
          </a:r>
          <a:r>
            <a:rPr lang="tr-TR" sz="1600" kern="1200" dirty="0" err="1" smtClean="0"/>
            <a:t>with</a:t>
          </a:r>
          <a:r>
            <a:rPr lang="tr-TR" sz="1600" kern="1200" dirty="0" smtClean="0"/>
            <a:t> </a:t>
          </a:r>
          <a:r>
            <a:rPr lang="tr-TR" sz="1600" kern="1200" dirty="0" err="1" smtClean="0"/>
            <a:t>this</a:t>
          </a:r>
          <a:r>
            <a:rPr lang="tr-TR" sz="1600" kern="1200" dirty="0" smtClean="0"/>
            <a:t> </a:t>
          </a:r>
          <a:r>
            <a:rPr lang="tr-TR" sz="1600" kern="1200" dirty="0" err="1" smtClean="0"/>
            <a:t>criterias</a:t>
          </a:r>
          <a:r>
            <a:rPr lang="tr-TR" sz="1600" kern="1200" dirty="0" smtClean="0"/>
            <a:t>.</a:t>
          </a:r>
          <a:endParaRPr lang="tr-TR" sz="1600" kern="1200" dirty="0"/>
        </a:p>
      </dsp:txBody>
      <dsp:txXfrm>
        <a:off x="57132" y="230279"/>
        <a:ext cx="1703354" cy="2464904"/>
      </dsp:txXfrm>
    </dsp:sp>
    <dsp:sp modelId="{AA06AF7E-5FDE-445F-A983-C88ADCA685D9}">
      <dsp:nvSpPr>
        <dsp:cNvPr id="0" name=""/>
        <dsp:cNvSpPr/>
      </dsp:nvSpPr>
      <dsp:spPr>
        <a:xfrm>
          <a:off x="1994415" y="1238373"/>
          <a:ext cx="383580" cy="4487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1994415" y="1328116"/>
        <a:ext cx="268506" cy="269231"/>
      </dsp:txXfrm>
    </dsp:sp>
    <dsp:sp modelId="{14F8697A-3681-42C0-83B7-077934A3187D}">
      <dsp:nvSpPr>
        <dsp:cNvPr id="0" name=""/>
        <dsp:cNvSpPr/>
      </dsp:nvSpPr>
      <dsp:spPr>
        <a:xfrm>
          <a:off x="2537218" y="177285"/>
          <a:ext cx="1809342" cy="257089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err="1" smtClean="0"/>
            <a:t>Afterwards</a:t>
          </a:r>
          <a:r>
            <a:rPr lang="tr-TR" sz="1600" kern="1200" dirty="0" smtClean="0"/>
            <a:t>, </a:t>
          </a:r>
          <a:r>
            <a:rPr lang="tr-TR" sz="1600" kern="1200" dirty="0" err="1" smtClean="0"/>
            <a:t>evaluations</a:t>
          </a:r>
          <a:r>
            <a:rPr lang="tr-TR" sz="1600" kern="1200" dirty="0" smtClean="0"/>
            <a:t> </a:t>
          </a:r>
          <a:r>
            <a:rPr lang="tr-TR" sz="1600" kern="1200" dirty="0" err="1" smtClean="0"/>
            <a:t>were</a:t>
          </a:r>
          <a:r>
            <a:rPr lang="tr-TR" sz="1600" kern="1200" dirty="0" smtClean="0"/>
            <a:t> </a:t>
          </a:r>
          <a:r>
            <a:rPr lang="tr-TR" sz="1600" kern="1200" dirty="0" err="1" smtClean="0"/>
            <a:t>started</a:t>
          </a:r>
          <a:r>
            <a:rPr lang="tr-TR" sz="1600" kern="1200" dirty="0" smtClean="0"/>
            <a:t> </a:t>
          </a:r>
          <a:r>
            <a:rPr lang="tr-TR" sz="1600" kern="1200" dirty="0" err="1" smtClean="0"/>
            <a:t>to</a:t>
          </a:r>
          <a:r>
            <a:rPr lang="tr-TR" sz="1600" kern="1200" dirty="0" smtClean="0"/>
            <a:t> </a:t>
          </a:r>
          <a:r>
            <a:rPr lang="tr-TR" sz="1600" kern="1200" dirty="0" err="1" smtClean="0"/>
            <a:t>made</a:t>
          </a:r>
          <a:r>
            <a:rPr lang="tr-TR" sz="1600" kern="1200" dirty="0" smtClean="0"/>
            <a:t> </a:t>
          </a:r>
          <a:r>
            <a:rPr lang="tr-TR" sz="1600" kern="1200" dirty="0" err="1" smtClean="0"/>
            <a:t>by</a:t>
          </a:r>
          <a:r>
            <a:rPr lang="tr-TR" sz="1600" kern="1200" dirty="0" smtClean="0"/>
            <a:t> </a:t>
          </a:r>
          <a:r>
            <a:rPr lang="tr-TR" sz="1600" kern="1200" dirty="0" err="1" smtClean="0"/>
            <a:t>the</a:t>
          </a:r>
          <a:r>
            <a:rPr lang="tr-TR" sz="1600" kern="1200" dirty="0" smtClean="0"/>
            <a:t> </a:t>
          </a:r>
          <a:r>
            <a:rPr lang="tr-TR" sz="1600" kern="1200" dirty="0" err="1" smtClean="0"/>
            <a:t>Performance</a:t>
          </a:r>
          <a:r>
            <a:rPr lang="tr-TR" sz="1600" kern="1200" dirty="0" smtClean="0"/>
            <a:t> </a:t>
          </a:r>
          <a:r>
            <a:rPr lang="tr-TR" sz="1600" kern="1200" dirty="0" err="1" smtClean="0"/>
            <a:t>and</a:t>
          </a:r>
          <a:r>
            <a:rPr lang="tr-TR" sz="1600" kern="1200" dirty="0" smtClean="0"/>
            <a:t> </a:t>
          </a:r>
          <a:r>
            <a:rPr lang="tr-TR" sz="1600" kern="1200" dirty="0" err="1" smtClean="0"/>
            <a:t>Quality</a:t>
          </a:r>
          <a:r>
            <a:rPr lang="tr-TR" sz="1600" kern="1200" dirty="0" smtClean="0"/>
            <a:t> </a:t>
          </a:r>
          <a:r>
            <a:rPr lang="tr-TR" sz="1600" kern="1200" dirty="0" err="1" smtClean="0"/>
            <a:t>Coordinatorships</a:t>
          </a:r>
          <a:r>
            <a:rPr lang="tr-TR" sz="1600" kern="1200" dirty="0" smtClean="0"/>
            <a:t> </a:t>
          </a:r>
          <a:r>
            <a:rPr lang="tr-TR" sz="1600" kern="1200" dirty="0" err="1" smtClean="0"/>
            <a:t>within</a:t>
          </a:r>
          <a:r>
            <a:rPr lang="tr-TR" sz="1600" kern="1200" dirty="0" smtClean="0"/>
            <a:t> </a:t>
          </a:r>
          <a:r>
            <a:rPr lang="tr-TR" sz="1600" kern="1200" dirty="0" err="1" smtClean="0"/>
            <a:t>the</a:t>
          </a:r>
          <a:r>
            <a:rPr lang="tr-TR" sz="1600" kern="1200" dirty="0" smtClean="0"/>
            <a:t> </a:t>
          </a:r>
          <a:r>
            <a:rPr lang="tr-TR" sz="1600" kern="1200" dirty="0" err="1" smtClean="0"/>
            <a:t>Provincial</a:t>
          </a:r>
          <a:r>
            <a:rPr lang="tr-TR" sz="1600" kern="1200" dirty="0" smtClean="0"/>
            <a:t> </a:t>
          </a:r>
          <a:r>
            <a:rPr lang="tr-TR" sz="1600" kern="1200" dirty="0" err="1" smtClean="0"/>
            <a:t>Health</a:t>
          </a:r>
          <a:r>
            <a:rPr lang="tr-TR" sz="1600" kern="1200" dirty="0" smtClean="0"/>
            <a:t> </a:t>
          </a:r>
          <a:r>
            <a:rPr lang="tr-TR" sz="1600" kern="1200" dirty="0" err="1" smtClean="0"/>
            <a:t>Directorates</a:t>
          </a:r>
          <a:r>
            <a:rPr lang="tr-TR" sz="1600" kern="1200" dirty="0" smtClean="0"/>
            <a:t>. </a:t>
          </a:r>
          <a:endParaRPr lang="tr-TR" sz="1600" kern="1200" dirty="0"/>
        </a:p>
      </dsp:txBody>
      <dsp:txXfrm>
        <a:off x="2590212" y="230279"/>
        <a:ext cx="1703354" cy="2464904"/>
      </dsp:txXfrm>
    </dsp:sp>
    <dsp:sp modelId="{0C560634-2315-4221-8F12-06101187CB43}">
      <dsp:nvSpPr>
        <dsp:cNvPr id="0" name=""/>
        <dsp:cNvSpPr/>
      </dsp:nvSpPr>
      <dsp:spPr>
        <a:xfrm>
          <a:off x="4527495" y="1238373"/>
          <a:ext cx="383580" cy="4487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4527495" y="1328116"/>
        <a:ext cx="268506" cy="269231"/>
      </dsp:txXfrm>
    </dsp:sp>
    <dsp:sp modelId="{DA3390D3-432F-4BCE-97A6-3AF8BA56CC78}">
      <dsp:nvSpPr>
        <dsp:cNvPr id="0" name=""/>
        <dsp:cNvSpPr/>
      </dsp:nvSpPr>
      <dsp:spPr>
        <a:xfrm>
          <a:off x="5070298" y="177285"/>
          <a:ext cx="1809342" cy="257089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err="1" smtClean="0"/>
            <a:t>Between</a:t>
          </a:r>
          <a:r>
            <a:rPr lang="tr-TR" sz="1600" kern="1200" dirty="0" smtClean="0"/>
            <a:t> 2007 </a:t>
          </a:r>
          <a:r>
            <a:rPr lang="tr-TR" sz="1600" kern="1200" dirty="0" err="1" smtClean="0"/>
            <a:t>and</a:t>
          </a:r>
          <a:r>
            <a:rPr lang="tr-TR" sz="1600" kern="1200" dirty="0" smtClean="0"/>
            <a:t> 2010, </a:t>
          </a:r>
          <a:r>
            <a:rPr lang="tr-TR" sz="1600" kern="1200" dirty="0" err="1" smtClean="0"/>
            <a:t>the</a:t>
          </a:r>
          <a:r>
            <a:rPr lang="tr-TR" sz="1600" kern="1200" dirty="0" smtClean="0"/>
            <a:t> </a:t>
          </a:r>
          <a:r>
            <a:rPr lang="tr-TR" sz="1600" kern="1200" dirty="0" err="1" smtClean="0"/>
            <a:t>evaluation</a:t>
          </a:r>
          <a:r>
            <a:rPr lang="tr-TR" sz="1600" kern="1200" dirty="0" smtClean="0"/>
            <a:t> </a:t>
          </a:r>
          <a:r>
            <a:rPr lang="tr-TR" sz="1600" kern="1200" dirty="0" err="1" smtClean="0"/>
            <a:t>process</a:t>
          </a:r>
          <a:r>
            <a:rPr lang="tr-TR" sz="1600" kern="1200" dirty="0" smtClean="0"/>
            <a:t> </a:t>
          </a:r>
          <a:r>
            <a:rPr lang="tr-TR" sz="1600" kern="1200" dirty="0" err="1" smtClean="0"/>
            <a:t>continued</a:t>
          </a:r>
          <a:r>
            <a:rPr lang="tr-TR" sz="1600" kern="1200" dirty="0" smtClean="0"/>
            <a:t> </a:t>
          </a:r>
          <a:r>
            <a:rPr lang="tr-TR" sz="1600" kern="1200" dirty="0" err="1" smtClean="0"/>
            <a:t>under</a:t>
          </a:r>
          <a:r>
            <a:rPr lang="tr-TR" sz="1600" kern="1200" dirty="0" smtClean="0"/>
            <a:t> </a:t>
          </a:r>
          <a:r>
            <a:rPr lang="tr-TR" sz="1600" kern="1200" dirty="0" err="1" smtClean="0"/>
            <a:t>the</a:t>
          </a:r>
          <a:r>
            <a:rPr lang="tr-TR" sz="1600" kern="1200" dirty="0" smtClean="0"/>
            <a:t> name “Cross-Evaluation” </a:t>
          </a:r>
          <a:r>
            <a:rPr lang="tr-TR" sz="1600" kern="1200" dirty="0" err="1" smtClean="0"/>
            <a:t>to</a:t>
          </a:r>
          <a:r>
            <a:rPr lang="tr-TR" sz="1600" kern="1200" dirty="0" smtClean="0"/>
            <a:t> </a:t>
          </a:r>
          <a:r>
            <a:rPr lang="tr-TR" sz="1600" kern="1200" dirty="0" err="1" smtClean="0"/>
            <a:t>share</a:t>
          </a:r>
          <a:r>
            <a:rPr lang="tr-TR" sz="1600" kern="1200" dirty="0" smtClean="0"/>
            <a:t> </a:t>
          </a:r>
          <a:r>
            <a:rPr lang="tr-TR" sz="1600" kern="1200" dirty="0" err="1" smtClean="0"/>
            <a:t>good</a:t>
          </a:r>
          <a:r>
            <a:rPr lang="tr-TR" sz="1600" kern="1200" dirty="0" smtClean="0"/>
            <a:t> </a:t>
          </a:r>
          <a:r>
            <a:rPr lang="tr-TR" sz="1600" kern="1200" dirty="0" err="1" smtClean="0"/>
            <a:t>practices</a:t>
          </a:r>
          <a:r>
            <a:rPr lang="tr-TR" sz="1600" kern="1200" dirty="0" smtClean="0"/>
            <a:t> </a:t>
          </a:r>
          <a:r>
            <a:rPr lang="tr-TR" sz="1600" kern="1200" dirty="0" err="1" smtClean="0"/>
            <a:t>and</a:t>
          </a:r>
          <a:r>
            <a:rPr lang="tr-TR" sz="1600" kern="1200" dirty="0" smtClean="0"/>
            <a:t> </a:t>
          </a:r>
          <a:r>
            <a:rPr lang="tr-TR" sz="1600" kern="1200" dirty="0" err="1" smtClean="0"/>
            <a:t>experiences</a:t>
          </a:r>
          <a:r>
            <a:rPr lang="tr-TR" sz="1600" kern="1200" dirty="0" smtClean="0"/>
            <a:t> </a:t>
          </a:r>
          <a:r>
            <a:rPr lang="tr-TR" sz="1600" kern="1200" dirty="0" err="1" smtClean="0"/>
            <a:t>between</a:t>
          </a:r>
          <a:r>
            <a:rPr lang="tr-TR" sz="1600" kern="1200" dirty="0" smtClean="0"/>
            <a:t> </a:t>
          </a:r>
          <a:r>
            <a:rPr lang="tr-TR" sz="1600" kern="1200" dirty="0" err="1" smtClean="0"/>
            <a:t>the</a:t>
          </a:r>
          <a:r>
            <a:rPr lang="tr-TR" sz="1600" kern="1200" dirty="0" smtClean="0"/>
            <a:t> </a:t>
          </a:r>
          <a:r>
            <a:rPr lang="tr-TR" sz="1600" kern="1200" dirty="0" err="1" smtClean="0"/>
            <a:t>provinces</a:t>
          </a:r>
          <a:endParaRPr lang="tr-TR" sz="1600" kern="1200" dirty="0"/>
        </a:p>
      </dsp:txBody>
      <dsp:txXfrm>
        <a:off x="5123292" y="230279"/>
        <a:ext cx="1703354" cy="2464904"/>
      </dsp:txXfrm>
    </dsp:sp>
    <dsp:sp modelId="{196B9A04-CC86-4624-8C3A-41B3AF376827}">
      <dsp:nvSpPr>
        <dsp:cNvPr id="0" name=""/>
        <dsp:cNvSpPr/>
      </dsp:nvSpPr>
      <dsp:spPr>
        <a:xfrm>
          <a:off x="7060575" y="1238373"/>
          <a:ext cx="383580" cy="44871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7060575" y="1328116"/>
        <a:ext cx="268506" cy="269231"/>
      </dsp:txXfrm>
    </dsp:sp>
    <dsp:sp modelId="{9A3494F6-D749-43E7-B770-A6638E378856}">
      <dsp:nvSpPr>
        <dsp:cNvPr id="0" name=""/>
        <dsp:cNvSpPr/>
      </dsp:nvSpPr>
      <dsp:spPr>
        <a:xfrm>
          <a:off x="7603377" y="177285"/>
          <a:ext cx="1809342" cy="257089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err="1" smtClean="0"/>
            <a:t>Evaluations</a:t>
          </a:r>
          <a:r>
            <a:rPr lang="tr-TR" sz="1600" kern="1200" dirty="0" smtClean="0"/>
            <a:t> </a:t>
          </a:r>
          <a:r>
            <a:rPr lang="tr-TR" sz="1600" kern="1200" dirty="0" err="1" smtClean="0"/>
            <a:t>conducted</a:t>
          </a:r>
          <a:r>
            <a:rPr lang="tr-TR" sz="1600" kern="1200" dirty="0" smtClean="0"/>
            <a:t> in </a:t>
          </a:r>
          <a:r>
            <a:rPr lang="tr-TR" sz="1600" kern="1200" dirty="0" err="1" smtClean="0"/>
            <a:t>all</a:t>
          </a:r>
          <a:r>
            <a:rPr lang="tr-TR" sz="1600" kern="1200" dirty="0" smtClean="0"/>
            <a:t> </a:t>
          </a:r>
          <a:r>
            <a:rPr lang="tr-TR" sz="1600" kern="1200" dirty="0" err="1" smtClean="0"/>
            <a:t>health</a:t>
          </a:r>
          <a:r>
            <a:rPr lang="tr-TR" sz="1600" kern="1200" dirty="0" smtClean="0"/>
            <a:t> </a:t>
          </a:r>
          <a:r>
            <a:rPr lang="tr-TR" sz="1600" kern="1200" dirty="0" err="1" smtClean="0"/>
            <a:t>institutions</a:t>
          </a:r>
          <a:r>
            <a:rPr lang="tr-TR" sz="1600" kern="1200" dirty="0" smtClean="0"/>
            <a:t> </a:t>
          </a:r>
          <a:r>
            <a:rPr lang="tr-TR" sz="1600" kern="1200" dirty="0" err="1" smtClean="0"/>
            <a:t>across</a:t>
          </a:r>
          <a:r>
            <a:rPr lang="tr-TR" sz="1600" kern="1200" dirty="0" smtClean="0"/>
            <a:t> </a:t>
          </a:r>
          <a:r>
            <a:rPr lang="tr-TR" sz="1600" kern="1200" dirty="0" err="1" smtClean="0"/>
            <a:t>Turkey</a:t>
          </a:r>
          <a:r>
            <a:rPr lang="tr-TR" sz="1600" kern="1200" dirty="0" smtClean="0"/>
            <a:t> </a:t>
          </a:r>
          <a:r>
            <a:rPr lang="tr-TR" sz="1600" kern="1200" dirty="0" err="1" smtClean="0"/>
            <a:t>took</a:t>
          </a:r>
          <a:r>
            <a:rPr lang="tr-TR" sz="1600" kern="1200" dirty="0" smtClean="0"/>
            <a:t> </a:t>
          </a:r>
          <a:r>
            <a:rPr lang="tr-TR" sz="1600" kern="1200" dirty="0" err="1" smtClean="0"/>
            <a:t>its</a:t>
          </a:r>
          <a:r>
            <a:rPr lang="tr-TR" sz="1600" kern="1200" dirty="0" smtClean="0"/>
            <a:t> final </a:t>
          </a:r>
          <a:r>
            <a:rPr lang="tr-TR" sz="1600" kern="1200" dirty="0" err="1" smtClean="0"/>
            <a:t>shape</a:t>
          </a:r>
          <a:r>
            <a:rPr lang="tr-TR" sz="1600" kern="1200" dirty="0" smtClean="0"/>
            <a:t> </a:t>
          </a:r>
          <a:r>
            <a:rPr lang="tr-TR" sz="1600" kern="1200" dirty="0" err="1" smtClean="0"/>
            <a:t>by</a:t>
          </a:r>
          <a:r>
            <a:rPr lang="tr-TR" sz="1600" kern="1200" dirty="0" smtClean="0"/>
            <a:t> </a:t>
          </a:r>
          <a:r>
            <a:rPr lang="tr-TR" sz="1600" kern="1200" dirty="0" err="1" smtClean="0"/>
            <a:t>the</a:t>
          </a:r>
          <a:r>
            <a:rPr lang="tr-TR" sz="1600" kern="1200" dirty="0" smtClean="0"/>
            <a:t> </a:t>
          </a:r>
          <a:r>
            <a:rPr lang="tr-TR" sz="1600" kern="1200" dirty="0" err="1" smtClean="0"/>
            <a:t>end</a:t>
          </a:r>
          <a:r>
            <a:rPr lang="tr-TR" sz="1600" kern="1200" dirty="0" smtClean="0"/>
            <a:t> of 2010 </a:t>
          </a:r>
          <a:r>
            <a:rPr lang="tr-TR" sz="1600" kern="1200" dirty="0" err="1" smtClean="0"/>
            <a:t>under</a:t>
          </a:r>
          <a:r>
            <a:rPr lang="tr-TR" sz="1600" kern="1200" dirty="0" smtClean="0"/>
            <a:t> </a:t>
          </a:r>
          <a:r>
            <a:rPr lang="tr-TR" sz="1600" kern="1200" dirty="0" err="1" smtClean="0"/>
            <a:t>the</a:t>
          </a:r>
          <a:r>
            <a:rPr lang="tr-TR" sz="1600" kern="1200" dirty="0" smtClean="0"/>
            <a:t> name of “Central Evaluation”.</a:t>
          </a:r>
          <a:endParaRPr lang="tr-TR" sz="1600" kern="1200" dirty="0"/>
        </a:p>
      </dsp:txBody>
      <dsp:txXfrm>
        <a:off x="7656371" y="230279"/>
        <a:ext cx="1703354" cy="2464904"/>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5.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AD0DC6-3676-46EE-8760-14F0574E05FA}" type="datetimeFigureOut">
              <a:rPr lang="tr-TR" smtClean="0"/>
              <a:t>25.09.2019</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18DD5E-1B43-4AFA-92FF-E6AAD90AC9E5}" type="slidenum">
              <a:rPr lang="tr-TR" smtClean="0"/>
              <a:t>‹#›</a:t>
            </a:fld>
            <a:endParaRPr lang="tr-TR"/>
          </a:p>
        </p:txBody>
      </p:sp>
    </p:spTree>
    <p:extLst>
      <p:ext uri="{BB962C8B-B14F-4D97-AF65-F5344CB8AC3E}">
        <p14:creationId xmlns:p14="http://schemas.microsoft.com/office/powerpoint/2010/main" val="2393753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1</a:t>
            </a:fld>
            <a:endParaRPr lang="tr-TR"/>
          </a:p>
        </p:txBody>
      </p:sp>
    </p:spTree>
    <p:extLst>
      <p:ext uri="{BB962C8B-B14F-4D97-AF65-F5344CB8AC3E}">
        <p14:creationId xmlns:p14="http://schemas.microsoft.com/office/powerpoint/2010/main" val="3878647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10</a:t>
            </a:fld>
            <a:endParaRPr lang="tr-TR"/>
          </a:p>
        </p:txBody>
      </p:sp>
    </p:spTree>
    <p:extLst>
      <p:ext uri="{BB962C8B-B14F-4D97-AF65-F5344CB8AC3E}">
        <p14:creationId xmlns:p14="http://schemas.microsoft.com/office/powerpoint/2010/main" val="2069343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11</a:t>
            </a:fld>
            <a:endParaRPr lang="tr-TR"/>
          </a:p>
        </p:txBody>
      </p:sp>
    </p:spTree>
    <p:extLst>
      <p:ext uri="{BB962C8B-B14F-4D97-AF65-F5344CB8AC3E}">
        <p14:creationId xmlns:p14="http://schemas.microsoft.com/office/powerpoint/2010/main" val="2268435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12</a:t>
            </a:fld>
            <a:endParaRPr lang="tr-TR"/>
          </a:p>
        </p:txBody>
      </p:sp>
    </p:spTree>
    <p:extLst>
      <p:ext uri="{BB962C8B-B14F-4D97-AF65-F5344CB8AC3E}">
        <p14:creationId xmlns:p14="http://schemas.microsoft.com/office/powerpoint/2010/main" val="40851907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sz="1200" kern="1200" dirty="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1318DD5E-1B43-4AFA-92FF-E6AAD90AC9E5}" type="slidenum">
              <a:rPr lang="tr-TR" smtClean="0"/>
              <a:t>13</a:t>
            </a:fld>
            <a:endParaRPr lang="tr-TR"/>
          </a:p>
        </p:txBody>
      </p:sp>
    </p:spTree>
    <p:extLst>
      <p:ext uri="{BB962C8B-B14F-4D97-AF65-F5344CB8AC3E}">
        <p14:creationId xmlns:p14="http://schemas.microsoft.com/office/powerpoint/2010/main" val="3064108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14</a:t>
            </a:fld>
            <a:endParaRPr lang="tr-TR"/>
          </a:p>
        </p:txBody>
      </p:sp>
    </p:spTree>
    <p:extLst>
      <p:ext uri="{BB962C8B-B14F-4D97-AF65-F5344CB8AC3E}">
        <p14:creationId xmlns:p14="http://schemas.microsoft.com/office/powerpoint/2010/main" val="22461306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15</a:t>
            </a:fld>
            <a:endParaRPr lang="tr-TR"/>
          </a:p>
        </p:txBody>
      </p:sp>
    </p:spTree>
    <p:extLst>
      <p:ext uri="{BB962C8B-B14F-4D97-AF65-F5344CB8AC3E}">
        <p14:creationId xmlns:p14="http://schemas.microsoft.com/office/powerpoint/2010/main" val="492489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16</a:t>
            </a:fld>
            <a:endParaRPr lang="tr-TR"/>
          </a:p>
        </p:txBody>
      </p:sp>
    </p:spTree>
    <p:extLst>
      <p:ext uri="{BB962C8B-B14F-4D97-AF65-F5344CB8AC3E}">
        <p14:creationId xmlns:p14="http://schemas.microsoft.com/office/powerpoint/2010/main" val="28660588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17</a:t>
            </a:fld>
            <a:endParaRPr lang="tr-TR"/>
          </a:p>
        </p:txBody>
      </p:sp>
    </p:spTree>
    <p:extLst>
      <p:ext uri="{BB962C8B-B14F-4D97-AF65-F5344CB8AC3E}">
        <p14:creationId xmlns:p14="http://schemas.microsoft.com/office/powerpoint/2010/main" val="10161528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18</a:t>
            </a:fld>
            <a:endParaRPr lang="tr-TR"/>
          </a:p>
        </p:txBody>
      </p:sp>
    </p:spTree>
    <p:extLst>
      <p:ext uri="{BB962C8B-B14F-4D97-AF65-F5344CB8AC3E}">
        <p14:creationId xmlns:p14="http://schemas.microsoft.com/office/powerpoint/2010/main" val="28511124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318DD5E-1B43-4AFA-92FF-E6AAD90AC9E5}" type="slidenum">
              <a:rPr lang="tr-TR" smtClean="0"/>
              <a:t>19</a:t>
            </a:fld>
            <a:endParaRPr lang="tr-TR"/>
          </a:p>
        </p:txBody>
      </p:sp>
    </p:spTree>
    <p:extLst>
      <p:ext uri="{BB962C8B-B14F-4D97-AF65-F5344CB8AC3E}">
        <p14:creationId xmlns:p14="http://schemas.microsoft.com/office/powerpoint/2010/main" val="3279584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2</a:t>
            </a:fld>
            <a:endParaRPr lang="tr-TR"/>
          </a:p>
        </p:txBody>
      </p:sp>
    </p:spTree>
    <p:extLst>
      <p:ext uri="{BB962C8B-B14F-4D97-AF65-F5344CB8AC3E}">
        <p14:creationId xmlns:p14="http://schemas.microsoft.com/office/powerpoint/2010/main" val="3033620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20</a:t>
            </a:fld>
            <a:endParaRPr lang="tr-TR"/>
          </a:p>
        </p:txBody>
      </p:sp>
    </p:spTree>
    <p:extLst>
      <p:ext uri="{BB962C8B-B14F-4D97-AF65-F5344CB8AC3E}">
        <p14:creationId xmlns:p14="http://schemas.microsoft.com/office/powerpoint/2010/main" val="15004015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21</a:t>
            </a:fld>
            <a:endParaRPr lang="tr-TR"/>
          </a:p>
        </p:txBody>
      </p:sp>
    </p:spTree>
    <p:extLst>
      <p:ext uri="{BB962C8B-B14F-4D97-AF65-F5344CB8AC3E}">
        <p14:creationId xmlns:p14="http://schemas.microsoft.com/office/powerpoint/2010/main" val="13305618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22</a:t>
            </a:fld>
            <a:endParaRPr lang="tr-TR"/>
          </a:p>
        </p:txBody>
      </p:sp>
    </p:spTree>
    <p:extLst>
      <p:ext uri="{BB962C8B-B14F-4D97-AF65-F5344CB8AC3E}">
        <p14:creationId xmlns:p14="http://schemas.microsoft.com/office/powerpoint/2010/main" val="29168243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23</a:t>
            </a:fld>
            <a:endParaRPr lang="tr-TR"/>
          </a:p>
        </p:txBody>
      </p:sp>
    </p:spTree>
    <p:extLst>
      <p:ext uri="{BB962C8B-B14F-4D97-AF65-F5344CB8AC3E}">
        <p14:creationId xmlns:p14="http://schemas.microsoft.com/office/powerpoint/2010/main" val="25745963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24</a:t>
            </a:fld>
            <a:endParaRPr lang="tr-TR"/>
          </a:p>
        </p:txBody>
      </p:sp>
    </p:spTree>
    <p:extLst>
      <p:ext uri="{BB962C8B-B14F-4D97-AF65-F5344CB8AC3E}">
        <p14:creationId xmlns:p14="http://schemas.microsoft.com/office/powerpoint/2010/main" val="10578604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25</a:t>
            </a:fld>
            <a:endParaRPr lang="tr-TR"/>
          </a:p>
        </p:txBody>
      </p:sp>
    </p:spTree>
    <p:extLst>
      <p:ext uri="{BB962C8B-B14F-4D97-AF65-F5344CB8AC3E}">
        <p14:creationId xmlns:p14="http://schemas.microsoft.com/office/powerpoint/2010/main" val="36508293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26</a:t>
            </a:fld>
            <a:endParaRPr lang="tr-TR"/>
          </a:p>
        </p:txBody>
      </p:sp>
    </p:spTree>
    <p:extLst>
      <p:ext uri="{BB962C8B-B14F-4D97-AF65-F5344CB8AC3E}">
        <p14:creationId xmlns:p14="http://schemas.microsoft.com/office/powerpoint/2010/main" val="2214052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318DD5E-1B43-4AFA-92FF-E6AAD90AC9E5}" type="slidenum">
              <a:rPr lang="tr-TR" smtClean="0"/>
              <a:t>27</a:t>
            </a:fld>
            <a:endParaRPr lang="tr-TR"/>
          </a:p>
        </p:txBody>
      </p:sp>
    </p:spTree>
    <p:extLst>
      <p:ext uri="{BB962C8B-B14F-4D97-AF65-F5344CB8AC3E}">
        <p14:creationId xmlns:p14="http://schemas.microsoft.com/office/powerpoint/2010/main" val="1797809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318DD5E-1B43-4AFA-92FF-E6AAD90AC9E5}" type="slidenum">
              <a:rPr lang="tr-TR" smtClean="0"/>
              <a:t>28</a:t>
            </a:fld>
            <a:endParaRPr lang="tr-TR"/>
          </a:p>
        </p:txBody>
      </p:sp>
    </p:spTree>
    <p:extLst>
      <p:ext uri="{BB962C8B-B14F-4D97-AF65-F5344CB8AC3E}">
        <p14:creationId xmlns:p14="http://schemas.microsoft.com/office/powerpoint/2010/main" val="9925182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29</a:t>
            </a:fld>
            <a:endParaRPr lang="tr-TR"/>
          </a:p>
        </p:txBody>
      </p:sp>
    </p:spTree>
    <p:extLst>
      <p:ext uri="{BB962C8B-B14F-4D97-AF65-F5344CB8AC3E}">
        <p14:creationId xmlns:p14="http://schemas.microsoft.com/office/powerpoint/2010/main" val="2505777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3</a:t>
            </a:fld>
            <a:endParaRPr lang="tr-TR"/>
          </a:p>
        </p:txBody>
      </p:sp>
    </p:spTree>
    <p:extLst>
      <p:ext uri="{BB962C8B-B14F-4D97-AF65-F5344CB8AC3E}">
        <p14:creationId xmlns:p14="http://schemas.microsoft.com/office/powerpoint/2010/main" val="18652157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318DD5E-1B43-4AFA-92FF-E6AAD90AC9E5}" type="slidenum">
              <a:rPr lang="tr-TR" smtClean="0"/>
              <a:t>30</a:t>
            </a:fld>
            <a:endParaRPr lang="tr-TR"/>
          </a:p>
        </p:txBody>
      </p:sp>
    </p:spTree>
    <p:extLst>
      <p:ext uri="{BB962C8B-B14F-4D97-AF65-F5344CB8AC3E}">
        <p14:creationId xmlns:p14="http://schemas.microsoft.com/office/powerpoint/2010/main" val="31393704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1318DD5E-1B43-4AFA-92FF-E6AAD90AC9E5}" type="slidenum">
              <a:rPr lang="tr-TR" smtClean="0"/>
              <a:t>31</a:t>
            </a:fld>
            <a:endParaRPr lang="tr-TR"/>
          </a:p>
        </p:txBody>
      </p:sp>
    </p:spTree>
    <p:extLst>
      <p:ext uri="{BB962C8B-B14F-4D97-AF65-F5344CB8AC3E}">
        <p14:creationId xmlns:p14="http://schemas.microsoft.com/office/powerpoint/2010/main" val="921423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4</a:t>
            </a:fld>
            <a:endParaRPr lang="tr-TR"/>
          </a:p>
        </p:txBody>
      </p:sp>
    </p:spTree>
    <p:extLst>
      <p:ext uri="{BB962C8B-B14F-4D97-AF65-F5344CB8AC3E}">
        <p14:creationId xmlns:p14="http://schemas.microsoft.com/office/powerpoint/2010/main" val="1621076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5</a:t>
            </a:fld>
            <a:endParaRPr lang="tr-TR"/>
          </a:p>
        </p:txBody>
      </p:sp>
    </p:spTree>
    <p:extLst>
      <p:ext uri="{BB962C8B-B14F-4D97-AF65-F5344CB8AC3E}">
        <p14:creationId xmlns:p14="http://schemas.microsoft.com/office/powerpoint/2010/main" val="2376179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6</a:t>
            </a:fld>
            <a:endParaRPr lang="tr-TR"/>
          </a:p>
        </p:txBody>
      </p:sp>
    </p:spTree>
    <p:extLst>
      <p:ext uri="{BB962C8B-B14F-4D97-AF65-F5344CB8AC3E}">
        <p14:creationId xmlns:p14="http://schemas.microsoft.com/office/powerpoint/2010/main" val="3223884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7</a:t>
            </a:fld>
            <a:endParaRPr lang="tr-TR"/>
          </a:p>
        </p:txBody>
      </p:sp>
    </p:spTree>
    <p:extLst>
      <p:ext uri="{BB962C8B-B14F-4D97-AF65-F5344CB8AC3E}">
        <p14:creationId xmlns:p14="http://schemas.microsoft.com/office/powerpoint/2010/main" val="1018699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8</a:t>
            </a:fld>
            <a:endParaRPr lang="tr-TR"/>
          </a:p>
        </p:txBody>
      </p:sp>
    </p:spTree>
    <p:extLst>
      <p:ext uri="{BB962C8B-B14F-4D97-AF65-F5344CB8AC3E}">
        <p14:creationId xmlns:p14="http://schemas.microsoft.com/office/powerpoint/2010/main" val="875170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Slayt Numarası Yer Tutucusu 3"/>
          <p:cNvSpPr>
            <a:spLocks noGrp="1"/>
          </p:cNvSpPr>
          <p:nvPr>
            <p:ph type="sldNum" sz="quarter" idx="10"/>
          </p:nvPr>
        </p:nvSpPr>
        <p:spPr/>
        <p:txBody>
          <a:bodyPr/>
          <a:lstStyle/>
          <a:p>
            <a:fld id="{1318DD5E-1B43-4AFA-92FF-E6AAD90AC9E5}" type="slidenum">
              <a:rPr lang="tr-TR" smtClean="0"/>
              <a:t>9</a:t>
            </a:fld>
            <a:endParaRPr lang="tr-TR"/>
          </a:p>
        </p:txBody>
      </p:sp>
    </p:spTree>
    <p:extLst>
      <p:ext uri="{BB962C8B-B14F-4D97-AF65-F5344CB8AC3E}">
        <p14:creationId xmlns:p14="http://schemas.microsoft.com/office/powerpoint/2010/main" val="24345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12442BC-B88D-4CCE-8608-34CAC7BD21F1}" type="datetimeFigureOut">
              <a:rPr lang="tr-TR" smtClean="0"/>
              <a:t>25.09.2019</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2011872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12442BC-B88D-4CCE-8608-34CAC7BD21F1}" type="datetimeFigureOut">
              <a:rPr lang="tr-TR" smtClean="0"/>
              <a:t>25.09.2019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1113898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2442BC-B88D-4CCE-8608-34CAC7BD21F1}" type="datetimeFigureOut">
              <a:rPr lang="tr-TR" smtClean="0"/>
              <a:t>25.09.2019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31962801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2442BC-B88D-4CCE-8608-34CAC7BD21F1}" type="datetimeFigureOut">
              <a:rPr lang="tr-TR" smtClean="0"/>
              <a:t>25.09.2019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3228424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2442BC-B88D-4CCE-8608-34CAC7BD21F1}" type="datetimeFigureOut">
              <a:rPr lang="tr-TR" smtClean="0"/>
              <a:t>25.09.2019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1760710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2442BC-B88D-4CCE-8608-34CAC7BD21F1}" type="datetimeFigureOut">
              <a:rPr lang="tr-TR" smtClean="0"/>
              <a:t>25.09.2019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1475638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2442BC-B88D-4CCE-8608-34CAC7BD21F1}" type="datetimeFigureOut">
              <a:rPr lang="tr-TR" smtClean="0"/>
              <a:t>25.09.2019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3224647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2442BC-B88D-4CCE-8608-34CAC7BD21F1}" type="datetimeFigureOut">
              <a:rPr lang="tr-TR" smtClean="0"/>
              <a:t>25.09.2019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3502579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2442BC-B88D-4CCE-8608-34CAC7BD21F1}" type="datetimeFigureOut">
              <a:rPr lang="tr-TR" smtClean="0"/>
              <a:t>25.09.2019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1185074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2442BC-B88D-4CCE-8608-34CAC7BD21F1}" type="datetimeFigureOut">
              <a:rPr lang="tr-TR" smtClean="0"/>
              <a:t>25.09.2019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2902100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2442BC-B88D-4CCE-8608-34CAC7BD21F1}" type="datetimeFigureOut">
              <a:rPr lang="tr-TR" smtClean="0"/>
              <a:t>25.09.2019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141345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2442BC-B88D-4CCE-8608-34CAC7BD21F1}" type="datetimeFigureOut">
              <a:rPr lang="tr-TR" smtClean="0"/>
              <a:t>25.09.2019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404670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2442BC-B88D-4CCE-8608-34CAC7BD21F1}" type="datetimeFigureOut">
              <a:rPr lang="tr-TR" smtClean="0"/>
              <a:t>25.09.2019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3579859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12442BC-B88D-4CCE-8608-34CAC7BD21F1}" type="datetimeFigureOut">
              <a:rPr lang="tr-TR" smtClean="0"/>
              <a:t>25.09.2019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379490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442BC-B88D-4CCE-8608-34CAC7BD21F1}" type="datetimeFigureOut">
              <a:rPr lang="tr-TR" smtClean="0"/>
              <a:t>25.09.2019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811632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12442BC-B88D-4CCE-8608-34CAC7BD21F1}" type="datetimeFigureOut">
              <a:rPr lang="tr-TR" smtClean="0"/>
              <a:t>25.09.2019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4090407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12442BC-B88D-4CCE-8608-34CAC7BD21F1}" type="datetimeFigureOut">
              <a:rPr lang="tr-TR" smtClean="0"/>
              <a:t>25.09.2019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4958A76-B58E-4C06-9CE4-DFD156FBFA8A}" type="slidenum">
              <a:rPr lang="tr-TR" smtClean="0"/>
              <a:t>‹#›</a:t>
            </a:fld>
            <a:endParaRPr lang="tr-TR"/>
          </a:p>
        </p:txBody>
      </p:sp>
    </p:spTree>
    <p:extLst>
      <p:ext uri="{BB962C8B-B14F-4D97-AF65-F5344CB8AC3E}">
        <p14:creationId xmlns:p14="http://schemas.microsoft.com/office/powerpoint/2010/main" val="213820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12442BC-B88D-4CCE-8608-34CAC7BD21F1}" type="datetimeFigureOut">
              <a:rPr lang="tr-TR" smtClean="0"/>
              <a:t>25.09.2019</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4958A76-B58E-4C06-9CE4-DFD156FBFA8A}" type="slidenum">
              <a:rPr lang="tr-TR" smtClean="0"/>
              <a:t>‹#›</a:t>
            </a:fld>
            <a:endParaRPr lang="tr-TR"/>
          </a:p>
        </p:txBody>
      </p:sp>
    </p:spTree>
    <p:extLst>
      <p:ext uri="{BB962C8B-B14F-4D97-AF65-F5344CB8AC3E}">
        <p14:creationId xmlns:p14="http://schemas.microsoft.com/office/powerpoint/2010/main" val="7989332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image" Target="../media/image1.jpeg"/><Relationship Id="rId7" Type="http://schemas.openxmlformats.org/officeDocument/2006/relationships/diagramQuickStyle" Target="../diagrams/quickStyle9.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image" Target="../media/image2.png"/><Relationship Id="rId9" Type="http://schemas.microsoft.com/office/2007/relationships/diagramDrawing" Target="../diagrams/drawing9.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1.jpeg"/><Relationship Id="rId7" Type="http://schemas.openxmlformats.org/officeDocument/2006/relationships/diagramQuickStyle" Target="../diagrams/quickStyle10.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Layout" Target="../diagrams/layout10.xml"/><Relationship Id="rId5" Type="http://schemas.openxmlformats.org/officeDocument/2006/relationships/diagramData" Target="../diagrams/data10.xml"/><Relationship Id="rId4" Type="http://schemas.openxmlformats.org/officeDocument/2006/relationships/image" Target="../media/image2.png"/><Relationship Id="rId9" Type="http://schemas.microsoft.com/office/2007/relationships/diagramDrawing" Target="../diagrams/drawing10.xml"/></Relationships>
</file>

<file path=ppt/slides/_rels/slide12.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2.png"/><Relationship Id="rId7" Type="http://schemas.openxmlformats.org/officeDocument/2006/relationships/diagramColors" Target="../diagrams/colors11.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13.xml"/><Relationship Id="rId3" Type="http://schemas.openxmlformats.org/officeDocument/2006/relationships/diagramData" Target="../diagrams/data12.xml"/><Relationship Id="rId7" Type="http://schemas.microsoft.com/office/2007/relationships/diagramDrawing" Target="../diagrams/drawing12.xml"/><Relationship Id="rId12" Type="http://schemas.microsoft.com/office/2007/relationships/diagramDrawing" Target="../diagrams/drawing13.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Colors" Target="../diagrams/colors12.xml"/><Relationship Id="rId11" Type="http://schemas.openxmlformats.org/officeDocument/2006/relationships/diagramColors" Target="../diagrams/colors13.xml"/><Relationship Id="rId5" Type="http://schemas.openxmlformats.org/officeDocument/2006/relationships/diagramQuickStyle" Target="../diagrams/quickStyle12.xml"/><Relationship Id="rId10" Type="http://schemas.openxmlformats.org/officeDocument/2006/relationships/diagramQuickStyle" Target="../diagrams/quickStyle13.xml"/><Relationship Id="rId4" Type="http://schemas.openxmlformats.org/officeDocument/2006/relationships/diagramLayout" Target="../diagrams/layout12.xml"/><Relationship Id="rId9" Type="http://schemas.openxmlformats.org/officeDocument/2006/relationships/diagramLayout" Target="../diagrams/layout13.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15.xml"/><Relationship Id="rId3" Type="http://schemas.openxmlformats.org/officeDocument/2006/relationships/diagramData" Target="../diagrams/data14.xml"/><Relationship Id="rId7" Type="http://schemas.microsoft.com/office/2007/relationships/diagramDrawing" Target="../diagrams/drawing14.xml"/><Relationship Id="rId12" Type="http://schemas.microsoft.com/office/2007/relationships/diagramDrawing" Target="../diagrams/drawing15.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diagramColors" Target="../diagrams/colors14.xml"/><Relationship Id="rId11" Type="http://schemas.openxmlformats.org/officeDocument/2006/relationships/diagramColors" Target="../diagrams/colors15.xml"/><Relationship Id="rId5" Type="http://schemas.openxmlformats.org/officeDocument/2006/relationships/diagramQuickStyle" Target="../diagrams/quickStyle14.xml"/><Relationship Id="rId10" Type="http://schemas.openxmlformats.org/officeDocument/2006/relationships/diagramQuickStyle" Target="../diagrams/quickStyle15.xml"/><Relationship Id="rId4" Type="http://schemas.openxmlformats.org/officeDocument/2006/relationships/diagramLayout" Target="../diagrams/layout14.xml"/><Relationship Id="rId9" Type="http://schemas.openxmlformats.org/officeDocument/2006/relationships/diagramLayout" Target="../diagrams/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image" Target="../media/image2.png"/><Relationship Id="rId7" Type="http://schemas.openxmlformats.org/officeDocument/2006/relationships/diagramColors" Target="../diagrams/colors16.xm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18.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2.png"/><Relationship Id="rId7" Type="http://schemas.openxmlformats.org/officeDocument/2006/relationships/diagramColors" Target="../diagrams/colors17.xm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19.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image" Target="../media/image2.png"/><Relationship Id="rId7" Type="http://schemas.openxmlformats.org/officeDocument/2006/relationships/diagramColors" Target="../diagrams/colors18.xm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microsoft.com/office/2007/relationships/diagramDrawing" Target="../diagrams/drawing19.xml"/><Relationship Id="rId3" Type="http://schemas.openxmlformats.org/officeDocument/2006/relationships/image" Target="../media/image2.png"/><Relationship Id="rId7" Type="http://schemas.openxmlformats.org/officeDocument/2006/relationships/diagramColors" Target="../diagrams/colors19.xml"/><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diagramQuickStyle" Target="../diagrams/quickStyle19.xml"/><Relationship Id="rId5" Type="http://schemas.openxmlformats.org/officeDocument/2006/relationships/diagramLayout" Target="../diagrams/layout19.xml"/><Relationship Id="rId4" Type="http://schemas.openxmlformats.org/officeDocument/2006/relationships/diagramData" Target="../diagrams/data19.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22.xml.rels><?xml version="1.0" encoding="UTF-8" standalone="yes"?>
<Relationships xmlns="http://schemas.openxmlformats.org/package/2006/relationships"><Relationship Id="rId8" Type="http://schemas.microsoft.com/office/2007/relationships/diagramDrawing" Target="../diagrams/drawing20.xml"/><Relationship Id="rId3" Type="http://schemas.openxmlformats.org/officeDocument/2006/relationships/image" Target="../media/image2.png"/><Relationship Id="rId7" Type="http://schemas.openxmlformats.org/officeDocument/2006/relationships/diagramColors" Target="../diagrams/colors20.xm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diagramQuickStyle" Target="../diagrams/quickStyle20.xml"/><Relationship Id="rId5" Type="http://schemas.openxmlformats.org/officeDocument/2006/relationships/diagramLayout" Target="../diagrams/layout20.xml"/><Relationship Id="rId4" Type="http://schemas.openxmlformats.org/officeDocument/2006/relationships/diagramData" Target="../diagrams/data20.xml"/></Relationships>
</file>

<file path=ppt/slides/_rels/slide23.xml.rels><?xml version="1.0" encoding="UTF-8" standalone="yes"?>
<Relationships xmlns="http://schemas.openxmlformats.org/package/2006/relationships"><Relationship Id="rId8" Type="http://schemas.microsoft.com/office/2007/relationships/diagramDrawing" Target="../diagrams/drawing21.xml"/><Relationship Id="rId3" Type="http://schemas.openxmlformats.org/officeDocument/2006/relationships/image" Target="../media/image2.png"/><Relationship Id="rId7" Type="http://schemas.openxmlformats.org/officeDocument/2006/relationships/diagramColors" Target="../diagrams/colors21.xml"/><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diagramQuickStyle" Target="../diagrams/quickStyle21.xml"/><Relationship Id="rId5" Type="http://schemas.openxmlformats.org/officeDocument/2006/relationships/diagramLayout" Target="../diagrams/layout21.xml"/><Relationship Id="rId4" Type="http://schemas.openxmlformats.org/officeDocument/2006/relationships/diagramData" Target="../diagrams/data21.xml"/></Relationships>
</file>

<file path=ppt/slides/_rels/slide24.xml.rels><?xml version="1.0" encoding="UTF-8" standalone="yes"?>
<Relationships xmlns="http://schemas.openxmlformats.org/package/2006/relationships"><Relationship Id="rId8" Type="http://schemas.microsoft.com/office/2007/relationships/diagramDrawing" Target="../diagrams/drawing22.xml"/><Relationship Id="rId3" Type="http://schemas.openxmlformats.org/officeDocument/2006/relationships/image" Target="../media/image2.png"/><Relationship Id="rId7" Type="http://schemas.openxmlformats.org/officeDocument/2006/relationships/diagramColors" Target="../diagrams/colors22.xml"/><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diagramQuickStyle" Target="../diagrams/quickStyle22.xml"/><Relationship Id="rId5" Type="http://schemas.openxmlformats.org/officeDocument/2006/relationships/diagramLayout" Target="../diagrams/layout22.xml"/><Relationship Id="rId4" Type="http://schemas.openxmlformats.org/officeDocument/2006/relationships/diagramData" Target="../diagrams/data22.xml"/><Relationship Id="rId9" Type="http://schemas.openxmlformats.org/officeDocument/2006/relationships/image" Target="../media/image4.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27.xml.rels><?xml version="1.0" encoding="UTF-8" standalone="yes"?>
<Relationships xmlns="http://schemas.openxmlformats.org/package/2006/relationships"><Relationship Id="rId8" Type="http://schemas.microsoft.com/office/2007/relationships/diagramDrawing" Target="../diagrams/drawing23.xml"/><Relationship Id="rId3" Type="http://schemas.openxmlformats.org/officeDocument/2006/relationships/image" Target="../media/image2.png"/><Relationship Id="rId7" Type="http://schemas.openxmlformats.org/officeDocument/2006/relationships/diagramColors" Target="../diagrams/colors23.xml"/><Relationship Id="rId2" Type="http://schemas.openxmlformats.org/officeDocument/2006/relationships/notesSlide" Target="../notesSlides/notesSlide27.xml"/><Relationship Id="rId1" Type="http://schemas.openxmlformats.org/officeDocument/2006/relationships/slideLayout" Target="../slideLayouts/slideLayout3.xml"/><Relationship Id="rId6" Type="http://schemas.openxmlformats.org/officeDocument/2006/relationships/diagramQuickStyle" Target="../diagrams/quickStyle23.xml"/><Relationship Id="rId5" Type="http://schemas.openxmlformats.org/officeDocument/2006/relationships/diagramLayout" Target="../diagrams/layout23.xml"/><Relationship Id="rId4" Type="http://schemas.openxmlformats.org/officeDocument/2006/relationships/diagramData" Target="../diagrams/data2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8" Type="http://schemas.microsoft.com/office/2007/relationships/diagramDrawing" Target="../diagrams/drawing24.xml"/><Relationship Id="rId3" Type="http://schemas.openxmlformats.org/officeDocument/2006/relationships/image" Target="../media/image2.png"/><Relationship Id="rId7" Type="http://schemas.openxmlformats.org/officeDocument/2006/relationships/diagramColors" Target="../diagrams/colors24.xml"/><Relationship Id="rId2" Type="http://schemas.openxmlformats.org/officeDocument/2006/relationships/notesSlide" Target="../notesSlides/notesSlide29.xml"/><Relationship Id="rId1" Type="http://schemas.openxmlformats.org/officeDocument/2006/relationships/slideLayout" Target="../slideLayouts/slideLayout3.xml"/><Relationship Id="rId6" Type="http://schemas.openxmlformats.org/officeDocument/2006/relationships/diagramQuickStyle" Target="../diagrams/quickStyle24.xml"/><Relationship Id="rId5" Type="http://schemas.openxmlformats.org/officeDocument/2006/relationships/diagramLayout" Target="../diagrams/layout24.xml"/><Relationship Id="rId4" Type="http://schemas.openxmlformats.org/officeDocument/2006/relationships/diagramData" Target="../diagrams/data24.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8" Type="http://schemas.openxmlformats.org/officeDocument/2006/relationships/diagramColors" Target="../diagrams/colors25.xml"/><Relationship Id="rId3" Type="http://schemas.openxmlformats.org/officeDocument/2006/relationships/image" Target="../media/image1.jpeg"/><Relationship Id="rId7" Type="http://schemas.openxmlformats.org/officeDocument/2006/relationships/diagramQuickStyle" Target="../diagrams/quickStyle25.xml"/><Relationship Id="rId2" Type="http://schemas.openxmlformats.org/officeDocument/2006/relationships/notesSlide" Target="../notesSlides/notesSlide31.xml"/><Relationship Id="rId1" Type="http://schemas.openxmlformats.org/officeDocument/2006/relationships/slideLayout" Target="../slideLayouts/slideLayout3.xml"/><Relationship Id="rId6" Type="http://schemas.openxmlformats.org/officeDocument/2006/relationships/diagramLayout" Target="../diagrams/layout25.xml"/><Relationship Id="rId5" Type="http://schemas.openxmlformats.org/officeDocument/2006/relationships/diagramData" Target="../diagrams/data25.xml"/><Relationship Id="rId4" Type="http://schemas.openxmlformats.org/officeDocument/2006/relationships/image" Target="../media/image2.png"/><Relationship Id="rId9" Type="http://schemas.microsoft.com/office/2007/relationships/diagramDrawing" Target="../diagrams/drawing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7.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1.jpeg"/><Relationship Id="rId7" Type="http://schemas.openxmlformats.org/officeDocument/2006/relationships/diagramQuickStyle" Target="../diagrams/quickStyle8.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image" Target="../media/image2.png"/><Relationship Id="rId9" Type="http://schemas.microsoft.com/office/2007/relationships/diagramDrawing" Target="../diagrams/drawin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903750712"/>
              </p:ext>
            </p:extLst>
          </p:nvPr>
        </p:nvGraphicFramePr>
        <p:xfrm>
          <a:off x="2272146" y="2084875"/>
          <a:ext cx="8733861" cy="26161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p:cNvPicPr>
            <a:picLocks noChangeAspect="1"/>
          </p:cNvPicPr>
          <p:nvPr/>
        </p:nvPicPr>
        <p:blipFill>
          <a:blip r:embed="rId8"/>
          <a:stretch>
            <a:fillRect/>
          </a:stretch>
        </p:blipFill>
        <p:spPr>
          <a:xfrm>
            <a:off x="10238509" y="53314"/>
            <a:ext cx="1770525" cy="1685197"/>
          </a:xfrm>
          <a:prstGeom prst="rect">
            <a:avLst/>
          </a:prstGeom>
        </p:spPr>
      </p:pic>
    </p:spTree>
    <p:extLst>
      <p:ext uri="{BB962C8B-B14F-4D97-AF65-F5344CB8AC3E}">
        <p14:creationId xmlns:p14="http://schemas.microsoft.com/office/powerpoint/2010/main" val="29351123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schemeClr val="bg2">
                <a:shade val="76000"/>
                <a:satMod val="180000"/>
              </a:schemeClr>
              <a:schemeClr val="bg2">
                <a:tint val="80000"/>
                <a:satMod val="120000"/>
                <a:lumMod val="180000"/>
              </a:schemeClr>
            </a:duotone>
            <a:lum/>
          </a:blip>
          <a:srcRect/>
          <a:tile tx="0" ty="0" sx="100000" sy="100000" flip="none" algn="tl"/>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stretch>
            <a:fillRect/>
          </a:stretch>
        </p:blipFill>
        <p:spPr>
          <a:xfrm>
            <a:off x="10238509" y="53314"/>
            <a:ext cx="1770525" cy="1685197"/>
          </a:xfrm>
          <a:prstGeom prst="rect">
            <a:avLst/>
          </a:prstGeom>
        </p:spPr>
      </p:pic>
      <p:sp>
        <p:nvSpPr>
          <p:cNvPr id="3" name="Rectangle 2"/>
          <p:cNvSpPr/>
          <p:nvPr/>
        </p:nvSpPr>
        <p:spPr>
          <a:xfrm>
            <a:off x="3367314" y="372692"/>
            <a:ext cx="6676571" cy="523220"/>
          </a:xfrm>
          <a:prstGeom prst="rect">
            <a:avLst/>
          </a:prstGeom>
        </p:spPr>
        <p:txBody>
          <a:bodyPr wrap="square">
            <a:spAutoFit/>
          </a:bodyPr>
          <a:lstStyle/>
          <a:p>
            <a:pPr algn="ctr"/>
            <a:r>
              <a:rPr lang="tr-TR" sz="2800" dirty="0" err="1"/>
              <a:t>Historical</a:t>
            </a:r>
            <a:r>
              <a:rPr lang="tr-TR" sz="2800" dirty="0"/>
              <a:t> </a:t>
            </a:r>
            <a:r>
              <a:rPr lang="tr-TR" sz="2800" dirty="0" err="1"/>
              <a:t>process</a:t>
            </a:r>
            <a:r>
              <a:rPr lang="tr-TR" sz="2800" dirty="0"/>
              <a:t> of </a:t>
            </a:r>
            <a:r>
              <a:rPr lang="tr-TR" sz="2800" dirty="0" err="1"/>
              <a:t>quality</a:t>
            </a:r>
            <a:r>
              <a:rPr lang="tr-TR" sz="2800" dirty="0"/>
              <a:t> </a:t>
            </a:r>
            <a:r>
              <a:rPr lang="tr-TR" sz="2800" dirty="0" err="1"/>
              <a:t>evaluations</a:t>
            </a:r>
            <a:endParaRPr lang="tr-TR" sz="2800" dirty="0"/>
          </a:p>
        </p:txBody>
      </p:sp>
      <p:graphicFrame>
        <p:nvGraphicFramePr>
          <p:cNvPr id="6" name="Diagram 5"/>
          <p:cNvGraphicFramePr/>
          <p:nvPr>
            <p:extLst>
              <p:ext uri="{D42A27DB-BD31-4B8C-83A1-F6EECF244321}">
                <p14:modId xmlns:p14="http://schemas.microsoft.com/office/powerpoint/2010/main" val="603660612"/>
              </p:ext>
            </p:extLst>
          </p:nvPr>
        </p:nvGraphicFramePr>
        <p:xfrm>
          <a:off x="1997169" y="2198079"/>
          <a:ext cx="9416859" cy="292546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905273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schemeClr val="bg2">
                <a:shade val="76000"/>
                <a:satMod val="180000"/>
              </a:schemeClr>
              <a:schemeClr val="bg2">
                <a:tint val="80000"/>
                <a:satMod val="120000"/>
                <a:lumMod val="180000"/>
              </a:schemeClr>
            </a:duotone>
            <a:lum/>
          </a:blip>
          <a:srcRect/>
          <a:tile tx="0" ty="0" sx="100000" sy="100000" flip="none" algn="tl"/>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stretch>
            <a:fillRect/>
          </a:stretch>
        </p:blipFill>
        <p:spPr>
          <a:xfrm>
            <a:off x="10238509" y="53314"/>
            <a:ext cx="1770525" cy="1685197"/>
          </a:xfrm>
          <a:prstGeom prst="rect">
            <a:avLst/>
          </a:prstGeom>
        </p:spPr>
      </p:pic>
      <p:sp>
        <p:nvSpPr>
          <p:cNvPr id="3" name="Rectangle 2"/>
          <p:cNvSpPr/>
          <p:nvPr/>
        </p:nvSpPr>
        <p:spPr>
          <a:xfrm>
            <a:off x="2452914" y="372692"/>
            <a:ext cx="7678058" cy="523220"/>
          </a:xfrm>
          <a:prstGeom prst="rect">
            <a:avLst/>
          </a:prstGeom>
        </p:spPr>
        <p:txBody>
          <a:bodyPr wrap="square">
            <a:spAutoFit/>
          </a:bodyPr>
          <a:lstStyle/>
          <a:p>
            <a:pPr algn="ctr"/>
            <a:r>
              <a:rPr lang="en-US" sz="2800" dirty="0"/>
              <a:t>Who conducts quality evaluations?</a:t>
            </a:r>
            <a:endParaRPr lang="tr-TR" sz="2800" dirty="0"/>
          </a:p>
        </p:txBody>
      </p:sp>
      <p:graphicFrame>
        <p:nvGraphicFramePr>
          <p:cNvPr id="7" name="Diagram 6"/>
          <p:cNvGraphicFramePr/>
          <p:nvPr>
            <p:extLst>
              <p:ext uri="{D42A27DB-BD31-4B8C-83A1-F6EECF244321}">
                <p14:modId xmlns:p14="http://schemas.microsoft.com/office/powerpoint/2010/main" val="4149545298"/>
              </p:ext>
            </p:extLst>
          </p:nvPr>
        </p:nvGraphicFramePr>
        <p:xfrm>
          <a:off x="2133600" y="1419722"/>
          <a:ext cx="8708571" cy="482142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25542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3" name="Rectangle 2"/>
          <p:cNvSpPr/>
          <p:nvPr/>
        </p:nvSpPr>
        <p:spPr>
          <a:xfrm>
            <a:off x="2452914" y="372692"/>
            <a:ext cx="7678058" cy="523220"/>
          </a:xfrm>
          <a:prstGeom prst="rect">
            <a:avLst/>
          </a:prstGeom>
        </p:spPr>
        <p:txBody>
          <a:bodyPr wrap="square">
            <a:spAutoFit/>
          </a:bodyPr>
          <a:lstStyle/>
          <a:p>
            <a:pPr algn="ctr"/>
            <a:r>
              <a:rPr lang="en-US" sz="2800" dirty="0"/>
              <a:t>Who conducts quality evaluations?</a:t>
            </a:r>
            <a:endParaRPr lang="tr-TR" sz="2800" dirty="0"/>
          </a:p>
        </p:txBody>
      </p:sp>
      <p:graphicFrame>
        <p:nvGraphicFramePr>
          <p:cNvPr id="5" name="Diyagram 4"/>
          <p:cNvGraphicFramePr/>
          <p:nvPr>
            <p:extLst>
              <p:ext uri="{D42A27DB-BD31-4B8C-83A1-F6EECF244321}">
                <p14:modId xmlns:p14="http://schemas.microsoft.com/office/powerpoint/2010/main" val="3566958087"/>
              </p:ext>
            </p:extLst>
          </p:nvPr>
        </p:nvGraphicFramePr>
        <p:xfrm>
          <a:off x="2032000" y="719665"/>
          <a:ext cx="9734620" cy="5400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17160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32000" y="231483"/>
            <a:ext cx="8930747" cy="813545"/>
          </a:xfrm>
        </p:spPr>
        <p:txBody>
          <a:bodyPr/>
          <a:lstStyle/>
          <a:p>
            <a:pPr algn="ctr"/>
            <a:r>
              <a:rPr lang="tr-TR" dirty="0" err="1" smtClean="0"/>
              <a:t>Health</a:t>
            </a:r>
            <a:r>
              <a:rPr lang="tr-TR" dirty="0" smtClean="0"/>
              <a:t> </a:t>
            </a:r>
            <a:r>
              <a:rPr lang="tr-TR" dirty="0" err="1" smtClean="0"/>
              <a:t>Quality</a:t>
            </a:r>
            <a:r>
              <a:rPr lang="tr-TR" dirty="0" smtClean="0"/>
              <a:t> </a:t>
            </a:r>
            <a:r>
              <a:rPr lang="tr-TR" dirty="0" err="1" smtClean="0"/>
              <a:t>Standarts</a:t>
            </a:r>
            <a:endParaRPr lang="tr-TR" dirty="0"/>
          </a:p>
        </p:txBody>
      </p:sp>
      <p:graphicFrame>
        <p:nvGraphicFramePr>
          <p:cNvPr id="3" name="Diyagram 2"/>
          <p:cNvGraphicFramePr/>
          <p:nvPr>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yagram 7"/>
          <p:cNvGraphicFramePr/>
          <p:nvPr>
            <p:extLst>
              <p:ext uri="{D42A27DB-BD31-4B8C-83A1-F6EECF244321}">
                <p14:modId xmlns:p14="http://schemas.microsoft.com/office/powerpoint/2010/main" val="1620386552"/>
              </p:ext>
            </p:extLst>
          </p:nvPr>
        </p:nvGraphicFramePr>
        <p:xfrm>
          <a:off x="1848896" y="1808704"/>
          <a:ext cx="8311103" cy="46310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3402729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32000" y="231483"/>
            <a:ext cx="8930747" cy="813545"/>
          </a:xfrm>
        </p:spPr>
        <p:txBody>
          <a:bodyPr/>
          <a:lstStyle/>
          <a:p>
            <a:pPr algn="ctr"/>
            <a:r>
              <a:rPr lang="tr-TR" dirty="0" err="1" smtClean="0"/>
              <a:t>Health</a:t>
            </a:r>
            <a:r>
              <a:rPr lang="tr-TR" dirty="0" smtClean="0"/>
              <a:t> </a:t>
            </a:r>
            <a:r>
              <a:rPr lang="tr-TR" dirty="0" err="1" smtClean="0"/>
              <a:t>Quality</a:t>
            </a:r>
            <a:r>
              <a:rPr lang="tr-TR" dirty="0" smtClean="0"/>
              <a:t> </a:t>
            </a:r>
            <a:r>
              <a:rPr lang="tr-TR" dirty="0" err="1" smtClean="0"/>
              <a:t>Standards</a:t>
            </a:r>
            <a:endParaRPr lang="tr-TR" dirty="0"/>
          </a:p>
        </p:txBody>
      </p:sp>
      <p:graphicFrame>
        <p:nvGraphicFramePr>
          <p:cNvPr id="3" name="Diyagram 2"/>
          <p:cNvGraphicFramePr/>
          <p:nvPr>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yagram 7"/>
          <p:cNvGraphicFramePr/>
          <p:nvPr>
            <p:extLst>
              <p:ext uri="{D42A27DB-BD31-4B8C-83A1-F6EECF244321}">
                <p14:modId xmlns:p14="http://schemas.microsoft.com/office/powerpoint/2010/main" val="3472486380"/>
              </p:ext>
            </p:extLst>
          </p:nvPr>
        </p:nvGraphicFramePr>
        <p:xfrm>
          <a:off x="1848896" y="1808704"/>
          <a:ext cx="8311103" cy="46310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9576122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5" name="Rectangle 4"/>
          <p:cNvSpPr/>
          <p:nvPr/>
        </p:nvSpPr>
        <p:spPr>
          <a:xfrm>
            <a:off x="2786063" y="511191"/>
            <a:ext cx="6983665" cy="769441"/>
          </a:xfrm>
          <a:prstGeom prst="rect">
            <a:avLst/>
          </a:prstGeom>
        </p:spPr>
        <p:txBody>
          <a:bodyPr wrap="square">
            <a:spAutoFit/>
          </a:bodyPr>
          <a:lstStyle/>
          <a:p>
            <a:pPr algn="ctr"/>
            <a:r>
              <a:rPr lang="tr-TR" sz="4400" dirty="0" err="1"/>
              <a:t>Health</a:t>
            </a:r>
            <a:r>
              <a:rPr lang="tr-TR" sz="4400" dirty="0"/>
              <a:t> </a:t>
            </a:r>
            <a:r>
              <a:rPr lang="tr-TR" sz="4400" dirty="0" err="1"/>
              <a:t>Quality</a:t>
            </a:r>
            <a:r>
              <a:rPr lang="tr-TR" sz="4400" dirty="0"/>
              <a:t> </a:t>
            </a:r>
            <a:r>
              <a:rPr lang="tr-TR" sz="4400" dirty="0" err="1"/>
              <a:t>Standards</a:t>
            </a:r>
            <a:endParaRPr lang="tr-TR" sz="4400" dirty="0"/>
          </a:p>
        </p:txBody>
      </p:sp>
      <p:sp>
        <p:nvSpPr>
          <p:cNvPr id="10" name="Rectangle 9"/>
          <p:cNvSpPr/>
          <p:nvPr/>
        </p:nvSpPr>
        <p:spPr>
          <a:xfrm>
            <a:off x="2128838" y="1591306"/>
            <a:ext cx="8843962" cy="4801314"/>
          </a:xfrm>
          <a:prstGeom prst="rect">
            <a:avLst/>
          </a:prstGeom>
        </p:spPr>
        <p:txBody>
          <a:bodyPr wrap="square">
            <a:spAutoFit/>
          </a:bodyPr>
          <a:lstStyle/>
          <a:p>
            <a:pPr marL="285750" indent="-285750">
              <a:buClr>
                <a:schemeClr val="accent1"/>
              </a:buClr>
              <a:buFont typeface="Wingdings" panose="05000000000000000000" pitchFamily="2" charset="2"/>
              <a:buChar char="Ø"/>
            </a:pPr>
            <a:r>
              <a:rPr lang="tr-TR" sz="3200" dirty="0" err="1"/>
              <a:t>should</a:t>
            </a:r>
            <a:r>
              <a:rPr lang="tr-TR" sz="3200" dirty="0"/>
              <a:t> not be </a:t>
            </a:r>
            <a:r>
              <a:rPr lang="en-US" sz="3200" dirty="0"/>
              <a:t>in the form of instructions or </a:t>
            </a:r>
            <a:r>
              <a:rPr lang="en-US" sz="3200" dirty="0" smtClean="0"/>
              <a:t>checklists</a:t>
            </a:r>
            <a:endParaRPr lang="tr-TR" sz="3200" dirty="0" smtClean="0"/>
          </a:p>
          <a:p>
            <a:pPr marL="285750" indent="-285750">
              <a:buClr>
                <a:schemeClr val="accent1"/>
              </a:buClr>
              <a:buFont typeface="Wingdings" panose="05000000000000000000" pitchFamily="2" charset="2"/>
              <a:buChar char="Ø"/>
            </a:pPr>
            <a:r>
              <a:rPr lang="tr-TR" sz="3200" dirty="0" err="1"/>
              <a:t>should</a:t>
            </a:r>
            <a:r>
              <a:rPr lang="tr-TR" sz="3200" dirty="0"/>
              <a:t> be </a:t>
            </a:r>
            <a:r>
              <a:rPr lang="tr-TR" sz="3200" dirty="0" err="1"/>
              <a:t>inclusive</a:t>
            </a:r>
            <a:r>
              <a:rPr lang="tr-TR" sz="3200" dirty="0"/>
              <a:t> of </a:t>
            </a:r>
            <a:r>
              <a:rPr lang="tr-TR" sz="3200" dirty="0" err="1"/>
              <a:t>processes</a:t>
            </a:r>
            <a:r>
              <a:rPr lang="tr-TR" sz="3200" dirty="0"/>
              <a:t> </a:t>
            </a:r>
            <a:endParaRPr lang="tr-TR" sz="3200" dirty="0" smtClean="0"/>
          </a:p>
          <a:p>
            <a:pPr marL="285750" lvl="0" indent="-285750">
              <a:buClr>
                <a:schemeClr val="accent1"/>
              </a:buClr>
              <a:buFont typeface="Wingdings" panose="05000000000000000000" pitchFamily="2" charset="2"/>
              <a:buChar char="Ø"/>
            </a:pPr>
            <a:r>
              <a:rPr lang="tr-TR" sz="3200" dirty="0"/>
              <a:t>S</a:t>
            </a:r>
            <a:r>
              <a:rPr lang="en-US" sz="3200" dirty="0" err="1"/>
              <a:t>hould</a:t>
            </a:r>
            <a:r>
              <a:rPr lang="en-US" sz="3200" dirty="0"/>
              <a:t> be compatible with scientific developments.</a:t>
            </a:r>
            <a:endParaRPr lang="tr-TR" sz="3200" dirty="0"/>
          </a:p>
          <a:p>
            <a:pPr marL="285750" indent="-285750">
              <a:buClr>
                <a:schemeClr val="accent1"/>
              </a:buClr>
              <a:buFont typeface="Wingdings" panose="05000000000000000000" pitchFamily="2" charset="2"/>
              <a:buChar char="Ø"/>
            </a:pPr>
            <a:r>
              <a:rPr lang="tr-TR" sz="3200" dirty="0" err="1"/>
              <a:t>should</a:t>
            </a:r>
            <a:r>
              <a:rPr lang="tr-TR" sz="3200" dirty="0"/>
              <a:t> </a:t>
            </a:r>
            <a:r>
              <a:rPr lang="tr-TR" sz="3200" dirty="0" err="1"/>
              <a:t>also</a:t>
            </a:r>
            <a:r>
              <a:rPr lang="tr-TR" sz="3200" dirty="0"/>
              <a:t> </a:t>
            </a:r>
            <a:r>
              <a:rPr lang="tr-TR" sz="3200" dirty="0" err="1"/>
              <a:t>follow</a:t>
            </a:r>
            <a:r>
              <a:rPr lang="tr-TR" sz="3200" dirty="0"/>
              <a:t> a </a:t>
            </a:r>
            <a:r>
              <a:rPr lang="tr-TR" sz="3200" dirty="0" err="1"/>
              <a:t>policy</a:t>
            </a:r>
            <a:r>
              <a:rPr lang="tr-TR" sz="3200" dirty="0"/>
              <a:t> </a:t>
            </a:r>
            <a:r>
              <a:rPr lang="tr-TR" sz="3200" dirty="0" err="1"/>
              <a:t>that</a:t>
            </a:r>
            <a:r>
              <a:rPr lang="tr-TR" sz="3200" dirty="0"/>
              <a:t> </a:t>
            </a:r>
            <a:r>
              <a:rPr lang="tr-TR" sz="3200" dirty="0" err="1"/>
              <a:t>promotes</a:t>
            </a:r>
            <a:r>
              <a:rPr lang="tr-TR" sz="3200" dirty="0"/>
              <a:t> </a:t>
            </a:r>
            <a:r>
              <a:rPr lang="tr-TR" sz="3200" dirty="0" err="1"/>
              <a:t>and</a:t>
            </a:r>
            <a:r>
              <a:rPr lang="tr-TR" sz="3200" dirty="0"/>
              <a:t> </a:t>
            </a:r>
            <a:r>
              <a:rPr lang="tr-TR" sz="3200" dirty="0" err="1"/>
              <a:t>guides</a:t>
            </a:r>
            <a:r>
              <a:rPr lang="tr-TR" sz="3200" dirty="0"/>
              <a:t> </a:t>
            </a:r>
            <a:r>
              <a:rPr lang="tr-TR" sz="3200" dirty="0" err="1"/>
              <a:t>development</a:t>
            </a:r>
            <a:r>
              <a:rPr lang="tr-TR" sz="3200" dirty="0"/>
              <a:t> in </a:t>
            </a:r>
            <a:r>
              <a:rPr lang="tr-TR" sz="3200" dirty="0" err="1"/>
              <a:t>line</a:t>
            </a:r>
            <a:r>
              <a:rPr lang="tr-TR" sz="3200" dirty="0"/>
              <a:t> </a:t>
            </a:r>
            <a:r>
              <a:rPr lang="tr-TR" sz="3200" dirty="0" err="1"/>
              <a:t>with</a:t>
            </a:r>
            <a:r>
              <a:rPr lang="tr-TR" sz="3200" dirty="0"/>
              <a:t> </a:t>
            </a:r>
            <a:r>
              <a:rPr lang="tr-TR" sz="3200" dirty="0" err="1"/>
              <a:t>national</a:t>
            </a:r>
            <a:r>
              <a:rPr lang="tr-TR" sz="3200" dirty="0"/>
              <a:t> </a:t>
            </a:r>
            <a:r>
              <a:rPr lang="tr-TR" sz="3200" dirty="0" err="1"/>
              <a:t>and</a:t>
            </a:r>
            <a:r>
              <a:rPr lang="tr-TR" sz="3200" dirty="0"/>
              <a:t> </a:t>
            </a:r>
            <a:r>
              <a:rPr lang="tr-TR" sz="3200" dirty="0" err="1"/>
              <a:t>international</a:t>
            </a:r>
            <a:r>
              <a:rPr lang="tr-TR" sz="3200" dirty="0"/>
              <a:t> </a:t>
            </a:r>
            <a:r>
              <a:rPr lang="tr-TR" sz="3200" dirty="0" err="1"/>
              <a:t>priorities</a:t>
            </a:r>
            <a:r>
              <a:rPr lang="tr-TR" sz="3200" dirty="0"/>
              <a:t> </a:t>
            </a:r>
            <a:endParaRPr lang="tr-TR" sz="3200" dirty="0" smtClean="0"/>
          </a:p>
          <a:p>
            <a:pPr marL="285750" lvl="0" indent="-285750">
              <a:buClr>
                <a:schemeClr val="accent1"/>
              </a:buClr>
              <a:buFont typeface="Wingdings" panose="05000000000000000000" pitchFamily="2" charset="2"/>
              <a:buChar char="Ø"/>
            </a:pPr>
            <a:r>
              <a:rPr lang="tr-TR" sz="3200" dirty="0" err="1"/>
              <a:t>should</a:t>
            </a:r>
            <a:r>
              <a:rPr lang="tr-TR" sz="3200" dirty="0"/>
              <a:t> not be </a:t>
            </a:r>
            <a:r>
              <a:rPr lang="tr-TR" sz="3200" dirty="0" err="1" smtClean="0"/>
              <a:t>restrictive</a:t>
            </a:r>
            <a:r>
              <a:rPr lang="en-US" dirty="0" smtClean="0"/>
              <a:t/>
            </a:r>
            <a:br>
              <a:rPr lang="en-US" dirty="0" smtClean="0"/>
            </a:br>
            <a:endParaRPr lang="tr-TR" dirty="0"/>
          </a:p>
        </p:txBody>
      </p:sp>
    </p:spTree>
    <p:extLst>
      <p:ext uri="{BB962C8B-B14F-4D97-AF65-F5344CB8AC3E}">
        <p14:creationId xmlns:p14="http://schemas.microsoft.com/office/powerpoint/2010/main" val="4437966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5" name="Rectangle 4"/>
          <p:cNvSpPr/>
          <p:nvPr/>
        </p:nvSpPr>
        <p:spPr>
          <a:xfrm>
            <a:off x="2786063" y="511191"/>
            <a:ext cx="6983665" cy="769441"/>
          </a:xfrm>
          <a:prstGeom prst="rect">
            <a:avLst/>
          </a:prstGeom>
        </p:spPr>
        <p:txBody>
          <a:bodyPr wrap="square">
            <a:spAutoFit/>
          </a:bodyPr>
          <a:lstStyle/>
          <a:p>
            <a:pPr algn="ctr"/>
            <a:r>
              <a:rPr lang="tr-TR" sz="4400" dirty="0" err="1"/>
              <a:t>Health</a:t>
            </a:r>
            <a:r>
              <a:rPr lang="tr-TR" sz="4400" dirty="0"/>
              <a:t> </a:t>
            </a:r>
            <a:r>
              <a:rPr lang="tr-TR" sz="4400" dirty="0" err="1"/>
              <a:t>Quality</a:t>
            </a:r>
            <a:r>
              <a:rPr lang="tr-TR" sz="4400" dirty="0"/>
              <a:t> </a:t>
            </a:r>
            <a:r>
              <a:rPr lang="tr-TR" sz="4400" dirty="0" err="1"/>
              <a:t>Standards</a:t>
            </a:r>
            <a:endParaRPr lang="tr-TR" sz="4400" dirty="0"/>
          </a:p>
        </p:txBody>
      </p:sp>
      <p:sp>
        <p:nvSpPr>
          <p:cNvPr id="10" name="Rectangle 9"/>
          <p:cNvSpPr/>
          <p:nvPr/>
        </p:nvSpPr>
        <p:spPr>
          <a:xfrm>
            <a:off x="2042340" y="2283284"/>
            <a:ext cx="8843962" cy="3046988"/>
          </a:xfrm>
          <a:prstGeom prst="rect">
            <a:avLst/>
          </a:prstGeom>
        </p:spPr>
        <p:txBody>
          <a:bodyPr wrap="square">
            <a:spAutoFit/>
          </a:bodyPr>
          <a:lstStyle/>
          <a:p>
            <a:r>
              <a:rPr lang="tr-TR" sz="3200" dirty="0"/>
              <a:t>HQS </a:t>
            </a:r>
            <a:r>
              <a:rPr lang="en-US" sz="3200" dirty="0" smtClean="0"/>
              <a:t>set </a:t>
            </a:r>
            <a:r>
              <a:rPr lang="tr-TR" sz="3200" dirty="0" smtClean="0"/>
              <a:t>is</a:t>
            </a:r>
            <a:r>
              <a:rPr lang="en-US" sz="3200" dirty="0" smtClean="0"/>
              <a:t> </a:t>
            </a:r>
            <a:r>
              <a:rPr lang="en-US" sz="3200" dirty="0"/>
              <a:t>a tool that minimizes the risks that may be encountered during health care and provides the management of the risks together with the scoring systematics, guidance statements for the standards and evaluation criteria and the supporting documents included in the annexes.</a:t>
            </a:r>
            <a:endParaRPr lang="tr-TR" sz="3200" dirty="0"/>
          </a:p>
        </p:txBody>
      </p:sp>
    </p:spTree>
    <p:extLst>
      <p:ext uri="{BB962C8B-B14F-4D97-AF65-F5344CB8AC3E}">
        <p14:creationId xmlns:p14="http://schemas.microsoft.com/office/powerpoint/2010/main" val="16006210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3" name="Rectangle 2"/>
          <p:cNvSpPr/>
          <p:nvPr/>
        </p:nvSpPr>
        <p:spPr>
          <a:xfrm>
            <a:off x="2560451" y="171725"/>
            <a:ext cx="7678058" cy="523220"/>
          </a:xfrm>
          <a:prstGeom prst="rect">
            <a:avLst/>
          </a:prstGeom>
        </p:spPr>
        <p:txBody>
          <a:bodyPr wrap="square">
            <a:spAutoFit/>
          </a:bodyPr>
          <a:lstStyle/>
          <a:p>
            <a:pPr algn="ctr"/>
            <a:endParaRPr lang="tr-TR" sz="2800" dirty="0"/>
          </a:p>
        </p:txBody>
      </p:sp>
      <p:sp>
        <p:nvSpPr>
          <p:cNvPr id="12" name="Rectangle 4"/>
          <p:cNvSpPr/>
          <p:nvPr/>
        </p:nvSpPr>
        <p:spPr>
          <a:xfrm>
            <a:off x="1427843" y="156336"/>
            <a:ext cx="9002032" cy="584775"/>
          </a:xfrm>
          <a:prstGeom prst="rect">
            <a:avLst/>
          </a:prstGeom>
        </p:spPr>
        <p:txBody>
          <a:bodyPr wrap="square">
            <a:spAutoFit/>
          </a:bodyPr>
          <a:lstStyle/>
          <a:p>
            <a:pPr algn="ctr"/>
            <a:r>
              <a:rPr lang="tr-TR" sz="3200" dirty="0"/>
              <a:t>Standard </a:t>
            </a:r>
            <a:r>
              <a:rPr lang="tr-TR" sz="3200" dirty="0" smtClean="0"/>
              <a:t>Development </a:t>
            </a:r>
            <a:r>
              <a:rPr lang="tr-TR" sz="3200" dirty="0" err="1" smtClean="0"/>
              <a:t>Process</a:t>
            </a:r>
            <a:endParaRPr lang="tr-TR" sz="3200" dirty="0"/>
          </a:p>
        </p:txBody>
      </p:sp>
      <p:graphicFrame>
        <p:nvGraphicFramePr>
          <p:cNvPr id="5" name="Diyagram 4"/>
          <p:cNvGraphicFramePr/>
          <p:nvPr>
            <p:extLst>
              <p:ext uri="{D42A27DB-BD31-4B8C-83A1-F6EECF244321}">
                <p14:modId xmlns:p14="http://schemas.microsoft.com/office/powerpoint/2010/main" val="1093777217"/>
              </p:ext>
            </p:extLst>
          </p:nvPr>
        </p:nvGraphicFramePr>
        <p:xfrm>
          <a:off x="2000517" y="694945"/>
          <a:ext cx="9143733" cy="61383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092982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3" name="Rectangle 2"/>
          <p:cNvSpPr/>
          <p:nvPr/>
        </p:nvSpPr>
        <p:spPr>
          <a:xfrm>
            <a:off x="2560451" y="171725"/>
            <a:ext cx="7678058" cy="523220"/>
          </a:xfrm>
          <a:prstGeom prst="rect">
            <a:avLst/>
          </a:prstGeom>
        </p:spPr>
        <p:txBody>
          <a:bodyPr wrap="square">
            <a:spAutoFit/>
          </a:bodyPr>
          <a:lstStyle/>
          <a:p>
            <a:pPr algn="ctr"/>
            <a:endParaRPr lang="tr-TR" sz="2800" dirty="0"/>
          </a:p>
        </p:txBody>
      </p:sp>
      <p:graphicFrame>
        <p:nvGraphicFramePr>
          <p:cNvPr id="52" name="Diyagram 51"/>
          <p:cNvGraphicFramePr/>
          <p:nvPr>
            <p:extLst>
              <p:ext uri="{D42A27DB-BD31-4B8C-83A1-F6EECF244321}">
                <p14:modId xmlns:p14="http://schemas.microsoft.com/office/powerpoint/2010/main" val="1520019721"/>
              </p:ext>
            </p:extLst>
          </p:nvPr>
        </p:nvGraphicFramePr>
        <p:xfrm>
          <a:off x="1846575" y="1233554"/>
          <a:ext cx="9372879"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Rectangle 4"/>
          <p:cNvSpPr/>
          <p:nvPr/>
        </p:nvSpPr>
        <p:spPr>
          <a:xfrm>
            <a:off x="1427843" y="156336"/>
            <a:ext cx="9002032" cy="1077218"/>
          </a:xfrm>
          <a:prstGeom prst="rect">
            <a:avLst/>
          </a:prstGeom>
        </p:spPr>
        <p:txBody>
          <a:bodyPr wrap="square">
            <a:spAutoFit/>
          </a:bodyPr>
          <a:lstStyle/>
          <a:p>
            <a:pPr algn="ctr"/>
            <a:r>
              <a:rPr lang="tr-TR" sz="3200" dirty="0"/>
              <a:t>Standard Development </a:t>
            </a:r>
            <a:r>
              <a:rPr lang="tr-TR" sz="3200" dirty="0" err="1"/>
              <a:t>Algorithm</a:t>
            </a:r>
            <a:r>
              <a:rPr lang="tr-TR" sz="3200" dirty="0"/>
              <a:t> (</a:t>
            </a:r>
            <a:r>
              <a:rPr lang="tr-TR" sz="3200" dirty="0" err="1"/>
              <a:t>for</a:t>
            </a:r>
            <a:r>
              <a:rPr lang="tr-TR" sz="3200" dirty="0"/>
              <a:t> </a:t>
            </a:r>
            <a:r>
              <a:rPr lang="tr-TR" sz="3200" dirty="0" err="1"/>
              <a:t>standards</a:t>
            </a:r>
            <a:r>
              <a:rPr lang="tr-TR" sz="3200" dirty="0"/>
              <a:t> </a:t>
            </a:r>
            <a:r>
              <a:rPr lang="tr-TR" sz="3200" dirty="0" err="1"/>
              <a:t>to</a:t>
            </a:r>
            <a:r>
              <a:rPr lang="tr-TR" sz="3200" dirty="0"/>
              <a:t> be </a:t>
            </a:r>
            <a:r>
              <a:rPr lang="tr-TR" sz="3200" dirty="0" err="1"/>
              <a:t>developed</a:t>
            </a:r>
            <a:r>
              <a:rPr lang="tr-TR" sz="3200" dirty="0"/>
              <a:t> </a:t>
            </a:r>
            <a:r>
              <a:rPr lang="tr-TR" sz="3200" dirty="0" err="1"/>
              <a:t>for</a:t>
            </a:r>
            <a:r>
              <a:rPr lang="tr-TR" sz="3200" dirty="0"/>
              <a:t> </a:t>
            </a:r>
            <a:r>
              <a:rPr lang="tr-TR" sz="3200" dirty="0" err="1"/>
              <a:t>the</a:t>
            </a:r>
            <a:r>
              <a:rPr lang="tr-TR" sz="3200" dirty="0"/>
              <a:t> </a:t>
            </a:r>
            <a:r>
              <a:rPr lang="tr-TR" sz="3200" dirty="0" err="1"/>
              <a:t>first</a:t>
            </a:r>
            <a:r>
              <a:rPr lang="tr-TR" sz="3200" dirty="0"/>
              <a:t> </a:t>
            </a:r>
            <a:r>
              <a:rPr lang="tr-TR" sz="3200" dirty="0" smtClean="0"/>
              <a:t>time)</a:t>
            </a:r>
            <a:endParaRPr lang="tr-TR" sz="3200" dirty="0"/>
          </a:p>
        </p:txBody>
      </p:sp>
    </p:spTree>
    <p:extLst>
      <p:ext uri="{BB962C8B-B14F-4D97-AF65-F5344CB8AC3E}">
        <p14:creationId xmlns:p14="http://schemas.microsoft.com/office/powerpoint/2010/main" val="32359022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3" name="Rectangle 2"/>
          <p:cNvSpPr/>
          <p:nvPr/>
        </p:nvSpPr>
        <p:spPr>
          <a:xfrm>
            <a:off x="2560451" y="171725"/>
            <a:ext cx="7678058" cy="523220"/>
          </a:xfrm>
          <a:prstGeom prst="rect">
            <a:avLst/>
          </a:prstGeom>
        </p:spPr>
        <p:txBody>
          <a:bodyPr wrap="square">
            <a:spAutoFit/>
          </a:bodyPr>
          <a:lstStyle/>
          <a:p>
            <a:pPr algn="ctr"/>
            <a:endParaRPr lang="tr-TR" sz="2800" dirty="0"/>
          </a:p>
        </p:txBody>
      </p:sp>
      <p:graphicFrame>
        <p:nvGraphicFramePr>
          <p:cNvPr id="52" name="Diyagram 51"/>
          <p:cNvGraphicFramePr/>
          <p:nvPr>
            <p:extLst>
              <p:ext uri="{D42A27DB-BD31-4B8C-83A1-F6EECF244321}">
                <p14:modId xmlns:p14="http://schemas.microsoft.com/office/powerpoint/2010/main" val="3897300570"/>
              </p:ext>
            </p:extLst>
          </p:nvPr>
        </p:nvGraphicFramePr>
        <p:xfrm>
          <a:off x="1846575" y="1233554"/>
          <a:ext cx="9372879"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Rectangle 4"/>
          <p:cNvSpPr/>
          <p:nvPr/>
        </p:nvSpPr>
        <p:spPr>
          <a:xfrm>
            <a:off x="1427843" y="156336"/>
            <a:ext cx="9002032" cy="1077218"/>
          </a:xfrm>
          <a:prstGeom prst="rect">
            <a:avLst/>
          </a:prstGeom>
        </p:spPr>
        <p:txBody>
          <a:bodyPr wrap="square">
            <a:spAutoFit/>
          </a:bodyPr>
          <a:lstStyle/>
          <a:p>
            <a:pPr algn="ctr"/>
            <a:r>
              <a:rPr lang="tr-TR" sz="3200" dirty="0"/>
              <a:t>Standard Development </a:t>
            </a:r>
            <a:r>
              <a:rPr lang="tr-TR" sz="3200" dirty="0" err="1" smtClean="0"/>
              <a:t>Algorithm</a:t>
            </a:r>
            <a:r>
              <a:rPr lang="en-US" sz="3200" dirty="0" smtClean="0"/>
              <a:t>(</a:t>
            </a:r>
            <a:r>
              <a:rPr lang="tr-TR" sz="3200" dirty="0" smtClean="0"/>
              <a:t>f</a:t>
            </a:r>
            <a:r>
              <a:rPr lang="en-US" sz="3200" dirty="0" smtClean="0"/>
              <a:t>or </a:t>
            </a:r>
            <a:r>
              <a:rPr lang="en-US" sz="3200" dirty="0"/>
              <a:t>the </a:t>
            </a:r>
            <a:r>
              <a:rPr lang="en-US" sz="3200" dirty="0" smtClean="0"/>
              <a:t>standards</a:t>
            </a:r>
            <a:r>
              <a:rPr lang="tr-TR" sz="3200" dirty="0" smtClean="0"/>
              <a:t> </a:t>
            </a:r>
            <a:r>
              <a:rPr lang="en-US" sz="3200" dirty="0" smtClean="0"/>
              <a:t>to </a:t>
            </a:r>
            <a:r>
              <a:rPr lang="en-US" sz="3200" dirty="0"/>
              <a:t>be revised)</a:t>
            </a:r>
            <a:endParaRPr lang="tr-TR" sz="3200" dirty="0"/>
          </a:p>
        </p:txBody>
      </p:sp>
    </p:spTree>
    <p:extLst>
      <p:ext uri="{BB962C8B-B14F-4D97-AF65-F5344CB8AC3E}">
        <p14:creationId xmlns:p14="http://schemas.microsoft.com/office/powerpoint/2010/main" val="1751483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5" name="Rectangle 4"/>
          <p:cNvSpPr/>
          <p:nvPr/>
        </p:nvSpPr>
        <p:spPr>
          <a:xfrm>
            <a:off x="3851564" y="188026"/>
            <a:ext cx="5389526" cy="769441"/>
          </a:xfrm>
          <a:prstGeom prst="rect">
            <a:avLst/>
          </a:prstGeom>
        </p:spPr>
        <p:txBody>
          <a:bodyPr wrap="square">
            <a:spAutoFit/>
          </a:bodyPr>
          <a:lstStyle/>
          <a:p>
            <a:r>
              <a:rPr lang="tr-TR" sz="4400" dirty="0" smtClean="0"/>
              <a:t>Content</a:t>
            </a:r>
            <a:endParaRPr lang="tr-TR" sz="4400" dirty="0"/>
          </a:p>
        </p:txBody>
      </p:sp>
      <p:sp>
        <p:nvSpPr>
          <p:cNvPr id="10" name="Rectangle 9"/>
          <p:cNvSpPr/>
          <p:nvPr/>
        </p:nvSpPr>
        <p:spPr>
          <a:xfrm>
            <a:off x="3851564" y="1419857"/>
            <a:ext cx="6151418" cy="4062651"/>
          </a:xfrm>
          <a:prstGeom prst="rect">
            <a:avLst/>
          </a:prstGeom>
        </p:spPr>
        <p:txBody>
          <a:bodyPr wrap="square">
            <a:spAutoFit/>
          </a:bodyPr>
          <a:lstStyle/>
          <a:p>
            <a:pPr marL="285750" indent="-285750">
              <a:buClr>
                <a:schemeClr val="accent1"/>
              </a:buClr>
              <a:buFont typeface="Wingdings" panose="05000000000000000000" pitchFamily="2" charset="2"/>
              <a:buChar char="Ø"/>
            </a:pPr>
            <a:r>
              <a:rPr lang="en-US" sz="2400" dirty="0" smtClean="0"/>
              <a:t>Quality System</a:t>
            </a:r>
            <a:r>
              <a:rPr lang="tr-TR" sz="2400" dirty="0" smtClean="0"/>
              <a:t> in </a:t>
            </a:r>
            <a:r>
              <a:rPr lang="tr-TR" sz="2400" dirty="0" err="1" smtClean="0"/>
              <a:t>Health</a:t>
            </a:r>
            <a:endParaRPr lang="en-US" sz="2400" dirty="0"/>
          </a:p>
          <a:p>
            <a:pPr marL="285750" indent="-285750">
              <a:buClr>
                <a:schemeClr val="accent1"/>
              </a:buClr>
              <a:buFont typeface="Wingdings" panose="05000000000000000000" pitchFamily="2" charset="2"/>
              <a:buChar char="Ø"/>
            </a:pPr>
            <a:r>
              <a:rPr lang="en-US" sz="2400" dirty="0"/>
              <a:t>Historical Process of Quality Evaluations</a:t>
            </a:r>
          </a:p>
          <a:p>
            <a:pPr marL="285750" indent="-285750">
              <a:buClr>
                <a:schemeClr val="accent1"/>
              </a:buClr>
              <a:buFont typeface="Wingdings" panose="05000000000000000000" pitchFamily="2" charset="2"/>
              <a:buChar char="Ø"/>
            </a:pPr>
            <a:r>
              <a:rPr lang="en-US" sz="2400" dirty="0"/>
              <a:t>Who Performs Quality </a:t>
            </a:r>
            <a:r>
              <a:rPr lang="tr-TR" sz="2400" dirty="0" smtClean="0"/>
              <a:t>Evaluation</a:t>
            </a:r>
            <a:r>
              <a:rPr lang="en-US" sz="2400" dirty="0" smtClean="0"/>
              <a:t>s</a:t>
            </a:r>
            <a:r>
              <a:rPr lang="en-US" sz="2400" dirty="0"/>
              <a:t>?</a:t>
            </a:r>
          </a:p>
          <a:p>
            <a:pPr marL="285750" indent="-285750">
              <a:buClr>
                <a:schemeClr val="accent1"/>
              </a:buClr>
              <a:buFont typeface="Wingdings" panose="05000000000000000000" pitchFamily="2" charset="2"/>
              <a:buChar char="Ø"/>
            </a:pPr>
            <a:r>
              <a:rPr lang="en-US" sz="2400" dirty="0"/>
              <a:t>Health Quality Standards</a:t>
            </a:r>
          </a:p>
          <a:p>
            <a:pPr marL="285750" indent="-285750">
              <a:buClr>
                <a:schemeClr val="accent1"/>
              </a:buClr>
              <a:buFont typeface="Wingdings" panose="05000000000000000000" pitchFamily="2" charset="2"/>
              <a:buChar char="Ø"/>
            </a:pPr>
            <a:r>
              <a:rPr lang="en-US" sz="2400" dirty="0"/>
              <a:t>Process of Determination of Health Quality Standards</a:t>
            </a:r>
          </a:p>
          <a:p>
            <a:pPr marL="285750" indent="-285750">
              <a:buClr>
                <a:schemeClr val="accent1"/>
              </a:buClr>
              <a:buFont typeface="Wingdings" panose="05000000000000000000" pitchFamily="2" charset="2"/>
              <a:buChar char="Ø"/>
            </a:pPr>
            <a:r>
              <a:rPr lang="tr-TR" sz="2400" dirty="0" err="1" smtClean="0"/>
              <a:t>Transactions</a:t>
            </a:r>
            <a:r>
              <a:rPr lang="en-US" sz="2400" dirty="0" smtClean="0"/>
              <a:t> </a:t>
            </a:r>
            <a:r>
              <a:rPr lang="en-US" sz="2400" dirty="0"/>
              <a:t>as a result of quality </a:t>
            </a:r>
            <a:r>
              <a:rPr lang="en-US" sz="2400" dirty="0" smtClean="0"/>
              <a:t>evaluations</a:t>
            </a:r>
            <a:endParaRPr lang="tr-TR" sz="2400" dirty="0" smtClean="0"/>
          </a:p>
          <a:p>
            <a:pPr marL="285750" indent="-285750">
              <a:buClr>
                <a:schemeClr val="accent1"/>
              </a:buClr>
              <a:buFont typeface="Wingdings" panose="05000000000000000000" pitchFamily="2" charset="2"/>
              <a:buChar char="Ø"/>
            </a:pPr>
            <a:r>
              <a:rPr lang="en-US" sz="2400" dirty="0" smtClean="0"/>
              <a:t>Relationship </a:t>
            </a:r>
            <a:r>
              <a:rPr lang="en-US" sz="2400" dirty="0"/>
              <a:t>between Quality Evaluations and Performance </a:t>
            </a:r>
            <a:r>
              <a:rPr lang="en-US" sz="2400" dirty="0" smtClean="0"/>
              <a:t>System</a:t>
            </a:r>
            <a:endParaRPr lang="tr-TR" sz="2400" dirty="0" smtClean="0"/>
          </a:p>
          <a:p>
            <a:pPr marL="285750" indent="-285750">
              <a:buClr>
                <a:schemeClr val="accent1"/>
              </a:buClr>
              <a:buFont typeface="Wingdings" panose="05000000000000000000" pitchFamily="2" charset="2"/>
              <a:buChar char="Ø"/>
            </a:pPr>
            <a:r>
              <a:rPr lang="tr-TR" sz="2400" dirty="0" err="1" smtClean="0"/>
              <a:t>Inspection</a:t>
            </a:r>
            <a:r>
              <a:rPr lang="tr-TR" sz="2400" dirty="0" smtClean="0"/>
              <a:t> Board-</a:t>
            </a:r>
            <a:r>
              <a:rPr lang="tr-TR" sz="2400" dirty="0" err="1" smtClean="0"/>
              <a:t>Quality</a:t>
            </a:r>
            <a:r>
              <a:rPr lang="tr-TR" sz="2400" dirty="0" smtClean="0"/>
              <a:t> </a:t>
            </a:r>
            <a:r>
              <a:rPr lang="tr-TR" sz="2400" dirty="0" err="1" smtClean="0"/>
              <a:t>Inspection</a:t>
            </a:r>
            <a:r>
              <a:rPr lang="en-US" dirty="0" smtClean="0"/>
              <a:t/>
            </a:r>
            <a:br>
              <a:rPr lang="en-US" dirty="0" smtClean="0"/>
            </a:br>
            <a:endParaRPr lang="tr-TR" dirty="0"/>
          </a:p>
        </p:txBody>
      </p:sp>
    </p:spTree>
    <p:extLst>
      <p:ext uri="{BB962C8B-B14F-4D97-AF65-F5344CB8AC3E}">
        <p14:creationId xmlns:p14="http://schemas.microsoft.com/office/powerpoint/2010/main" val="12940386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3" name="Rectangle 2"/>
          <p:cNvSpPr/>
          <p:nvPr/>
        </p:nvSpPr>
        <p:spPr>
          <a:xfrm>
            <a:off x="2452914" y="372692"/>
            <a:ext cx="7678058" cy="954107"/>
          </a:xfrm>
          <a:prstGeom prst="rect">
            <a:avLst/>
          </a:prstGeom>
        </p:spPr>
        <p:txBody>
          <a:bodyPr wrap="square">
            <a:spAutoFit/>
          </a:bodyPr>
          <a:lstStyle/>
          <a:p>
            <a:pPr algn="ctr"/>
            <a:r>
              <a:rPr lang="en-US" sz="2800" dirty="0"/>
              <a:t>Current standards applied in the field of health in our country are as follows:</a:t>
            </a:r>
            <a:endParaRPr lang="tr-TR" sz="2800" dirty="0"/>
          </a:p>
        </p:txBody>
      </p:sp>
      <p:graphicFrame>
        <p:nvGraphicFramePr>
          <p:cNvPr id="6" name="Diyagram 5"/>
          <p:cNvGraphicFramePr/>
          <p:nvPr>
            <p:extLst>
              <p:ext uri="{D42A27DB-BD31-4B8C-83A1-F6EECF244321}">
                <p14:modId xmlns:p14="http://schemas.microsoft.com/office/powerpoint/2010/main" val="2434562299"/>
              </p:ext>
            </p:extLst>
          </p:nvPr>
        </p:nvGraphicFramePr>
        <p:xfrm>
          <a:off x="2032000" y="1326799"/>
          <a:ext cx="8128000" cy="51744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250009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pic>
        <p:nvPicPr>
          <p:cNvPr id="243" name="Resim 242"/>
          <p:cNvPicPr>
            <a:picLocks noChangeAspect="1"/>
          </p:cNvPicPr>
          <p:nvPr/>
        </p:nvPicPr>
        <p:blipFill>
          <a:blip r:embed="rId4"/>
          <a:stretch>
            <a:fillRect/>
          </a:stretch>
        </p:blipFill>
        <p:spPr>
          <a:xfrm>
            <a:off x="2566219" y="0"/>
            <a:ext cx="7059562" cy="6858000"/>
          </a:xfrm>
          <a:prstGeom prst="rect">
            <a:avLst/>
          </a:prstGeom>
        </p:spPr>
      </p:pic>
    </p:spTree>
    <p:extLst>
      <p:ext uri="{BB962C8B-B14F-4D97-AF65-F5344CB8AC3E}">
        <p14:creationId xmlns:p14="http://schemas.microsoft.com/office/powerpoint/2010/main" val="41503786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3" name="Rectangle 2"/>
          <p:cNvSpPr/>
          <p:nvPr/>
        </p:nvSpPr>
        <p:spPr>
          <a:xfrm>
            <a:off x="2452914" y="372692"/>
            <a:ext cx="7678058" cy="523220"/>
          </a:xfrm>
          <a:prstGeom prst="rect">
            <a:avLst/>
          </a:prstGeom>
        </p:spPr>
        <p:txBody>
          <a:bodyPr wrap="square">
            <a:spAutoFit/>
          </a:bodyPr>
          <a:lstStyle/>
          <a:p>
            <a:pPr algn="ctr"/>
            <a:r>
              <a:rPr lang="en-US" sz="2800" dirty="0"/>
              <a:t>Transactions made as a result of evaluation</a:t>
            </a:r>
            <a:endParaRPr lang="tr-TR" sz="2800" dirty="0"/>
          </a:p>
        </p:txBody>
      </p:sp>
      <p:sp>
        <p:nvSpPr>
          <p:cNvPr id="5" name="Dikdörtgen 4"/>
          <p:cNvSpPr/>
          <p:nvPr/>
        </p:nvSpPr>
        <p:spPr>
          <a:xfrm>
            <a:off x="5406014" y="6341335"/>
            <a:ext cx="8380325"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1" name="Diyagram 10"/>
          <p:cNvGraphicFramePr/>
          <p:nvPr>
            <p:extLst>
              <p:ext uri="{D42A27DB-BD31-4B8C-83A1-F6EECF244321}">
                <p14:modId xmlns:p14="http://schemas.microsoft.com/office/powerpoint/2010/main" val="3345366271"/>
              </p:ext>
            </p:extLst>
          </p:nvPr>
        </p:nvGraphicFramePr>
        <p:xfrm>
          <a:off x="2227943" y="909290"/>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769342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3" name="Rectangle 2"/>
          <p:cNvSpPr/>
          <p:nvPr/>
        </p:nvSpPr>
        <p:spPr>
          <a:xfrm>
            <a:off x="2452914" y="372692"/>
            <a:ext cx="7678058" cy="954107"/>
          </a:xfrm>
          <a:prstGeom prst="rect">
            <a:avLst/>
          </a:prstGeom>
        </p:spPr>
        <p:txBody>
          <a:bodyPr wrap="square">
            <a:spAutoFit/>
          </a:bodyPr>
          <a:lstStyle/>
          <a:p>
            <a:pPr algn="ctr"/>
            <a:r>
              <a:rPr lang="en-US" sz="2800" dirty="0"/>
              <a:t>Relationship between evaluations and performance system</a:t>
            </a:r>
            <a:endParaRPr lang="tr-TR" sz="2800" dirty="0"/>
          </a:p>
        </p:txBody>
      </p:sp>
      <p:sp>
        <p:nvSpPr>
          <p:cNvPr id="5" name="Dikdörtgen 4"/>
          <p:cNvSpPr/>
          <p:nvPr/>
        </p:nvSpPr>
        <p:spPr>
          <a:xfrm>
            <a:off x="5406014" y="6341335"/>
            <a:ext cx="8380325"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6" name="Diyagram 15"/>
          <p:cNvGraphicFramePr/>
          <p:nvPr>
            <p:extLst>
              <p:ext uri="{D42A27DB-BD31-4B8C-83A1-F6EECF244321}">
                <p14:modId xmlns:p14="http://schemas.microsoft.com/office/powerpoint/2010/main" val="1439366098"/>
              </p:ext>
            </p:extLst>
          </p:nvPr>
        </p:nvGraphicFramePr>
        <p:xfrm>
          <a:off x="2594708" y="1439333"/>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056493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3" name="Rectangle 2"/>
          <p:cNvSpPr/>
          <p:nvPr/>
        </p:nvSpPr>
        <p:spPr>
          <a:xfrm>
            <a:off x="2452914" y="329933"/>
            <a:ext cx="7678058" cy="523220"/>
          </a:xfrm>
          <a:prstGeom prst="rect">
            <a:avLst/>
          </a:prstGeom>
        </p:spPr>
        <p:txBody>
          <a:bodyPr wrap="square">
            <a:spAutoFit/>
          </a:bodyPr>
          <a:lstStyle/>
          <a:p>
            <a:pPr algn="ctr"/>
            <a:r>
              <a:rPr lang="tr-TR" sz="2800" dirty="0" err="1"/>
              <a:t>Inspection</a:t>
            </a:r>
            <a:r>
              <a:rPr lang="tr-TR" sz="2800" dirty="0"/>
              <a:t> Board-</a:t>
            </a:r>
            <a:r>
              <a:rPr lang="tr-TR" sz="2800" dirty="0" err="1"/>
              <a:t>Quality</a:t>
            </a:r>
            <a:r>
              <a:rPr lang="tr-TR" sz="2800" dirty="0"/>
              <a:t> </a:t>
            </a:r>
            <a:r>
              <a:rPr lang="tr-TR" sz="2800" dirty="0" err="1"/>
              <a:t>Inspection</a:t>
            </a:r>
            <a:endParaRPr lang="tr-TR" sz="2800" dirty="0"/>
          </a:p>
        </p:txBody>
      </p:sp>
      <p:sp>
        <p:nvSpPr>
          <p:cNvPr id="5" name="Dikdörtgen 4"/>
          <p:cNvSpPr/>
          <p:nvPr/>
        </p:nvSpPr>
        <p:spPr>
          <a:xfrm>
            <a:off x="5406014" y="6341335"/>
            <a:ext cx="8380325"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Dikdörtgen 6"/>
          <p:cNvSpPr/>
          <p:nvPr/>
        </p:nvSpPr>
        <p:spPr>
          <a:xfrm>
            <a:off x="2452914" y="2345563"/>
            <a:ext cx="7678058"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3" name="Diyagram 12"/>
          <p:cNvGraphicFramePr/>
          <p:nvPr>
            <p:extLst>
              <p:ext uri="{D42A27DB-BD31-4B8C-83A1-F6EECF244321}">
                <p14:modId xmlns:p14="http://schemas.microsoft.com/office/powerpoint/2010/main" val="280538517"/>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4" name="Resim 13"/>
          <p:cNvPicPr>
            <a:picLocks noChangeAspect="1"/>
          </p:cNvPicPr>
          <p:nvPr/>
        </p:nvPicPr>
        <p:blipFill>
          <a:blip r:embed="rId9"/>
          <a:stretch>
            <a:fillRect/>
          </a:stretch>
        </p:blipFill>
        <p:spPr>
          <a:xfrm>
            <a:off x="6235337" y="4786450"/>
            <a:ext cx="3910147" cy="1649183"/>
          </a:xfrm>
          <a:prstGeom prst="rect">
            <a:avLst/>
          </a:prstGeom>
        </p:spPr>
      </p:pic>
      <p:cxnSp>
        <p:nvCxnSpPr>
          <p:cNvPr id="16" name="Düz Ok Bağlayıcısı 15"/>
          <p:cNvCxnSpPr/>
          <p:nvPr/>
        </p:nvCxnSpPr>
        <p:spPr>
          <a:xfrm flipH="1">
            <a:off x="8804366" y="4182042"/>
            <a:ext cx="8709" cy="49872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9" name="Dikdörtgen 18"/>
          <p:cNvSpPr/>
          <p:nvPr/>
        </p:nvSpPr>
        <p:spPr>
          <a:xfrm>
            <a:off x="6313714" y="4883766"/>
            <a:ext cx="3802742" cy="2031325"/>
          </a:xfrm>
          <a:prstGeom prst="rect">
            <a:avLst/>
          </a:prstGeom>
        </p:spPr>
        <p:txBody>
          <a:bodyPr wrap="square">
            <a:spAutoFit/>
          </a:bodyPr>
          <a:lstStyle/>
          <a:p>
            <a:r>
              <a:rPr lang="tr-TR" dirty="0" err="1" smtClean="0">
                <a:solidFill>
                  <a:schemeClr val="bg1"/>
                </a:solidFill>
                <a:latin typeface="Times New Roman" panose="02020603050405020304" pitchFamily="18" charset="0"/>
                <a:ea typeface="Calibri" panose="020F0502020204030204" pitchFamily="34" charset="0"/>
              </a:rPr>
              <a:t>Province</a:t>
            </a:r>
            <a:r>
              <a:rPr lang="tr-TR" dirty="0" smtClean="0">
                <a:solidFill>
                  <a:schemeClr val="bg1"/>
                </a:solidFill>
                <a:latin typeface="Times New Roman" panose="02020603050405020304" pitchFamily="18" charset="0"/>
                <a:ea typeface="Calibri" panose="020F0502020204030204" pitchFamily="34" charset="0"/>
              </a:rPr>
              <a:t> </a:t>
            </a:r>
            <a:r>
              <a:rPr lang="tr-TR" dirty="0">
                <a:solidFill>
                  <a:schemeClr val="bg1"/>
                </a:solidFill>
                <a:latin typeface="Times New Roman" panose="02020603050405020304" pitchFamily="18" charset="0"/>
                <a:ea typeface="Calibri" panose="020F0502020204030204" pitchFamily="34" charset="0"/>
              </a:rPr>
              <a:t>General </a:t>
            </a:r>
            <a:r>
              <a:rPr lang="tr-TR" dirty="0" err="1">
                <a:solidFill>
                  <a:schemeClr val="bg1"/>
                </a:solidFill>
                <a:latin typeface="Times New Roman" panose="02020603050405020304" pitchFamily="18" charset="0"/>
                <a:ea typeface="Calibri" panose="020F0502020204030204" pitchFamily="34" charset="0"/>
              </a:rPr>
              <a:t>Health</a:t>
            </a:r>
            <a:r>
              <a:rPr lang="tr-TR" dirty="0">
                <a:solidFill>
                  <a:schemeClr val="bg1"/>
                </a:solidFill>
                <a:latin typeface="Times New Roman" panose="02020603050405020304" pitchFamily="18" charset="0"/>
                <a:ea typeface="Calibri" panose="020F0502020204030204" pitchFamily="34" charset="0"/>
              </a:rPr>
              <a:t> Service </a:t>
            </a:r>
            <a:r>
              <a:rPr lang="tr-TR" dirty="0" err="1" smtClean="0">
                <a:solidFill>
                  <a:schemeClr val="bg1"/>
                </a:solidFill>
                <a:latin typeface="Times New Roman" panose="02020603050405020304" pitchFamily="18" charset="0"/>
                <a:ea typeface="Calibri" panose="020F0502020204030204" pitchFamily="34" charset="0"/>
              </a:rPr>
              <a:t>Indicators</a:t>
            </a:r>
            <a:endParaRPr lang="tr-TR" dirty="0" smtClean="0">
              <a:solidFill>
                <a:schemeClr val="bg1"/>
              </a:solidFill>
              <a:latin typeface="Times New Roman" panose="02020603050405020304" pitchFamily="18" charset="0"/>
              <a:ea typeface="Calibri" panose="020F0502020204030204" pitchFamily="34" charset="0"/>
            </a:endParaRPr>
          </a:p>
          <a:p>
            <a:r>
              <a:rPr lang="en-US" dirty="0">
                <a:solidFill>
                  <a:schemeClr val="bg1"/>
                </a:solidFill>
                <a:latin typeface="Times New Roman" panose="02020603050405020304" pitchFamily="18" charset="0"/>
                <a:ea typeface="Calibri" panose="020F0502020204030204" pitchFamily="34" charset="0"/>
              </a:rPr>
              <a:t>112 Emergency Health Service </a:t>
            </a:r>
            <a:r>
              <a:rPr lang="en-US" dirty="0" smtClean="0">
                <a:solidFill>
                  <a:schemeClr val="bg1"/>
                </a:solidFill>
                <a:latin typeface="Times New Roman" panose="02020603050405020304" pitchFamily="18" charset="0"/>
                <a:ea typeface="Calibri" panose="020F0502020204030204" pitchFamily="34" charset="0"/>
              </a:rPr>
              <a:t>Indicators</a:t>
            </a:r>
            <a:endParaRPr lang="tr-TR" dirty="0" smtClean="0">
              <a:solidFill>
                <a:schemeClr val="bg1"/>
              </a:solidFill>
              <a:latin typeface="Times New Roman" panose="02020603050405020304" pitchFamily="18" charset="0"/>
              <a:ea typeface="Calibri" panose="020F0502020204030204" pitchFamily="34" charset="0"/>
            </a:endParaRPr>
          </a:p>
          <a:p>
            <a:r>
              <a:rPr lang="en-US" dirty="0">
                <a:solidFill>
                  <a:schemeClr val="bg1"/>
                </a:solidFill>
                <a:latin typeface="Times New Roman" panose="02020603050405020304" pitchFamily="18" charset="0"/>
                <a:ea typeface="Calibri" panose="020F0502020204030204" pitchFamily="34" charset="0"/>
              </a:rPr>
              <a:t>Hospital Health Services Indicators </a:t>
            </a:r>
            <a:endParaRPr lang="tr-TR" dirty="0" smtClean="0">
              <a:solidFill>
                <a:schemeClr val="bg1"/>
              </a:solidFill>
              <a:latin typeface="Times New Roman" panose="02020603050405020304" pitchFamily="18" charset="0"/>
              <a:ea typeface="Calibri" panose="020F0502020204030204" pitchFamily="34" charset="0"/>
            </a:endParaRPr>
          </a:p>
          <a:p>
            <a:endParaRPr lang="tr-TR" dirty="0" smtClean="0">
              <a:solidFill>
                <a:schemeClr val="bg1"/>
              </a:solidFill>
              <a:latin typeface="Times New Roman" panose="02020603050405020304" pitchFamily="18" charset="0"/>
              <a:ea typeface="Calibri" panose="020F0502020204030204" pitchFamily="34" charset="0"/>
            </a:endParaRPr>
          </a:p>
          <a:p>
            <a:endParaRPr lang="tr-TR" dirty="0">
              <a:solidFill>
                <a:schemeClr val="bg1"/>
              </a:solidFill>
            </a:endParaRPr>
          </a:p>
        </p:txBody>
      </p:sp>
    </p:spTree>
    <p:extLst>
      <p:ext uri="{BB962C8B-B14F-4D97-AF65-F5344CB8AC3E}">
        <p14:creationId xmlns:p14="http://schemas.microsoft.com/office/powerpoint/2010/main" val="13573377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72279" y="167639"/>
            <a:ext cx="8914327" cy="1138647"/>
          </a:xfrm>
        </p:spPr>
        <p:txBody>
          <a:bodyPr>
            <a:normAutofit/>
          </a:bodyPr>
          <a:lstStyle/>
          <a:p>
            <a:pPr algn="l"/>
            <a:r>
              <a:rPr lang="en-US" dirty="0" smtClean="0"/>
              <a:t>Provincial </a:t>
            </a:r>
            <a:r>
              <a:rPr lang="en-US" dirty="0"/>
              <a:t>Health Service Indicators </a:t>
            </a:r>
            <a:r>
              <a:rPr lang="en-US" dirty="0" smtClean="0"/>
              <a:t>Guide</a:t>
            </a:r>
            <a:endParaRPr lang="tr-TR" dirty="0"/>
          </a:p>
        </p:txBody>
      </p:sp>
      <p:sp>
        <p:nvSpPr>
          <p:cNvPr id="3" name="Metin Yer Tutucusu 2"/>
          <p:cNvSpPr>
            <a:spLocks noGrp="1"/>
          </p:cNvSpPr>
          <p:nvPr>
            <p:ph type="body" idx="1"/>
          </p:nvPr>
        </p:nvSpPr>
        <p:spPr>
          <a:xfrm>
            <a:off x="2572278" y="1715589"/>
            <a:ext cx="8930748" cy="3922192"/>
          </a:xfrm>
        </p:spPr>
        <p:txBody>
          <a:bodyPr/>
          <a:lstStyle/>
          <a:p>
            <a:pPr marL="342900" indent="-342900" algn="l">
              <a:buFont typeface="Wingdings" panose="05000000000000000000" pitchFamily="2" charset="2"/>
              <a:buChar char="Ø"/>
            </a:pPr>
            <a:endParaRPr lang="tr-TR" dirty="0" smtClean="0"/>
          </a:p>
          <a:p>
            <a:pPr marL="342900" indent="-342900" algn="l">
              <a:buFont typeface="Wingdings" panose="05000000000000000000" pitchFamily="2" charset="2"/>
              <a:buChar char="Ø"/>
            </a:pPr>
            <a:r>
              <a:rPr lang="tr-TR" dirty="0" smtClean="0"/>
              <a:t>43 </a:t>
            </a:r>
            <a:r>
              <a:rPr lang="tr-TR" dirty="0" err="1"/>
              <a:t>health</a:t>
            </a:r>
            <a:r>
              <a:rPr lang="tr-TR" dirty="0"/>
              <a:t> service </a:t>
            </a:r>
            <a:r>
              <a:rPr lang="tr-TR" dirty="0" err="1"/>
              <a:t>indicators</a:t>
            </a:r>
            <a:r>
              <a:rPr lang="tr-TR" dirty="0"/>
              <a:t> in 3 Main </a:t>
            </a:r>
            <a:r>
              <a:rPr lang="tr-TR" dirty="0" err="1"/>
              <a:t>Sections</a:t>
            </a:r>
            <a:r>
              <a:rPr lang="tr-TR" dirty="0"/>
              <a:t> </a:t>
            </a:r>
            <a:r>
              <a:rPr lang="tr-TR" dirty="0" err="1"/>
              <a:t>and</a:t>
            </a:r>
            <a:r>
              <a:rPr lang="tr-TR" dirty="0"/>
              <a:t> 3 </a:t>
            </a:r>
            <a:r>
              <a:rPr lang="tr-TR" dirty="0" err="1"/>
              <a:t>Sub</a:t>
            </a:r>
            <a:r>
              <a:rPr lang="tr-TR" dirty="0"/>
              <a:t> </a:t>
            </a:r>
            <a:r>
              <a:rPr lang="tr-TR" dirty="0" err="1"/>
              <a:t>Sections</a:t>
            </a:r>
            <a:r>
              <a:rPr lang="tr-TR" dirty="0"/>
              <a:t> </a:t>
            </a:r>
          </a:p>
          <a:p>
            <a:pPr marL="342900" indent="-342900" algn="l">
              <a:buFont typeface="Wingdings" panose="05000000000000000000" pitchFamily="2" charset="2"/>
              <a:buChar char="Ø"/>
            </a:pPr>
            <a:endParaRPr lang="tr-TR" dirty="0" smtClean="0"/>
          </a:p>
          <a:p>
            <a:pPr marL="342900" indent="-342900" algn="l">
              <a:buFont typeface="Wingdings" panose="05000000000000000000" pitchFamily="2" charset="2"/>
              <a:buChar char="Ø"/>
            </a:pPr>
            <a:r>
              <a:rPr lang="tr-TR" dirty="0" err="1" smtClean="0"/>
              <a:t>Includes</a:t>
            </a:r>
            <a:r>
              <a:rPr lang="tr-TR" dirty="0" smtClean="0"/>
              <a:t>:</a:t>
            </a:r>
          </a:p>
          <a:p>
            <a:pPr marL="342900" indent="-342900" algn="l">
              <a:buFont typeface="Arial" panose="020B0604020202020204" pitchFamily="34" charset="0"/>
              <a:buChar char="•"/>
            </a:pPr>
            <a:r>
              <a:rPr lang="tr-TR" dirty="0" smtClean="0"/>
              <a:t> </a:t>
            </a:r>
            <a:r>
              <a:rPr lang="tr-TR" dirty="0" err="1" smtClean="0"/>
              <a:t>objectives</a:t>
            </a:r>
            <a:endParaRPr lang="tr-TR" dirty="0" smtClean="0"/>
          </a:p>
          <a:p>
            <a:pPr marL="342900" indent="-342900" algn="l">
              <a:buFont typeface="Arial" panose="020B0604020202020204" pitchFamily="34" charset="0"/>
              <a:buChar char="•"/>
            </a:pPr>
            <a:r>
              <a:rPr lang="tr-TR" dirty="0"/>
              <a:t>data / </a:t>
            </a:r>
            <a:r>
              <a:rPr lang="tr-TR" dirty="0" err="1"/>
              <a:t>formulas</a:t>
            </a:r>
            <a:r>
              <a:rPr lang="tr-TR" dirty="0"/>
              <a:t> </a:t>
            </a:r>
          </a:p>
          <a:p>
            <a:pPr marL="342900" indent="-342900" algn="l">
              <a:buFont typeface="Arial" panose="020B0604020202020204" pitchFamily="34" charset="0"/>
              <a:buChar char="•"/>
            </a:pPr>
            <a:r>
              <a:rPr lang="tr-TR" dirty="0" err="1"/>
              <a:t>expected</a:t>
            </a:r>
            <a:r>
              <a:rPr lang="tr-TR" dirty="0"/>
              <a:t> </a:t>
            </a:r>
            <a:r>
              <a:rPr lang="tr-TR" dirty="0" err="1"/>
              <a:t>values</a:t>
            </a:r>
            <a:r>
              <a:rPr lang="tr-TR" dirty="0"/>
              <a:t> ​​</a:t>
            </a:r>
            <a:r>
              <a:rPr lang="tr-TR" dirty="0" err="1"/>
              <a:t>for</a:t>
            </a:r>
            <a:r>
              <a:rPr lang="tr-TR" dirty="0"/>
              <a:t> </a:t>
            </a:r>
            <a:r>
              <a:rPr lang="tr-TR" dirty="0" err="1"/>
              <a:t>each</a:t>
            </a:r>
            <a:r>
              <a:rPr lang="tr-TR" dirty="0"/>
              <a:t> </a:t>
            </a:r>
            <a:r>
              <a:rPr lang="tr-TR" dirty="0" err="1"/>
              <a:t>indicator</a:t>
            </a:r>
            <a:r>
              <a:rPr lang="tr-TR" dirty="0" smtClean="0"/>
              <a:t>.</a:t>
            </a:r>
            <a:endParaRPr lang="tr-TR" dirty="0"/>
          </a:p>
          <a:p>
            <a:pPr marL="342900" indent="-342900" algn="l">
              <a:buFont typeface="Arial" panose="020B0604020202020204" pitchFamily="34" charset="0"/>
              <a:buChar char="•"/>
            </a:pPr>
            <a:endParaRPr lang="tr-TR" dirty="0" smtClean="0"/>
          </a:p>
        </p:txBody>
      </p:sp>
    </p:spTree>
    <p:extLst>
      <p:ext uri="{BB962C8B-B14F-4D97-AF65-F5344CB8AC3E}">
        <p14:creationId xmlns:p14="http://schemas.microsoft.com/office/powerpoint/2010/main" val="2544872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5" name="Dikdörtgen 4"/>
          <p:cNvSpPr/>
          <p:nvPr/>
        </p:nvSpPr>
        <p:spPr>
          <a:xfrm>
            <a:off x="5406014" y="6341335"/>
            <a:ext cx="8380325"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Dikdörtgen 6"/>
          <p:cNvSpPr/>
          <p:nvPr/>
        </p:nvSpPr>
        <p:spPr>
          <a:xfrm>
            <a:off x="2452914" y="2345563"/>
            <a:ext cx="7678058"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9" name="Resim 28"/>
          <p:cNvPicPr>
            <a:picLocks noChangeAspect="1"/>
          </p:cNvPicPr>
          <p:nvPr/>
        </p:nvPicPr>
        <p:blipFill>
          <a:blip r:embed="rId4"/>
          <a:stretch>
            <a:fillRect/>
          </a:stretch>
        </p:blipFill>
        <p:spPr>
          <a:xfrm>
            <a:off x="2821858" y="53313"/>
            <a:ext cx="6156578" cy="6804687"/>
          </a:xfrm>
          <a:prstGeom prst="rect">
            <a:avLst/>
          </a:prstGeom>
        </p:spPr>
      </p:pic>
    </p:spTree>
    <p:extLst>
      <p:ext uri="{BB962C8B-B14F-4D97-AF65-F5344CB8AC3E}">
        <p14:creationId xmlns:p14="http://schemas.microsoft.com/office/powerpoint/2010/main" val="462152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5" name="Dikdörtgen 4"/>
          <p:cNvSpPr/>
          <p:nvPr/>
        </p:nvSpPr>
        <p:spPr>
          <a:xfrm>
            <a:off x="5406014" y="6341335"/>
            <a:ext cx="8380325"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Dikdörtgen 6"/>
          <p:cNvSpPr/>
          <p:nvPr/>
        </p:nvSpPr>
        <p:spPr>
          <a:xfrm>
            <a:off x="2452914" y="2345563"/>
            <a:ext cx="7678058"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Diyagram 1"/>
          <p:cNvGraphicFramePr/>
          <p:nvPr>
            <p:extLst>
              <p:ext uri="{D42A27DB-BD31-4B8C-83A1-F6EECF244321}">
                <p14:modId xmlns:p14="http://schemas.microsoft.com/office/powerpoint/2010/main" val="2175011151"/>
              </p:ext>
            </p:extLst>
          </p:nvPr>
        </p:nvGraphicFramePr>
        <p:xfrm>
          <a:off x="1922586" y="471488"/>
          <a:ext cx="8778752" cy="586984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041164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5" name="Dikdörtgen 4"/>
          <p:cNvSpPr/>
          <p:nvPr/>
        </p:nvSpPr>
        <p:spPr>
          <a:xfrm>
            <a:off x="5406014" y="6341335"/>
            <a:ext cx="8380325"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Dikdörtgen 6"/>
          <p:cNvSpPr/>
          <p:nvPr/>
        </p:nvSpPr>
        <p:spPr>
          <a:xfrm>
            <a:off x="2452914" y="2345563"/>
            <a:ext cx="7678058"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3" name="Grup 12"/>
          <p:cNvGrpSpPr/>
          <p:nvPr/>
        </p:nvGrpSpPr>
        <p:grpSpPr>
          <a:xfrm>
            <a:off x="1628093" y="302352"/>
            <a:ext cx="8753292" cy="4430489"/>
            <a:chOff x="-60779" y="-494102"/>
            <a:chExt cx="5202367" cy="3540741"/>
          </a:xfrm>
        </p:grpSpPr>
        <p:sp>
          <p:nvSpPr>
            <p:cNvPr id="15" name="Metin Kutusu 68"/>
            <p:cNvSpPr txBox="1"/>
            <p:nvPr/>
          </p:nvSpPr>
          <p:spPr>
            <a:xfrm>
              <a:off x="-42995" y="-494102"/>
              <a:ext cx="5152626" cy="552833"/>
            </a:xfrm>
            <a:prstGeom prst="round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07000"/>
                </a:lnSpc>
                <a:spcAft>
                  <a:spcPts val="800"/>
                </a:spcAft>
              </a:pPr>
              <a:r>
                <a:rPr lang="en-US" sz="1200" dirty="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STANDARD 1.2 .:</a:t>
              </a:r>
            </a:p>
            <a:p>
              <a:pPr algn="just">
                <a:lnSpc>
                  <a:spcPct val="107000"/>
                </a:lnSpc>
                <a:spcAft>
                  <a:spcPts val="800"/>
                </a:spcAft>
              </a:pPr>
              <a:r>
                <a:rPr lang="en-US" sz="1200" dirty="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Relevant units should be established according to the level in the Emergency Department.</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6" name="Metin Kutusu 70"/>
            <p:cNvSpPr txBox="1"/>
            <p:nvPr/>
          </p:nvSpPr>
          <p:spPr>
            <a:xfrm>
              <a:off x="-60779" y="212850"/>
              <a:ext cx="5202367" cy="2833789"/>
            </a:xfrm>
            <a:prstGeom prst="roundRect">
              <a:avLst/>
            </a:prstGeom>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07000"/>
                </a:lnSpc>
                <a:spcAft>
                  <a:spcPts val="0"/>
                </a:spcAft>
              </a:pPr>
              <a:r>
                <a:rPr lang="en-US" sz="1400" dirty="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EXPLANATION:</a:t>
              </a:r>
            </a:p>
            <a:p>
              <a:pPr algn="just">
                <a:lnSpc>
                  <a:spcPct val="107000"/>
                </a:lnSpc>
                <a:spcAft>
                  <a:spcPts val="0"/>
                </a:spcAft>
              </a:pPr>
              <a:r>
                <a:rPr lang="en-US" sz="1400" dirty="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units that should be available according to the level in the Emergency Department are:</a:t>
              </a:r>
            </a:p>
            <a:p>
              <a:pPr algn="just">
                <a:lnSpc>
                  <a:spcPct val="107000"/>
                </a:lnSpc>
                <a:spcAft>
                  <a:spcPts val="0"/>
                </a:spcAft>
              </a:pPr>
              <a:endParaRPr lang="tr-TR" sz="1400" dirty="0" smtClean="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en-US" sz="1400" dirty="0" smtClean="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Level</a:t>
              </a:r>
              <a:r>
                <a:rPr lang="en-US" sz="1400" dirty="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Examination areas, Resuscitation room, Observation room, Response room and 112 station units.</a:t>
              </a:r>
            </a:p>
            <a:p>
              <a:pPr algn="just">
                <a:lnSpc>
                  <a:spcPct val="107000"/>
                </a:lnSpc>
                <a:spcAft>
                  <a:spcPts val="0"/>
                </a:spcAft>
              </a:pPr>
              <a:endParaRPr lang="tr-TR" sz="1400" dirty="0" smtClean="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en-US" sz="1400" dirty="0" smtClean="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Level</a:t>
              </a:r>
              <a:r>
                <a:rPr lang="en-US" sz="1400" dirty="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In addition to Level I, Triage area (Nurse / ATT / health officer level), Primary treatment unit, Imaging Unit and Isolation / Decontamination Room.</a:t>
              </a:r>
            </a:p>
            <a:p>
              <a:pPr algn="just">
                <a:lnSpc>
                  <a:spcPct val="107000"/>
                </a:lnSpc>
                <a:spcAft>
                  <a:spcPts val="0"/>
                </a:spcAft>
              </a:pPr>
              <a:r>
                <a:rPr lang="en-US" sz="1400" dirty="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400" dirty="0" smtClean="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en-US" sz="1400" dirty="0" smtClean="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Level</a:t>
              </a:r>
              <a:r>
                <a:rPr lang="en-US" sz="1400" dirty="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 and II. In addition to levels, Triage (medical level), Trauma room, Critical-Intensive Care Unit (preferred) and Examination Room (for each branch).</a:t>
              </a:r>
            </a:p>
            <a:p>
              <a:pPr algn="just">
                <a:lnSpc>
                  <a:spcPct val="107000"/>
                </a:lnSpc>
                <a:spcAft>
                  <a:spcPts val="0"/>
                </a:spcAft>
              </a:pPr>
              <a:endParaRPr lang="en-US" sz="1400" dirty="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en-US" sz="1400" dirty="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REST:</a:t>
              </a:r>
            </a:p>
            <a:p>
              <a:pPr algn="just">
                <a:lnSpc>
                  <a:spcPct val="107000"/>
                </a:lnSpc>
                <a:spcAft>
                  <a:spcPts val="0"/>
                </a:spcAft>
              </a:pPr>
              <a:r>
                <a:rPr lang="en-US" sz="1400" dirty="0">
                  <a:ln w="9525" cap="rnd" cmpd="sng" algn="ctr">
                    <a:solidFill>
                      <a:srgbClr val="000000"/>
                    </a:solidFill>
                    <a:prstDash val="solid"/>
                    <a:bevel/>
                  </a:ln>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Communiqué on Procedures and Principles of Emergency Services in Inpatient Health Facilities Annex-1,4</a:t>
              </a:r>
              <a:endParaRPr lang="tr-TR" sz="1400" dirty="0">
                <a:effectLst/>
                <a:ea typeface="Times New Roman" panose="02020603050405020304" pitchFamily="18" charset="0"/>
                <a:cs typeface="Times New Roman" panose="02020603050405020304" pitchFamily="18" charset="0"/>
              </a:endParaRPr>
            </a:p>
          </p:txBody>
        </p:sp>
      </p:grpSp>
      <p:sp>
        <p:nvSpPr>
          <p:cNvPr id="17" name="Metin Kutusu 20"/>
          <p:cNvSpPr txBox="1"/>
          <p:nvPr/>
        </p:nvSpPr>
        <p:spPr>
          <a:xfrm>
            <a:off x="1628094" y="4939154"/>
            <a:ext cx="8753291" cy="1746250"/>
          </a:xfrm>
          <a:prstGeom prst="roundRect">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tr-TR" sz="1200" dirty="0" smtClean="0">
                <a:ln w="9525" cap="rnd" cmpd="sng" algn="ctr">
                  <a:solidFill>
                    <a:srgbClr val="000000"/>
                  </a:solidFill>
                  <a:prstDash val="solid"/>
                  <a:beve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EVALUATION:</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96631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3" name="Rectangle 2"/>
          <p:cNvSpPr/>
          <p:nvPr/>
        </p:nvSpPr>
        <p:spPr>
          <a:xfrm>
            <a:off x="2452914" y="372692"/>
            <a:ext cx="7678058" cy="523220"/>
          </a:xfrm>
          <a:prstGeom prst="rect">
            <a:avLst/>
          </a:prstGeom>
        </p:spPr>
        <p:txBody>
          <a:bodyPr wrap="square">
            <a:spAutoFit/>
          </a:bodyPr>
          <a:lstStyle/>
          <a:p>
            <a:pPr algn="ctr"/>
            <a:endParaRPr lang="tr-TR" sz="2800" dirty="0"/>
          </a:p>
        </p:txBody>
      </p:sp>
      <p:sp>
        <p:nvSpPr>
          <p:cNvPr id="5" name="Dikdörtgen 4"/>
          <p:cNvSpPr/>
          <p:nvPr/>
        </p:nvSpPr>
        <p:spPr>
          <a:xfrm>
            <a:off x="5406014" y="6341335"/>
            <a:ext cx="8380325"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Dikdörtgen 6"/>
          <p:cNvSpPr/>
          <p:nvPr/>
        </p:nvSpPr>
        <p:spPr>
          <a:xfrm>
            <a:off x="2452914" y="2345563"/>
            <a:ext cx="7678058"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Diyagram 1"/>
          <p:cNvGraphicFramePr/>
          <p:nvPr>
            <p:extLst>
              <p:ext uri="{D42A27DB-BD31-4B8C-83A1-F6EECF244321}">
                <p14:modId xmlns:p14="http://schemas.microsoft.com/office/powerpoint/2010/main" val="208277767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393621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graphicFrame>
        <p:nvGraphicFramePr>
          <p:cNvPr id="6" name="Diyagram 5"/>
          <p:cNvGraphicFramePr/>
          <p:nvPr>
            <p:extLst>
              <p:ext uri="{D42A27DB-BD31-4B8C-83A1-F6EECF244321}">
                <p14:modId xmlns:p14="http://schemas.microsoft.com/office/powerpoint/2010/main" val="170591758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358831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238509" y="53314"/>
            <a:ext cx="1770525" cy="1685197"/>
          </a:xfrm>
          <a:prstGeom prst="rect">
            <a:avLst/>
          </a:prstGeom>
        </p:spPr>
      </p:pic>
      <p:sp>
        <p:nvSpPr>
          <p:cNvPr id="3" name="Rectangle 2"/>
          <p:cNvSpPr/>
          <p:nvPr/>
        </p:nvSpPr>
        <p:spPr>
          <a:xfrm>
            <a:off x="2452914" y="372692"/>
            <a:ext cx="7678058" cy="523220"/>
          </a:xfrm>
          <a:prstGeom prst="rect">
            <a:avLst/>
          </a:prstGeom>
        </p:spPr>
        <p:txBody>
          <a:bodyPr wrap="square">
            <a:spAutoFit/>
          </a:bodyPr>
          <a:lstStyle/>
          <a:p>
            <a:pPr algn="ctr"/>
            <a:r>
              <a:rPr lang="en-US" sz="2800" dirty="0" smtClean="0"/>
              <a:t>Example </a:t>
            </a:r>
            <a:r>
              <a:rPr lang="en-US" sz="2800" dirty="0"/>
              <a:t>of Findings and Recommendations:</a:t>
            </a:r>
            <a:endParaRPr lang="tr-TR" sz="2800" dirty="0"/>
          </a:p>
        </p:txBody>
      </p:sp>
      <p:sp>
        <p:nvSpPr>
          <p:cNvPr id="5" name="Dikdörtgen 4"/>
          <p:cNvSpPr/>
          <p:nvPr/>
        </p:nvSpPr>
        <p:spPr>
          <a:xfrm>
            <a:off x="5406014" y="6341335"/>
            <a:ext cx="8380325" cy="344069"/>
          </a:xfrm>
          <a:prstGeom prst="rect">
            <a:avLst/>
          </a:prstGeom>
        </p:spPr>
        <p:txBody>
          <a:bodyPr wrap="square">
            <a:spAutoFit/>
          </a:bodyPr>
          <a:lstStyle/>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Dikdörtgen 6"/>
          <p:cNvSpPr/>
          <p:nvPr/>
        </p:nvSpPr>
        <p:spPr>
          <a:xfrm>
            <a:off x="1971676" y="1931225"/>
            <a:ext cx="9458325" cy="3319498"/>
          </a:xfrm>
          <a:prstGeom prst="rect">
            <a:avLst/>
          </a:prstGeom>
        </p:spPr>
        <p:txBody>
          <a:bodyPr wrap="square">
            <a:spAutoFit/>
          </a:bodyPr>
          <a:lstStyle/>
          <a:p>
            <a:pPr>
              <a:lnSpc>
                <a:spcPct val="107000"/>
              </a:lnSpc>
              <a:spcAft>
                <a:spcPts val="800"/>
              </a:spcAft>
            </a:pPr>
            <a:r>
              <a:rPr lang="tr-TR" sz="2800" dirty="0" err="1">
                <a:latin typeface="Times New Roman" panose="02020603050405020304" pitchFamily="18" charset="0"/>
                <a:ea typeface="Calibri" panose="020F0502020204030204" pitchFamily="34" charset="0"/>
                <a:cs typeface="Times New Roman" panose="02020603050405020304" pitchFamily="18" charset="0"/>
              </a:rPr>
              <a:t>Physical</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Therapy</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and</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Rehabilitation</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health</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services</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and</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thermal</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tourism</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potential</a:t>
            </a:r>
            <a:r>
              <a:rPr lang="tr-TR" sz="2800" dirty="0">
                <a:latin typeface="Times New Roman" panose="02020603050405020304" pitchFamily="18" charset="0"/>
                <a:ea typeface="Calibri" panose="020F0502020204030204" pitchFamily="34" charset="0"/>
                <a:cs typeface="Times New Roman" panose="02020603050405020304" pitchFamily="18" charset="0"/>
              </a:rPr>
              <a:t> of Kütahya </a:t>
            </a:r>
            <a:r>
              <a:rPr lang="tr-TR" sz="2800" dirty="0" err="1">
                <a:latin typeface="Times New Roman" panose="02020603050405020304" pitchFamily="18" charset="0"/>
                <a:ea typeface="Calibri" panose="020F0502020204030204" pitchFamily="34" charset="0"/>
                <a:cs typeface="Times New Roman" panose="02020603050405020304" pitchFamily="18" charset="0"/>
              </a:rPr>
              <a:t>province</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which</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cannot</a:t>
            </a:r>
            <a:r>
              <a:rPr lang="tr-TR" sz="2800" dirty="0">
                <a:latin typeface="Times New Roman" panose="02020603050405020304" pitchFamily="18" charset="0"/>
                <a:ea typeface="Calibri" panose="020F0502020204030204" pitchFamily="34" charset="0"/>
                <a:cs typeface="Times New Roman" panose="02020603050405020304" pitchFamily="18" charset="0"/>
              </a:rPr>
              <a:t> be </a:t>
            </a:r>
            <a:r>
              <a:rPr lang="tr-TR" sz="2800" dirty="0" err="1">
                <a:latin typeface="Times New Roman" panose="02020603050405020304" pitchFamily="18" charset="0"/>
                <a:ea typeface="Calibri" panose="020F0502020204030204" pitchFamily="34" charset="0"/>
                <a:cs typeface="Times New Roman" panose="02020603050405020304" pitchFamily="18" charset="0"/>
              </a:rPr>
              <a:t>utilized</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sufficiently</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should</a:t>
            </a:r>
            <a:r>
              <a:rPr lang="tr-TR" sz="2800" dirty="0">
                <a:latin typeface="Times New Roman" panose="02020603050405020304" pitchFamily="18" charset="0"/>
                <a:ea typeface="Calibri" panose="020F0502020204030204" pitchFamily="34" charset="0"/>
                <a:cs typeface="Times New Roman" panose="02020603050405020304" pitchFamily="18" charset="0"/>
              </a:rPr>
              <a:t> be </a:t>
            </a:r>
            <a:r>
              <a:rPr lang="tr-TR" sz="2800" dirty="0" err="1">
                <a:latin typeface="Times New Roman" panose="02020603050405020304" pitchFamily="18" charset="0"/>
                <a:ea typeface="Calibri" panose="020F0502020204030204" pitchFamily="34" charset="0"/>
                <a:cs typeface="Times New Roman" panose="02020603050405020304" pitchFamily="18" charset="0"/>
              </a:rPr>
              <a:t>handled</a:t>
            </a:r>
            <a:r>
              <a:rPr lang="tr-TR" sz="2800" dirty="0">
                <a:latin typeface="Times New Roman" panose="02020603050405020304" pitchFamily="18" charset="0"/>
                <a:ea typeface="Calibri" panose="020F0502020204030204" pitchFamily="34" charset="0"/>
                <a:cs typeface="Times New Roman" panose="02020603050405020304" pitchFamily="18" charset="0"/>
              </a:rPr>
              <a:t> as </a:t>
            </a:r>
            <a:r>
              <a:rPr lang="tr-TR" sz="2800" dirty="0" err="1">
                <a:latin typeface="Times New Roman" panose="02020603050405020304" pitchFamily="18" charset="0"/>
                <a:ea typeface="Calibri" panose="020F0502020204030204" pitchFamily="34" charset="0"/>
                <a:cs typeface="Times New Roman" panose="02020603050405020304" pitchFamily="18" charset="0"/>
              </a:rPr>
              <a:t>soon</a:t>
            </a:r>
            <a:r>
              <a:rPr lang="tr-TR" sz="2800" dirty="0">
                <a:latin typeface="Times New Roman" panose="02020603050405020304" pitchFamily="18" charset="0"/>
                <a:ea typeface="Calibri" panose="020F0502020204030204" pitchFamily="34" charset="0"/>
                <a:cs typeface="Times New Roman" panose="02020603050405020304" pitchFamily="18" charset="0"/>
              </a:rPr>
              <a:t> as </a:t>
            </a:r>
            <a:r>
              <a:rPr lang="tr-TR" sz="2800" dirty="0" err="1">
                <a:latin typeface="Times New Roman" panose="02020603050405020304" pitchFamily="18" charset="0"/>
                <a:ea typeface="Calibri" panose="020F0502020204030204" pitchFamily="34" charset="0"/>
                <a:cs typeface="Times New Roman" panose="02020603050405020304" pitchFamily="18" charset="0"/>
              </a:rPr>
              <a:t>possible</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by</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our</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Ministry</a:t>
            </a:r>
            <a:r>
              <a:rPr lang="tr-TR" sz="2800" dirty="0">
                <a:latin typeface="Times New Roman" panose="02020603050405020304" pitchFamily="18" charset="0"/>
                <a:ea typeface="Calibri" panose="020F0502020204030204" pitchFamily="34" charset="0"/>
                <a:cs typeface="Times New Roman" panose="02020603050405020304" pitchFamily="18" charset="0"/>
              </a:rPr>
              <a:t> in </a:t>
            </a:r>
            <a:r>
              <a:rPr lang="tr-TR" sz="2800" dirty="0" err="1">
                <a:latin typeface="Times New Roman" panose="02020603050405020304" pitchFamily="18" charset="0"/>
                <a:ea typeface="Calibri" panose="020F0502020204030204" pitchFamily="34" charset="0"/>
                <a:cs typeface="Times New Roman" panose="02020603050405020304" pitchFamily="18" charset="0"/>
              </a:rPr>
              <a:t>coordination</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with</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the</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Ministry</a:t>
            </a:r>
            <a:r>
              <a:rPr lang="tr-TR" sz="2800" dirty="0">
                <a:latin typeface="Times New Roman" panose="02020603050405020304" pitchFamily="18" charset="0"/>
                <a:ea typeface="Calibri" panose="020F0502020204030204" pitchFamily="34" charset="0"/>
                <a:cs typeface="Times New Roman" panose="02020603050405020304" pitchFamily="18" charset="0"/>
              </a:rPr>
              <a:t> of </a:t>
            </a:r>
            <a:r>
              <a:rPr lang="tr-TR" sz="2800" dirty="0" err="1">
                <a:latin typeface="Times New Roman" panose="02020603050405020304" pitchFamily="18" charset="0"/>
                <a:ea typeface="Calibri" panose="020F0502020204030204" pitchFamily="34" charset="0"/>
                <a:cs typeface="Times New Roman" panose="02020603050405020304" pitchFamily="18" charset="0"/>
              </a:rPr>
              <a:t>Culture</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and</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Tourism</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The</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necessary</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thermal</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treatment</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and</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hydrotherapy</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and</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qualified</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accommodation</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facilities</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investment</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planning</a:t>
            </a:r>
            <a:r>
              <a:rPr lang="tr-TR" sz="2800" dirty="0">
                <a:latin typeface="Times New Roman" panose="02020603050405020304" pitchFamily="18" charset="0"/>
                <a:ea typeface="Calibri" panose="020F0502020204030204" pitchFamily="34" charset="0"/>
                <a:cs typeface="Times New Roman" panose="02020603050405020304" pitchFamily="18" charset="0"/>
              </a:rPr>
              <a:t> is </a:t>
            </a:r>
            <a:r>
              <a:rPr lang="tr-TR" sz="2800" dirty="0" err="1">
                <a:latin typeface="Times New Roman" panose="02020603050405020304" pitchFamily="18" charset="0"/>
                <a:ea typeface="Calibri" panose="020F0502020204030204" pitchFamily="34" charset="0"/>
                <a:cs typeface="Times New Roman" panose="02020603050405020304" pitchFamily="18" charset="0"/>
              </a:rPr>
              <a:t>important</a:t>
            </a:r>
            <a:r>
              <a:rPr lang="tr-TR" sz="2800" dirty="0">
                <a:latin typeface="Times New Roman" panose="02020603050405020304" pitchFamily="18" charset="0"/>
                <a:ea typeface="Calibri" panose="020F0502020204030204" pitchFamily="34" charset="0"/>
                <a:cs typeface="Times New Roman" panose="02020603050405020304" pitchFamily="18" charset="0"/>
              </a:rPr>
              <a:t> in </a:t>
            </a:r>
            <a:r>
              <a:rPr lang="tr-TR" sz="2800" dirty="0" err="1">
                <a:latin typeface="Times New Roman" panose="02020603050405020304" pitchFamily="18" charset="0"/>
                <a:ea typeface="Calibri" panose="020F0502020204030204" pitchFamily="34" charset="0"/>
                <a:cs typeface="Times New Roman" panose="02020603050405020304" pitchFamily="18" charset="0"/>
              </a:rPr>
              <a:t>terms</a:t>
            </a:r>
            <a:r>
              <a:rPr lang="tr-TR" sz="2800" dirty="0">
                <a:latin typeface="Times New Roman" panose="02020603050405020304" pitchFamily="18" charset="0"/>
                <a:ea typeface="Calibri" panose="020F0502020204030204" pitchFamily="34" charset="0"/>
                <a:cs typeface="Times New Roman" panose="02020603050405020304" pitchFamily="18" charset="0"/>
              </a:rPr>
              <a:t> of </a:t>
            </a:r>
            <a:r>
              <a:rPr lang="tr-TR" sz="2800" dirty="0" err="1">
                <a:latin typeface="Times New Roman" panose="02020603050405020304" pitchFamily="18" charset="0"/>
                <a:ea typeface="Calibri" panose="020F0502020204030204" pitchFamily="34" charset="0"/>
                <a:cs typeface="Times New Roman" panose="02020603050405020304" pitchFamily="18" charset="0"/>
              </a:rPr>
              <a:t>thermal</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health</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tourism</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44235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schemeClr val="bg2">
                <a:shade val="76000"/>
                <a:satMod val="180000"/>
              </a:schemeClr>
              <a:schemeClr val="bg2">
                <a:tint val="80000"/>
                <a:satMod val="120000"/>
                <a:lumMod val="180000"/>
              </a:schemeClr>
            </a:duotone>
            <a:lum/>
          </a:blip>
          <a:srcRect/>
          <a:tile tx="0" ty="0" sx="100000" sy="100000" flip="none" algn="tl"/>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stretch>
            <a:fillRect/>
          </a:stretch>
        </p:blipFill>
        <p:spPr>
          <a:xfrm>
            <a:off x="10238509" y="53314"/>
            <a:ext cx="1770525" cy="1685197"/>
          </a:xfrm>
          <a:prstGeom prst="rect">
            <a:avLst/>
          </a:prstGeom>
        </p:spPr>
      </p:pic>
      <p:sp>
        <p:nvSpPr>
          <p:cNvPr id="2" name="Rectangle 1"/>
          <p:cNvSpPr/>
          <p:nvPr/>
        </p:nvSpPr>
        <p:spPr>
          <a:xfrm>
            <a:off x="4066084" y="255181"/>
            <a:ext cx="3858715" cy="584775"/>
          </a:xfrm>
          <a:prstGeom prst="rect">
            <a:avLst/>
          </a:prstGeom>
        </p:spPr>
        <p:txBody>
          <a:bodyPr wrap="square">
            <a:spAutoFit/>
          </a:bodyPr>
          <a:lstStyle/>
          <a:p>
            <a:pPr algn="ctr"/>
            <a:r>
              <a:rPr lang="tr-TR" sz="3200" dirty="0" err="1"/>
              <a:t>Inspection</a:t>
            </a:r>
            <a:r>
              <a:rPr lang="tr-TR" sz="3200" dirty="0"/>
              <a:t> Board</a:t>
            </a:r>
          </a:p>
        </p:txBody>
      </p:sp>
      <p:graphicFrame>
        <p:nvGraphicFramePr>
          <p:cNvPr id="7" name="Diagram 6"/>
          <p:cNvGraphicFramePr/>
          <p:nvPr>
            <p:extLst>
              <p:ext uri="{D42A27DB-BD31-4B8C-83A1-F6EECF244321}">
                <p14:modId xmlns:p14="http://schemas.microsoft.com/office/powerpoint/2010/main" val="941525580"/>
              </p:ext>
            </p:extLst>
          </p:nvPr>
        </p:nvGraphicFramePr>
        <p:xfrm>
          <a:off x="1988178" y="1793365"/>
          <a:ext cx="8250331" cy="376240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352216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72279" y="0"/>
            <a:ext cx="8930747" cy="914400"/>
          </a:xfrm>
        </p:spPr>
        <p:txBody>
          <a:bodyPr>
            <a:normAutofit/>
          </a:bodyPr>
          <a:lstStyle/>
          <a:p>
            <a:pPr algn="l"/>
            <a:r>
              <a:rPr lang="tr-TR" dirty="0" err="1" smtClean="0"/>
              <a:t>Health</a:t>
            </a:r>
            <a:r>
              <a:rPr lang="tr-TR" dirty="0" smtClean="0"/>
              <a:t> </a:t>
            </a:r>
            <a:r>
              <a:rPr lang="tr-TR" dirty="0" err="1" smtClean="0"/>
              <a:t>Transformation</a:t>
            </a:r>
            <a:r>
              <a:rPr lang="tr-TR" dirty="0" smtClean="0"/>
              <a:t> Program</a:t>
            </a:r>
            <a:endParaRPr lang="tr-TR" dirty="0"/>
          </a:p>
        </p:txBody>
      </p:sp>
      <p:sp>
        <p:nvSpPr>
          <p:cNvPr id="3" name="Metin Yer Tutucusu 2"/>
          <p:cNvSpPr>
            <a:spLocks noGrp="1"/>
          </p:cNvSpPr>
          <p:nvPr>
            <p:ph type="body" idx="1"/>
          </p:nvPr>
        </p:nvSpPr>
        <p:spPr>
          <a:xfrm>
            <a:off x="2572278" y="1548882"/>
            <a:ext cx="8930748" cy="4088899"/>
          </a:xfrm>
        </p:spPr>
        <p:txBody>
          <a:bodyPr>
            <a:normAutofit/>
          </a:bodyPr>
          <a:lstStyle/>
          <a:p>
            <a:pPr algn="l"/>
            <a:r>
              <a:rPr lang="en-US" dirty="0"/>
              <a:t>1. Ministry of Health, </a:t>
            </a:r>
            <a:r>
              <a:rPr lang="tr-TR" dirty="0" smtClean="0"/>
              <a:t>as a </a:t>
            </a:r>
            <a:r>
              <a:rPr lang="en-US" dirty="0" smtClean="0"/>
              <a:t>Planner and Supervisor,</a:t>
            </a:r>
          </a:p>
          <a:p>
            <a:pPr algn="l"/>
            <a:r>
              <a:rPr lang="en-US" dirty="0" smtClean="0"/>
              <a:t>2. General Health Insurance that brings everyone under one roof,</a:t>
            </a:r>
          </a:p>
          <a:p>
            <a:pPr algn="l"/>
            <a:r>
              <a:rPr lang="en-US" dirty="0" smtClean="0"/>
              <a:t>3</a:t>
            </a:r>
            <a:r>
              <a:rPr lang="en-US" dirty="0"/>
              <a:t>. Widespread, Easy-to-Access, Smiling Faced Health Service,</a:t>
            </a:r>
          </a:p>
          <a:p>
            <a:pPr algn="l"/>
            <a:r>
              <a:rPr lang="en-US" dirty="0"/>
              <a:t>4. Equipped with Knowledge and Skills, Highly Motivated Healthy</a:t>
            </a:r>
          </a:p>
          <a:p>
            <a:pPr algn="l"/>
            <a:r>
              <a:rPr lang="en-US" dirty="0"/>
              <a:t>Human power,</a:t>
            </a:r>
          </a:p>
          <a:p>
            <a:pPr algn="l"/>
            <a:r>
              <a:rPr lang="en-US" dirty="0"/>
              <a:t>5. Educational and Scientific Institutions to Support the System,</a:t>
            </a:r>
          </a:p>
          <a:p>
            <a:pPr algn="l"/>
            <a:r>
              <a:rPr lang="en-US" b="1" dirty="0">
                <a:effectLst>
                  <a:outerShdw blurRad="38100" dist="38100" dir="2700000" algn="tl">
                    <a:srgbClr val="000000">
                      <a:alpha val="43137"/>
                    </a:srgbClr>
                  </a:outerShdw>
                </a:effectLst>
              </a:rPr>
              <a:t>6. Quality / Accreditation for Qualified, Effective Health Services,</a:t>
            </a:r>
          </a:p>
          <a:p>
            <a:pPr algn="l"/>
            <a:r>
              <a:rPr lang="en-US" dirty="0"/>
              <a:t>7. Institutional Structure in Rational Drug and Material Management,</a:t>
            </a:r>
          </a:p>
          <a:p>
            <a:pPr algn="l"/>
            <a:r>
              <a:rPr lang="en-US" dirty="0"/>
              <a:t>8. Health Information System for Access to Effective Information in Decision Process</a:t>
            </a:r>
            <a:endParaRPr lang="tr-TR" dirty="0"/>
          </a:p>
        </p:txBody>
      </p:sp>
    </p:spTree>
    <p:extLst>
      <p:ext uri="{BB962C8B-B14F-4D97-AF65-F5344CB8AC3E}">
        <p14:creationId xmlns:p14="http://schemas.microsoft.com/office/powerpoint/2010/main" val="2748211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72279" y="0"/>
            <a:ext cx="8930747" cy="914400"/>
          </a:xfrm>
        </p:spPr>
        <p:txBody>
          <a:bodyPr>
            <a:normAutofit/>
          </a:bodyPr>
          <a:lstStyle/>
          <a:p>
            <a:pPr algn="l"/>
            <a:r>
              <a:rPr lang="en-US" dirty="0"/>
              <a:t>Purpose of Quality System in Health:</a:t>
            </a:r>
            <a:endParaRPr lang="tr-TR" dirty="0"/>
          </a:p>
        </p:txBody>
      </p:sp>
      <p:graphicFrame>
        <p:nvGraphicFramePr>
          <p:cNvPr id="5" name="Diyagram 4"/>
          <p:cNvGraphicFramePr/>
          <p:nvPr>
            <p:extLst>
              <p:ext uri="{D42A27DB-BD31-4B8C-83A1-F6EECF244321}">
                <p14:modId xmlns:p14="http://schemas.microsoft.com/office/powerpoint/2010/main" val="1710157082"/>
              </p:ext>
            </p:extLst>
          </p:nvPr>
        </p:nvGraphicFramePr>
        <p:xfrm>
          <a:off x="2032000" y="998376"/>
          <a:ext cx="8128000" cy="51399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08179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97634" y="0"/>
            <a:ext cx="8930747" cy="1175657"/>
          </a:xfrm>
        </p:spPr>
        <p:txBody>
          <a:bodyPr/>
          <a:lstStyle/>
          <a:p>
            <a:pPr algn="ctr"/>
            <a:r>
              <a:rPr lang="tr-TR" dirty="0" err="1" smtClean="0"/>
              <a:t>Quality</a:t>
            </a:r>
            <a:r>
              <a:rPr lang="tr-TR" dirty="0" smtClean="0"/>
              <a:t> </a:t>
            </a:r>
            <a:r>
              <a:rPr lang="tr-TR" dirty="0" err="1" smtClean="0"/>
              <a:t>System</a:t>
            </a:r>
            <a:r>
              <a:rPr lang="tr-TR" dirty="0" smtClean="0"/>
              <a:t> in </a:t>
            </a:r>
            <a:r>
              <a:rPr lang="tr-TR" dirty="0" err="1" smtClean="0"/>
              <a:t>Health</a:t>
            </a:r>
            <a:r>
              <a:rPr lang="tr-TR" dirty="0" smtClean="0"/>
              <a:t> </a:t>
            </a:r>
            <a:endParaRPr lang="tr-TR" dirty="0"/>
          </a:p>
        </p:txBody>
      </p:sp>
      <p:graphicFrame>
        <p:nvGraphicFramePr>
          <p:cNvPr id="5" name="Diyagram 4"/>
          <p:cNvGraphicFramePr/>
          <p:nvPr>
            <p:extLst>
              <p:ext uri="{D42A27DB-BD31-4B8C-83A1-F6EECF244321}">
                <p14:modId xmlns:p14="http://schemas.microsoft.com/office/powerpoint/2010/main" val="1491511304"/>
              </p:ext>
            </p:extLst>
          </p:nvPr>
        </p:nvGraphicFramePr>
        <p:xfrm>
          <a:off x="1772508" y="1628738"/>
          <a:ext cx="8128000" cy="4657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906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07737" y="261257"/>
            <a:ext cx="9895290" cy="1184366"/>
          </a:xfrm>
        </p:spPr>
        <p:txBody>
          <a:bodyPr>
            <a:normAutofit fontScale="90000"/>
          </a:bodyPr>
          <a:lstStyle/>
          <a:p>
            <a:pPr algn="ctr"/>
            <a:r>
              <a:rPr lang="tr-TR" dirty="0" smtClean="0"/>
              <a:t/>
            </a:r>
            <a:br>
              <a:rPr lang="tr-TR" dirty="0" smtClean="0"/>
            </a:br>
            <a:r>
              <a:rPr lang="tr-TR" dirty="0" smtClean="0"/>
              <a:t/>
            </a:r>
            <a:br>
              <a:rPr lang="tr-TR" dirty="0" smtClean="0"/>
            </a:br>
            <a:r>
              <a:rPr lang="tr-TR" dirty="0" smtClean="0"/>
              <a:t>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err="1" smtClean="0"/>
              <a:t>Historical</a:t>
            </a:r>
            <a:r>
              <a:rPr lang="tr-TR" dirty="0" smtClean="0"/>
              <a:t> </a:t>
            </a:r>
            <a:r>
              <a:rPr lang="tr-TR" dirty="0" err="1" smtClean="0"/>
              <a:t>process</a:t>
            </a:r>
            <a:r>
              <a:rPr lang="tr-TR" dirty="0" smtClean="0"/>
              <a:t> of </a:t>
            </a:r>
            <a:r>
              <a:rPr lang="tr-TR" dirty="0" err="1" smtClean="0"/>
              <a:t>quality</a:t>
            </a:r>
            <a:r>
              <a:rPr lang="tr-TR" dirty="0" smtClean="0"/>
              <a:t> </a:t>
            </a:r>
            <a:r>
              <a:rPr lang="tr-TR" dirty="0" err="1" smtClean="0"/>
              <a:t>evaluations</a:t>
            </a:r>
            <a:r>
              <a:rPr lang="tr-TR" dirty="0" smtClean="0"/>
              <a:t/>
            </a:r>
            <a:br>
              <a:rPr lang="tr-TR" dirty="0" smtClean="0"/>
            </a:br>
            <a:endParaRPr lang="tr-TR" dirty="0"/>
          </a:p>
        </p:txBody>
      </p:sp>
      <p:graphicFrame>
        <p:nvGraphicFramePr>
          <p:cNvPr id="9" name="Diyagram 8"/>
          <p:cNvGraphicFramePr/>
          <p:nvPr>
            <p:extLst>
              <p:ext uri="{D42A27DB-BD31-4B8C-83A1-F6EECF244321}">
                <p14:modId xmlns:p14="http://schemas.microsoft.com/office/powerpoint/2010/main" val="2482517965"/>
              </p:ext>
            </p:extLst>
          </p:nvPr>
        </p:nvGraphicFramePr>
        <p:xfrm>
          <a:off x="2152581" y="118189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8325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32000" y="231483"/>
            <a:ext cx="8930747" cy="813545"/>
          </a:xfrm>
        </p:spPr>
        <p:txBody>
          <a:bodyPr/>
          <a:lstStyle/>
          <a:p>
            <a:r>
              <a:rPr lang="tr-TR" dirty="0" err="1"/>
              <a:t>Historical</a:t>
            </a:r>
            <a:r>
              <a:rPr lang="tr-TR" dirty="0"/>
              <a:t> </a:t>
            </a:r>
            <a:r>
              <a:rPr lang="tr-TR" dirty="0" err="1"/>
              <a:t>process</a:t>
            </a:r>
            <a:r>
              <a:rPr lang="tr-TR" dirty="0"/>
              <a:t> of </a:t>
            </a:r>
            <a:r>
              <a:rPr lang="tr-TR" dirty="0" err="1"/>
              <a:t>quality</a:t>
            </a:r>
            <a:r>
              <a:rPr lang="tr-TR" dirty="0"/>
              <a:t> </a:t>
            </a:r>
            <a:r>
              <a:rPr lang="tr-TR" dirty="0" err="1"/>
              <a:t>evaluations</a:t>
            </a:r>
            <a:endParaRPr lang="tr-TR" dirty="0"/>
          </a:p>
        </p:txBody>
      </p:sp>
      <p:graphicFrame>
        <p:nvGraphicFramePr>
          <p:cNvPr id="3" name="Diyagram 2"/>
          <p:cNvGraphicFramePr/>
          <p:nvPr>
            <p:extLst>
              <p:ext uri="{D42A27DB-BD31-4B8C-83A1-F6EECF244321}">
                <p14:modId xmlns:p14="http://schemas.microsoft.com/office/powerpoint/2010/main" val="233825404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yagram 7"/>
          <p:cNvGraphicFramePr/>
          <p:nvPr>
            <p:extLst>
              <p:ext uri="{D42A27DB-BD31-4B8C-83A1-F6EECF244321}">
                <p14:modId xmlns:p14="http://schemas.microsoft.com/office/powerpoint/2010/main" val="2308150658"/>
              </p:ext>
            </p:extLst>
          </p:nvPr>
        </p:nvGraphicFramePr>
        <p:xfrm>
          <a:off x="1848896" y="1808704"/>
          <a:ext cx="8311103" cy="46310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08181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schemeClr val="bg2">
                <a:shade val="76000"/>
                <a:satMod val="180000"/>
              </a:schemeClr>
              <a:schemeClr val="bg2">
                <a:tint val="80000"/>
                <a:satMod val="120000"/>
                <a:lumMod val="180000"/>
              </a:schemeClr>
            </a:duotone>
            <a:lum/>
          </a:blip>
          <a:srcRect/>
          <a:tile tx="0" ty="0" sx="100000" sy="100000" flip="none" algn="tl"/>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stretch>
            <a:fillRect/>
          </a:stretch>
        </p:blipFill>
        <p:spPr>
          <a:xfrm>
            <a:off x="10238509" y="53314"/>
            <a:ext cx="1770525" cy="1685197"/>
          </a:xfrm>
          <a:prstGeom prst="rect">
            <a:avLst/>
          </a:prstGeom>
        </p:spPr>
      </p:pic>
      <p:sp>
        <p:nvSpPr>
          <p:cNvPr id="3" name="Rectangle 2"/>
          <p:cNvSpPr/>
          <p:nvPr/>
        </p:nvSpPr>
        <p:spPr>
          <a:xfrm>
            <a:off x="3367314" y="372692"/>
            <a:ext cx="6676571" cy="523220"/>
          </a:xfrm>
          <a:prstGeom prst="rect">
            <a:avLst/>
          </a:prstGeom>
        </p:spPr>
        <p:txBody>
          <a:bodyPr wrap="square">
            <a:spAutoFit/>
          </a:bodyPr>
          <a:lstStyle/>
          <a:p>
            <a:pPr algn="ctr"/>
            <a:r>
              <a:rPr lang="tr-TR" sz="2800" dirty="0" err="1"/>
              <a:t>Historical</a:t>
            </a:r>
            <a:r>
              <a:rPr lang="tr-TR" sz="2800" dirty="0"/>
              <a:t> </a:t>
            </a:r>
            <a:r>
              <a:rPr lang="tr-TR" sz="2800" dirty="0" err="1"/>
              <a:t>process</a:t>
            </a:r>
            <a:r>
              <a:rPr lang="tr-TR" sz="2800" dirty="0"/>
              <a:t> of </a:t>
            </a:r>
            <a:r>
              <a:rPr lang="tr-TR" sz="2800" dirty="0" err="1"/>
              <a:t>quality</a:t>
            </a:r>
            <a:r>
              <a:rPr lang="tr-TR" sz="2800" dirty="0"/>
              <a:t> </a:t>
            </a:r>
            <a:r>
              <a:rPr lang="tr-TR" sz="2800" dirty="0" err="1"/>
              <a:t>evaluations</a:t>
            </a:r>
            <a:endParaRPr lang="tr-TR" sz="2800" dirty="0"/>
          </a:p>
        </p:txBody>
      </p:sp>
      <p:graphicFrame>
        <p:nvGraphicFramePr>
          <p:cNvPr id="8" name="Diagram 7"/>
          <p:cNvGraphicFramePr/>
          <p:nvPr>
            <p:extLst>
              <p:ext uri="{D42A27DB-BD31-4B8C-83A1-F6EECF244321}">
                <p14:modId xmlns:p14="http://schemas.microsoft.com/office/powerpoint/2010/main" val="1939401131"/>
              </p:ext>
            </p:extLst>
          </p:nvPr>
        </p:nvGraphicFramePr>
        <p:xfrm>
          <a:off x="2989942" y="1567544"/>
          <a:ext cx="8555614" cy="512465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8081996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1">
      <a:dk1>
        <a:sysClr val="windowText" lastClr="000000"/>
      </a:dk1>
      <a:lt1>
        <a:srgbClr val="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3118</TotalTime>
  <Words>1452</Words>
  <Application>Microsoft Office PowerPoint</Application>
  <PresentationFormat>Geniş ekran</PresentationFormat>
  <Paragraphs>189</Paragraphs>
  <Slides>31</Slides>
  <Notes>31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31</vt:i4>
      </vt:variant>
    </vt:vector>
  </HeadingPairs>
  <TitlesOfParts>
    <vt:vector size="37" baseType="lpstr">
      <vt:lpstr>Arial</vt:lpstr>
      <vt:lpstr>Calibri</vt:lpstr>
      <vt:lpstr>Gill Sans MT</vt:lpstr>
      <vt:lpstr>Times New Roman</vt:lpstr>
      <vt:lpstr>Wingdings</vt:lpstr>
      <vt:lpstr>Parallax</vt:lpstr>
      <vt:lpstr>PowerPoint Sunusu</vt:lpstr>
      <vt:lpstr>PowerPoint Sunusu</vt:lpstr>
      <vt:lpstr>PowerPoint Sunusu</vt:lpstr>
      <vt:lpstr>Health Transformation Program</vt:lpstr>
      <vt:lpstr>Purpose of Quality System in Health:</vt:lpstr>
      <vt:lpstr>Quality System in Health </vt:lpstr>
      <vt:lpstr>          Historical process of quality evaluations </vt:lpstr>
      <vt:lpstr>Historical process of quality evaluations</vt:lpstr>
      <vt:lpstr>PowerPoint Sunusu</vt:lpstr>
      <vt:lpstr>PowerPoint Sunusu</vt:lpstr>
      <vt:lpstr>PowerPoint Sunusu</vt:lpstr>
      <vt:lpstr>PowerPoint Sunusu</vt:lpstr>
      <vt:lpstr>Health Quality Standarts</vt:lpstr>
      <vt:lpstr>Health Quality Standards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Provincial Health Service Indicators Guide</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Repuclif of Turkey  Ministry of Health Inspection Board</dc:title>
  <dc:creator>KADİR KAVAK</dc:creator>
  <cp:lastModifiedBy>DUYGU KARA</cp:lastModifiedBy>
  <cp:revision>111</cp:revision>
  <dcterms:created xsi:type="dcterms:W3CDTF">2019-02-22T14:07:20Z</dcterms:created>
  <dcterms:modified xsi:type="dcterms:W3CDTF">2019-09-25T06:32:15Z</dcterms:modified>
</cp:coreProperties>
</file>