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0" r:id="rId5"/>
  </p:sldMasterIdLst>
  <p:notesMasterIdLst>
    <p:notesMasterId r:id="rId31"/>
  </p:notesMasterIdLst>
  <p:sldIdLst>
    <p:sldId id="334" r:id="rId6"/>
    <p:sldId id="367" r:id="rId7"/>
    <p:sldId id="432" r:id="rId8"/>
    <p:sldId id="431" r:id="rId9"/>
    <p:sldId id="402" r:id="rId10"/>
    <p:sldId id="403" r:id="rId11"/>
    <p:sldId id="410" r:id="rId12"/>
    <p:sldId id="412" r:id="rId13"/>
    <p:sldId id="413" r:id="rId14"/>
    <p:sldId id="415" r:id="rId15"/>
    <p:sldId id="416" r:id="rId16"/>
    <p:sldId id="418" r:id="rId17"/>
    <p:sldId id="419" r:id="rId18"/>
    <p:sldId id="420" r:id="rId19"/>
    <p:sldId id="417" r:id="rId20"/>
    <p:sldId id="421" r:id="rId21"/>
    <p:sldId id="422" r:id="rId22"/>
    <p:sldId id="430" r:id="rId23"/>
    <p:sldId id="423" r:id="rId24"/>
    <p:sldId id="424" r:id="rId25"/>
    <p:sldId id="425" r:id="rId26"/>
    <p:sldId id="426" r:id="rId27"/>
    <p:sldId id="427" r:id="rId28"/>
    <p:sldId id="429" r:id="rId29"/>
    <p:sldId id="400"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ıldırım" initials="Y"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3D3A"/>
    <a:srgbClr val="003546"/>
    <a:srgbClr val="DC0C15"/>
    <a:srgbClr val="C9C9C9"/>
    <a:srgbClr val="26B9AE"/>
    <a:srgbClr val="4FC4BB"/>
    <a:srgbClr val="266F6A"/>
    <a:srgbClr val="CD403D"/>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126" autoAdjust="0"/>
  </p:normalViewPr>
  <p:slideViewPr>
    <p:cSldViewPr snapToGrid="0">
      <p:cViewPr varScale="1">
        <p:scale>
          <a:sx n="48" d="100"/>
          <a:sy n="48" d="100"/>
        </p:scale>
        <p:origin x="67" y="61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2A3BC-083E-47D5-9F6A-634388D481A3}"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en-US"/>
        </a:p>
      </dgm:t>
    </dgm:pt>
    <dgm:pt modelId="{685AA712-DBD7-41FD-B300-51BA4172CA0B}">
      <dgm:prSet custT="1"/>
      <dgm:spPr/>
      <dgm:t>
        <a:bodyPr/>
        <a:lstStyle/>
        <a:p>
          <a:r>
            <a:rPr lang="tr-TR" sz="2800" dirty="0" smtClean="0">
              <a:solidFill>
                <a:srgbClr val="FF0000"/>
              </a:solidFill>
              <a:latin typeface="Times New Roman" panose="02020603050405020304" pitchFamily="18" charset="0"/>
              <a:cs typeface="Times New Roman" panose="02020603050405020304" pitchFamily="18" charset="0"/>
            </a:rPr>
            <a:t>Auditing </a:t>
          </a:r>
          <a:r>
            <a:rPr lang="tr-TR" sz="2800" dirty="0" err="1" smtClean="0">
              <a:solidFill>
                <a:srgbClr val="FF0000"/>
              </a:solidFill>
              <a:latin typeface="Times New Roman" panose="02020603050405020304" pitchFamily="18" charset="0"/>
              <a:cs typeface="Times New Roman" panose="02020603050405020304" pitchFamily="18" charset="0"/>
            </a:rPr>
            <a:t>Methods</a:t>
          </a:r>
          <a:endParaRPr lang="tr-TR" sz="2800" dirty="0">
            <a:solidFill>
              <a:srgbClr val="FF0000"/>
            </a:solidFill>
            <a:latin typeface="Times New Roman" panose="02020603050405020304" pitchFamily="18" charset="0"/>
            <a:cs typeface="Times New Roman" panose="02020603050405020304" pitchFamily="18" charset="0"/>
          </a:endParaRPr>
        </a:p>
      </dgm:t>
    </dgm:pt>
    <dgm:pt modelId="{FB92E683-A304-4980-BF85-C54672377F09}" type="parTrans" cxnId="{A00774DD-D396-4F80-B515-2259A3DE3698}">
      <dgm:prSet/>
      <dgm:spPr/>
      <dgm:t>
        <a:bodyPr/>
        <a:lstStyle/>
        <a:p>
          <a:endParaRPr lang="tr-TR">
            <a:solidFill>
              <a:srgbClr val="FF0000"/>
            </a:solidFill>
            <a:latin typeface="Times New Roman" panose="02020603050405020304" pitchFamily="18" charset="0"/>
            <a:cs typeface="Times New Roman" panose="02020603050405020304" pitchFamily="18" charset="0"/>
          </a:endParaRPr>
        </a:p>
      </dgm:t>
    </dgm:pt>
    <dgm:pt modelId="{BC1EA1FC-D744-4E3E-8869-4F223F51D7A8}" type="sibTrans" cxnId="{A00774DD-D396-4F80-B515-2259A3DE3698}">
      <dgm:prSet/>
      <dgm:spPr/>
      <dgm:t>
        <a:bodyPr/>
        <a:lstStyle/>
        <a:p>
          <a:endParaRPr lang="tr-TR">
            <a:solidFill>
              <a:srgbClr val="FF0000"/>
            </a:solidFill>
            <a:latin typeface="Times New Roman" panose="02020603050405020304" pitchFamily="18" charset="0"/>
            <a:cs typeface="Times New Roman" panose="02020603050405020304" pitchFamily="18" charset="0"/>
          </a:endParaRPr>
        </a:p>
      </dgm:t>
    </dgm:pt>
    <dgm:pt modelId="{195EA8D1-B9F1-4639-BC43-A780AEFB3526}">
      <dgm:prSet/>
      <dgm:spPr/>
      <dgm:t>
        <a:bodyPr/>
        <a:lstStyle/>
        <a:p>
          <a:pPr rtl="0"/>
          <a:r>
            <a:rPr lang="tr-TR" dirty="0" smtClean="0">
              <a:solidFill>
                <a:srgbClr val="FF0000"/>
              </a:solidFill>
              <a:latin typeface="Times New Roman" panose="02020603050405020304" pitchFamily="18" charset="0"/>
              <a:cs typeface="Times New Roman" panose="02020603050405020304" pitchFamily="18" charset="0"/>
            </a:rPr>
            <a:t>Case </a:t>
          </a:r>
          <a:r>
            <a:rPr lang="tr-TR" dirty="0" err="1" smtClean="0">
              <a:solidFill>
                <a:srgbClr val="FF0000"/>
              </a:solidFill>
              <a:latin typeface="Times New Roman" panose="02020603050405020304" pitchFamily="18" charset="0"/>
              <a:cs typeface="Times New Roman" panose="02020603050405020304" pitchFamily="18" charset="0"/>
            </a:rPr>
            <a:t>Based</a:t>
          </a:r>
          <a:r>
            <a:rPr lang="tr-TR" dirty="0" smtClean="0">
              <a:solidFill>
                <a:srgbClr val="FF0000"/>
              </a:solidFill>
              <a:latin typeface="Times New Roman" panose="02020603050405020304" pitchFamily="18" charset="0"/>
              <a:cs typeface="Times New Roman" panose="02020603050405020304" pitchFamily="18" charset="0"/>
            </a:rPr>
            <a:t> </a:t>
          </a:r>
          <a:r>
            <a:rPr lang="tr-TR" dirty="0" err="1" smtClean="0">
              <a:solidFill>
                <a:srgbClr val="FF0000"/>
              </a:solidFill>
              <a:latin typeface="Times New Roman" panose="02020603050405020304" pitchFamily="18" charset="0"/>
              <a:cs typeface="Times New Roman" panose="02020603050405020304" pitchFamily="18" charset="0"/>
            </a:rPr>
            <a:t>Audit</a:t>
          </a:r>
          <a:endParaRPr lang="tr-TR" dirty="0" smtClean="0">
            <a:solidFill>
              <a:srgbClr val="FF0000"/>
            </a:solidFill>
            <a:latin typeface="Times New Roman" panose="02020603050405020304" pitchFamily="18" charset="0"/>
            <a:cs typeface="Times New Roman" panose="02020603050405020304" pitchFamily="18" charset="0"/>
          </a:endParaRPr>
        </a:p>
        <a:p>
          <a:pPr rtl="0"/>
          <a:r>
            <a:rPr lang="tr-TR" dirty="0" smtClean="0">
              <a:solidFill>
                <a:srgbClr val="FF0000"/>
              </a:solidFill>
              <a:latin typeface="Times New Roman" panose="02020603050405020304" pitchFamily="18" charset="0"/>
              <a:cs typeface="Times New Roman" panose="02020603050405020304" pitchFamily="18" charset="0"/>
            </a:rPr>
            <a:t>(</a:t>
          </a:r>
          <a:r>
            <a:rPr lang="tr-TR" dirty="0" err="1" smtClean="0">
              <a:solidFill>
                <a:srgbClr val="FF0000"/>
              </a:solidFill>
              <a:latin typeface="Times New Roman" panose="02020603050405020304" pitchFamily="18" charset="0"/>
              <a:cs typeface="Times New Roman" panose="02020603050405020304" pitchFamily="18" charset="0"/>
            </a:rPr>
            <a:t>Classical</a:t>
          </a:r>
          <a:r>
            <a:rPr lang="tr-TR" dirty="0" smtClean="0">
              <a:solidFill>
                <a:srgbClr val="FF0000"/>
              </a:solidFill>
              <a:latin typeface="Times New Roman" panose="02020603050405020304" pitchFamily="18" charset="0"/>
              <a:cs typeface="Times New Roman" panose="02020603050405020304" pitchFamily="18" charset="0"/>
            </a:rPr>
            <a:t> </a:t>
          </a:r>
          <a:r>
            <a:rPr lang="tr-TR" dirty="0" err="1" smtClean="0">
              <a:solidFill>
                <a:srgbClr val="FF0000"/>
              </a:solidFill>
              <a:latin typeface="Times New Roman" panose="02020603050405020304" pitchFamily="18" charset="0"/>
              <a:cs typeface="Times New Roman" panose="02020603050405020304" pitchFamily="18" charset="0"/>
            </a:rPr>
            <a:t>Methods</a:t>
          </a:r>
          <a:r>
            <a:rPr lang="tr-TR" dirty="0" smtClean="0">
              <a:solidFill>
                <a:srgbClr val="FF0000"/>
              </a:solidFill>
              <a:latin typeface="Times New Roman" panose="02020603050405020304" pitchFamily="18" charset="0"/>
              <a:cs typeface="Times New Roman" panose="02020603050405020304" pitchFamily="18" charset="0"/>
            </a:rPr>
            <a:t>)</a:t>
          </a:r>
          <a:endParaRPr lang="tr-TR" dirty="0">
            <a:solidFill>
              <a:srgbClr val="FF0000"/>
            </a:solidFill>
            <a:latin typeface="Times New Roman" panose="02020603050405020304" pitchFamily="18" charset="0"/>
            <a:cs typeface="Times New Roman" panose="02020603050405020304" pitchFamily="18" charset="0"/>
          </a:endParaRPr>
        </a:p>
      </dgm:t>
    </dgm:pt>
    <dgm:pt modelId="{A920250A-D580-475E-BC60-8F8509D13A98}" type="parTrans" cxnId="{ADD5ACC9-8342-43E3-AA09-B0081B046C62}">
      <dgm:prSet/>
      <dgm:spPr/>
      <dgm:t>
        <a:bodyPr/>
        <a:lstStyle/>
        <a:p>
          <a:endParaRPr lang="tr-TR">
            <a:solidFill>
              <a:srgbClr val="FF0000"/>
            </a:solidFill>
            <a:latin typeface="Times New Roman" panose="02020603050405020304" pitchFamily="18" charset="0"/>
            <a:cs typeface="Times New Roman" panose="02020603050405020304" pitchFamily="18" charset="0"/>
          </a:endParaRPr>
        </a:p>
      </dgm:t>
    </dgm:pt>
    <dgm:pt modelId="{A7D6A343-D9A4-48F0-B88A-32EE61CB7CED}" type="sibTrans" cxnId="{ADD5ACC9-8342-43E3-AA09-B0081B046C62}">
      <dgm:prSet/>
      <dgm:spPr/>
      <dgm:t>
        <a:bodyPr/>
        <a:lstStyle/>
        <a:p>
          <a:endParaRPr lang="tr-TR">
            <a:solidFill>
              <a:srgbClr val="FF0000"/>
            </a:solidFill>
            <a:latin typeface="Times New Roman" panose="02020603050405020304" pitchFamily="18" charset="0"/>
            <a:cs typeface="Times New Roman" panose="02020603050405020304" pitchFamily="18" charset="0"/>
          </a:endParaRPr>
        </a:p>
      </dgm:t>
    </dgm:pt>
    <dgm:pt modelId="{4E4B2C10-9C0F-4319-93B1-730A9A55A51F}">
      <dgm:prSet/>
      <dgm:spPr/>
      <dgm:t>
        <a:bodyPr/>
        <a:lstStyle/>
        <a:p>
          <a:pPr rtl="0"/>
          <a:r>
            <a:rPr lang="tr-TR" dirty="0" err="1" smtClean="0">
              <a:solidFill>
                <a:srgbClr val="FF0000"/>
              </a:solidFill>
              <a:latin typeface="Times New Roman" panose="02020603050405020304" pitchFamily="18" charset="0"/>
              <a:cs typeface="Times New Roman" panose="02020603050405020304" pitchFamily="18" charset="0"/>
            </a:rPr>
            <a:t>Regularity</a:t>
          </a:r>
          <a:r>
            <a:rPr lang="tr-TR" dirty="0" smtClean="0">
              <a:solidFill>
                <a:srgbClr val="FF0000"/>
              </a:solidFill>
              <a:latin typeface="Times New Roman" panose="02020603050405020304" pitchFamily="18" charset="0"/>
              <a:cs typeface="Times New Roman" panose="02020603050405020304" pitchFamily="18" charset="0"/>
            </a:rPr>
            <a:t> </a:t>
          </a:r>
          <a:r>
            <a:rPr lang="tr-TR" dirty="0" err="1" smtClean="0">
              <a:solidFill>
                <a:srgbClr val="FF0000"/>
              </a:solidFill>
              <a:latin typeface="Times New Roman" panose="02020603050405020304" pitchFamily="18" charset="0"/>
              <a:cs typeface="Times New Roman" panose="02020603050405020304" pitchFamily="18" charset="0"/>
            </a:rPr>
            <a:t>Audit</a:t>
          </a:r>
          <a:endParaRPr lang="tr-TR" dirty="0" smtClean="0">
            <a:solidFill>
              <a:srgbClr val="FF0000"/>
            </a:solidFill>
            <a:latin typeface="Times New Roman" panose="02020603050405020304" pitchFamily="18" charset="0"/>
            <a:cs typeface="Times New Roman" panose="02020603050405020304" pitchFamily="18" charset="0"/>
          </a:endParaRPr>
        </a:p>
        <a:p>
          <a:pPr rtl="0"/>
          <a:r>
            <a:rPr lang="tr-TR" dirty="0" smtClean="0">
              <a:solidFill>
                <a:srgbClr val="FF0000"/>
              </a:solidFill>
              <a:latin typeface="Times New Roman" panose="02020603050405020304" pitchFamily="18" charset="0"/>
              <a:cs typeface="Times New Roman" panose="02020603050405020304" pitchFamily="18" charset="0"/>
            </a:rPr>
            <a:t>(</a:t>
          </a:r>
          <a:r>
            <a:rPr lang="tr-TR" dirty="0" err="1" smtClean="0">
              <a:solidFill>
                <a:srgbClr val="FF0000"/>
              </a:solidFill>
              <a:latin typeface="Times New Roman" panose="02020603050405020304" pitchFamily="18" charset="0"/>
              <a:cs typeface="Times New Roman" panose="02020603050405020304" pitchFamily="18" charset="0"/>
            </a:rPr>
            <a:t>Classical</a:t>
          </a:r>
          <a:r>
            <a:rPr lang="tr-TR" dirty="0" smtClean="0">
              <a:solidFill>
                <a:srgbClr val="FF0000"/>
              </a:solidFill>
              <a:latin typeface="Times New Roman" panose="02020603050405020304" pitchFamily="18" charset="0"/>
              <a:cs typeface="Times New Roman" panose="02020603050405020304" pitchFamily="18" charset="0"/>
            </a:rPr>
            <a:t> </a:t>
          </a:r>
          <a:r>
            <a:rPr lang="tr-TR" dirty="0" err="1" smtClean="0">
              <a:solidFill>
                <a:srgbClr val="FF0000"/>
              </a:solidFill>
              <a:latin typeface="Times New Roman" panose="02020603050405020304" pitchFamily="18" charset="0"/>
              <a:cs typeface="Times New Roman" panose="02020603050405020304" pitchFamily="18" charset="0"/>
            </a:rPr>
            <a:t>Methods</a:t>
          </a:r>
          <a:r>
            <a:rPr lang="tr-TR" dirty="0" smtClean="0">
              <a:solidFill>
                <a:srgbClr val="FF0000"/>
              </a:solidFill>
              <a:latin typeface="Times New Roman" panose="02020603050405020304" pitchFamily="18" charset="0"/>
              <a:cs typeface="Times New Roman" panose="02020603050405020304" pitchFamily="18" charset="0"/>
            </a:rPr>
            <a:t>)</a:t>
          </a:r>
          <a:endParaRPr lang="tr-TR" dirty="0">
            <a:solidFill>
              <a:srgbClr val="FF0000"/>
            </a:solidFill>
            <a:latin typeface="Times New Roman" panose="02020603050405020304" pitchFamily="18" charset="0"/>
            <a:cs typeface="Times New Roman" panose="02020603050405020304" pitchFamily="18" charset="0"/>
          </a:endParaRPr>
        </a:p>
      </dgm:t>
    </dgm:pt>
    <dgm:pt modelId="{A187AD42-45D3-4033-83CE-50CC1EE377FD}" type="parTrans" cxnId="{CCD8CFBA-A139-401B-9984-E4D2DB3D8BEB}">
      <dgm:prSet/>
      <dgm:spPr/>
      <dgm:t>
        <a:bodyPr/>
        <a:lstStyle/>
        <a:p>
          <a:endParaRPr lang="tr-TR">
            <a:solidFill>
              <a:srgbClr val="FF0000"/>
            </a:solidFill>
            <a:latin typeface="Times New Roman" panose="02020603050405020304" pitchFamily="18" charset="0"/>
            <a:cs typeface="Times New Roman" panose="02020603050405020304" pitchFamily="18" charset="0"/>
          </a:endParaRPr>
        </a:p>
      </dgm:t>
    </dgm:pt>
    <dgm:pt modelId="{4CA14A18-A210-47CB-9445-077215144E8E}" type="sibTrans" cxnId="{CCD8CFBA-A139-401B-9984-E4D2DB3D8BEB}">
      <dgm:prSet/>
      <dgm:spPr/>
      <dgm:t>
        <a:bodyPr/>
        <a:lstStyle/>
        <a:p>
          <a:endParaRPr lang="tr-TR">
            <a:solidFill>
              <a:srgbClr val="FF0000"/>
            </a:solidFill>
            <a:latin typeface="Times New Roman" panose="02020603050405020304" pitchFamily="18" charset="0"/>
            <a:cs typeface="Times New Roman" panose="02020603050405020304" pitchFamily="18" charset="0"/>
          </a:endParaRPr>
        </a:p>
      </dgm:t>
    </dgm:pt>
    <dgm:pt modelId="{ED71AC32-A163-4E92-B2D3-BE00B785BEF8}">
      <dgm:prSet custT="1"/>
      <dgm:spPr>
        <a:solidFill>
          <a:schemeClr val="accent6">
            <a:lumMod val="60000"/>
            <a:lumOff val="40000"/>
          </a:schemeClr>
        </a:solidFill>
      </dgm:spPr>
      <dgm:t>
        <a:bodyPr/>
        <a:lstStyle/>
        <a:p>
          <a:pPr rtl="0"/>
          <a:r>
            <a:rPr lang="tr-TR" sz="2400" b="0" dirty="0" smtClean="0">
              <a:solidFill>
                <a:srgbClr val="FF0000"/>
              </a:solidFill>
              <a:latin typeface="Times New Roman" panose="02020603050405020304" pitchFamily="18" charset="0"/>
              <a:cs typeface="Times New Roman" panose="02020603050405020304" pitchFamily="18" charset="0"/>
            </a:rPr>
            <a:t>Risk-</a:t>
          </a:r>
          <a:r>
            <a:rPr lang="tr-TR" sz="2400" b="0" dirty="0" err="1" smtClean="0">
              <a:solidFill>
                <a:srgbClr val="FF0000"/>
              </a:solidFill>
              <a:latin typeface="Times New Roman" panose="02020603050405020304" pitchFamily="18" charset="0"/>
              <a:cs typeface="Times New Roman" panose="02020603050405020304" pitchFamily="18" charset="0"/>
            </a:rPr>
            <a:t>Based</a:t>
          </a:r>
          <a:r>
            <a:rPr lang="tr-TR" sz="2400" b="0" dirty="0" smtClean="0">
              <a:solidFill>
                <a:srgbClr val="FF0000"/>
              </a:solidFill>
              <a:latin typeface="Times New Roman" panose="02020603050405020304" pitchFamily="18" charset="0"/>
              <a:cs typeface="Times New Roman" panose="02020603050405020304" pitchFamily="18" charset="0"/>
            </a:rPr>
            <a:t> </a:t>
          </a:r>
          <a:r>
            <a:rPr lang="tr-TR" sz="2400" b="0" dirty="0" err="1" smtClean="0">
              <a:solidFill>
                <a:srgbClr val="FF0000"/>
              </a:solidFill>
              <a:latin typeface="Times New Roman" panose="02020603050405020304" pitchFamily="18" charset="0"/>
              <a:cs typeface="Times New Roman" panose="02020603050405020304" pitchFamily="18" charset="0"/>
            </a:rPr>
            <a:t>Audit</a:t>
          </a:r>
          <a:endParaRPr lang="tr-TR" sz="2400" b="0" dirty="0" smtClean="0">
            <a:solidFill>
              <a:srgbClr val="FF0000"/>
            </a:solidFill>
            <a:latin typeface="Times New Roman" panose="02020603050405020304" pitchFamily="18" charset="0"/>
            <a:cs typeface="Times New Roman" panose="02020603050405020304" pitchFamily="18" charset="0"/>
          </a:endParaRPr>
        </a:p>
        <a:p>
          <a:pPr rtl="0"/>
          <a:r>
            <a:rPr lang="tr-TR" sz="2400" b="0" dirty="0" smtClean="0">
              <a:solidFill>
                <a:srgbClr val="FF0000"/>
              </a:solidFill>
              <a:latin typeface="Times New Roman" panose="02020603050405020304" pitchFamily="18" charset="0"/>
              <a:cs typeface="Times New Roman" panose="02020603050405020304" pitchFamily="18" charset="0"/>
            </a:rPr>
            <a:t>(New </a:t>
          </a:r>
          <a:r>
            <a:rPr lang="tr-TR" sz="2400" b="0" dirty="0" err="1" smtClean="0">
              <a:solidFill>
                <a:srgbClr val="FF0000"/>
              </a:solidFill>
              <a:latin typeface="Times New Roman" panose="02020603050405020304" pitchFamily="18" charset="0"/>
              <a:cs typeface="Times New Roman" panose="02020603050405020304" pitchFamily="18" charset="0"/>
            </a:rPr>
            <a:t>Approach</a:t>
          </a:r>
          <a:r>
            <a:rPr lang="tr-TR" sz="2400" b="0" dirty="0" smtClean="0">
              <a:solidFill>
                <a:srgbClr val="FF0000"/>
              </a:solidFill>
              <a:latin typeface="Times New Roman" panose="02020603050405020304" pitchFamily="18" charset="0"/>
              <a:cs typeface="Times New Roman" panose="02020603050405020304" pitchFamily="18" charset="0"/>
            </a:rPr>
            <a:t>)</a:t>
          </a:r>
          <a:endParaRPr lang="tr-TR" sz="2400" b="0" dirty="0">
            <a:solidFill>
              <a:srgbClr val="FF0000"/>
            </a:solidFill>
            <a:latin typeface="Times New Roman" panose="02020603050405020304" pitchFamily="18" charset="0"/>
            <a:cs typeface="Times New Roman" panose="02020603050405020304" pitchFamily="18" charset="0"/>
          </a:endParaRPr>
        </a:p>
      </dgm:t>
    </dgm:pt>
    <dgm:pt modelId="{C15DC9E9-3326-469F-862B-E6788B9252A4}" type="parTrans" cxnId="{8E90BB15-26C0-4950-8585-931D92B20733}">
      <dgm:prSet/>
      <dgm:spPr/>
      <dgm:t>
        <a:bodyPr/>
        <a:lstStyle/>
        <a:p>
          <a:endParaRPr lang="tr-TR">
            <a:solidFill>
              <a:srgbClr val="FF0000"/>
            </a:solidFill>
            <a:latin typeface="Times New Roman" panose="02020603050405020304" pitchFamily="18" charset="0"/>
            <a:cs typeface="Times New Roman" panose="02020603050405020304" pitchFamily="18" charset="0"/>
          </a:endParaRPr>
        </a:p>
      </dgm:t>
    </dgm:pt>
    <dgm:pt modelId="{577F94E1-9009-4440-A03E-45CD7CD8AC61}" type="sibTrans" cxnId="{8E90BB15-26C0-4950-8585-931D92B20733}">
      <dgm:prSet/>
      <dgm:spPr/>
      <dgm:t>
        <a:bodyPr/>
        <a:lstStyle/>
        <a:p>
          <a:endParaRPr lang="tr-TR">
            <a:solidFill>
              <a:srgbClr val="FF0000"/>
            </a:solidFill>
            <a:latin typeface="Times New Roman" panose="02020603050405020304" pitchFamily="18" charset="0"/>
            <a:cs typeface="Times New Roman" panose="02020603050405020304" pitchFamily="18" charset="0"/>
          </a:endParaRPr>
        </a:p>
      </dgm:t>
    </dgm:pt>
    <dgm:pt modelId="{B726658D-B61A-46DF-853F-63BD0FF386B8}">
      <dgm:prSet custT="1"/>
      <dgm:spPr/>
      <dgm:t>
        <a:bodyPr/>
        <a:lstStyle/>
        <a:p>
          <a:pPr rtl="0"/>
          <a:r>
            <a:rPr lang="tr-TR" sz="2000" dirty="0" smtClean="0">
              <a:solidFill>
                <a:srgbClr val="FF0000"/>
              </a:solidFill>
              <a:latin typeface="Times New Roman" panose="02020603050405020304" pitchFamily="18" charset="0"/>
              <a:cs typeface="Times New Roman" panose="02020603050405020304" pitchFamily="18" charset="0"/>
            </a:rPr>
            <a:t>Information Technologies </a:t>
          </a:r>
          <a:r>
            <a:rPr lang="tr-TR" sz="2000" dirty="0" err="1" smtClean="0">
              <a:solidFill>
                <a:srgbClr val="FF0000"/>
              </a:solidFill>
              <a:latin typeface="Times New Roman" panose="02020603050405020304" pitchFamily="18" charset="0"/>
              <a:cs typeface="Times New Roman" panose="02020603050405020304" pitchFamily="18" charset="0"/>
            </a:rPr>
            <a:t>Audit</a:t>
          </a:r>
          <a:endParaRPr lang="tr-TR" sz="2000" dirty="0" smtClean="0">
            <a:solidFill>
              <a:srgbClr val="FF0000"/>
            </a:solidFill>
            <a:latin typeface="Times New Roman" panose="02020603050405020304" pitchFamily="18" charset="0"/>
            <a:cs typeface="Times New Roman" panose="02020603050405020304" pitchFamily="18" charset="0"/>
          </a:endParaRPr>
        </a:p>
        <a:p>
          <a:pPr rtl="0"/>
          <a:r>
            <a:rPr lang="tr-TR" sz="2000" dirty="0" smtClean="0">
              <a:solidFill>
                <a:srgbClr val="FF0000"/>
              </a:solidFill>
              <a:latin typeface="Times New Roman" panose="02020603050405020304" pitchFamily="18" charset="0"/>
              <a:cs typeface="Times New Roman" panose="02020603050405020304" pitchFamily="18" charset="0"/>
            </a:rPr>
            <a:t>(New </a:t>
          </a:r>
          <a:r>
            <a:rPr lang="tr-TR" sz="2000" dirty="0" err="1" smtClean="0">
              <a:solidFill>
                <a:srgbClr val="FF0000"/>
              </a:solidFill>
              <a:latin typeface="Times New Roman" panose="02020603050405020304" pitchFamily="18" charset="0"/>
              <a:cs typeface="Times New Roman" panose="02020603050405020304" pitchFamily="18" charset="0"/>
            </a:rPr>
            <a:t>Approach</a:t>
          </a:r>
          <a:r>
            <a:rPr lang="tr-TR" sz="2000" dirty="0" smtClean="0">
              <a:solidFill>
                <a:srgbClr val="FF0000"/>
              </a:solidFill>
              <a:latin typeface="Times New Roman" panose="02020603050405020304" pitchFamily="18" charset="0"/>
              <a:cs typeface="Times New Roman" panose="02020603050405020304" pitchFamily="18" charset="0"/>
            </a:rPr>
            <a:t>)</a:t>
          </a:r>
          <a:endParaRPr lang="tr-TR" sz="2400" dirty="0">
            <a:solidFill>
              <a:srgbClr val="FF0000"/>
            </a:solidFill>
            <a:latin typeface="Times New Roman" panose="02020603050405020304" pitchFamily="18" charset="0"/>
            <a:cs typeface="Times New Roman" panose="02020603050405020304" pitchFamily="18" charset="0"/>
          </a:endParaRPr>
        </a:p>
      </dgm:t>
    </dgm:pt>
    <dgm:pt modelId="{05CA4EAD-6417-4CB9-A563-836FF9A13C25}" type="parTrans" cxnId="{061F2BA9-C959-4B36-818B-1AFF628E2586}">
      <dgm:prSet/>
      <dgm:spPr/>
      <dgm:t>
        <a:bodyPr/>
        <a:lstStyle/>
        <a:p>
          <a:endParaRPr lang="tr-TR">
            <a:solidFill>
              <a:srgbClr val="FF0000"/>
            </a:solidFill>
            <a:latin typeface="Times New Roman" panose="02020603050405020304" pitchFamily="18" charset="0"/>
            <a:cs typeface="Times New Roman" panose="02020603050405020304" pitchFamily="18" charset="0"/>
          </a:endParaRPr>
        </a:p>
      </dgm:t>
    </dgm:pt>
    <dgm:pt modelId="{DF0C72CB-5C2B-44D4-A4B4-7B87E48D037A}" type="sibTrans" cxnId="{061F2BA9-C959-4B36-818B-1AFF628E2586}">
      <dgm:prSet/>
      <dgm:spPr/>
      <dgm:t>
        <a:bodyPr/>
        <a:lstStyle/>
        <a:p>
          <a:endParaRPr lang="tr-TR">
            <a:solidFill>
              <a:srgbClr val="FF0000"/>
            </a:solidFill>
            <a:latin typeface="Times New Roman" panose="02020603050405020304" pitchFamily="18" charset="0"/>
            <a:cs typeface="Times New Roman" panose="02020603050405020304" pitchFamily="18" charset="0"/>
          </a:endParaRPr>
        </a:p>
      </dgm:t>
    </dgm:pt>
    <dgm:pt modelId="{8E1C5DF6-32DF-44BF-8BF1-6C60F1A32ED4}" type="pres">
      <dgm:prSet presAssocID="{4C02A3BC-083E-47D5-9F6A-634388D481A3}" presName="hierChild1" presStyleCnt="0">
        <dgm:presLayoutVars>
          <dgm:orgChart val="1"/>
          <dgm:chPref val="1"/>
          <dgm:dir/>
          <dgm:animOne val="branch"/>
          <dgm:animLvl val="lvl"/>
          <dgm:resizeHandles/>
        </dgm:presLayoutVars>
      </dgm:prSet>
      <dgm:spPr/>
      <dgm:t>
        <a:bodyPr/>
        <a:lstStyle/>
        <a:p>
          <a:endParaRPr lang="tr-TR"/>
        </a:p>
      </dgm:t>
    </dgm:pt>
    <dgm:pt modelId="{0B5B0631-F3DF-4F58-A889-9F4CF03BBBA1}" type="pres">
      <dgm:prSet presAssocID="{685AA712-DBD7-41FD-B300-51BA4172CA0B}" presName="hierRoot1" presStyleCnt="0">
        <dgm:presLayoutVars>
          <dgm:hierBranch val="init"/>
        </dgm:presLayoutVars>
      </dgm:prSet>
      <dgm:spPr/>
    </dgm:pt>
    <dgm:pt modelId="{18E5D018-73E4-4DED-9197-308D515861D6}" type="pres">
      <dgm:prSet presAssocID="{685AA712-DBD7-41FD-B300-51BA4172CA0B}" presName="rootComposite1" presStyleCnt="0"/>
      <dgm:spPr/>
    </dgm:pt>
    <dgm:pt modelId="{9EFF02F6-584E-49A0-9FB0-22BE2140CB4D}" type="pres">
      <dgm:prSet presAssocID="{685AA712-DBD7-41FD-B300-51BA4172CA0B}" presName="rootText1" presStyleLbl="node0" presStyleIdx="0" presStyleCnt="1" custScaleX="147560" custScaleY="116338" custLinFactNeighborX="-3504" custLinFactNeighborY="-43004">
        <dgm:presLayoutVars>
          <dgm:chPref val="3"/>
        </dgm:presLayoutVars>
      </dgm:prSet>
      <dgm:spPr/>
      <dgm:t>
        <a:bodyPr/>
        <a:lstStyle/>
        <a:p>
          <a:endParaRPr lang="tr-TR"/>
        </a:p>
      </dgm:t>
    </dgm:pt>
    <dgm:pt modelId="{274A25A1-D7B5-498D-8CF5-D31236E089D1}" type="pres">
      <dgm:prSet presAssocID="{685AA712-DBD7-41FD-B300-51BA4172CA0B}" presName="rootConnector1" presStyleLbl="node1" presStyleIdx="0" presStyleCnt="0"/>
      <dgm:spPr/>
      <dgm:t>
        <a:bodyPr/>
        <a:lstStyle/>
        <a:p>
          <a:endParaRPr lang="tr-TR"/>
        </a:p>
      </dgm:t>
    </dgm:pt>
    <dgm:pt modelId="{C222A858-F562-46DC-9484-8CB7B6BFD65B}" type="pres">
      <dgm:prSet presAssocID="{685AA712-DBD7-41FD-B300-51BA4172CA0B}" presName="hierChild2" presStyleCnt="0"/>
      <dgm:spPr/>
    </dgm:pt>
    <dgm:pt modelId="{5E0C9C2B-7F44-472C-A45B-ADD58D044CA9}" type="pres">
      <dgm:prSet presAssocID="{A920250A-D580-475E-BC60-8F8509D13A98}" presName="Name37" presStyleLbl="parChTrans1D2" presStyleIdx="0" presStyleCnt="4"/>
      <dgm:spPr/>
      <dgm:t>
        <a:bodyPr/>
        <a:lstStyle/>
        <a:p>
          <a:endParaRPr lang="tr-TR"/>
        </a:p>
      </dgm:t>
    </dgm:pt>
    <dgm:pt modelId="{0E9A118F-8233-421F-A4D2-98524FD90C29}" type="pres">
      <dgm:prSet presAssocID="{195EA8D1-B9F1-4639-BC43-A780AEFB3526}" presName="hierRoot2" presStyleCnt="0">
        <dgm:presLayoutVars>
          <dgm:hierBranch val="init"/>
        </dgm:presLayoutVars>
      </dgm:prSet>
      <dgm:spPr/>
    </dgm:pt>
    <dgm:pt modelId="{A0CF3924-F407-45D0-9A35-B0D1F06B6A9B}" type="pres">
      <dgm:prSet presAssocID="{195EA8D1-B9F1-4639-BC43-A780AEFB3526}" presName="rootComposite" presStyleCnt="0"/>
      <dgm:spPr/>
    </dgm:pt>
    <dgm:pt modelId="{64090823-B83B-4936-84CC-0CADCAB72328}" type="pres">
      <dgm:prSet presAssocID="{195EA8D1-B9F1-4639-BC43-A780AEFB3526}" presName="rootText" presStyleLbl="node2" presStyleIdx="0" presStyleCnt="4" custScaleX="115852" custScaleY="100782">
        <dgm:presLayoutVars>
          <dgm:chPref val="3"/>
        </dgm:presLayoutVars>
      </dgm:prSet>
      <dgm:spPr/>
      <dgm:t>
        <a:bodyPr/>
        <a:lstStyle/>
        <a:p>
          <a:endParaRPr lang="tr-TR"/>
        </a:p>
      </dgm:t>
    </dgm:pt>
    <dgm:pt modelId="{D1BA9103-C3DB-484B-A9E3-F252F2241762}" type="pres">
      <dgm:prSet presAssocID="{195EA8D1-B9F1-4639-BC43-A780AEFB3526}" presName="rootConnector" presStyleLbl="node2" presStyleIdx="0" presStyleCnt="4"/>
      <dgm:spPr/>
      <dgm:t>
        <a:bodyPr/>
        <a:lstStyle/>
        <a:p>
          <a:endParaRPr lang="tr-TR"/>
        </a:p>
      </dgm:t>
    </dgm:pt>
    <dgm:pt modelId="{17407195-53BC-4458-99C1-015D1C2E2B62}" type="pres">
      <dgm:prSet presAssocID="{195EA8D1-B9F1-4639-BC43-A780AEFB3526}" presName="hierChild4" presStyleCnt="0"/>
      <dgm:spPr/>
    </dgm:pt>
    <dgm:pt modelId="{E9732C40-EB13-4453-B00D-6C46A00DCC05}" type="pres">
      <dgm:prSet presAssocID="{195EA8D1-B9F1-4639-BC43-A780AEFB3526}" presName="hierChild5" presStyleCnt="0"/>
      <dgm:spPr/>
    </dgm:pt>
    <dgm:pt modelId="{5D6A82B2-AFB4-486A-9FCC-266527E02747}" type="pres">
      <dgm:prSet presAssocID="{A187AD42-45D3-4033-83CE-50CC1EE377FD}" presName="Name37" presStyleLbl="parChTrans1D2" presStyleIdx="1" presStyleCnt="4"/>
      <dgm:spPr/>
      <dgm:t>
        <a:bodyPr/>
        <a:lstStyle/>
        <a:p>
          <a:endParaRPr lang="tr-TR"/>
        </a:p>
      </dgm:t>
    </dgm:pt>
    <dgm:pt modelId="{2D5C4620-5642-4C86-83CA-6B0E57DF97D4}" type="pres">
      <dgm:prSet presAssocID="{4E4B2C10-9C0F-4319-93B1-730A9A55A51F}" presName="hierRoot2" presStyleCnt="0">
        <dgm:presLayoutVars>
          <dgm:hierBranch val="init"/>
        </dgm:presLayoutVars>
      </dgm:prSet>
      <dgm:spPr/>
    </dgm:pt>
    <dgm:pt modelId="{E627A462-09F9-4D80-88DD-11C658524942}" type="pres">
      <dgm:prSet presAssocID="{4E4B2C10-9C0F-4319-93B1-730A9A55A51F}" presName="rootComposite" presStyleCnt="0"/>
      <dgm:spPr/>
    </dgm:pt>
    <dgm:pt modelId="{281D6EF8-8CB4-4ADE-88B4-E4A634B5D181}" type="pres">
      <dgm:prSet presAssocID="{4E4B2C10-9C0F-4319-93B1-730A9A55A51F}" presName="rootText" presStyleLbl="node2" presStyleIdx="1" presStyleCnt="4" custScaleX="109024" custScaleY="100471">
        <dgm:presLayoutVars>
          <dgm:chPref val="3"/>
        </dgm:presLayoutVars>
      </dgm:prSet>
      <dgm:spPr/>
      <dgm:t>
        <a:bodyPr/>
        <a:lstStyle/>
        <a:p>
          <a:endParaRPr lang="tr-TR"/>
        </a:p>
      </dgm:t>
    </dgm:pt>
    <dgm:pt modelId="{84BAA54F-A319-4B7F-ACEB-522210852670}" type="pres">
      <dgm:prSet presAssocID="{4E4B2C10-9C0F-4319-93B1-730A9A55A51F}" presName="rootConnector" presStyleLbl="node2" presStyleIdx="1" presStyleCnt="4"/>
      <dgm:spPr/>
      <dgm:t>
        <a:bodyPr/>
        <a:lstStyle/>
        <a:p>
          <a:endParaRPr lang="tr-TR"/>
        </a:p>
      </dgm:t>
    </dgm:pt>
    <dgm:pt modelId="{8C53DEC9-8A07-4EDA-B3E0-91B4A56A0E58}" type="pres">
      <dgm:prSet presAssocID="{4E4B2C10-9C0F-4319-93B1-730A9A55A51F}" presName="hierChild4" presStyleCnt="0"/>
      <dgm:spPr/>
    </dgm:pt>
    <dgm:pt modelId="{CF171251-5AB8-4B97-AA79-D2C8B4463897}" type="pres">
      <dgm:prSet presAssocID="{4E4B2C10-9C0F-4319-93B1-730A9A55A51F}" presName="hierChild5" presStyleCnt="0"/>
      <dgm:spPr/>
    </dgm:pt>
    <dgm:pt modelId="{20BE8C53-2267-454B-BD10-863E9EB2E4DB}" type="pres">
      <dgm:prSet presAssocID="{C15DC9E9-3326-469F-862B-E6788B9252A4}" presName="Name37" presStyleLbl="parChTrans1D2" presStyleIdx="2" presStyleCnt="4"/>
      <dgm:spPr/>
      <dgm:t>
        <a:bodyPr/>
        <a:lstStyle/>
        <a:p>
          <a:endParaRPr lang="tr-TR"/>
        </a:p>
      </dgm:t>
    </dgm:pt>
    <dgm:pt modelId="{42572CF4-C77B-47E7-9C58-BA9726A92203}" type="pres">
      <dgm:prSet presAssocID="{ED71AC32-A163-4E92-B2D3-BE00B785BEF8}" presName="hierRoot2" presStyleCnt="0">
        <dgm:presLayoutVars>
          <dgm:hierBranch val="init"/>
        </dgm:presLayoutVars>
      </dgm:prSet>
      <dgm:spPr/>
    </dgm:pt>
    <dgm:pt modelId="{63C7248B-E397-46FB-8C7D-BF74B9FF8702}" type="pres">
      <dgm:prSet presAssocID="{ED71AC32-A163-4E92-B2D3-BE00B785BEF8}" presName="rootComposite" presStyleCnt="0"/>
      <dgm:spPr/>
    </dgm:pt>
    <dgm:pt modelId="{AAF1F98B-83C7-48F0-9747-69C2CAD182D2}" type="pres">
      <dgm:prSet presAssocID="{ED71AC32-A163-4E92-B2D3-BE00B785BEF8}" presName="rootText" presStyleLbl="node2" presStyleIdx="2" presStyleCnt="4" custScaleX="149096" custScaleY="126302">
        <dgm:presLayoutVars>
          <dgm:chPref val="3"/>
        </dgm:presLayoutVars>
      </dgm:prSet>
      <dgm:spPr/>
      <dgm:t>
        <a:bodyPr/>
        <a:lstStyle/>
        <a:p>
          <a:endParaRPr lang="tr-TR"/>
        </a:p>
      </dgm:t>
    </dgm:pt>
    <dgm:pt modelId="{20B7A113-F448-4357-954F-B2A7B013DA54}" type="pres">
      <dgm:prSet presAssocID="{ED71AC32-A163-4E92-B2D3-BE00B785BEF8}" presName="rootConnector" presStyleLbl="node2" presStyleIdx="2" presStyleCnt="4"/>
      <dgm:spPr/>
      <dgm:t>
        <a:bodyPr/>
        <a:lstStyle/>
        <a:p>
          <a:endParaRPr lang="tr-TR"/>
        </a:p>
      </dgm:t>
    </dgm:pt>
    <dgm:pt modelId="{0EE84729-6EC5-4B9C-A53E-F7E20135087C}" type="pres">
      <dgm:prSet presAssocID="{ED71AC32-A163-4E92-B2D3-BE00B785BEF8}" presName="hierChild4" presStyleCnt="0"/>
      <dgm:spPr/>
    </dgm:pt>
    <dgm:pt modelId="{B4E741BC-BDDF-4317-B16D-E16CB056EFA4}" type="pres">
      <dgm:prSet presAssocID="{ED71AC32-A163-4E92-B2D3-BE00B785BEF8}" presName="hierChild5" presStyleCnt="0"/>
      <dgm:spPr/>
    </dgm:pt>
    <dgm:pt modelId="{155C7EF7-6FCD-45BA-868C-9664078EE08B}" type="pres">
      <dgm:prSet presAssocID="{05CA4EAD-6417-4CB9-A563-836FF9A13C25}" presName="Name37" presStyleLbl="parChTrans1D2" presStyleIdx="3" presStyleCnt="4"/>
      <dgm:spPr/>
      <dgm:t>
        <a:bodyPr/>
        <a:lstStyle/>
        <a:p>
          <a:endParaRPr lang="tr-TR"/>
        </a:p>
      </dgm:t>
    </dgm:pt>
    <dgm:pt modelId="{B9C530B8-97C2-4974-BA67-BEA42EEE33ED}" type="pres">
      <dgm:prSet presAssocID="{B726658D-B61A-46DF-853F-63BD0FF386B8}" presName="hierRoot2" presStyleCnt="0">
        <dgm:presLayoutVars>
          <dgm:hierBranch val="init"/>
        </dgm:presLayoutVars>
      </dgm:prSet>
      <dgm:spPr/>
    </dgm:pt>
    <dgm:pt modelId="{51847C9E-0127-4273-9D03-246D281E8C48}" type="pres">
      <dgm:prSet presAssocID="{B726658D-B61A-46DF-853F-63BD0FF386B8}" presName="rootComposite" presStyleCnt="0"/>
      <dgm:spPr/>
    </dgm:pt>
    <dgm:pt modelId="{5A92D32A-B16B-483B-AB34-F203CFEF0BD0}" type="pres">
      <dgm:prSet presAssocID="{B726658D-B61A-46DF-853F-63BD0FF386B8}" presName="rootText" presStyleLbl="node2" presStyleIdx="3" presStyleCnt="4" custScaleX="146627" custScaleY="113530">
        <dgm:presLayoutVars>
          <dgm:chPref val="3"/>
        </dgm:presLayoutVars>
      </dgm:prSet>
      <dgm:spPr/>
      <dgm:t>
        <a:bodyPr/>
        <a:lstStyle/>
        <a:p>
          <a:endParaRPr lang="tr-TR"/>
        </a:p>
      </dgm:t>
    </dgm:pt>
    <dgm:pt modelId="{2762C5C6-543D-40C0-B761-969421A0829A}" type="pres">
      <dgm:prSet presAssocID="{B726658D-B61A-46DF-853F-63BD0FF386B8}" presName="rootConnector" presStyleLbl="node2" presStyleIdx="3" presStyleCnt="4"/>
      <dgm:spPr/>
      <dgm:t>
        <a:bodyPr/>
        <a:lstStyle/>
        <a:p>
          <a:endParaRPr lang="tr-TR"/>
        </a:p>
      </dgm:t>
    </dgm:pt>
    <dgm:pt modelId="{73B1F65C-1360-4E92-A1AF-50F259993DCA}" type="pres">
      <dgm:prSet presAssocID="{B726658D-B61A-46DF-853F-63BD0FF386B8}" presName="hierChild4" presStyleCnt="0"/>
      <dgm:spPr/>
    </dgm:pt>
    <dgm:pt modelId="{A2FB9B61-5348-4E6D-95CE-9FD580BF9B27}" type="pres">
      <dgm:prSet presAssocID="{B726658D-B61A-46DF-853F-63BD0FF386B8}" presName="hierChild5" presStyleCnt="0"/>
      <dgm:spPr/>
    </dgm:pt>
    <dgm:pt modelId="{985CD837-A2C5-443D-84A8-C9E7B3BBEBB0}" type="pres">
      <dgm:prSet presAssocID="{685AA712-DBD7-41FD-B300-51BA4172CA0B}" presName="hierChild3" presStyleCnt="0"/>
      <dgm:spPr/>
    </dgm:pt>
  </dgm:ptLst>
  <dgm:cxnLst>
    <dgm:cxn modelId="{1CDCAC7C-C5CD-4AD8-B50A-379724A6B66E}" type="presOf" srcId="{B726658D-B61A-46DF-853F-63BD0FF386B8}" destId="{5A92D32A-B16B-483B-AB34-F203CFEF0BD0}" srcOrd="0" destOrd="0" presId="urn:microsoft.com/office/officeart/2005/8/layout/orgChart1"/>
    <dgm:cxn modelId="{198B5CDD-AD3B-4EA9-99E0-16B149A3EBA7}" type="presOf" srcId="{ED71AC32-A163-4E92-B2D3-BE00B785BEF8}" destId="{20B7A113-F448-4357-954F-B2A7B013DA54}" srcOrd="1" destOrd="0" presId="urn:microsoft.com/office/officeart/2005/8/layout/orgChart1"/>
    <dgm:cxn modelId="{029FE788-FC44-40F4-88ED-E8CA3AAAF312}" type="presOf" srcId="{05CA4EAD-6417-4CB9-A563-836FF9A13C25}" destId="{155C7EF7-6FCD-45BA-868C-9664078EE08B}" srcOrd="0" destOrd="0" presId="urn:microsoft.com/office/officeart/2005/8/layout/orgChart1"/>
    <dgm:cxn modelId="{E9F96FDC-AD59-441D-B968-353E418DA578}" type="presOf" srcId="{B726658D-B61A-46DF-853F-63BD0FF386B8}" destId="{2762C5C6-543D-40C0-B761-969421A0829A}" srcOrd="1" destOrd="0" presId="urn:microsoft.com/office/officeart/2005/8/layout/orgChart1"/>
    <dgm:cxn modelId="{ADD5ACC9-8342-43E3-AA09-B0081B046C62}" srcId="{685AA712-DBD7-41FD-B300-51BA4172CA0B}" destId="{195EA8D1-B9F1-4639-BC43-A780AEFB3526}" srcOrd="0" destOrd="0" parTransId="{A920250A-D580-475E-BC60-8F8509D13A98}" sibTransId="{A7D6A343-D9A4-48F0-B88A-32EE61CB7CED}"/>
    <dgm:cxn modelId="{737BCF3A-2409-4346-B4AF-666669042531}" type="presOf" srcId="{685AA712-DBD7-41FD-B300-51BA4172CA0B}" destId="{9EFF02F6-584E-49A0-9FB0-22BE2140CB4D}" srcOrd="0" destOrd="0" presId="urn:microsoft.com/office/officeart/2005/8/layout/orgChart1"/>
    <dgm:cxn modelId="{7E77B9A7-C867-44F3-A7C4-294C476C0957}" type="presOf" srcId="{195EA8D1-B9F1-4639-BC43-A780AEFB3526}" destId="{D1BA9103-C3DB-484B-A9E3-F252F2241762}" srcOrd="1" destOrd="0" presId="urn:microsoft.com/office/officeart/2005/8/layout/orgChart1"/>
    <dgm:cxn modelId="{A00774DD-D396-4F80-B515-2259A3DE3698}" srcId="{4C02A3BC-083E-47D5-9F6A-634388D481A3}" destId="{685AA712-DBD7-41FD-B300-51BA4172CA0B}" srcOrd="0" destOrd="0" parTransId="{FB92E683-A304-4980-BF85-C54672377F09}" sibTransId="{BC1EA1FC-D744-4E3E-8869-4F223F51D7A8}"/>
    <dgm:cxn modelId="{54F677EF-0902-4F98-829E-927CF2D0ED7A}" type="presOf" srcId="{A187AD42-45D3-4033-83CE-50CC1EE377FD}" destId="{5D6A82B2-AFB4-486A-9FCC-266527E02747}" srcOrd="0" destOrd="0" presId="urn:microsoft.com/office/officeart/2005/8/layout/orgChart1"/>
    <dgm:cxn modelId="{844B05B4-FF8E-4FB2-BBED-34FC1CCB04E4}" type="presOf" srcId="{4E4B2C10-9C0F-4319-93B1-730A9A55A51F}" destId="{84BAA54F-A319-4B7F-ACEB-522210852670}" srcOrd="1" destOrd="0" presId="urn:microsoft.com/office/officeart/2005/8/layout/orgChart1"/>
    <dgm:cxn modelId="{2FBE930C-6D2A-4561-A52C-5403F54E19F0}" type="presOf" srcId="{4E4B2C10-9C0F-4319-93B1-730A9A55A51F}" destId="{281D6EF8-8CB4-4ADE-88B4-E4A634B5D181}" srcOrd="0" destOrd="0" presId="urn:microsoft.com/office/officeart/2005/8/layout/orgChart1"/>
    <dgm:cxn modelId="{061F2BA9-C959-4B36-818B-1AFF628E2586}" srcId="{685AA712-DBD7-41FD-B300-51BA4172CA0B}" destId="{B726658D-B61A-46DF-853F-63BD0FF386B8}" srcOrd="3" destOrd="0" parTransId="{05CA4EAD-6417-4CB9-A563-836FF9A13C25}" sibTransId="{DF0C72CB-5C2B-44D4-A4B4-7B87E48D037A}"/>
    <dgm:cxn modelId="{8E90BB15-26C0-4950-8585-931D92B20733}" srcId="{685AA712-DBD7-41FD-B300-51BA4172CA0B}" destId="{ED71AC32-A163-4E92-B2D3-BE00B785BEF8}" srcOrd="2" destOrd="0" parTransId="{C15DC9E9-3326-469F-862B-E6788B9252A4}" sibTransId="{577F94E1-9009-4440-A03E-45CD7CD8AC61}"/>
    <dgm:cxn modelId="{AB8DF957-BDE4-4269-B8EA-CB881768BDB8}" type="presOf" srcId="{C15DC9E9-3326-469F-862B-E6788B9252A4}" destId="{20BE8C53-2267-454B-BD10-863E9EB2E4DB}" srcOrd="0" destOrd="0" presId="urn:microsoft.com/office/officeart/2005/8/layout/orgChart1"/>
    <dgm:cxn modelId="{ABDADF7C-8996-40ED-BE3D-168275386ED3}" type="presOf" srcId="{4C02A3BC-083E-47D5-9F6A-634388D481A3}" destId="{8E1C5DF6-32DF-44BF-8BF1-6C60F1A32ED4}" srcOrd="0" destOrd="0" presId="urn:microsoft.com/office/officeart/2005/8/layout/orgChart1"/>
    <dgm:cxn modelId="{41054BD4-623B-4339-9FFF-39D9A2A8B485}" type="presOf" srcId="{A920250A-D580-475E-BC60-8F8509D13A98}" destId="{5E0C9C2B-7F44-472C-A45B-ADD58D044CA9}" srcOrd="0" destOrd="0" presId="urn:microsoft.com/office/officeart/2005/8/layout/orgChart1"/>
    <dgm:cxn modelId="{459182B3-8163-46ED-B930-76249641E654}" type="presOf" srcId="{ED71AC32-A163-4E92-B2D3-BE00B785BEF8}" destId="{AAF1F98B-83C7-48F0-9747-69C2CAD182D2}" srcOrd="0" destOrd="0" presId="urn:microsoft.com/office/officeart/2005/8/layout/orgChart1"/>
    <dgm:cxn modelId="{CCD8CFBA-A139-401B-9984-E4D2DB3D8BEB}" srcId="{685AA712-DBD7-41FD-B300-51BA4172CA0B}" destId="{4E4B2C10-9C0F-4319-93B1-730A9A55A51F}" srcOrd="1" destOrd="0" parTransId="{A187AD42-45D3-4033-83CE-50CC1EE377FD}" sibTransId="{4CA14A18-A210-47CB-9445-077215144E8E}"/>
    <dgm:cxn modelId="{46399BA8-A8CF-49D6-A5F9-699481BFFF96}" type="presOf" srcId="{195EA8D1-B9F1-4639-BC43-A780AEFB3526}" destId="{64090823-B83B-4936-84CC-0CADCAB72328}" srcOrd="0" destOrd="0" presId="urn:microsoft.com/office/officeart/2005/8/layout/orgChart1"/>
    <dgm:cxn modelId="{DDF4FE0F-28B2-40CC-884B-CE4AD52D1BAF}" type="presOf" srcId="{685AA712-DBD7-41FD-B300-51BA4172CA0B}" destId="{274A25A1-D7B5-498D-8CF5-D31236E089D1}" srcOrd="1" destOrd="0" presId="urn:microsoft.com/office/officeart/2005/8/layout/orgChart1"/>
    <dgm:cxn modelId="{E45D01CA-A387-4A4E-96C2-656245058A77}" type="presParOf" srcId="{8E1C5DF6-32DF-44BF-8BF1-6C60F1A32ED4}" destId="{0B5B0631-F3DF-4F58-A889-9F4CF03BBBA1}" srcOrd="0" destOrd="0" presId="urn:microsoft.com/office/officeart/2005/8/layout/orgChart1"/>
    <dgm:cxn modelId="{F15C63F3-855A-4EF0-AD2A-D1F32F8FCC91}" type="presParOf" srcId="{0B5B0631-F3DF-4F58-A889-9F4CF03BBBA1}" destId="{18E5D018-73E4-4DED-9197-308D515861D6}" srcOrd="0" destOrd="0" presId="urn:microsoft.com/office/officeart/2005/8/layout/orgChart1"/>
    <dgm:cxn modelId="{3EAB2464-1B85-4216-BEF0-83FACF9AC8D2}" type="presParOf" srcId="{18E5D018-73E4-4DED-9197-308D515861D6}" destId="{9EFF02F6-584E-49A0-9FB0-22BE2140CB4D}" srcOrd="0" destOrd="0" presId="urn:microsoft.com/office/officeart/2005/8/layout/orgChart1"/>
    <dgm:cxn modelId="{4CC057F6-9237-45A4-B0BD-CDAEAA316382}" type="presParOf" srcId="{18E5D018-73E4-4DED-9197-308D515861D6}" destId="{274A25A1-D7B5-498D-8CF5-D31236E089D1}" srcOrd="1" destOrd="0" presId="urn:microsoft.com/office/officeart/2005/8/layout/orgChart1"/>
    <dgm:cxn modelId="{1EA6D7B0-1DE1-4D5E-9654-A6E90DF79726}" type="presParOf" srcId="{0B5B0631-F3DF-4F58-A889-9F4CF03BBBA1}" destId="{C222A858-F562-46DC-9484-8CB7B6BFD65B}" srcOrd="1" destOrd="0" presId="urn:microsoft.com/office/officeart/2005/8/layout/orgChart1"/>
    <dgm:cxn modelId="{253B7319-DA4D-4704-A962-CD3BB51F3D9D}" type="presParOf" srcId="{C222A858-F562-46DC-9484-8CB7B6BFD65B}" destId="{5E0C9C2B-7F44-472C-A45B-ADD58D044CA9}" srcOrd="0" destOrd="0" presId="urn:microsoft.com/office/officeart/2005/8/layout/orgChart1"/>
    <dgm:cxn modelId="{D47ABCF7-429B-4687-AE73-D6953613A5D2}" type="presParOf" srcId="{C222A858-F562-46DC-9484-8CB7B6BFD65B}" destId="{0E9A118F-8233-421F-A4D2-98524FD90C29}" srcOrd="1" destOrd="0" presId="urn:microsoft.com/office/officeart/2005/8/layout/orgChart1"/>
    <dgm:cxn modelId="{07A570DC-DAD3-4AD7-B932-F5813874E7F3}" type="presParOf" srcId="{0E9A118F-8233-421F-A4D2-98524FD90C29}" destId="{A0CF3924-F407-45D0-9A35-B0D1F06B6A9B}" srcOrd="0" destOrd="0" presId="urn:microsoft.com/office/officeart/2005/8/layout/orgChart1"/>
    <dgm:cxn modelId="{0260612B-E066-47D5-8659-7BF7F6959EF3}" type="presParOf" srcId="{A0CF3924-F407-45D0-9A35-B0D1F06B6A9B}" destId="{64090823-B83B-4936-84CC-0CADCAB72328}" srcOrd="0" destOrd="0" presId="urn:microsoft.com/office/officeart/2005/8/layout/orgChart1"/>
    <dgm:cxn modelId="{F863EA2B-8E49-4814-A300-26A49D6D6235}" type="presParOf" srcId="{A0CF3924-F407-45D0-9A35-B0D1F06B6A9B}" destId="{D1BA9103-C3DB-484B-A9E3-F252F2241762}" srcOrd="1" destOrd="0" presId="urn:microsoft.com/office/officeart/2005/8/layout/orgChart1"/>
    <dgm:cxn modelId="{7EC94793-2DEB-42BA-93F8-B01F11E762B6}" type="presParOf" srcId="{0E9A118F-8233-421F-A4D2-98524FD90C29}" destId="{17407195-53BC-4458-99C1-015D1C2E2B62}" srcOrd="1" destOrd="0" presId="urn:microsoft.com/office/officeart/2005/8/layout/orgChart1"/>
    <dgm:cxn modelId="{B1F4BAB0-96E9-43EB-B48D-F971F5D8C6C6}" type="presParOf" srcId="{0E9A118F-8233-421F-A4D2-98524FD90C29}" destId="{E9732C40-EB13-4453-B00D-6C46A00DCC05}" srcOrd="2" destOrd="0" presId="urn:microsoft.com/office/officeart/2005/8/layout/orgChart1"/>
    <dgm:cxn modelId="{38B34A00-C7D3-46F6-ACB8-A41D23E284B0}" type="presParOf" srcId="{C222A858-F562-46DC-9484-8CB7B6BFD65B}" destId="{5D6A82B2-AFB4-486A-9FCC-266527E02747}" srcOrd="2" destOrd="0" presId="urn:microsoft.com/office/officeart/2005/8/layout/orgChart1"/>
    <dgm:cxn modelId="{720C77B1-2D51-491F-A0E0-8A48447FBA86}" type="presParOf" srcId="{C222A858-F562-46DC-9484-8CB7B6BFD65B}" destId="{2D5C4620-5642-4C86-83CA-6B0E57DF97D4}" srcOrd="3" destOrd="0" presId="urn:microsoft.com/office/officeart/2005/8/layout/orgChart1"/>
    <dgm:cxn modelId="{8107A753-81F6-4478-8DAA-CC847F5BECFC}" type="presParOf" srcId="{2D5C4620-5642-4C86-83CA-6B0E57DF97D4}" destId="{E627A462-09F9-4D80-88DD-11C658524942}" srcOrd="0" destOrd="0" presId="urn:microsoft.com/office/officeart/2005/8/layout/orgChart1"/>
    <dgm:cxn modelId="{054A0C9C-ADAE-4EF0-8531-FD9B5BB73E52}" type="presParOf" srcId="{E627A462-09F9-4D80-88DD-11C658524942}" destId="{281D6EF8-8CB4-4ADE-88B4-E4A634B5D181}" srcOrd="0" destOrd="0" presId="urn:microsoft.com/office/officeart/2005/8/layout/orgChart1"/>
    <dgm:cxn modelId="{C19E913B-E125-4040-9A45-59B0F603CFF7}" type="presParOf" srcId="{E627A462-09F9-4D80-88DD-11C658524942}" destId="{84BAA54F-A319-4B7F-ACEB-522210852670}" srcOrd="1" destOrd="0" presId="urn:microsoft.com/office/officeart/2005/8/layout/orgChart1"/>
    <dgm:cxn modelId="{B0DA354B-4115-4E99-8D8D-C29105D2F946}" type="presParOf" srcId="{2D5C4620-5642-4C86-83CA-6B0E57DF97D4}" destId="{8C53DEC9-8A07-4EDA-B3E0-91B4A56A0E58}" srcOrd="1" destOrd="0" presId="urn:microsoft.com/office/officeart/2005/8/layout/orgChart1"/>
    <dgm:cxn modelId="{5F030605-23B4-4682-A217-B87A9F1408F8}" type="presParOf" srcId="{2D5C4620-5642-4C86-83CA-6B0E57DF97D4}" destId="{CF171251-5AB8-4B97-AA79-D2C8B4463897}" srcOrd="2" destOrd="0" presId="urn:microsoft.com/office/officeart/2005/8/layout/orgChart1"/>
    <dgm:cxn modelId="{15A769F9-3483-437D-84F7-C2758BBC58B3}" type="presParOf" srcId="{C222A858-F562-46DC-9484-8CB7B6BFD65B}" destId="{20BE8C53-2267-454B-BD10-863E9EB2E4DB}" srcOrd="4" destOrd="0" presId="urn:microsoft.com/office/officeart/2005/8/layout/orgChart1"/>
    <dgm:cxn modelId="{B71AB7AA-B7F9-48DF-B883-8C1710126E7A}" type="presParOf" srcId="{C222A858-F562-46DC-9484-8CB7B6BFD65B}" destId="{42572CF4-C77B-47E7-9C58-BA9726A92203}" srcOrd="5" destOrd="0" presId="urn:microsoft.com/office/officeart/2005/8/layout/orgChart1"/>
    <dgm:cxn modelId="{997EDD9D-4D23-498B-AB22-10832CB67407}" type="presParOf" srcId="{42572CF4-C77B-47E7-9C58-BA9726A92203}" destId="{63C7248B-E397-46FB-8C7D-BF74B9FF8702}" srcOrd="0" destOrd="0" presId="urn:microsoft.com/office/officeart/2005/8/layout/orgChart1"/>
    <dgm:cxn modelId="{8D0C564E-FA46-4668-A9B7-9E1741604D95}" type="presParOf" srcId="{63C7248B-E397-46FB-8C7D-BF74B9FF8702}" destId="{AAF1F98B-83C7-48F0-9747-69C2CAD182D2}" srcOrd="0" destOrd="0" presId="urn:microsoft.com/office/officeart/2005/8/layout/orgChart1"/>
    <dgm:cxn modelId="{3F4139EE-8605-4718-A046-56AC4F456142}" type="presParOf" srcId="{63C7248B-E397-46FB-8C7D-BF74B9FF8702}" destId="{20B7A113-F448-4357-954F-B2A7B013DA54}" srcOrd="1" destOrd="0" presId="urn:microsoft.com/office/officeart/2005/8/layout/orgChart1"/>
    <dgm:cxn modelId="{9BA41119-BEAB-48D1-9BBE-FCF98406366A}" type="presParOf" srcId="{42572CF4-C77B-47E7-9C58-BA9726A92203}" destId="{0EE84729-6EC5-4B9C-A53E-F7E20135087C}" srcOrd="1" destOrd="0" presId="urn:microsoft.com/office/officeart/2005/8/layout/orgChart1"/>
    <dgm:cxn modelId="{C85EC226-9AFD-4A23-8C65-B6B33D0388A8}" type="presParOf" srcId="{42572CF4-C77B-47E7-9C58-BA9726A92203}" destId="{B4E741BC-BDDF-4317-B16D-E16CB056EFA4}" srcOrd="2" destOrd="0" presId="urn:microsoft.com/office/officeart/2005/8/layout/orgChart1"/>
    <dgm:cxn modelId="{C50FE7AC-9CFA-4EFF-BEBA-A2DEB48140EC}" type="presParOf" srcId="{C222A858-F562-46DC-9484-8CB7B6BFD65B}" destId="{155C7EF7-6FCD-45BA-868C-9664078EE08B}" srcOrd="6" destOrd="0" presId="urn:microsoft.com/office/officeart/2005/8/layout/orgChart1"/>
    <dgm:cxn modelId="{0CB4B518-0592-4EBF-B54D-6A5AE77FA1C2}" type="presParOf" srcId="{C222A858-F562-46DC-9484-8CB7B6BFD65B}" destId="{B9C530B8-97C2-4974-BA67-BEA42EEE33ED}" srcOrd="7" destOrd="0" presId="urn:microsoft.com/office/officeart/2005/8/layout/orgChart1"/>
    <dgm:cxn modelId="{7E7AD680-F295-44C1-BDB5-310ADC7034A6}" type="presParOf" srcId="{B9C530B8-97C2-4974-BA67-BEA42EEE33ED}" destId="{51847C9E-0127-4273-9D03-246D281E8C48}" srcOrd="0" destOrd="0" presId="urn:microsoft.com/office/officeart/2005/8/layout/orgChart1"/>
    <dgm:cxn modelId="{F09CEA6F-8508-4B78-BE1C-BD32FCFA51CA}" type="presParOf" srcId="{51847C9E-0127-4273-9D03-246D281E8C48}" destId="{5A92D32A-B16B-483B-AB34-F203CFEF0BD0}" srcOrd="0" destOrd="0" presId="urn:microsoft.com/office/officeart/2005/8/layout/orgChart1"/>
    <dgm:cxn modelId="{80025F95-47F7-400A-A682-915349FD79D6}" type="presParOf" srcId="{51847C9E-0127-4273-9D03-246D281E8C48}" destId="{2762C5C6-543D-40C0-B761-969421A0829A}" srcOrd="1" destOrd="0" presId="urn:microsoft.com/office/officeart/2005/8/layout/orgChart1"/>
    <dgm:cxn modelId="{88DB757A-E80B-458E-AF7D-73837F2C2211}" type="presParOf" srcId="{B9C530B8-97C2-4974-BA67-BEA42EEE33ED}" destId="{73B1F65C-1360-4E92-A1AF-50F259993DCA}" srcOrd="1" destOrd="0" presId="urn:microsoft.com/office/officeart/2005/8/layout/orgChart1"/>
    <dgm:cxn modelId="{A067B26E-9A3D-44D8-8C80-2A14056CF14D}" type="presParOf" srcId="{B9C530B8-97C2-4974-BA67-BEA42EEE33ED}" destId="{A2FB9B61-5348-4E6D-95CE-9FD580BF9B27}" srcOrd="2" destOrd="0" presId="urn:microsoft.com/office/officeart/2005/8/layout/orgChart1"/>
    <dgm:cxn modelId="{8AD8AF78-6EA2-4E22-8292-60C00E0F4854}" type="presParOf" srcId="{0B5B0631-F3DF-4F58-A889-9F4CF03BBBA1}" destId="{985CD837-A2C5-443D-84A8-C9E7B3BBEBB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C7EF7-6FCD-45BA-868C-9664078EE08B}">
      <dsp:nvSpPr>
        <dsp:cNvPr id="0" name=""/>
        <dsp:cNvSpPr/>
      </dsp:nvSpPr>
      <dsp:spPr>
        <a:xfrm>
          <a:off x="5021967" y="1534087"/>
          <a:ext cx="3863601" cy="739721"/>
        </a:xfrm>
        <a:custGeom>
          <a:avLst/>
          <a:gdLst/>
          <a:ahLst/>
          <a:cxnLst/>
          <a:rect l="0" t="0" r="0" b="0"/>
          <a:pathLst>
            <a:path>
              <a:moveTo>
                <a:pt x="0" y="0"/>
              </a:moveTo>
              <a:lnTo>
                <a:pt x="0" y="556975"/>
              </a:lnTo>
              <a:lnTo>
                <a:pt x="3863601" y="556975"/>
              </a:lnTo>
              <a:lnTo>
                <a:pt x="3863601" y="7397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BE8C53-2267-454B-BD10-863E9EB2E4DB}">
      <dsp:nvSpPr>
        <dsp:cNvPr id="0" name=""/>
        <dsp:cNvSpPr/>
      </dsp:nvSpPr>
      <dsp:spPr>
        <a:xfrm>
          <a:off x="5021967" y="1534087"/>
          <a:ext cx="924669" cy="739721"/>
        </a:xfrm>
        <a:custGeom>
          <a:avLst/>
          <a:gdLst/>
          <a:ahLst/>
          <a:cxnLst/>
          <a:rect l="0" t="0" r="0" b="0"/>
          <a:pathLst>
            <a:path>
              <a:moveTo>
                <a:pt x="0" y="0"/>
              </a:moveTo>
              <a:lnTo>
                <a:pt x="0" y="556975"/>
              </a:lnTo>
              <a:lnTo>
                <a:pt x="924669" y="556975"/>
              </a:lnTo>
              <a:lnTo>
                <a:pt x="924669" y="7397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6A82B2-AFB4-486A-9FCC-266527E02747}">
      <dsp:nvSpPr>
        <dsp:cNvPr id="0" name=""/>
        <dsp:cNvSpPr/>
      </dsp:nvSpPr>
      <dsp:spPr>
        <a:xfrm>
          <a:off x="3334932" y="1534087"/>
          <a:ext cx="1687034" cy="739721"/>
        </a:xfrm>
        <a:custGeom>
          <a:avLst/>
          <a:gdLst/>
          <a:ahLst/>
          <a:cxnLst/>
          <a:rect l="0" t="0" r="0" b="0"/>
          <a:pathLst>
            <a:path>
              <a:moveTo>
                <a:pt x="1687034" y="0"/>
              </a:moveTo>
              <a:lnTo>
                <a:pt x="1687034" y="556975"/>
              </a:lnTo>
              <a:lnTo>
                <a:pt x="0" y="556975"/>
              </a:lnTo>
              <a:lnTo>
                <a:pt x="0" y="7397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0C9C2B-7F44-472C-A45B-ADD58D044CA9}">
      <dsp:nvSpPr>
        <dsp:cNvPr id="0" name=""/>
        <dsp:cNvSpPr/>
      </dsp:nvSpPr>
      <dsp:spPr>
        <a:xfrm>
          <a:off x="1012525" y="1534087"/>
          <a:ext cx="4009441" cy="739721"/>
        </a:xfrm>
        <a:custGeom>
          <a:avLst/>
          <a:gdLst/>
          <a:ahLst/>
          <a:cxnLst/>
          <a:rect l="0" t="0" r="0" b="0"/>
          <a:pathLst>
            <a:path>
              <a:moveTo>
                <a:pt x="4009441" y="0"/>
              </a:moveTo>
              <a:lnTo>
                <a:pt x="4009441" y="556975"/>
              </a:lnTo>
              <a:lnTo>
                <a:pt x="0" y="556975"/>
              </a:lnTo>
              <a:lnTo>
                <a:pt x="0" y="7397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FF02F6-584E-49A0-9FB0-22BE2140CB4D}">
      <dsp:nvSpPr>
        <dsp:cNvPr id="0" name=""/>
        <dsp:cNvSpPr/>
      </dsp:nvSpPr>
      <dsp:spPr>
        <a:xfrm>
          <a:off x="3737870" y="521691"/>
          <a:ext cx="2568192" cy="10123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solidFill>
                <a:srgbClr val="FF0000"/>
              </a:solidFill>
              <a:latin typeface="Times New Roman" panose="02020603050405020304" pitchFamily="18" charset="0"/>
              <a:cs typeface="Times New Roman" panose="02020603050405020304" pitchFamily="18" charset="0"/>
            </a:rPr>
            <a:t>Auditing </a:t>
          </a:r>
          <a:r>
            <a:rPr lang="tr-TR" sz="2800" kern="1200" dirty="0" err="1" smtClean="0">
              <a:solidFill>
                <a:srgbClr val="FF0000"/>
              </a:solidFill>
              <a:latin typeface="Times New Roman" panose="02020603050405020304" pitchFamily="18" charset="0"/>
              <a:cs typeface="Times New Roman" panose="02020603050405020304" pitchFamily="18" charset="0"/>
            </a:rPr>
            <a:t>Methods</a:t>
          </a:r>
          <a:endParaRPr lang="tr-TR" sz="2800" kern="1200" dirty="0">
            <a:solidFill>
              <a:srgbClr val="FF0000"/>
            </a:solidFill>
            <a:latin typeface="Times New Roman" panose="02020603050405020304" pitchFamily="18" charset="0"/>
            <a:cs typeface="Times New Roman" panose="02020603050405020304" pitchFamily="18" charset="0"/>
          </a:endParaRPr>
        </a:p>
      </dsp:txBody>
      <dsp:txXfrm>
        <a:off x="3737870" y="521691"/>
        <a:ext cx="2568192" cy="1012396"/>
      </dsp:txXfrm>
    </dsp:sp>
    <dsp:sp modelId="{64090823-B83B-4936-84CC-0CADCAB72328}">
      <dsp:nvSpPr>
        <dsp:cNvPr id="0" name=""/>
        <dsp:cNvSpPr/>
      </dsp:nvSpPr>
      <dsp:spPr>
        <a:xfrm>
          <a:off x="4358" y="2273809"/>
          <a:ext cx="2016333" cy="87702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tr-TR" sz="1900" kern="1200" dirty="0" smtClean="0">
              <a:solidFill>
                <a:srgbClr val="FF0000"/>
              </a:solidFill>
              <a:latin typeface="Times New Roman" panose="02020603050405020304" pitchFamily="18" charset="0"/>
              <a:cs typeface="Times New Roman" panose="02020603050405020304" pitchFamily="18" charset="0"/>
            </a:rPr>
            <a:t>Case </a:t>
          </a:r>
          <a:r>
            <a:rPr lang="tr-TR" sz="1900" kern="1200" dirty="0" err="1" smtClean="0">
              <a:solidFill>
                <a:srgbClr val="FF0000"/>
              </a:solidFill>
              <a:latin typeface="Times New Roman" panose="02020603050405020304" pitchFamily="18" charset="0"/>
              <a:cs typeface="Times New Roman" panose="02020603050405020304" pitchFamily="18" charset="0"/>
            </a:rPr>
            <a:t>Based</a:t>
          </a:r>
          <a:r>
            <a:rPr lang="tr-TR" sz="1900" kern="1200" dirty="0" smtClean="0">
              <a:solidFill>
                <a:srgbClr val="FF0000"/>
              </a:solidFill>
              <a:latin typeface="Times New Roman" panose="02020603050405020304" pitchFamily="18" charset="0"/>
              <a:cs typeface="Times New Roman" panose="02020603050405020304" pitchFamily="18" charset="0"/>
            </a:rPr>
            <a:t> </a:t>
          </a:r>
          <a:r>
            <a:rPr lang="tr-TR" sz="1900" kern="1200" dirty="0" err="1" smtClean="0">
              <a:solidFill>
                <a:srgbClr val="FF0000"/>
              </a:solidFill>
              <a:latin typeface="Times New Roman" panose="02020603050405020304" pitchFamily="18" charset="0"/>
              <a:cs typeface="Times New Roman" panose="02020603050405020304" pitchFamily="18" charset="0"/>
            </a:rPr>
            <a:t>Audit</a:t>
          </a:r>
          <a:endParaRPr lang="tr-TR" sz="1900" kern="1200" dirty="0" smtClean="0">
            <a:solidFill>
              <a:srgbClr val="FF0000"/>
            </a:solidFill>
            <a:latin typeface="Times New Roman" panose="02020603050405020304" pitchFamily="18" charset="0"/>
            <a:cs typeface="Times New Roman" panose="02020603050405020304" pitchFamily="18" charset="0"/>
          </a:endParaRPr>
        </a:p>
        <a:p>
          <a:pPr lvl="0" algn="ctr" defTabSz="844550" rtl="0">
            <a:lnSpc>
              <a:spcPct val="90000"/>
            </a:lnSpc>
            <a:spcBef>
              <a:spcPct val="0"/>
            </a:spcBef>
            <a:spcAft>
              <a:spcPct val="35000"/>
            </a:spcAft>
          </a:pPr>
          <a:r>
            <a:rPr lang="tr-TR" sz="1900" kern="1200" dirty="0" smtClean="0">
              <a:solidFill>
                <a:srgbClr val="FF0000"/>
              </a:solidFill>
              <a:latin typeface="Times New Roman" panose="02020603050405020304" pitchFamily="18" charset="0"/>
              <a:cs typeface="Times New Roman" panose="02020603050405020304" pitchFamily="18" charset="0"/>
            </a:rPr>
            <a:t>(</a:t>
          </a:r>
          <a:r>
            <a:rPr lang="tr-TR" sz="1900" kern="1200" dirty="0" err="1" smtClean="0">
              <a:solidFill>
                <a:srgbClr val="FF0000"/>
              </a:solidFill>
              <a:latin typeface="Times New Roman" panose="02020603050405020304" pitchFamily="18" charset="0"/>
              <a:cs typeface="Times New Roman" panose="02020603050405020304" pitchFamily="18" charset="0"/>
            </a:rPr>
            <a:t>Classical</a:t>
          </a:r>
          <a:r>
            <a:rPr lang="tr-TR" sz="1900" kern="1200" dirty="0" smtClean="0">
              <a:solidFill>
                <a:srgbClr val="FF0000"/>
              </a:solidFill>
              <a:latin typeface="Times New Roman" panose="02020603050405020304" pitchFamily="18" charset="0"/>
              <a:cs typeface="Times New Roman" panose="02020603050405020304" pitchFamily="18" charset="0"/>
            </a:rPr>
            <a:t> </a:t>
          </a:r>
          <a:r>
            <a:rPr lang="tr-TR" sz="1900" kern="1200" dirty="0" err="1" smtClean="0">
              <a:solidFill>
                <a:srgbClr val="FF0000"/>
              </a:solidFill>
              <a:latin typeface="Times New Roman" panose="02020603050405020304" pitchFamily="18" charset="0"/>
              <a:cs typeface="Times New Roman" panose="02020603050405020304" pitchFamily="18" charset="0"/>
            </a:rPr>
            <a:t>Methods</a:t>
          </a:r>
          <a:r>
            <a:rPr lang="tr-TR" sz="1900" kern="1200" dirty="0" smtClean="0">
              <a:solidFill>
                <a:srgbClr val="FF0000"/>
              </a:solidFill>
              <a:latin typeface="Times New Roman" panose="02020603050405020304" pitchFamily="18" charset="0"/>
              <a:cs typeface="Times New Roman" panose="02020603050405020304" pitchFamily="18" charset="0"/>
            </a:rPr>
            <a:t>)</a:t>
          </a:r>
          <a:endParaRPr lang="tr-TR" sz="1900" kern="1200" dirty="0">
            <a:solidFill>
              <a:srgbClr val="FF0000"/>
            </a:solidFill>
            <a:latin typeface="Times New Roman" panose="02020603050405020304" pitchFamily="18" charset="0"/>
            <a:cs typeface="Times New Roman" panose="02020603050405020304" pitchFamily="18" charset="0"/>
          </a:endParaRPr>
        </a:p>
      </dsp:txBody>
      <dsp:txXfrm>
        <a:off x="4358" y="2273809"/>
        <a:ext cx="2016333" cy="877024"/>
      </dsp:txXfrm>
    </dsp:sp>
    <dsp:sp modelId="{281D6EF8-8CB4-4ADE-88B4-E4A634B5D181}">
      <dsp:nvSpPr>
        <dsp:cNvPr id="0" name=""/>
        <dsp:cNvSpPr/>
      </dsp:nvSpPr>
      <dsp:spPr>
        <a:xfrm>
          <a:off x="2386184" y="2273809"/>
          <a:ext cx="1897496" cy="8743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tr-TR" sz="1900" kern="1200" dirty="0" err="1" smtClean="0">
              <a:solidFill>
                <a:srgbClr val="FF0000"/>
              </a:solidFill>
              <a:latin typeface="Times New Roman" panose="02020603050405020304" pitchFamily="18" charset="0"/>
              <a:cs typeface="Times New Roman" panose="02020603050405020304" pitchFamily="18" charset="0"/>
            </a:rPr>
            <a:t>Regularity</a:t>
          </a:r>
          <a:r>
            <a:rPr lang="tr-TR" sz="1900" kern="1200" dirty="0" smtClean="0">
              <a:solidFill>
                <a:srgbClr val="FF0000"/>
              </a:solidFill>
              <a:latin typeface="Times New Roman" panose="02020603050405020304" pitchFamily="18" charset="0"/>
              <a:cs typeface="Times New Roman" panose="02020603050405020304" pitchFamily="18" charset="0"/>
            </a:rPr>
            <a:t> </a:t>
          </a:r>
          <a:r>
            <a:rPr lang="tr-TR" sz="1900" kern="1200" dirty="0" err="1" smtClean="0">
              <a:solidFill>
                <a:srgbClr val="FF0000"/>
              </a:solidFill>
              <a:latin typeface="Times New Roman" panose="02020603050405020304" pitchFamily="18" charset="0"/>
              <a:cs typeface="Times New Roman" panose="02020603050405020304" pitchFamily="18" charset="0"/>
            </a:rPr>
            <a:t>Audit</a:t>
          </a:r>
          <a:endParaRPr lang="tr-TR" sz="1900" kern="1200" dirty="0" smtClean="0">
            <a:solidFill>
              <a:srgbClr val="FF0000"/>
            </a:solidFill>
            <a:latin typeface="Times New Roman" panose="02020603050405020304" pitchFamily="18" charset="0"/>
            <a:cs typeface="Times New Roman" panose="02020603050405020304" pitchFamily="18" charset="0"/>
          </a:endParaRPr>
        </a:p>
        <a:p>
          <a:pPr lvl="0" algn="ctr" defTabSz="844550" rtl="0">
            <a:lnSpc>
              <a:spcPct val="90000"/>
            </a:lnSpc>
            <a:spcBef>
              <a:spcPct val="0"/>
            </a:spcBef>
            <a:spcAft>
              <a:spcPct val="35000"/>
            </a:spcAft>
          </a:pPr>
          <a:r>
            <a:rPr lang="tr-TR" sz="1900" kern="1200" dirty="0" smtClean="0">
              <a:solidFill>
                <a:srgbClr val="FF0000"/>
              </a:solidFill>
              <a:latin typeface="Times New Roman" panose="02020603050405020304" pitchFamily="18" charset="0"/>
              <a:cs typeface="Times New Roman" panose="02020603050405020304" pitchFamily="18" charset="0"/>
            </a:rPr>
            <a:t>(</a:t>
          </a:r>
          <a:r>
            <a:rPr lang="tr-TR" sz="1900" kern="1200" dirty="0" err="1" smtClean="0">
              <a:solidFill>
                <a:srgbClr val="FF0000"/>
              </a:solidFill>
              <a:latin typeface="Times New Roman" panose="02020603050405020304" pitchFamily="18" charset="0"/>
              <a:cs typeface="Times New Roman" panose="02020603050405020304" pitchFamily="18" charset="0"/>
            </a:rPr>
            <a:t>Classical</a:t>
          </a:r>
          <a:r>
            <a:rPr lang="tr-TR" sz="1900" kern="1200" dirty="0" smtClean="0">
              <a:solidFill>
                <a:srgbClr val="FF0000"/>
              </a:solidFill>
              <a:latin typeface="Times New Roman" panose="02020603050405020304" pitchFamily="18" charset="0"/>
              <a:cs typeface="Times New Roman" panose="02020603050405020304" pitchFamily="18" charset="0"/>
            </a:rPr>
            <a:t> </a:t>
          </a:r>
          <a:r>
            <a:rPr lang="tr-TR" sz="1900" kern="1200" dirty="0" err="1" smtClean="0">
              <a:solidFill>
                <a:srgbClr val="FF0000"/>
              </a:solidFill>
              <a:latin typeface="Times New Roman" panose="02020603050405020304" pitchFamily="18" charset="0"/>
              <a:cs typeface="Times New Roman" panose="02020603050405020304" pitchFamily="18" charset="0"/>
            </a:rPr>
            <a:t>Methods</a:t>
          </a:r>
          <a:r>
            <a:rPr lang="tr-TR" sz="1900" kern="1200" dirty="0" smtClean="0">
              <a:solidFill>
                <a:srgbClr val="FF0000"/>
              </a:solidFill>
              <a:latin typeface="Times New Roman" panose="02020603050405020304" pitchFamily="18" charset="0"/>
              <a:cs typeface="Times New Roman" panose="02020603050405020304" pitchFamily="18" charset="0"/>
            </a:rPr>
            <a:t>)</a:t>
          </a:r>
          <a:endParaRPr lang="tr-TR" sz="1900" kern="1200" dirty="0">
            <a:solidFill>
              <a:srgbClr val="FF0000"/>
            </a:solidFill>
            <a:latin typeface="Times New Roman" panose="02020603050405020304" pitchFamily="18" charset="0"/>
            <a:cs typeface="Times New Roman" panose="02020603050405020304" pitchFamily="18" charset="0"/>
          </a:endParaRPr>
        </a:p>
      </dsp:txBody>
      <dsp:txXfrm>
        <a:off x="2386184" y="2273809"/>
        <a:ext cx="1897496" cy="874318"/>
      </dsp:txXfrm>
    </dsp:sp>
    <dsp:sp modelId="{AAF1F98B-83C7-48F0-9747-69C2CAD182D2}">
      <dsp:nvSpPr>
        <dsp:cNvPr id="0" name=""/>
        <dsp:cNvSpPr/>
      </dsp:nvSpPr>
      <dsp:spPr>
        <a:xfrm>
          <a:off x="4649173" y="2273809"/>
          <a:ext cx="2594925" cy="1099104"/>
        </a:xfrm>
        <a:prstGeom prst="rect">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tr-TR" sz="2400" b="0" kern="1200" dirty="0" smtClean="0">
              <a:solidFill>
                <a:srgbClr val="FF0000"/>
              </a:solidFill>
              <a:latin typeface="Times New Roman" panose="02020603050405020304" pitchFamily="18" charset="0"/>
              <a:cs typeface="Times New Roman" panose="02020603050405020304" pitchFamily="18" charset="0"/>
            </a:rPr>
            <a:t>Risk-</a:t>
          </a:r>
          <a:r>
            <a:rPr lang="tr-TR" sz="2400" b="0" kern="1200" dirty="0" err="1" smtClean="0">
              <a:solidFill>
                <a:srgbClr val="FF0000"/>
              </a:solidFill>
              <a:latin typeface="Times New Roman" panose="02020603050405020304" pitchFamily="18" charset="0"/>
              <a:cs typeface="Times New Roman" panose="02020603050405020304" pitchFamily="18" charset="0"/>
            </a:rPr>
            <a:t>Based</a:t>
          </a:r>
          <a:r>
            <a:rPr lang="tr-TR" sz="2400" b="0" kern="1200" dirty="0" smtClean="0">
              <a:solidFill>
                <a:srgbClr val="FF0000"/>
              </a:solidFill>
              <a:latin typeface="Times New Roman" panose="02020603050405020304" pitchFamily="18" charset="0"/>
              <a:cs typeface="Times New Roman" panose="02020603050405020304" pitchFamily="18" charset="0"/>
            </a:rPr>
            <a:t> </a:t>
          </a:r>
          <a:r>
            <a:rPr lang="tr-TR" sz="2400" b="0" kern="1200" dirty="0" err="1" smtClean="0">
              <a:solidFill>
                <a:srgbClr val="FF0000"/>
              </a:solidFill>
              <a:latin typeface="Times New Roman" panose="02020603050405020304" pitchFamily="18" charset="0"/>
              <a:cs typeface="Times New Roman" panose="02020603050405020304" pitchFamily="18" charset="0"/>
            </a:rPr>
            <a:t>Audit</a:t>
          </a:r>
          <a:endParaRPr lang="tr-TR" sz="2400" b="0" kern="1200" dirty="0" smtClean="0">
            <a:solidFill>
              <a:srgbClr val="FF0000"/>
            </a:solidFill>
            <a:latin typeface="Times New Roman" panose="02020603050405020304" pitchFamily="18" charset="0"/>
            <a:cs typeface="Times New Roman" panose="02020603050405020304" pitchFamily="18" charset="0"/>
          </a:endParaRPr>
        </a:p>
        <a:p>
          <a:pPr lvl="0" algn="ctr" defTabSz="1066800" rtl="0">
            <a:lnSpc>
              <a:spcPct val="90000"/>
            </a:lnSpc>
            <a:spcBef>
              <a:spcPct val="0"/>
            </a:spcBef>
            <a:spcAft>
              <a:spcPct val="35000"/>
            </a:spcAft>
          </a:pPr>
          <a:r>
            <a:rPr lang="tr-TR" sz="2400" b="0" kern="1200" dirty="0" smtClean="0">
              <a:solidFill>
                <a:srgbClr val="FF0000"/>
              </a:solidFill>
              <a:latin typeface="Times New Roman" panose="02020603050405020304" pitchFamily="18" charset="0"/>
              <a:cs typeface="Times New Roman" panose="02020603050405020304" pitchFamily="18" charset="0"/>
            </a:rPr>
            <a:t>(New </a:t>
          </a:r>
          <a:r>
            <a:rPr lang="tr-TR" sz="2400" b="0" kern="1200" dirty="0" err="1" smtClean="0">
              <a:solidFill>
                <a:srgbClr val="FF0000"/>
              </a:solidFill>
              <a:latin typeface="Times New Roman" panose="02020603050405020304" pitchFamily="18" charset="0"/>
              <a:cs typeface="Times New Roman" panose="02020603050405020304" pitchFamily="18" charset="0"/>
            </a:rPr>
            <a:t>Approach</a:t>
          </a:r>
          <a:r>
            <a:rPr lang="tr-TR" sz="2400" b="0" kern="1200" dirty="0" smtClean="0">
              <a:solidFill>
                <a:srgbClr val="FF0000"/>
              </a:solidFill>
              <a:latin typeface="Times New Roman" panose="02020603050405020304" pitchFamily="18" charset="0"/>
              <a:cs typeface="Times New Roman" panose="02020603050405020304" pitchFamily="18" charset="0"/>
            </a:rPr>
            <a:t>)</a:t>
          </a:r>
          <a:endParaRPr lang="tr-TR" sz="2400" b="0" kern="1200" dirty="0">
            <a:solidFill>
              <a:srgbClr val="FF0000"/>
            </a:solidFill>
            <a:latin typeface="Times New Roman" panose="02020603050405020304" pitchFamily="18" charset="0"/>
            <a:cs typeface="Times New Roman" panose="02020603050405020304" pitchFamily="18" charset="0"/>
          </a:endParaRPr>
        </a:p>
      </dsp:txBody>
      <dsp:txXfrm>
        <a:off x="4649173" y="2273809"/>
        <a:ext cx="2594925" cy="1099104"/>
      </dsp:txXfrm>
    </dsp:sp>
    <dsp:sp modelId="{5A92D32A-B16B-483B-AB34-F203CFEF0BD0}">
      <dsp:nvSpPr>
        <dsp:cNvPr id="0" name=""/>
        <dsp:cNvSpPr/>
      </dsp:nvSpPr>
      <dsp:spPr>
        <a:xfrm>
          <a:off x="7609591" y="2273809"/>
          <a:ext cx="2551954" cy="9879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tr-TR" sz="2000" kern="1200" dirty="0" smtClean="0">
              <a:solidFill>
                <a:srgbClr val="FF0000"/>
              </a:solidFill>
              <a:latin typeface="Times New Roman" panose="02020603050405020304" pitchFamily="18" charset="0"/>
              <a:cs typeface="Times New Roman" panose="02020603050405020304" pitchFamily="18" charset="0"/>
            </a:rPr>
            <a:t>Information Technologies </a:t>
          </a:r>
          <a:r>
            <a:rPr lang="tr-TR" sz="2000" kern="1200" dirty="0" err="1" smtClean="0">
              <a:solidFill>
                <a:srgbClr val="FF0000"/>
              </a:solidFill>
              <a:latin typeface="Times New Roman" panose="02020603050405020304" pitchFamily="18" charset="0"/>
              <a:cs typeface="Times New Roman" panose="02020603050405020304" pitchFamily="18" charset="0"/>
            </a:rPr>
            <a:t>Audit</a:t>
          </a:r>
          <a:endParaRPr lang="tr-TR" sz="2000" kern="1200" dirty="0" smtClean="0">
            <a:solidFill>
              <a:srgbClr val="FF0000"/>
            </a:solidFill>
            <a:latin typeface="Times New Roman" panose="02020603050405020304" pitchFamily="18" charset="0"/>
            <a:cs typeface="Times New Roman" panose="02020603050405020304" pitchFamily="18" charset="0"/>
          </a:endParaRPr>
        </a:p>
        <a:p>
          <a:pPr lvl="0" algn="ctr" defTabSz="889000" rtl="0">
            <a:lnSpc>
              <a:spcPct val="90000"/>
            </a:lnSpc>
            <a:spcBef>
              <a:spcPct val="0"/>
            </a:spcBef>
            <a:spcAft>
              <a:spcPct val="35000"/>
            </a:spcAft>
          </a:pPr>
          <a:r>
            <a:rPr lang="tr-TR" sz="2000" kern="1200" dirty="0" smtClean="0">
              <a:solidFill>
                <a:srgbClr val="FF0000"/>
              </a:solidFill>
              <a:latin typeface="Times New Roman" panose="02020603050405020304" pitchFamily="18" charset="0"/>
              <a:cs typeface="Times New Roman" panose="02020603050405020304" pitchFamily="18" charset="0"/>
            </a:rPr>
            <a:t>(New </a:t>
          </a:r>
          <a:r>
            <a:rPr lang="tr-TR" sz="2000" kern="1200" dirty="0" err="1" smtClean="0">
              <a:solidFill>
                <a:srgbClr val="FF0000"/>
              </a:solidFill>
              <a:latin typeface="Times New Roman" panose="02020603050405020304" pitchFamily="18" charset="0"/>
              <a:cs typeface="Times New Roman" panose="02020603050405020304" pitchFamily="18" charset="0"/>
            </a:rPr>
            <a:t>Approach</a:t>
          </a:r>
          <a:r>
            <a:rPr lang="tr-TR" sz="2000" kern="1200" dirty="0" smtClean="0">
              <a:solidFill>
                <a:srgbClr val="FF0000"/>
              </a:solidFill>
              <a:latin typeface="Times New Roman" panose="02020603050405020304" pitchFamily="18" charset="0"/>
              <a:cs typeface="Times New Roman" panose="02020603050405020304" pitchFamily="18" charset="0"/>
            </a:rPr>
            <a:t>)</a:t>
          </a:r>
          <a:endParaRPr lang="tr-TR" sz="2400" kern="1200" dirty="0">
            <a:solidFill>
              <a:srgbClr val="FF0000"/>
            </a:solidFill>
            <a:latin typeface="Times New Roman" panose="02020603050405020304" pitchFamily="18" charset="0"/>
            <a:cs typeface="Times New Roman" panose="02020603050405020304" pitchFamily="18" charset="0"/>
          </a:endParaRPr>
        </a:p>
      </dsp:txBody>
      <dsp:txXfrm>
        <a:off x="7609591" y="2273809"/>
        <a:ext cx="2551954" cy="9879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CE9E8-2E7D-4635-8DB8-8A130E988C1C}" type="datetimeFigureOut">
              <a:rPr lang="tr-TR" smtClean="0"/>
              <a:t>21.9.2019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0AB2F-B04D-42A6-B9E7-81AA8EA4EC08}" type="slidenum">
              <a:rPr lang="tr-TR" smtClean="0"/>
              <a:t>‹#›</a:t>
            </a:fld>
            <a:endParaRPr lang="tr-TR"/>
          </a:p>
        </p:txBody>
      </p:sp>
    </p:spTree>
    <p:extLst>
      <p:ext uri="{BB962C8B-B14F-4D97-AF65-F5344CB8AC3E}">
        <p14:creationId xmlns:p14="http://schemas.microsoft.com/office/powerpoint/2010/main" val="2506881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solidFill>
                <a:srgbClr val="FF0000"/>
              </a:solidFill>
            </a:endParaRPr>
          </a:p>
        </p:txBody>
      </p:sp>
      <p:sp>
        <p:nvSpPr>
          <p:cNvPr id="4" name="Slayt Numarası Yer Tutucusu 3"/>
          <p:cNvSpPr>
            <a:spLocks noGrp="1"/>
          </p:cNvSpPr>
          <p:nvPr>
            <p:ph type="sldNum" sz="quarter" idx="10"/>
          </p:nvPr>
        </p:nvSpPr>
        <p:spPr/>
        <p:txBody>
          <a:bodyPr/>
          <a:lstStyle/>
          <a:p>
            <a:fld id="{5170AB2F-B04D-42A6-B9E7-81AA8EA4EC08}" type="slidenum">
              <a:rPr lang="tr-TR" smtClean="0"/>
              <a:t>1</a:t>
            </a:fld>
            <a:endParaRPr lang="tr-TR"/>
          </a:p>
        </p:txBody>
      </p:sp>
    </p:spTree>
    <p:extLst>
      <p:ext uri="{BB962C8B-B14F-4D97-AF65-F5344CB8AC3E}">
        <p14:creationId xmlns:p14="http://schemas.microsoft.com/office/powerpoint/2010/main" val="1260211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170AB2F-B04D-42A6-B9E7-81AA8EA4EC08}" type="slidenum">
              <a:rPr lang="tr-TR" smtClean="0"/>
              <a:t>10</a:t>
            </a:fld>
            <a:endParaRPr lang="tr-TR"/>
          </a:p>
        </p:txBody>
      </p:sp>
    </p:spTree>
    <p:extLst>
      <p:ext uri="{BB962C8B-B14F-4D97-AF65-F5344CB8AC3E}">
        <p14:creationId xmlns:p14="http://schemas.microsoft.com/office/powerpoint/2010/main" val="2143146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170AB2F-B04D-42A6-B9E7-81AA8EA4EC08}" type="slidenum">
              <a:rPr lang="tr-TR" smtClean="0"/>
              <a:t>11</a:t>
            </a:fld>
            <a:endParaRPr lang="tr-TR"/>
          </a:p>
        </p:txBody>
      </p:sp>
    </p:spTree>
    <p:extLst>
      <p:ext uri="{BB962C8B-B14F-4D97-AF65-F5344CB8AC3E}">
        <p14:creationId xmlns:p14="http://schemas.microsoft.com/office/powerpoint/2010/main" val="214314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70AB2F-B04D-42A6-B9E7-81AA8EA4EC08}" type="slidenum">
              <a:rPr lang="tr-TR" smtClean="0"/>
              <a:t>12</a:t>
            </a:fld>
            <a:endParaRPr lang="tr-TR"/>
          </a:p>
        </p:txBody>
      </p:sp>
    </p:spTree>
    <p:extLst>
      <p:ext uri="{BB962C8B-B14F-4D97-AF65-F5344CB8AC3E}">
        <p14:creationId xmlns:p14="http://schemas.microsoft.com/office/powerpoint/2010/main" val="2143146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70AB2F-B04D-42A6-B9E7-81AA8EA4EC08}" type="slidenum">
              <a:rPr lang="tr-TR" smtClean="0"/>
              <a:t>13</a:t>
            </a:fld>
            <a:endParaRPr lang="tr-TR"/>
          </a:p>
        </p:txBody>
      </p:sp>
    </p:spTree>
    <p:extLst>
      <p:ext uri="{BB962C8B-B14F-4D97-AF65-F5344CB8AC3E}">
        <p14:creationId xmlns:p14="http://schemas.microsoft.com/office/powerpoint/2010/main" val="214314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70AB2F-B04D-42A6-B9E7-81AA8EA4EC08}" type="slidenum">
              <a:rPr lang="tr-TR" smtClean="0"/>
              <a:t>14</a:t>
            </a:fld>
            <a:endParaRPr lang="tr-TR"/>
          </a:p>
        </p:txBody>
      </p:sp>
    </p:spTree>
    <p:extLst>
      <p:ext uri="{BB962C8B-B14F-4D97-AF65-F5344CB8AC3E}">
        <p14:creationId xmlns:p14="http://schemas.microsoft.com/office/powerpoint/2010/main" val="214314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170AB2F-B04D-42A6-B9E7-81AA8EA4EC08}" type="slidenum">
              <a:rPr lang="tr-TR" smtClean="0"/>
              <a:t>15</a:t>
            </a:fld>
            <a:endParaRPr lang="tr-TR"/>
          </a:p>
        </p:txBody>
      </p:sp>
    </p:spTree>
    <p:extLst>
      <p:ext uri="{BB962C8B-B14F-4D97-AF65-F5344CB8AC3E}">
        <p14:creationId xmlns:p14="http://schemas.microsoft.com/office/powerpoint/2010/main" val="214314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170AB2F-B04D-42A6-B9E7-81AA8EA4EC08}" type="slidenum">
              <a:rPr lang="tr-TR" smtClean="0"/>
              <a:t>16</a:t>
            </a:fld>
            <a:endParaRPr lang="tr-TR"/>
          </a:p>
        </p:txBody>
      </p:sp>
    </p:spTree>
    <p:extLst>
      <p:ext uri="{BB962C8B-B14F-4D97-AF65-F5344CB8AC3E}">
        <p14:creationId xmlns:p14="http://schemas.microsoft.com/office/powerpoint/2010/main" val="2143146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170AB2F-B04D-42A6-B9E7-81AA8EA4EC08}" type="slidenum">
              <a:rPr lang="tr-TR" smtClean="0"/>
              <a:t>17</a:t>
            </a:fld>
            <a:endParaRPr lang="tr-TR"/>
          </a:p>
        </p:txBody>
      </p:sp>
    </p:spTree>
    <p:extLst>
      <p:ext uri="{BB962C8B-B14F-4D97-AF65-F5344CB8AC3E}">
        <p14:creationId xmlns:p14="http://schemas.microsoft.com/office/powerpoint/2010/main" val="2143146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170AB2F-B04D-42A6-B9E7-81AA8EA4EC08}" type="slidenum">
              <a:rPr lang="tr-TR" smtClean="0"/>
              <a:t>18</a:t>
            </a:fld>
            <a:endParaRPr lang="tr-TR"/>
          </a:p>
        </p:txBody>
      </p:sp>
    </p:spTree>
    <p:extLst>
      <p:ext uri="{BB962C8B-B14F-4D97-AF65-F5344CB8AC3E}">
        <p14:creationId xmlns:p14="http://schemas.microsoft.com/office/powerpoint/2010/main" val="2143146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70AB2F-B04D-42A6-B9E7-81AA8EA4EC08}" type="slidenum">
              <a:rPr lang="tr-TR" smtClean="0"/>
              <a:t>19</a:t>
            </a:fld>
            <a:endParaRPr lang="tr-TR"/>
          </a:p>
        </p:txBody>
      </p:sp>
    </p:spTree>
    <p:extLst>
      <p:ext uri="{BB962C8B-B14F-4D97-AF65-F5344CB8AC3E}">
        <p14:creationId xmlns:p14="http://schemas.microsoft.com/office/powerpoint/2010/main" val="214314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smtClean="0"/>
          </a:p>
          <a:p>
            <a:endParaRPr lang="tr-TR" baseline="0" dirty="0" smtClean="0"/>
          </a:p>
          <a:p>
            <a:endParaRPr lang="tr-TR" baseline="0" dirty="0" smtClean="0"/>
          </a:p>
        </p:txBody>
      </p:sp>
      <p:sp>
        <p:nvSpPr>
          <p:cNvPr id="4" name="Slayt Numarası Yer Tutucusu 3"/>
          <p:cNvSpPr>
            <a:spLocks noGrp="1"/>
          </p:cNvSpPr>
          <p:nvPr>
            <p:ph type="sldNum" sz="quarter" idx="10"/>
          </p:nvPr>
        </p:nvSpPr>
        <p:spPr/>
        <p:txBody>
          <a:bodyPr/>
          <a:lstStyle/>
          <a:p>
            <a:fld id="{5170AB2F-B04D-42A6-B9E7-81AA8EA4EC08}" type="slidenum">
              <a:rPr lang="tr-TR" smtClean="0"/>
              <a:t>2</a:t>
            </a:fld>
            <a:endParaRPr lang="tr-TR"/>
          </a:p>
        </p:txBody>
      </p:sp>
    </p:spTree>
    <p:extLst>
      <p:ext uri="{BB962C8B-B14F-4D97-AF65-F5344CB8AC3E}">
        <p14:creationId xmlns:p14="http://schemas.microsoft.com/office/powerpoint/2010/main" val="2328298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70AB2F-B04D-42A6-B9E7-81AA8EA4EC08}" type="slidenum">
              <a:rPr lang="tr-TR" smtClean="0"/>
              <a:t>20</a:t>
            </a:fld>
            <a:endParaRPr lang="tr-TR"/>
          </a:p>
        </p:txBody>
      </p:sp>
    </p:spTree>
    <p:extLst>
      <p:ext uri="{BB962C8B-B14F-4D97-AF65-F5344CB8AC3E}">
        <p14:creationId xmlns:p14="http://schemas.microsoft.com/office/powerpoint/2010/main" val="2143146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70AB2F-B04D-42A6-B9E7-81AA8EA4EC08}" type="slidenum">
              <a:rPr lang="tr-TR" smtClean="0"/>
              <a:t>21</a:t>
            </a:fld>
            <a:endParaRPr lang="tr-TR"/>
          </a:p>
        </p:txBody>
      </p:sp>
    </p:spTree>
    <p:extLst>
      <p:ext uri="{BB962C8B-B14F-4D97-AF65-F5344CB8AC3E}">
        <p14:creationId xmlns:p14="http://schemas.microsoft.com/office/powerpoint/2010/main" val="2143146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70AB2F-B04D-42A6-B9E7-81AA8EA4EC08}" type="slidenum">
              <a:rPr lang="tr-TR" smtClean="0"/>
              <a:t>22</a:t>
            </a:fld>
            <a:endParaRPr lang="tr-TR"/>
          </a:p>
        </p:txBody>
      </p:sp>
    </p:spTree>
    <p:extLst>
      <p:ext uri="{BB962C8B-B14F-4D97-AF65-F5344CB8AC3E}">
        <p14:creationId xmlns:p14="http://schemas.microsoft.com/office/powerpoint/2010/main" val="2143146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70AB2F-B04D-42A6-B9E7-81AA8EA4EC08}" type="slidenum">
              <a:rPr lang="tr-TR" smtClean="0"/>
              <a:t>23</a:t>
            </a:fld>
            <a:endParaRPr lang="tr-TR"/>
          </a:p>
        </p:txBody>
      </p:sp>
    </p:spTree>
    <p:extLst>
      <p:ext uri="{BB962C8B-B14F-4D97-AF65-F5344CB8AC3E}">
        <p14:creationId xmlns:p14="http://schemas.microsoft.com/office/powerpoint/2010/main" val="2143146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5170AB2F-B04D-42A6-B9E7-81AA8EA4EC08}" type="slidenum">
              <a:rPr lang="tr-TR" smtClean="0"/>
              <a:t>24</a:t>
            </a:fld>
            <a:endParaRPr lang="tr-TR"/>
          </a:p>
        </p:txBody>
      </p:sp>
    </p:spTree>
    <p:extLst>
      <p:ext uri="{BB962C8B-B14F-4D97-AF65-F5344CB8AC3E}">
        <p14:creationId xmlns:p14="http://schemas.microsoft.com/office/powerpoint/2010/main" val="2652757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70AB2F-B04D-42A6-B9E7-81AA8EA4EC08}" type="slidenum">
              <a:rPr lang="tr-TR" smtClean="0"/>
              <a:t>25</a:t>
            </a:fld>
            <a:endParaRPr lang="tr-TR"/>
          </a:p>
        </p:txBody>
      </p:sp>
    </p:spTree>
    <p:extLst>
      <p:ext uri="{BB962C8B-B14F-4D97-AF65-F5344CB8AC3E}">
        <p14:creationId xmlns:p14="http://schemas.microsoft.com/office/powerpoint/2010/main" val="23141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170AB2F-B04D-42A6-B9E7-81AA8EA4EC08}" type="slidenum">
              <a:rPr lang="tr-TR" smtClean="0"/>
              <a:t>3</a:t>
            </a:fld>
            <a:endParaRPr lang="tr-TR"/>
          </a:p>
        </p:txBody>
      </p:sp>
    </p:spTree>
    <p:extLst>
      <p:ext uri="{BB962C8B-B14F-4D97-AF65-F5344CB8AC3E}">
        <p14:creationId xmlns:p14="http://schemas.microsoft.com/office/powerpoint/2010/main" val="214314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2000" dirty="0" smtClean="0"/>
              <a:t>This table shows the place of the board of inspection in the administrative structure.</a:t>
            </a:r>
            <a:r>
              <a:rPr lang="tr-TR" sz="2000" dirty="0" smtClean="0"/>
              <a:t> </a:t>
            </a:r>
            <a:r>
              <a:rPr lang="en-US" sz="2000" dirty="0" smtClean="0"/>
              <a:t>The fact that the inspection board is directly subordinate to the minister is a remarkable indicator of the importance given to the inspection.</a:t>
            </a:r>
            <a:endParaRPr sz="2000" dirty="0"/>
          </a:p>
        </p:txBody>
      </p:sp>
    </p:spTree>
    <p:extLst>
      <p:ext uri="{BB962C8B-B14F-4D97-AF65-F5344CB8AC3E}">
        <p14:creationId xmlns:p14="http://schemas.microsoft.com/office/powerpoint/2010/main" val="49954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170AB2F-B04D-42A6-B9E7-81AA8EA4EC08}" type="slidenum">
              <a:rPr lang="tr-TR" smtClean="0"/>
              <a:t>5</a:t>
            </a:fld>
            <a:endParaRPr lang="tr-TR"/>
          </a:p>
        </p:txBody>
      </p:sp>
    </p:spTree>
    <p:extLst>
      <p:ext uri="{BB962C8B-B14F-4D97-AF65-F5344CB8AC3E}">
        <p14:creationId xmlns:p14="http://schemas.microsoft.com/office/powerpoint/2010/main" val="2143146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014550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170AB2F-B04D-42A6-B9E7-81AA8EA4EC08}" type="slidenum">
              <a:rPr lang="tr-TR" smtClean="0"/>
              <a:t>7</a:t>
            </a:fld>
            <a:endParaRPr lang="tr-TR"/>
          </a:p>
        </p:txBody>
      </p:sp>
    </p:spTree>
    <p:extLst>
      <p:ext uri="{BB962C8B-B14F-4D97-AF65-F5344CB8AC3E}">
        <p14:creationId xmlns:p14="http://schemas.microsoft.com/office/powerpoint/2010/main" val="214314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a:t>
            </a:r>
            <a:r>
              <a:rPr lang="en-US" dirty="0" err="1" smtClean="0"/>
              <a:t>ost</a:t>
            </a:r>
            <a:r>
              <a:rPr lang="en-US" dirty="0" smtClean="0"/>
              <a:t> of this budget is used for </a:t>
            </a:r>
            <a:r>
              <a:rPr lang="tr-TR" dirty="0" err="1" smtClean="0"/>
              <a:t>travel</a:t>
            </a:r>
            <a:r>
              <a:rPr lang="tr-TR" dirty="0" smtClean="0"/>
              <a:t>,</a:t>
            </a:r>
            <a:r>
              <a:rPr lang="tr-TR" baseline="0" dirty="0" smtClean="0"/>
              <a:t> </a:t>
            </a:r>
            <a:r>
              <a:rPr lang="tr-TR" baseline="0" dirty="0" err="1" smtClean="0"/>
              <a:t>mileage</a:t>
            </a:r>
            <a:r>
              <a:rPr lang="tr-TR" baseline="0" dirty="0" smtClean="0"/>
              <a:t> </a:t>
            </a:r>
            <a:r>
              <a:rPr lang="en-US" dirty="0" smtClean="0"/>
              <a:t>and accommodation</a:t>
            </a:r>
            <a:r>
              <a:rPr lang="tr-TR" dirty="0" smtClean="0"/>
              <a:t>.</a:t>
            </a:r>
            <a:endParaRPr lang="tr-TR" dirty="0"/>
          </a:p>
        </p:txBody>
      </p:sp>
      <p:sp>
        <p:nvSpPr>
          <p:cNvPr id="4" name="Slayt Numarası Yer Tutucusu 3"/>
          <p:cNvSpPr>
            <a:spLocks noGrp="1"/>
          </p:cNvSpPr>
          <p:nvPr>
            <p:ph type="sldNum" sz="quarter" idx="10"/>
          </p:nvPr>
        </p:nvSpPr>
        <p:spPr/>
        <p:txBody>
          <a:bodyPr/>
          <a:lstStyle/>
          <a:p>
            <a:fld id="{5170AB2F-B04D-42A6-B9E7-81AA8EA4EC08}" type="slidenum">
              <a:rPr lang="tr-TR" smtClean="0"/>
              <a:t>8</a:t>
            </a:fld>
            <a:endParaRPr lang="tr-TR"/>
          </a:p>
        </p:txBody>
      </p:sp>
    </p:spTree>
    <p:extLst>
      <p:ext uri="{BB962C8B-B14F-4D97-AF65-F5344CB8AC3E}">
        <p14:creationId xmlns:p14="http://schemas.microsoft.com/office/powerpoint/2010/main" val="2143146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170AB2F-B04D-42A6-B9E7-81AA8EA4EC08}" type="slidenum">
              <a:rPr lang="tr-TR" smtClean="0"/>
              <a:t>9</a:t>
            </a:fld>
            <a:endParaRPr lang="tr-TR"/>
          </a:p>
        </p:txBody>
      </p:sp>
    </p:spTree>
    <p:extLst>
      <p:ext uri="{BB962C8B-B14F-4D97-AF65-F5344CB8AC3E}">
        <p14:creationId xmlns:p14="http://schemas.microsoft.com/office/powerpoint/2010/main" val="2143146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7" name="Title 6"/>
          <p:cNvSpPr>
            <a:spLocks noGrp="1"/>
          </p:cNvSpPr>
          <p:nvPr>
            <p:ph type="title"/>
          </p:nvPr>
        </p:nvSpPr>
        <p:spPr>
          <a:xfrm>
            <a:off x="1732547" y="84221"/>
            <a:ext cx="10459453" cy="745959"/>
          </a:xfrm>
          <a:prstGeom prst="rect">
            <a:avLst/>
          </a:prstGeom>
        </p:spPr>
        <p:txBody>
          <a:bodyPr anchor="ctr">
            <a:normAutofit/>
          </a:bodyPr>
          <a:lstStyle>
            <a:lvl1pPr algn="r">
              <a:defRPr sz="4000">
                <a:latin typeface="+mj-lt"/>
                <a:cs typeface="Times New Roman" panose="02020603050405020304" pitchFamily="18" charset="0"/>
              </a:defRPr>
            </a:lvl1pPr>
          </a:lstStyle>
          <a:p>
            <a:r>
              <a:rPr lang="en-US" dirty="0" smtClean="0"/>
              <a:t>Click to edit Master title style</a:t>
            </a:r>
            <a:endParaRPr lang="tr-TR" dirty="0"/>
          </a:p>
        </p:txBody>
      </p:sp>
      <p:sp>
        <p:nvSpPr>
          <p:cNvPr id="9" name="Footer Placeholder 8"/>
          <p:cNvSpPr>
            <a:spLocks noGrp="1"/>
          </p:cNvSpPr>
          <p:nvPr>
            <p:ph type="ftr" sz="quarter" idx="10"/>
          </p:nvPr>
        </p:nvSpPr>
        <p:spPr/>
        <p:txBody>
          <a:bodyPr/>
          <a:lstStyle/>
          <a:p>
            <a:pPr>
              <a:defRPr/>
            </a:pPr>
            <a:r>
              <a:rPr lang="tr-TR" smtClean="0">
                <a:solidFill>
                  <a:prstClr val="black">
                    <a:tint val="75000"/>
                  </a:prstClr>
                </a:solidFill>
              </a:rPr>
              <a:t>Şimşek Mert, Sağlık Bilgi Sistemleri Genel Müdürlüğü</a:t>
            </a:r>
            <a:endParaRPr lang="tr-TR" dirty="0">
              <a:solidFill>
                <a:prstClr val="black">
                  <a:tint val="75000"/>
                </a:prstClr>
              </a:solidFill>
            </a:endParaRPr>
          </a:p>
        </p:txBody>
      </p:sp>
      <p:sp>
        <p:nvSpPr>
          <p:cNvPr id="10" name="Slide Number Placeholder 9"/>
          <p:cNvSpPr>
            <a:spLocks noGrp="1"/>
          </p:cNvSpPr>
          <p:nvPr>
            <p:ph type="sldNum" sz="quarter" idx="11"/>
          </p:nvPr>
        </p:nvSpPr>
        <p:spPr/>
        <p:txBody>
          <a:bodyPr/>
          <a:lstStyle/>
          <a:p>
            <a:fld id="{ADE7420A-4BF1-4C14-97B3-D8B8242555C7}" type="slidenum">
              <a:rPr lang="tr-TR" smtClean="0"/>
              <a:pPr/>
              <a:t>‹#›</a:t>
            </a:fld>
            <a:endParaRPr lang="tr-TR"/>
          </a:p>
        </p:txBody>
      </p:sp>
      <p:sp>
        <p:nvSpPr>
          <p:cNvPr id="12" name="Text Placeholder 11"/>
          <p:cNvSpPr>
            <a:spLocks noGrp="1"/>
          </p:cNvSpPr>
          <p:nvPr>
            <p:ph type="body" sz="quarter" idx="12"/>
          </p:nvPr>
        </p:nvSpPr>
        <p:spPr>
          <a:xfrm>
            <a:off x="0" y="1070811"/>
            <a:ext cx="12192000" cy="5650663"/>
          </a:xfrm>
          <a:prstGeom prst="rect">
            <a:avLst/>
          </a:prstGeom>
        </p:spPr>
        <p:txBody>
          <a:bodyPr/>
          <a:lstStyle>
            <a:lvl1pPr>
              <a:defRPr>
                <a:latin typeface="+mj-lt"/>
                <a:cs typeface="Times New Roman" panose="02020603050405020304" pitchFamily="18" charset="0"/>
              </a:defRPr>
            </a:lvl1pPr>
            <a:lvl2pPr>
              <a:defRPr>
                <a:latin typeface="+mj-lt"/>
                <a:cs typeface="Times New Roman" panose="02020603050405020304" pitchFamily="18" charset="0"/>
              </a:defRPr>
            </a:lvl2pPr>
            <a:lvl3pPr>
              <a:defRPr>
                <a:latin typeface="+mj-lt"/>
                <a:cs typeface="Times New Roman" panose="02020603050405020304" pitchFamily="18" charset="0"/>
              </a:defRPr>
            </a:lvl3pPr>
            <a:lvl4pPr>
              <a:defRPr>
                <a:latin typeface="+mj-lt"/>
                <a:cs typeface="Times New Roman" panose="02020603050405020304" pitchFamily="18" charset="0"/>
              </a:defRPr>
            </a:lvl4pPr>
            <a:lvl5pPr>
              <a:defRPr>
                <a:latin typeface="+mj-lt"/>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12322650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12442BC-B88D-4CCE-8608-34CAC7BD21F1}" type="datetimeFigureOut">
              <a:rPr lang="tr-TR" smtClean="0"/>
              <a:t>21.9.2019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4958A76-B58E-4C06-9CE4-DFD156FBFA8A}" type="slidenum">
              <a:rPr lang="tr-TR" smtClean="0"/>
              <a:t>‹#›</a:t>
            </a:fld>
            <a:endParaRPr lang="tr-TR"/>
          </a:p>
        </p:txBody>
      </p:sp>
    </p:spTree>
    <p:extLst>
      <p:ext uri="{BB962C8B-B14F-4D97-AF65-F5344CB8AC3E}">
        <p14:creationId xmlns:p14="http://schemas.microsoft.com/office/powerpoint/2010/main" val="65707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12442BC-B88D-4CCE-8608-34CAC7BD21F1}" type="datetimeFigureOut">
              <a:rPr lang="tr-TR" smtClean="0"/>
              <a:t>21.9.2019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4958A76-B58E-4C06-9CE4-DFD156FBFA8A}" type="slidenum">
              <a:rPr lang="tr-TR" smtClean="0"/>
              <a:t>‹#›</a:t>
            </a:fld>
            <a:endParaRPr lang="tr-TR"/>
          </a:p>
        </p:txBody>
      </p:sp>
    </p:spTree>
    <p:extLst>
      <p:ext uri="{BB962C8B-B14F-4D97-AF65-F5344CB8AC3E}">
        <p14:creationId xmlns:p14="http://schemas.microsoft.com/office/powerpoint/2010/main" val="3501138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12442BC-B88D-4CCE-8608-34CAC7BD21F1}" type="datetimeFigureOut">
              <a:rPr lang="tr-TR" smtClean="0"/>
              <a:t>21.9.2019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4958A76-B58E-4C06-9CE4-DFD156FBFA8A}" type="slidenum">
              <a:rPr lang="tr-TR" smtClean="0"/>
              <a:t>‹#›</a:t>
            </a:fld>
            <a:endParaRPr lang="tr-TR"/>
          </a:p>
        </p:txBody>
      </p:sp>
    </p:spTree>
    <p:extLst>
      <p:ext uri="{BB962C8B-B14F-4D97-AF65-F5344CB8AC3E}">
        <p14:creationId xmlns:p14="http://schemas.microsoft.com/office/powerpoint/2010/main" val="2022051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12442BC-B88D-4CCE-8608-34CAC7BD21F1}" type="datetimeFigureOut">
              <a:rPr lang="tr-TR" smtClean="0"/>
              <a:t>21.9.2019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4958A76-B58E-4C06-9CE4-DFD156FBFA8A}" type="slidenum">
              <a:rPr lang="tr-TR" smtClean="0"/>
              <a:t>‹#›</a:t>
            </a:fld>
            <a:endParaRPr lang="tr-TR"/>
          </a:p>
        </p:txBody>
      </p:sp>
    </p:spTree>
    <p:extLst>
      <p:ext uri="{BB962C8B-B14F-4D97-AF65-F5344CB8AC3E}">
        <p14:creationId xmlns:p14="http://schemas.microsoft.com/office/powerpoint/2010/main" val="1390488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12442BC-B88D-4CCE-8608-34CAC7BD21F1}" type="datetimeFigureOut">
              <a:rPr lang="tr-TR" smtClean="0"/>
              <a:t>21.9.2019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4958A76-B58E-4C06-9CE4-DFD156FBFA8A}" type="slidenum">
              <a:rPr lang="tr-TR" smtClean="0"/>
              <a:t>‹#›</a:t>
            </a:fld>
            <a:endParaRPr lang="tr-TR"/>
          </a:p>
        </p:txBody>
      </p:sp>
    </p:spTree>
    <p:extLst>
      <p:ext uri="{BB962C8B-B14F-4D97-AF65-F5344CB8AC3E}">
        <p14:creationId xmlns:p14="http://schemas.microsoft.com/office/powerpoint/2010/main" val="3331114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2131200" y="2350967"/>
            <a:ext cx="7929600" cy="1546400"/>
          </a:xfrm>
          <a:prstGeom prst="rect">
            <a:avLst/>
          </a:prstGeom>
        </p:spPr>
        <p:txBody>
          <a:bodyPr spcFirstLastPara="1" wrap="square" lIns="91425" tIns="91425" rIns="91425" bIns="91425" anchor="t" anchorCtr="0"/>
          <a:lstStyle>
            <a:lvl1pPr lvl="0" algn="ctr">
              <a:spcBef>
                <a:spcPts val="0"/>
              </a:spcBef>
              <a:spcAft>
                <a:spcPts val="0"/>
              </a:spcAft>
              <a:buClr>
                <a:srgbClr val="FFFFFF"/>
              </a:buClr>
              <a:buSzPts val="4800"/>
              <a:buNone/>
              <a:defRPr sz="6400" b="1">
                <a:solidFill>
                  <a:srgbClr val="FFFFFF"/>
                </a:solidFill>
              </a:defRPr>
            </a:lvl1pPr>
            <a:lvl2pPr lvl="1" algn="ctr">
              <a:spcBef>
                <a:spcPts val="0"/>
              </a:spcBef>
              <a:spcAft>
                <a:spcPts val="0"/>
              </a:spcAft>
              <a:buClr>
                <a:srgbClr val="FFFFFF"/>
              </a:buClr>
              <a:buSzPts val="4800"/>
              <a:buNone/>
              <a:defRPr sz="6400">
                <a:solidFill>
                  <a:srgbClr val="FFFFFF"/>
                </a:solidFill>
              </a:defRPr>
            </a:lvl2pPr>
            <a:lvl3pPr lvl="2" algn="ctr">
              <a:spcBef>
                <a:spcPts val="0"/>
              </a:spcBef>
              <a:spcAft>
                <a:spcPts val="0"/>
              </a:spcAft>
              <a:buClr>
                <a:srgbClr val="FFFFFF"/>
              </a:buClr>
              <a:buSzPts val="4800"/>
              <a:buNone/>
              <a:defRPr sz="6400">
                <a:solidFill>
                  <a:srgbClr val="FFFFFF"/>
                </a:solidFill>
              </a:defRPr>
            </a:lvl3pPr>
            <a:lvl4pPr lvl="3" algn="ctr">
              <a:spcBef>
                <a:spcPts val="0"/>
              </a:spcBef>
              <a:spcAft>
                <a:spcPts val="0"/>
              </a:spcAft>
              <a:buClr>
                <a:srgbClr val="FFFFFF"/>
              </a:buClr>
              <a:buSzPts val="4800"/>
              <a:buNone/>
              <a:defRPr sz="6400">
                <a:solidFill>
                  <a:srgbClr val="FFFFFF"/>
                </a:solidFill>
              </a:defRPr>
            </a:lvl4pPr>
            <a:lvl5pPr lvl="4" algn="ctr">
              <a:spcBef>
                <a:spcPts val="0"/>
              </a:spcBef>
              <a:spcAft>
                <a:spcPts val="0"/>
              </a:spcAft>
              <a:buClr>
                <a:srgbClr val="FFFFFF"/>
              </a:buClr>
              <a:buSzPts val="4800"/>
              <a:buNone/>
              <a:defRPr sz="6400">
                <a:solidFill>
                  <a:srgbClr val="FFFFFF"/>
                </a:solidFill>
              </a:defRPr>
            </a:lvl5pPr>
            <a:lvl6pPr lvl="5" algn="ctr">
              <a:spcBef>
                <a:spcPts val="0"/>
              </a:spcBef>
              <a:spcAft>
                <a:spcPts val="0"/>
              </a:spcAft>
              <a:buClr>
                <a:srgbClr val="FFFFFF"/>
              </a:buClr>
              <a:buSzPts val="4800"/>
              <a:buNone/>
              <a:defRPr sz="6400">
                <a:solidFill>
                  <a:srgbClr val="FFFFFF"/>
                </a:solidFill>
              </a:defRPr>
            </a:lvl6pPr>
            <a:lvl7pPr lvl="6" algn="ctr">
              <a:spcBef>
                <a:spcPts val="0"/>
              </a:spcBef>
              <a:spcAft>
                <a:spcPts val="0"/>
              </a:spcAft>
              <a:buClr>
                <a:srgbClr val="FFFFFF"/>
              </a:buClr>
              <a:buSzPts val="4800"/>
              <a:buNone/>
              <a:defRPr sz="6400">
                <a:solidFill>
                  <a:srgbClr val="FFFFFF"/>
                </a:solidFill>
              </a:defRPr>
            </a:lvl7pPr>
            <a:lvl8pPr lvl="7" algn="ctr">
              <a:spcBef>
                <a:spcPts val="0"/>
              </a:spcBef>
              <a:spcAft>
                <a:spcPts val="0"/>
              </a:spcAft>
              <a:buClr>
                <a:srgbClr val="FFFFFF"/>
              </a:buClr>
              <a:buSzPts val="4800"/>
              <a:buNone/>
              <a:defRPr sz="6400">
                <a:solidFill>
                  <a:srgbClr val="FFFFFF"/>
                </a:solidFill>
              </a:defRPr>
            </a:lvl8pPr>
            <a:lvl9pPr lvl="8" algn="ctr">
              <a:spcBef>
                <a:spcPts val="0"/>
              </a:spcBef>
              <a:spcAft>
                <a:spcPts val="0"/>
              </a:spcAft>
              <a:buClr>
                <a:srgbClr val="FFFFFF"/>
              </a:buClr>
              <a:buSzPts val="4800"/>
              <a:buNone/>
              <a:defRPr sz="6400">
                <a:solidFill>
                  <a:srgbClr val="FFFFFF"/>
                </a:solidFill>
              </a:defRPr>
            </a:lvl9pPr>
          </a:lstStyle>
          <a:p>
            <a:endParaRPr/>
          </a:p>
        </p:txBody>
      </p:sp>
    </p:spTree>
    <p:extLst>
      <p:ext uri="{BB962C8B-B14F-4D97-AF65-F5344CB8AC3E}">
        <p14:creationId xmlns:p14="http://schemas.microsoft.com/office/powerpoint/2010/main" val="252087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aşlık ve İçerik">
    <p:spTree>
      <p:nvGrpSpPr>
        <p:cNvPr id="1" name=""/>
        <p:cNvGrpSpPr/>
        <p:nvPr/>
      </p:nvGrpSpPr>
      <p:grpSpPr>
        <a:xfrm>
          <a:off x="0" y="0"/>
          <a:ext cx="0" cy="0"/>
          <a:chOff x="0" y="0"/>
          <a:chExt cx="0" cy="0"/>
        </a:xfrm>
      </p:grpSpPr>
      <p:sp>
        <p:nvSpPr>
          <p:cNvPr id="7" name="Title 6"/>
          <p:cNvSpPr>
            <a:spLocks noGrp="1"/>
          </p:cNvSpPr>
          <p:nvPr>
            <p:ph type="title"/>
          </p:nvPr>
        </p:nvSpPr>
        <p:spPr>
          <a:xfrm>
            <a:off x="1732548" y="132347"/>
            <a:ext cx="9063789" cy="697833"/>
          </a:xfrm>
          <a:prstGeom prst="rect">
            <a:avLst/>
          </a:prstGeom>
        </p:spPr>
        <p:txBody>
          <a:bodyPr anchor="ctr">
            <a:normAutofit/>
          </a:bodyPr>
          <a:lstStyle>
            <a:lvl1pPr algn="l">
              <a:defRPr sz="4000">
                <a:latin typeface="+mj-lt"/>
                <a:cs typeface="Times New Roman" panose="02020603050405020304" pitchFamily="18" charset="0"/>
              </a:defRPr>
            </a:lvl1pPr>
          </a:lstStyle>
          <a:p>
            <a:r>
              <a:rPr lang="en-US" dirty="0" smtClean="0"/>
              <a:t>Click to edit Master title style</a:t>
            </a:r>
            <a:endParaRPr lang="tr-TR" dirty="0"/>
          </a:p>
        </p:txBody>
      </p:sp>
      <p:sp>
        <p:nvSpPr>
          <p:cNvPr id="9" name="Footer Placeholder 8"/>
          <p:cNvSpPr>
            <a:spLocks noGrp="1"/>
          </p:cNvSpPr>
          <p:nvPr>
            <p:ph type="ftr" sz="quarter" idx="10"/>
          </p:nvPr>
        </p:nvSpPr>
        <p:spPr/>
        <p:txBody>
          <a:bodyPr/>
          <a:lstStyle/>
          <a:p>
            <a:pPr>
              <a:defRPr/>
            </a:pPr>
            <a:r>
              <a:rPr lang="tr-TR" smtClean="0">
                <a:solidFill>
                  <a:prstClr val="black">
                    <a:tint val="75000"/>
                  </a:prstClr>
                </a:solidFill>
              </a:rPr>
              <a:t>Şimşek Mert, Sağlık Bilgi Sistemleri Genel Müdürlüğü</a:t>
            </a:r>
            <a:endParaRPr lang="tr-TR" dirty="0">
              <a:solidFill>
                <a:prstClr val="black">
                  <a:tint val="75000"/>
                </a:prstClr>
              </a:solidFill>
            </a:endParaRPr>
          </a:p>
        </p:txBody>
      </p:sp>
      <p:sp>
        <p:nvSpPr>
          <p:cNvPr id="10" name="Slide Number Placeholder 9"/>
          <p:cNvSpPr>
            <a:spLocks noGrp="1"/>
          </p:cNvSpPr>
          <p:nvPr>
            <p:ph type="sldNum" sz="quarter" idx="11"/>
          </p:nvPr>
        </p:nvSpPr>
        <p:spPr/>
        <p:txBody>
          <a:bodyPr/>
          <a:lstStyle/>
          <a:p>
            <a:fld id="{ADE7420A-4BF1-4C14-97B3-D8B8242555C7}" type="slidenum">
              <a:rPr lang="tr-TR" smtClean="0"/>
              <a:pPr/>
              <a:t>‹#›</a:t>
            </a:fld>
            <a:endParaRPr lang="tr-TR"/>
          </a:p>
        </p:txBody>
      </p:sp>
      <p:sp>
        <p:nvSpPr>
          <p:cNvPr id="6" name="Picture Placeholder 2"/>
          <p:cNvSpPr>
            <a:spLocks noGrp="1"/>
          </p:cNvSpPr>
          <p:nvPr>
            <p:ph type="pic" sz="quarter" idx="12"/>
          </p:nvPr>
        </p:nvSpPr>
        <p:spPr>
          <a:xfrm>
            <a:off x="1" y="1022685"/>
            <a:ext cx="10796337" cy="5333664"/>
          </a:xfrm>
          <a:prstGeom prst="rect">
            <a:avLst/>
          </a:prstGeom>
        </p:spPr>
        <p:txBody>
          <a:bodyPr/>
          <a:lstStyle/>
          <a:p>
            <a:endParaRPr lang="tr-TR" dirty="0"/>
          </a:p>
        </p:txBody>
      </p:sp>
    </p:spTree>
    <p:extLst>
      <p:ext uri="{BB962C8B-B14F-4D97-AF65-F5344CB8AC3E}">
        <p14:creationId xmlns:p14="http://schemas.microsoft.com/office/powerpoint/2010/main" val="26233919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648326"/>
            <a:ext cx="12192000" cy="4451685"/>
          </a:xfrm>
          <a:prstGeom prst="rect">
            <a:avLst/>
          </a:prstGeom>
        </p:spPr>
        <p:txBody>
          <a:bodyPr/>
          <a:lstStyle/>
          <a:p>
            <a:endParaRPr lang="tr-TR" dirty="0"/>
          </a:p>
        </p:txBody>
      </p:sp>
      <p:sp>
        <p:nvSpPr>
          <p:cNvPr id="4" name="Title 3"/>
          <p:cNvSpPr>
            <a:spLocks noGrp="1"/>
          </p:cNvSpPr>
          <p:nvPr>
            <p:ph type="title"/>
          </p:nvPr>
        </p:nvSpPr>
        <p:spPr>
          <a:xfrm>
            <a:off x="3160295" y="1"/>
            <a:ext cx="9031705" cy="1450057"/>
          </a:xfrm>
          <a:prstGeom prst="rect">
            <a:avLst/>
          </a:prstGeom>
        </p:spPr>
        <p:txBody>
          <a:bodyPr anchor="ctr"/>
          <a:lstStyle>
            <a:lvl1pPr algn="r">
              <a:defRPr sz="4000">
                <a:latin typeface="+mj-lt"/>
                <a:cs typeface="Times New Roman" panose="02020603050405020304" pitchFamily="18" charset="0"/>
              </a:defRPr>
            </a:lvl1pPr>
          </a:lstStyle>
          <a:p>
            <a:r>
              <a:rPr lang="en-US" dirty="0" smtClean="0"/>
              <a:t>Click to edit Master title style</a:t>
            </a:r>
            <a:endParaRPr lang="tr-TR" dirty="0"/>
          </a:p>
        </p:txBody>
      </p:sp>
    </p:spTree>
    <p:extLst>
      <p:ext uri="{BB962C8B-B14F-4D97-AF65-F5344CB8AC3E}">
        <p14:creationId xmlns:p14="http://schemas.microsoft.com/office/powerpoint/2010/main" val="3600995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112442BC-B88D-4CCE-8608-34CAC7BD21F1}" type="datetimeFigureOut">
              <a:rPr lang="tr-TR" smtClean="0"/>
              <a:t>21.9.2019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4958A76-B58E-4C06-9CE4-DFD156FBFA8A}" type="slidenum">
              <a:rPr lang="tr-TR" smtClean="0"/>
              <a:t>‹#›</a:t>
            </a:fld>
            <a:endParaRPr lang="tr-TR"/>
          </a:p>
        </p:txBody>
      </p:sp>
    </p:spTree>
    <p:extLst>
      <p:ext uri="{BB962C8B-B14F-4D97-AF65-F5344CB8AC3E}">
        <p14:creationId xmlns:p14="http://schemas.microsoft.com/office/powerpoint/2010/main" val="2303106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12442BC-B88D-4CCE-8608-34CAC7BD21F1}" type="datetimeFigureOut">
              <a:rPr lang="tr-TR" smtClean="0"/>
              <a:t>21.9.2019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4958A76-B58E-4C06-9CE4-DFD156FBFA8A}" type="slidenum">
              <a:rPr lang="tr-TR" smtClean="0"/>
              <a:t>‹#›</a:t>
            </a:fld>
            <a:endParaRPr lang="tr-TR"/>
          </a:p>
        </p:txBody>
      </p:sp>
    </p:spTree>
    <p:extLst>
      <p:ext uri="{BB962C8B-B14F-4D97-AF65-F5344CB8AC3E}">
        <p14:creationId xmlns:p14="http://schemas.microsoft.com/office/powerpoint/2010/main" val="249778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112442BC-B88D-4CCE-8608-34CAC7BD21F1}" type="datetimeFigureOut">
              <a:rPr lang="tr-TR" smtClean="0"/>
              <a:t>21.9.2019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4958A76-B58E-4C06-9CE4-DFD156FBFA8A}" type="slidenum">
              <a:rPr lang="tr-TR" smtClean="0"/>
              <a:t>‹#›</a:t>
            </a:fld>
            <a:endParaRPr lang="tr-TR"/>
          </a:p>
        </p:txBody>
      </p:sp>
    </p:spTree>
    <p:extLst>
      <p:ext uri="{BB962C8B-B14F-4D97-AF65-F5344CB8AC3E}">
        <p14:creationId xmlns:p14="http://schemas.microsoft.com/office/powerpoint/2010/main" val="1757587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12442BC-B88D-4CCE-8608-34CAC7BD21F1}" type="datetimeFigureOut">
              <a:rPr lang="tr-TR" smtClean="0"/>
              <a:t>21.9.2019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4958A76-B58E-4C06-9CE4-DFD156FBFA8A}" type="slidenum">
              <a:rPr lang="tr-TR" smtClean="0"/>
              <a:t>‹#›</a:t>
            </a:fld>
            <a:endParaRPr lang="tr-TR"/>
          </a:p>
        </p:txBody>
      </p:sp>
    </p:spTree>
    <p:extLst>
      <p:ext uri="{BB962C8B-B14F-4D97-AF65-F5344CB8AC3E}">
        <p14:creationId xmlns:p14="http://schemas.microsoft.com/office/powerpoint/2010/main" val="4055301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12442BC-B88D-4CCE-8608-34CAC7BD21F1}" type="datetimeFigureOut">
              <a:rPr lang="tr-TR" smtClean="0"/>
              <a:t>21.9.2019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4958A76-B58E-4C06-9CE4-DFD156FBFA8A}" type="slidenum">
              <a:rPr lang="tr-TR" smtClean="0"/>
              <a:t>‹#›</a:t>
            </a:fld>
            <a:endParaRPr lang="tr-TR"/>
          </a:p>
        </p:txBody>
      </p:sp>
    </p:spTree>
    <p:extLst>
      <p:ext uri="{BB962C8B-B14F-4D97-AF65-F5344CB8AC3E}">
        <p14:creationId xmlns:p14="http://schemas.microsoft.com/office/powerpoint/2010/main" val="80424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12442BC-B88D-4CCE-8608-34CAC7BD21F1}" type="datetimeFigureOut">
              <a:rPr lang="tr-TR" smtClean="0"/>
              <a:t>21.9.2019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4958A76-B58E-4C06-9CE4-DFD156FBFA8A}" type="slidenum">
              <a:rPr lang="tr-TR" smtClean="0"/>
              <a:t>‹#›</a:t>
            </a:fld>
            <a:endParaRPr lang="tr-TR"/>
          </a:p>
        </p:txBody>
      </p:sp>
    </p:spTree>
    <p:extLst>
      <p:ext uri="{BB962C8B-B14F-4D97-AF65-F5344CB8AC3E}">
        <p14:creationId xmlns:p14="http://schemas.microsoft.com/office/powerpoint/2010/main" val="10683733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5" name="4 Altbilgi Yer Tutucusu"/>
          <p:cNvSpPr>
            <a:spLocks noGrp="1"/>
          </p:cNvSpPr>
          <p:nvPr>
            <p:ph type="ftr" sz="quarter" idx="3"/>
          </p:nvPr>
        </p:nvSpPr>
        <p:spPr>
          <a:xfrm>
            <a:off x="187157" y="6356350"/>
            <a:ext cx="472172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r>
              <a:rPr lang="tr-TR" smtClean="0">
                <a:solidFill>
                  <a:prstClr val="black">
                    <a:tint val="75000"/>
                  </a:prstClr>
                </a:solidFill>
              </a:rPr>
              <a:t>Şimşek Mert, Sağlık Bilgi Sistemleri Genel Müdürlüğü</a:t>
            </a:r>
            <a:endParaRPr lang="tr-TR" dirty="0">
              <a:solidFill>
                <a:prstClr val="black">
                  <a:tint val="75000"/>
                </a:prstClr>
              </a:solidFill>
            </a:endParaRP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457200"/>
            <a:fld id="{ADE7420A-4BF1-4C14-97B3-D8B8242555C7}" type="slidenum">
              <a:rPr lang="tr-TR" smtClean="0"/>
              <a:pPr defTabSz="457200"/>
              <a:t>‹#›</a:t>
            </a:fld>
            <a:endParaRPr lang="tr-TR"/>
          </a:p>
        </p:txBody>
      </p:sp>
    </p:spTree>
    <p:extLst>
      <p:ext uri="{BB962C8B-B14F-4D97-AF65-F5344CB8AC3E}">
        <p14:creationId xmlns:p14="http://schemas.microsoft.com/office/powerpoint/2010/main" val="4226350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76D4D-7E10-49A6-AA5F-F98E4F53790C}" type="datetimeFigureOut">
              <a:rPr lang="tr-TR" smtClean="0"/>
              <a:t>21.9.2019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defRPr/>
            </a:pPr>
            <a:r>
              <a:rPr lang="tr-TR" smtClean="0">
                <a:solidFill>
                  <a:prstClr val="black">
                    <a:tint val="75000"/>
                  </a:prstClr>
                </a:solidFill>
              </a:rPr>
              <a:t>Şimşek Mert, Sağlık Bilgi Sistemleri Genel Müdürlüğü</a:t>
            </a:r>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DE7420A-4BF1-4C14-97B3-D8B8242555C7}" type="slidenum">
              <a:rPr lang="tr-TR" smtClean="0"/>
              <a:pPr defTabSz="457200"/>
              <a:t>‹#›</a:t>
            </a:fld>
            <a:endParaRPr lang="tr-TR"/>
          </a:p>
        </p:txBody>
      </p:sp>
    </p:spTree>
    <p:extLst>
      <p:ext uri="{BB962C8B-B14F-4D97-AF65-F5344CB8AC3E}">
        <p14:creationId xmlns:p14="http://schemas.microsoft.com/office/powerpoint/2010/main" val="365301804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4"/>
          <a:stretch>
            <a:fillRect/>
          </a:stretch>
        </p:blipFill>
        <p:spPr>
          <a:xfrm>
            <a:off x="4456407" y="775795"/>
            <a:ext cx="3599424" cy="3600000"/>
          </a:xfrm>
          <a:prstGeom prst="rect">
            <a:avLst/>
          </a:prstGeom>
        </p:spPr>
      </p:pic>
      <p:pic>
        <p:nvPicPr>
          <p:cNvPr id="13" name="Resim 12"/>
          <p:cNvPicPr>
            <a:picLocks noChangeAspect="1"/>
          </p:cNvPicPr>
          <p:nvPr/>
        </p:nvPicPr>
        <p:blipFill>
          <a:blip r:embed="rId5"/>
          <a:stretch>
            <a:fillRect/>
          </a:stretch>
        </p:blipFill>
        <p:spPr>
          <a:xfrm rot="10800000">
            <a:off x="183093" y="154380"/>
            <a:ext cx="2696638" cy="2664536"/>
          </a:xfrm>
          <a:prstGeom prst="rect">
            <a:avLst/>
          </a:prstGeom>
        </p:spPr>
      </p:pic>
      <p:sp>
        <p:nvSpPr>
          <p:cNvPr id="11" name="Dikdörtgen 10"/>
          <p:cNvSpPr/>
          <p:nvPr/>
        </p:nvSpPr>
        <p:spPr>
          <a:xfrm>
            <a:off x="3247940" y="4326983"/>
            <a:ext cx="6230836" cy="1569660"/>
          </a:xfrm>
          <a:prstGeom prst="rect">
            <a:avLst/>
          </a:prstGeom>
        </p:spPr>
        <p:txBody>
          <a:bodyPr wrap="square">
            <a:spAutoFit/>
          </a:bodyPr>
          <a:lstStyle/>
          <a:p>
            <a:pPr lvl="0" algn="ctr"/>
            <a:r>
              <a:rPr lang="tr-TR" sz="3200" b="1" dirty="0">
                <a:latin typeface="Times New Roman" panose="02020603050405020304" pitchFamily="18" charset="0"/>
                <a:cs typeface="Times New Roman" panose="02020603050405020304" pitchFamily="18" charset="0"/>
              </a:rPr>
              <a:t>Budget </a:t>
            </a:r>
            <a:r>
              <a:rPr lang="tr-TR" sz="3200" b="1" dirty="0" err="1">
                <a:latin typeface="Times New Roman" panose="02020603050405020304" pitchFamily="18" charset="0"/>
                <a:cs typeface="Times New Roman" panose="02020603050405020304" pitchFamily="18" charset="0"/>
              </a:rPr>
              <a:t>and</a:t>
            </a:r>
            <a:r>
              <a:rPr lang="tr-TR" sz="3200" b="1" dirty="0">
                <a:latin typeface="Times New Roman" panose="02020603050405020304" pitchFamily="18" charset="0"/>
                <a:cs typeface="Times New Roman" panose="02020603050405020304" pitchFamily="18" charset="0"/>
              </a:rPr>
              <a:t> </a:t>
            </a:r>
            <a:r>
              <a:rPr lang="tr-TR" sz="3200" b="1" dirty="0" err="1">
                <a:latin typeface="Times New Roman" panose="02020603050405020304" pitchFamily="18" charset="0"/>
                <a:cs typeface="Times New Roman" panose="02020603050405020304" pitchFamily="18" charset="0"/>
              </a:rPr>
              <a:t>Personnel</a:t>
            </a:r>
            <a:r>
              <a:rPr lang="tr-TR" sz="3200" b="1" dirty="0">
                <a:latin typeface="Times New Roman" panose="02020603050405020304" pitchFamily="18" charset="0"/>
                <a:cs typeface="Times New Roman" panose="02020603050405020304" pitchFamily="18" charset="0"/>
              </a:rPr>
              <a:t> </a:t>
            </a:r>
            <a:r>
              <a:rPr lang="tr-TR" sz="3200" b="1" dirty="0" err="1">
                <a:latin typeface="Times New Roman" panose="02020603050405020304" pitchFamily="18" charset="0"/>
                <a:cs typeface="Times New Roman" panose="02020603050405020304" pitchFamily="18" charset="0"/>
              </a:rPr>
              <a:t>A</a:t>
            </a:r>
            <a:r>
              <a:rPr lang="tr-TR" sz="3200" b="1" dirty="0" err="1" smtClean="0">
                <a:latin typeface="Times New Roman" panose="02020603050405020304" pitchFamily="18" charset="0"/>
                <a:cs typeface="Times New Roman" panose="02020603050405020304" pitchFamily="18" charset="0"/>
              </a:rPr>
              <a:t>llocation</a:t>
            </a:r>
            <a:r>
              <a:rPr lang="tr-TR" sz="3200" b="1" dirty="0" smtClean="0">
                <a:latin typeface="Times New Roman" panose="02020603050405020304" pitchFamily="18" charset="0"/>
                <a:cs typeface="Times New Roman" panose="02020603050405020304" pitchFamily="18" charset="0"/>
              </a:rPr>
              <a:t> </a:t>
            </a:r>
            <a:r>
              <a:rPr lang="tr-TR" sz="3200" b="1" dirty="0" err="1">
                <a:latin typeface="Times New Roman" panose="02020603050405020304" pitchFamily="18" charset="0"/>
                <a:cs typeface="Times New Roman" panose="02020603050405020304" pitchFamily="18" charset="0"/>
              </a:rPr>
              <a:t>and</a:t>
            </a:r>
            <a:r>
              <a:rPr lang="tr-TR" sz="3200" b="1" dirty="0">
                <a:latin typeface="Times New Roman" panose="02020603050405020304" pitchFamily="18" charset="0"/>
                <a:cs typeface="Times New Roman" panose="02020603050405020304" pitchFamily="18" charset="0"/>
              </a:rPr>
              <a:t> </a:t>
            </a:r>
            <a:r>
              <a:rPr lang="tr-TR" sz="3200" b="1" dirty="0" err="1">
                <a:latin typeface="Times New Roman" panose="02020603050405020304" pitchFamily="18" charset="0"/>
                <a:cs typeface="Times New Roman" panose="02020603050405020304" pitchFamily="18" charset="0"/>
              </a:rPr>
              <a:t>P</a:t>
            </a:r>
            <a:r>
              <a:rPr lang="tr-TR" sz="3200" b="1" dirty="0" err="1" smtClean="0">
                <a:latin typeface="Times New Roman" panose="02020603050405020304" pitchFamily="18" charset="0"/>
                <a:cs typeface="Times New Roman" panose="02020603050405020304" pitchFamily="18" charset="0"/>
              </a:rPr>
              <a:t>rioritisation</a:t>
            </a:r>
            <a:r>
              <a:rPr lang="tr-TR" sz="3200" b="1" dirty="0" smtClean="0">
                <a:latin typeface="Times New Roman" panose="02020603050405020304" pitchFamily="18" charset="0"/>
                <a:cs typeface="Times New Roman" panose="02020603050405020304" pitchFamily="18" charset="0"/>
              </a:rPr>
              <a:t> </a:t>
            </a:r>
            <a:r>
              <a:rPr lang="tr-TR" sz="3200" b="1" dirty="0">
                <a:latin typeface="Times New Roman" panose="02020603050405020304" pitchFamily="18" charset="0"/>
                <a:cs typeface="Times New Roman" panose="02020603050405020304" pitchFamily="18" charset="0"/>
              </a:rPr>
              <a:t>of </a:t>
            </a:r>
            <a:r>
              <a:rPr lang="tr-TR" sz="3200" b="1" dirty="0" err="1" smtClean="0">
                <a:latin typeface="Times New Roman" panose="02020603050405020304" pitchFamily="18" charset="0"/>
                <a:cs typeface="Times New Roman" panose="02020603050405020304" pitchFamily="18" charset="0"/>
              </a:rPr>
              <a:t>Inspection</a:t>
            </a:r>
            <a:r>
              <a:rPr lang="tr-TR" sz="3200" b="1" dirty="0" smtClean="0">
                <a:latin typeface="Times New Roman" panose="02020603050405020304" pitchFamily="18" charset="0"/>
                <a:cs typeface="Times New Roman" panose="02020603050405020304" pitchFamily="18" charset="0"/>
              </a:rPr>
              <a:t> </a:t>
            </a:r>
            <a:r>
              <a:rPr lang="tr-TR" sz="3200" b="1" dirty="0" err="1">
                <a:latin typeface="Times New Roman" panose="02020603050405020304" pitchFamily="18" charset="0"/>
                <a:cs typeface="Times New Roman" panose="02020603050405020304" pitchFamily="18" charset="0"/>
              </a:rPr>
              <a:t>A</a:t>
            </a:r>
            <a:r>
              <a:rPr lang="tr-TR" sz="3200" b="1" dirty="0" err="1" smtClean="0">
                <a:latin typeface="Times New Roman" panose="02020603050405020304" pitchFamily="18" charset="0"/>
                <a:cs typeface="Times New Roman" panose="02020603050405020304" pitchFamily="18" charset="0"/>
              </a:rPr>
              <a:t>ctivities</a:t>
            </a:r>
            <a:r>
              <a:rPr lang="tr-TR" sz="3200" b="1" dirty="0" smtClean="0">
                <a:latin typeface="Times New Roman" panose="02020603050405020304" pitchFamily="18" charset="0"/>
                <a:cs typeface="Times New Roman" panose="02020603050405020304" pitchFamily="18" charset="0"/>
              </a:rPr>
              <a:t> </a:t>
            </a:r>
            <a:r>
              <a:rPr lang="tr-TR" sz="3200" b="1" dirty="0">
                <a:latin typeface="Times New Roman" panose="02020603050405020304" pitchFamily="18" charset="0"/>
                <a:cs typeface="Times New Roman" panose="02020603050405020304" pitchFamily="18" charset="0"/>
              </a:rPr>
              <a:t>in </a:t>
            </a:r>
            <a:r>
              <a:rPr lang="tr-TR" sz="3200" b="1" dirty="0" err="1">
                <a:latin typeface="Times New Roman" panose="02020603050405020304" pitchFamily="18" charset="0"/>
                <a:cs typeface="Times New Roman" panose="02020603050405020304" pitchFamily="18" charset="0"/>
              </a:rPr>
              <a:t>Turkey</a:t>
            </a:r>
            <a:endParaRPr lang="tr-TR" sz="3200" b="1" dirty="0">
              <a:latin typeface="Times New Roman" panose="02020603050405020304" pitchFamily="18" charset="0"/>
              <a:cs typeface="Times New Roman" panose="02020603050405020304" pitchFamily="18" charset="0"/>
            </a:endParaRPr>
          </a:p>
        </p:txBody>
      </p:sp>
      <p:sp>
        <p:nvSpPr>
          <p:cNvPr id="5" name="Dikdörtgen 4"/>
          <p:cNvSpPr/>
          <p:nvPr/>
        </p:nvSpPr>
        <p:spPr>
          <a:xfrm>
            <a:off x="5138148" y="5994160"/>
            <a:ext cx="2450420" cy="707886"/>
          </a:xfrm>
          <a:prstGeom prst="rect">
            <a:avLst/>
          </a:prstGeom>
        </p:spPr>
        <p:txBody>
          <a:bodyPr wrap="square">
            <a:spAutoFit/>
          </a:bodyPr>
          <a:lstStyle/>
          <a:p>
            <a:pPr algn="ctr"/>
            <a:r>
              <a:rPr lang="tr-TR" sz="2000" b="1" dirty="0" err="1" smtClean="0">
                <a:latin typeface="Times New Roman" panose="02020603050405020304" pitchFamily="18" charset="0"/>
                <a:cs typeface="Times New Roman" panose="02020603050405020304" pitchFamily="18" charset="0"/>
              </a:rPr>
              <a:t>Malmö</a:t>
            </a:r>
            <a:endParaRPr lang="tr-TR" sz="2000" b="1" dirty="0">
              <a:latin typeface="Times New Roman" panose="02020603050405020304" pitchFamily="18" charset="0"/>
              <a:cs typeface="Times New Roman" panose="02020603050405020304" pitchFamily="18" charset="0"/>
            </a:endParaRPr>
          </a:p>
          <a:p>
            <a:pPr algn="ctr"/>
            <a:r>
              <a:rPr lang="tr-TR" sz="2000" b="1" dirty="0" err="1" smtClean="0">
                <a:latin typeface="Times New Roman" panose="02020603050405020304" pitchFamily="18" charset="0"/>
                <a:cs typeface="Times New Roman" panose="02020603050405020304" pitchFamily="18" charset="0"/>
              </a:rPr>
              <a:t>September</a:t>
            </a:r>
            <a:r>
              <a:rPr lang="tr-TR" sz="2000" b="1" dirty="0" smtClean="0">
                <a:latin typeface="Times New Roman" panose="02020603050405020304" pitchFamily="18" charset="0"/>
                <a:cs typeface="Times New Roman" panose="02020603050405020304" pitchFamily="18" charset="0"/>
              </a:rPr>
              <a:t> 2019</a:t>
            </a:r>
            <a:endParaRPr lang="tr-TR" sz="2000" dirty="0"/>
          </a:p>
        </p:txBody>
      </p:sp>
      <p:pic>
        <p:nvPicPr>
          <p:cNvPr id="2" name="Resim 1"/>
          <p:cNvPicPr>
            <a:picLocks noChangeAspect="1"/>
          </p:cNvPicPr>
          <p:nvPr/>
        </p:nvPicPr>
        <p:blipFill>
          <a:blip r:embed="rId5"/>
          <a:stretch>
            <a:fillRect/>
          </a:stretch>
        </p:blipFill>
        <p:spPr>
          <a:xfrm>
            <a:off x="9264298" y="4076516"/>
            <a:ext cx="2696638" cy="2664536"/>
          </a:xfrm>
          <a:prstGeom prst="rect">
            <a:avLst/>
          </a:prstGeom>
        </p:spPr>
      </p:pic>
      <p:pic>
        <p:nvPicPr>
          <p:cNvPr id="12" name="Resim 11"/>
          <p:cNvPicPr>
            <a:picLocks noChangeAspect="1"/>
          </p:cNvPicPr>
          <p:nvPr/>
        </p:nvPicPr>
        <p:blipFill>
          <a:blip r:embed="rId5"/>
          <a:stretch>
            <a:fillRect/>
          </a:stretch>
        </p:blipFill>
        <p:spPr>
          <a:xfrm rot="5400000">
            <a:off x="240242" y="4060465"/>
            <a:ext cx="2696638" cy="2664536"/>
          </a:xfrm>
          <a:prstGeom prst="rect">
            <a:avLst/>
          </a:prstGeom>
        </p:spPr>
      </p:pic>
      <p:pic>
        <p:nvPicPr>
          <p:cNvPr id="14" name="Resim 13"/>
          <p:cNvPicPr>
            <a:picLocks noChangeAspect="1"/>
          </p:cNvPicPr>
          <p:nvPr/>
        </p:nvPicPr>
        <p:blipFill>
          <a:blip r:embed="rId5"/>
          <a:stretch>
            <a:fillRect/>
          </a:stretch>
        </p:blipFill>
        <p:spPr>
          <a:xfrm rot="16200000">
            <a:off x="9280349" y="170431"/>
            <a:ext cx="2696638" cy="2664536"/>
          </a:xfrm>
          <a:prstGeom prst="rect">
            <a:avLst/>
          </a:prstGeom>
        </p:spPr>
      </p:pic>
    </p:spTree>
    <p:extLst>
      <p:ext uri="{BB962C8B-B14F-4D97-AF65-F5344CB8AC3E}">
        <p14:creationId xmlns:p14="http://schemas.microsoft.com/office/powerpoint/2010/main" val="409245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3607029942"/>
              </p:ext>
            </p:extLst>
          </p:nvPr>
        </p:nvGraphicFramePr>
        <p:xfrm>
          <a:off x="600075" y="1157287"/>
          <a:ext cx="10172702" cy="4854352"/>
        </p:xfrm>
        <a:graphic>
          <a:graphicData uri="http://schemas.openxmlformats.org/drawingml/2006/table">
            <a:tbl>
              <a:tblPr firstRow="1" firstCol="1" bandRow="1">
                <a:tableStyleId>{B301B821-A1FF-4177-AEE7-76D212191A09}</a:tableStyleId>
              </a:tblPr>
              <a:tblGrid>
                <a:gridCol w="5086351"/>
                <a:gridCol w="5086351"/>
              </a:tblGrid>
              <a:tr h="1144507">
                <a:tc>
                  <a:txBody>
                    <a:bodyPr/>
                    <a:lstStyle/>
                    <a:p>
                      <a:pPr algn="ctr">
                        <a:lnSpc>
                          <a:spcPct val="107000"/>
                        </a:lnSpc>
                        <a:spcAft>
                          <a:spcPts val="0"/>
                        </a:spcAft>
                      </a:pPr>
                      <a:r>
                        <a:rPr lang="tr-TR" sz="2800" dirty="0" err="1">
                          <a:effectLst/>
                          <a:latin typeface="Times New Roman" panose="02020603050405020304" pitchFamily="18" charset="0"/>
                          <a:cs typeface="Times New Roman" panose="02020603050405020304" pitchFamily="18" charset="0"/>
                        </a:rPr>
                        <a:t>Number</a:t>
                      </a:r>
                      <a:r>
                        <a:rPr lang="tr-TR" sz="2800" dirty="0">
                          <a:effectLst/>
                          <a:latin typeface="Times New Roman" panose="02020603050405020304" pitchFamily="18" charset="0"/>
                          <a:cs typeface="Times New Roman" panose="02020603050405020304" pitchFamily="18" charset="0"/>
                        </a:rPr>
                        <a:t> of </a:t>
                      </a:r>
                      <a:r>
                        <a:rPr lang="tr-TR" sz="2800" dirty="0" err="1" smtClean="0">
                          <a:effectLst/>
                          <a:latin typeface="Times New Roman" panose="02020603050405020304" pitchFamily="18" charset="0"/>
                          <a:cs typeface="Times New Roman" panose="02020603050405020304" pitchFamily="18" charset="0"/>
                        </a:rPr>
                        <a:t>Inspectors</a:t>
                      </a:r>
                      <a:r>
                        <a:rPr lang="tr-TR" sz="2800" dirty="0">
                          <a:effectLst/>
                          <a:latin typeface="Times New Roman" panose="02020603050405020304" pitchFamily="18" charset="0"/>
                          <a:cs typeface="Times New Roman" panose="02020603050405020304" pitchFamily="18" charset="0"/>
                        </a:rPr>
                        <a:t>:            </a:t>
                      </a:r>
                      <a:endParaRPr lang="tr-TR"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7000"/>
                        </a:lnSpc>
                        <a:spcAft>
                          <a:spcPts val="0"/>
                        </a:spcAft>
                      </a:pPr>
                      <a:r>
                        <a:rPr lang="tr-TR" sz="2800" dirty="0">
                          <a:effectLst/>
                          <a:latin typeface="Times New Roman" panose="02020603050405020304" pitchFamily="18" charset="0"/>
                          <a:cs typeface="Times New Roman" panose="02020603050405020304" pitchFamily="18" charset="0"/>
                        </a:rPr>
                        <a:t>146 (</a:t>
                      </a:r>
                      <a:r>
                        <a:rPr lang="tr-TR" sz="2800" dirty="0" err="1">
                          <a:effectLst/>
                          <a:latin typeface="Times New Roman" panose="02020603050405020304" pitchFamily="18" charset="0"/>
                          <a:cs typeface="Times New Roman" panose="02020603050405020304" pitchFamily="18" charset="0"/>
                        </a:rPr>
                        <a:t>Including</a:t>
                      </a:r>
                      <a:r>
                        <a:rPr lang="tr-TR" sz="2800" dirty="0">
                          <a:effectLst/>
                          <a:latin typeface="Times New Roman" panose="02020603050405020304" pitchFamily="18" charset="0"/>
                          <a:cs typeface="Times New Roman" panose="02020603050405020304" pitchFamily="18" charset="0"/>
                        </a:rPr>
                        <a:t> </a:t>
                      </a:r>
                      <a:r>
                        <a:rPr lang="tr-TR" sz="2800" dirty="0" err="1">
                          <a:effectLst/>
                          <a:latin typeface="Times New Roman" panose="02020603050405020304" pitchFamily="18" charset="0"/>
                          <a:cs typeface="Times New Roman" panose="02020603050405020304" pitchFamily="18" charset="0"/>
                        </a:rPr>
                        <a:t>the</a:t>
                      </a:r>
                      <a:r>
                        <a:rPr lang="tr-TR" sz="2800" dirty="0">
                          <a:effectLst/>
                          <a:latin typeface="Times New Roman" panose="02020603050405020304" pitchFamily="18" charset="0"/>
                          <a:cs typeface="Times New Roman" panose="02020603050405020304" pitchFamily="18" charset="0"/>
                        </a:rPr>
                        <a:t> </a:t>
                      </a:r>
                      <a:r>
                        <a:rPr lang="tr-TR" sz="2800" dirty="0" err="1">
                          <a:effectLst/>
                          <a:latin typeface="Times New Roman" panose="02020603050405020304" pitchFamily="18" charset="0"/>
                          <a:cs typeface="Times New Roman" panose="02020603050405020304" pitchFamily="18" charset="0"/>
                        </a:rPr>
                        <a:t>president</a:t>
                      </a:r>
                      <a:r>
                        <a:rPr lang="tr-TR" sz="2800" dirty="0">
                          <a:effectLst/>
                          <a:latin typeface="Times New Roman" panose="02020603050405020304" pitchFamily="18" charset="0"/>
                          <a:cs typeface="Times New Roman" panose="02020603050405020304" pitchFamily="18" charset="0"/>
                        </a:rPr>
                        <a:t>, </a:t>
                      </a:r>
                      <a:r>
                        <a:rPr lang="tr-TR" sz="2800" dirty="0" err="1">
                          <a:effectLst/>
                          <a:latin typeface="Times New Roman" panose="02020603050405020304" pitchFamily="18" charset="0"/>
                          <a:cs typeface="Times New Roman" panose="02020603050405020304" pitchFamily="18" charset="0"/>
                        </a:rPr>
                        <a:t>vice</a:t>
                      </a:r>
                      <a:r>
                        <a:rPr lang="tr-TR" sz="2800" dirty="0">
                          <a:effectLst/>
                          <a:latin typeface="Times New Roman" panose="02020603050405020304" pitchFamily="18" charset="0"/>
                          <a:cs typeface="Times New Roman" panose="02020603050405020304" pitchFamily="18" charset="0"/>
                        </a:rPr>
                        <a:t> </a:t>
                      </a:r>
                      <a:r>
                        <a:rPr lang="tr-TR" sz="2800" dirty="0" err="1">
                          <a:effectLst/>
                          <a:latin typeface="Times New Roman" panose="02020603050405020304" pitchFamily="18" charset="0"/>
                          <a:cs typeface="Times New Roman" panose="02020603050405020304" pitchFamily="18" charset="0"/>
                        </a:rPr>
                        <a:t>presidents</a:t>
                      </a:r>
                      <a:r>
                        <a:rPr lang="tr-TR" sz="2800" dirty="0">
                          <a:effectLst/>
                          <a:latin typeface="Times New Roman" panose="02020603050405020304" pitchFamily="18" charset="0"/>
                          <a:cs typeface="Times New Roman" panose="02020603050405020304" pitchFamily="18" charset="0"/>
                        </a:rPr>
                        <a:t> </a:t>
                      </a:r>
                      <a:r>
                        <a:rPr lang="tr-TR" sz="2800" dirty="0" err="1">
                          <a:effectLst/>
                          <a:latin typeface="Times New Roman" panose="02020603050405020304" pitchFamily="18" charset="0"/>
                          <a:cs typeface="Times New Roman" panose="02020603050405020304" pitchFamily="18" charset="0"/>
                        </a:rPr>
                        <a:t>and</a:t>
                      </a:r>
                      <a:r>
                        <a:rPr lang="tr-TR" sz="2800" dirty="0">
                          <a:effectLst/>
                          <a:latin typeface="Times New Roman" panose="02020603050405020304" pitchFamily="18" charset="0"/>
                          <a:cs typeface="Times New Roman" panose="02020603050405020304" pitchFamily="18" charset="0"/>
                        </a:rPr>
                        <a:t> </a:t>
                      </a:r>
                      <a:r>
                        <a:rPr lang="tr-TR" sz="2800" dirty="0" smtClean="0">
                          <a:effectLst/>
                          <a:latin typeface="Times New Roman" panose="02020603050405020304" pitchFamily="18" charset="0"/>
                          <a:cs typeface="Times New Roman" panose="02020603050405020304" pitchFamily="18" charset="0"/>
                        </a:rPr>
                        <a:t>rapporteurs)</a:t>
                      </a:r>
                      <a:endParaRPr lang="tr-TR" sz="2400" dirty="0">
                        <a:effectLst/>
                        <a:latin typeface="Times New Roman" panose="02020603050405020304" pitchFamily="18" charset="0"/>
                        <a:ea typeface="Calibri"/>
                        <a:cs typeface="Times New Roman" panose="02020603050405020304" pitchFamily="18" charset="0"/>
                      </a:endParaRPr>
                    </a:p>
                  </a:txBody>
                  <a:tcPr marL="68580" marR="68580" marT="0" marB="0"/>
                </a:tc>
              </a:tr>
              <a:tr h="559343">
                <a:tc>
                  <a:txBody>
                    <a:bodyPr/>
                    <a:lstStyle/>
                    <a:p>
                      <a:pPr algn="ctr">
                        <a:lnSpc>
                          <a:spcPct val="107000"/>
                        </a:lnSpc>
                        <a:spcAft>
                          <a:spcPts val="0"/>
                        </a:spcAft>
                      </a:pPr>
                      <a:r>
                        <a:rPr lang="tr-TR" sz="2800" dirty="0" err="1">
                          <a:effectLst/>
                          <a:latin typeface="Times New Roman" panose="02020603050405020304" pitchFamily="18" charset="0"/>
                          <a:cs typeface="Times New Roman" panose="02020603050405020304" pitchFamily="18" charset="0"/>
                        </a:rPr>
                        <a:t>Number</a:t>
                      </a:r>
                      <a:r>
                        <a:rPr lang="tr-TR" sz="2800" dirty="0">
                          <a:effectLst/>
                          <a:latin typeface="Times New Roman" panose="02020603050405020304" pitchFamily="18" charset="0"/>
                          <a:cs typeface="Times New Roman" panose="02020603050405020304" pitchFamily="18" charset="0"/>
                        </a:rPr>
                        <a:t> of </a:t>
                      </a:r>
                      <a:r>
                        <a:rPr lang="tr-TR" sz="2800" dirty="0" err="1" smtClean="0">
                          <a:effectLst/>
                          <a:latin typeface="Times New Roman" panose="02020603050405020304" pitchFamily="18" charset="0"/>
                          <a:cs typeface="Times New Roman" panose="02020603050405020304" pitchFamily="18" charset="0"/>
                        </a:rPr>
                        <a:t>Inspectors</a:t>
                      </a:r>
                      <a:r>
                        <a:rPr lang="tr-TR" sz="2800" dirty="0">
                          <a:effectLst/>
                          <a:latin typeface="Times New Roman" panose="02020603050405020304" pitchFamily="18" charset="0"/>
                          <a:cs typeface="Times New Roman" panose="02020603050405020304" pitchFamily="18" charset="0"/>
                        </a:rPr>
                        <a:t>:   </a:t>
                      </a:r>
                      <a:endParaRPr lang="tr-TR"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7000"/>
                        </a:lnSpc>
                        <a:spcAft>
                          <a:spcPts val="0"/>
                        </a:spcAft>
                      </a:pPr>
                      <a:r>
                        <a:rPr lang="tr-TR" sz="2800" dirty="0">
                          <a:effectLst/>
                          <a:latin typeface="Times New Roman" panose="02020603050405020304" pitchFamily="18" charset="0"/>
                          <a:cs typeface="Times New Roman" panose="02020603050405020304" pitchFamily="18" charset="0"/>
                        </a:rPr>
                        <a:t>137 (</a:t>
                      </a:r>
                      <a:r>
                        <a:rPr lang="tr-TR" sz="2800" dirty="0" err="1">
                          <a:effectLst/>
                          <a:latin typeface="Times New Roman" panose="02020603050405020304" pitchFamily="18" charset="0"/>
                          <a:cs typeface="Times New Roman" panose="02020603050405020304" pitchFamily="18" charset="0"/>
                        </a:rPr>
                        <a:t>Excluding</a:t>
                      </a:r>
                      <a:r>
                        <a:rPr lang="tr-TR" sz="2800" dirty="0">
                          <a:effectLst/>
                          <a:latin typeface="Times New Roman" panose="02020603050405020304" pitchFamily="18" charset="0"/>
                          <a:cs typeface="Times New Roman" panose="02020603050405020304" pitchFamily="18" charset="0"/>
                        </a:rPr>
                        <a:t> </a:t>
                      </a:r>
                      <a:r>
                        <a:rPr lang="tr-TR" sz="2800" dirty="0" err="1">
                          <a:effectLst/>
                          <a:latin typeface="Times New Roman" panose="02020603050405020304" pitchFamily="18" charset="0"/>
                          <a:cs typeface="Times New Roman" panose="02020603050405020304" pitchFamily="18" charset="0"/>
                        </a:rPr>
                        <a:t>administration</a:t>
                      </a:r>
                      <a:r>
                        <a:rPr lang="tr-TR" sz="2800" dirty="0">
                          <a:effectLst/>
                          <a:latin typeface="Times New Roman" panose="02020603050405020304" pitchFamily="18" charset="0"/>
                          <a:cs typeface="Times New Roman" panose="02020603050405020304" pitchFamily="18" charset="0"/>
                        </a:rPr>
                        <a:t>)</a:t>
                      </a:r>
                      <a:endParaRPr lang="tr-TR" sz="2400" dirty="0">
                        <a:effectLst/>
                        <a:latin typeface="Times New Roman" panose="02020603050405020304" pitchFamily="18" charset="0"/>
                        <a:ea typeface="Calibri"/>
                        <a:cs typeface="Times New Roman" panose="02020603050405020304" pitchFamily="18" charset="0"/>
                      </a:endParaRPr>
                    </a:p>
                  </a:txBody>
                  <a:tcPr marL="68580" marR="68580" marT="0" marB="0"/>
                </a:tc>
              </a:tr>
              <a:tr h="559343">
                <a:tc>
                  <a:txBody>
                    <a:bodyPr/>
                    <a:lstStyle/>
                    <a:p>
                      <a:pPr algn="ctr">
                        <a:lnSpc>
                          <a:spcPct val="107000"/>
                        </a:lnSpc>
                        <a:spcAft>
                          <a:spcPts val="0"/>
                        </a:spcAft>
                      </a:pPr>
                      <a:r>
                        <a:rPr lang="tr-TR" sz="2800" dirty="0" err="1">
                          <a:effectLst/>
                          <a:latin typeface="Times New Roman" panose="02020603050405020304" pitchFamily="18" charset="0"/>
                          <a:cs typeface="Times New Roman" panose="02020603050405020304" pitchFamily="18" charset="0"/>
                        </a:rPr>
                        <a:t>Chief</a:t>
                      </a:r>
                      <a:r>
                        <a:rPr lang="tr-TR" sz="2800" dirty="0">
                          <a:effectLst/>
                          <a:latin typeface="Times New Roman" panose="02020603050405020304" pitchFamily="18" charset="0"/>
                          <a:cs typeface="Times New Roman" panose="02020603050405020304" pitchFamily="18" charset="0"/>
                        </a:rPr>
                        <a:t> </a:t>
                      </a:r>
                      <a:r>
                        <a:rPr lang="tr-TR" sz="2800" dirty="0" err="1">
                          <a:effectLst/>
                          <a:latin typeface="Times New Roman" panose="02020603050405020304" pitchFamily="18" charset="0"/>
                          <a:cs typeface="Times New Roman" panose="02020603050405020304" pitchFamily="18" charset="0"/>
                        </a:rPr>
                        <a:t>Inspectors</a:t>
                      </a:r>
                      <a:r>
                        <a:rPr lang="tr-TR" sz="2800" dirty="0">
                          <a:effectLst/>
                          <a:latin typeface="Times New Roman" panose="02020603050405020304" pitchFamily="18" charset="0"/>
                          <a:cs typeface="Times New Roman" panose="02020603050405020304" pitchFamily="18" charset="0"/>
                        </a:rPr>
                        <a:t>:</a:t>
                      </a:r>
                      <a:endParaRPr lang="tr-TR"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7000"/>
                        </a:lnSpc>
                        <a:spcAft>
                          <a:spcPts val="0"/>
                        </a:spcAft>
                      </a:pPr>
                      <a:r>
                        <a:rPr lang="tr-TR" sz="2800" dirty="0">
                          <a:effectLst/>
                          <a:latin typeface="Times New Roman" panose="02020603050405020304" pitchFamily="18" charset="0"/>
                          <a:cs typeface="Times New Roman" panose="02020603050405020304" pitchFamily="18" charset="0"/>
                        </a:rPr>
                        <a:t>75</a:t>
                      </a:r>
                      <a:endParaRPr lang="tr-TR" sz="2400" dirty="0">
                        <a:effectLst/>
                        <a:latin typeface="Times New Roman" panose="02020603050405020304" pitchFamily="18" charset="0"/>
                        <a:ea typeface="Calibri"/>
                        <a:cs typeface="Times New Roman" panose="02020603050405020304" pitchFamily="18" charset="0"/>
                      </a:endParaRPr>
                    </a:p>
                  </a:txBody>
                  <a:tcPr marL="68580" marR="68580" marT="0" marB="0"/>
                </a:tc>
              </a:tr>
              <a:tr h="559343">
                <a:tc>
                  <a:txBody>
                    <a:bodyPr/>
                    <a:lstStyle/>
                    <a:p>
                      <a:pPr algn="ctr">
                        <a:lnSpc>
                          <a:spcPct val="107000"/>
                        </a:lnSpc>
                        <a:spcAft>
                          <a:spcPts val="0"/>
                        </a:spcAft>
                      </a:pPr>
                      <a:r>
                        <a:rPr lang="tr-TR" sz="2800" dirty="0" err="1">
                          <a:effectLst/>
                          <a:latin typeface="Times New Roman" panose="02020603050405020304" pitchFamily="18" charset="0"/>
                          <a:cs typeface="Times New Roman" panose="02020603050405020304" pitchFamily="18" charset="0"/>
                        </a:rPr>
                        <a:t>Inspectors</a:t>
                      </a:r>
                      <a:r>
                        <a:rPr lang="tr-TR" sz="2800" dirty="0">
                          <a:effectLst/>
                          <a:latin typeface="Times New Roman" panose="02020603050405020304" pitchFamily="18" charset="0"/>
                          <a:cs typeface="Times New Roman" panose="02020603050405020304" pitchFamily="18" charset="0"/>
                        </a:rPr>
                        <a:t>:</a:t>
                      </a:r>
                      <a:endParaRPr lang="tr-TR"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7000"/>
                        </a:lnSpc>
                        <a:spcAft>
                          <a:spcPts val="0"/>
                        </a:spcAft>
                      </a:pPr>
                      <a:r>
                        <a:rPr lang="tr-TR" sz="2800" dirty="0">
                          <a:effectLst/>
                          <a:latin typeface="Times New Roman" panose="02020603050405020304" pitchFamily="18" charset="0"/>
                          <a:cs typeface="Times New Roman" panose="02020603050405020304" pitchFamily="18" charset="0"/>
                        </a:rPr>
                        <a:t>32</a:t>
                      </a:r>
                      <a:endParaRPr lang="tr-TR" sz="2400" dirty="0">
                        <a:effectLst/>
                        <a:latin typeface="Times New Roman" panose="02020603050405020304" pitchFamily="18" charset="0"/>
                        <a:ea typeface="Calibri"/>
                        <a:cs typeface="Times New Roman" panose="02020603050405020304" pitchFamily="18" charset="0"/>
                      </a:endParaRPr>
                    </a:p>
                  </a:txBody>
                  <a:tcPr marL="68580" marR="68580" marT="0" marB="0"/>
                </a:tc>
              </a:tr>
              <a:tr h="559343">
                <a:tc>
                  <a:txBody>
                    <a:bodyPr/>
                    <a:lstStyle/>
                    <a:p>
                      <a:pPr algn="ctr">
                        <a:lnSpc>
                          <a:spcPct val="107000"/>
                        </a:lnSpc>
                        <a:spcAft>
                          <a:spcPts val="0"/>
                        </a:spcAft>
                      </a:pPr>
                      <a:r>
                        <a:rPr lang="tr-TR" sz="2800">
                          <a:effectLst/>
                          <a:latin typeface="Times New Roman" panose="02020603050405020304" pitchFamily="18" charset="0"/>
                          <a:cs typeface="Times New Roman" panose="02020603050405020304" pitchFamily="18" charset="0"/>
                        </a:rPr>
                        <a:t>Assistant Inspectors:</a:t>
                      </a:r>
                      <a:endParaRPr lang="tr-TR" sz="2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7000"/>
                        </a:lnSpc>
                        <a:spcAft>
                          <a:spcPts val="0"/>
                        </a:spcAft>
                      </a:pPr>
                      <a:r>
                        <a:rPr lang="tr-TR" sz="2800" dirty="0">
                          <a:effectLst/>
                          <a:latin typeface="Times New Roman" panose="02020603050405020304" pitchFamily="18" charset="0"/>
                          <a:cs typeface="Times New Roman" panose="02020603050405020304" pitchFamily="18" charset="0"/>
                        </a:rPr>
                        <a:t>39</a:t>
                      </a:r>
                      <a:endParaRPr lang="tr-TR" sz="2400" dirty="0">
                        <a:effectLst/>
                        <a:latin typeface="Times New Roman" panose="02020603050405020304" pitchFamily="18" charset="0"/>
                        <a:ea typeface="Calibri"/>
                        <a:cs typeface="Times New Roman" panose="02020603050405020304" pitchFamily="18" charset="0"/>
                      </a:endParaRPr>
                    </a:p>
                  </a:txBody>
                  <a:tcPr marL="68580" marR="68580" marT="0" marB="0"/>
                </a:tc>
              </a:tr>
              <a:tr h="559343">
                <a:tc>
                  <a:txBody>
                    <a:bodyPr/>
                    <a:lstStyle/>
                    <a:p>
                      <a:pPr algn="ctr">
                        <a:lnSpc>
                          <a:spcPct val="107000"/>
                        </a:lnSpc>
                        <a:spcAft>
                          <a:spcPts val="0"/>
                        </a:spcAft>
                      </a:pPr>
                      <a:r>
                        <a:rPr lang="tr-TR" sz="2800" dirty="0" err="1">
                          <a:effectLst/>
                          <a:latin typeface="Times New Roman" panose="02020603050405020304" pitchFamily="18" charset="0"/>
                          <a:cs typeface="Times New Roman" panose="02020603050405020304" pitchFamily="18" charset="0"/>
                        </a:rPr>
                        <a:t>Number</a:t>
                      </a:r>
                      <a:r>
                        <a:rPr lang="tr-TR" sz="2800" dirty="0">
                          <a:effectLst/>
                          <a:latin typeface="Times New Roman" panose="02020603050405020304" pitchFamily="18" charset="0"/>
                          <a:cs typeface="Times New Roman" panose="02020603050405020304" pitchFamily="18" charset="0"/>
                        </a:rPr>
                        <a:t> of </a:t>
                      </a:r>
                      <a:r>
                        <a:rPr lang="tr-TR" sz="2800" dirty="0" err="1" smtClean="0">
                          <a:effectLst/>
                          <a:latin typeface="Times New Roman" panose="02020603050405020304" pitchFamily="18" charset="0"/>
                          <a:cs typeface="Times New Roman" panose="02020603050405020304" pitchFamily="18" charset="0"/>
                        </a:rPr>
                        <a:t>Officers</a:t>
                      </a:r>
                      <a:r>
                        <a:rPr lang="tr-TR" sz="2800" dirty="0" smtClean="0">
                          <a:effectLst/>
                          <a:latin typeface="Times New Roman" panose="02020603050405020304" pitchFamily="18" charset="0"/>
                          <a:cs typeface="Times New Roman" panose="02020603050405020304" pitchFamily="18" charset="0"/>
                        </a:rPr>
                        <a:t> </a:t>
                      </a:r>
                      <a:r>
                        <a:rPr lang="tr-TR" sz="2800" dirty="0" err="1">
                          <a:effectLst/>
                          <a:latin typeface="Times New Roman" panose="02020603050405020304" pitchFamily="18" charset="0"/>
                          <a:cs typeface="Times New Roman" panose="02020603050405020304" pitchFamily="18" charset="0"/>
                        </a:rPr>
                        <a:t>and</a:t>
                      </a:r>
                      <a:r>
                        <a:rPr lang="tr-TR" sz="2800" dirty="0">
                          <a:effectLst/>
                          <a:latin typeface="Times New Roman" panose="02020603050405020304" pitchFamily="18" charset="0"/>
                          <a:cs typeface="Times New Roman" panose="02020603050405020304" pitchFamily="18" charset="0"/>
                        </a:rPr>
                        <a:t> </a:t>
                      </a:r>
                      <a:r>
                        <a:rPr lang="tr-TR" sz="2800" dirty="0" err="1" smtClean="0">
                          <a:effectLst/>
                          <a:latin typeface="Times New Roman" panose="02020603050405020304" pitchFamily="18" charset="0"/>
                          <a:cs typeface="Times New Roman" panose="02020603050405020304" pitchFamily="18" charset="0"/>
                        </a:rPr>
                        <a:t>Other</a:t>
                      </a:r>
                      <a:r>
                        <a:rPr lang="tr-TR" sz="2800" dirty="0" smtClean="0">
                          <a:effectLst/>
                          <a:latin typeface="Times New Roman" panose="02020603050405020304" pitchFamily="18" charset="0"/>
                          <a:cs typeface="Times New Roman" panose="02020603050405020304" pitchFamily="18" charset="0"/>
                        </a:rPr>
                        <a:t> </a:t>
                      </a:r>
                      <a:r>
                        <a:rPr lang="tr-TR" sz="2800" dirty="0" err="1" smtClean="0">
                          <a:effectLst/>
                          <a:latin typeface="Times New Roman" panose="02020603050405020304" pitchFamily="18" charset="0"/>
                          <a:cs typeface="Times New Roman" panose="02020603050405020304" pitchFamily="18" charset="0"/>
                        </a:rPr>
                        <a:t>Personnel</a:t>
                      </a:r>
                      <a:r>
                        <a:rPr lang="tr-TR" sz="2800" dirty="0">
                          <a:effectLst/>
                          <a:latin typeface="Times New Roman" panose="02020603050405020304" pitchFamily="18" charset="0"/>
                          <a:cs typeface="Times New Roman" panose="02020603050405020304" pitchFamily="18" charset="0"/>
                        </a:rPr>
                        <a:t>:</a:t>
                      </a:r>
                      <a:endParaRPr lang="tr-TR"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7000"/>
                        </a:lnSpc>
                        <a:spcAft>
                          <a:spcPts val="0"/>
                        </a:spcAft>
                      </a:pPr>
                      <a:r>
                        <a:rPr lang="tr-TR" sz="2800" dirty="0">
                          <a:effectLst/>
                          <a:latin typeface="Times New Roman" panose="02020603050405020304" pitchFamily="18" charset="0"/>
                          <a:cs typeface="Times New Roman" panose="02020603050405020304" pitchFamily="18" charset="0"/>
                        </a:rPr>
                        <a:t>30</a:t>
                      </a:r>
                      <a:endParaRPr lang="tr-TR" sz="2400" dirty="0">
                        <a:effectLst/>
                        <a:latin typeface="Times New Roman" panose="02020603050405020304" pitchFamily="18" charset="0"/>
                        <a:ea typeface="Calibri"/>
                        <a:cs typeface="Times New Roman" panose="02020603050405020304" pitchFamily="18" charset="0"/>
                      </a:endParaRPr>
                    </a:p>
                  </a:txBody>
                  <a:tcPr marL="68580" marR="68580" marT="0" marB="0"/>
                </a:tc>
              </a:tr>
              <a:tr h="559343">
                <a:tc>
                  <a:txBody>
                    <a:bodyPr/>
                    <a:lstStyle/>
                    <a:p>
                      <a:pPr algn="ctr">
                        <a:lnSpc>
                          <a:spcPct val="107000"/>
                        </a:lnSpc>
                        <a:spcAft>
                          <a:spcPts val="0"/>
                        </a:spcAft>
                      </a:pPr>
                      <a:r>
                        <a:rPr lang="tr-TR" sz="2800" dirty="0">
                          <a:solidFill>
                            <a:schemeClr val="bg1"/>
                          </a:solidFill>
                          <a:effectLst/>
                          <a:latin typeface="Times New Roman" panose="02020603050405020304" pitchFamily="18" charset="0"/>
                          <a:cs typeface="Times New Roman" panose="02020603050405020304" pitchFamily="18" charset="0"/>
                        </a:rPr>
                        <a:t>Total </a:t>
                      </a:r>
                      <a:r>
                        <a:rPr lang="tr-TR" sz="2800" dirty="0" err="1">
                          <a:solidFill>
                            <a:schemeClr val="bg1"/>
                          </a:solidFill>
                          <a:effectLst/>
                          <a:latin typeface="Times New Roman" panose="02020603050405020304" pitchFamily="18" charset="0"/>
                          <a:cs typeface="Times New Roman" panose="02020603050405020304" pitchFamily="18" charset="0"/>
                        </a:rPr>
                        <a:t>Number</a:t>
                      </a:r>
                      <a:r>
                        <a:rPr lang="tr-TR" sz="2800" dirty="0">
                          <a:solidFill>
                            <a:schemeClr val="bg1"/>
                          </a:solidFill>
                          <a:effectLst/>
                          <a:latin typeface="Times New Roman" panose="02020603050405020304" pitchFamily="18" charset="0"/>
                          <a:cs typeface="Times New Roman" panose="02020603050405020304" pitchFamily="18" charset="0"/>
                        </a:rPr>
                        <a:t> of </a:t>
                      </a:r>
                      <a:r>
                        <a:rPr lang="tr-TR" sz="2800" dirty="0" err="1">
                          <a:solidFill>
                            <a:schemeClr val="bg1"/>
                          </a:solidFill>
                          <a:effectLst/>
                          <a:latin typeface="Times New Roman" panose="02020603050405020304" pitchFamily="18" charset="0"/>
                          <a:cs typeface="Times New Roman" panose="02020603050405020304" pitchFamily="18" charset="0"/>
                        </a:rPr>
                        <a:t>Personnel</a:t>
                      </a:r>
                      <a:r>
                        <a:rPr lang="tr-TR" sz="2800" dirty="0">
                          <a:solidFill>
                            <a:schemeClr val="bg1"/>
                          </a:solidFill>
                          <a:effectLst/>
                          <a:latin typeface="Times New Roman" panose="02020603050405020304" pitchFamily="18" charset="0"/>
                          <a:cs typeface="Times New Roman" panose="02020603050405020304" pitchFamily="18" charset="0"/>
                        </a:rPr>
                        <a:t>:</a:t>
                      </a:r>
                      <a:endParaRPr lang="tr-TR" sz="24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tr-TR" sz="2800" dirty="0">
                          <a:solidFill>
                            <a:schemeClr val="bg1"/>
                          </a:solidFill>
                          <a:effectLst/>
                          <a:latin typeface="Times New Roman" panose="02020603050405020304" pitchFamily="18" charset="0"/>
                          <a:cs typeface="Times New Roman" panose="02020603050405020304" pitchFamily="18" charset="0"/>
                        </a:rPr>
                        <a:t>176</a:t>
                      </a:r>
                      <a:endParaRPr lang="tr-TR" sz="24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1"/>
                    </a:solidFill>
                  </a:tcPr>
                </a:tc>
              </a:tr>
            </a:tbl>
          </a:graphicData>
        </a:graphic>
      </p:graphicFrame>
    </p:spTree>
    <p:extLst>
      <p:ext uri="{BB962C8B-B14F-4D97-AF65-F5344CB8AC3E}">
        <p14:creationId xmlns:p14="http://schemas.microsoft.com/office/powerpoint/2010/main" val="781272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45932" y="2750186"/>
            <a:ext cx="10814058" cy="830997"/>
          </a:xfrm>
          <a:prstGeom prst="rect">
            <a:avLst/>
          </a:prstGeom>
        </p:spPr>
        <p:txBody>
          <a:bodyPr wrap="square">
            <a:spAutoFit/>
          </a:bodyPr>
          <a:lstStyle/>
          <a:p>
            <a:pPr>
              <a:lnSpc>
                <a:spcPct val="150000"/>
              </a:lnSpc>
              <a:buClr>
                <a:schemeClr val="accent1"/>
              </a:buClr>
            </a:pPr>
            <a:r>
              <a:rPr lang="en-US" sz="3200" b="1" dirty="0" smtClean="0">
                <a:latin typeface="Times New Roman" panose="02020603050405020304" pitchFamily="18" charset="0"/>
                <a:cs typeface="Times New Roman" panose="02020603050405020304" pitchFamily="18" charset="0"/>
              </a:rPr>
              <a:t>V</a:t>
            </a:r>
            <a:r>
              <a:rPr lang="en-US" sz="3200" b="1" dirty="0">
                <a:latin typeface="Times New Roman" panose="02020603050405020304" pitchFamily="18" charset="0"/>
                <a:cs typeface="Times New Roman" panose="02020603050405020304" pitchFamily="18" charset="0"/>
              </a:rPr>
              <a:t>. Inspection Activities in Turkey</a:t>
            </a: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Tree>
    <p:extLst>
      <p:ext uri="{BB962C8B-B14F-4D97-AF65-F5344CB8AC3E}">
        <p14:creationId xmlns:p14="http://schemas.microsoft.com/office/powerpoint/2010/main" val="538402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2" name="Metin kutusu 1"/>
          <p:cNvSpPr txBox="1"/>
          <p:nvPr/>
        </p:nvSpPr>
        <p:spPr>
          <a:xfrm>
            <a:off x="1200150" y="1271587"/>
            <a:ext cx="8972550" cy="5078313"/>
          </a:xfrm>
          <a:prstGeom prst="rect">
            <a:avLst/>
          </a:prstGeom>
          <a:noFill/>
        </p:spPr>
        <p:txBody>
          <a:bodyPr wrap="square" rtlCol="0">
            <a:spAutoFit/>
          </a:bodyPr>
          <a:lstStyle/>
          <a:p>
            <a:pPr marL="285750" indent="-28575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There are audit structures within ministries in our country. There is also a supervisory board within the presidency. The audit structures established within the ministries are tasked with examining and supervising the work and operations of the ministries. The audit structure established within the presidency has the task of supervising the work and operations of all ministries.</a:t>
            </a:r>
            <a:endParaRPr lang="tr-T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1142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2" name="Metin kutusu 1"/>
          <p:cNvSpPr txBox="1"/>
          <p:nvPr/>
        </p:nvSpPr>
        <p:spPr>
          <a:xfrm>
            <a:off x="529937" y="1268551"/>
            <a:ext cx="10889672" cy="4524315"/>
          </a:xfrm>
          <a:prstGeom prst="rect">
            <a:avLst/>
          </a:prstGeom>
          <a:noFill/>
        </p:spPr>
        <p:txBody>
          <a:bodyPr wrap="square" rtlCol="0">
            <a:spAutoFit/>
          </a:bodyPr>
          <a:lstStyle/>
          <a:p>
            <a:pPr marL="285750" indent="-285750" algn="just">
              <a:buFont typeface="Arial" panose="020B0604020202020204" pitchFamily="34" charset="0"/>
              <a:buChar char="•"/>
            </a:pPr>
            <a:r>
              <a:rPr lang="tr-TR" sz="3600" dirty="0" smtClean="0">
                <a:latin typeface="Times New Roman" panose="02020603050405020304" pitchFamily="18" charset="0"/>
                <a:cs typeface="Times New Roman" panose="02020603050405020304" pitchFamily="18" charset="0"/>
              </a:rPr>
              <a:t>The </a:t>
            </a:r>
            <a:r>
              <a:rPr lang="tr-TR" sz="3600" dirty="0">
                <a:latin typeface="Times New Roman" panose="02020603050405020304" pitchFamily="18" charset="0"/>
                <a:cs typeface="Times New Roman" panose="02020603050405020304" pitchFamily="18" charset="0"/>
              </a:rPr>
              <a:t>total </a:t>
            </a:r>
            <a:r>
              <a:rPr lang="tr-TR" sz="3600" dirty="0" err="1">
                <a:latin typeface="Times New Roman" panose="02020603050405020304" pitchFamily="18" charset="0"/>
                <a:cs typeface="Times New Roman" panose="02020603050405020304" pitchFamily="18" charset="0"/>
              </a:rPr>
              <a:t>number</a:t>
            </a:r>
            <a:r>
              <a:rPr lang="tr-TR" sz="3600" dirty="0">
                <a:latin typeface="Times New Roman" panose="02020603050405020304" pitchFamily="18" charset="0"/>
                <a:cs typeface="Times New Roman" panose="02020603050405020304" pitchFamily="18" charset="0"/>
              </a:rPr>
              <a:t> of </a:t>
            </a:r>
            <a:r>
              <a:rPr lang="tr-TR" sz="3600" dirty="0" err="1">
                <a:latin typeface="Times New Roman" panose="02020603050405020304" pitchFamily="18" charset="0"/>
                <a:cs typeface="Times New Roman" panose="02020603050405020304" pitchFamily="18" charset="0"/>
              </a:rPr>
              <a:t>hospitals</a:t>
            </a:r>
            <a:r>
              <a:rPr lang="tr-TR" sz="3600" dirty="0">
                <a:latin typeface="Times New Roman" panose="02020603050405020304" pitchFamily="18" charset="0"/>
                <a:cs typeface="Times New Roman" panose="02020603050405020304" pitchFamily="18" charset="0"/>
              </a:rPr>
              <a:t> in </a:t>
            </a:r>
            <a:r>
              <a:rPr lang="tr-TR" sz="3600" dirty="0" err="1">
                <a:latin typeface="Times New Roman" panose="02020603050405020304" pitchFamily="18" charset="0"/>
                <a:cs typeface="Times New Roman" panose="02020603050405020304" pitchFamily="18" charset="0"/>
              </a:rPr>
              <a:t>our</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country</a:t>
            </a:r>
            <a:r>
              <a:rPr lang="tr-TR" sz="3600" dirty="0">
                <a:latin typeface="Times New Roman" panose="02020603050405020304" pitchFamily="18" charset="0"/>
                <a:cs typeface="Times New Roman" panose="02020603050405020304" pitchFamily="18" charset="0"/>
              </a:rPr>
              <a:t> is </a:t>
            </a:r>
            <a:r>
              <a:rPr lang="tr-TR" sz="3600" dirty="0" smtClean="0">
                <a:latin typeface="Times New Roman" panose="02020603050405020304" pitchFamily="18" charset="0"/>
                <a:cs typeface="Times New Roman" panose="02020603050405020304" pitchFamily="18" charset="0"/>
              </a:rPr>
              <a:t>1,537</a:t>
            </a:r>
          </a:p>
          <a:p>
            <a:pPr marL="285750" indent="-285750" algn="just">
              <a:buFont typeface="Arial" panose="020B0604020202020204" pitchFamily="34" charset="0"/>
              <a:buChar char="•"/>
            </a:pPr>
            <a:r>
              <a:rPr lang="tr-TR" sz="3600" dirty="0" err="1" smtClean="0">
                <a:latin typeface="Times New Roman" panose="02020603050405020304" pitchFamily="18" charset="0"/>
                <a:cs typeface="Times New Roman" panose="02020603050405020304" pitchFamily="18" charset="0"/>
              </a:rPr>
              <a:t>All</a:t>
            </a:r>
            <a:r>
              <a:rPr lang="tr-TR" sz="3600" dirty="0" smtClean="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irregularities</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and</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disruptions</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that</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may</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occur</a:t>
            </a:r>
            <a:r>
              <a:rPr lang="tr-TR" sz="3600" dirty="0">
                <a:latin typeface="Times New Roman" panose="02020603050405020304" pitchFamily="18" charset="0"/>
                <a:cs typeface="Times New Roman" panose="02020603050405020304" pitchFamily="18" charset="0"/>
              </a:rPr>
              <a:t> in </a:t>
            </a:r>
            <a:r>
              <a:rPr lang="tr-TR" sz="3600" dirty="0" err="1">
                <a:latin typeface="Times New Roman" panose="02020603050405020304" pitchFamily="18" charset="0"/>
                <a:cs typeface="Times New Roman" panose="02020603050405020304" pitchFamily="18" charset="0"/>
              </a:rPr>
              <a:t>hospitals</a:t>
            </a:r>
            <a:r>
              <a:rPr lang="tr-TR" sz="3600" dirty="0">
                <a:latin typeface="Times New Roman" panose="02020603050405020304" pitchFamily="18" charset="0"/>
                <a:cs typeface="Times New Roman" panose="02020603050405020304" pitchFamily="18" charset="0"/>
              </a:rPr>
              <a:t> in 81 </a:t>
            </a:r>
            <a:r>
              <a:rPr lang="tr-TR" sz="3600" dirty="0" err="1">
                <a:latin typeface="Times New Roman" panose="02020603050405020304" pitchFamily="18" charset="0"/>
                <a:cs typeface="Times New Roman" panose="02020603050405020304" pitchFamily="18" charset="0"/>
              </a:rPr>
              <a:t>provinces</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fall</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under</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the</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responsibility</a:t>
            </a:r>
            <a:r>
              <a:rPr lang="tr-TR" sz="3600" dirty="0">
                <a:latin typeface="Times New Roman" panose="02020603050405020304" pitchFamily="18" charset="0"/>
                <a:cs typeface="Times New Roman" panose="02020603050405020304" pitchFamily="18" charset="0"/>
              </a:rPr>
              <a:t> of </a:t>
            </a:r>
            <a:r>
              <a:rPr lang="tr-TR" sz="3600" dirty="0" err="1">
                <a:latin typeface="Times New Roman" panose="02020603050405020304" pitchFamily="18" charset="0"/>
                <a:cs typeface="Times New Roman" panose="02020603050405020304" pitchFamily="18" charset="0"/>
              </a:rPr>
              <a:t>inspectors</a:t>
            </a:r>
            <a:r>
              <a:rPr lang="tr-TR" sz="36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tr-TR" sz="3600" dirty="0">
                <a:latin typeface="Times New Roman" panose="02020603050405020304" pitchFamily="18" charset="0"/>
                <a:cs typeface="Times New Roman" panose="02020603050405020304" pitchFamily="18" charset="0"/>
              </a:rPr>
              <a:t>These </a:t>
            </a:r>
            <a:r>
              <a:rPr lang="tr-TR" sz="3600" dirty="0" err="1">
                <a:latin typeface="Times New Roman" panose="02020603050405020304" pitchFamily="18" charset="0"/>
                <a:cs typeface="Times New Roman" panose="02020603050405020304" pitchFamily="18" charset="0"/>
              </a:rPr>
              <a:t>disruptions</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are</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transmitted</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by</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the</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citizens</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through</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central</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communication</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channels</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such</a:t>
            </a:r>
            <a:r>
              <a:rPr lang="tr-TR" sz="3600" dirty="0">
                <a:latin typeface="Times New Roman" panose="02020603050405020304" pitchFamily="18" charset="0"/>
                <a:cs typeface="Times New Roman" panose="02020603050405020304" pitchFamily="18" charset="0"/>
              </a:rPr>
              <a:t> as CIMER, SABIM, </a:t>
            </a:r>
            <a:r>
              <a:rPr lang="tr-TR" sz="3600" dirty="0" err="1">
                <a:latin typeface="Times New Roman" panose="02020603050405020304" pitchFamily="18" charset="0"/>
                <a:cs typeface="Times New Roman" panose="02020603050405020304" pitchFamily="18" charset="0"/>
              </a:rPr>
              <a:t>or</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by</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petitions</a:t>
            </a:r>
            <a:r>
              <a:rPr lang="tr-TR" sz="3600" dirty="0">
                <a:latin typeface="Times New Roman" panose="02020603050405020304" pitchFamily="18" charset="0"/>
                <a:cs typeface="Times New Roman" panose="02020603050405020304" pitchFamily="18" charset="0"/>
              </a:rPr>
              <a:t> of </a:t>
            </a:r>
            <a:r>
              <a:rPr lang="tr-TR" sz="3600" dirty="0" err="1">
                <a:latin typeface="Times New Roman" panose="02020603050405020304" pitchFamily="18" charset="0"/>
                <a:cs typeface="Times New Roman" panose="02020603050405020304" pitchFamily="18" charset="0"/>
              </a:rPr>
              <a:t>complaint</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written</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directly</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to</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the</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ministry</a:t>
            </a:r>
            <a:r>
              <a:rPr lang="tr-TR"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88941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2" name="Metin kutusu 1"/>
          <p:cNvSpPr txBox="1"/>
          <p:nvPr/>
        </p:nvSpPr>
        <p:spPr>
          <a:xfrm>
            <a:off x="1085850" y="1268551"/>
            <a:ext cx="8972550" cy="4524315"/>
          </a:xfrm>
          <a:prstGeom prst="rect">
            <a:avLst/>
          </a:prstGeom>
          <a:noFill/>
        </p:spPr>
        <p:txBody>
          <a:bodyPr wrap="square" rtlCol="0">
            <a:spAutoFit/>
          </a:bodyPr>
          <a:lstStyle/>
          <a:p>
            <a:pPr marL="285750" indent="-285750" algn="just">
              <a:buFont typeface="Arial" panose="020B0604020202020204" pitchFamily="34" charset="0"/>
              <a:buChar char="•"/>
            </a:pPr>
            <a:r>
              <a:rPr lang="tr-TR" sz="3600" dirty="0">
                <a:latin typeface="Times New Roman" panose="02020603050405020304" pitchFamily="18" charset="0"/>
                <a:cs typeface="Times New Roman" panose="02020603050405020304" pitchFamily="18" charset="0"/>
              </a:rPr>
              <a:t>Media </a:t>
            </a:r>
            <a:r>
              <a:rPr lang="tr-TR" sz="3600" dirty="0" err="1">
                <a:latin typeface="Times New Roman" panose="02020603050405020304" pitchFamily="18" charset="0"/>
                <a:cs typeface="Times New Roman" panose="02020603050405020304" pitchFamily="18" charset="0"/>
              </a:rPr>
              <a:t>reports</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are</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also</a:t>
            </a:r>
            <a:r>
              <a:rPr lang="tr-TR" sz="3600" dirty="0">
                <a:latin typeface="Times New Roman" panose="02020603050405020304" pitchFamily="18" charset="0"/>
                <a:cs typeface="Times New Roman" panose="02020603050405020304" pitchFamily="18" charset="0"/>
              </a:rPr>
              <a:t> </a:t>
            </a:r>
            <a:r>
              <a:rPr lang="tr-TR" sz="3600" dirty="0" err="1" smtClean="0">
                <a:latin typeface="Times New Roman" panose="02020603050405020304" pitchFamily="18" charset="0"/>
                <a:cs typeface="Times New Roman" panose="02020603050405020304" pitchFamily="18" charset="0"/>
              </a:rPr>
              <a:t>source</a:t>
            </a:r>
            <a:r>
              <a:rPr lang="tr-TR" sz="3600" dirty="0" smtClean="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for</a:t>
            </a:r>
            <a:r>
              <a:rPr lang="tr-TR" sz="3600" dirty="0">
                <a:latin typeface="Times New Roman" panose="02020603050405020304" pitchFamily="18" charset="0"/>
                <a:cs typeface="Times New Roman" panose="02020603050405020304" pitchFamily="18" charset="0"/>
              </a:rPr>
              <a:t> </a:t>
            </a:r>
            <a:r>
              <a:rPr lang="tr-TR" sz="3600" dirty="0" err="1" smtClean="0">
                <a:latin typeface="Times New Roman" panose="02020603050405020304" pitchFamily="18" charset="0"/>
                <a:cs typeface="Times New Roman" panose="02020603050405020304" pitchFamily="18" charset="0"/>
              </a:rPr>
              <a:t>inspection</a:t>
            </a:r>
            <a:r>
              <a:rPr lang="tr-TR" sz="3600" dirty="0" smtClean="0">
                <a:latin typeface="Times New Roman" panose="02020603050405020304" pitchFamily="18" charset="0"/>
                <a:cs typeface="Times New Roman" panose="02020603050405020304" pitchFamily="18" charset="0"/>
              </a:rPr>
              <a:t>.</a:t>
            </a:r>
            <a:endParaRPr lang="tr-TR" sz="3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3600" dirty="0" err="1" smtClean="0">
                <a:latin typeface="Times New Roman" panose="02020603050405020304" pitchFamily="18" charset="0"/>
                <a:cs typeface="Times New Roman" panose="02020603050405020304" pitchFamily="18" charset="0"/>
              </a:rPr>
              <a:t>Most</a:t>
            </a:r>
            <a:r>
              <a:rPr lang="tr-TR" sz="3600" dirty="0" smtClean="0">
                <a:latin typeface="Times New Roman" panose="02020603050405020304" pitchFamily="18" charset="0"/>
                <a:cs typeface="Times New Roman" panose="02020603050405020304" pitchFamily="18" charset="0"/>
              </a:rPr>
              <a:t> </a:t>
            </a:r>
            <a:r>
              <a:rPr lang="tr-TR" sz="3600" dirty="0">
                <a:latin typeface="Times New Roman" panose="02020603050405020304" pitchFamily="18" charset="0"/>
                <a:cs typeface="Times New Roman" panose="02020603050405020304" pitchFamily="18" charset="0"/>
              </a:rPr>
              <a:t>of these </a:t>
            </a:r>
            <a:r>
              <a:rPr lang="tr-TR" sz="3600" dirty="0" err="1">
                <a:latin typeface="Times New Roman" panose="02020603050405020304" pitchFamily="18" charset="0"/>
                <a:cs typeface="Times New Roman" panose="02020603050405020304" pitchFamily="18" charset="0"/>
              </a:rPr>
              <a:t>complaints</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are</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investigated</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through</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the</a:t>
            </a:r>
            <a:r>
              <a:rPr lang="tr-TR" sz="3600" dirty="0">
                <a:latin typeface="Times New Roman" panose="02020603050405020304" pitchFamily="18" charset="0"/>
                <a:cs typeface="Times New Roman" panose="02020603050405020304" pitchFamily="18" charset="0"/>
              </a:rPr>
              <a:t> </a:t>
            </a:r>
            <a:r>
              <a:rPr lang="tr-TR" sz="3600" dirty="0" err="1" smtClean="0">
                <a:latin typeface="Times New Roman" panose="02020603050405020304" pitchFamily="18" charset="0"/>
                <a:cs typeface="Times New Roman" panose="02020603050405020304" pitchFamily="18" charset="0"/>
              </a:rPr>
              <a:t>provincial</a:t>
            </a:r>
            <a:r>
              <a:rPr lang="tr-TR" sz="3600" dirty="0" smtClean="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governorates</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Provincial</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Health</a:t>
            </a:r>
            <a:r>
              <a:rPr lang="tr-TR" sz="3600" dirty="0">
                <a:latin typeface="Times New Roman" panose="02020603050405020304" pitchFamily="18" charset="0"/>
                <a:cs typeface="Times New Roman" panose="02020603050405020304" pitchFamily="18" charset="0"/>
              </a:rPr>
              <a:t> </a:t>
            </a:r>
            <a:r>
              <a:rPr lang="tr-TR" sz="3600" dirty="0" err="1" smtClean="0">
                <a:latin typeface="Times New Roman" panose="02020603050405020304" pitchFamily="18" charset="0"/>
                <a:cs typeface="Times New Roman" panose="02020603050405020304" pitchFamily="18" charset="0"/>
              </a:rPr>
              <a:t>Directorate</a:t>
            </a:r>
            <a:r>
              <a:rPr lang="tr-TR" sz="36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tr-TR" sz="3600" dirty="0">
                <a:latin typeface="Times New Roman" panose="02020603050405020304" pitchFamily="18" charset="0"/>
                <a:cs typeface="Times New Roman" panose="02020603050405020304" pitchFamily="18" charset="0"/>
              </a:rPr>
              <a:t>The </a:t>
            </a:r>
            <a:r>
              <a:rPr lang="tr-TR" sz="3600" dirty="0" err="1">
                <a:latin typeface="Times New Roman" panose="02020603050405020304" pitchFamily="18" charset="0"/>
                <a:cs typeface="Times New Roman" panose="02020603050405020304" pitchFamily="18" charset="0"/>
              </a:rPr>
              <a:t>work</a:t>
            </a:r>
            <a:r>
              <a:rPr lang="tr-TR" sz="3600" dirty="0">
                <a:latin typeface="Times New Roman" panose="02020603050405020304" pitchFamily="18" charset="0"/>
                <a:cs typeface="Times New Roman" panose="02020603050405020304" pitchFamily="18" charset="0"/>
              </a:rPr>
              <a:t> of 137 </a:t>
            </a:r>
            <a:r>
              <a:rPr lang="tr-TR" sz="3600" dirty="0" err="1">
                <a:latin typeface="Times New Roman" panose="02020603050405020304" pitchFamily="18" charset="0"/>
                <a:cs typeface="Times New Roman" panose="02020603050405020304" pitchFamily="18" charset="0"/>
              </a:rPr>
              <a:t>inspectors</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working</a:t>
            </a:r>
            <a:r>
              <a:rPr lang="tr-TR" sz="3600" dirty="0">
                <a:latin typeface="Times New Roman" panose="02020603050405020304" pitchFamily="18" charset="0"/>
                <a:cs typeface="Times New Roman" panose="02020603050405020304" pitchFamily="18" charset="0"/>
              </a:rPr>
              <a:t> in </a:t>
            </a:r>
            <a:r>
              <a:rPr lang="tr-TR" sz="3600" dirty="0" err="1">
                <a:latin typeface="Times New Roman" panose="02020603050405020304" pitchFamily="18" charset="0"/>
                <a:cs typeface="Times New Roman" panose="02020603050405020304" pitchFamily="18" charset="0"/>
              </a:rPr>
              <a:t>the</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presidency</a:t>
            </a:r>
            <a:r>
              <a:rPr lang="tr-TR" sz="3600" dirty="0">
                <a:latin typeface="Times New Roman" panose="02020603050405020304" pitchFamily="18" charset="0"/>
                <a:cs typeface="Times New Roman" panose="02020603050405020304" pitchFamily="18" charset="0"/>
              </a:rPr>
              <a:t> is </a:t>
            </a:r>
            <a:r>
              <a:rPr lang="tr-TR" sz="3600" dirty="0" err="1">
                <a:latin typeface="Times New Roman" panose="02020603050405020304" pitchFamily="18" charset="0"/>
                <a:cs typeface="Times New Roman" panose="02020603050405020304" pitchFamily="18" charset="0"/>
              </a:rPr>
              <a:t>within</a:t>
            </a:r>
            <a:r>
              <a:rPr lang="tr-TR" sz="3600" dirty="0">
                <a:latin typeface="Times New Roman" panose="02020603050405020304" pitchFamily="18" charset="0"/>
                <a:cs typeface="Times New Roman" panose="02020603050405020304" pitchFamily="18" charset="0"/>
              </a:rPr>
              <a:t> this </a:t>
            </a:r>
            <a:r>
              <a:rPr lang="tr-TR" sz="3600" dirty="0" err="1">
                <a:latin typeface="Times New Roman" panose="02020603050405020304" pitchFamily="18" charset="0"/>
                <a:cs typeface="Times New Roman" panose="02020603050405020304" pitchFamily="18" charset="0"/>
              </a:rPr>
              <a:t>scope</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additional</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personnel</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are</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required</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and</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work</a:t>
            </a:r>
            <a:r>
              <a:rPr lang="tr-TR" sz="3600" dirty="0">
                <a:latin typeface="Times New Roman" panose="02020603050405020304" pitchFamily="18" charset="0"/>
                <a:cs typeface="Times New Roman" panose="02020603050405020304" pitchFamily="18" charset="0"/>
              </a:rPr>
              <a:t> is </a:t>
            </a:r>
            <a:r>
              <a:rPr lang="tr-TR" sz="3600" dirty="0" err="1">
                <a:latin typeface="Times New Roman" panose="02020603050405020304" pitchFamily="18" charset="0"/>
                <a:cs typeface="Times New Roman" panose="02020603050405020304" pitchFamily="18" charset="0"/>
              </a:rPr>
              <a:t>being</a:t>
            </a:r>
            <a:r>
              <a:rPr lang="tr-TR" sz="3600" dirty="0">
                <a:latin typeface="Times New Roman" panose="02020603050405020304" pitchFamily="18" charset="0"/>
                <a:cs typeface="Times New Roman" panose="02020603050405020304" pitchFamily="18" charset="0"/>
              </a:rPr>
              <a:t> done </a:t>
            </a:r>
            <a:r>
              <a:rPr lang="tr-TR" sz="3600" dirty="0" err="1">
                <a:latin typeface="Times New Roman" panose="02020603050405020304" pitchFamily="18" charset="0"/>
                <a:cs typeface="Times New Roman" panose="02020603050405020304" pitchFamily="18" charset="0"/>
              </a:rPr>
              <a:t>for</a:t>
            </a:r>
            <a:r>
              <a:rPr lang="tr-TR" sz="3600" dirty="0">
                <a:latin typeface="Times New Roman" panose="02020603050405020304" pitchFamily="18" charset="0"/>
                <a:cs typeface="Times New Roman" panose="02020603050405020304" pitchFamily="18" charset="0"/>
              </a:rPr>
              <a:t> this.</a:t>
            </a:r>
          </a:p>
        </p:txBody>
      </p:sp>
    </p:spTree>
    <p:extLst>
      <p:ext uri="{BB962C8B-B14F-4D97-AF65-F5344CB8AC3E}">
        <p14:creationId xmlns:p14="http://schemas.microsoft.com/office/powerpoint/2010/main" val="4232972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45932" y="2750186"/>
            <a:ext cx="10814058" cy="830997"/>
          </a:xfrm>
          <a:prstGeom prst="rect">
            <a:avLst/>
          </a:prstGeom>
        </p:spPr>
        <p:txBody>
          <a:bodyPr wrap="square">
            <a:spAutoFit/>
          </a:bodyPr>
          <a:lstStyle/>
          <a:p>
            <a:pPr>
              <a:lnSpc>
                <a:spcPct val="150000"/>
              </a:lnSpc>
              <a:buClr>
                <a:schemeClr val="accent1"/>
              </a:buClr>
            </a:pPr>
            <a:r>
              <a:rPr lang="en-US" sz="3200" b="1" dirty="0" smtClean="0">
                <a:latin typeface="Times New Roman" panose="02020603050405020304" pitchFamily="18" charset="0"/>
                <a:cs typeface="Times New Roman" panose="02020603050405020304" pitchFamily="18" charset="0"/>
              </a:rPr>
              <a:t>V</a:t>
            </a:r>
            <a:r>
              <a:rPr lang="tr-TR" sz="3200" b="1" dirty="0" smtClean="0">
                <a:latin typeface="Times New Roman" panose="02020603050405020304" pitchFamily="18" charset="0"/>
                <a:cs typeface="Times New Roman" panose="02020603050405020304" pitchFamily="18" charset="0"/>
              </a:rPr>
              <a:t>I</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Prioritization </a:t>
            </a:r>
            <a:r>
              <a:rPr lang="tr-TR" sz="3200" b="1" dirty="0">
                <a:latin typeface="Times New Roman" panose="02020603050405020304" pitchFamily="18" charset="0"/>
                <a:cs typeface="Times New Roman" panose="02020603050405020304" pitchFamily="18" charset="0"/>
              </a:rPr>
              <a:t>i</a:t>
            </a:r>
            <a:r>
              <a:rPr lang="en-US" sz="3200" b="1" dirty="0" smtClean="0">
                <a:latin typeface="Times New Roman" panose="02020603050405020304" pitchFamily="18" charset="0"/>
                <a:cs typeface="Times New Roman" panose="02020603050405020304" pitchFamily="18" charset="0"/>
              </a:rPr>
              <a:t>n </a:t>
            </a:r>
            <a:r>
              <a:rPr lang="tr-TR" sz="3200" b="1" dirty="0" smtClean="0">
                <a:latin typeface="Times New Roman" panose="02020603050405020304" pitchFamily="18" charset="0"/>
                <a:cs typeface="Times New Roman" panose="02020603050405020304" pitchFamily="18" charset="0"/>
              </a:rPr>
              <a:t>I</a:t>
            </a:r>
            <a:r>
              <a:rPr lang="en-US" sz="3200" b="1" dirty="0" err="1" smtClean="0">
                <a:latin typeface="Times New Roman" panose="02020603050405020304" pitchFamily="18" charset="0"/>
                <a:cs typeface="Times New Roman" panose="02020603050405020304" pitchFamily="18" charset="0"/>
              </a:rPr>
              <a:t>nspection</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Activities</a:t>
            </a: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Tree>
    <p:extLst>
      <p:ext uri="{BB962C8B-B14F-4D97-AF65-F5344CB8AC3E}">
        <p14:creationId xmlns:p14="http://schemas.microsoft.com/office/powerpoint/2010/main" val="1207856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76744" y="1074362"/>
            <a:ext cx="10702638" cy="5262979"/>
          </a:xfrm>
          <a:prstGeom prst="rect">
            <a:avLst/>
          </a:prstGeom>
        </p:spPr>
        <p:txBody>
          <a:bodyPr wrap="square">
            <a:spAutoFit/>
          </a:bodyPr>
          <a:lstStyle/>
          <a:p>
            <a:pPr marL="457200" indent="-457200" algn="just">
              <a:lnSpc>
                <a:spcPct val="150000"/>
              </a:lnSpc>
              <a:buClr>
                <a:schemeClr val="accent1"/>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Generally, we don’t have regular </a:t>
            </a:r>
            <a:r>
              <a:rPr lang="tr-TR" sz="3200" dirty="0" err="1" smtClean="0">
                <a:latin typeface="Times New Roman" panose="02020603050405020304" pitchFamily="18" charset="0"/>
                <a:cs typeface="Times New Roman" panose="02020603050405020304" pitchFamily="18" charset="0"/>
              </a:rPr>
              <a:t>inspections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on a subject, we have </a:t>
            </a:r>
            <a:r>
              <a:rPr lang="en-US" sz="3200" dirty="0" smtClean="0">
                <a:latin typeface="Times New Roman" panose="02020603050405020304" pitchFamily="18" charset="0"/>
                <a:cs typeface="Times New Roman" panose="02020603050405020304" pitchFamily="18" charset="0"/>
              </a:rPr>
              <a:t>a</a:t>
            </a:r>
            <a:r>
              <a:rPr lang="tr-TR" sz="3200" dirty="0" smtClean="0">
                <a:latin typeface="Times New Roman" panose="02020603050405020304" pitchFamily="18" charset="0"/>
                <a:cs typeface="Times New Roman" panose="02020603050405020304" pitchFamily="18" charset="0"/>
              </a:rPr>
              <a:t>n</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inspection method which is based on complaints because of our inspectors number. </a:t>
            </a:r>
            <a:endParaRPr lang="tr-TR" sz="3200" dirty="0" smtClean="0">
              <a:latin typeface="Times New Roman" panose="02020603050405020304" pitchFamily="18" charset="0"/>
              <a:cs typeface="Times New Roman" panose="02020603050405020304" pitchFamily="18" charset="0"/>
            </a:endParaRPr>
          </a:p>
          <a:p>
            <a:pPr marL="457200" indent="-457200" algn="just">
              <a:lnSpc>
                <a:spcPct val="150000"/>
              </a:lnSpc>
              <a:buClr>
                <a:schemeClr val="accent1"/>
              </a:buClr>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Despite </a:t>
            </a:r>
            <a:r>
              <a:rPr lang="en-US" sz="3200" dirty="0">
                <a:latin typeface="Times New Roman" panose="02020603050405020304" pitchFamily="18" charset="0"/>
                <a:cs typeface="Times New Roman" panose="02020603050405020304" pitchFamily="18" charset="0"/>
              </a:rPr>
              <a:t>this, we are willing to carry out regular inspections and we are working towards that. (Hospital supervision guide, oral dental health guide etc</a:t>
            </a:r>
            <a:r>
              <a:rPr lang="en-US" sz="3200" dirty="0" smtClean="0">
                <a:latin typeface="Times New Roman" panose="02020603050405020304" pitchFamily="18" charset="0"/>
                <a:cs typeface="Times New Roman" panose="02020603050405020304" pitchFamily="18" charset="0"/>
              </a:rPr>
              <a:t>.</a:t>
            </a:r>
            <a:r>
              <a:rPr lang="tr-TR" sz="3200" dirty="0" smtClean="0">
                <a:latin typeface="Times New Roman" panose="02020603050405020304" pitchFamily="18" charset="0"/>
                <a:cs typeface="Times New Roman" panose="02020603050405020304" pitchFamily="18" charset="0"/>
              </a:rPr>
              <a:t>)</a:t>
            </a:r>
            <a:endParaRPr lang="tr-TR" sz="3200" dirty="0">
              <a:latin typeface="Times New Roman" panose="02020603050405020304" pitchFamily="18" charset="0"/>
              <a:cs typeface="Times New Roman" panose="02020603050405020304" pitchFamily="18" charset="0"/>
            </a:endParaRPr>
          </a:p>
          <a:p>
            <a:pPr marL="457200" indent="-457200" algn="just">
              <a:lnSpc>
                <a:spcPct val="150000"/>
              </a:lnSpc>
              <a:buClr>
                <a:schemeClr val="accent1"/>
              </a:buClr>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W</a:t>
            </a:r>
            <a:r>
              <a:rPr lang="en-US" sz="3200" dirty="0">
                <a:latin typeface="Times New Roman" panose="02020603050405020304" pitchFamily="18" charset="0"/>
                <a:cs typeface="Times New Roman" panose="02020603050405020304" pitchFamily="18" charset="0"/>
              </a:rPr>
              <a:t>e also have some planned audits in our Inspection </a:t>
            </a:r>
            <a:r>
              <a:rPr lang="tr-TR" sz="3200" dirty="0" smtClean="0">
                <a:latin typeface="Times New Roman" panose="02020603050405020304" pitchFamily="18" charset="0"/>
                <a:cs typeface="Times New Roman" panose="02020603050405020304" pitchFamily="18" charset="0"/>
              </a:rPr>
              <a:t>B</a:t>
            </a:r>
            <a:r>
              <a:rPr lang="en-US" sz="3200" dirty="0" err="1" smtClean="0">
                <a:latin typeface="Times New Roman" panose="02020603050405020304" pitchFamily="18" charset="0"/>
                <a:cs typeface="Times New Roman" panose="02020603050405020304" pitchFamily="18" charset="0"/>
              </a:rPr>
              <a:t>oard</a:t>
            </a:r>
            <a:r>
              <a:rPr lang="en-US" sz="3200" dirty="0">
                <a:latin typeface="Times New Roman" panose="02020603050405020304" pitchFamily="18" charset="0"/>
                <a:cs typeface="Times New Roman" panose="02020603050405020304" pitchFamily="18" charset="0"/>
              </a:rPr>
              <a:t>.</a:t>
            </a: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Tree>
    <p:extLst>
      <p:ext uri="{BB962C8B-B14F-4D97-AF65-F5344CB8AC3E}">
        <p14:creationId xmlns:p14="http://schemas.microsoft.com/office/powerpoint/2010/main" val="3399200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0075" y="633023"/>
            <a:ext cx="10814058" cy="4278094"/>
          </a:xfrm>
          <a:prstGeom prst="rect">
            <a:avLst/>
          </a:prstGeom>
        </p:spPr>
        <p:txBody>
          <a:bodyPr wrap="square">
            <a:spAutoFit/>
          </a:bodyPr>
          <a:lstStyle/>
          <a:p>
            <a:pPr>
              <a:lnSpc>
                <a:spcPct val="150000"/>
              </a:lnSpc>
              <a:buClr>
                <a:schemeClr val="accent1"/>
              </a:buClr>
            </a:pPr>
            <a:endParaRPr lang="tr-TR" sz="3200" dirty="0" smtClean="0">
              <a:latin typeface="Times New Roman" panose="02020603050405020304" pitchFamily="18" charset="0"/>
              <a:cs typeface="Times New Roman" panose="02020603050405020304" pitchFamily="18" charset="0"/>
            </a:endParaRPr>
          </a:p>
          <a:p>
            <a:pPr>
              <a:lnSpc>
                <a:spcPct val="150000"/>
              </a:lnSpc>
              <a:buClr>
                <a:schemeClr val="accent1"/>
              </a:buClr>
            </a:pPr>
            <a:r>
              <a:rPr lang="tr-TR" sz="3200" dirty="0" err="1" smtClean="0">
                <a:latin typeface="Times New Roman" panose="02020603050405020304" pitchFamily="18" charset="0"/>
                <a:cs typeface="Times New Roman" panose="02020603050405020304" pitchFamily="18" charset="0"/>
              </a:rPr>
              <a:t>Stages</a:t>
            </a:r>
            <a:r>
              <a:rPr lang="tr-TR" sz="3200" dirty="0" smtClean="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in these </a:t>
            </a:r>
            <a:r>
              <a:rPr lang="tr-TR" sz="3200" dirty="0" smtClean="0">
                <a:latin typeface="Times New Roman" panose="02020603050405020304" pitchFamily="18" charset="0"/>
                <a:cs typeface="Times New Roman" panose="02020603050405020304" pitchFamily="18" charset="0"/>
              </a:rPr>
              <a:t>inspections:</a:t>
            </a:r>
          </a:p>
          <a:p>
            <a:pPr marL="457200" lvl="0" indent="-457200">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The </a:t>
            </a:r>
            <a:r>
              <a:rPr lang="tr-TR" sz="3200" dirty="0" err="1">
                <a:latin typeface="Times New Roman" panose="02020603050405020304" pitchFamily="18" charset="0"/>
                <a:cs typeface="Times New Roman" panose="02020603050405020304" pitchFamily="18" charset="0"/>
              </a:rPr>
              <a:t>selection</a:t>
            </a:r>
            <a:r>
              <a:rPr lang="tr-TR" sz="3200" dirty="0">
                <a:latin typeface="Times New Roman" panose="02020603050405020304" pitchFamily="18" charset="0"/>
                <a:cs typeface="Times New Roman" panose="02020603050405020304" pitchFamily="18" charset="0"/>
              </a:rPr>
              <a:t> of an </a:t>
            </a:r>
            <a:r>
              <a:rPr lang="tr-TR" sz="3200" dirty="0" err="1">
                <a:latin typeface="Times New Roman" panose="02020603050405020304" pitchFamily="18" charset="0"/>
                <a:cs typeface="Times New Roman" panose="02020603050405020304" pitchFamily="18" charset="0"/>
              </a:rPr>
              <a:t>audit</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topic</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should</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consider</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relevancy</a:t>
            </a:r>
            <a:r>
              <a:rPr lang="tr-TR" sz="3200" dirty="0">
                <a:latin typeface="Times New Roman" panose="02020603050405020304" pitchFamily="18" charset="0"/>
                <a:cs typeface="Times New Roman" panose="02020603050405020304" pitchFamily="18" charset="0"/>
              </a:rPr>
              <a:t> of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topic</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and</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significance</a:t>
            </a:r>
            <a:r>
              <a:rPr lang="tr-TR" sz="3200" dirty="0">
                <a:latin typeface="Times New Roman" panose="02020603050405020304" pitchFamily="18" charset="0"/>
                <a:cs typeface="Times New Roman" panose="02020603050405020304" pitchFamily="18" charset="0"/>
              </a:rPr>
              <a:t>/</a:t>
            </a:r>
            <a:r>
              <a:rPr lang="tr-TR" sz="3200" dirty="0" err="1">
                <a:latin typeface="Times New Roman" panose="02020603050405020304" pitchFamily="18" charset="0"/>
                <a:cs typeface="Times New Roman" panose="02020603050405020304" pitchFamily="18" charset="0"/>
              </a:rPr>
              <a:t>impact</a:t>
            </a:r>
            <a:r>
              <a:rPr lang="tr-TR" sz="3200" dirty="0">
                <a:latin typeface="Times New Roman" panose="02020603050405020304" pitchFamily="18" charset="0"/>
                <a:cs typeface="Times New Roman" panose="02020603050405020304" pitchFamily="18" charset="0"/>
              </a:rPr>
              <a:t> of </a:t>
            </a:r>
            <a:r>
              <a:rPr lang="tr-TR" sz="3200" dirty="0" err="1">
                <a:latin typeface="Times New Roman" panose="02020603050405020304" pitchFamily="18" charset="0"/>
                <a:cs typeface="Times New Roman" panose="02020603050405020304" pitchFamily="18" charset="0"/>
              </a:rPr>
              <a:t>potential</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outcomes</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and</a:t>
            </a:r>
            <a:r>
              <a:rPr lang="tr-TR" sz="3200" dirty="0">
                <a:latin typeface="Times New Roman" panose="02020603050405020304" pitchFamily="18" charset="0"/>
                <a:cs typeface="Times New Roman" panose="02020603050405020304" pitchFamily="18" charset="0"/>
              </a:rPr>
              <a:t> these </a:t>
            </a:r>
            <a:r>
              <a:rPr lang="tr-TR" sz="3200" dirty="0" err="1">
                <a:latin typeface="Times New Roman" panose="02020603050405020304" pitchFamily="18" charset="0"/>
                <a:cs typeface="Times New Roman" panose="02020603050405020304" pitchFamily="18" charset="0"/>
              </a:rPr>
              <a:t>points</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should</a:t>
            </a:r>
            <a:r>
              <a:rPr lang="tr-TR" sz="3200" dirty="0">
                <a:latin typeface="Times New Roman" panose="02020603050405020304" pitchFamily="18" charset="0"/>
                <a:cs typeface="Times New Roman" panose="02020603050405020304" pitchFamily="18" charset="0"/>
              </a:rPr>
              <a:t> be of </a:t>
            </a:r>
            <a:r>
              <a:rPr lang="tr-TR" sz="3200" dirty="0" err="1">
                <a:latin typeface="Times New Roman" panose="02020603050405020304" pitchFamily="18" charset="0"/>
                <a:cs typeface="Times New Roman" panose="02020603050405020304" pitchFamily="18" charset="0"/>
              </a:rPr>
              <a:t>continuing</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consideration</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throughout</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inspection</a:t>
            </a:r>
            <a:r>
              <a:rPr lang="tr-TR" sz="3200" dirty="0">
                <a:latin typeface="Times New Roman" panose="02020603050405020304" pitchFamily="18" charset="0"/>
                <a:cs typeface="Times New Roman" panose="02020603050405020304" pitchFamily="18" charset="0"/>
              </a:rPr>
              <a:t>.</a:t>
            </a:r>
          </a:p>
          <a:p>
            <a:pPr marL="457200" indent="-457200">
              <a:lnSpc>
                <a:spcPct val="150000"/>
              </a:lnSpc>
              <a:buClr>
                <a:schemeClr val="accent1"/>
              </a:buClr>
              <a:buFont typeface="Arial" panose="020B0604020202020204" pitchFamily="34" charset="0"/>
              <a:buChar char="•"/>
            </a:pPr>
            <a:endParaRPr lang="en-US" sz="3200"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Tree>
    <p:extLst>
      <p:ext uri="{BB962C8B-B14F-4D97-AF65-F5344CB8AC3E}">
        <p14:creationId xmlns:p14="http://schemas.microsoft.com/office/powerpoint/2010/main" val="3399200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0075" y="633023"/>
            <a:ext cx="10814058" cy="5016758"/>
          </a:xfrm>
          <a:prstGeom prst="rect">
            <a:avLst/>
          </a:prstGeom>
        </p:spPr>
        <p:txBody>
          <a:bodyPr wrap="square">
            <a:spAutoFit/>
          </a:bodyPr>
          <a:lstStyle/>
          <a:p>
            <a:pPr>
              <a:lnSpc>
                <a:spcPct val="150000"/>
              </a:lnSpc>
              <a:buClr>
                <a:schemeClr val="accent1"/>
              </a:buClr>
            </a:pPr>
            <a:endParaRPr lang="tr-TR" sz="3200" dirty="0" smtClean="0">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tr-TR" sz="3200" dirty="0" smtClean="0">
                <a:latin typeface="Times New Roman" panose="02020603050405020304" pitchFamily="18" charset="0"/>
                <a:cs typeface="Times New Roman" panose="02020603050405020304" pitchFamily="18" charset="0"/>
              </a:rPr>
              <a:t>We </a:t>
            </a:r>
            <a:r>
              <a:rPr lang="tr-TR" sz="3200" dirty="0" err="1">
                <a:latin typeface="Times New Roman" panose="02020603050405020304" pitchFamily="18" charset="0"/>
                <a:cs typeface="Times New Roman" panose="02020603050405020304" pitchFamily="18" charset="0"/>
              </a:rPr>
              <a:t>will</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see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whether</a:t>
            </a:r>
            <a:r>
              <a:rPr lang="tr-TR" sz="3200" dirty="0">
                <a:latin typeface="Times New Roman" panose="02020603050405020304" pitchFamily="18" charset="0"/>
                <a:cs typeface="Times New Roman" panose="02020603050405020304" pitchFamily="18" charset="0"/>
              </a:rPr>
              <a:t> it </a:t>
            </a:r>
            <a:r>
              <a:rPr lang="tr-TR" sz="3200" dirty="0" err="1">
                <a:latin typeface="Times New Roman" panose="02020603050405020304" pitchFamily="18" charset="0"/>
                <a:cs typeface="Times New Roman" panose="02020603050405020304" pitchFamily="18" charset="0"/>
              </a:rPr>
              <a:t>will</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financially</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benefit</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country's</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economy</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or</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governmental</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economy</a:t>
            </a:r>
            <a:r>
              <a:rPr lang="tr-TR" sz="3200" dirty="0">
                <a:latin typeface="Times New Roman" panose="02020603050405020304" pitchFamily="18" charset="0"/>
                <a:cs typeface="Times New Roman" panose="02020603050405020304" pitchFamily="18" charset="0"/>
              </a:rPr>
              <a:t>.</a:t>
            </a:r>
          </a:p>
          <a:p>
            <a:pPr marL="457200" lvl="0" indent="-457200">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We </a:t>
            </a:r>
            <a:r>
              <a:rPr lang="tr-TR" sz="3200" dirty="0" err="1">
                <a:latin typeface="Times New Roman" panose="02020603050405020304" pitchFamily="18" charset="0"/>
                <a:cs typeface="Times New Roman" panose="02020603050405020304" pitchFamily="18" charset="0"/>
              </a:rPr>
              <a:t>attach</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importance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to</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determinations</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and</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suggestions</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which</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are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based</a:t>
            </a:r>
            <a:r>
              <a:rPr lang="tr-TR" sz="3200" dirty="0">
                <a:latin typeface="Times New Roman" panose="02020603050405020304" pitchFamily="18" charset="0"/>
                <a:cs typeface="Times New Roman" panose="02020603050405020304" pitchFamily="18" charset="0"/>
              </a:rPr>
              <a:t> on </a:t>
            </a:r>
            <a:r>
              <a:rPr lang="tr-TR" sz="3200" dirty="0" err="1">
                <a:latin typeface="Times New Roman" panose="02020603050405020304" pitchFamily="18" charset="0"/>
                <a:cs typeface="Times New Roman" panose="02020603050405020304" pitchFamily="18" charset="0"/>
              </a:rPr>
              <a:t>our</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i</a:t>
            </a:r>
            <a:r>
              <a:rPr lang="tr-TR" sz="3200" dirty="0" err="1" smtClean="0">
                <a:latin typeface="Times New Roman" panose="02020603050405020304" pitchFamily="18" charset="0"/>
                <a:cs typeface="Times New Roman" panose="02020603050405020304" pitchFamily="18" charset="0"/>
              </a:rPr>
              <a:t>nspectors</a:t>
            </a:r>
            <a:r>
              <a:rPr lang="tr-TR" sz="3200" dirty="0" smtClean="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professional</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knowledge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and</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experience</a:t>
            </a:r>
            <a:r>
              <a:rPr lang="tr-TR" sz="3200" dirty="0">
                <a:latin typeface="Times New Roman" panose="02020603050405020304" pitchFamily="18" charset="0"/>
                <a:cs typeface="Times New Roman" panose="02020603050405020304" pitchFamily="18" charset="0"/>
              </a:rPr>
              <a:t> in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fieldwork</a:t>
            </a:r>
            <a:r>
              <a:rPr lang="tr-TR" sz="3200" dirty="0">
                <a:latin typeface="Times New Roman" panose="02020603050405020304" pitchFamily="18" charset="0"/>
                <a:cs typeface="Times New Roman" panose="02020603050405020304" pitchFamily="18" charset="0"/>
              </a:rPr>
              <a:t>.</a:t>
            </a:r>
          </a:p>
          <a:p>
            <a:pPr marL="457200" lvl="0" indent="-457200">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We </a:t>
            </a:r>
            <a:r>
              <a:rPr lang="tr-TR" sz="3200" dirty="0" err="1">
                <a:latin typeface="Times New Roman" panose="02020603050405020304" pitchFamily="18" charset="0"/>
                <a:cs typeface="Times New Roman" panose="02020603050405020304" pitchFamily="18" charset="0"/>
              </a:rPr>
              <a:t>take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information</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from</a:t>
            </a:r>
            <a:r>
              <a:rPr lang="tr-TR" sz="3200" dirty="0">
                <a:latin typeface="Times New Roman" panose="02020603050405020304" pitchFamily="18" charset="0"/>
                <a:cs typeface="Times New Roman" panose="02020603050405020304" pitchFamily="18" charset="0"/>
              </a:rPr>
              <a:t> data </a:t>
            </a:r>
            <a:r>
              <a:rPr lang="tr-TR" sz="3200" dirty="0" err="1">
                <a:latin typeface="Times New Roman" panose="02020603050405020304" pitchFamily="18" charset="0"/>
                <a:cs typeface="Times New Roman" panose="02020603050405020304" pitchFamily="18" charset="0"/>
              </a:rPr>
              <a:t>banks</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and</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compare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available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data’s</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compatibility</a:t>
            </a:r>
            <a:r>
              <a:rPr lang="tr-TR" sz="3200" dirty="0">
                <a:latin typeface="Times New Roman" panose="02020603050405020304" pitchFamily="18" charset="0"/>
                <a:cs typeface="Times New Roman" panose="02020603050405020304" pitchFamily="18" charset="0"/>
              </a:rPr>
              <a:t>. </a:t>
            </a:r>
          </a:p>
          <a:p>
            <a:pPr marL="457200" indent="-457200">
              <a:lnSpc>
                <a:spcPct val="150000"/>
              </a:lnSpc>
              <a:buClr>
                <a:schemeClr val="accent1"/>
              </a:buClr>
              <a:buFont typeface="Arial" panose="020B0604020202020204" pitchFamily="34" charset="0"/>
              <a:buChar char="•"/>
            </a:pPr>
            <a:endParaRPr lang="en-US" sz="3200"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Tree>
    <p:extLst>
      <p:ext uri="{BB962C8B-B14F-4D97-AF65-F5344CB8AC3E}">
        <p14:creationId xmlns:p14="http://schemas.microsoft.com/office/powerpoint/2010/main" val="3821509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0075" y="633023"/>
            <a:ext cx="10814058" cy="6247864"/>
          </a:xfrm>
          <a:prstGeom prst="rect">
            <a:avLst/>
          </a:prstGeom>
        </p:spPr>
        <p:txBody>
          <a:bodyPr wrap="square">
            <a:spAutoFit/>
          </a:bodyPr>
          <a:lstStyle/>
          <a:p>
            <a:pPr marL="457200" lvl="0" indent="-457200" algn="just">
              <a:buFont typeface="Arial" panose="020B0604020202020204" pitchFamily="34" charset="0"/>
              <a:buChar char="•"/>
            </a:pPr>
            <a:endParaRPr lang="tr-TR" sz="3200" dirty="0" smtClean="0">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tr-TR" sz="3200" dirty="0" smtClean="0">
                <a:latin typeface="Times New Roman" panose="02020603050405020304" pitchFamily="18" charset="0"/>
                <a:cs typeface="Times New Roman" panose="02020603050405020304" pitchFamily="18" charset="0"/>
              </a:rPr>
              <a:t>We </a:t>
            </a:r>
            <a:r>
              <a:rPr lang="tr-TR" sz="3200" dirty="0" err="1">
                <a:latin typeface="Times New Roman" panose="02020603050405020304" pitchFamily="18" charset="0"/>
                <a:cs typeface="Times New Roman" panose="02020603050405020304" pitchFamily="18" charset="0"/>
              </a:rPr>
              <a:t>use</a:t>
            </a:r>
            <a:r>
              <a:rPr lang="tr-TR" sz="3200" dirty="0">
                <a:latin typeface="Times New Roman" panose="02020603050405020304" pitchFamily="18" charset="0"/>
                <a:cs typeface="Times New Roman" panose="02020603050405020304" pitchFamily="18" charset="0"/>
              </a:rPr>
              <a:t> a </a:t>
            </a:r>
            <a:r>
              <a:rPr lang="tr-TR" sz="3200" dirty="0" err="1">
                <a:latin typeface="Times New Roman" panose="02020603050405020304" pitchFamily="18" charset="0"/>
                <a:cs typeface="Times New Roman" panose="02020603050405020304" pitchFamily="18" charset="0"/>
              </a:rPr>
              <a:t>statistical</a:t>
            </a:r>
            <a:r>
              <a:rPr lang="tr-TR" sz="3200" dirty="0">
                <a:latin typeface="Times New Roman" panose="02020603050405020304" pitchFamily="18" charset="0"/>
                <a:cs typeface="Times New Roman" panose="02020603050405020304" pitchFamily="18" charset="0"/>
              </a:rPr>
              <a:t> </a:t>
            </a:r>
            <a:r>
              <a:rPr lang="tr-TR" sz="3200" dirty="0" err="1" smtClean="0">
                <a:latin typeface="Times New Roman" panose="02020603050405020304" pitchFamily="18" charset="0"/>
                <a:cs typeface="Times New Roman" panose="02020603050405020304" pitchFamily="18" charset="0"/>
              </a:rPr>
              <a:t>technique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Especially</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we</a:t>
            </a:r>
            <a:r>
              <a:rPr lang="tr-TR" sz="3200" dirty="0">
                <a:latin typeface="Times New Roman" panose="02020603050405020304" pitchFamily="18" charset="0"/>
                <a:cs typeface="Times New Roman" panose="02020603050405020304" pitchFamily="18" charset="0"/>
              </a:rPr>
              <a:t> </a:t>
            </a:r>
            <a:r>
              <a:rPr lang="tr-TR" sz="3200" dirty="0" err="1" smtClean="0">
                <a:latin typeface="Times New Roman" panose="02020603050405020304" pitchFamily="18" charset="0"/>
                <a:cs typeface="Times New Roman" panose="02020603050405020304" pitchFamily="18" charset="0"/>
              </a:rPr>
              <a:t>focus</a:t>
            </a:r>
            <a:r>
              <a:rPr lang="tr-TR" sz="3200" dirty="0" smtClean="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on </a:t>
            </a:r>
            <a:r>
              <a:rPr lang="tr-TR" sz="3200" dirty="0" err="1">
                <a:latin typeface="Times New Roman" panose="02020603050405020304" pitchFamily="18" charset="0"/>
                <a:cs typeface="Times New Roman" panose="02020603050405020304" pitchFamily="18" charset="0"/>
              </a:rPr>
              <a:t>frequency</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mean</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and</a:t>
            </a:r>
            <a:r>
              <a:rPr lang="tr-TR" sz="3200" dirty="0">
                <a:latin typeface="Times New Roman" panose="02020603050405020304" pitchFamily="18" charset="0"/>
                <a:cs typeface="Times New Roman" panose="02020603050405020304" pitchFamily="18" charset="0"/>
              </a:rPr>
              <a:t> standart </a:t>
            </a:r>
            <a:r>
              <a:rPr lang="tr-TR" sz="3200" dirty="0" err="1">
                <a:latin typeface="Times New Roman" panose="02020603050405020304" pitchFamily="18" charset="0"/>
                <a:cs typeface="Times New Roman" panose="02020603050405020304" pitchFamily="18" charset="0"/>
              </a:rPr>
              <a:t>deviation</a:t>
            </a:r>
            <a:r>
              <a:rPr lang="tr-TR" sz="3200" dirty="0">
                <a:latin typeface="Times New Roman" panose="02020603050405020304" pitchFamily="18" charset="0"/>
                <a:cs typeface="Times New Roman" panose="02020603050405020304" pitchFamily="18" charset="0"/>
              </a:rPr>
              <a:t>. These </a:t>
            </a:r>
            <a:r>
              <a:rPr lang="tr-TR" sz="3200" dirty="0" err="1">
                <a:latin typeface="Times New Roman" panose="02020603050405020304" pitchFamily="18" charset="0"/>
                <a:cs typeface="Times New Roman" panose="02020603050405020304" pitchFamily="18" charset="0"/>
              </a:rPr>
              <a:t>terms</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give</a:t>
            </a:r>
            <a:r>
              <a:rPr lang="tr-TR" sz="3200" dirty="0">
                <a:latin typeface="Times New Roman" panose="02020603050405020304" pitchFamily="18" charset="0"/>
                <a:cs typeface="Times New Roman" panose="02020603050405020304" pitchFamily="18" charset="0"/>
              </a:rPr>
              <a:t> us </a:t>
            </a:r>
            <a:r>
              <a:rPr lang="tr-TR" sz="3200" dirty="0" err="1">
                <a:latin typeface="Times New Roman" panose="02020603050405020304" pitchFamily="18" charset="0"/>
                <a:cs typeface="Times New Roman" panose="02020603050405020304" pitchFamily="18" charset="0"/>
              </a:rPr>
              <a:t>some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information</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about</a:t>
            </a:r>
            <a:r>
              <a:rPr lang="tr-TR" sz="3200" dirty="0">
                <a:latin typeface="Times New Roman" panose="02020603050405020304" pitchFamily="18" charset="0"/>
                <a:cs typeface="Times New Roman" panose="02020603050405020304" pitchFamily="18" charset="0"/>
              </a:rPr>
              <a:t> hazardous </a:t>
            </a:r>
            <a:r>
              <a:rPr lang="tr-TR" sz="3200" dirty="0" err="1">
                <a:latin typeface="Times New Roman" panose="02020603050405020304" pitchFamily="18" charset="0"/>
                <a:cs typeface="Times New Roman" panose="02020603050405020304" pitchFamily="18" charset="0"/>
              </a:rPr>
              <a:t>hospitals</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and</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array</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most</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to</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err="1" smtClean="0">
                <a:latin typeface="Times New Roman" panose="02020603050405020304" pitchFamily="18" charset="0"/>
                <a:cs typeface="Times New Roman" panose="02020603050405020304" pitchFamily="18" charset="0"/>
              </a:rPr>
              <a:t>less</a:t>
            </a:r>
            <a:r>
              <a:rPr lang="tr-TR" sz="3200" dirty="0" smtClean="0">
                <a:latin typeface="Times New Roman" panose="02020603050405020304" pitchFamily="18" charset="0"/>
                <a:cs typeface="Times New Roman" panose="02020603050405020304" pitchFamily="18" charset="0"/>
              </a:rPr>
              <a:t>.</a:t>
            </a:r>
          </a:p>
          <a:p>
            <a:pPr marL="457200" lvl="0" indent="-457200" algn="just">
              <a:buFont typeface="Arial" panose="020B0604020202020204" pitchFamily="34" charset="0"/>
              <a:buChar char="•"/>
            </a:pPr>
            <a:r>
              <a:rPr lang="tr-TR" sz="3200" dirty="0" smtClean="0">
                <a:latin typeface="Times New Roman" panose="02020603050405020304" pitchFamily="18" charset="0"/>
                <a:cs typeface="Times New Roman" panose="02020603050405020304" pitchFamily="18" charset="0"/>
              </a:rPr>
              <a:t>We </a:t>
            </a:r>
            <a:r>
              <a:rPr lang="tr-TR" sz="3200" dirty="0" err="1">
                <a:latin typeface="Times New Roman" panose="02020603050405020304" pitchFamily="18" charset="0"/>
                <a:cs typeface="Times New Roman" panose="02020603050405020304" pitchFamily="18" charset="0"/>
              </a:rPr>
              <a:t>make</a:t>
            </a:r>
            <a:r>
              <a:rPr lang="tr-TR" sz="3200" dirty="0">
                <a:latin typeface="Times New Roman" panose="02020603050405020304" pitchFamily="18" charset="0"/>
                <a:cs typeface="Times New Roman" panose="02020603050405020304" pitchFamily="18" charset="0"/>
              </a:rPr>
              <a:t> risk </a:t>
            </a:r>
            <a:r>
              <a:rPr lang="tr-TR" sz="3200" dirty="0" err="1">
                <a:latin typeface="Times New Roman" panose="02020603050405020304" pitchFamily="18" charset="0"/>
                <a:cs typeface="Times New Roman" panose="02020603050405020304" pitchFamily="18" charset="0"/>
              </a:rPr>
              <a:t>classification</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or</a:t>
            </a:r>
            <a:r>
              <a:rPr lang="tr-TR" sz="3200" dirty="0">
                <a:latin typeface="Times New Roman" panose="02020603050405020304" pitchFamily="18" charset="0"/>
                <a:cs typeface="Times New Roman" panose="02020603050405020304" pitchFamily="18" charset="0"/>
              </a:rPr>
              <a:t> risk </a:t>
            </a:r>
            <a:r>
              <a:rPr lang="tr-TR" sz="3200" dirty="0" err="1" smtClean="0">
                <a:latin typeface="Times New Roman" panose="02020603050405020304" pitchFamily="18" charset="0"/>
                <a:cs typeface="Times New Roman" panose="02020603050405020304" pitchFamily="18" charset="0"/>
              </a:rPr>
              <a:t>clustering</a:t>
            </a:r>
            <a:r>
              <a:rPr lang="tr-TR" sz="3200" dirty="0" smtClean="0">
                <a:latin typeface="Times New Roman" panose="02020603050405020304" pitchFamily="18" charset="0"/>
                <a:cs typeface="Times New Roman" panose="02020603050405020304" pitchFamily="18" charset="0"/>
              </a:rPr>
              <a:t>.</a:t>
            </a:r>
          </a:p>
          <a:p>
            <a:pPr marL="457200" lvl="0" indent="-457200" algn="just">
              <a:buFont typeface="Arial" panose="020B0604020202020204" pitchFamily="34" charset="0"/>
              <a:buChar char="•"/>
            </a:pPr>
            <a:r>
              <a:rPr lang="tr-TR" sz="3200" dirty="0" smtClean="0">
                <a:latin typeface="Times New Roman" panose="02020603050405020304" pitchFamily="18" charset="0"/>
                <a:cs typeface="Times New Roman" panose="02020603050405020304" pitchFamily="18" charset="0"/>
              </a:rPr>
              <a:t>We </a:t>
            </a:r>
            <a:r>
              <a:rPr lang="tr-TR" sz="3200" dirty="0" err="1" smtClean="0">
                <a:latin typeface="Times New Roman" panose="02020603050405020304" pitchFamily="18" charset="0"/>
                <a:cs typeface="Times New Roman" panose="02020603050405020304" pitchFamily="18" charset="0"/>
              </a:rPr>
              <a:t>identify</a:t>
            </a:r>
            <a:r>
              <a:rPr lang="tr-TR" sz="3200" dirty="0" smtClean="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potential</a:t>
            </a:r>
            <a:r>
              <a:rPr lang="tr-TR" sz="3200" dirty="0">
                <a:latin typeface="Times New Roman" panose="02020603050405020304" pitchFamily="18" charset="0"/>
                <a:cs typeface="Times New Roman" panose="02020603050405020304" pitchFamily="18" charset="0"/>
              </a:rPr>
              <a:t> risk, </a:t>
            </a:r>
            <a:r>
              <a:rPr lang="tr-TR" sz="3200" dirty="0" err="1">
                <a:latin typeface="Times New Roman" panose="02020603050405020304" pitchFamily="18" charset="0"/>
                <a:cs typeface="Times New Roman" panose="02020603050405020304" pitchFamily="18" charset="0"/>
              </a:rPr>
              <a:t>analyze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potential</a:t>
            </a:r>
            <a:r>
              <a:rPr lang="tr-TR" sz="3200" dirty="0">
                <a:latin typeface="Times New Roman" panose="02020603050405020304" pitchFamily="18" charset="0"/>
                <a:cs typeface="Times New Roman" panose="02020603050405020304" pitchFamily="18" charset="0"/>
              </a:rPr>
              <a:t> risk, risk </a:t>
            </a:r>
            <a:r>
              <a:rPr lang="tr-TR" sz="3200" dirty="0" err="1">
                <a:latin typeface="Times New Roman" panose="02020603050405020304" pitchFamily="18" charset="0"/>
                <a:cs typeface="Times New Roman" panose="02020603050405020304" pitchFamily="18" charset="0"/>
              </a:rPr>
              <a:t>evaluation</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and</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take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measures</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to</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reduce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risk.</a:t>
            </a:r>
          </a:p>
          <a:p>
            <a:pPr marL="457200" lvl="0" indent="-457200" algn="just">
              <a:buFont typeface="Arial" panose="020B0604020202020204" pitchFamily="34" charset="0"/>
              <a:buChar char="•"/>
            </a:pPr>
            <a:r>
              <a:rPr lang="tr-TR" sz="3200" dirty="0" smtClean="0">
                <a:latin typeface="Times New Roman" panose="02020603050405020304" pitchFamily="18" charset="0"/>
                <a:cs typeface="Times New Roman" panose="02020603050405020304" pitchFamily="18" charset="0"/>
              </a:rPr>
              <a:t>We </a:t>
            </a:r>
            <a:r>
              <a:rPr lang="tr-TR" sz="3200" dirty="0" err="1">
                <a:latin typeface="Times New Roman" panose="02020603050405020304" pitchFamily="18" charset="0"/>
                <a:cs typeface="Times New Roman" panose="02020603050405020304" pitchFamily="18" charset="0"/>
              </a:rPr>
              <a:t>identify</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some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criteria</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which</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include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legislations</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regulations</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policies</a:t>
            </a:r>
            <a:r>
              <a:rPr lang="tr-TR" sz="3200" dirty="0">
                <a:latin typeface="Times New Roman" panose="02020603050405020304" pitchFamily="18" charset="0"/>
                <a:cs typeface="Times New Roman" panose="02020603050405020304" pitchFamily="18" charset="0"/>
              </a:rPr>
              <a:t>, procedures, </a:t>
            </a:r>
            <a:r>
              <a:rPr lang="tr-TR" sz="3200" dirty="0" err="1">
                <a:latin typeface="Times New Roman" panose="02020603050405020304" pitchFamily="18" charset="0"/>
                <a:cs typeface="Times New Roman" panose="02020603050405020304" pitchFamily="18" charset="0"/>
              </a:rPr>
              <a:t>norms</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expert</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opinions</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best</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practices</a:t>
            </a:r>
            <a:r>
              <a:rPr lang="tr-TR" sz="3200" dirty="0">
                <a:latin typeface="Times New Roman" panose="02020603050405020304" pitchFamily="18" charset="0"/>
                <a:cs typeface="Times New Roman" panose="02020603050405020304" pitchFamily="18" charset="0"/>
              </a:rPr>
              <a:t> in </a:t>
            </a:r>
            <a:r>
              <a:rPr lang="tr-TR" sz="3200" dirty="0" err="1">
                <a:latin typeface="Times New Roman" panose="02020603050405020304" pitchFamily="18" charset="0"/>
                <a:cs typeface="Times New Roman" panose="02020603050405020304" pitchFamily="18" charset="0"/>
              </a:rPr>
              <a:t>healthprovider</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for</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Inspection</a:t>
            </a:r>
            <a:r>
              <a:rPr lang="tr-TR" sz="3200" dirty="0">
                <a:latin typeface="Times New Roman" panose="02020603050405020304" pitchFamily="18" charset="0"/>
                <a:cs typeface="Times New Roman" panose="02020603050405020304" pitchFamily="18" charset="0"/>
              </a:rPr>
              <a:t>.</a:t>
            </a:r>
          </a:p>
          <a:p>
            <a:pPr marL="457200" indent="-457200" algn="just">
              <a:lnSpc>
                <a:spcPct val="150000"/>
              </a:lnSpc>
              <a:buClr>
                <a:schemeClr val="accent1"/>
              </a:buClr>
              <a:buFont typeface="Arial" panose="020B0604020202020204" pitchFamily="34" charset="0"/>
              <a:buChar char="•"/>
            </a:pPr>
            <a:endParaRPr lang="en-US" sz="3200"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Tree>
    <p:extLst>
      <p:ext uri="{BB962C8B-B14F-4D97-AF65-F5344CB8AC3E}">
        <p14:creationId xmlns:p14="http://schemas.microsoft.com/office/powerpoint/2010/main" val="2102294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555221" y="26791"/>
            <a:ext cx="5389526" cy="769441"/>
          </a:xfrm>
          <a:prstGeom prst="rect">
            <a:avLst/>
          </a:prstGeom>
        </p:spPr>
        <p:txBody>
          <a:bodyPr wrap="square">
            <a:spAutoFit/>
          </a:bodyPr>
          <a:lstStyle/>
          <a:p>
            <a:pPr algn="ctr">
              <a:spcBef>
                <a:spcPct val="0"/>
              </a:spcBef>
              <a:defRPr/>
            </a:pPr>
            <a:r>
              <a:rPr lang="en-US" sz="4400" dirty="0">
                <a:solidFill>
                  <a:srgbClr val="C00000"/>
                </a:solidFill>
                <a:latin typeface="Times New Roman" panose="02020603050405020304" pitchFamily="18" charset="0"/>
                <a:cs typeface="Times New Roman" panose="02020603050405020304" pitchFamily="18" charset="0"/>
              </a:rPr>
              <a:t>Contents</a:t>
            </a:r>
          </a:p>
        </p:txBody>
      </p:sp>
      <p:sp>
        <p:nvSpPr>
          <p:cNvPr id="10" name="Rectangle 9"/>
          <p:cNvSpPr/>
          <p:nvPr/>
        </p:nvSpPr>
        <p:spPr>
          <a:xfrm>
            <a:off x="791323" y="1583537"/>
            <a:ext cx="10299043" cy="5909310"/>
          </a:xfrm>
          <a:prstGeom prst="rect">
            <a:avLst/>
          </a:prstGeom>
        </p:spPr>
        <p:txBody>
          <a:bodyPr wrap="square">
            <a:spAutoFit/>
          </a:bodyPr>
          <a:lstStyle/>
          <a:p>
            <a:pPr>
              <a:lnSpc>
                <a:spcPct val="150000"/>
              </a:lnSpc>
              <a:buClr>
                <a:schemeClr val="accent1"/>
              </a:buClr>
            </a:pPr>
            <a:r>
              <a:rPr lang="tr-TR" sz="2800" dirty="0" smtClean="0">
                <a:latin typeface="Times New Roman" panose="02020603050405020304" pitchFamily="18" charset="0"/>
                <a:cs typeface="Times New Roman" panose="02020603050405020304" pitchFamily="18" charset="0"/>
              </a:rPr>
              <a:t>I. </a:t>
            </a:r>
            <a:r>
              <a:rPr lang="en-US" sz="2800" dirty="0">
                <a:latin typeface="Times New Roman" panose="02020603050405020304" pitchFamily="18" charset="0"/>
                <a:cs typeface="Times New Roman" panose="02020603050405020304" pitchFamily="18" charset="0"/>
              </a:rPr>
              <a:t>Country Profile and Administrative Structure of </a:t>
            </a:r>
            <a:r>
              <a:rPr lang="en-US" sz="2800" dirty="0" err="1" smtClean="0">
                <a:latin typeface="Times New Roman" panose="02020603050405020304" pitchFamily="18" charset="0"/>
                <a:cs typeface="Times New Roman" panose="02020603050405020304" pitchFamily="18" charset="0"/>
              </a:rPr>
              <a:t>MoH</a:t>
            </a:r>
            <a:endParaRPr lang="en-US" sz="2800" dirty="0">
              <a:latin typeface="Times New Roman" panose="02020603050405020304" pitchFamily="18" charset="0"/>
              <a:cs typeface="Times New Roman" panose="02020603050405020304" pitchFamily="18" charset="0"/>
            </a:endParaRPr>
          </a:p>
          <a:p>
            <a:pPr>
              <a:lnSpc>
                <a:spcPct val="150000"/>
              </a:lnSpc>
              <a:buClr>
                <a:schemeClr val="accent1"/>
              </a:buClr>
            </a:pPr>
            <a:r>
              <a:rPr lang="tr-TR" sz="2800" dirty="0" smtClean="0">
                <a:latin typeface="Times New Roman" panose="02020603050405020304" pitchFamily="18" charset="0"/>
                <a:cs typeface="Times New Roman" panose="02020603050405020304" pitchFamily="18" charset="0"/>
              </a:rPr>
              <a:t>II. Budget Of The Ministry Of Health</a:t>
            </a:r>
          </a:p>
          <a:p>
            <a:pPr>
              <a:lnSpc>
                <a:spcPct val="150000"/>
              </a:lnSpc>
              <a:buClr>
                <a:schemeClr val="accent1"/>
              </a:buClr>
            </a:pPr>
            <a:r>
              <a:rPr lang="tr-TR" sz="2800" dirty="0" smtClean="0">
                <a:latin typeface="Times New Roman" panose="02020603050405020304" pitchFamily="18" charset="0"/>
                <a:cs typeface="Times New Roman" panose="02020603050405020304" pitchFamily="18" charset="0"/>
              </a:rPr>
              <a:t>III. Budget Of The Board Of </a:t>
            </a:r>
            <a:r>
              <a:rPr lang="tr-TR" sz="2800" dirty="0" err="1" smtClean="0">
                <a:latin typeface="Times New Roman" panose="02020603050405020304" pitchFamily="18" charset="0"/>
                <a:cs typeface="Times New Roman" panose="02020603050405020304" pitchFamily="18" charset="0"/>
              </a:rPr>
              <a:t>Inspectors</a:t>
            </a:r>
            <a:endParaRPr lang="tr-TR" sz="2800" dirty="0" smtClean="0">
              <a:latin typeface="Times New Roman" panose="02020603050405020304" pitchFamily="18" charset="0"/>
              <a:cs typeface="Times New Roman" panose="02020603050405020304" pitchFamily="18" charset="0"/>
            </a:endParaRPr>
          </a:p>
          <a:p>
            <a:pPr>
              <a:lnSpc>
                <a:spcPct val="150000"/>
              </a:lnSpc>
              <a:buClr>
                <a:schemeClr val="accent1"/>
              </a:buClr>
            </a:pPr>
            <a:r>
              <a:rPr lang="tr-TR" sz="2800" dirty="0" smtClean="0">
                <a:latin typeface="Times New Roman" panose="02020603050405020304" pitchFamily="18" charset="0"/>
                <a:cs typeface="Times New Roman" panose="02020603050405020304" pitchFamily="18" charset="0"/>
              </a:rPr>
              <a:t>IV. </a:t>
            </a:r>
            <a:r>
              <a:rPr lang="tr-TR" sz="2800" dirty="0" err="1" smtClean="0">
                <a:latin typeface="Times New Roman" panose="02020603050405020304" pitchFamily="18" charset="0"/>
                <a:cs typeface="Times New Roman" panose="02020603050405020304" pitchFamily="18" charset="0"/>
              </a:rPr>
              <a:t>Personnel</a:t>
            </a:r>
            <a:r>
              <a:rPr lang="tr-TR" sz="2800" dirty="0" smtClean="0">
                <a:latin typeface="Times New Roman" panose="02020603050405020304" pitchFamily="18" charset="0"/>
                <a:cs typeface="Times New Roman" panose="02020603050405020304" pitchFamily="18" charset="0"/>
              </a:rPr>
              <a:t> </a:t>
            </a:r>
            <a:r>
              <a:rPr lang="tr-TR" sz="2800" dirty="0" err="1" smtClean="0">
                <a:latin typeface="Times New Roman" panose="02020603050405020304" pitchFamily="18" charset="0"/>
                <a:cs typeface="Times New Roman" panose="02020603050405020304" pitchFamily="18" charset="0"/>
              </a:rPr>
              <a:t>allocation</a:t>
            </a:r>
            <a:r>
              <a:rPr lang="tr-TR" sz="2800" dirty="0" smtClean="0">
                <a:latin typeface="Times New Roman" panose="02020603050405020304" pitchFamily="18" charset="0"/>
                <a:cs typeface="Times New Roman" panose="02020603050405020304" pitchFamily="18" charset="0"/>
              </a:rPr>
              <a:t> of The Board of </a:t>
            </a:r>
            <a:r>
              <a:rPr lang="tr-TR" sz="2800" dirty="0" err="1" smtClean="0">
                <a:latin typeface="Times New Roman" panose="02020603050405020304" pitchFamily="18" charset="0"/>
                <a:cs typeface="Times New Roman" panose="02020603050405020304" pitchFamily="18" charset="0"/>
              </a:rPr>
              <a:t>Inspectors</a:t>
            </a:r>
            <a:endParaRPr lang="tr-TR" sz="2800" dirty="0" smtClean="0">
              <a:latin typeface="Times New Roman" panose="02020603050405020304" pitchFamily="18" charset="0"/>
              <a:cs typeface="Times New Roman" panose="02020603050405020304" pitchFamily="18" charset="0"/>
            </a:endParaRPr>
          </a:p>
          <a:p>
            <a:pPr>
              <a:lnSpc>
                <a:spcPct val="150000"/>
              </a:lnSpc>
              <a:buClr>
                <a:schemeClr val="accent1"/>
              </a:buClr>
            </a:pPr>
            <a:r>
              <a:rPr lang="tr-TR" sz="2800" dirty="0" smtClean="0">
                <a:latin typeface="Times New Roman" panose="02020603050405020304" pitchFamily="18" charset="0"/>
                <a:cs typeface="Times New Roman" panose="02020603050405020304" pitchFamily="18" charset="0"/>
              </a:rPr>
              <a:t>V. </a:t>
            </a:r>
            <a:r>
              <a:rPr lang="tr-TR" sz="2800" dirty="0" err="1" smtClean="0">
                <a:latin typeface="Times New Roman" panose="02020603050405020304" pitchFamily="18" charset="0"/>
                <a:cs typeface="Times New Roman" panose="02020603050405020304" pitchFamily="18" charset="0"/>
              </a:rPr>
              <a:t>Inspection</a:t>
            </a:r>
            <a:r>
              <a:rPr lang="tr-TR" sz="2800" dirty="0" smtClean="0">
                <a:latin typeface="Times New Roman" panose="02020603050405020304" pitchFamily="18" charset="0"/>
                <a:cs typeface="Times New Roman" panose="02020603050405020304" pitchFamily="18" charset="0"/>
              </a:rPr>
              <a:t> </a:t>
            </a:r>
            <a:r>
              <a:rPr lang="tr-TR" sz="2800" dirty="0" err="1" smtClean="0">
                <a:latin typeface="Times New Roman" panose="02020603050405020304" pitchFamily="18" charset="0"/>
                <a:cs typeface="Times New Roman" panose="02020603050405020304" pitchFamily="18" charset="0"/>
              </a:rPr>
              <a:t>Activities</a:t>
            </a:r>
            <a:r>
              <a:rPr lang="tr-TR" sz="2800" dirty="0" smtClean="0">
                <a:latin typeface="Times New Roman" panose="02020603050405020304" pitchFamily="18" charset="0"/>
                <a:cs typeface="Times New Roman" panose="02020603050405020304" pitchFamily="18" charset="0"/>
              </a:rPr>
              <a:t> in </a:t>
            </a:r>
            <a:r>
              <a:rPr lang="tr-TR" sz="2800" dirty="0" err="1" smtClean="0">
                <a:latin typeface="Times New Roman" panose="02020603050405020304" pitchFamily="18" charset="0"/>
                <a:cs typeface="Times New Roman" panose="02020603050405020304" pitchFamily="18" charset="0"/>
              </a:rPr>
              <a:t>Turkey</a:t>
            </a:r>
            <a:endParaRPr lang="tr-TR" sz="2800" dirty="0" smtClean="0">
              <a:latin typeface="Times New Roman" panose="02020603050405020304" pitchFamily="18" charset="0"/>
              <a:cs typeface="Times New Roman" panose="02020603050405020304" pitchFamily="18" charset="0"/>
            </a:endParaRPr>
          </a:p>
          <a:p>
            <a:pPr>
              <a:lnSpc>
                <a:spcPct val="150000"/>
              </a:lnSpc>
              <a:buClr>
                <a:schemeClr val="accent1"/>
              </a:buClr>
            </a:pPr>
            <a:r>
              <a:rPr lang="tr-TR" sz="2800" dirty="0" smtClean="0">
                <a:latin typeface="Times New Roman" panose="02020603050405020304" pitchFamily="18" charset="0"/>
                <a:cs typeface="Times New Roman" panose="02020603050405020304" pitchFamily="18" charset="0"/>
              </a:rPr>
              <a:t>VI. </a:t>
            </a:r>
            <a:r>
              <a:rPr lang="tr-TR" sz="2800" dirty="0" err="1" smtClean="0">
                <a:latin typeface="Times New Roman" panose="02020603050405020304" pitchFamily="18" charset="0"/>
                <a:cs typeface="Times New Roman" panose="02020603050405020304" pitchFamily="18" charset="0"/>
              </a:rPr>
              <a:t>Prioritization</a:t>
            </a:r>
            <a:r>
              <a:rPr lang="tr-TR" sz="2800" dirty="0" smtClean="0">
                <a:latin typeface="Times New Roman" panose="02020603050405020304" pitchFamily="18" charset="0"/>
                <a:cs typeface="Times New Roman" panose="02020603050405020304" pitchFamily="18" charset="0"/>
              </a:rPr>
              <a:t> </a:t>
            </a:r>
            <a:r>
              <a:rPr lang="tr-TR" sz="2800" dirty="0" err="1" smtClean="0">
                <a:latin typeface="Times New Roman" panose="02020603050405020304" pitchFamily="18" charset="0"/>
                <a:cs typeface="Times New Roman" panose="02020603050405020304" pitchFamily="18" charset="0"/>
              </a:rPr>
              <a:t>In</a:t>
            </a:r>
            <a:r>
              <a:rPr lang="tr-TR" sz="2800" dirty="0" smtClean="0">
                <a:latin typeface="Times New Roman" panose="02020603050405020304" pitchFamily="18" charset="0"/>
                <a:cs typeface="Times New Roman" panose="02020603050405020304" pitchFamily="18" charset="0"/>
              </a:rPr>
              <a:t> </a:t>
            </a:r>
            <a:r>
              <a:rPr lang="tr-TR" sz="2800" dirty="0" err="1" smtClean="0">
                <a:latin typeface="Times New Roman" panose="02020603050405020304" pitchFamily="18" charset="0"/>
                <a:cs typeface="Times New Roman" panose="02020603050405020304" pitchFamily="18" charset="0"/>
              </a:rPr>
              <a:t>Inspection</a:t>
            </a:r>
            <a:r>
              <a:rPr lang="tr-TR" sz="2800" dirty="0" smtClean="0">
                <a:latin typeface="Times New Roman" panose="02020603050405020304" pitchFamily="18" charset="0"/>
                <a:cs typeface="Times New Roman" panose="02020603050405020304" pitchFamily="18" charset="0"/>
              </a:rPr>
              <a:t> </a:t>
            </a:r>
            <a:r>
              <a:rPr lang="tr-TR" sz="2800" dirty="0" err="1" smtClean="0">
                <a:latin typeface="Times New Roman" panose="02020603050405020304" pitchFamily="18" charset="0"/>
                <a:cs typeface="Times New Roman" panose="02020603050405020304" pitchFamily="18" charset="0"/>
              </a:rPr>
              <a:t>Activities</a:t>
            </a:r>
            <a:endParaRPr lang="tr-TR" sz="2800" dirty="0" smtClean="0">
              <a:latin typeface="Times New Roman" panose="02020603050405020304" pitchFamily="18" charset="0"/>
              <a:cs typeface="Times New Roman" panose="02020603050405020304" pitchFamily="18" charset="0"/>
            </a:endParaRPr>
          </a:p>
          <a:p>
            <a:pPr>
              <a:lnSpc>
                <a:spcPct val="150000"/>
              </a:lnSpc>
              <a:buClr>
                <a:schemeClr val="accent1"/>
              </a:buClr>
            </a:pPr>
            <a:endParaRPr lang="tr-TR" sz="2800" dirty="0" smtClean="0">
              <a:latin typeface="Times New Roman" panose="02020603050405020304" pitchFamily="18" charset="0"/>
              <a:cs typeface="Times New Roman" panose="02020603050405020304" pitchFamily="18" charset="0"/>
            </a:endParaRPr>
          </a:p>
          <a:p>
            <a:pPr>
              <a:lnSpc>
                <a:spcPct val="150000"/>
              </a:lnSpc>
              <a:buClr>
                <a:schemeClr val="accent1"/>
              </a:buClr>
            </a:pPr>
            <a:endParaRPr lang="tr-TR" sz="2800" dirty="0" smtClean="0">
              <a:latin typeface="Times New Roman" panose="02020603050405020304" pitchFamily="18" charset="0"/>
              <a:cs typeface="Times New Roman" panose="02020603050405020304" pitchFamily="18" charset="0"/>
            </a:endParaRPr>
          </a:p>
          <a:p>
            <a:pPr marL="742950" lvl="1" indent="-285750">
              <a:lnSpc>
                <a:spcPct val="150000"/>
              </a:lnSpc>
              <a:buClr>
                <a:schemeClr val="accent1"/>
              </a:buClr>
              <a:buFont typeface="Wingdings" panose="05000000000000000000" pitchFamily="2" charset="2"/>
              <a:buChar char="Ø"/>
            </a:pPr>
            <a:endParaRPr lang="tr-TR" sz="2800" dirty="0" smtClean="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rotWithShape="1">
          <a:blip r:embed="rId4"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Tree>
    <p:extLst>
      <p:ext uri="{BB962C8B-B14F-4D97-AF65-F5344CB8AC3E}">
        <p14:creationId xmlns:p14="http://schemas.microsoft.com/office/powerpoint/2010/main" val="3528279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0075" y="633022"/>
            <a:ext cx="10814058" cy="5755422"/>
          </a:xfrm>
          <a:prstGeom prst="rect">
            <a:avLst/>
          </a:prstGeom>
        </p:spPr>
        <p:txBody>
          <a:bodyPr wrap="square">
            <a:spAutoFit/>
          </a:bodyPr>
          <a:lstStyle/>
          <a:p>
            <a:pPr marL="457200" indent="-457200" algn="just">
              <a:lnSpc>
                <a:spcPct val="150000"/>
              </a:lnSpc>
              <a:buClr>
                <a:schemeClr val="accent1"/>
              </a:buClr>
              <a:buFont typeface="Arial" panose="020B0604020202020204" pitchFamily="34" charset="0"/>
              <a:buChar char="•"/>
            </a:pPr>
            <a:endParaRPr lang="tr-TR" sz="3200" b="1" dirty="0" smtClean="0">
              <a:latin typeface="Times New Roman" panose="02020603050405020304" pitchFamily="18" charset="0"/>
              <a:cs typeface="Times New Roman" panose="02020603050405020304" pitchFamily="18" charset="0"/>
            </a:endParaRPr>
          </a:p>
          <a:p>
            <a:pPr marL="457200" indent="-457200" algn="just">
              <a:lnSpc>
                <a:spcPct val="150000"/>
              </a:lnSpc>
              <a:buClr>
                <a:schemeClr val="accent1"/>
              </a:buClr>
              <a:buFont typeface="Arial" panose="020B0604020202020204" pitchFamily="34" charset="0"/>
              <a:buChar char="•"/>
            </a:pPr>
            <a:r>
              <a:rPr lang="tr-TR" sz="3200" b="1" dirty="0" smtClean="0">
                <a:latin typeface="Times New Roman" panose="02020603050405020304" pitchFamily="18" charset="0"/>
                <a:cs typeface="Times New Roman" panose="02020603050405020304" pitchFamily="18" charset="0"/>
              </a:rPr>
              <a:t>Preparation </a:t>
            </a:r>
            <a:r>
              <a:rPr lang="tr-TR" sz="3200" b="1" dirty="0" err="1" smtClean="0">
                <a:latin typeface="Times New Roman" panose="02020603050405020304" pitchFamily="18" charset="0"/>
                <a:cs typeface="Times New Roman" panose="02020603050405020304" pitchFamily="18" charset="0"/>
              </a:rPr>
              <a:t>stages</a:t>
            </a:r>
            <a:r>
              <a:rPr lang="tr-TR" sz="3200" b="1" dirty="0" smtClean="0">
                <a:latin typeface="Times New Roman" panose="02020603050405020304" pitchFamily="18" charset="0"/>
                <a:cs typeface="Times New Roman" panose="02020603050405020304" pitchFamily="18" charset="0"/>
              </a:rPr>
              <a:t> </a:t>
            </a:r>
            <a:r>
              <a:rPr lang="tr-TR" sz="3200" b="1" dirty="0" err="1" smtClean="0">
                <a:latin typeface="Times New Roman" panose="02020603050405020304" pitchFamily="18" charset="0"/>
                <a:cs typeface="Times New Roman" panose="02020603050405020304" pitchFamily="18" charset="0"/>
              </a:rPr>
              <a:t>for</a:t>
            </a:r>
            <a:r>
              <a:rPr lang="tr-TR" sz="3200" b="1" dirty="0" smtClean="0">
                <a:latin typeface="Times New Roman" panose="02020603050405020304" pitchFamily="18" charset="0"/>
                <a:cs typeface="Times New Roman" panose="02020603050405020304" pitchFamily="18" charset="0"/>
              </a:rPr>
              <a:t> </a:t>
            </a:r>
            <a:r>
              <a:rPr lang="tr-TR" sz="3200" b="1" dirty="0" err="1" smtClean="0">
                <a:latin typeface="Times New Roman" panose="02020603050405020304" pitchFamily="18" charset="0"/>
                <a:cs typeface="Times New Roman" panose="02020603050405020304" pitchFamily="18" charset="0"/>
              </a:rPr>
              <a:t>planned</a:t>
            </a:r>
            <a:r>
              <a:rPr lang="tr-TR" sz="3200" b="1" dirty="0" smtClean="0">
                <a:latin typeface="Times New Roman" panose="02020603050405020304" pitchFamily="18" charset="0"/>
                <a:cs typeface="Times New Roman" panose="02020603050405020304" pitchFamily="18" charset="0"/>
              </a:rPr>
              <a:t> </a:t>
            </a:r>
            <a:r>
              <a:rPr lang="tr-TR" sz="3200" b="1" dirty="0" err="1" smtClean="0">
                <a:latin typeface="Times New Roman" panose="02020603050405020304" pitchFamily="18" charset="0"/>
                <a:cs typeface="Times New Roman" panose="02020603050405020304" pitchFamily="18" charset="0"/>
              </a:rPr>
              <a:t>inspection</a:t>
            </a:r>
            <a:endParaRPr lang="tr-TR" sz="3200" b="1" dirty="0" smtClean="0">
              <a:latin typeface="Times New Roman" panose="02020603050405020304" pitchFamily="18" charset="0"/>
              <a:cs typeface="Times New Roman" panose="02020603050405020304" pitchFamily="18" charset="0"/>
            </a:endParaRPr>
          </a:p>
          <a:p>
            <a:pPr lvl="0" algn="just"/>
            <a:r>
              <a:rPr lang="tr-TR" sz="3200" b="1" dirty="0" smtClean="0">
                <a:latin typeface="Times New Roman" panose="02020603050405020304" pitchFamily="18" charset="0"/>
                <a:cs typeface="Times New Roman" panose="02020603050405020304" pitchFamily="18" charset="0"/>
              </a:rPr>
              <a:t>1.	</a:t>
            </a:r>
            <a:r>
              <a:rPr lang="tr-TR" sz="3200" b="1" dirty="0" err="1" smtClean="0">
                <a:latin typeface="Times New Roman" panose="02020603050405020304" pitchFamily="18" charset="0"/>
                <a:cs typeface="Times New Roman" panose="02020603050405020304" pitchFamily="18" charset="0"/>
              </a:rPr>
              <a:t>Making</a:t>
            </a:r>
            <a:r>
              <a:rPr lang="tr-TR" sz="3200" b="1" dirty="0" smtClean="0">
                <a:latin typeface="Times New Roman" panose="02020603050405020304" pitchFamily="18" charset="0"/>
                <a:cs typeface="Times New Roman" panose="02020603050405020304" pitchFamily="18" charset="0"/>
              </a:rPr>
              <a:t> </a:t>
            </a:r>
            <a:r>
              <a:rPr lang="tr-TR" sz="3200" b="1" dirty="0">
                <a:latin typeface="Times New Roman" panose="02020603050405020304" pitchFamily="18" charset="0"/>
                <a:cs typeface="Times New Roman" panose="02020603050405020304" pitchFamily="18" charset="0"/>
              </a:rPr>
              <a:t>preliminary </a:t>
            </a:r>
            <a:r>
              <a:rPr lang="tr-TR" sz="3200" b="1" dirty="0" err="1">
                <a:latin typeface="Times New Roman" panose="02020603050405020304" pitchFamily="18" charset="0"/>
                <a:cs typeface="Times New Roman" panose="02020603050405020304" pitchFamily="18" charset="0"/>
              </a:rPr>
              <a:t>work</a:t>
            </a:r>
            <a:r>
              <a:rPr lang="tr-TR" sz="3200" b="1" dirty="0">
                <a:latin typeface="Times New Roman" panose="02020603050405020304" pitchFamily="18" charset="0"/>
                <a:cs typeface="Times New Roman" panose="02020603050405020304" pitchFamily="18" charset="0"/>
              </a:rPr>
              <a:t>.</a:t>
            </a:r>
            <a:endParaRPr lang="tr-TR" sz="3200" dirty="0">
              <a:latin typeface="Times New Roman" panose="02020603050405020304" pitchFamily="18" charset="0"/>
              <a:cs typeface="Times New Roman" panose="02020603050405020304" pitchFamily="18" charset="0"/>
            </a:endParaRPr>
          </a:p>
          <a:p>
            <a:pPr lvl="0" algn="just"/>
            <a:r>
              <a:rPr lang="tr-TR" sz="3200" dirty="0" smtClean="0">
                <a:latin typeface="Times New Roman" panose="02020603050405020304" pitchFamily="18" charset="0"/>
                <a:cs typeface="Times New Roman" panose="02020603050405020304" pitchFamily="18" charset="0"/>
              </a:rPr>
              <a:t>	Assessing </a:t>
            </a:r>
            <a:r>
              <a:rPr lang="tr-TR" sz="3200" dirty="0" err="1">
                <a:latin typeface="Times New Roman" panose="02020603050405020304" pitchFamily="18" charset="0"/>
                <a:cs typeface="Times New Roman" panose="02020603050405020304" pitchFamily="18" charset="0"/>
              </a:rPr>
              <a:t>and</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addressing</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risks</a:t>
            </a:r>
            <a:r>
              <a:rPr lang="tr-TR" sz="3200" dirty="0">
                <a:latin typeface="Times New Roman" panose="02020603050405020304" pitchFamily="18" charset="0"/>
                <a:cs typeface="Times New Roman" panose="02020603050405020304" pitchFamily="18" charset="0"/>
              </a:rPr>
              <a:t> in </a:t>
            </a:r>
            <a:r>
              <a:rPr lang="tr-TR" sz="3200" dirty="0" err="1">
                <a:latin typeface="Times New Roman" panose="02020603050405020304" pitchFamily="18" charset="0"/>
                <a:cs typeface="Times New Roman" panose="02020603050405020304" pitchFamily="18" charset="0"/>
              </a:rPr>
              <a:t>audit</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work</a:t>
            </a:r>
            <a:r>
              <a:rPr lang="tr-TR" sz="3200" dirty="0">
                <a:latin typeface="Times New Roman" panose="02020603050405020304" pitchFamily="18" charset="0"/>
                <a:cs typeface="Times New Roman" panose="02020603050405020304" pitchFamily="18" charset="0"/>
              </a:rPr>
              <a:t>, data </a:t>
            </a:r>
            <a:r>
              <a:rPr lang="tr-TR" sz="3200" dirty="0" err="1">
                <a:latin typeface="Times New Roman" panose="02020603050405020304" pitchFamily="18" charset="0"/>
                <a:cs typeface="Times New Roman" panose="02020603050405020304" pitchFamily="18" charset="0"/>
              </a:rPr>
              <a:t>collection</a:t>
            </a:r>
            <a:r>
              <a:rPr lang="tr-TR" sz="3200" dirty="0">
                <a:latin typeface="Times New Roman" panose="02020603050405020304" pitchFamily="18" charset="0"/>
                <a:cs typeface="Times New Roman" panose="02020603050405020304" pitchFamily="18" charset="0"/>
              </a:rPr>
              <a:t>, data </a:t>
            </a:r>
            <a:r>
              <a:rPr lang="tr-TR" sz="3200" dirty="0" err="1">
                <a:latin typeface="Times New Roman" panose="02020603050405020304" pitchFamily="18" charset="0"/>
                <a:cs typeface="Times New Roman" panose="02020603050405020304" pitchFamily="18" charset="0"/>
              </a:rPr>
              <a:t>analyses</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for</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risky</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hospitals</a:t>
            </a:r>
            <a:r>
              <a:rPr lang="tr-TR" sz="3200" dirty="0">
                <a:latin typeface="Times New Roman" panose="02020603050405020304" pitchFamily="18" charset="0"/>
                <a:cs typeface="Times New Roman" panose="02020603050405020304" pitchFamily="18" charset="0"/>
              </a:rPr>
              <a:t>. To </a:t>
            </a:r>
            <a:r>
              <a:rPr lang="tr-TR" sz="3200" dirty="0" err="1">
                <a:latin typeface="Times New Roman" panose="02020603050405020304" pitchFamily="18" charset="0"/>
                <a:cs typeface="Times New Roman" panose="02020603050405020304" pitchFamily="18" charset="0"/>
              </a:rPr>
              <a:t>determine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criteria</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For</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exp</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Evidence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obtained</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through</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direct</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observation</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or</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computation</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and</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original</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documents</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are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more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reliable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than</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copies</a:t>
            </a:r>
            <a:r>
              <a:rPr lang="tr-TR" sz="3200" dirty="0" smtClean="0">
                <a:latin typeface="Times New Roman" panose="02020603050405020304" pitchFamily="18" charset="0"/>
                <a:cs typeface="Times New Roman" panose="02020603050405020304" pitchFamily="18" charset="0"/>
              </a:rPr>
              <a:t>.(</a:t>
            </a:r>
            <a:r>
              <a:rPr lang="tr-TR" sz="3200" dirty="0">
                <a:latin typeface="Times New Roman" panose="02020603050405020304" pitchFamily="18" charset="0"/>
                <a:cs typeface="Times New Roman" panose="02020603050405020304" pitchFamily="18" charset="0"/>
              </a:rPr>
              <a:t>this is a </a:t>
            </a:r>
            <a:r>
              <a:rPr lang="tr-TR" sz="3200" dirty="0" err="1">
                <a:latin typeface="Times New Roman" panose="02020603050405020304" pitchFamily="18" charset="0"/>
                <a:cs typeface="Times New Roman" panose="02020603050405020304" pitchFamily="18" charset="0"/>
              </a:rPr>
              <a:t>criteria</a:t>
            </a:r>
            <a:r>
              <a:rPr lang="tr-TR" sz="3200" dirty="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Identifying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potential</a:t>
            </a:r>
            <a:r>
              <a:rPr lang="tr-TR" sz="3200" dirty="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risk </a:t>
            </a:r>
            <a:r>
              <a:rPr lang="tr-TR" sz="3200" dirty="0" err="1" smtClean="0">
                <a:latin typeface="Times New Roman" panose="02020603050405020304" pitchFamily="18" charset="0"/>
                <a:cs typeface="Times New Roman" panose="02020603050405020304" pitchFamily="18" charset="0"/>
              </a:rPr>
              <a:t>and</a:t>
            </a:r>
            <a:r>
              <a:rPr lang="tr-TR" sz="3200" dirty="0" smtClean="0">
                <a:latin typeface="Times New Roman" panose="02020603050405020304" pitchFamily="18" charset="0"/>
                <a:cs typeface="Times New Roman" panose="02020603050405020304" pitchFamily="18" charset="0"/>
              </a:rPr>
              <a:t> </a:t>
            </a:r>
            <a:r>
              <a:rPr lang="tr-TR" sz="3200" dirty="0" err="1" smtClean="0">
                <a:latin typeface="Times New Roman" panose="02020603050405020304" pitchFamily="18" charset="0"/>
                <a:cs typeface="Times New Roman" panose="02020603050405020304" pitchFamily="18" charset="0"/>
              </a:rPr>
              <a:t>analyzing</a:t>
            </a:r>
            <a:r>
              <a:rPr lang="tr-TR" sz="3200" dirty="0" smtClean="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potential</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are</a:t>
            </a:r>
            <a:r>
              <a:rPr lang="tr-TR" sz="3200" dirty="0">
                <a:latin typeface="Times New Roman" panose="02020603050405020304" pitchFamily="18" charset="0"/>
                <a:cs typeface="Times New Roman" panose="02020603050405020304" pitchFamily="18" charset="0"/>
              </a:rPr>
              <a:t> in this </a:t>
            </a:r>
            <a:r>
              <a:rPr lang="tr-TR" sz="3200" dirty="0" err="1">
                <a:latin typeface="Times New Roman" panose="02020603050405020304" pitchFamily="18" charset="0"/>
                <a:cs typeface="Times New Roman" panose="02020603050405020304" pitchFamily="18" charset="0"/>
              </a:rPr>
              <a:t>section</a:t>
            </a:r>
            <a:r>
              <a:rPr lang="tr-TR" sz="3200" dirty="0">
                <a:latin typeface="Times New Roman" panose="02020603050405020304" pitchFamily="18" charset="0"/>
                <a:cs typeface="Times New Roman" panose="02020603050405020304" pitchFamily="18" charset="0"/>
              </a:rPr>
              <a:t>.</a:t>
            </a:r>
          </a:p>
          <a:p>
            <a:pPr marL="457200" indent="-457200" algn="just">
              <a:lnSpc>
                <a:spcPct val="150000"/>
              </a:lnSpc>
              <a:buClr>
                <a:schemeClr val="accent1"/>
              </a:buClr>
              <a:buFont typeface="Arial" panose="020B0604020202020204" pitchFamily="34" charset="0"/>
              <a:buChar char="•"/>
            </a:pPr>
            <a:endParaRPr lang="en-US" sz="3200"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Tree>
    <p:extLst>
      <p:ext uri="{BB962C8B-B14F-4D97-AF65-F5344CB8AC3E}">
        <p14:creationId xmlns:p14="http://schemas.microsoft.com/office/powerpoint/2010/main" val="270651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0286" y="633022"/>
            <a:ext cx="10814058" cy="4031873"/>
          </a:xfrm>
          <a:prstGeom prst="rect">
            <a:avLst/>
          </a:prstGeom>
        </p:spPr>
        <p:txBody>
          <a:bodyPr wrap="square">
            <a:spAutoFit/>
          </a:bodyPr>
          <a:lstStyle/>
          <a:p>
            <a:pPr marL="457200" indent="-457200" algn="just">
              <a:lnSpc>
                <a:spcPct val="150000"/>
              </a:lnSpc>
              <a:buClr>
                <a:schemeClr val="accent1"/>
              </a:buClr>
              <a:buFont typeface="Arial" panose="020B0604020202020204" pitchFamily="34" charset="0"/>
              <a:buChar char="•"/>
            </a:pPr>
            <a:endParaRPr lang="tr-TR" sz="3200" b="1" dirty="0" smtClean="0">
              <a:latin typeface="Times New Roman" panose="02020603050405020304" pitchFamily="18" charset="0"/>
              <a:cs typeface="Times New Roman" panose="02020603050405020304" pitchFamily="18" charset="0"/>
            </a:endParaRPr>
          </a:p>
          <a:p>
            <a:pPr lvl="0" algn="just"/>
            <a:r>
              <a:rPr lang="tr-TR" sz="3200" b="1" dirty="0" smtClean="0">
                <a:latin typeface="Times New Roman" panose="02020603050405020304" pitchFamily="18" charset="0"/>
                <a:cs typeface="Times New Roman" panose="02020603050405020304" pitchFamily="18" charset="0"/>
              </a:rPr>
              <a:t>2.	Initial </a:t>
            </a:r>
            <a:r>
              <a:rPr lang="tr-TR" sz="3200" b="1" dirty="0" err="1">
                <a:latin typeface="Times New Roman" panose="02020603050405020304" pitchFamily="18" charset="0"/>
                <a:cs typeface="Times New Roman" panose="02020603050405020304" pitchFamily="18" charset="0"/>
              </a:rPr>
              <a:t>audit</a:t>
            </a:r>
            <a:r>
              <a:rPr lang="tr-TR" sz="3200" b="1" dirty="0">
                <a:latin typeface="Times New Roman" panose="02020603050405020304" pitchFamily="18" charset="0"/>
                <a:cs typeface="Times New Roman" panose="02020603050405020304" pitchFamily="18" charset="0"/>
              </a:rPr>
              <a:t> </a:t>
            </a:r>
            <a:r>
              <a:rPr lang="tr-TR" sz="3200" b="1" dirty="0" err="1">
                <a:latin typeface="Times New Roman" panose="02020603050405020304" pitchFamily="18" charset="0"/>
                <a:cs typeface="Times New Roman" panose="02020603050405020304" pitchFamily="18" charset="0"/>
              </a:rPr>
              <a:t>work</a:t>
            </a:r>
            <a:r>
              <a:rPr lang="tr-TR" sz="3200" b="1" dirty="0">
                <a:latin typeface="Times New Roman" panose="02020603050405020304" pitchFamily="18" charset="0"/>
                <a:cs typeface="Times New Roman" panose="02020603050405020304" pitchFamily="18" charset="0"/>
              </a:rPr>
              <a:t>.</a:t>
            </a:r>
            <a:endParaRPr lang="tr-TR" sz="3200" dirty="0">
              <a:latin typeface="Times New Roman" panose="02020603050405020304" pitchFamily="18" charset="0"/>
              <a:cs typeface="Times New Roman" panose="02020603050405020304" pitchFamily="18" charset="0"/>
            </a:endParaRPr>
          </a:p>
          <a:p>
            <a:pPr lvl="0" algn="just"/>
            <a:r>
              <a:rPr lang="tr-TR" sz="3200" dirty="0" smtClean="0">
                <a:latin typeface="Times New Roman" panose="02020603050405020304" pitchFamily="18" charset="0"/>
                <a:cs typeface="Times New Roman" panose="02020603050405020304" pitchFamily="18" charset="0"/>
              </a:rPr>
              <a:t>	A </a:t>
            </a:r>
            <a:r>
              <a:rPr lang="tr-TR" sz="3200" dirty="0">
                <a:latin typeface="Times New Roman" panose="02020603050405020304" pitchFamily="18" charset="0"/>
                <a:cs typeface="Times New Roman" panose="02020603050405020304" pitchFamily="18" charset="0"/>
              </a:rPr>
              <a:t>pilot </a:t>
            </a:r>
            <a:r>
              <a:rPr lang="tr-TR" sz="3200" dirty="0" err="1">
                <a:latin typeface="Times New Roman" panose="02020603050405020304" pitchFamily="18" charset="0"/>
                <a:cs typeface="Times New Roman" panose="02020603050405020304" pitchFamily="18" charset="0"/>
              </a:rPr>
              <a:t>study</a:t>
            </a:r>
            <a:r>
              <a:rPr lang="tr-TR" sz="3200" dirty="0">
                <a:latin typeface="Times New Roman" panose="02020603050405020304" pitchFamily="18" charset="0"/>
                <a:cs typeface="Times New Roman" panose="02020603050405020304" pitchFamily="18" charset="0"/>
              </a:rPr>
              <a:t> is </a:t>
            </a:r>
            <a:r>
              <a:rPr lang="tr-TR" sz="3200" dirty="0" err="1">
                <a:latin typeface="Times New Roman" panose="02020603050405020304" pitchFamily="18" charset="0"/>
                <a:cs typeface="Times New Roman" panose="02020603050405020304" pitchFamily="18" charset="0"/>
              </a:rPr>
              <a:t>carried</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out</a:t>
            </a:r>
            <a:r>
              <a:rPr lang="tr-TR" sz="3200" dirty="0">
                <a:latin typeface="Times New Roman" panose="02020603050405020304" pitchFamily="18" charset="0"/>
                <a:cs typeface="Times New Roman" panose="02020603050405020304" pitchFamily="18" charset="0"/>
              </a:rPr>
              <a:t> in a </a:t>
            </a:r>
            <a:r>
              <a:rPr lang="tr-TR" sz="3200" dirty="0" err="1">
                <a:latin typeface="Times New Roman" panose="02020603050405020304" pitchFamily="18" charset="0"/>
                <a:cs typeface="Times New Roman" panose="02020603050405020304" pitchFamily="18" charset="0"/>
              </a:rPr>
              <a:t>province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determined</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by</a:t>
            </a:r>
            <a:r>
              <a:rPr lang="tr-TR" sz="3200" dirty="0">
                <a:latin typeface="Times New Roman" panose="02020603050405020304" pitchFamily="18" charset="0"/>
                <a:cs typeface="Times New Roman" panose="02020603050405020304" pitchFamily="18" charset="0"/>
              </a:rPr>
              <a:t> these </a:t>
            </a:r>
            <a:r>
              <a:rPr lang="tr-TR" sz="3200" dirty="0" err="1">
                <a:latin typeface="Times New Roman" panose="02020603050405020304" pitchFamily="18" charset="0"/>
                <a:cs typeface="Times New Roman" panose="02020603050405020304" pitchFamily="18" charset="0"/>
              </a:rPr>
              <a:t>risks</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and</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criteria</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And</a:t>
            </a:r>
            <a:r>
              <a:rPr lang="tr-TR" sz="3200" dirty="0">
                <a:latin typeface="Times New Roman" panose="02020603050405020304" pitchFamily="18" charset="0"/>
                <a:cs typeface="Times New Roman" panose="02020603050405020304" pitchFamily="18" charset="0"/>
              </a:rPr>
              <a:t> </a:t>
            </a:r>
            <a:r>
              <a:rPr lang="tr-TR" sz="3200" dirty="0" err="1" smtClean="0">
                <a:latin typeface="Times New Roman" panose="02020603050405020304" pitchFamily="18" charset="0"/>
                <a:cs typeface="Times New Roman" panose="02020603050405020304" pitchFamily="18" charset="0"/>
              </a:rPr>
              <a:t>then</a:t>
            </a:r>
            <a:r>
              <a:rPr lang="tr-TR" sz="3200" dirty="0">
                <a:latin typeface="Times New Roman" panose="02020603050405020304" pitchFamily="18" charset="0"/>
                <a:cs typeface="Times New Roman" panose="02020603050405020304" pitchFamily="18" charset="0"/>
              </a:rPr>
              <a:t>, </a:t>
            </a:r>
            <a:r>
              <a:rPr lang="tr-TR" sz="3200" dirty="0" err="1" smtClean="0">
                <a:latin typeface="Times New Roman" panose="02020603050405020304" pitchFamily="18" charset="0"/>
                <a:cs typeface="Times New Roman" panose="02020603050405020304" pitchFamily="18" charset="0"/>
              </a:rPr>
              <a:t>evaluate</a:t>
            </a:r>
            <a:r>
              <a:rPr lang="tr-TR" sz="3200" dirty="0" smtClean="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results</a:t>
            </a:r>
            <a:r>
              <a:rPr lang="tr-TR" sz="3200" dirty="0">
                <a:latin typeface="Times New Roman" panose="02020603050405020304" pitchFamily="18" charset="0"/>
                <a:cs typeface="Times New Roman" panose="02020603050405020304" pitchFamily="18" charset="0"/>
              </a:rPr>
              <a:t> of </a:t>
            </a:r>
            <a:r>
              <a:rPr lang="tr-TR" sz="3200" dirty="0" err="1">
                <a:latin typeface="Times New Roman" panose="02020603050405020304" pitchFamily="18" charset="0"/>
                <a:cs typeface="Times New Roman" panose="02020603050405020304" pitchFamily="18" charset="0"/>
              </a:rPr>
              <a:t>initial</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audit</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work</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Criteria</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or</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risks</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are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updated</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if</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deficiency</a:t>
            </a:r>
            <a:r>
              <a:rPr lang="tr-TR" sz="3200" dirty="0">
                <a:latin typeface="Times New Roman" panose="02020603050405020304" pitchFamily="18" charset="0"/>
                <a:cs typeface="Times New Roman" panose="02020603050405020304" pitchFamily="18" charset="0"/>
              </a:rPr>
              <a:t> has </a:t>
            </a:r>
            <a:r>
              <a:rPr lang="tr-TR" sz="3200" dirty="0" err="1">
                <a:latin typeface="Times New Roman" panose="02020603050405020304" pitchFamily="18" charset="0"/>
                <a:cs typeface="Times New Roman" panose="02020603050405020304" pitchFamily="18" charset="0"/>
              </a:rPr>
              <a:t>been</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identified</a:t>
            </a:r>
            <a:r>
              <a:rPr lang="tr-TR" sz="3200" dirty="0">
                <a:latin typeface="Times New Roman" panose="02020603050405020304" pitchFamily="18" charset="0"/>
                <a:cs typeface="Times New Roman" panose="02020603050405020304" pitchFamily="18" charset="0"/>
              </a:rPr>
              <a:t> in this </a:t>
            </a:r>
            <a:r>
              <a:rPr lang="tr-TR" sz="3200" dirty="0" err="1">
                <a:latin typeface="Times New Roman" panose="02020603050405020304" pitchFamily="18" charset="0"/>
                <a:cs typeface="Times New Roman" panose="02020603050405020304" pitchFamily="18" charset="0"/>
              </a:rPr>
              <a:t>inspection</a:t>
            </a:r>
            <a:r>
              <a:rPr lang="tr-TR" sz="3200" dirty="0">
                <a:latin typeface="Times New Roman" panose="02020603050405020304" pitchFamily="18" charset="0"/>
                <a:cs typeface="Times New Roman" panose="02020603050405020304" pitchFamily="18" charset="0"/>
              </a:rPr>
              <a:t>.</a:t>
            </a:r>
          </a:p>
          <a:p>
            <a:pPr marL="457200" indent="-457200" algn="just">
              <a:lnSpc>
                <a:spcPct val="150000"/>
              </a:lnSpc>
              <a:buClr>
                <a:schemeClr val="accent1"/>
              </a:buClr>
              <a:buFont typeface="Arial" panose="020B0604020202020204" pitchFamily="34" charset="0"/>
              <a:buChar char="•"/>
            </a:pPr>
            <a:endParaRPr lang="en-US" sz="3200"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Tree>
    <p:extLst>
      <p:ext uri="{BB962C8B-B14F-4D97-AF65-F5344CB8AC3E}">
        <p14:creationId xmlns:p14="http://schemas.microsoft.com/office/powerpoint/2010/main" val="1088019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0075" y="633022"/>
            <a:ext cx="10814058" cy="3785652"/>
          </a:xfrm>
          <a:prstGeom prst="rect">
            <a:avLst/>
          </a:prstGeom>
        </p:spPr>
        <p:txBody>
          <a:bodyPr wrap="square">
            <a:spAutoFit/>
          </a:bodyPr>
          <a:lstStyle/>
          <a:p>
            <a:pPr lvl="0" algn="just"/>
            <a:endParaRPr lang="tr-TR" sz="3200" b="1" dirty="0" smtClean="0">
              <a:latin typeface="Times New Roman" panose="02020603050405020304" pitchFamily="18" charset="0"/>
              <a:cs typeface="Times New Roman" panose="02020603050405020304" pitchFamily="18" charset="0"/>
            </a:endParaRPr>
          </a:p>
          <a:p>
            <a:pPr lvl="0" algn="just"/>
            <a:endParaRPr lang="tr-TR" sz="3200" b="1" dirty="0">
              <a:latin typeface="Times New Roman" panose="02020603050405020304" pitchFamily="18" charset="0"/>
              <a:cs typeface="Times New Roman" panose="02020603050405020304" pitchFamily="18" charset="0"/>
            </a:endParaRPr>
          </a:p>
          <a:p>
            <a:pPr lvl="0" algn="just"/>
            <a:r>
              <a:rPr lang="tr-TR" sz="3200" b="1" dirty="0" smtClean="0">
                <a:latin typeface="Times New Roman" panose="02020603050405020304" pitchFamily="18" charset="0"/>
                <a:cs typeface="Times New Roman" panose="02020603050405020304" pitchFamily="18" charset="0"/>
              </a:rPr>
              <a:t>3.	</a:t>
            </a:r>
            <a:r>
              <a:rPr lang="tr-TR" sz="3200" b="1" dirty="0" err="1" smtClean="0">
                <a:latin typeface="Times New Roman" panose="02020603050405020304" pitchFamily="18" charset="0"/>
                <a:cs typeface="Times New Roman" panose="02020603050405020304" pitchFamily="18" charset="0"/>
              </a:rPr>
              <a:t>Inspection</a:t>
            </a:r>
            <a:r>
              <a:rPr lang="tr-TR" sz="3200" b="1" dirty="0" smtClean="0">
                <a:latin typeface="Times New Roman" panose="02020603050405020304" pitchFamily="18" charset="0"/>
                <a:cs typeface="Times New Roman" panose="02020603050405020304" pitchFamily="18" charset="0"/>
              </a:rPr>
              <a:t> </a:t>
            </a:r>
            <a:r>
              <a:rPr lang="tr-TR" sz="3200" b="1" dirty="0">
                <a:latin typeface="Times New Roman" panose="02020603050405020304" pitchFamily="18" charset="0"/>
                <a:cs typeface="Times New Roman" panose="02020603050405020304" pitchFamily="18" charset="0"/>
              </a:rPr>
              <a:t>plan.</a:t>
            </a:r>
            <a:endParaRPr lang="tr-TR" sz="3200" dirty="0">
              <a:latin typeface="Times New Roman" panose="02020603050405020304" pitchFamily="18" charset="0"/>
              <a:cs typeface="Times New Roman" panose="02020603050405020304" pitchFamily="18" charset="0"/>
            </a:endParaRPr>
          </a:p>
          <a:p>
            <a:pPr lvl="0" algn="just"/>
            <a:r>
              <a:rPr lang="tr-TR" sz="3200" dirty="0">
                <a:latin typeface="Times New Roman" panose="02020603050405020304" pitchFamily="18" charset="0"/>
                <a:cs typeface="Times New Roman" panose="02020603050405020304" pitchFamily="18" charset="0"/>
              </a:rPr>
              <a:t>This plan </a:t>
            </a:r>
            <a:r>
              <a:rPr lang="tr-TR" sz="3200" dirty="0" err="1">
                <a:latin typeface="Times New Roman" panose="02020603050405020304" pitchFamily="18" charset="0"/>
                <a:cs typeface="Times New Roman" panose="02020603050405020304" pitchFamily="18" charset="0"/>
              </a:rPr>
              <a:t>include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time </a:t>
            </a:r>
            <a:r>
              <a:rPr lang="tr-TR" sz="3200" dirty="0" err="1">
                <a:latin typeface="Times New Roman" panose="02020603050405020304" pitchFamily="18" charset="0"/>
                <a:cs typeface="Times New Roman" panose="02020603050405020304" pitchFamily="18" charset="0"/>
              </a:rPr>
              <a:t>framework</a:t>
            </a:r>
            <a:r>
              <a:rPr lang="tr-TR" sz="3200" dirty="0">
                <a:latin typeface="Times New Roman" panose="02020603050405020304" pitchFamily="18" charset="0"/>
                <a:cs typeface="Times New Roman" panose="02020603050405020304" pitchFamily="18" charset="0"/>
              </a:rPr>
              <a:t>.(10 </a:t>
            </a:r>
            <a:r>
              <a:rPr lang="tr-TR" sz="3200" dirty="0" err="1">
                <a:latin typeface="Times New Roman" panose="02020603050405020304" pitchFamily="18" charset="0"/>
                <a:cs typeface="Times New Roman" panose="02020603050405020304" pitchFamily="18" charset="0"/>
              </a:rPr>
              <a:t>days</a:t>
            </a:r>
            <a:r>
              <a:rPr lang="tr-TR" sz="3200" dirty="0">
                <a:latin typeface="Times New Roman" panose="02020603050405020304" pitchFamily="18" charset="0"/>
                <a:cs typeface="Times New Roman" panose="02020603050405020304" pitchFamily="18" charset="0"/>
              </a:rPr>
              <a:t>, 15 </a:t>
            </a:r>
            <a:r>
              <a:rPr lang="tr-TR" sz="3200" dirty="0" err="1">
                <a:latin typeface="Times New Roman" panose="02020603050405020304" pitchFamily="18" charset="0"/>
                <a:cs typeface="Times New Roman" panose="02020603050405020304" pitchFamily="18" charset="0"/>
              </a:rPr>
              <a:t>days</a:t>
            </a:r>
            <a:r>
              <a:rPr lang="tr-TR" sz="3200" dirty="0">
                <a:latin typeface="Times New Roman" panose="02020603050405020304" pitchFamily="18" charset="0"/>
                <a:cs typeface="Times New Roman" panose="02020603050405020304" pitchFamily="18" charset="0"/>
              </a:rPr>
              <a:t>, ..)</a:t>
            </a:r>
          </a:p>
          <a:p>
            <a:pPr lvl="0" algn="just"/>
            <a:r>
              <a:rPr lang="tr-TR" sz="3200" dirty="0" err="1">
                <a:latin typeface="Times New Roman" panose="02020603050405020304" pitchFamily="18" charset="0"/>
                <a:cs typeface="Times New Roman" panose="02020603050405020304" pitchFamily="18" charset="0"/>
              </a:rPr>
              <a:t>Conducting</a:t>
            </a:r>
            <a:r>
              <a:rPr lang="tr-TR" sz="3200" dirty="0">
                <a:latin typeface="Times New Roman" panose="02020603050405020304" pitchFamily="18" charset="0"/>
                <a:cs typeface="Times New Roman" panose="02020603050405020304" pitchFamily="18" charset="0"/>
              </a:rPr>
              <a:t> an </a:t>
            </a:r>
            <a:r>
              <a:rPr lang="tr-TR" sz="3200" dirty="0" err="1">
                <a:latin typeface="Times New Roman" panose="02020603050405020304" pitchFamily="18" charset="0"/>
                <a:cs typeface="Times New Roman" panose="02020603050405020304" pitchFamily="18" charset="0"/>
              </a:rPr>
              <a:t>audit</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for</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risky</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provinces</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determined</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according</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to</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the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available</a:t>
            </a:r>
            <a:r>
              <a:rPr lang="tr-TR" sz="3200" dirty="0">
                <a:latin typeface="Times New Roman" panose="02020603050405020304" pitchFamily="18" charset="0"/>
                <a:cs typeface="Times New Roman" panose="02020603050405020304" pitchFamily="18" charset="0"/>
              </a:rPr>
              <a:t> data.</a:t>
            </a:r>
          </a:p>
          <a:p>
            <a:pPr marL="457200" indent="-457200" algn="just">
              <a:lnSpc>
                <a:spcPct val="150000"/>
              </a:lnSpc>
              <a:buClr>
                <a:schemeClr val="accent1"/>
              </a:buClr>
              <a:buFont typeface="Arial" panose="020B0604020202020204" pitchFamily="34" charset="0"/>
              <a:buChar char="•"/>
            </a:pPr>
            <a:endParaRPr lang="en-US" sz="3200"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Tree>
    <p:extLst>
      <p:ext uri="{BB962C8B-B14F-4D97-AF65-F5344CB8AC3E}">
        <p14:creationId xmlns:p14="http://schemas.microsoft.com/office/powerpoint/2010/main" val="1088019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0075" y="633022"/>
            <a:ext cx="10814058" cy="3785652"/>
          </a:xfrm>
          <a:prstGeom prst="rect">
            <a:avLst/>
          </a:prstGeom>
        </p:spPr>
        <p:txBody>
          <a:bodyPr wrap="square">
            <a:spAutoFit/>
          </a:bodyPr>
          <a:lstStyle/>
          <a:p>
            <a:pPr lvl="0"/>
            <a:endParaRPr lang="tr-TR" sz="3200" b="1" dirty="0" smtClean="0"/>
          </a:p>
          <a:p>
            <a:pPr lvl="0"/>
            <a:endParaRPr lang="tr-TR" sz="3200" b="1" dirty="0"/>
          </a:p>
          <a:p>
            <a:pPr lvl="0"/>
            <a:endParaRPr lang="tr-TR" sz="3200" b="1" dirty="0" smtClean="0"/>
          </a:p>
          <a:p>
            <a:pPr lvl="0"/>
            <a:r>
              <a:rPr lang="tr-TR" sz="3200" b="1" dirty="0" smtClean="0"/>
              <a:t>4.	</a:t>
            </a:r>
            <a:r>
              <a:rPr lang="tr-TR" sz="3200" b="1" dirty="0" err="1" smtClean="0"/>
              <a:t>Results</a:t>
            </a:r>
            <a:r>
              <a:rPr lang="tr-TR" sz="3200" b="1" dirty="0" smtClean="0"/>
              <a:t> </a:t>
            </a:r>
            <a:r>
              <a:rPr lang="tr-TR" sz="3200" b="1" dirty="0" err="1"/>
              <a:t>and</a:t>
            </a:r>
            <a:r>
              <a:rPr lang="tr-TR" sz="3200" b="1" dirty="0"/>
              <a:t> </a:t>
            </a:r>
            <a:r>
              <a:rPr lang="tr-TR" sz="3200" b="1" dirty="0" err="1"/>
              <a:t>Assesment</a:t>
            </a:r>
            <a:endParaRPr lang="tr-TR" sz="3200" dirty="0"/>
          </a:p>
          <a:p>
            <a:pPr lvl="0"/>
            <a:r>
              <a:rPr lang="tr-TR" sz="3200" dirty="0"/>
              <a:t>Risk </a:t>
            </a:r>
            <a:r>
              <a:rPr lang="tr-TR" sz="3200" dirty="0" err="1"/>
              <a:t>evaluating</a:t>
            </a:r>
            <a:r>
              <a:rPr lang="tr-TR" sz="3200" dirty="0"/>
              <a:t> </a:t>
            </a:r>
            <a:r>
              <a:rPr lang="tr-TR" sz="3200" dirty="0" err="1"/>
              <a:t>and</a:t>
            </a:r>
            <a:r>
              <a:rPr lang="tr-TR" sz="3200" dirty="0"/>
              <a:t> </a:t>
            </a:r>
            <a:r>
              <a:rPr lang="tr-TR" sz="3200" dirty="0" err="1"/>
              <a:t>take</a:t>
            </a:r>
            <a:r>
              <a:rPr lang="tr-TR" sz="3200" dirty="0"/>
              <a:t> </a:t>
            </a:r>
            <a:r>
              <a:rPr lang="tr-TR" sz="3200" dirty="0" err="1"/>
              <a:t>measures</a:t>
            </a:r>
            <a:r>
              <a:rPr lang="tr-TR" sz="3200" dirty="0"/>
              <a:t> </a:t>
            </a:r>
            <a:r>
              <a:rPr lang="tr-TR" sz="3200" dirty="0" err="1" smtClean="0"/>
              <a:t>and</a:t>
            </a:r>
            <a:r>
              <a:rPr lang="tr-TR" sz="3200" dirty="0" smtClean="0"/>
              <a:t> </a:t>
            </a:r>
            <a:r>
              <a:rPr lang="tr-TR" sz="3200" dirty="0" err="1" smtClean="0"/>
              <a:t>give</a:t>
            </a:r>
            <a:r>
              <a:rPr lang="tr-TR" sz="3200" dirty="0" smtClean="0"/>
              <a:t> </a:t>
            </a:r>
            <a:r>
              <a:rPr lang="tr-TR" sz="3200" dirty="0" err="1" smtClean="0"/>
              <a:t>necessary</a:t>
            </a:r>
            <a:r>
              <a:rPr lang="tr-TR" sz="3200" dirty="0" smtClean="0"/>
              <a:t> </a:t>
            </a:r>
            <a:r>
              <a:rPr lang="tr-TR" sz="3200" dirty="0" err="1" smtClean="0"/>
              <a:t>suggestions</a:t>
            </a:r>
            <a:r>
              <a:rPr lang="tr-TR" sz="3200" dirty="0" smtClean="0"/>
              <a:t> </a:t>
            </a:r>
            <a:r>
              <a:rPr lang="tr-TR" sz="3200" dirty="0" err="1" smtClean="0"/>
              <a:t>to</a:t>
            </a:r>
            <a:r>
              <a:rPr lang="tr-TR" sz="3200" dirty="0" smtClean="0"/>
              <a:t> </a:t>
            </a:r>
            <a:r>
              <a:rPr lang="tr-TR" sz="3200" dirty="0" err="1"/>
              <a:t>reduce</a:t>
            </a:r>
            <a:r>
              <a:rPr lang="tr-TR" sz="3200" dirty="0"/>
              <a:t> </a:t>
            </a:r>
            <a:r>
              <a:rPr lang="tr-TR" sz="3200" dirty="0" err="1"/>
              <a:t>the</a:t>
            </a:r>
            <a:r>
              <a:rPr lang="tr-TR" sz="3200" dirty="0"/>
              <a:t> risk</a:t>
            </a:r>
          </a:p>
          <a:p>
            <a:pPr marL="457200" indent="-457200">
              <a:lnSpc>
                <a:spcPct val="150000"/>
              </a:lnSpc>
              <a:buClr>
                <a:schemeClr val="accent1"/>
              </a:buClr>
              <a:buFont typeface="Arial" panose="020B0604020202020204" pitchFamily="34" charset="0"/>
              <a:buChar char="•"/>
            </a:pPr>
            <a:endParaRPr lang="en-US" sz="3200"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Tree>
    <p:extLst>
      <p:ext uri="{BB962C8B-B14F-4D97-AF65-F5344CB8AC3E}">
        <p14:creationId xmlns:p14="http://schemas.microsoft.com/office/powerpoint/2010/main" val="1088019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293417649"/>
              </p:ext>
            </p:extLst>
          </p:nvPr>
        </p:nvGraphicFramePr>
        <p:xfrm>
          <a:off x="998666" y="1313329"/>
          <a:ext cx="10165904" cy="4268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p:cNvPicPr>
            <a:picLocks noChangeAspect="1"/>
          </p:cNvPicPr>
          <p:nvPr/>
        </p:nvPicPr>
        <p:blipFill rotWithShape="1">
          <a:blip r:embed="rId8"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7" name="Dikdörtgen 6"/>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8" name="Dikdörtgen 7"/>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2" name="Dikdörtgen 1"/>
          <p:cNvSpPr/>
          <p:nvPr/>
        </p:nvSpPr>
        <p:spPr>
          <a:xfrm>
            <a:off x="4678830" y="208518"/>
            <a:ext cx="2805576" cy="523220"/>
          </a:xfrm>
          <a:prstGeom prst="rect">
            <a:avLst/>
          </a:prstGeom>
        </p:spPr>
        <p:txBody>
          <a:bodyPr wrap="none">
            <a:spAutoFit/>
          </a:bodyPr>
          <a:lstStyle/>
          <a:p>
            <a:pPr lvl="0"/>
            <a:r>
              <a:rPr lang="tr-TR" sz="2800" dirty="0">
                <a:latin typeface="Times New Roman" panose="02020603050405020304" pitchFamily="18" charset="0"/>
                <a:cs typeface="Times New Roman" panose="02020603050405020304" pitchFamily="18" charset="0"/>
              </a:rPr>
              <a:t>Auditing </a:t>
            </a:r>
            <a:r>
              <a:rPr lang="tr-TR" sz="2800" dirty="0" err="1">
                <a:latin typeface="Times New Roman" panose="02020603050405020304" pitchFamily="18" charset="0"/>
                <a:cs typeface="Times New Roman" panose="02020603050405020304" pitchFamily="18" charset="0"/>
              </a:rPr>
              <a:t>Methods</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463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50435" y="5028669"/>
            <a:ext cx="10018713" cy="867930"/>
          </a:xfrm>
        </p:spPr>
        <p:txBody>
          <a:bodyPr>
            <a:spAutoFit/>
          </a:bodyPr>
          <a:lstStyle/>
          <a:p>
            <a:pPr algn="r"/>
            <a:r>
              <a:rPr lang="en-US" sz="2800" b="1" dirty="0" smtClean="0">
                <a:latin typeface="Times New Roman" panose="02020603050405020304" pitchFamily="18" charset="0"/>
                <a:cs typeface="Times New Roman" panose="02020603050405020304" pitchFamily="18" charset="0"/>
              </a:rPr>
              <a:t>Thank </a:t>
            </a:r>
            <a:r>
              <a:rPr lang="en-US" sz="2800" b="1" dirty="0">
                <a:latin typeface="Times New Roman" panose="02020603050405020304" pitchFamily="18" charset="0"/>
                <a:cs typeface="Times New Roman" panose="02020603050405020304" pitchFamily="18" charset="0"/>
              </a:rPr>
              <a:t>you for </a:t>
            </a:r>
            <a:r>
              <a:rPr lang="tr-TR" sz="2800" b="1" dirty="0" err="1" smtClean="0">
                <a:latin typeface="Times New Roman" panose="02020603050405020304" pitchFamily="18" charset="0"/>
                <a:cs typeface="Times New Roman" panose="02020603050405020304" pitchFamily="18" charset="0"/>
              </a:rPr>
              <a:t>your</a:t>
            </a:r>
            <a:r>
              <a:rPr lang="tr-TR" sz="2800" b="1" dirty="0" smtClean="0">
                <a:latin typeface="Times New Roman" panose="02020603050405020304" pitchFamily="18" charset="0"/>
                <a:cs typeface="Times New Roman" panose="02020603050405020304" pitchFamily="18" charset="0"/>
              </a:rPr>
              <a:t> </a:t>
            </a:r>
            <a:r>
              <a:rPr lang="tr-TR" sz="2800" b="1" dirty="0" err="1" smtClean="0">
                <a:latin typeface="Times New Roman" panose="02020603050405020304" pitchFamily="18" charset="0"/>
                <a:cs typeface="Times New Roman" panose="02020603050405020304" pitchFamily="18" charset="0"/>
              </a:rPr>
              <a:t>attention</a:t>
            </a:r>
            <a:r>
              <a:rPr lang="tr-TR" sz="2800" b="1" dirty="0" smtClean="0">
                <a:latin typeface="Times New Roman" panose="02020603050405020304" pitchFamily="18" charset="0"/>
                <a:cs typeface="Times New Roman" panose="02020603050405020304" pitchFamily="18" charset="0"/>
              </a:rPr>
              <a:t>.</a:t>
            </a:r>
            <a:br>
              <a:rPr lang="tr-TR" sz="2800" b="1" dirty="0" smtClean="0">
                <a:latin typeface="Times New Roman" panose="02020603050405020304" pitchFamily="18" charset="0"/>
                <a:cs typeface="Times New Roman" panose="02020603050405020304" pitchFamily="18" charset="0"/>
              </a:rPr>
            </a:br>
            <a:endParaRPr lang="tr-TR" sz="2800" b="1" dirty="0">
              <a:latin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pPr defTabSz="1219170">
              <a:buClr>
                <a:srgbClr val="000000"/>
              </a:buClr>
            </a:pPr>
            <a:fld id="{00000000-1234-1234-1234-123412341234}" type="slidenum">
              <a:rPr lang="en" kern="0"/>
              <a:pPr defTabSz="1219170">
                <a:buClr>
                  <a:srgbClr val="000000"/>
                </a:buClr>
              </a:pPr>
              <a:t>25</a:t>
            </a:fld>
            <a:endParaRPr lang="en" kern="0"/>
          </a:p>
        </p:txBody>
      </p:sp>
    </p:spTree>
    <p:extLst>
      <p:ext uri="{BB962C8B-B14F-4D97-AF65-F5344CB8AC3E}">
        <p14:creationId xmlns:p14="http://schemas.microsoft.com/office/powerpoint/2010/main" val="1859412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45932" y="2750186"/>
            <a:ext cx="10814058" cy="742511"/>
          </a:xfrm>
          <a:prstGeom prst="rect">
            <a:avLst/>
          </a:prstGeom>
        </p:spPr>
        <p:txBody>
          <a:bodyPr wrap="square">
            <a:spAutoFit/>
          </a:bodyPr>
          <a:lstStyle/>
          <a:p>
            <a:pPr>
              <a:lnSpc>
                <a:spcPct val="150000"/>
              </a:lnSpc>
              <a:buClr>
                <a:schemeClr val="accent1"/>
              </a:buClr>
            </a:pPr>
            <a:r>
              <a:rPr lang="en-US" sz="3200" b="1" dirty="0">
                <a:latin typeface="Times New Roman" panose="02020603050405020304" pitchFamily="18" charset="0"/>
                <a:cs typeface="Times New Roman" panose="02020603050405020304" pitchFamily="18" charset="0"/>
              </a:rPr>
              <a:t>I. Country Profile and Administrative Structure of </a:t>
            </a:r>
            <a:r>
              <a:rPr lang="en-US" sz="3200" b="1" dirty="0" err="1">
                <a:latin typeface="Times New Roman" panose="02020603050405020304" pitchFamily="18" charset="0"/>
                <a:cs typeface="Times New Roman" panose="02020603050405020304" pitchFamily="18" charset="0"/>
              </a:rPr>
              <a:t>MoH</a:t>
            </a:r>
            <a:endParaRPr lang="en-US" sz="3200"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Tree>
    <p:extLst>
      <p:ext uri="{BB962C8B-B14F-4D97-AF65-F5344CB8AC3E}">
        <p14:creationId xmlns:p14="http://schemas.microsoft.com/office/powerpoint/2010/main" val="1497566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7" name="Dikdörtgen 6"/>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latin typeface="Times New Roman" panose="02020603050405020304" pitchFamily="18" charset="0"/>
              <a:cs typeface="Times New Roman" panose="02020603050405020304" pitchFamily="18" charset="0"/>
            </a:endParaRPr>
          </a:p>
        </p:txBody>
      </p:sp>
      <p:sp>
        <p:nvSpPr>
          <p:cNvPr id="9" name="Dikdörtgen 8"/>
          <p:cNvSpPr/>
          <p:nvPr/>
        </p:nvSpPr>
        <p:spPr>
          <a:xfrm>
            <a:off x="2560320" y="121528"/>
            <a:ext cx="6749935" cy="646331"/>
          </a:xfrm>
          <a:prstGeom prst="rect">
            <a:avLst/>
          </a:prstGeom>
        </p:spPr>
        <p:txBody>
          <a:bodyPr wrap="square">
            <a:spAutoFit/>
          </a:bodyPr>
          <a:lstStyle/>
          <a:p>
            <a:pPr>
              <a:lnSpc>
                <a:spcPct val="150000"/>
              </a:lnSpc>
              <a:buClr>
                <a:schemeClr val="accent1"/>
              </a:buClr>
            </a:pPr>
            <a:r>
              <a:rPr lang="en-US" sz="2400" dirty="0" smtClean="0">
                <a:latin typeface="Times New Roman" panose="02020603050405020304" pitchFamily="18" charset="0"/>
                <a:cs typeface="Times New Roman" panose="02020603050405020304" pitchFamily="18" charset="0"/>
              </a:rPr>
              <a:t>Country </a:t>
            </a:r>
            <a:r>
              <a:rPr lang="en-US" sz="2400" dirty="0">
                <a:latin typeface="Times New Roman" panose="02020603050405020304" pitchFamily="18" charset="0"/>
                <a:cs typeface="Times New Roman" panose="02020603050405020304" pitchFamily="18" charset="0"/>
              </a:rPr>
              <a:t>Profile and Administrative Structure of </a:t>
            </a:r>
            <a:r>
              <a:rPr lang="en-US" sz="2400" dirty="0" err="1">
                <a:latin typeface="Times New Roman" panose="02020603050405020304" pitchFamily="18" charset="0"/>
                <a:cs typeface="Times New Roman" panose="02020603050405020304" pitchFamily="18" charset="0"/>
              </a:rPr>
              <a:t>MoH</a:t>
            </a:r>
            <a:endParaRPr lang="en-US" sz="2400" dirty="0">
              <a:latin typeface="Times New Roman" panose="02020603050405020304" pitchFamily="18" charset="0"/>
              <a:cs typeface="Times New Roman" panose="02020603050405020304" pitchFamily="18" charset="0"/>
            </a:endParaRPr>
          </a:p>
        </p:txBody>
      </p:sp>
      <p:sp>
        <p:nvSpPr>
          <p:cNvPr id="13" name="6 Metin kutusu"/>
          <p:cNvSpPr txBox="1"/>
          <p:nvPr/>
        </p:nvSpPr>
        <p:spPr>
          <a:xfrm>
            <a:off x="8136193" y="1290586"/>
            <a:ext cx="2580503" cy="646331"/>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tr-TR" dirty="0">
                <a:solidFill>
                  <a:schemeClr val="bg1"/>
                </a:solidFill>
              </a:rPr>
              <a:t>Office of </a:t>
            </a:r>
            <a:r>
              <a:rPr lang="tr-TR" dirty="0" err="1">
                <a:solidFill>
                  <a:schemeClr val="bg1"/>
                </a:solidFill>
              </a:rPr>
              <a:t>the</a:t>
            </a:r>
            <a:r>
              <a:rPr lang="tr-TR" dirty="0">
                <a:solidFill>
                  <a:schemeClr val="bg1"/>
                </a:solidFill>
              </a:rPr>
              <a:t> </a:t>
            </a:r>
            <a:r>
              <a:rPr lang="tr-TR" dirty="0" err="1">
                <a:solidFill>
                  <a:schemeClr val="bg1"/>
                </a:solidFill>
              </a:rPr>
              <a:t>Chief</a:t>
            </a:r>
            <a:r>
              <a:rPr lang="tr-TR" dirty="0">
                <a:solidFill>
                  <a:schemeClr val="bg1"/>
                </a:solidFill>
              </a:rPr>
              <a:t> of </a:t>
            </a:r>
            <a:r>
              <a:rPr lang="tr-TR" dirty="0" err="1">
                <a:solidFill>
                  <a:schemeClr val="bg1"/>
                </a:solidFill>
              </a:rPr>
              <a:t>Cabinet</a:t>
            </a:r>
            <a:endParaRPr lang="tr-TR" dirty="0">
              <a:solidFill>
                <a:schemeClr val="bg1"/>
              </a:solidFill>
            </a:endParaRPr>
          </a:p>
        </p:txBody>
      </p:sp>
      <p:sp>
        <p:nvSpPr>
          <p:cNvPr id="14" name="Slayt Numarası Yer Tutucusu 2"/>
          <p:cNvSpPr txBox="1">
            <a:spLocks/>
          </p:cNvSpPr>
          <p:nvPr/>
        </p:nvSpPr>
        <p:spPr>
          <a:xfrm>
            <a:off x="9748258" y="6474271"/>
            <a:ext cx="614338" cy="357190"/>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E80D31-9A37-4BC1-9674-602C63532B0B}" type="slidenum">
              <a:rPr lang="en-US" sz="2000" smtClean="0"/>
              <a:pPr/>
              <a:t>4</a:t>
            </a:fld>
            <a:endParaRPr lang="en-US" sz="2000"/>
          </a:p>
        </p:txBody>
      </p:sp>
      <p:sp>
        <p:nvSpPr>
          <p:cNvPr id="15" name="12 Metin kutusu"/>
          <p:cNvSpPr txBox="1"/>
          <p:nvPr/>
        </p:nvSpPr>
        <p:spPr>
          <a:xfrm>
            <a:off x="1604265" y="1141754"/>
            <a:ext cx="2370662" cy="461665"/>
          </a:xfrm>
          <a:prstGeom prst="rect">
            <a:avLst/>
          </a:prstGeom>
          <a:solidFill>
            <a:schemeClr val="accent5">
              <a:lumMod val="40000"/>
              <a:lumOff val="60000"/>
            </a:schemeClr>
          </a:solidFill>
          <a:ln w="28575">
            <a:solidFill>
              <a:schemeClr val="tx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tr-TR" sz="2400" dirty="0" err="1" smtClean="0">
                <a:solidFill>
                  <a:srgbClr val="FF0000"/>
                </a:solidFill>
              </a:rPr>
              <a:t>Inspection</a:t>
            </a:r>
            <a:r>
              <a:rPr lang="tr-TR" sz="2400" dirty="0" smtClean="0">
                <a:solidFill>
                  <a:srgbClr val="FF0000"/>
                </a:solidFill>
              </a:rPr>
              <a:t> Board</a:t>
            </a:r>
            <a:endParaRPr lang="en-US" sz="2400" dirty="0">
              <a:solidFill>
                <a:srgbClr val="FF0000"/>
              </a:solidFill>
            </a:endParaRPr>
          </a:p>
        </p:txBody>
      </p:sp>
      <p:sp>
        <p:nvSpPr>
          <p:cNvPr id="16" name="12 Metin kutusu"/>
          <p:cNvSpPr txBox="1"/>
          <p:nvPr/>
        </p:nvSpPr>
        <p:spPr>
          <a:xfrm rot="10800000" flipV="1">
            <a:off x="1604264" y="1682892"/>
            <a:ext cx="2370663" cy="646331"/>
          </a:xfrm>
          <a:prstGeom prst="rect">
            <a:avLst/>
          </a:prstGeom>
          <a:solidFill>
            <a:schemeClr val="accent5">
              <a:lumMod val="40000"/>
              <a:lumOff val="60000"/>
            </a:schemeClr>
          </a:solidFill>
          <a:ln w="28575">
            <a:solidFill>
              <a:schemeClr val="tx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tr-TR" dirty="0" smtClean="0">
                <a:solidFill>
                  <a:schemeClr val="tx1"/>
                </a:solidFill>
              </a:rPr>
              <a:t>General </a:t>
            </a:r>
            <a:r>
              <a:rPr lang="tr-TR" dirty="0" err="1" smtClean="0">
                <a:solidFill>
                  <a:schemeClr val="tx1"/>
                </a:solidFill>
              </a:rPr>
              <a:t>Directorate</a:t>
            </a:r>
            <a:r>
              <a:rPr lang="tr-TR" dirty="0" smtClean="0">
                <a:solidFill>
                  <a:schemeClr val="tx1"/>
                </a:solidFill>
              </a:rPr>
              <a:t> of Legal Services </a:t>
            </a:r>
            <a:endParaRPr lang="en-US" dirty="0">
              <a:solidFill>
                <a:schemeClr val="tx1"/>
              </a:solidFill>
            </a:endParaRPr>
          </a:p>
        </p:txBody>
      </p:sp>
      <p:sp>
        <p:nvSpPr>
          <p:cNvPr id="18" name="12 Metin kutusu"/>
          <p:cNvSpPr txBox="1"/>
          <p:nvPr/>
        </p:nvSpPr>
        <p:spPr>
          <a:xfrm>
            <a:off x="1604267" y="2428625"/>
            <a:ext cx="2370662" cy="369332"/>
          </a:xfrm>
          <a:prstGeom prst="rect">
            <a:avLst/>
          </a:prstGeom>
          <a:solidFill>
            <a:schemeClr val="accent5">
              <a:lumMod val="40000"/>
              <a:lumOff val="60000"/>
            </a:schemeClr>
          </a:solidFill>
          <a:ln w="28575">
            <a:solidFill>
              <a:schemeClr val="tx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tr-TR" dirty="0" err="1">
                <a:solidFill>
                  <a:schemeClr val="tx1"/>
                </a:solidFill>
              </a:rPr>
              <a:t>Internal</a:t>
            </a:r>
            <a:r>
              <a:rPr lang="tr-TR" dirty="0">
                <a:solidFill>
                  <a:schemeClr val="tx1"/>
                </a:solidFill>
              </a:rPr>
              <a:t> </a:t>
            </a:r>
            <a:r>
              <a:rPr lang="tr-TR" dirty="0" err="1">
                <a:solidFill>
                  <a:schemeClr val="tx1"/>
                </a:solidFill>
              </a:rPr>
              <a:t>Audit</a:t>
            </a:r>
            <a:r>
              <a:rPr lang="tr-TR" dirty="0">
                <a:solidFill>
                  <a:schemeClr val="tx1"/>
                </a:solidFill>
              </a:rPr>
              <a:t> </a:t>
            </a:r>
            <a:r>
              <a:rPr lang="tr-TR" dirty="0" err="1">
                <a:solidFill>
                  <a:schemeClr val="tx1"/>
                </a:solidFill>
              </a:rPr>
              <a:t>Unit</a:t>
            </a:r>
            <a:endParaRPr lang="en-US" dirty="0">
              <a:solidFill>
                <a:schemeClr val="tx1"/>
              </a:solidFill>
            </a:endParaRPr>
          </a:p>
        </p:txBody>
      </p:sp>
      <p:sp>
        <p:nvSpPr>
          <p:cNvPr id="19" name="12 Metin kutusu"/>
          <p:cNvSpPr txBox="1"/>
          <p:nvPr/>
        </p:nvSpPr>
        <p:spPr>
          <a:xfrm>
            <a:off x="8136193" y="2030726"/>
            <a:ext cx="2580503" cy="646331"/>
          </a:xfrm>
          <a:prstGeom prst="rect">
            <a:avLst/>
          </a:prstGeom>
          <a:solidFill>
            <a:schemeClr val="accent1"/>
          </a:solidFill>
          <a:ln w="28575">
            <a:solidFill>
              <a:schemeClr val="tx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tr-TR" dirty="0">
                <a:solidFill>
                  <a:schemeClr val="tx1"/>
                </a:solidFill>
              </a:rPr>
              <a:t>Office of </a:t>
            </a:r>
            <a:r>
              <a:rPr lang="tr-TR" dirty="0" err="1">
                <a:solidFill>
                  <a:schemeClr val="tx1"/>
                </a:solidFill>
              </a:rPr>
              <a:t>Press</a:t>
            </a:r>
            <a:r>
              <a:rPr lang="tr-TR" dirty="0">
                <a:solidFill>
                  <a:schemeClr val="tx1"/>
                </a:solidFill>
              </a:rPr>
              <a:t> </a:t>
            </a:r>
            <a:r>
              <a:rPr lang="tr-TR" dirty="0" err="1">
                <a:solidFill>
                  <a:schemeClr val="tx1"/>
                </a:solidFill>
              </a:rPr>
              <a:t>And</a:t>
            </a:r>
            <a:r>
              <a:rPr lang="tr-TR" dirty="0">
                <a:solidFill>
                  <a:schemeClr val="tx1"/>
                </a:solidFill>
              </a:rPr>
              <a:t> </a:t>
            </a:r>
            <a:r>
              <a:rPr lang="tr-TR" dirty="0" err="1">
                <a:solidFill>
                  <a:schemeClr val="tx1"/>
                </a:solidFill>
              </a:rPr>
              <a:t>Public</a:t>
            </a:r>
            <a:r>
              <a:rPr lang="tr-TR" dirty="0">
                <a:solidFill>
                  <a:schemeClr val="tx1"/>
                </a:solidFill>
              </a:rPr>
              <a:t> </a:t>
            </a:r>
            <a:r>
              <a:rPr lang="tr-TR" dirty="0" err="1">
                <a:solidFill>
                  <a:schemeClr val="tx1"/>
                </a:solidFill>
              </a:rPr>
              <a:t>Relations</a:t>
            </a:r>
            <a:r>
              <a:rPr lang="tr-TR" dirty="0">
                <a:solidFill>
                  <a:schemeClr val="tx1"/>
                </a:solidFill>
              </a:rPr>
              <a:t> </a:t>
            </a:r>
            <a:r>
              <a:rPr lang="tr-TR" dirty="0" err="1">
                <a:solidFill>
                  <a:schemeClr val="tx1"/>
                </a:solidFill>
              </a:rPr>
              <a:t>Counsellor</a:t>
            </a:r>
            <a:endParaRPr lang="en-US" dirty="0">
              <a:solidFill>
                <a:schemeClr val="tx1"/>
              </a:solidFill>
            </a:endParaRPr>
          </a:p>
        </p:txBody>
      </p:sp>
      <p:sp>
        <p:nvSpPr>
          <p:cNvPr id="20" name="5 Metin kutusu"/>
          <p:cNvSpPr txBox="1"/>
          <p:nvPr/>
        </p:nvSpPr>
        <p:spPr>
          <a:xfrm>
            <a:off x="4643263" y="1728115"/>
            <a:ext cx="2520280" cy="523220"/>
          </a:xfrm>
          <a:prstGeom prst="rect">
            <a:avLst/>
          </a:prstGeom>
          <a:solidFill>
            <a:srgbClr val="C00000"/>
          </a:solidFill>
          <a:ln w="28575">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r>
              <a:rPr lang="en-US" sz="2800" dirty="0" smtClean="0"/>
              <a:t>MINISTER</a:t>
            </a:r>
            <a:endParaRPr lang="tr-TR" sz="2800" dirty="0" smtClean="0"/>
          </a:p>
        </p:txBody>
      </p:sp>
      <p:graphicFrame>
        <p:nvGraphicFramePr>
          <p:cNvPr id="21" name="Tablo 20"/>
          <p:cNvGraphicFramePr>
            <a:graphicFrameLocks noGrp="1"/>
          </p:cNvGraphicFramePr>
          <p:nvPr>
            <p:extLst>
              <p:ext uri="{D42A27DB-BD31-4B8C-83A1-F6EECF244321}">
                <p14:modId xmlns:p14="http://schemas.microsoft.com/office/powerpoint/2010/main" val="2568532370"/>
              </p:ext>
            </p:extLst>
          </p:nvPr>
        </p:nvGraphicFramePr>
        <p:xfrm>
          <a:off x="1604264" y="2930515"/>
          <a:ext cx="9199054" cy="3712433"/>
        </p:xfrm>
        <a:graphic>
          <a:graphicData uri="http://schemas.openxmlformats.org/drawingml/2006/table">
            <a:tbl>
              <a:tblPr firstRow="1" bandRow="1">
                <a:tableStyleId>{5C22544A-7EE6-4342-B048-85BDC9FD1C3A}</a:tableStyleId>
              </a:tblPr>
              <a:tblGrid>
                <a:gridCol w="2278920">
                  <a:extLst>
                    <a:ext uri="{9D8B030D-6E8A-4147-A177-3AD203B41FA5}">
                      <a16:colId xmlns:a16="http://schemas.microsoft.com/office/drawing/2014/main" xmlns="" val="20000"/>
                    </a:ext>
                  </a:extLst>
                </a:gridCol>
                <a:gridCol w="2345442">
                  <a:extLst>
                    <a:ext uri="{9D8B030D-6E8A-4147-A177-3AD203B41FA5}">
                      <a16:colId xmlns:a16="http://schemas.microsoft.com/office/drawing/2014/main" xmlns="" val="20001"/>
                    </a:ext>
                  </a:extLst>
                </a:gridCol>
                <a:gridCol w="2269782">
                  <a:extLst>
                    <a:ext uri="{9D8B030D-6E8A-4147-A177-3AD203B41FA5}">
                      <a16:colId xmlns:a16="http://schemas.microsoft.com/office/drawing/2014/main" xmlns="" val="20002"/>
                    </a:ext>
                  </a:extLst>
                </a:gridCol>
                <a:gridCol w="2304910">
                  <a:extLst>
                    <a:ext uri="{9D8B030D-6E8A-4147-A177-3AD203B41FA5}">
                      <a16:colId xmlns:a16="http://schemas.microsoft.com/office/drawing/2014/main" xmlns="" val="20003"/>
                    </a:ext>
                  </a:extLst>
                </a:gridCol>
              </a:tblGrid>
              <a:tr h="442605">
                <a:tc>
                  <a:txBody>
                    <a:bodyPr/>
                    <a:lstStyle/>
                    <a:p>
                      <a:pPr algn="ctr"/>
                      <a:r>
                        <a:rPr lang="tr-TR" sz="1800" baseline="0" noProof="0" dirty="0" err="1" smtClean="0"/>
                        <a:t>Deputy</a:t>
                      </a:r>
                      <a:r>
                        <a:rPr lang="tr-TR" sz="1800" baseline="0" noProof="0" dirty="0" smtClean="0"/>
                        <a:t> </a:t>
                      </a:r>
                      <a:r>
                        <a:rPr lang="tr-TR" sz="1800" baseline="0" noProof="0" dirty="0" err="1" smtClean="0"/>
                        <a:t>Minister</a:t>
                      </a:r>
                      <a:endParaRPr lang="tr-TR" sz="1800" dirty="0"/>
                    </a:p>
                  </a:txBody>
                  <a:tcPr anchor="ctr">
                    <a:solidFill>
                      <a:schemeClr val="tx2">
                        <a:lumMod val="75000"/>
                      </a:schemeClr>
                    </a:solidFill>
                  </a:tcPr>
                </a:tc>
                <a:tc>
                  <a:txBody>
                    <a:bodyPr/>
                    <a:lstStyle/>
                    <a:p>
                      <a:pPr algn="ctr"/>
                      <a:r>
                        <a:rPr lang="tr-TR" sz="1800" baseline="0" noProof="0" dirty="0" err="1" smtClean="0"/>
                        <a:t>Deputy</a:t>
                      </a:r>
                      <a:r>
                        <a:rPr lang="tr-TR" sz="1800" baseline="0" noProof="0" dirty="0" smtClean="0"/>
                        <a:t> </a:t>
                      </a:r>
                      <a:r>
                        <a:rPr lang="tr-TR" sz="1800" baseline="0" noProof="0" dirty="0" err="1" smtClean="0"/>
                        <a:t>Minister</a:t>
                      </a:r>
                      <a:endParaRPr lang="tr-TR" sz="1800" dirty="0"/>
                    </a:p>
                  </a:txBody>
                  <a:tcPr anchor="ctr">
                    <a:solidFill>
                      <a:schemeClr val="tx2">
                        <a:lumMod val="75000"/>
                      </a:schemeClr>
                    </a:solidFill>
                  </a:tcPr>
                </a:tc>
                <a:tc>
                  <a:txBody>
                    <a:bodyPr/>
                    <a:lstStyle/>
                    <a:p>
                      <a:pPr algn="ctr"/>
                      <a:r>
                        <a:rPr lang="tr-TR" sz="1800" baseline="0" noProof="0" dirty="0" err="1" smtClean="0"/>
                        <a:t>Deputy</a:t>
                      </a:r>
                      <a:r>
                        <a:rPr lang="tr-TR" sz="1800" baseline="0" noProof="0" dirty="0" smtClean="0"/>
                        <a:t> </a:t>
                      </a:r>
                      <a:r>
                        <a:rPr lang="tr-TR" sz="1800" baseline="0" noProof="0" dirty="0" err="1" smtClean="0"/>
                        <a:t>Minister</a:t>
                      </a:r>
                      <a:endParaRPr lang="tr-TR" sz="1800" dirty="0"/>
                    </a:p>
                  </a:txBody>
                  <a:tcPr anchor="ctr">
                    <a:solidFill>
                      <a:schemeClr val="tx2">
                        <a:lumMod val="75000"/>
                      </a:schemeClr>
                    </a:solidFill>
                  </a:tcPr>
                </a:tc>
                <a:tc>
                  <a:txBody>
                    <a:bodyPr/>
                    <a:lstStyle/>
                    <a:p>
                      <a:pPr algn="ctr"/>
                      <a:r>
                        <a:rPr lang="tr-TR" sz="1800" baseline="0" noProof="0" dirty="0" err="1" smtClean="0"/>
                        <a:t>Deputy</a:t>
                      </a:r>
                      <a:r>
                        <a:rPr lang="tr-TR" sz="1800" baseline="0" noProof="0" dirty="0" smtClean="0"/>
                        <a:t> </a:t>
                      </a:r>
                      <a:r>
                        <a:rPr lang="tr-TR" sz="1800" baseline="0" noProof="0" dirty="0" err="1" smtClean="0"/>
                        <a:t>Minister</a:t>
                      </a:r>
                      <a:endParaRPr lang="tr-TR" sz="1800" dirty="0"/>
                    </a:p>
                  </a:txBody>
                  <a:tcPr anchor="ctr">
                    <a:solidFill>
                      <a:schemeClr val="tx2">
                        <a:lumMod val="75000"/>
                      </a:schemeClr>
                    </a:solidFill>
                  </a:tcPr>
                </a:tc>
                <a:extLst>
                  <a:ext uri="{0D108BD9-81ED-4DB2-BD59-A6C34878D82A}">
                    <a16:rowId xmlns:a16="http://schemas.microsoft.com/office/drawing/2014/main" xmlns="" val="10000"/>
                  </a:ext>
                </a:extLst>
              </a:tr>
              <a:tr h="634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General Directorate </a:t>
                      </a:r>
                      <a:r>
                        <a:rPr lang="tr-TR" sz="1400" kern="1200" dirty="0" smtClean="0">
                          <a:solidFill>
                            <a:schemeClr val="tx1"/>
                          </a:solidFill>
                          <a:latin typeface="+mn-lt"/>
                          <a:ea typeface="+mn-ea"/>
                          <a:cs typeface="+mn-cs"/>
                        </a:rPr>
                        <a:t>of</a:t>
                      </a:r>
                      <a:r>
                        <a:rPr lang="en-US" sz="1400" kern="1200" dirty="0" smtClean="0">
                          <a:solidFill>
                            <a:schemeClr val="tx1"/>
                          </a:solidFill>
                          <a:latin typeface="+mn-lt"/>
                          <a:ea typeface="+mn-ea"/>
                          <a:cs typeface="+mn-cs"/>
                        </a:rPr>
                        <a:t> Administrative Services </a:t>
                      </a:r>
                    </a:p>
                  </a:txBody>
                  <a:tcPr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tx1"/>
                          </a:solidFill>
                          <a:latin typeface="+mn-lt"/>
                          <a:ea typeface="+mn-ea"/>
                          <a:cs typeface="+mn-cs"/>
                        </a:rPr>
                        <a:t>General </a:t>
                      </a:r>
                      <a:r>
                        <a:rPr lang="tr-TR" sz="1400" kern="1200" dirty="0" err="1" smtClean="0">
                          <a:solidFill>
                            <a:schemeClr val="tx1"/>
                          </a:solidFill>
                          <a:latin typeface="+mn-lt"/>
                          <a:ea typeface="+mn-ea"/>
                          <a:cs typeface="+mn-cs"/>
                        </a:rPr>
                        <a:t>Directorate</a:t>
                      </a:r>
                      <a:r>
                        <a:rPr lang="tr-TR" sz="1400" kern="1200" dirty="0" smtClean="0">
                          <a:solidFill>
                            <a:schemeClr val="tx1"/>
                          </a:solidFill>
                          <a:latin typeface="+mn-lt"/>
                          <a:ea typeface="+mn-ea"/>
                          <a:cs typeface="+mn-cs"/>
                        </a:rPr>
                        <a:t>  of</a:t>
                      </a:r>
                      <a:r>
                        <a:rPr lang="en-US" sz="1400" kern="1200" dirty="0" smtClean="0">
                          <a:solidFill>
                            <a:schemeClr val="tx1"/>
                          </a:solidFill>
                          <a:latin typeface="+mn-lt"/>
                          <a:ea typeface="+mn-ea"/>
                          <a:cs typeface="+mn-cs"/>
                        </a:rPr>
                        <a:t> Public Health</a:t>
                      </a:r>
                    </a:p>
                  </a:txBody>
                  <a:tcPr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General Directorate </a:t>
                      </a:r>
                      <a:r>
                        <a:rPr lang="tr-TR" sz="1400" kern="1200" dirty="0" smtClean="0">
                          <a:solidFill>
                            <a:schemeClr val="tx1"/>
                          </a:solidFill>
                          <a:latin typeface="+mn-lt"/>
                          <a:ea typeface="+mn-ea"/>
                          <a:cs typeface="+mn-cs"/>
                        </a:rPr>
                        <a:t>of</a:t>
                      </a:r>
                      <a:r>
                        <a:rPr lang="en-US" sz="1400" kern="1200" dirty="0" smtClean="0">
                          <a:solidFill>
                            <a:schemeClr val="tx1"/>
                          </a:solidFill>
                          <a:latin typeface="+mn-lt"/>
                          <a:ea typeface="+mn-ea"/>
                          <a:cs typeface="+mn-cs"/>
                        </a:rPr>
                        <a:t> Emergency Health Services</a:t>
                      </a:r>
                    </a:p>
                  </a:txBody>
                  <a:tcPr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General Directorate </a:t>
                      </a:r>
                      <a:r>
                        <a:rPr lang="tr-TR" sz="1400" kern="1200" dirty="0" smtClean="0">
                          <a:solidFill>
                            <a:schemeClr val="tx1"/>
                          </a:solidFill>
                          <a:latin typeface="+mn-lt"/>
                          <a:ea typeface="+mn-ea"/>
                          <a:cs typeface="+mn-cs"/>
                        </a:rPr>
                        <a:t>of</a:t>
                      </a:r>
                      <a:r>
                        <a:rPr lang="en-US" sz="1400" kern="1200" dirty="0" smtClean="0">
                          <a:solidFill>
                            <a:schemeClr val="tx1"/>
                          </a:solidFill>
                          <a:latin typeface="+mn-lt"/>
                          <a:ea typeface="+mn-ea"/>
                          <a:cs typeface="+mn-cs"/>
                        </a:rPr>
                        <a:t> Health Investments</a:t>
                      </a:r>
                    </a:p>
                  </a:txBody>
                  <a:tcPr anchor="ctr">
                    <a:solidFill>
                      <a:schemeClr val="accent1">
                        <a:lumMod val="40000"/>
                        <a:lumOff val="60000"/>
                      </a:schemeClr>
                    </a:solidFill>
                  </a:tcPr>
                </a:tc>
                <a:extLst>
                  <a:ext uri="{0D108BD9-81ED-4DB2-BD59-A6C34878D82A}">
                    <a16:rowId xmlns:a16="http://schemas.microsoft.com/office/drawing/2014/main" xmlns="" val="3142245305"/>
                  </a:ext>
                </a:extLst>
              </a:tr>
              <a:tr h="634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tx1"/>
                          </a:solidFill>
                          <a:latin typeface="+mn-lt"/>
                          <a:ea typeface="+mn-ea"/>
                          <a:cs typeface="+mn-cs"/>
                        </a:rPr>
                        <a:t>General </a:t>
                      </a:r>
                      <a:r>
                        <a:rPr lang="tr-TR" sz="1400" kern="1200" dirty="0" err="1" smtClean="0">
                          <a:solidFill>
                            <a:schemeClr val="tx1"/>
                          </a:solidFill>
                          <a:latin typeface="+mn-lt"/>
                          <a:ea typeface="+mn-ea"/>
                          <a:cs typeface="+mn-cs"/>
                        </a:rPr>
                        <a:t>Directorate</a:t>
                      </a:r>
                      <a:r>
                        <a:rPr lang="tr-TR" sz="1400" kern="1200" dirty="0" smtClean="0">
                          <a:solidFill>
                            <a:schemeClr val="tx1"/>
                          </a:solidFill>
                          <a:latin typeface="+mn-lt"/>
                          <a:ea typeface="+mn-ea"/>
                          <a:cs typeface="+mn-cs"/>
                        </a:rPr>
                        <a:t> of </a:t>
                      </a:r>
                      <a:r>
                        <a:rPr lang="tr-TR" sz="1400" kern="1200" dirty="0" err="1" smtClean="0">
                          <a:solidFill>
                            <a:schemeClr val="tx1"/>
                          </a:solidFill>
                          <a:latin typeface="+mn-lt"/>
                          <a:ea typeface="+mn-ea"/>
                          <a:cs typeface="+mn-cs"/>
                        </a:rPr>
                        <a:t>Turkish</a:t>
                      </a:r>
                      <a:r>
                        <a:rPr lang="tr-TR" sz="1400" kern="1200" dirty="0" smtClean="0">
                          <a:solidFill>
                            <a:schemeClr val="tx1"/>
                          </a:solidFill>
                          <a:latin typeface="+mn-lt"/>
                          <a:ea typeface="+mn-ea"/>
                          <a:cs typeface="+mn-cs"/>
                        </a:rPr>
                        <a:t> </a:t>
                      </a:r>
                      <a:r>
                        <a:rPr lang="en-US" sz="1400" kern="1200" dirty="0" smtClean="0">
                          <a:solidFill>
                            <a:schemeClr val="tx1"/>
                          </a:solidFill>
                          <a:latin typeface="+mn-lt"/>
                          <a:ea typeface="+mn-ea"/>
                          <a:cs typeface="+mn-cs"/>
                        </a:rPr>
                        <a:t>Public Hospitals</a:t>
                      </a:r>
                    </a:p>
                  </a:txBody>
                  <a:tcPr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General Directorate </a:t>
                      </a:r>
                      <a:r>
                        <a:rPr lang="tr-TR" sz="1400" kern="1200" dirty="0" smtClean="0">
                          <a:solidFill>
                            <a:schemeClr val="tx1"/>
                          </a:solidFill>
                          <a:latin typeface="+mn-lt"/>
                          <a:ea typeface="+mn-ea"/>
                          <a:cs typeface="+mn-cs"/>
                        </a:rPr>
                        <a:t>of </a:t>
                      </a:r>
                      <a:r>
                        <a:rPr lang="en-US" sz="1400" kern="1200" dirty="0" smtClean="0">
                          <a:solidFill>
                            <a:schemeClr val="tx1"/>
                          </a:solidFill>
                          <a:latin typeface="+mn-lt"/>
                          <a:ea typeface="+mn-ea"/>
                          <a:cs typeface="+mn-cs"/>
                        </a:rPr>
                        <a:t>Health Promotion</a:t>
                      </a:r>
                    </a:p>
                  </a:txBody>
                  <a:tcPr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General Directorate</a:t>
                      </a:r>
                      <a:r>
                        <a:rPr lang="tr-TR" sz="1400" kern="1200" dirty="0" smtClean="0">
                          <a:solidFill>
                            <a:schemeClr val="tx1"/>
                          </a:solidFill>
                          <a:latin typeface="+mn-lt"/>
                          <a:ea typeface="+mn-ea"/>
                          <a:cs typeface="+mn-cs"/>
                        </a:rPr>
                        <a:t> of</a:t>
                      </a:r>
                      <a:r>
                        <a:rPr lang="tr-TR" sz="1400" kern="1200" baseline="0" dirty="0" smtClean="0">
                          <a:solidFill>
                            <a:schemeClr val="tx1"/>
                          </a:solidFill>
                          <a:latin typeface="+mn-lt"/>
                          <a:ea typeface="+mn-ea"/>
                          <a:cs typeface="+mn-cs"/>
                        </a:rPr>
                        <a:t> </a:t>
                      </a:r>
                      <a:r>
                        <a:rPr lang="en-US" sz="1400" kern="1200" dirty="0" smtClean="0">
                          <a:solidFill>
                            <a:schemeClr val="tx1"/>
                          </a:solidFill>
                          <a:latin typeface="+mn-lt"/>
                          <a:ea typeface="+mn-ea"/>
                          <a:cs typeface="+mn-cs"/>
                        </a:rPr>
                        <a:t>Health Information System</a:t>
                      </a:r>
                      <a:endParaRPr lang="tr-TR" sz="1400" kern="1200" dirty="0" smtClean="0">
                        <a:solidFill>
                          <a:schemeClr val="tx1"/>
                        </a:solidFill>
                        <a:latin typeface="+mn-lt"/>
                        <a:ea typeface="+mn-ea"/>
                        <a:cs typeface="+mn-cs"/>
                      </a:endParaRPr>
                    </a:p>
                  </a:txBody>
                  <a:tcPr anchor="ctr">
                    <a:solidFill>
                      <a:schemeClr val="accent1">
                        <a:lumMod val="40000"/>
                        <a:lumOff val="60000"/>
                      </a:schemeClr>
                    </a:solidFill>
                  </a:tcPr>
                </a:tc>
                <a:tc>
                  <a:txBody>
                    <a:bodyPr/>
                    <a:lstStyle/>
                    <a:p>
                      <a:pPr algn="l"/>
                      <a:endParaRPr lang="tr-TR" sz="1400" dirty="0">
                        <a:solidFill>
                          <a:schemeClr val="tx1"/>
                        </a:solidFill>
                        <a:latin typeface="+mj-lt"/>
                      </a:endParaRPr>
                    </a:p>
                  </a:txBody>
                  <a:tcPr anchor="ctr">
                    <a:solidFill>
                      <a:schemeClr val="accent1">
                        <a:lumMod val="40000"/>
                        <a:lumOff val="60000"/>
                      </a:schemeClr>
                    </a:solidFill>
                  </a:tcPr>
                </a:tc>
                <a:extLst>
                  <a:ext uri="{0D108BD9-81ED-4DB2-BD59-A6C34878D82A}">
                    <a16:rowId xmlns:a16="http://schemas.microsoft.com/office/drawing/2014/main" xmlns="" val="3788796916"/>
                  </a:ext>
                </a:extLst>
              </a:tr>
              <a:tr h="6345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mn-lt"/>
                          <a:ea typeface="+mn-ea"/>
                          <a:cs typeface="+mn-cs"/>
                        </a:rPr>
                        <a:t>General Directorate </a:t>
                      </a:r>
                      <a:r>
                        <a:rPr lang="tr-TR" sz="1400" b="0" kern="1200" dirty="0" smtClean="0">
                          <a:solidFill>
                            <a:schemeClr val="tx1"/>
                          </a:solidFill>
                          <a:latin typeface="+mn-lt"/>
                          <a:ea typeface="+mn-ea"/>
                          <a:cs typeface="+mn-cs"/>
                        </a:rPr>
                        <a:t>of </a:t>
                      </a:r>
                      <a:r>
                        <a:rPr lang="en-US" sz="1400" b="0" kern="1200" dirty="0" smtClean="0">
                          <a:solidFill>
                            <a:schemeClr val="tx1"/>
                          </a:solidFill>
                          <a:latin typeface="+mn-lt"/>
                          <a:ea typeface="+mn-ea"/>
                          <a:cs typeface="+mn-cs"/>
                        </a:rPr>
                        <a:t>Health Services</a:t>
                      </a:r>
                    </a:p>
                  </a:txBody>
                  <a:tcPr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kern="1200" dirty="0" smtClean="0">
                          <a:solidFill>
                            <a:schemeClr val="tx1"/>
                          </a:solidFill>
                          <a:latin typeface="+mn-lt"/>
                          <a:ea typeface="+mn-ea"/>
                          <a:cs typeface="+mn-cs"/>
                        </a:rPr>
                        <a:t>GD of</a:t>
                      </a:r>
                      <a:r>
                        <a:rPr lang="en-US" sz="1400" b="0" kern="1200" dirty="0" smtClean="0">
                          <a:solidFill>
                            <a:schemeClr val="tx1"/>
                          </a:solidFill>
                          <a:latin typeface="+mn-lt"/>
                          <a:ea typeface="+mn-ea"/>
                          <a:cs typeface="+mn-cs"/>
                        </a:rPr>
                        <a:t> EU </a:t>
                      </a:r>
                      <a:r>
                        <a:rPr lang="tr-TR" sz="1400" b="0" kern="1200" dirty="0" smtClean="0">
                          <a:solidFill>
                            <a:schemeClr val="tx1"/>
                          </a:solidFill>
                          <a:latin typeface="+mn-lt"/>
                          <a:ea typeface="+mn-ea"/>
                          <a:cs typeface="+mn-cs"/>
                        </a:rPr>
                        <a:t>a</a:t>
                      </a:r>
                      <a:r>
                        <a:rPr lang="en-US" sz="1400" b="0" kern="1200" dirty="0" err="1" smtClean="0">
                          <a:solidFill>
                            <a:schemeClr val="tx1"/>
                          </a:solidFill>
                          <a:latin typeface="+mn-lt"/>
                          <a:ea typeface="+mn-ea"/>
                          <a:cs typeface="+mn-cs"/>
                        </a:rPr>
                        <a:t>nd</a:t>
                      </a:r>
                      <a:r>
                        <a:rPr lang="en-US" sz="1400" b="0" kern="1200" dirty="0" smtClean="0">
                          <a:solidFill>
                            <a:schemeClr val="tx1"/>
                          </a:solidFill>
                          <a:latin typeface="+mn-lt"/>
                          <a:ea typeface="+mn-ea"/>
                          <a:cs typeface="+mn-cs"/>
                        </a:rPr>
                        <a:t> Foreign Affairs</a:t>
                      </a:r>
                    </a:p>
                  </a:txBody>
                  <a:tcPr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General Directorate </a:t>
                      </a:r>
                      <a:r>
                        <a:rPr lang="tr-TR" sz="1400" kern="1200" dirty="0" smtClean="0">
                          <a:solidFill>
                            <a:schemeClr val="tx1"/>
                          </a:solidFill>
                          <a:latin typeface="+mn-lt"/>
                          <a:ea typeface="+mn-ea"/>
                          <a:cs typeface="+mn-cs"/>
                        </a:rPr>
                        <a:t>of</a:t>
                      </a:r>
                      <a:r>
                        <a:rPr lang="en-US" sz="1400" kern="1200" dirty="0" smtClean="0">
                          <a:solidFill>
                            <a:schemeClr val="tx1"/>
                          </a:solidFill>
                          <a:latin typeface="+mn-lt"/>
                          <a:ea typeface="+mn-ea"/>
                          <a:cs typeface="+mn-cs"/>
                        </a:rPr>
                        <a:t> Borders And Coastal Health Of Turkey</a:t>
                      </a:r>
                    </a:p>
                  </a:txBody>
                  <a:tcPr anchor="ctr">
                    <a:solidFill>
                      <a:schemeClr val="accent1">
                        <a:lumMod val="40000"/>
                        <a:lumOff val="60000"/>
                      </a:schemeClr>
                    </a:solidFill>
                  </a:tcPr>
                </a:tc>
                <a:tc>
                  <a:txBody>
                    <a:bodyPr/>
                    <a:lstStyle/>
                    <a:p>
                      <a:pPr algn="l"/>
                      <a:endParaRPr lang="tr-TR" sz="1400" dirty="0">
                        <a:solidFill>
                          <a:schemeClr val="tx1"/>
                        </a:solidFill>
                        <a:latin typeface="+mj-lt"/>
                      </a:endParaRPr>
                    </a:p>
                  </a:txBody>
                  <a:tcPr anchor="ctr">
                    <a:solidFill>
                      <a:schemeClr val="accent1">
                        <a:lumMod val="40000"/>
                        <a:lumOff val="60000"/>
                      </a:schemeClr>
                    </a:solidFill>
                  </a:tcPr>
                </a:tc>
                <a:extLst>
                  <a:ext uri="{0D108BD9-81ED-4DB2-BD59-A6C34878D82A}">
                    <a16:rowId xmlns:a16="http://schemas.microsoft.com/office/drawing/2014/main" xmlns="" val="3793974511"/>
                  </a:ext>
                </a:extLst>
              </a:tr>
              <a:tr h="634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Department </a:t>
                      </a:r>
                      <a:r>
                        <a:rPr lang="tr-TR" sz="1400" kern="1200" dirty="0" smtClean="0">
                          <a:solidFill>
                            <a:schemeClr val="tx1"/>
                          </a:solidFill>
                          <a:latin typeface="+mn-lt"/>
                          <a:ea typeface="+mn-ea"/>
                          <a:cs typeface="+mn-cs"/>
                        </a:rPr>
                        <a:t>o</a:t>
                      </a:r>
                      <a:r>
                        <a:rPr lang="en-US" sz="1400" kern="1200" dirty="0" smtClean="0">
                          <a:solidFill>
                            <a:schemeClr val="tx1"/>
                          </a:solidFill>
                          <a:latin typeface="+mn-lt"/>
                          <a:ea typeface="+mn-ea"/>
                          <a:cs typeface="+mn-cs"/>
                        </a:rPr>
                        <a:t>f Strategy Development</a:t>
                      </a:r>
                    </a:p>
                  </a:txBody>
                  <a:tcPr anchor="ct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tx1"/>
                          </a:solidFill>
                          <a:latin typeface="+mn-lt"/>
                          <a:ea typeface="+mn-ea"/>
                          <a:cs typeface="+mn-cs"/>
                        </a:rPr>
                        <a:t>Project</a:t>
                      </a:r>
                      <a:r>
                        <a:rPr lang="tr-TR" sz="1400" kern="1200" baseline="0" dirty="0" smtClean="0">
                          <a:solidFill>
                            <a:schemeClr val="tx1"/>
                          </a:solidFill>
                          <a:latin typeface="+mn-lt"/>
                          <a:ea typeface="+mn-ea"/>
                          <a:cs typeface="+mn-cs"/>
                        </a:rPr>
                        <a:t> Management </a:t>
                      </a:r>
                      <a:r>
                        <a:rPr lang="tr-TR" sz="1400" kern="1200" baseline="0" dirty="0" err="1" smtClean="0">
                          <a:solidFill>
                            <a:schemeClr val="tx1"/>
                          </a:solidFill>
                          <a:latin typeface="+mn-lt"/>
                          <a:ea typeface="+mn-ea"/>
                          <a:cs typeface="+mn-cs"/>
                        </a:rPr>
                        <a:t>Unit</a:t>
                      </a:r>
                      <a:endParaRPr lang="tr-TR" sz="1400" kern="1200" dirty="0" smtClean="0">
                        <a:solidFill>
                          <a:schemeClr val="tx1"/>
                        </a:solidFill>
                        <a:latin typeface="+mn-lt"/>
                        <a:ea typeface="+mn-ea"/>
                        <a:cs typeface="+mn-cs"/>
                      </a:endParaRPr>
                    </a:p>
                  </a:txBody>
                  <a:tcPr anchor="ctr">
                    <a:solidFill>
                      <a:schemeClr val="accent1">
                        <a:lumMod val="40000"/>
                        <a:lumOff val="60000"/>
                      </a:schemeClr>
                    </a:solidFill>
                  </a:tcPr>
                </a:tc>
                <a:tc>
                  <a:txBody>
                    <a:bodyPr/>
                    <a:lstStyle/>
                    <a:p>
                      <a:pPr algn="l"/>
                      <a:endParaRPr lang="tr-TR" sz="1400" dirty="0">
                        <a:solidFill>
                          <a:schemeClr val="tx1"/>
                        </a:solidFill>
                        <a:latin typeface="+mj-lt"/>
                      </a:endParaRPr>
                    </a:p>
                  </a:txBody>
                  <a:tcPr anchor="ctr">
                    <a:solidFill>
                      <a:schemeClr val="accent1">
                        <a:lumMod val="40000"/>
                        <a:lumOff val="60000"/>
                      </a:schemeClr>
                    </a:solidFill>
                  </a:tcPr>
                </a:tc>
                <a:tc>
                  <a:txBody>
                    <a:bodyPr/>
                    <a:lstStyle/>
                    <a:p>
                      <a:pPr algn="l"/>
                      <a:endParaRPr lang="tr-TR" sz="1400" dirty="0">
                        <a:solidFill>
                          <a:schemeClr val="tx1"/>
                        </a:solidFill>
                        <a:latin typeface="+mj-lt"/>
                      </a:endParaRPr>
                    </a:p>
                  </a:txBody>
                  <a:tcPr anchor="ctr">
                    <a:solidFill>
                      <a:schemeClr val="accent1">
                        <a:lumMod val="40000"/>
                        <a:lumOff val="60000"/>
                      </a:schemeClr>
                    </a:solidFill>
                  </a:tcPr>
                </a:tc>
                <a:extLst>
                  <a:ext uri="{0D108BD9-81ED-4DB2-BD59-A6C34878D82A}">
                    <a16:rowId xmlns:a16="http://schemas.microsoft.com/office/drawing/2014/main" xmlns="" val="1319179060"/>
                  </a:ext>
                </a:extLst>
              </a:tr>
              <a:tr h="634577">
                <a:tc>
                  <a:txBody>
                    <a:bodyPr/>
                    <a:lstStyle/>
                    <a:p>
                      <a:pPr algn="l"/>
                      <a:r>
                        <a:rPr lang="tr-TR" sz="1400" dirty="0" err="1" smtClean="0">
                          <a:solidFill>
                            <a:schemeClr val="tx1"/>
                          </a:solidFill>
                          <a:latin typeface="+mj-lt"/>
                        </a:rPr>
                        <a:t>Health</a:t>
                      </a:r>
                      <a:r>
                        <a:rPr lang="tr-TR" sz="1400" baseline="0" dirty="0" smtClean="0">
                          <a:solidFill>
                            <a:schemeClr val="tx1"/>
                          </a:solidFill>
                          <a:latin typeface="+mj-lt"/>
                        </a:rPr>
                        <a:t> </a:t>
                      </a:r>
                      <a:r>
                        <a:rPr lang="tr-TR" sz="1400" baseline="0" dirty="0" err="1" smtClean="0">
                          <a:solidFill>
                            <a:schemeClr val="tx1"/>
                          </a:solidFill>
                          <a:latin typeface="+mj-lt"/>
                        </a:rPr>
                        <a:t>Insititution</a:t>
                      </a:r>
                      <a:r>
                        <a:rPr lang="tr-TR" sz="1400" baseline="0" dirty="0" smtClean="0">
                          <a:solidFill>
                            <a:schemeClr val="tx1"/>
                          </a:solidFill>
                          <a:latin typeface="+mj-lt"/>
                        </a:rPr>
                        <a:t> of </a:t>
                      </a:r>
                      <a:r>
                        <a:rPr lang="tr-TR" sz="1400" baseline="0" dirty="0" err="1" smtClean="0">
                          <a:solidFill>
                            <a:schemeClr val="tx1"/>
                          </a:solidFill>
                          <a:latin typeface="+mj-lt"/>
                        </a:rPr>
                        <a:t>Turkey</a:t>
                      </a:r>
                      <a:endParaRPr lang="tr-TR" sz="1400" dirty="0">
                        <a:solidFill>
                          <a:schemeClr val="tx1"/>
                        </a:solidFill>
                        <a:latin typeface="+mj-lt"/>
                      </a:endParaRPr>
                    </a:p>
                  </a:txBody>
                  <a:tcPr anchor="ct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Turkish Medicines </a:t>
                      </a:r>
                      <a:r>
                        <a:rPr lang="tr-TR" sz="1400" kern="1200" dirty="0" smtClean="0">
                          <a:solidFill>
                            <a:schemeClr val="tx1"/>
                          </a:solidFill>
                          <a:latin typeface="+mn-lt"/>
                          <a:ea typeface="+mn-ea"/>
                          <a:cs typeface="+mn-cs"/>
                        </a:rPr>
                        <a:t>a</a:t>
                      </a:r>
                      <a:r>
                        <a:rPr lang="en-US" sz="1400" kern="1200" dirty="0" err="1" smtClean="0">
                          <a:solidFill>
                            <a:schemeClr val="tx1"/>
                          </a:solidFill>
                          <a:latin typeface="+mn-lt"/>
                          <a:ea typeface="+mn-ea"/>
                          <a:cs typeface="+mn-cs"/>
                        </a:rPr>
                        <a:t>nd</a:t>
                      </a:r>
                      <a:r>
                        <a:rPr lang="en-US" sz="1400" kern="1200" dirty="0" smtClean="0">
                          <a:solidFill>
                            <a:schemeClr val="tx1"/>
                          </a:solidFill>
                          <a:latin typeface="+mn-lt"/>
                          <a:ea typeface="+mn-ea"/>
                          <a:cs typeface="+mn-cs"/>
                        </a:rPr>
                        <a:t> Medical Devices </a:t>
                      </a:r>
                      <a:r>
                        <a:rPr lang="tr-TR" sz="1400" kern="1200" dirty="0" err="1" smtClean="0">
                          <a:solidFill>
                            <a:schemeClr val="tx1"/>
                          </a:solidFill>
                          <a:latin typeface="+mn-lt"/>
                          <a:ea typeface="+mn-ea"/>
                          <a:cs typeface="+mn-cs"/>
                        </a:rPr>
                        <a:t>Institution</a:t>
                      </a:r>
                      <a:endParaRPr lang="en-US" sz="1400" kern="1200" dirty="0" smtClean="0">
                        <a:solidFill>
                          <a:schemeClr val="tx1"/>
                        </a:solidFill>
                        <a:latin typeface="+mn-lt"/>
                        <a:ea typeface="+mn-ea"/>
                        <a:cs typeface="+mn-cs"/>
                      </a:endParaRPr>
                    </a:p>
                  </a:txBody>
                  <a:tcPr anchor="ctr">
                    <a:solidFill>
                      <a:schemeClr val="accent1">
                        <a:lumMod val="40000"/>
                        <a:lumOff val="60000"/>
                      </a:schemeClr>
                    </a:solidFill>
                  </a:tcPr>
                </a:tc>
                <a:tc>
                  <a:txBody>
                    <a:bodyPr/>
                    <a:lstStyle/>
                    <a:p>
                      <a:pPr algn="l"/>
                      <a:endParaRPr lang="tr-TR" sz="1400" dirty="0">
                        <a:solidFill>
                          <a:schemeClr val="tx1"/>
                        </a:solidFill>
                        <a:latin typeface="+mj-lt"/>
                      </a:endParaRPr>
                    </a:p>
                  </a:txBody>
                  <a:tcPr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400" kern="1200" baseline="0" dirty="0">
                        <a:solidFill>
                          <a:schemeClr val="tx1"/>
                        </a:solidFill>
                        <a:latin typeface="+mj-lt"/>
                        <a:ea typeface="+mn-ea"/>
                        <a:cs typeface="+mn-cs"/>
                      </a:endParaRPr>
                    </a:p>
                  </a:txBody>
                  <a:tcPr anchor="ctr">
                    <a:solidFill>
                      <a:schemeClr val="accent1">
                        <a:lumMod val="40000"/>
                        <a:lumOff val="60000"/>
                      </a:schemeClr>
                    </a:solidFill>
                  </a:tcPr>
                </a:tc>
                <a:extLst>
                  <a:ext uri="{0D108BD9-81ED-4DB2-BD59-A6C34878D82A}">
                    <a16:rowId xmlns:a16="http://schemas.microsoft.com/office/drawing/2014/main" xmlns="" val="1388396677"/>
                  </a:ext>
                </a:extLst>
              </a:tr>
            </a:tbl>
          </a:graphicData>
        </a:graphic>
      </p:graphicFrame>
    </p:spTree>
    <p:extLst>
      <p:ext uri="{BB962C8B-B14F-4D97-AF65-F5344CB8AC3E}">
        <p14:creationId xmlns:p14="http://schemas.microsoft.com/office/powerpoint/2010/main" val="378451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45932" y="2750186"/>
            <a:ext cx="10814058" cy="830997"/>
          </a:xfrm>
          <a:prstGeom prst="rect">
            <a:avLst/>
          </a:prstGeom>
        </p:spPr>
        <p:txBody>
          <a:bodyPr wrap="square">
            <a:spAutoFit/>
          </a:bodyPr>
          <a:lstStyle/>
          <a:p>
            <a:pPr>
              <a:lnSpc>
                <a:spcPct val="150000"/>
              </a:lnSpc>
              <a:buClr>
                <a:schemeClr val="accent1"/>
              </a:buClr>
            </a:pPr>
            <a:r>
              <a:rPr lang="tr-TR" sz="3200" b="1" dirty="0" smtClean="0">
                <a:latin typeface="Times New Roman" panose="02020603050405020304" pitchFamily="18" charset="0"/>
                <a:cs typeface="Times New Roman" panose="02020603050405020304" pitchFamily="18" charset="0"/>
              </a:rPr>
              <a:t>II. </a:t>
            </a:r>
            <a:r>
              <a:rPr lang="tr-TR" sz="3200" b="1" dirty="0">
                <a:latin typeface="Times New Roman" panose="02020603050405020304" pitchFamily="18" charset="0"/>
                <a:cs typeface="Times New Roman" panose="02020603050405020304" pitchFamily="18" charset="0"/>
              </a:rPr>
              <a:t>Budget o</a:t>
            </a:r>
            <a:r>
              <a:rPr lang="tr-TR" sz="3200" b="1" dirty="0" smtClean="0">
                <a:latin typeface="Times New Roman" panose="02020603050405020304" pitchFamily="18" charset="0"/>
                <a:cs typeface="Times New Roman" panose="02020603050405020304" pitchFamily="18" charset="0"/>
              </a:rPr>
              <a:t>f </a:t>
            </a:r>
            <a:r>
              <a:rPr lang="tr-TR" sz="3200" b="1" dirty="0">
                <a:latin typeface="Times New Roman" panose="02020603050405020304" pitchFamily="18" charset="0"/>
                <a:cs typeface="Times New Roman" panose="02020603050405020304" pitchFamily="18" charset="0"/>
              </a:rPr>
              <a:t>The </a:t>
            </a:r>
            <a:r>
              <a:rPr lang="tr-TR" sz="3200" b="1" dirty="0" err="1">
                <a:latin typeface="Times New Roman" panose="02020603050405020304" pitchFamily="18" charset="0"/>
                <a:cs typeface="Times New Roman" panose="02020603050405020304" pitchFamily="18" charset="0"/>
              </a:rPr>
              <a:t>Ministry</a:t>
            </a:r>
            <a:r>
              <a:rPr lang="tr-TR" sz="3200" b="1" dirty="0">
                <a:latin typeface="Times New Roman" panose="02020603050405020304" pitchFamily="18" charset="0"/>
                <a:cs typeface="Times New Roman" panose="02020603050405020304" pitchFamily="18" charset="0"/>
              </a:rPr>
              <a:t> </a:t>
            </a:r>
            <a:r>
              <a:rPr lang="tr-TR" sz="3200" b="1" dirty="0" smtClean="0">
                <a:latin typeface="Times New Roman" panose="02020603050405020304" pitchFamily="18" charset="0"/>
                <a:cs typeface="Times New Roman" panose="02020603050405020304" pitchFamily="18" charset="0"/>
              </a:rPr>
              <a:t>of </a:t>
            </a:r>
            <a:r>
              <a:rPr lang="tr-TR" sz="3200" b="1" dirty="0" err="1">
                <a:latin typeface="Times New Roman" panose="02020603050405020304" pitchFamily="18" charset="0"/>
                <a:cs typeface="Times New Roman" panose="02020603050405020304" pitchFamily="18" charset="0"/>
              </a:rPr>
              <a:t>Health</a:t>
            </a:r>
            <a:endParaRPr lang="tr-TR" sz="3200"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Tree>
    <p:extLst>
      <p:ext uri="{BB962C8B-B14F-4D97-AF65-F5344CB8AC3E}">
        <p14:creationId xmlns:p14="http://schemas.microsoft.com/office/powerpoint/2010/main" val="640749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7" name="Dikdörtgen 6"/>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latin typeface="Times New Roman" panose="02020603050405020304" pitchFamily="18" charset="0"/>
              <a:cs typeface="Times New Roman" panose="02020603050405020304" pitchFamily="18" charset="0"/>
            </a:endParaRPr>
          </a:p>
        </p:txBody>
      </p:sp>
      <p:sp>
        <p:nvSpPr>
          <p:cNvPr id="9" name="Dikdörtgen 8"/>
          <p:cNvSpPr/>
          <p:nvPr/>
        </p:nvSpPr>
        <p:spPr>
          <a:xfrm>
            <a:off x="2350471" y="82544"/>
            <a:ext cx="7034942" cy="579967"/>
          </a:xfrm>
          <a:prstGeom prst="rect">
            <a:avLst/>
          </a:prstGeom>
        </p:spPr>
        <p:txBody>
          <a:bodyPr wrap="square">
            <a:spAutoFit/>
          </a:bodyPr>
          <a:lstStyle/>
          <a:p>
            <a:pPr>
              <a:lnSpc>
                <a:spcPct val="150000"/>
              </a:lnSpc>
              <a:buClr>
                <a:schemeClr val="accent1"/>
              </a:buClr>
            </a:pPr>
            <a:r>
              <a:rPr lang="tr-TR" sz="2400" dirty="0">
                <a:latin typeface="Times New Roman" panose="02020603050405020304" pitchFamily="18" charset="0"/>
                <a:cs typeface="Times New Roman" panose="02020603050405020304" pitchFamily="18" charset="0"/>
              </a:rPr>
              <a:t>Budget Of The </a:t>
            </a:r>
            <a:r>
              <a:rPr lang="tr-TR" sz="2400" dirty="0" err="1">
                <a:latin typeface="Times New Roman" panose="02020603050405020304" pitchFamily="18" charset="0"/>
                <a:cs typeface="Times New Roman" panose="02020603050405020304" pitchFamily="18" charset="0"/>
              </a:rPr>
              <a:t>Ministry</a:t>
            </a:r>
            <a:r>
              <a:rPr lang="tr-TR" sz="2400" dirty="0">
                <a:latin typeface="Times New Roman" panose="02020603050405020304" pitchFamily="18" charset="0"/>
                <a:cs typeface="Times New Roman" panose="02020603050405020304" pitchFamily="18" charset="0"/>
              </a:rPr>
              <a:t> Of </a:t>
            </a:r>
            <a:r>
              <a:rPr lang="tr-TR" sz="2400" dirty="0" err="1">
                <a:latin typeface="Times New Roman" panose="02020603050405020304" pitchFamily="18" charset="0"/>
                <a:cs typeface="Times New Roman" panose="02020603050405020304" pitchFamily="18" charset="0"/>
              </a:rPr>
              <a:t>Health</a:t>
            </a:r>
            <a:endParaRPr lang="tr-TR" sz="2400" dirty="0">
              <a:latin typeface="Times New Roman" panose="02020603050405020304" pitchFamily="18" charset="0"/>
              <a:cs typeface="Times New Roman" panose="02020603050405020304" pitchFamily="18" charset="0"/>
            </a:endParaRPr>
          </a:p>
        </p:txBody>
      </p:sp>
      <p:sp>
        <p:nvSpPr>
          <p:cNvPr id="14" name="Slayt Numarası Yer Tutucusu 2"/>
          <p:cNvSpPr txBox="1">
            <a:spLocks/>
          </p:cNvSpPr>
          <p:nvPr/>
        </p:nvSpPr>
        <p:spPr>
          <a:xfrm>
            <a:off x="9748258" y="6474271"/>
            <a:ext cx="614338" cy="357190"/>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E80D31-9A37-4BC1-9674-602C63532B0B}" type="slidenum">
              <a:rPr lang="en-US" sz="2000" smtClean="0"/>
              <a:pPr/>
              <a:t>6</a:t>
            </a:fld>
            <a:endParaRPr lang="en-US" sz="2000"/>
          </a:p>
        </p:txBody>
      </p:sp>
      <p:pic>
        <p:nvPicPr>
          <p:cNvPr id="22" name="Picture 3" descr="C:\Users\selami.kilic\Desktop\Resimler\Turkish-Flag-Waving-Over-Map-of-Turkey.jpg"/>
          <p:cNvPicPr>
            <a:picLocks noChangeAspect="1" noChangeArrowheads="1"/>
          </p:cNvPicPr>
          <p:nvPr/>
        </p:nvPicPr>
        <p:blipFill>
          <a:blip r:embed="rId4" cstate="print"/>
          <a:srcRect/>
          <a:stretch>
            <a:fillRect/>
          </a:stretch>
        </p:blipFill>
        <p:spPr bwMode="auto">
          <a:xfrm>
            <a:off x="10055427" y="82544"/>
            <a:ext cx="1877204" cy="857256"/>
          </a:xfrm>
          <a:prstGeom prst="rect">
            <a:avLst/>
          </a:prstGeom>
          <a:noFill/>
        </p:spPr>
      </p:pic>
      <p:graphicFrame>
        <p:nvGraphicFramePr>
          <p:cNvPr id="4" name="Tablo 3"/>
          <p:cNvGraphicFramePr>
            <a:graphicFrameLocks noGrp="1"/>
          </p:cNvGraphicFramePr>
          <p:nvPr>
            <p:extLst>
              <p:ext uri="{D42A27DB-BD31-4B8C-83A1-F6EECF244321}">
                <p14:modId xmlns:p14="http://schemas.microsoft.com/office/powerpoint/2010/main" val="3356771524"/>
              </p:ext>
            </p:extLst>
          </p:nvPr>
        </p:nvGraphicFramePr>
        <p:xfrm>
          <a:off x="1443037" y="2071689"/>
          <a:ext cx="8612389" cy="3699085"/>
        </p:xfrm>
        <a:graphic>
          <a:graphicData uri="http://schemas.openxmlformats.org/drawingml/2006/table">
            <a:tbl>
              <a:tblPr>
                <a:tableStyleId>{5C22544A-7EE6-4342-B048-85BDC9FD1C3A}</a:tableStyleId>
              </a:tblPr>
              <a:tblGrid>
                <a:gridCol w="1449897"/>
                <a:gridCol w="7162492"/>
              </a:tblGrid>
              <a:tr h="573549">
                <a:tc gridSpan="2">
                  <a:txBody>
                    <a:bodyPr/>
                    <a:lstStyle/>
                    <a:p>
                      <a:pPr algn="ctr">
                        <a:lnSpc>
                          <a:spcPct val="107000"/>
                        </a:lnSpc>
                        <a:spcAft>
                          <a:spcPts val="800"/>
                        </a:spcAft>
                      </a:pPr>
                      <a:r>
                        <a:rPr lang="tr-TR" sz="2400" b="1" dirty="0" smtClean="0">
                          <a:effectLst/>
                          <a:latin typeface="Times New Roman" panose="02020603050405020304" pitchFamily="18" charset="0"/>
                          <a:cs typeface="Times New Roman" panose="02020603050405020304" pitchFamily="18" charset="0"/>
                        </a:rPr>
                        <a:t>BUDGET OF</a:t>
                      </a:r>
                      <a:endParaRPr lang="tr-TR" sz="2000" b="1" dirty="0">
                        <a:effectLst/>
                        <a:latin typeface="Times New Roman" panose="02020603050405020304" pitchFamily="18" charset="0"/>
                        <a:ea typeface="Calibri"/>
                        <a:cs typeface="Times New Roman" panose="02020603050405020304" pitchFamily="18" charset="0"/>
                      </a:endParaRPr>
                    </a:p>
                  </a:txBody>
                  <a:tcPr marL="44450" marR="44450" marT="0" marB="0"/>
                </a:tc>
                <a:tc hMerge="1">
                  <a:txBody>
                    <a:bodyPr/>
                    <a:lstStyle/>
                    <a:p>
                      <a:endParaRPr lang="tr-TR"/>
                    </a:p>
                  </a:txBody>
                  <a:tcPr/>
                </a:tc>
              </a:tr>
              <a:tr h="700573">
                <a:tc gridSpan="2">
                  <a:txBody>
                    <a:bodyPr/>
                    <a:lstStyle/>
                    <a:p>
                      <a:pPr algn="ctr">
                        <a:lnSpc>
                          <a:spcPct val="107000"/>
                        </a:lnSpc>
                        <a:spcAft>
                          <a:spcPts val="800"/>
                        </a:spcAft>
                      </a:pPr>
                      <a:r>
                        <a:rPr lang="tr-TR" sz="2400" b="1" dirty="0">
                          <a:effectLst/>
                          <a:latin typeface="Times New Roman" panose="02020603050405020304" pitchFamily="18" charset="0"/>
                          <a:cs typeface="Times New Roman" panose="02020603050405020304" pitchFamily="18" charset="0"/>
                        </a:rPr>
                        <a:t>MINISTRY OF HEALTH</a:t>
                      </a:r>
                      <a:endParaRPr lang="tr-TR" sz="2000" b="1" dirty="0">
                        <a:effectLst/>
                        <a:latin typeface="Times New Roman" panose="02020603050405020304" pitchFamily="18" charset="0"/>
                        <a:ea typeface="Calibri"/>
                        <a:cs typeface="Times New Roman" panose="02020603050405020304" pitchFamily="18" charset="0"/>
                      </a:endParaRPr>
                    </a:p>
                  </a:txBody>
                  <a:tcPr marL="44450" marR="44450" marT="0" marB="0"/>
                </a:tc>
                <a:tc hMerge="1">
                  <a:txBody>
                    <a:bodyPr/>
                    <a:lstStyle/>
                    <a:p>
                      <a:endParaRPr lang="tr-TR"/>
                    </a:p>
                  </a:txBody>
                  <a:tcPr/>
                </a:tc>
              </a:tr>
              <a:tr h="770487">
                <a:tc>
                  <a:txBody>
                    <a:bodyPr/>
                    <a:lstStyle/>
                    <a:p>
                      <a:pPr>
                        <a:lnSpc>
                          <a:spcPct val="107000"/>
                        </a:lnSpc>
                        <a:spcAft>
                          <a:spcPts val="800"/>
                        </a:spcAft>
                      </a:pPr>
                      <a:r>
                        <a:rPr lang="tr-TR" sz="2400" b="1" dirty="0">
                          <a:effectLst/>
                          <a:latin typeface="Times New Roman" panose="02020603050405020304" pitchFamily="18" charset="0"/>
                          <a:cs typeface="Times New Roman" panose="02020603050405020304" pitchFamily="18" charset="0"/>
                        </a:rPr>
                        <a:t>2018</a:t>
                      </a:r>
                      <a:endParaRPr lang="tr-TR" sz="2000" b="1" dirty="0">
                        <a:effectLst/>
                        <a:latin typeface="Times New Roman" panose="02020603050405020304" pitchFamily="18" charset="0"/>
                        <a:ea typeface="Calibri"/>
                        <a:cs typeface="Times New Roman" panose="02020603050405020304" pitchFamily="18" charset="0"/>
                      </a:endParaRPr>
                    </a:p>
                  </a:txBody>
                  <a:tcPr marL="44450" marR="44450" marT="0" marB="0"/>
                </a:tc>
                <a:tc>
                  <a:txBody>
                    <a:bodyPr/>
                    <a:lstStyle/>
                    <a:p>
                      <a:pPr>
                        <a:lnSpc>
                          <a:spcPct val="107000"/>
                        </a:lnSpc>
                        <a:spcAft>
                          <a:spcPts val="800"/>
                        </a:spcAft>
                      </a:pPr>
                      <a:r>
                        <a:rPr lang="tr-TR" sz="2400" dirty="0">
                          <a:effectLst/>
                          <a:latin typeface="Times New Roman" panose="02020603050405020304" pitchFamily="18" charset="0"/>
                          <a:cs typeface="Times New Roman" panose="02020603050405020304" pitchFamily="18" charset="0"/>
                        </a:rPr>
                        <a:t>37 </a:t>
                      </a:r>
                      <a:r>
                        <a:rPr lang="tr-TR" sz="2400" dirty="0" err="1">
                          <a:effectLst/>
                          <a:latin typeface="Times New Roman" panose="02020603050405020304" pitchFamily="18" charset="0"/>
                          <a:cs typeface="Times New Roman" panose="02020603050405020304" pitchFamily="18" charset="0"/>
                        </a:rPr>
                        <a:t>billion</a:t>
                      </a:r>
                      <a:r>
                        <a:rPr lang="tr-TR" sz="2400" dirty="0">
                          <a:effectLst/>
                          <a:latin typeface="Times New Roman" panose="02020603050405020304" pitchFamily="18" charset="0"/>
                          <a:cs typeface="Times New Roman" panose="02020603050405020304" pitchFamily="18" charset="0"/>
                        </a:rPr>
                        <a:t> 914 </a:t>
                      </a:r>
                      <a:r>
                        <a:rPr lang="tr-TR" sz="2400" dirty="0" err="1">
                          <a:effectLst/>
                          <a:latin typeface="Times New Roman" panose="02020603050405020304" pitchFamily="18" charset="0"/>
                          <a:cs typeface="Times New Roman" panose="02020603050405020304" pitchFamily="18" charset="0"/>
                        </a:rPr>
                        <a:t>million</a:t>
                      </a:r>
                      <a:r>
                        <a:rPr lang="tr-TR" sz="2400" dirty="0">
                          <a:effectLst/>
                          <a:latin typeface="Times New Roman" panose="02020603050405020304" pitchFamily="18" charset="0"/>
                          <a:cs typeface="Times New Roman" panose="02020603050405020304" pitchFamily="18" charset="0"/>
                        </a:rPr>
                        <a:t> TL </a:t>
                      </a:r>
                      <a:endParaRPr lang="tr-TR" sz="2400" dirty="0" smtClean="0">
                        <a:effectLst/>
                        <a:latin typeface="Times New Roman" panose="02020603050405020304" pitchFamily="18" charset="0"/>
                        <a:cs typeface="Times New Roman" panose="02020603050405020304" pitchFamily="18" charset="0"/>
                      </a:endParaRPr>
                    </a:p>
                    <a:p>
                      <a:pPr>
                        <a:lnSpc>
                          <a:spcPct val="107000"/>
                        </a:lnSpc>
                        <a:spcAft>
                          <a:spcPts val="800"/>
                        </a:spcAft>
                      </a:pPr>
                      <a:r>
                        <a:rPr lang="tr-TR" sz="2400" dirty="0" smtClean="0">
                          <a:effectLst/>
                          <a:latin typeface="Times New Roman" panose="02020603050405020304" pitchFamily="18" charset="0"/>
                          <a:cs typeface="Times New Roman" panose="02020603050405020304" pitchFamily="18" charset="0"/>
                        </a:rPr>
                        <a:t> ( 6 </a:t>
                      </a:r>
                      <a:r>
                        <a:rPr lang="tr-TR" sz="2400" dirty="0" err="1" smtClean="0">
                          <a:effectLst/>
                          <a:latin typeface="Times New Roman" panose="02020603050405020304" pitchFamily="18" charset="0"/>
                          <a:cs typeface="Times New Roman" panose="02020603050405020304" pitchFamily="18" charset="0"/>
                        </a:rPr>
                        <a:t>billion</a:t>
                      </a:r>
                      <a:r>
                        <a:rPr lang="tr-TR" sz="2400" dirty="0" smtClean="0">
                          <a:effectLst/>
                          <a:latin typeface="Times New Roman" panose="02020603050405020304" pitchFamily="18" charset="0"/>
                          <a:cs typeface="Times New Roman" panose="02020603050405020304" pitchFamily="18" charset="0"/>
                        </a:rPr>
                        <a:t> 67 </a:t>
                      </a:r>
                      <a:r>
                        <a:rPr lang="tr-TR" sz="2400" dirty="0" err="1" smtClean="0">
                          <a:effectLst/>
                          <a:latin typeface="Times New Roman" panose="02020603050405020304" pitchFamily="18" charset="0"/>
                          <a:cs typeface="Times New Roman" panose="02020603050405020304" pitchFamily="18" charset="0"/>
                        </a:rPr>
                        <a:t>million</a:t>
                      </a:r>
                      <a:r>
                        <a:rPr lang="tr-TR" sz="2400" baseline="0" dirty="0" smtClean="0">
                          <a:effectLst/>
                          <a:latin typeface="Times New Roman" panose="02020603050405020304" pitchFamily="18" charset="0"/>
                          <a:cs typeface="Times New Roman" panose="02020603050405020304" pitchFamily="18" charset="0"/>
                        </a:rPr>
                        <a:t> Euro)</a:t>
                      </a:r>
                    </a:p>
                    <a:p>
                      <a:pPr>
                        <a:lnSpc>
                          <a:spcPct val="107000"/>
                        </a:lnSpc>
                        <a:spcAft>
                          <a:spcPts val="800"/>
                        </a:spcAft>
                      </a:pPr>
                      <a:endParaRPr lang="tr-TR" sz="2000" dirty="0">
                        <a:effectLst/>
                        <a:latin typeface="Times New Roman" panose="02020603050405020304" pitchFamily="18" charset="0"/>
                        <a:ea typeface="Calibri"/>
                        <a:cs typeface="Times New Roman" panose="02020603050405020304" pitchFamily="18" charset="0"/>
                      </a:endParaRPr>
                    </a:p>
                  </a:txBody>
                  <a:tcPr marL="44450" marR="44450" marT="0" marB="0"/>
                </a:tc>
              </a:tr>
              <a:tr h="1112926">
                <a:tc>
                  <a:txBody>
                    <a:bodyPr/>
                    <a:lstStyle/>
                    <a:p>
                      <a:pPr>
                        <a:lnSpc>
                          <a:spcPct val="107000"/>
                        </a:lnSpc>
                        <a:spcAft>
                          <a:spcPts val="800"/>
                        </a:spcAft>
                      </a:pPr>
                      <a:r>
                        <a:rPr lang="tr-TR" sz="2400" b="1" dirty="0">
                          <a:effectLst/>
                          <a:latin typeface="Times New Roman" panose="02020603050405020304" pitchFamily="18" charset="0"/>
                          <a:cs typeface="Times New Roman" panose="02020603050405020304" pitchFamily="18" charset="0"/>
                        </a:rPr>
                        <a:t>2019</a:t>
                      </a:r>
                      <a:endParaRPr lang="tr-TR" sz="2000" b="1" dirty="0">
                        <a:effectLst/>
                        <a:latin typeface="Times New Roman" panose="02020603050405020304" pitchFamily="18" charset="0"/>
                        <a:ea typeface="Calibri"/>
                        <a:cs typeface="Times New Roman" panose="02020603050405020304" pitchFamily="18" charset="0"/>
                      </a:endParaRPr>
                    </a:p>
                  </a:txBody>
                  <a:tcPr marL="44450" marR="44450" marT="0" marB="0"/>
                </a:tc>
                <a:tc>
                  <a:txBody>
                    <a:bodyPr/>
                    <a:lstStyle/>
                    <a:p>
                      <a:pPr>
                        <a:lnSpc>
                          <a:spcPct val="107000"/>
                        </a:lnSpc>
                        <a:spcAft>
                          <a:spcPts val="800"/>
                        </a:spcAft>
                      </a:pPr>
                      <a:r>
                        <a:rPr lang="tr-TR" sz="2400" dirty="0">
                          <a:effectLst/>
                          <a:latin typeface="Times New Roman" panose="02020603050405020304" pitchFamily="18" charset="0"/>
                          <a:cs typeface="Times New Roman" panose="02020603050405020304" pitchFamily="18" charset="0"/>
                        </a:rPr>
                        <a:t>48 </a:t>
                      </a:r>
                      <a:r>
                        <a:rPr lang="tr-TR" sz="2400" dirty="0" err="1">
                          <a:effectLst/>
                          <a:latin typeface="Times New Roman" panose="02020603050405020304" pitchFamily="18" charset="0"/>
                          <a:cs typeface="Times New Roman" panose="02020603050405020304" pitchFamily="18" charset="0"/>
                        </a:rPr>
                        <a:t>billion</a:t>
                      </a:r>
                      <a:r>
                        <a:rPr lang="tr-TR" sz="2400" dirty="0">
                          <a:effectLst/>
                          <a:latin typeface="Times New Roman" panose="02020603050405020304" pitchFamily="18" charset="0"/>
                          <a:cs typeface="Times New Roman" panose="02020603050405020304" pitchFamily="18" charset="0"/>
                        </a:rPr>
                        <a:t> 437 </a:t>
                      </a:r>
                      <a:r>
                        <a:rPr lang="tr-TR" sz="2400" dirty="0" err="1">
                          <a:effectLst/>
                          <a:latin typeface="Times New Roman" panose="02020603050405020304" pitchFamily="18" charset="0"/>
                          <a:cs typeface="Times New Roman" panose="02020603050405020304" pitchFamily="18" charset="0"/>
                        </a:rPr>
                        <a:t>million</a:t>
                      </a:r>
                      <a:r>
                        <a:rPr lang="tr-TR" sz="2400" dirty="0">
                          <a:effectLst/>
                          <a:latin typeface="Times New Roman" panose="02020603050405020304" pitchFamily="18" charset="0"/>
                          <a:cs typeface="Times New Roman" panose="02020603050405020304" pitchFamily="18" charset="0"/>
                        </a:rPr>
                        <a:t> TL (%28 </a:t>
                      </a:r>
                      <a:r>
                        <a:rPr lang="tr-TR" sz="2400" dirty="0" err="1">
                          <a:effectLst/>
                          <a:latin typeface="Times New Roman" panose="02020603050405020304" pitchFamily="18" charset="0"/>
                          <a:cs typeface="Times New Roman" panose="02020603050405020304" pitchFamily="18" charset="0"/>
                        </a:rPr>
                        <a:t>increase</a:t>
                      </a:r>
                      <a:r>
                        <a:rPr lang="tr-TR" sz="2400" dirty="0" smtClean="0">
                          <a:effectLst/>
                          <a:latin typeface="Times New Roman" panose="02020603050405020304" pitchFamily="18" charset="0"/>
                          <a:cs typeface="Times New Roman" panose="02020603050405020304" pitchFamily="18" charset="0"/>
                        </a:rPr>
                        <a:t>)</a:t>
                      </a:r>
                    </a:p>
                    <a:p>
                      <a:pPr>
                        <a:lnSpc>
                          <a:spcPct val="107000"/>
                        </a:lnSpc>
                        <a:spcAft>
                          <a:spcPts val="800"/>
                        </a:spcAft>
                      </a:pPr>
                      <a:r>
                        <a:rPr lang="tr-TR" sz="2400" dirty="0" smtClean="0">
                          <a:effectLst/>
                          <a:latin typeface="Times New Roman" panose="02020603050405020304" pitchFamily="18" charset="0"/>
                          <a:ea typeface="Calibri"/>
                          <a:cs typeface="Times New Roman" panose="02020603050405020304" pitchFamily="18" charset="0"/>
                        </a:rPr>
                        <a:t>(7</a:t>
                      </a:r>
                      <a:r>
                        <a:rPr lang="tr-TR" sz="2400" baseline="0" dirty="0" smtClean="0">
                          <a:effectLst/>
                          <a:latin typeface="Times New Roman" panose="02020603050405020304" pitchFamily="18" charset="0"/>
                          <a:ea typeface="Calibri"/>
                          <a:cs typeface="Times New Roman" panose="02020603050405020304" pitchFamily="18" charset="0"/>
                        </a:rPr>
                        <a:t> </a:t>
                      </a:r>
                      <a:r>
                        <a:rPr lang="tr-TR" sz="2400" baseline="0" dirty="0" err="1" smtClean="0">
                          <a:effectLst/>
                          <a:latin typeface="Times New Roman" panose="02020603050405020304" pitchFamily="18" charset="0"/>
                          <a:ea typeface="Calibri"/>
                          <a:cs typeface="Times New Roman" panose="02020603050405020304" pitchFamily="18" charset="0"/>
                        </a:rPr>
                        <a:t>billion</a:t>
                      </a:r>
                      <a:r>
                        <a:rPr lang="tr-TR" sz="2400" baseline="0" dirty="0" smtClean="0">
                          <a:effectLst/>
                          <a:latin typeface="Times New Roman" panose="02020603050405020304" pitchFamily="18" charset="0"/>
                          <a:ea typeface="Calibri"/>
                          <a:cs typeface="Times New Roman" panose="02020603050405020304" pitchFamily="18" charset="0"/>
                        </a:rPr>
                        <a:t> 750 </a:t>
                      </a:r>
                      <a:r>
                        <a:rPr lang="tr-TR" sz="2400" baseline="0" dirty="0" err="1" smtClean="0">
                          <a:effectLst/>
                          <a:latin typeface="Times New Roman" panose="02020603050405020304" pitchFamily="18" charset="0"/>
                          <a:ea typeface="Calibri"/>
                          <a:cs typeface="Times New Roman" panose="02020603050405020304" pitchFamily="18" charset="0"/>
                        </a:rPr>
                        <a:t>million</a:t>
                      </a:r>
                      <a:r>
                        <a:rPr lang="tr-TR" sz="2400" baseline="0" dirty="0" smtClean="0">
                          <a:effectLst/>
                          <a:latin typeface="Times New Roman" panose="02020603050405020304" pitchFamily="18" charset="0"/>
                          <a:ea typeface="Calibri"/>
                          <a:cs typeface="Times New Roman" panose="02020603050405020304" pitchFamily="18" charset="0"/>
                        </a:rPr>
                        <a:t> Euro)</a:t>
                      </a:r>
                      <a:endParaRPr lang="tr-TR" sz="2000" dirty="0">
                        <a:effectLst/>
                        <a:latin typeface="Times New Roman" panose="02020603050405020304" pitchFamily="18" charset="0"/>
                        <a:ea typeface="Calibri"/>
                        <a:cs typeface="Times New Roman" panose="02020603050405020304" pitchFamily="18" charset="0"/>
                      </a:endParaRPr>
                    </a:p>
                  </a:txBody>
                  <a:tcPr marL="44450" marR="44450" marT="0" marB="0"/>
                </a:tc>
              </a:tr>
            </a:tbl>
          </a:graphicData>
        </a:graphic>
      </p:graphicFrame>
    </p:spTree>
    <p:extLst>
      <p:ext uri="{BB962C8B-B14F-4D97-AF65-F5344CB8AC3E}">
        <p14:creationId xmlns:p14="http://schemas.microsoft.com/office/powerpoint/2010/main" val="962429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45932" y="2750186"/>
            <a:ext cx="10814058" cy="830997"/>
          </a:xfrm>
          <a:prstGeom prst="rect">
            <a:avLst/>
          </a:prstGeom>
        </p:spPr>
        <p:txBody>
          <a:bodyPr wrap="square">
            <a:spAutoFit/>
          </a:bodyPr>
          <a:lstStyle/>
          <a:p>
            <a:pPr>
              <a:lnSpc>
                <a:spcPct val="150000"/>
              </a:lnSpc>
              <a:buClr>
                <a:schemeClr val="accent1"/>
              </a:buClr>
            </a:pPr>
            <a:r>
              <a:rPr lang="en-US" sz="3200" b="1" dirty="0" smtClean="0">
                <a:latin typeface="Times New Roman" panose="02020603050405020304" pitchFamily="18" charset="0"/>
                <a:cs typeface="Times New Roman" panose="02020603050405020304" pitchFamily="18" charset="0"/>
              </a:rPr>
              <a:t>II</a:t>
            </a:r>
            <a:r>
              <a:rPr lang="tr-TR" sz="3200" b="1" dirty="0" smtClean="0">
                <a:latin typeface="Times New Roman" panose="02020603050405020304" pitchFamily="18" charset="0"/>
                <a:cs typeface="Times New Roman" panose="02020603050405020304" pitchFamily="18" charset="0"/>
              </a:rPr>
              <a:t>I</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Budget </a:t>
            </a:r>
            <a:r>
              <a:rPr lang="tr-TR" sz="3200" b="1" dirty="0" smtClean="0">
                <a:latin typeface="Times New Roman" panose="02020603050405020304" pitchFamily="18" charset="0"/>
                <a:cs typeface="Times New Roman" panose="02020603050405020304" pitchFamily="18" charset="0"/>
              </a:rPr>
              <a:t>o</a:t>
            </a:r>
            <a:r>
              <a:rPr lang="en-US" sz="3200" b="1" dirty="0" smtClean="0">
                <a:latin typeface="Times New Roman" panose="02020603050405020304" pitchFamily="18" charset="0"/>
                <a:cs typeface="Times New Roman" panose="02020603050405020304" pitchFamily="18" charset="0"/>
              </a:rPr>
              <a:t>f </a:t>
            </a:r>
            <a:r>
              <a:rPr lang="en-US" sz="3200" b="1" dirty="0">
                <a:latin typeface="Times New Roman" panose="02020603050405020304" pitchFamily="18" charset="0"/>
                <a:cs typeface="Times New Roman" panose="02020603050405020304" pitchFamily="18" charset="0"/>
              </a:rPr>
              <a:t>The Board </a:t>
            </a:r>
            <a:r>
              <a:rPr lang="tr-TR" sz="3200" b="1" dirty="0" smtClean="0">
                <a:latin typeface="Times New Roman" panose="02020603050405020304" pitchFamily="18" charset="0"/>
                <a:cs typeface="Times New Roman" panose="02020603050405020304" pitchFamily="18" charset="0"/>
              </a:rPr>
              <a:t>o</a:t>
            </a:r>
            <a:r>
              <a:rPr lang="en-US" sz="3200" b="1" dirty="0" smtClean="0">
                <a:latin typeface="Times New Roman" panose="02020603050405020304" pitchFamily="18" charset="0"/>
                <a:cs typeface="Times New Roman" panose="02020603050405020304" pitchFamily="18" charset="0"/>
              </a:rPr>
              <a:t>f </a:t>
            </a:r>
            <a:r>
              <a:rPr lang="en-US" sz="3200" b="1" dirty="0">
                <a:latin typeface="Times New Roman" panose="02020603050405020304" pitchFamily="18" charset="0"/>
                <a:cs typeface="Times New Roman" panose="02020603050405020304" pitchFamily="18" charset="0"/>
              </a:rPr>
              <a:t>Inspectors</a:t>
            </a: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Tree>
    <p:extLst>
      <p:ext uri="{BB962C8B-B14F-4D97-AF65-F5344CB8AC3E}">
        <p14:creationId xmlns:p14="http://schemas.microsoft.com/office/powerpoint/2010/main" val="408442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2054279706"/>
              </p:ext>
            </p:extLst>
          </p:nvPr>
        </p:nvGraphicFramePr>
        <p:xfrm>
          <a:off x="1443037" y="2071689"/>
          <a:ext cx="8612389" cy="3271349"/>
        </p:xfrm>
        <a:graphic>
          <a:graphicData uri="http://schemas.openxmlformats.org/drawingml/2006/table">
            <a:tbl>
              <a:tblPr>
                <a:tableStyleId>{5C22544A-7EE6-4342-B048-85BDC9FD1C3A}</a:tableStyleId>
              </a:tblPr>
              <a:tblGrid>
                <a:gridCol w="1449897"/>
                <a:gridCol w="7162492"/>
              </a:tblGrid>
              <a:tr h="573549">
                <a:tc gridSpan="2">
                  <a:txBody>
                    <a:bodyPr/>
                    <a:lstStyle/>
                    <a:p>
                      <a:pPr algn="ctr">
                        <a:lnSpc>
                          <a:spcPct val="107000"/>
                        </a:lnSpc>
                        <a:spcAft>
                          <a:spcPts val="800"/>
                        </a:spcAft>
                      </a:pPr>
                      <a:r>
                        <a:rPr lang="tr-TR" sz="2400" b="1" dirty="0" smtClean="0">
                          <a:effectLst/>
                          <a:latin typeface="Times New Roman" panose="02020603050405020304" pitchFamily="18" charset="0"/>
                          <a:cs typeface="Times New Roman" panose="02020603050405020304" pitchFamily="18" charset="0"/>
                        </a:rPr>
                        <a:t>BUDGET OF</a:t>
                      </a:r>
                      <a:endParaRPr lang="tr-TR" sz="2000" b="1" dirty="0">
                        <a:effectLst/>
                        <a:latin typeface="Times New Roman" panose="02020603050405020304" pitchFamily="18" charset="0"/>
                        <a:ea typeface="Calibri"/>
                        <a:cs typeface="Times New Roman" panose="02020603050405020304" pitchFamily="18" charset="0"/>
                      </a:endParaRPr>
                    </a:p>
                  </a:txBody>
                  <a:tcPr marL="44450" marR="44450" marT="0" marB="0"/>
                </a:tc>
                <a:tc hMerge="1">
                  <a:txBody>
                    <a:bodyPr/>
                    <a:lstStyle/>
                    <a:p>
                      <a:endParaRPr lang="tr-TR"/>
                    </a:p>
                  </a:txBody>
                  <a:tcPr/>
                </a:tc>
              </a:tr>
              <a:tr h="700573">
                <a:tc gridSpan="2">
                  <a:txBody>
                    <a:bodyPr/>
                    <a:lstStyle/>
                    <a:p>
                      <a:pPr algn="ctr">
                        <a:lnSpc>
                          <a:spcPct val="107000"/>
                        </a:lnSpc>
                        <a:spcAft>
                          <a:spcPts val="800"/>
                        </a:spcAft>
                      </a:pPr>
                      <a:r>
                        <a:rPr lang="tr-TR" sz="2400" b="1" dirty="0" smtClean="0">
                          <a:effectLst/>
                          <a:latin typeface="Times New Roman" panose="02020603050405020304" pitchFamily="18" charset="0"/>
                          <a:cs typeface="Times New Roman" panose="02020603050405020304" pitchFamily="18" charset="0"/>
                        </a:rPr>
                        <a:t>BOARD OF INSPECTORS</a:t>
                      </a:r>
                      <a:endParaRPr lang="tr-TR" sz="2000" b="1" dirty="0">
                        <a:effectLst/>
                        <a:latin typeface="Times New Roman" panose="02020603050405020304" pitchFamily="18" charset="0"/>
                        <a:ea typeface="Calibri"/>
                        <a:cs typeface="Times New Roman" panose="02020603050405020304" pitchFamily="18" charset="0"/>
                      </a:endParaRPr>
                    </a:p>
                  </a:txBody>
                  <a:tcPr marL="44450" marR="44450" marT="0" marB="0"/>
                </a:tc>
                <a:tc hMerge="1">
                  <a:txBody>
                    <a:bodyPr/>
                    <a:lstStyle/>
                    <a:p>
                      <a:endParaRPr lang="tr-TR"/>
                    </a:p>
                  </a:txBody>
                  <a:tcPr/>
                </a:tc>
              </a:tr>
              <a:tr h="770487">
                <a:tc>
                  <a:txBody>
                    <a:bodyPr/>
                    <a:lstStyle/>
                    <a:p>
                      <a:pPr>
                        <a:lnSpc>
                          <a:spcPct val="107000"/>
                        </a:lnSpc>
                        <a:spcAft>
                          <a:spcPts val="800"/>
                        </a:spcAft>
                      </a:pPr>
                      <a:r>
                        <a:rPr lang="tr-TR" sz="2400" b="1" kern="1200">
                          <a:solidFill>
                            <a:schemeClr val="dk1"/>
                          </a:solidFill>
                          <a:effectLst/>
                          <a:latin typeface="Times New Roman" panose="02020603050405020304" pitchFamily="18" charset="0"/>
                          <a:ea typeface="+mn-ea"/>
                          <a:cs typeface="Times New Roman" panose="02020603050405020304" pitchFamily="18" charset="0"/>
                        </a:rPr>
                        <a:t>2018</a:t>
                      </a:r>
                    </a:p>
                  </a:txBody>
                  <a:tcPr marL="44450" marR="44450" marT="0" marB="0"/>
                </a:tc>
                <a:tc>
                  <a:txBody>
                    <a:bodyPr/>
                    <a:lstStyle/>
                    <a:p>
                      <a:pPr>
                        <a:lnSpc>
                          <a:spcPct val="107000"/>
                        </a:lnSpc>
                        <a:spcAft>
                          <a:spcPts val="800"/>
                        </a:spcAft>
                      </a:pPr>
                      <a:r>
                        <a:rPr lang="tr-TR" sz="2400" kern="1200" dirty="0">
                          <a:solidFill>
                            <a:schemeClr val="dk1"/>
                          </a:solidFill>
                          <a:effectLst/>
                          <a:latin typeface="Times New Roman" panose="02020603050405020304" pitchFamily="18" charset="0"/>
                          <a:ea typeface="+mn-ea"/>
                          <a:cs typeface="Times New Roman" panose="02020603050405020304" pitchFamily="18" charset="0"/>
                        </a:rPr>
                        <a:t>26 </a:t>
                      </a:r>
                      <a:r>
                        <a:rPr lang="tr-TR" sz="2400" kern="1200" dirty="0" err="1">
                          <a:solidFill>
                            <a:schemeClr val="dk1"/>
                          </a:solidFill>
                          <a:effectLst/>
                          <a:latin typeface="Times New Roman" panose="02020603050405020304" pitchFamily="18" charset="0"/>
                          <a:ea typeface="+mn-ea"/>
                          <a:cs typeface="Times New Roman" panose="02020603050405020304" pitchFamily="18" charset="0"/>
                        </a:rPr>
                        <a:t>million</a:t>
                      </a:r>
                      <a:r>
                        <a:rPr lang="tr-TR" sz="2400" kern="1200" dirty="0">
                          <a:solidFill>
                            <a:schemeClr val="dk1"/>
                          </a:solidFill>
                          <a:effectLst/>
                          <a:latin typeface="Times New Roman" panose="02020603050405020304" pitchFamily="18" charset="0"/>
                          <a:ea typeface="+mn-ea"/>
                          <a:cs typeface="Times New Roman" panose="02020603050405020304" pitchFamily="18" charset="0"/>
                        </a:rPr>
                        <a:t> </a:t>
                      </a:r>
                      <a:r>
                        <a:rPr lang="tr-TR" sz="2400" kern="1200" dirty="0" smtClean="0">
                          <a:solidFill>
                            <a:schemeClr val="dk1"/>
                          </a:solidFill>
                          <a:effectLst/>
                          <a:latin typeface="Times New Roman" panose="02020603050405020304" pitchFamily="18" charset="0"/>
                          <a:ea typeface="+mn-ea"/>
                          <a:cs typeface="Times New Roman" panose="02020603050405020304" pitchFamily="18" charset="0"/>
                        </a:rPr>
                        <a:t>64 </a:t>
                      </a:r>
                      <a:r>
                        <a:rPr lang="tr-TR" sz="2400" kern="1200" dirty="0" err="1">
                          <a:solidFill>
                            <a:schemeClr val="dk1"/>
                          </a:solidFill>
                          <a:effectLst/>
                          <a:latin typeface="Times New Roman" panose="02020603050405020304" pitchFamily="18" charset="0"/>
                          <a:ea typeface="+mn-ea"/>
                          <a:cs typeface="Times New Roman" panose="02020603050405020304" pitchFamily="18" charset="0"/>
                        </a:rPr>
                        <a:t>thousand</a:t>
                      </a:r>
                      <a:r>
                        <a:rPr lang="tr-TR" sz="2400" kern="1200" dirty="0">
                          <a:solidFill>
                            <a:schemeClr val="dk1"/>
                          </a:solidFill>
                          <a:effectLst/>
                          <a:latin typeface="Times New Roman" panose="02020603050405020304" pitchFamily="18" charset="0"/>
                          <a:ea typeface="+mn-ea"/>
                          <a:cs typeface="Times New Roman" panose="02020603050405020304" pitchFamily="18" charset="0"/>
                        </a:rPr>
                        <a:t> </a:t>
                      </a:r>
                      <a:r>
                        <a:rPr lang="tr-TR" sz="2400" kern="1200" dirty="0" smtClean="0">
                          <a:solidFill>
                            <a:schemeClr val="dk1"/>
                          </a:solidFill>
                          <a:effectLst/>
                          <a:latin typeface="Times New Roman" panose="02020603050405020304" pitchFamily="18" charset="0"/>
                          <a:ea typeface="+mn-ea"/>
                          <a:cs typeface="Times New Roman" panose="02020603050405020304" pitchFamily="18" charset="0"/>
                        </a:rPr>
                        <a:t>TL </a:t>
                      </a:r>
                    </a:p>
                    <a:p>
                      <a:pPr>
                        <a:lnSpc>
                          <a:spcPct val="107000"/>
                        </a:lnSpc>
                        <a:spcAft>
                          <a:spcPts val="800"/>
                        </a:spcAft>
                      </a:pPr>
                      <a:r>
                        <a:rPr lang="tr-TR" sz="2400" kern="1200" dirty="0" smtClean="0">
                          <a:solidFill>
                            <a:schemeClr val="dk1"/>
                          </a:solidFill>
                          <a:effectLst/>
                          <a:latin typeface="Times New Roman" panose="02020603050405020304" pitchFamily="18" charset="0"/>
                          <a:ea typeface="+mn-ea"/>
                          <a:cs typeface="Times New Roman" panose="02020603050405020304" pitchFamily="18" charset="0"/>
                        </a:rPr>
                        <a:t>( 4 </a:t>
                      </a:r>
                      <a:r>
                        <a:rPr lang="tr-TR" sz="2400" kern="1200" dirty="0" err="1" smtClean="0">
                          <a:solidFill>
                            <a:schemeClr val="dk1"/>
                          </a:solidFill>
                          <a:effectLst/>
                          <a:latin typeface="Times New Roman" panose="02020603050405020304" pitchFamily="18" charset="0"/>
                          <a:ea typeface="+mn-ea"/>
                          <a:cs typeface="Times New Roman" panose="02020603050405020304" pitchFamily="18" charset="0"/>
                        </a:rPr>
                        <a:t>million</a:t>
                      </a:r>
                      <a:r>
                        <a:rPr lang="tr-TR" sz="2400" kern="1200" dirty="0" smtClean="0">
                          <a:solidFill>
                            <a:schemeClr val="dk1"/>
                          </a:solidFill>
                          <a:effectLst/>
                          <a:latin typeface="Times New Roman" panose="02020603050405020304" pitchFamily="18" charset="0"/>
                          <a:ea typeface="+mn-ea"/>
                          <a:cs typeface="Times New Roman" panose="02020603050405020304" pitchFamily="18" charset="0"/>
                        </a:rPr>
                        <a:t> 171 </a:t>
                      </a:r>
                      <a:r>
                        <a:rPr lang="tr-TR" sz="2400" kern="1200" dirty="0" err="1" smtClean="0">
                          <a:solidFill>
                            <a:schemeClr val="dk1"/>
                          </a:solidFill>
                          <a:effectLst/>
                          <a:latin typeface="Times New Roman" panose="02020603050405020304" pitchFamily="18" charset="0"/>
                          <a:ea typeface="+mn-ea"/>
                          <a:cs typeface="Times New Roman" panose="02020603050405020304" pitchFamily="18" charset="0"/>
                        </a:rPr>
                        <a:t>thousand</a:t>
                      </a:r>
                      <a:r>
                        <a:rPr lang="tr-TR" sz="2400" kern="1200" dirty="0" smtClean="0">
                          <a:solidFill>
                            <a:schemeClr val="dk1"/>
                          </a:solidFill>
                          <a:effectLst/>
                          <a:latin typeface="Times New Roman" panose="02020603050405020304" pitchFamily="18" charset="0"/>
                          <a:ea typeface="+mn-ea"/>
                          <a:cs typeface="Times New Roman" panose="02020603050405020304" pitchFamily="18" charset="0"/>
                        </a:rPr>
                        <a:t> Euro)</a:t>
                      </a:r>
                      <a:endParaRPr lang="tr-TR"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4450" marR="44450" marT="0" marB="0"/>
                </a:tc>
              </a:tr>
              <a:tr h="1112926">
                <a:tc>
                  <a:txBody>
                    <a:bodyPr/>
                    <a:lstStyle/>
                    <a:p>
                      <a:pPr marL="0" algn="l" defTabSz="914400" rtl="0" eaLnBrk="1" latinLnBrk="0" hangingPunct="1">
                        <a:lnSpc>
                          <a:spcPct val="107000"/>
                        </a:lnSpc>
                        <a:spcAft>
                          <a:spcPts val="800"/>
                        </a:spcAft>
                      </a:pPr>
                      <a:r>
                        <a:rPr lang="tr-TR" sz="2400" b="1" kern="1200" dirty="0">
                          <a:solidFill>
                            <a:schemeClr val="dk1"/>
                          </a:solidFill>
                          <a:effectLst/>
                          <a:latin typeface="Times New Roman" panose="02020603050405020304" pitchFamily="18" charset="0"/>
                          <a:ea typeface="+mn-ea"/>
                          <a:cs typeface="Times New Roman" panose="02020603050405020304" pitchFamily="18" charset="0"/>
                        </a:rPr>
                        <a:t>2019</a:t>
                      </a:r>
                    </a:p>
                  </a:txBody>
                  <a:tcPr marL="44450" marR="44450" marT="0" marB="0"/>
                </a:tc>
                <a:tc>
                  <a:txBody>
                    <a:bodyPr/>
                    <a:lstStyle/>
                    <a:p>
                      <a:pPr marL="0" algn="l" defTabSz="914400" rtl="0" eaLnBrk="1" latinLnBrk="0" hangingPunct="1">
                        <a:lnSpc>
                          <a:spcPct val="107000"/>
                        </a:lnSpc>
                        <a:spcAft>
                          <a:spcPts val="800"/>
                        </a:spcAft>
                      </a:pPr>
                      <a:r>
                        <a:rPr lang="tr-TR" sz="2400" kern="1200" dirty="0">
                          <a:solidFill>
                            <a:schemeClr val="dk1"/>
                          </a:solidFill>
                          <a:effectLst/>
                          <a:latin typeface="Times New Roman" panose="02020603050405020304" pitchFamily="18" charset="0"/>
                          <a:ea typeface="+mn-ea"/>
                          <a:cs typeface="Times New Roman" panose="02020603050405020304" pitchFamily="18" charset="0"/>
                        </a:rPr>
                        <a:t>56 </a:t>
                      </a:r>
                      <a:r>
                        <a:rPr lang="tr-TR" sz="2400" kern="1200" dirty="0" err="1">
                          <a:solidFill>
                            <a:schemeClr val="dk1"/>
                          </a:solidFill>
                          <a:effectLst/>
                          <a:latin typeface="Times New Roman" panose="02020603050405020304" pitchFamily="18" charset="0"/>
                          <a:ea typeface="+mn-ea"/>
                          <a:cs typeface="Times New Roman" panose="02020603050405020304" pitchFamily="18" charset="0"/>
                        </a:rPr>
                        <a:t>million</a:t>
                      </a:r>
                      <a:r>
                        <a:rPr lang="tr-TR" sz="2400" kern="1200" dirty="0">
                          <a:solidFill>
                            <a:schemeClr val="dk1"/>
                          </a:solidFill>
                          <a:effectLst/>
                          <a:latin typeface="Times New Roman" panose="02020603050405020304" pitchFamily="18" charset="0"/>
                          <a:ea typeface="+mn-ea"/>
                          <a:cs typeface="Times New Roman" panose="02020603050405020304" pitchFamily="18" charset="0"/>
                        </a:rPr>
                        <a:t> 454 </a:t>
                      </a:r>
                      <a:r>
                        <a:rPr lang="tr-TR" sz="2400" kern="1200" dirty="0" err="1">
                          <a:solidFill>
                            <a:schemeClr val="dk1"/>
                          </a:solidFill>
                          <a:effectLst/>
                          <a:latin typeface="Times New Roman" panose="02020603050405020304" pitchFamily="18" charset="0"/>
                          <a:ea typeface="+mn-ea"/>
                          <a:cs typeface="Times New Roman" panose="02020603050405020304" pitchFamily="18" charset="0"/>
                        </a:rPr>
                        <a:t>thousand</a:t>
                      </a:r>
                      <a:r>
                        <a:rPr lang="tr-TR" sz="2400" kern="1200" dirty="0">
                          <a:solidFill>
                            <a:schemeClr val="dk1"/>
                          </a:solidFill>
                          <a:effectLst/>
                          <a:latin typeface="Times New Roman" panose="02020603050405020304" pitchFamily="18" charset="0"/>
                          <a:ea typeface="+mn-ea"/>
                          <a:cs typeface="Times New Roman" panose="02020603050405020304" pitchFamily="18" charset="0"/>
                        </a:rPr>
                        <a:t> TL (%116 </a:t>
                      </a:r>
                      <a:r>
                        <a:rPr lang="tr-TR" sz="2400" kern="1200" dirty="0" err="1">
                          <a:solidFill>
                            <a:schemeClr val="dk1"/>
                          </a:solidFill>
                          <a:effectLst/>
                          <a:latin typeface="Times New Roman" panose="02020603050405020304" pitchFamily="18" charset="0"/>
                          <a:ea typeface="+mn-ea"/>
                          <a:cs typeface="Times New Roman" panose="02020603050405020304" pitchFamily="18" charset="0"/>
                        </a:rPr>
                        <a:t>increased</a:t>
                      </a:r>
                      <a:r>
                        <a:rPr lang="tr-TR" sz="2400" kern="1200" dirty="0" smtClean="0">
                          <a:solidFill>
                            <a:schemeClr val="dk1"/>
                          </a:solidFill>
                          <a:effectLst/>
                          <a:latin typeface="Times New Roman" panose="02020603050405020304" pitchFamily="18" charset="0"/>
                          <a:ea typeface="+mn-ea"/>
                          <a:cs typeface="Times New Roman" panose="02020603050405020304" pitchFamily="18" charset="0"/>
                        </a:rPr>
                        <a:t>)</a:t>
                      </a:r>
                    </a:p>
                    <a:p>
                      <a:pPr marL="0" algn="l" defTabSz="914400" rtl="0" eaLnBrk="1" latinLnBrk="0" hangingPunct="1">
                        <a:lnSpc>
                          <a:spcPct val="107000"/>
                        </a:lnSpc>
                        <a:spcAft>
                          <a:spcPts val="800"/>
                        </a:spcAft>
                      </a:pPr>
                      <a:r>
                        <a:rPr lang="tr-TR" sz="2400" kern="1200" dirty="0" smtClean="0">
                          <a:solidFill>
                            <a:schemeClr val="dk1"/>
                          </a:solidFill>
                          <a:effectLst/>
                          <a:latin typeface="Times New Roman" panose="02020603050405020304" pitchFamily="18" charset="0"/>
                          <a:ea typeface="+mn-ea"/>
                          <a:cs typeface="Times New Roman" panose="02020603050405020304" pitchFamily="18" charset="0"/>
                        </a:rPr>
                        <a:t>(9 </a:t>
                      </a:r>
                      <a:r>
                        <a:rPr lang="tr-TR" sz="2400" kern="1200" dirty="0" err="1" smtClean="0">
                          <a:solidFill>
                            <a:schemeClr val="dk1"/>
                          </a:solidFill>
                          <a:effectLst/>
                          <a:latin typeface="Times New Roman" panose="02020603050405020304" pitchFamily="18" charset="0"/>
                          <a:ea typeface="+mn-ea"/>
                          <a:cs typeface="Times New Roman" panose="02020603050405020304" pitchFamily="18" charset="0"/>
                        </a:rPr>
                        <a:t>million</a:t>
                      </a:r>
                      <a:r>
                        <a:rPr lang="tr-TR" sz="2400" kern="1200" dirty="0" smtClean="0">
                          <a:solidFill>
                            <a:schemeClr val="dk1"/>
                          </a:solidFill>
                          <a:effectLst/>
                          <a:latin typeface="Times New Roman" panose="02020603050405020304" pitchFamily="18" charset="0"/>
                          <a:ea typeface="+mn-ea"/>
                          <a:cs typeface="Times New Roman" panose="02020603050405020304" pitchFamily="18" charset="0"/>
                        </a:rPr>
                        <a:t> 33 </a:t>
                      </a:r>
                      <a:r>
                        <a:rPr lang="tr-TR" sz="2400" kern="1200" dirty="0" err="1" smtClean="0">
                          <a:solidFill>
                            <a:schemeClr val="dk1"/>
                          </a:solidFill>
                          <a:effectLst/>
                          <a:latin typeface="Times New Roman" panose="02020603050405020304" pitchFamily="18" charset="0"/>
                          <a:ea typeface="+mn-ea"/>
                          <a:cs typeface="Times New Roman" panose="02020603050405020304" pitchFamily="18" charset="0"/>
                        </a:rPr>
                        <a:t>thousand</a:t>
                      </a:r>
                      <a:r>
                        <a:rPr lang="tr-TR" sz="2400" kern="1200" baseline="0" dirty="0" smtClean="0">
                          <a:solidFill>
                            <a:schemeClr val="dk1"/>
                          </a:solidFill>
                          <a:effectLst/>
                          <a:latin typeface="Times New Roman" panose="02020603050405020304" pitchFamily="18" charset="0"/>
                          <a:ea typeface="+mn-ea"/>
                          <a:cs typeface="Times New Roman" panose="02020603050405020304" pitchFamily="18" charset="0"/>
                        </a:rPr>
                        <a:t> Euro)</a:t>
                      </a:r>
                      <a:endParaRPr lang="tr-TR"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4450" marR="44450" marT="0" marB="0"/>
                </a:tc>
              </a:tr>
            </a:tbl>
          </a:graphicData>
        </a:graphic>
      </p:graphicFrame>
    </p:spTree>
    <p:extLst>
      <p:ext uri="{BB962C8B-B14F-4D97-AF65-F5344CB8AC3E}">
        <p14:creationId xmlns:p14="http://schemas.microsoft.com/office/powerpoint/2010/main" val="2457170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45932" y="2750186"/>
            <a:ext cx="10814058" cy="742511"/>
          </a:xfrm>
          <a:prstGeom prst="rect">
            <a:avLst/>
          </a:prstGeom>
        </p:spPr>
        <p:txBody>
          <a:bodyPr wrap="square">
            <a:spAutoFit/>
          </a:bodyPr>
          <a:lstStyle/>
          <a:p>
            <a:pPr>
              <a:lnSpc>
                <a:spcPct val="150000"/>
              </a:lnSpc>
              <a:buClr>
                <a:schemeClr val="accent1"/>
              </a:buClr>
            </a:pPr>
            <a:r>
              <a:rPr lang="tr-TR" sz="3200" b="1" dirty="0" smtClean="0">
                <a:latin typeface="Times New Roman" panose="02020603050405020304" pitchFamily="18" charset="0"/>
                <a:cs typeface="Times New Roman" panose="02020603050405020304" pitchFamily="18" charset="0"/>
              </a:rPr>
              <a:t>IV</a:t>
            </a:r>
            <a:r>
              <a:rPr lang="en-US" sz="3200" b="1" dirty="0" smtClean="0">
                <a:latin typeface="Times New Roman" panose="02020603050405020304" pitchFamily="18" charset="0"/>
                <a:cs typeface="Times New Roman" panose="02020603050405020304" pitchFamily="18" charset="0"/>
              </a:rPr>
              <a:t>. Perso</a:t>
            </a:r>
            <a:r>
              <a:rPr lang="tr-TR" sz="3200" b="1" dirty="0" smtClean="0">
                <a:latin typeface="Times New Roman" panose="02020603050405020304" pitchFamily="18" charset="0"/>
                <a:cs typeface="Times New Roman" panose="02020603050405020304" pitchFamily="18" charset="0"/>
              </a:rPr>
              <a:t>n</a:t>
            </a:r>
            <a:r>
              <a:rPr lang="en-US" sz="3200" b="1" dirty="0" err="1" smtClean="0">
                <a:latin typeface="Times New Roman" panose="02020603050405020304" pitchFamily="18" charset="0"/>
                <a:cs typeface="Times New Roman" panose="02020603050405020304" pitchFamily="18" charset="0"/>
              </a:rPr>
              <a:t>nel</a:t>
            </a:r>
            <a:r>
              <a:rPr lang="en-US" sz="3200" b="1" dirty="0" smtClean="0">
                <a:latin typeface="Times New Roman" panose="02020603050405020304" pitchFamily="18" charset="0"/>
                <a:cs typeface="Times New Roman" panose="02020603050405020304" pitchFamily="18" charset="0"/>
              </a:rPr>
              <a:t> </a:t>
            </a:r>
            <a:r>
              <a:rPr lang="tr-TR" sz="3200" b="1" dirty="0" err="1">
                <a:latin typeface="Times New Roman" panose="02020603050405020304" pitchFamily="18" charset="0"/>
                <a:cs typeface="Times New Roman" panose="02020603050405020304" pitchFamily="18" charset="0"/>
              </a:rPr>
              <a:t>A</a:t>
            </a:r>
            <a:r>
              <a:rPr lang="tr-TR" sz="3200" b="1" dirty="0" err="1" smtClean="0">
                <a:latin typeface="Times New Roman" panose="02020603050405020304" pitchFamily="18" charset="0"/>
                <a:cs typeface="Times New Roman" panose="02020603050405020304" pitchFamily="18" charset="0"/>
              </a:rPr>
              <a:t>llocation</a:t>
            </a:r>
            <a:r>
              <a:rPr lang="tr-TR" sz="32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of </a:t>
            </a:r>
            <a:r>
              <a:rPr lang="en-US" sz="3200" b="1" dirty="0">
                <a:latin typeface="Times New Roman" panose="02020603050405020304" pitchFamily="18" charset="0"/>
                <a:cs typeface="Times New Roman" panose="02020603050405020304" pitchFamily="18" charset="0"/>
              </a:rPr>
              <a:t>the </a:t>
            </a:r>
            <a:r>
              <a:rPr lang="tr-TR" sz="3200" b="1" dirty="0" smtClean="0">
                <a:latin typeface="Times New Roman" panose="02020603050405020304" pitchFamily="18" charset="0"/>
                <a:cs typeface="Times New Roman" panose="02020603050405020304" pitchFamily="18" charset="0"/>
              </a:rPr>
              <a:t>B</a:t>
            </a:r>
            <a:r>
              <a:rPr lang="en-US" sz="3200" b="1" dirty="0" err="1" smtClean="0">
                <a:latin typeface="Times New Roman" panose="02020603050405020304" pitchFamily="18" charset="0"/>
                <a:cs typeface="Times New Roman" panose="02020603050405020304" pitchFamily="18" charset="0"/>
              </a:rPr>
              <a:t>oard</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of </a:t>
            </a:r>
            <a:r>
              <a:rPr lang="tr-TR" sz="3200" b="1" dirty="0" smtClean="0">
                <a:latin typeface="Times New Roman" panose="02020603050405020304" pitchFamily="18" charset="0"/>
                <a:cs typeface="Times New Roman" panose="02020603050405020304" pitchFamily="18" charset="0"/>
              </a:rPr>
              <a:t>I</a:t>
            </a:r>
            <a:r>
              <a:rPr lang="en-US" sz="3200" b="1" dirty="0" err="1" smtClean="0">
                <a:latin typeface="Times New Roman" panose="02020603050405020304" pitchFamily="18" charset="0"/>
                <a:cs typeface="Times New Roman" panose="02020603050405020304" pitchFamily="18" charset="0"/>
              </a:rPr>
              <a:t>nspectors</a:t>
            </a:r>
            <a:endParaRPr lang="en-US" sz="3200"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2519" t="21656" r="29693" b="42116"/>
          <a:stretch/>
        </p:blipFill>
        <p:spPr>
          <a:xfrm>
            <a:off x="114300" y="-54214"/>
            <a:ext cx="971550" cy="931452"/>
          </a:xfrm>
          <a:prstGeom prst="rect">
            <a:avLst/>
          </a:prstGeom>
        </p:spPr>
      </p:pic>
      <p:sp>
        <p:nvSpPr>
          <p:cNvPr id="6" name="Dikdörtgen 5"/>
          <p:cNvSpPr/>
          <p:nvPr/>
        </p:nvSpPr>
        <p:spPr>
          <a:xfrm>
            <a:off x="0" y="939800"/>
            <a:ext cx="1908000" cy="72000"/>
          </a:xfrm>
          <a:prstGeom prst="rect">
            <a:avLst/>
          </a:prstGeom>
          <a:solidFill>
            <a:srgbClr val="DC0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7" name="Dikdörtgen 6"/>
          <p:cNvSpPr/>
          <p:nvPr/>
        </p:nvSpPr>
        <p:spPr>
          <a:xfrm>
            <a:off x="1955800" y="939800"/>
            <a:ext cx="10236200" cy="72000"/>
          </a:xfrm>
          <a:prstGeom prst="rect">
            <a:avLst/>
          </a:prstGeom>
          <a:solidFill>
            <a:srgbClr val="003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Tree>
    <p:extLst>
      <p:ext uri="{BB962C8B-B14F-4D97-AF65-F5344CB8AC3E}">
        <p14:creationId xmlns:p14="http://schemas.microsoft.com/office/powerpoint/2010/main" val="1182589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3D2E511870E7054AA293C560F81B62AE" ma:contentTypeVersion="1" ma:contentTypeDescription="Yeni belge oluşturun." ma:contentTypeScope="" ma:versionID="662b3b71afe24678fe9228fcd4b110c1">
  <xsd:schema xmlns:xsd="http://www.w3.org/2001/XMLSchema" xmlns:xs="http://www.w3.org/2001/XMLSchema" xmlns:p="http://schemas.microsoft.com/office/2006/metadata/properties" xmlns:ns2="4f998442-268c-4174-ba40-331ec2c3eb77" targetNamespace="http://schemas.microsoft.com/office/2006/metadata/properties" ma:root="true" ma:fieldsID="c2f07c6a2cee287b6ae16e32ad7c90bb" ns2:_="">
    <xsd:import namespace="4f998442-268c-4174-ba40-331ec2c3eb7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98442-268c-4174-ba40-331ec2c3eb77"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AE472D-B808-4EEF-A9D0-99BE6841C71F}">
  <ds:schemaRefs>
    <ds:schemaRef ds:uri="http://purl.org/dc/terms/"/>
    <ds:schemaRef ds:uri="4f998442-268c-4174-ba40-331ec2c3eb77"/>
    <ds:schemaRef ds:uri="http://schemas.microsoft.com/office/infopath/2007/PartnerControls"/>
    <ds:schemaRef ds:uri="http://purl.org/dc/elements/1.1/"/>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DB407EE3-7CB5-4DF7-B55E-F12BBAFCF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998442-268c-4174-ba40-331ec2c3eb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6BF897-9747-415C-9FC4-85E70748E5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4687</TotalTime>
  <Words>903</Words>
  <Application>Microsoft Office PowerPoint</Application>
  <PresentationFormat>Geniş ekran</PresentationFormat>
  <Paragraphs>152</Paragraphs>
  <Slides>25</Slides>
  <Notes>25</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25</vt:i4>
      </vt:variant>
    </vt:vector>
  </HeadingPairs>
  <TitlesOfParts>
    <vt:vector size="32" baseType="lpstr">
      <vt:lpstr>Arial</vt:lpstr>
      <vt:lpstr>Calibri</vt:lpstr>
      <vt:lpstr>Calibri Light</vt:lpstr>
      <vt:lpstr>Times New Roman</vt:lpstr>
      <vt:lpstr>Wingdings</vt:lpstr>
      <vt:lpstr>Ofis Teması</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Thank you for your attention.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Yıldırım</dc:creator>
  <cp:lastModifiedBy>Koray K</cp:lastModifiedBy>
  <cp:revision>335</cp:revision>
  <dcterms:created xsi:type="dcterms:W3CDTF">2018-04-27T11:01:50Z</dcterms:created>
  <dcterms:modified xsi:type="dcterms:W3CDTF">2019-09-21T09:31:38Z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0x0101003D2E511870E7054AA293C560F81B62AE</vt:lpwstr>
  </property>
</Properties>
</file>