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charts/chart1.xml" ContentType="application/vnd.openxmlformats-officedocument.drawingml.chart+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6" r:id="rId2"/>
    <p:sldId id="369" r:id="rId3"/>
    <p:sldId id="370" r:id="rId4"/>
    <p:sldId id="366" r:id="rId5"/>
    <p:sldId id="367" r:id="rId6"/>
    <p:sldId id="333" r:id="rId7"/>
    <p:sldId id="334" r:id="rId8"/>
    <p:sldId id="365" r:id="rId9"/>
    <p:sldId id="335" r:id="rId10"/>
    <p:sldId id="314" r:id="rId11"/>
    <p:sldId id="324" r:id="rId12"/>
    <p:sldId id="341" r:id="rId13"/>
    <p:sldId id="342" r:id="rId14"/>
    <p:sldId id="315" r:id="rId15"/>
    <p:sldId id="364" r:id="rId16"/>
    <p:sldId id="348" r:id="rId17"/>
    <p:sldId id="316" r:id="rId18"/>
    <p:sldId id="381" r:id="rId19"/>
    <p:sldId id="382" r:id="rId20"/>
    <p:sldId id="383" r:id="rId21"/>
    <p:sldId id="317" r:id="rId22"/>
    <p:sldId id="350" r:id="rId23"/>
    <p:sldId id="318" r:id="rId24"/>
    <p:sldId id="351" r:id="rId25"/>
    <p:sldId id="376" r:id="rId26"/>
    <p:sldId id="377" r:id="rId27"/>
    <p:sldId id="378" r:id="rId28"/>
    <p:sldId id="379" r:id="rId29"/>
    <p:sldId id="380" r:id="rId30"/>
    <p:sldId id="321" r:id="rId31"/>
    <p:sldId id="356" r:id="rId32"/>
    <p:sldId id="358" r:id="rId33"/>
    <p:sldId id="359" r:id="rId34"/>
  </p:sldIdLst>
  <p:sldSz cx="9144000" cy="6858000" type="screen4x3"/>
  <p:notesSz cx="6797675" cy="9926638"/>
  <p:defaultTextStyle>
    <a:defPPr>
      <a:defRPr lang="en-US"/>
    </a:defPPr>
    <a:lvl1pPr algn="l" defTabSz="938213" rtl="0" fontAlgn="base">
      <a:spcBef>
        <a:spcPct val="0"/>
      </a:spcBef>
      <a:spcAft>
        <a:spcPct val="0"/>
      </a:spcAft>
      <a:defRPr sz="1700" kern="1200">
        <a:solidFill>
          <a:schemeClr val="tx1"/>
        </a:solidFill>
        <a:latin typeface="Times New Roman" pitchFamily="18" charset="0"/>
        <a:ea typeface="+mn-ea"/>
        <a:cs typeface="Arial" pitchFamily="34" charset="0"/>
      </a:defRPr>
    </a:lvl1pPr>
    <a:lvl2pPr marL="468313" indent="-11113" algn="l" defTabSz="938213" rtl="0" fontAlgn="base">
      <a:spcBef>
        <a:spcPct val="0"/>
      </a:spcBef>
      <a:spcAft>
        <a:spcPct val="0"/>
      </a:spcAft>
      <a:defRPr sz="1700" kern="1200">
        <a:solidFill>
          <a:schemeClr val="tx1"/>
        </a:solidFill>
        <a:latin typeface="Times New Roman" pitchFamily="18" charset="0"/>
        <a:ea typeface="+mn-ea"/>
        <a:cs typeface="Arial" pitchFamily="34" charset="0"/>
      </a:defRPr>
    </a:lvl2pPr>
    <a:lvl3pPr marL="938213" indent="-23813" algn="l" defTabSz="938213" rtl="0" fontAlgn="base">
      <a:spcBef>
        <a:spcPct val="0"/>
      </a:spcBef>
      <a:spcAft>
        <a:spcPct val="0"/>
      </a:spcAft>
      <a:defRPr sz="1700" kern="1200">
        <a:solidFill>
          <a:schemeClr val="tx1"/>
        </a:solidFill>
        <a:latin typeface="Times New Roman" pitchFamily="18" charset="0"/>
        <a:ea typeface="+mn-ea"/>
        <a:cs typeface="Arial" pitchFamily="34" charset="0"/>
      </a:defRPr>
    </a:lvl3pPr>
    <a:lvl4pPr marL="1408113" indent="-36513" algn="l" defTabSz="938213" rtl="0" fontAlgn="base">
      <a:spcBef>
        <a:spcPct val="0"/>
      </a:spcBef>
      <a:spcAft>
        <a:spcPct val="0"/>
      </a:spcAft>
      <a:defRPr sz="1700" kern="1200">
        <a:solidFill>
          <a:schemeClr val="tx1"/>
        </a:solidFill>
        <a:latin typeface="Times New Roman" pitchFamily="18" charset="0"/>
        <a:ea typeface="+mn-ea"/>
        <a:cs typeface="Arial" pitchFamily="34" charset="0"/>
      </a:defRPr>
    </a:lvl4pPr>
    <a:lvl5pPr marL="1878013" indent="-49213" algn="l" defTabSz="938213" rtl="0" fontAlgn="base">
      <a:spcBef>
        <a:spcPct val="0"/>
      </a:spcBef>
      <a:spcAft>
        <a:spcPct val="0"/>
      </a:spcAft>
      <a:defRPr sz="1700" kern="1200">
        <a:solidFill>
          <a:schemeClr val="tx1"/>
        </a:solidFill>
        <a:latin typeface="Times New Roman" pitchFamily="18" charset="0"/>
        <a:ea typeface="+mn-ea"/>
        <a:cs typeface="Arial" pitchFamily="34" charset="0"/>
      </a:defRPr>
    </a:lvl5pPr>
    <a:lvl6pPr marL="2286000" algn="l" defTabSz="914400" rtl="0" eaLnBrk="1" latinLnBrk="0" hangingPunct="1">
      <a:defRPr sz="1700" kern="1200">
        <a:solidFill>
          <a:schemeClr val="tx1"/>
        </a:solidFill>
        <a:latin typeface="Times New Roman" pitchFamily="18" charset="0"/>
        <a:ea typeface="+mn-ea"/>
        <a:cs typeface="Arial" pitchFamily="34" charset="0"/>
      </a:defRPr>
    </a:lvl6pPr>
    <a:lvl7pPr marL="2743200" algn="l" defTabSz="914400" rtl="0" eaLnBrk="1" latinLnBrk="0" hangingPunct="1">
      <a:defRPr sz="1700" kern="1200">
        <a:solidFill>
          <a:schemeClr val="tx1"/>
        </a:solidFill>
        <a:latin typeface="Times New Roman" pitchFamily="18" charset="0"/>
        <a:ea typeface="+mn-ea"/>
        <a:cs typeface="Arial" pitchFamily="34" charset="0"/>
      </a:defRPr>
    </a:lvl7pPr>
    <a:lvl8pPr marL="3200400" algn="l" defTabSz="914400" rtl="0" eaLnBrk="1" latinLnBrk="0" hangingPunct="1">
      <a:defRPr sz="1700" kern="1200">
        <a:solidFill>
          <a:schemeClr val="tx1"/>
        </a:solidFill>
        <a:latin typeface="Times New Roman" pitchFamily="18" charset="0"/>
        <a:ea typeface="+mn-ea"/>
        <a:cs typeface="Arial" pitchFamily="34" charset="0"/>
      </a:defRPr>
    </a:lvl8pPr>
    <a:lvl9pPr marL="3657600" algn="l" defTabSz="914400" rtl="0" eaLnBrk="1" latinLnBrk="0" hangingPunct="1">
      <a:defRPr sz="17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65" autoAdjust="0"/>
  </p:normalViewPr>
  <p:slideViewPr>
    <p:cSldViewPr snapToGrid="0" snapToObjects="1">
      <p:cViewPr varScale="1">
        <p:scale>
          <a:sx n="85" d="100"/>
          <a:sy n="85" d="100"/>
        </p:scale>
        <p:origin x="1768" y="1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view3D>
      <c:rotX val="15"/>
      <c:rotY val="20"/>
      <c:rAngAx val="1"/>
    </c:view3D>
    <c:floor>
      <c:thickness val="0"/>
    </c:floor>
    <c:sideWall>
      <c:thickness val="0"/>
    </c:sideWall>
    <c:backWall>
      <c:thickness val="0"/>
    </c:backWall>
    <c:plotArea>
      <c:layout/>
      <c:bar3DChart>
        <c:barDir val="bar"/>
        <c:grouping val="percentStacked"/>
        <c:varyColors val="0"/>
        <c:ser>
          <c:idx val="0"/>
          <c:order val="0"/>
          <c:tx>
            <c:strRef>
              <c:f>Sheet1!$B$1</c:f>
              <c:strCache>
                <c:ptCount val="1"/>
                <c:pt idx="0">
                  <c:v>Excellent</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Sheet1!$B$2:$B$9</c:f>
              <c:numCache>
                <c:formatCode>General</c:formatCode>
                <c:ptCount val="8"/>
                <c:pt idx="0">
                  <c:v>22</c:v>
                </c:pt>
                <c:pt idx="1">
                  <c:v>22</c:v>
                </c:pt>
                <c:pt idx="2">
                  <c:v>30</c:v>
                </c:pt>
                <c:pt idx="3">
                  <c:v>34</c:v>
                </c:pt>
                <c:pt idx="4">
                  <c:v>36</c:v>
                </c:pt>
                <c:pt idx="5">
                  <c:v>44</c:v>
                </c:pt>
                <c:pt idx="6">
                  <c:v>51</c:v>
                </c:pt>
                <c:pt idx="7">
                  <c:v>52</c:v>
                </c:pt>
              </c:numCache>
            </c:numRef>
          </c:val>
          <c:extLst>
            <c:ext xmlns:c16="http://schemas.microsoft.com/office/drawing/2014/chart" uri="{C3380CC4-5D6E-409C-BE32-E72D297353CC}">
              <c16:uniqueId val="{00000000-6BF7-CF4F-BDC3-DB9F4CC1B906}"/>
            </c:ext>
          </c:extLst>
        </c:ser>
        <c:ser>
          <c:idx val="1"/>
          <c:order val="1"/>
          <c:tx>
            <c:strRef>
              <c:f>Sheet1!$C$1</c:f>
              <c:strCache>
                <c:ptCount val="1"/>
                <c:pt idx="0">
                  <c:v>Good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Sheet1!$C$2:$C$9</c:f>
              <c:numCache>
                <c:formatCode>General</c:formatCode>
                <c:ptCount val="8"/>
                <c:pt idx="0">
                  <c:v>17</c:v>
                </c:pt>
                <c:pt idx="1">
                  <c:v>18</c:v>
                </c:pt>
                <c:pt idx="2">
                  <c:v>10</c:v>
                </c:pt>
                <c:pt idx="3">
                  <c:v>12</c:v>
                </c:pt>
                <c:pt idx="4">
                  <c:v>9</c:v>
                </c:pt>
                <c:pt idx="5">
                  <c:v>5</c:v>
                </c:pt>
                <c:pt idx="6">
                  <c:v>2</c:v>
                </c:pt>
                <c:pt idx="7">
                  <c:v>2</c:v>
                </c:pt>
              </c:numCache>
            </c:numRef>
          </c:val>
          <c:extLst>
            <c:ext xmlns:c16="http://schemas.microsoft.com/office/drawing/2014/chart" uri="{C3380CC4-5D6E-409C-BE32-E72D297353CC}">
              <c16:uniqueId val="{00000001-6BF7-CF4F-BDC3-DB9F4CC1B906}"/>
            </c:ext>
          </c:extLst>
        </c:ser>
        <c:ser>
          <c:idx val="2"/>
          <c:order val="2"/>
          <c:tx>
            <c:strRef>
              <c:f>Sheet1!$D$1</c:f>
              <c:strCache>
                <c:ptCount val="1"/>
                <c:pt idx="0">
                  <c:v>Sufficient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Sheet1!$D$2:$D$9</c:f>
              <c:numCache>
                <c:formatCode>General</c:formatCode>
                <c:ptCount val="8"/>
                <c:pt idx="0">
                  <c:v>3</c:v>
                </c:pt>
                <c:pt idx="1">
                  <c:v>5</c:v>
                </c:pt>
                <c:pt idx="2">
                  <c:v>5</c:v>
                </c:pt>
                <c:pt idx="5">
                  <c:v>1</c:v>
                </c:pt>
                <c:pt idx="7">
                  <c:v>1</c:v>
                </c:pt>
              </c:numCache>
            </c:numRef>
          </c:val>
          <c:extLst>
            <c:ext xmlns:c16="http://schemas.microsoft.com/office/drawing/2014/chart" uri="{C3380CC4-5D6E-409C-BE32-E72D297353CC}">
              <c16:uniqueId val="{00000002-6BF7-CF4F-BDC3-DB9F4CC1B906}"/>
            </c:ext>
          </c:extLst>
        </c:ser>
        <c:ser>
          <c:idx val="3"/>
          <c:order val="3"/>
          <c:tx>
            <c:strRef>
              <c:f>Sheet1!$E$1</c:f>
              <c:strCache>
                <c:ptCount val="1"/>
                <c:pt idx="0">
                  <c:v>Poor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Sheet1!$E$2:$E$9</c:f>
              <c:numCache>
                <c:formatCode>General</c:formatCode>
                <c:ptCount val="8"/>
                <c:pt idx="0">
                  <c:v>3</c:v>
                </c:pt>
              </c:numCache>
            </c:numRef>
          </c:val>
          <c:extLst>
            <c:ext xmlns:c16="http://schemas.microsoft.com/office/drawing/2014/chart" uri="{C3380CC4-5D6E-409C-BE32-E72D297353CC}">
              <c16:uniqueId val="{00000003-6BF7-CF4F-BDC3-DB9F4CC1B906}"/>
            </c:ext>
          </c:extLst>
        </c:ser>
        <c:dLbls>
          <c:showLegendKey val="0"/>
          <c:showVal val="1"/>
          <c:showCatName val="0"/>
          <c:showSerName val="0"/>
          <c:showPercent val="0"/>
          <c:showBubbleSize val="0"/>
        </c:dLbls>
        <c:gapWidth val="95"/>
        <c:gapDepth val="95"/>
        <c:shape val="box"/>
        <c:axId val="156322816"/>
        <c:axId val="156340992"/>
        <c:axId val="0"/>
      </c:bar3DChart>
      <c:catAx>
        <c:axId val="156322816"/>
        <c:scaling>
          <c:orientation val="minMax"/>
        </c:scaling>
        <c:delete val="0"/>
        <c:axPos val="l"/>
        <c:numFmt formatCode="General" sourceLinked="1"/>
        <c:majorTickMark val="none"/>
        <c:minorTickMark val="none"/>
        <c:tickLblPos val="nextTo"/>
        <c:txPr>
          <a:bodyPr/>
          <a:lstStyle/>
          <a:p>
            <a:pPr>
              <a:defRPr b="1">
                <a:solidFill>
                  <a:srgbClr val="E57200"/>
                </a:solidFill>
              </a:defRPr>
            </a:pPr>
            <a:endParaRPr lang="en-US"/>
          </a:p>
        </c:txPr>
        <c:crossAx val="156340992"/>
        <c:crosses val="autoZero"/>
        <c:auto val="1"/>
        <c:lblAlgn val="ctr"/>
        <c:lblOffset val="100"/>
        <c:noMultiLvlLbl val="0"/>
      </c:catAx>
      <c:valAx>
        <c:axId val="156340992"/>
        <c:scaling>
          <c:orientation val="minMax"/>
        </c:scaling>
        <c:delete val="1"/>
        <c:axPos val="b"/>
        <c:numFmt formatCode="0%" sourceLinked="1"/>
        <c:majorTickMark val="out"/>
        <c:minorTickMark val="none"/>
        <c:tickLblPos val="none"/>
        <c:crossAx val="156322816"/>
        <c:crosses val="autoZero"/>
        <c:crossBetween val="between"/>
      </c:valAx>
    </c:plotArea>
    <c:legend>
      <c:legendPos val="t"/>
      <c:overlay val="0"/>
    </c:legend>
    <c:plotVisOnly val="1"/>
    <c:dispBlanksAs val="gap"/>
    <c:showDLblsOverMax val="0"/>
  </c:chart>
  <c:txPr>
    <a:bodyPr/>
    <a:lstStyle/>
    <a:p>
      <a:pPr>
        <a:defRPr sz="1800">
          <a:latin typeface="Verdana" pitchFamily="34" charset="0"/>
          <a:ea typeface="Verdana" pitchFamily="34" charset="0"/>
          <a:cs typeface="Verdana" pitchFamily="34" charset="0"/>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ata10.xml.rels><?xml version="1.0" encoding="UTF-8" standalone="yes"?>
<Relationships xmlns="http://schemas.openxmlformats.org/package/2006/relationships"><Relationship Id="rId1" Type="http://schemas.openxmlformats.org/officeDocument/2006/relationships/image" Target="../media/image5.jpeg"/></Relationships>
</file>

<file path=ppt/diagrams/_rels/data11.xml.rels><?xml version="1.0" encoding="UTF-8" standalone="yes"?>
<Relationships xmlns="http://schemas.openxmlformats.org/package/2006/relationships"><Relationship Id="rId1" Type="http://schemas.openxmlformats.org/officeDocument/2006/relationships/image" Target="../media/image6.jpeg"/></Relationships>
</file>

<file path=ppt/diagrams/_rels/data12.xml.rels><?xml version="1.0" encoding="UTF-8" standalone="yes"?>
<Relationships xmlns="http://schemas.openxmlformats.org/package/2006/relationships"><Relationship Id="rId1" Type="http://schemas.openxmlformats.org/officeDocument/2006/relationships/image" Target="../media/image6.jpeg"/></Relationships>
</file>

<file path=ppt/diagrams/_rels/data13.xml.rels><?xml version="1.0" encoding="UTF-8" standalone="yes"?>
<Relationships xmlns="http://schemas.openxmlformats.org/package/2006/relationships"><Relationship Id="rId1" Type="http://schemas.openxmlformats.org/officeDocument/2006/relationships/image" Target="../media/image6.jpeg"/></Relationships>
</file>

<file path=ppt/diagrams/_rels/data14.xml.rels><?xml version="1.0" encoding="UTF-8" standalone="yes"?>
<Relationships xmlns="http://schemas.openxmlformats.org/package/2006/relationships"><Relationship Id="rId1" Type="http://schemas.openxmlformats.org/officeDocument/2006/relationships/image" Target="../media/image6.jpeg"/></Relationships>
</file>

<file path=ppt/diagrams/_rels/data15.xml.rels><?xml version="1.0" encoding="UTF-8" standalone="yes"?>
<Relationships xmlns="http://schemas.openxmlformats.org/package/2006/relationships"><Relationship Id="rId1" Type="http://schemas.openxmlformats.org/officeDocument/2006/relationships/image" Target="../media/image7.jpeg"/></Relationships>
</file>

<file path=ppt/diagrams/_rels/data16.xml.rels><?xml version="1.0" encoding="UTF-8" standalone="yes"?>
<Relationships xmlns="http://schemas.openxmlformats.org/package/2006/relationships"><Relationship Id="rId1" Type="http://schemas.openxmlformats.org/officeDocument/2006/relationships/image" Target="../media/image7.jpeg"/></Relationships>
</file>

<file path=ppt/diagrams/_rels/data17.xml.rels><?xml version="1.0" encoding="UTF-8" standalone="yes"?>
<Relationships xmlns="http://schemas.openxmlformats.org/package/2006/relationships"><Relationship Id="rId1" Type="http://schemas.openxmlformats.org/officeDocument/2006/relationships/image" Target="../media/image8.jpeg"/></Relationships>
</file>

<file path=ppt/diagrams/_rels/data18.xml.rels><?xml version="1.0" encoding="UTF-8" standalone="yes"?>
<Relationships xmlns="http://schemas.openxmlformats.org/package/2006/relationships"><Relationship Id="rId1" Type="http://schemas.openxmlformats.org/officeDocument/2006/relationships/image" Target="../media/image8.jpeg"/></Relationships>
</file>

<file path=ppt/diagrams/_rels/data19.xml.rels><?xml version="1.0" encoding="UTF-8" standalone="yes"?>
<Relationships xmlns="http://schemas.openxmlformats.org/package/2006/relationships"><Relationship Id="rId1" Type="http://schemas.openxmlformats.org/officeDocument/2006/relationships/image" Target="../media/image9.jpeg"/></Relationships>
</file>

<file path=ppt/diagrams/_rels/data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20.xml.rels><?xml version="1.0" encoding="UTF-8" standalone="yes"?>
<Relationships xmlns="http://schemas.openxmlformats.org/package/2006/relationships"><Relationship Id="rId1" Type="http://schemas.openxmlformats.org/officeDocument/2006/relationships/image" Target="../media/image9.jpeg"/></Relationships>
</file>

<file path=ppt/diagrams/_rels/data21.xml.rels><?xml version="1.0" encoding="UTF-8" standalone="yes"?>
<Relationships xmlns="http://schemas.openxmlformats.org/package/2006/relationships"><Relationship Id="rId1" Type="http://schemas.openxmlformats.org/officeDocument/2006/relationships/image" Target="../media/image10.jpeg"/></Relationships>
</file>

<file path=ppt/diagrams/_rels/data22.xml.rels><?xml version="1.0" encoding="UTF-8" standalone="yes"?>
<Relationships xmlns="http://schemas.openxmlformats.org/package/2006/relationships"><Relationship Id="rId1" Type="http://schemas.openxmlformats.org/officeDocument/2006/relationships/image" Target="../media/image10.jpeg"/></Relationships>
</file>

<file path=ppt/diagrams/_rels/data23.xml.rels><?xml version="1.0" encoding="UTF-8" standalone="yes"?>
<Relationships xmlns="http://schemas.openxmlformats.org/package/2006/relationships"><Relationship Id="rId1" Type="http://schemas.openxmlformats.org/officeDocument/2006/relationships/image" Target="../media/image10.jpeg"/></Relationships>
</file>

<file path=ppt/diagrams/_rels/data24.xml.rels><?xml version="1.0" encoding="UTF-8" standalone="yes"?>
<Relationships xmlns="http://schemas.openxmlformats.org/package/2006/relationships"><Relationship Id="rId1" Type="http://schemas.openxmlformats.org/officeDocument/2006/relationships/image" Target="../media/image11.jpeg"/></Relationships>
</file>

<file path=ppt/diagrams/_rels/data25.xml.rels><?xml version="1.0" encoding="UTF-8" standalone="yes"?>
<Relationships xmlns="http://schemas.openxmlformats.org/package/2006/relationships"><Relationship Id="rId1" Type="http://schemas.openxmlformats.org/officeDocument/2006/relationships/image" Target="../media/image11.jpeg"/></Relationships>
</file>

<file path=ppt/diagrams/_rels/data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ata4.xml.rels><?xml version="1.0" encoding="UTF-8" standalone="yes"?>
<Relationships xmlns="http://schemas.openxmlformats.org/package/2006/relationships"><Relationship Id="rId1" Type="http://schemas.openxmlformats.org/officeDocument/2006/relationships/image" Target="../media/image4.jpeg"/></Relationships>
</file>

<file path=ppt/diagrams/_rels/data5.xml.rels><?xml version="1.0" encoding="UTF-8" standalone="yes"?>
<Relationships xmlns="http://schemas.openxmlformats.org/package/2006/relationships"><Relationship Id="rId1" Type="http://schemas.openxmlformats.org/officeDocument/2006/relationships/image" Target="../media/image4.jpeg"/></Relationships>
</file>

<file path=ppt/diagrams/_rels/data6.xml.rels><?xml version="1.0" encoding="UTF-8" standalone="yes"?>
<Relationships xmlns="http://schemas.openxmlformats.org/package/2006/relationships"><Relationship Id="rId1" Type="http://schemas.openxmlformats.org/officeDocument/2006/relationships/image" Target="../media/image4.jpeg"/></Relationships>
</file>

<file path=ppt/diagrams/_rels/data7.xml.rels><?xml version="1.0" encoding="UTF-8" standalone="yes"?>
<Relationships xmlns="http://schemas.openxmlformats.org/package/2006/relationships"><Relationship Id="rId1" Type="http://schemas.openxmlformats.org/officeDocument/2006/relationships/image" Target="../media/image4.jpeg"/></Relationships>
</file>

<file path=ppt/diagrams/_rels/data8.xml.rels><?xml version="1.0" encoding="UTF-8" standalone="yes"?>
<Relationships xmlns="http://schemas.openxmlformats.org/package/2006/relationships"><Relationship Id="rId1" Type="http://schemas.openxmlformats.org/officeDocument/2006/relationships/image" Target="../media/image5.jpeg"/></Relationships>
</file>

<file path=ppt/diagrams/_rels/data9.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21.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22.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23.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24.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25.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EB9ED1-FBDC-4057-A25E-E584E9F72753}" type="doc">
      <dgm:prSet loTypeId="urn:microsoft.com/office/officeart/2005/8/layout/hList7#1" loCatId="list" qsTypeId="urn:microsoft.com/office/officeart/2005/8/quickstyle/simple5" qsCatId="simple" csTypeId="urn:microsoft.com/office/officeart/2005/8/colors/colorful1#1" csCatId="colorful" phldr="1"/>
      <dgm:spPr/>
    </dgm:pt>
    <dgm:pt modelId="{291FB409-AA32-4DDB-9DB9-1381D2883DA1}">
      <dgm:prSet phldrT="[Text]" custT="1"/>
      <dgm:spPr/>
      <dgm:t>
        <a:bodyPr/>
        <a:lstStyle/>
        <a:p>
          <a:r>
            <a:rPr lang="lv-LV" sz="1600" b="1" dirty="0">
              <a:latin typeface="Verdana" pitchFamily="34" charset="0"/>
              <a:ea typeface="Verdana" pitchFamily="34" charset="0"/>
              <a:cs typeface="Verdana" pitchFamily="34" charset="0"/>
            </a:rPr>
            <a:t>3.</a:t>
          </a:r>
        </a:p>
        <a:p>
          <a:r>
            <a:rPr lang="en-US" sz="1600" b="1" noProof="0" dirty="0">
              <a:latin typeface="Verdana" pitchFamily="34" charset="0"/>
              <a:ea typeface="Verdana" pitchFamily="34" charset="0"/>
              <a:cs typeface="Verdana" pitchFamily="34" charset="0"/>
            </a:rPr>
            <a:t>Control of health care quality and workability expertise</a:t>
          </a:r>
        </a:p>
      </dgm:t>
    </dgm:pt>
    <dgm:pt modelId="{433CA194-439F-4437-B68A-5AF00FF76B24}" type="parTrans" cxnId="{8832CAE6-BD45-488C-9A08-89B4026D64BF}">
      <dgm:prSet/>
      <dgm:spPr/>
      <dgm:t>
        <a:bodyPr/>
        <a:lstStyle/>
        <a:p>
          <a:endParaRPr lang="en-US" sz="1200" b="1">
            <a:latin typeface="Verdana" pitchFamily="34" charset="0"/>
            <a:ea typeface="Verdana" pitchFamily="34" charset="0"/>
            <a:cs typeface="Verdana" pitchFamily="34" charset="0"/>
          </a:endParaRPr>
        </a:p>
      </dgm:t>
    </dgm:pt>
    <dgm:pt modelId="{3CBD0A13-27D4-4101-BF85-FF98D5391EA2}" type="sibTrans" cxnId="{8832CAE6-BD45-488C-9A08-89B4026D64BF}">
      <dgm:prSet/>
      <dgm:spPr/>
      <dgm:t>
        <a:bodyPr/>
        <a:lstStyle/>
        <a:p>
          <a:endParaRPr lang="en-US" sz="1200" b="1">
            <a:latin typeface="Verdana" pitchFamily="34" charset="0"/>
            <a:ea typeface="Verdana" pitchFamily="34" charset="0"/>
            <a:cs typeface="Verdana" pitchFamily="34" charset="0"/>
          </a:endParaRPr>
        </a:p>
      </dgm:t>
    </dgm:pt>
    <dgm:pt modelId="{10AA78E5-723A-4D53-A693-FD1F8B0D6E66}">
      <dgm:prSet custT="1"/>
      <dgm:spPr/>
      <dgm:t>
        <a:bodyPr/>
        <a:lstStyle/>
        <a:p>
          <a:r>
            <a:rPr lang="lv-LV" sz="1600" b="1" dirty="0">
              <a:latin typeface="Verdana" pitchFamily="34" charset="0"/>
              <a:ea typeface="Verdana" pitchFamily="34" charset="0"/>
              <a:cs typeface="Verdana" pitchFamily="34" charset="0"/>
            </a:rPr>
            <a:t>1.</a:t>
          </a:r>
        </a:p>
        <a:p>
          <a:r>
            <a:rPr lang="en-US" sz="1600" b="1" noProof="0" dirty="0">
              <a:latin typeface="Verdana" pitchFamily="34" charset="0"/>
              <a:ea typeface="Verdana" pitchFamily="34" charset="0"/>
              <a:cs typeface="Verdana" pitchFamily="34" charset="0"/>
            </a:rPr>
            <a:t>Control of </a:t>
          </a:r>
          <a:r>
            <a:rPr lang="lv-LV" sz="1600" b="1" noProof="0" dirty="0">
              <a:latin typeface="Verdana" pitchFamily="34" charset="0"/>
              <a:ea typeface="Verdana" pitchFamily="34" charset="0"/>
              <a:cs typeface="Verdana" pitchFamily="34" charset="0"/>
            </a:rPr>
            <a:t>h</a:t>
          </a:r>
          <a:r>
            <a:rPr lang="en-US" sz="1600" b="1" noProof="0" dirty="0" err="1">
              <a:latin typeface="Verdana" pitchFamily="34" charset="0"/>
              <a:ea typeface="Verdana" pitchFamily="34" charset="0"/>
              <a:cs typeface="Verdana" pitchFamily="34" charset="0"/>
            </a:rPr>
            <a:t>ealthcare</a:t>
          </a:r>
          <a:r>
            <a:rPr lang="en-US" sz="1600" b="1" noProof="0" dirty="0">
              <a:latin typeface="Verdana" pitchFamily="34" charset="0"/>
              <a:ea typeface="Verdana" pitchFamily="34" charset="0"/>
              <a:cs typeface="Verdana" pitchFamily="34" charset="0"/>
            </a:rPr>
            <a:t> institutions</a:t>
          </a:r>
        </a:p>
      </dgm:t>
    </dgm:pt>
    <dgm:pt modelId="{C741D241-FABC-4C28-A2B9-EAB253D6663B}" type="parTrans" cxnId="{BDEDFDB4-EA82-4498-A31D-F4382F841A33}">
      <dgm:prSet/>
      <dgm:spPr/>
      <dgm:t>
        <a:bodyPr/>
        <a:lstStyle/>
        <a:p>
          <a:endParaRPr lang="en-US" sz="1200" b="1">
            <a:latin typeface="Verdana" pitchFamily="34" charset="0"/>
            <a:ea typeface="Verdana" pitchFamily="34" charset="0"/>
            <a:cs typeface="Verdana" pitchFamily="34" charset="0"/>
          </a:endParaRPr>
        </a:p>
      </dgm:t>
    </dgm:pt>
    <dgm:pt modelId="{DC2545E7-4FEA-4193-9F83-6B3EB46D3B1E}" type="sibTrans" cxnId="{BDEDFDB4-EA82-4498-A31D-F4382F841A33}">
      <dgm:prSet/>
      <dgm:spPr/>
      <dgm:t>
        <a:bodyPr/>
        <a:lstStyle/>
        <a:p>
          <a:endParaRPr lang="en-US" sz="1200" b="1">
            <a:latin typeface="Verdana" pitchFamily="34" charset="0"/>
            <a:ea typeface="Verdana" pitchFamily="34" charset="0"/>
            <a:cs typeface="Verdana" pitchFamily="34" charset="0"/>
          </a:endParaRPr>
        </a:p>
      </dgm:t>
    </dgm:pt>
    <dgm:pt modelId="{1BC995AB-177A-4E11-94CC-66AAF9D45708}">
      <dgm:prSet phldrT="[Text]" custT="1"/>
      <dgm:spPr/>
      <dgm:t>
        <a:bodyPr/>
        <a:lstStyle/>
        <a:p>
          <a:endParaRPr lang="lv-LV" sz="1200" b="1" noProof="0" dirty="0">
            <a:latin typeface="Verdana" pitchFamily="34" charset="0"/>
            <a:ea typeface="Verdana" pitchFamily="34" charset="0"/>
            <a:cs typeface="Verdana" pitchFamily="34" charset="0"/>
          </a:endParaRPr>
        </a:p>
        <a:p>
          <a:endParaRPr lang="lv-LV" sz="1100" b="1" noProof="0" dirty="0">
            <a:latin typeface="Verdana" pitchFamily="34" charset="0"/>
            <a:ea typeface="Verdana" pitchFamily="34" charset="0"/>
            <a:cs typeface="Verdana" pitchFamily="34" charset="0"/>
          </a:endParaRPr>
        </a:p>
        <a:p>
          <a:r>
            <a:rPr lang="en-US" sz="1600" b="1" noProof="0" dirty="0">
              <a:latin typeface="Verdana" pitchFamily="34" charset="0"/>
              <a:ea typeface="Verdana" pitchFamily="34" charset="0"/>
              <a:cs typeface="Verdana" pitchFamily="34" charset="0"/>
            </a:rPr>
            <a:t>4.</a:t>
          </a:r>
        </a:p>
        <a:p>
          <a:r>
            <a:rPr lang="en-US" sz="1400" b="1" noProof="0" dirty="0">
              <a:latin typeface="Verdana" pitchFamily="34" charset="0"/>
              <a:ea typeface="Verdana" pitchFamily="34" charset="0"/>
              <a:cs typeface="Verdana" pitchFamily="34" charset="0"/>
            </a:rPr>
            <a:t>Maintenance of register of healthcare Institutions and register of medical practitioners and medical treatment support persons</a:t>
          </a:r>
        </a:p>
      </dgm:t>
    </dgm:pt>
    <dgm:pt modelId="{8F79F1AB-A37E-453C-9D11-BCCE34E1D796}" type="parTrans" cxnId="{5DA34347-FC06-4D4A-8602-37833E0C09DE}">
      <dgm:prSet/>
      <dgm:spPr/>
      <dgm:t>
        <a:bodyPr/>
        <a:lstStyle/>
        <a:p>
          <a:endParaRPr lang="en-US" sz="1200" b="1">
            <a:latin typeface="Verdana" pitchFamily="34" charset="0"/>
            <a:ea typeface="Verdana" pitchFamily="34" charset="0"/>
            <a:cs typeface="Verdana" pitchFamily="34" charset="0"/>
          </a:endParaRPr>
        </a:p>
      </dgm:t>
    </dgm:pt>
    <dgm:pt modelId="{3A941D4B-9EE8-4B4E-86FA-F2D0BC9A876A}" type="sibTrans" cxnId="{5DA34347-FC06-4D4A-8602-37833E0C09DE}">
      <dgm:prSet/>
      <dgm:spPr/>
      <dgm:t>
        <a:bodyPr/>
        <a:lstStyle/>
        <a:p>
          <a:endParaRPr lang="en-US" sz="1200" b="1">
            <a:latin typeface="Verdana" pitchFamily="34" charset="0"/>
            <a:ea typeface="Verdana" pitchFamily="34" charset="0"/>
            <a:cs typeface="Verdana" pitchFamily="34" charset="0"/>
          </a:endParaRPr>
        </a:p>
      </dgm:t>
    </dgm:pt>
    <dgm:pt modelId="{FB0D0814-3CF0-40A7-A839-139669994E09}">
      <dgm:prSet phldrT="[Text]" custT="1"/>
      <dgm:spPr/>
      <dgm:t>
        <a:bodyPr/>
        <a:lstStyle/>
        <a:p>
          <a:endParaRPr lang="lv-LV" sz="1200" b="1" dirty="0">
            <a:latin typeface="Verdana" pitchFamily="34" charset="0"/>
            <a:ea typeface="Verdana" pitchFamily="34" charset="0"/>
            <a:cs typeface="Verdana" pitchFamily="34" charset="0"/>
          </a:endParaRPr>
        </a:p>
        <a:p>
          <a:endParaRPr lang="lv-LV" sz="1200" b="1" dirty="0">
            <a:latin typeface="Verdana" pitchFamily="34" charset="0"/>
            <a:ea typeface="Verdana" pitchFamily="34" charset="0"/>
            <a:cs typeface="Verdana" pitchFamily="34" charset="0"/>
          </a:endParaRPr>
        </a:p>
        <a:p>
          <a:r>
            <a:rPr lang="lv-LV" sz="1400" b="1" dirty="0">
              <a:latin typeface="Verdana" pitchFamily="34" charset="0"/>
              <a:ea typeface="Verdana" pitchFamily="34" charset="0"/>
              <a:cs typeface="Verdana" pitchFamily="34" charset="0"/>
            </a:rPr>
            <a:t>5. </a:t>
          </a:r>
        </a:p>
        <a:p>
          <a:r>
            <a:rPr lang="en-US" sz="1400" b="1" noProof="0" dirty="0">
              <a:latin typeface="Verdana" pitchFamily="34" charset="0"/>
              <a:ea typeface="Verdana" pitchFamily="34" charset="0"/>
              <a:cs typeface="Verdana" pitchFamily="34" charset="0"/>
            </a:rPr>
            <a:t>Control of pharmaceutical market</a:t>
          </a:r>
        </a:p>
        <a:p>
          <a:r>
            <a:rPr lang="en-US" sz="1400" b="1" noProof="0" dirty="0">
              <a:latin typeface="Verdana" pitchFamily="34" charset="0"/>
              <a:ea typeface="Verdana" pitchFamily="34" charset="0"/>
              <a:cs typeface="Verdana" pitchFamily="34" charset="0"/>
            </a:rPr>
            <a:t>Control of advertising of medicinal products</a:t>
          </a:r>
        </a:p>
      </dgm:t>
    </dgm:pt>
    <dgm:pt modelId="{0649C17B-4619-4A52-9E86-7B2DD1539A49}" type="parTrans" cxnId="{C02FEFF9-BE3A-441C-A4D6-59DE9465623B}">
      <dgm:prSet/>
      <dgm:spPr/>
      <dgm:t>
        <a:bodyPr/>
        <a:lstStyle/>
        <a:p>
          <a:endParaRPr lang="en-US" sz="1200" b="1">
            <a:latin typeface="Verdana" pitchFamily="34" charset="0"/>
            <a:ea typeface="Verdana" pitchFamily="34" charset="0"/>
            <a:cs typeface="Verdana" pitchFamily="34" charset="0"/>
          </a:endParaRPr>
        </a:p>
      </dgm:t>
    </dgm:pt>
    <dgm:pt modelId="{B0F4513C-B36D-4CD4-9C93-41E016C952B1}" type="sibTrans" cxnId="{C02FEFF9-BE3A-441C-A4D6-59DE9465623B}">
      <dgm:prSet/>
      <dgm:spPr/>
      <dgm:t>
        <a:bodyPr/>
        <a:lstStyle/>
        <a:p>
          <a:endParaRPr lang="en-US" sz="1200" b="1">
            <a:latin typeface="Verdana" pitchFamily="34" charset="0"/>
            <a:ea typeface="Verdana" pitchFamily="34" charset="0"/>
            <a:cs typeface="Verdana" pitchFamily="34" charset="0"/>
          </a:endParaRPr>
        </a:p>
      </dgm:t>
    </dgm:pt>
    <dgm:pt modelId="{331B44C3-9F15-40BC-B053-A8AA9DB44356}">
      <dgm:prSet phldrT="[Text]" custT="1"/>
      <dgm:spPr/>
      <dgm:t>
        <a:bodyPr/>
        <a:lstStyle/>
        <a:p>
          <a:r>
            <a:rPr lang="lv-LV" sz="1600" b="1" dirty="0">
              <a:latin typeface="Verdana" pitchFamily="34" charset="0"/>
              <a:ea typeface="Verdana" pitchFamily="34" charset="0"/>
              <a:cs typeface="Verdana" pitchFamily="34" charset="0"/>
            </a:rPr>
            <a:t>2.</a:t>
          </a:r>
        </a:p>
        <a:p>
          <a:r>
            <a:rPr lang="en-US" sz="1600" b="1" noProof="0" dirty="0">
              <a:latin typeface="Verdana" pitchFamily="34" charset="0"/>
              <a:ea typeface="Verdana" pitchFamily="34" charset="0"/>
              <a:cs typeface="Verdana" pitchFamily="34" charset="0"/>
            </a:rPr>
            <a:t>Monitoring of the distribution and use of medical devices</a:t>
          </a:r>
        </a:p>
      </dgm:t>
    </dgm:pt>
    <dgm:pt modelId="{D67F58C3-C113-4BEE-9A3B-1C1D6A382ABB}" type="sibTrans" cxnId="{5937DA62-B639-46BA-9A53-5419F9785F10}">
      <dgm:prSet/>
      <dgm:spPr/>
      <dgm:t>
        <a:bodyPr/>
        <a:lstStyle/>
        <a:p>
          <a:endParaRPr lang="en-US" sz="1200" b="1">
            <a:latin typeface="Verdana" pitchFamily="34" charset="0"/>
            <a:ea typeface="Verdana" pitchFamily="34" charset="0"/>
            <a:cs typeface="Verdana" pitchFamily="34" charset="0"/>
          </a:endParaRPr>
        </a:p>
      </dgm:t>
    </dgm:pt>
    <dgm:pt modelId="{0536C943-FB5C-4DCB-B54A-2F4C20064F69}" type="parTrans" cxnId="{5937DA62-B639-46BA-9A53-5419F9785F10}">
      <dgm:prSet/>
      <dgm:spPr/>
      <dgm:t>
        <a:bodyPr/>
        <a:lstStyle/>
        <a:p>
          <a:endParaRPr lang="en-US" sz="1200" b="1">
            <a:latin typeface="Verdana" pitchFamily="34" charset="0"/>
            <a:ea typeface="Verdana" pitchFamily="34" charset="0"/>
            <a:cs typeface="Verdana" pitchFamily="34" charset="0"/>
          </a:endParaRPr>
        </a:p>
      </dgm:t>
    </dgm:pt>
    <dgm:pt modelId="{7870F4CB-FD63-42B7-952B-828D482A3225}" type="pres">
      <dgm:prSet presAssocID="{67EB9ED1-FBDC-4057-A25E-E584E9F72753}" presName="Name0" presStyleCnt="0">
        <dgm:presLayoutVars>
          <dgm:dir/>
          <dgm:resizeHandles val="exact"/>
        </dgm:presLayoutVars>
      </dgm:prSet>
      <dgm:spPr/>
    </dgm:pt>
    <dgm:pt modelId="{F9890403-3A6B-4757-BD32-EB7F47FFD78F}" type="pres">
      <dgm:prSet presAssocID="{67EB9ED1-FBDC-4057-A25E-E584E9F72753}" presName="fgShape" presStyleLbl="fgShp" presStyleIdx="0" presStyleCnt="1"/>
      <dgm:spPr/>
    </dgm:pt>
    <dgm:pt modelId="{33A4B490-EA81-46FC-9BEC-0B80C8EDB32F}" type="pres">
      <dgm:prSet presAssocID="{67EB9ED1-FBDC-4057-A25E-E584E9F72753}" presName="linComp" presStyleCnt="0"/>
      <dgm:spPr/>
    </dgm:pt>
    <dgm:pt modelId="{FBE79547-DDF2-4C02-8E19-1BB669A7096A}" type="pres">
      <dgm:prSet presAssocID="{10AA78E5-723A-4D53-A693-FD1F8B0D6E66}" presName="compNode" presStyleCnt="0"/>
      <dgm:spPr/>
    </dgm:pt>
    <dgm:pt modelId="{DFD75361-C83A-4AE4-A63A-9FD95E234571}" type="pres">
      <dgm:prSet presAssocID="{10AA78E5-723A-4D53-A693-FD1F8B0D6E66}" presName="bkgdShape" presStyleLbl="node1" presStyleIdx="0" presStyleCnt="5"/>
      <dgm:spPr/>
    </dgm:pt>
    <dgm:pt modelId="{9BC02914-502C-4D1C-866D-C9B6C9100D8B}" type="pres">
      <dgm:prSet presAssocID="{10AA78E5-723A-4D53-A693-FD1F8B0D6E66}" presName="nodeTx" presStyleLbl="node1" presStyleIdx="0" presStyleCnt="5">
        <dgm:presLayoutVars>
          <dgm:bulletEnabled val="1"/>
        </dgm:presLayoutVars>
      </dgm:prSet>
      <dgm:spPr/>
    </dgm:pt>
    <dgm:pt modelId="{ADE45DA6-A774-4DED-9D1F-B5E06A362097}" type="pres">
      <dgm:prSet presAssocID="{10AA78E5-723A-4D53-A693-FD1F8B0D6E66}" presName="invisiNode" presStyleLbl="node1" presStyleIdx="0" presStyleCnt="5"/>
      <dgm:spPr/>
    </dgm:pt>
    <dgm:pt modelId="{BD58C45C-732D-4D56-B4D9-1F4E38A41922}" type="pres">
      <dgm:prSet presAssocID="{10AA78E5-723A-4D53-A693-FD1F8B0D6E66}" presName="imagNode" presStyleLbl="fgImgPlace1" presStyleIdx="0" presStyleCnt="5"/>
      <dgm:spPr>
        <a:blipFill rotWithShape="0">
          <a:blip xmlns:r="http://schemas.openxmlformats.org/officeDocument/2006/relationships" r:embed="rId1"/>
          <a:stretch>
            <a:fillRect/>
          </a:stretch>
        </a:blipFill>
      </dgm:spPr>
    </dgm:pt>
    <dgm:pt modelId="{031C32B6-4193-429F-9CB2-FE45B33BFD4D}" type="pres">
      <dgm:prSet presAssocID="{DC2545E7-4FEA-4193-9F83-6B3EB46D3B1E}" presName="sibTrans" presStyleLbl="sibTrans2D1" presStyleIdx="0" presStyleCnt="0"/>
      <dgm:spPr/>
    </dgm:pt>
    <dgm:pt modelId="{3480829C-4EE6-4791-BA11-96C7AFC035F5}" type="pres">
      <dgm:prSet presAssocID="{331B44C3-9F15-40BC-B053-A8AA9DB44356}" presName="compNode" presStyleCnt="0"/>
      <dgm:spPr/>
    </dgm:pt>
    <dgm:pt modelId="{9D2FE09A-25A2-4B32-9F58-3F9F454FA2C8}" type="pres">
      <dgm:prSet presAssocID="{331B44C3-9F15-40BC-B053-A8AA9DB44356}" presName="bkgdShape" presStyleLbl="node1" presStyleIdx="1" presStyleCnt="5"/>
      <dgm:spPr/>
    </dgm:pt>
    <dgm:pt modelId="{A1E46555-8815-4062-97B4-2099B2DFD1B3}" type="pres">
      <dgm:prSet presAssocID="{331B44C3-9F15-40BC-B053-A8AA9DB44356}" presName="nodeTx" presStyleLbl="node1" presStyleIdx="1" presStyleCnt="5">
        <dgm:presLayoutVars>
          <dgm:bulletEnabled val="1"/>
        </dgm:presLayoutVars>
      </dgm:prSet>
      <dgm:spPr/>
    </dgm:pt>
    <dgm:pt modelId="{AB0001F5-C5FF-4F8E-AB65-73121D042FE5}" type="pres">
      <dgm:prSet presAssocID="{331B44C3-9F15-40BC-B053-A8AA9DB44356}" presName="invisiNode" presStyleLbl="node1" presStyleIdx="1" presStyleCnt="5"/>
      <dgm:spPr/>
    </dgm:pt>
    <dgm:pt modelId="{91BB0047-A65F-407D-A5FA-F77D4FE5BD74}" type="pres">
      <dgm:prSet presAssocID="{331B44C3-9F15-40BC-B053-A8AA9DB44356}" presName="imagNode" presStyleLbl="fgImgPlace1" presStyleIdx="1" presStyleCnt="5"/>
      <dgm:spPr>
        <a:blipFill rotWithShape="0">
          <a:blip xmlns:r="http://schemas.openxmlformats.org/officeDocument/2006/relationships" r:embed="rId2"/>
          <a:stretch>
            <a:fillRect/>
          </a:stretch>
        </a:blipFill>
      </dgm:spPr>
    </dgm:pt>
    <dgm:pt modelId="{95A5F321-A177-46F8-8884-2EB9488F08DD}" type="pres">
      <dgm:prSet presAssocID="{D67F58C3-C113-4BEE-9A3B-1C1D6A382ABB}" presName="sibTrans" presStyleLbl="sibTrans2D1" presStyleIdx="0" presStyleCnt="0"/>
      <dgm:spPr/>
    </dgm:pt>
    <dgm:pt modelId="{C5CF2F3E-1B82-4CEA-8308-55130B6D4FDB}" type="pres">
      <dgm:prSet presAssocID="{291FB409-AA32-4DDB-9DB9-1381D2883DA1}" presName="compNode" presStyleCnt="0"/>
      <dgm:spPr/>
    </dgm:pt>
    <dgm:pt modelId="{270F0C55-F126-4684-9AC0-49290ABD65F6}" type="pres">
      <dgm:prSet presAssocID="{291FB409-AA32-4DDB-9DB9-1381D2883DA1}" presName="bkgdShape" presStyleLbl="node1" presStyleIdx="2" presStyleCnt="5"/>
      <dgm:spPr/>
    </dgm:pt>
    <dgm:pt modelId="{15B532F6-B623-4C01-A261-1E7F8067BA51}" type="pres">
      <dgm:prSet presAssocID="{291FB409-AA32-4DDB-9DB9-1381D2883DA1}" presName="nodeTx" presStyleLbl="node1" presStyleIdx="2" presStyleCnt="5">
        <dgm:presLayoutVars>
          <dgm:bulletEnabled val="1"/>
        </dgm:presLayoutVars>
      </dgm:prSet>
      <dgm:spPr/>
    </dgm:pt>
    <dgm:pt modelId="{EFE21665-512D-42D4-AC45-1AA239A5E0CC}" type="pres">
      <dgm:prSet presAssocID="{291FB409-AA32-4DDB-9DB9-1381D2883DA1}" presName="invisiNode" presStyleLbl="node1" presStyleIdx="2" presStyleCnt="5"/>
      <dgm:spPr/>
    </dgm:pt>
    <dgm:pt modelId="{FC64A4EB-035E-4C84-B0B3-08189BCE15C1}" type="pres">
      <dgm:prSet presAssocID="{291FB409-AA32-4DDB-9DB9-1381D2883DA1}" presName="imagNode" presStyleLbl="fgImgPlace1" presStyleIdx="2" presStyleCnt="5"/>
      <dgm:spPr>
        <a:blipFill rotWithShape="0">
          <a:blip xmlns:r="http://schemas.openxmlformats.org/officeDocument/2006/relationships" r:embed="rId3"/>
          <a:stretch>
            <a:fillRect/>
          </a:stretch>
        </a:blipFill>
      </dgm:spPr>
    </dgm:pt>
    <dgm:pt modelId="{39CEE35D-0CB7-4A6C-9122-FDBE4399D466}" type="pres">
      <dgm:prSet presAssocID="{3CBD0A13-27D4-4101-BF85-FF98D5391EA2}" presName="sibTrans" presStyleLbl="sibTrans2D1" presStyleIdx="0" presStyleCnt="0"/>
      <dgm:spPr/>
    </dgm:pt>
    <dgm:pt modelId="{BC1F426E-BB77-42A5-B8C8-0388FEDF74A9}" type="pres">
      <dgm:prSet presAssocID="{1BC995AB-177A-4E11-94CC-66AAF9D45708}" presName="compNode" presStyleCnt="0"/>
      <dgm:spPr/>
    </dgm:pt>
    <dgm:pt modelId="{F17B8D27-A9F8-41D0-929C-867A00787848}" type="pres">
      <dgm:prSet presAssocID="{1BC995AB-177A-4E11-94CC-66AAF9D45708}" presName="bkgdShape" presStyleLbl="node1" presStyleIdx="3" presStyleCnt="5"/>
      <dgm:spPr/>
    </dgm:pt>
    <dgm:pt modelId="{EE8D9EEE-B531-4512-9E26-47B6DE3A21C8}" type="pres">
      <dgm:prSet presAssocID="{1BC995AB-177A-4E11-94CC-66AAF9D45708}" presName="nodeTx" presStyleLbl="node1" presStyleIdx="3" presStyleCnt="5">
        <dgm:presLayoutVars>
          <dgm:bulletEnabled val="1"/>
        </dgm:presLayoutVars>
      </dgm:prSet>
      <dgm:spPr/>
    </dgm:pt>
    <dgm:pt modelId="{88017B83-2E57-4C49-A14F-3CA3ECDF6F90}" type="pres">
      <dgm:prSet presAssocID="{1BC995AB-177A-4E11-94CC-66AAF9D45708}" presName="invisiNode" presStyleLbl="node1" presStyleIdx="3" presStyleCnt="5"/>
      <dgm:spPr/>
    </dgm:pt>
    <dgm:pt modelId="{3D6A218A-78AB-43F9-88A9-7D93D8E6B616}" type="pres">
      <dgm:prSet presAssocID="{1BC995AB-177A-4E11-94CC-66AAF9D45708}" presName="imagNode" presStyleLbl="fgImgPlace1" presStyleIdx="3" presStyleCnt="5"/>
      <dgm:spPr>
        <a:blipFill rotWithShape="0">
          <a:blip xmlns:r="http://schemas.openxmlformats.org/officeDocument/2006/relationships" r:embed="rId4"/>
          <a:stretch>
            <a:fillRect/>
          </a:stretch>
        </a:blipFill>
      </dgm:spPr>
    </dgm:pt>
    <dgm:pt modelId="{C068F974-54AE-433A-A684-6A04DAD5FEB5}" type="pres">
      <dgm:prSet presAssocID="{3A941D4B-9EE8-4B4E-86FA-F2D0BC9A876A}" presName="sibTrans" presStyleLbl="sibTrans2D1" presStyleIdx="0" presStyleCnt="0"/>
      <dgm:spPr/>
    </dgm:pt>
    <dgm:pt modelId="{A328D178-86AF-4F2A-9ED8-E7053145F31A}" type="pres">
      <dgm:prSet presAssocID="{FB0D0814-3CF0-40A7-A839-139669994E09}" presName="compNode" presStyleCnt="0"/>
      <dgm:spPr/>
    </dgm:pt>
    <dgm:pt modelId="{6F955702-DF01-4158-93F6-4BA36DBE0BB3}" type="pres">
      <dgm:prSet presAssocID="{FB0D0814-3CF0-40A7-A839-139669994E09}" presName="bkgdShape" presStyleLbl="node1" presStyleIdx="4" presStyleCnt="5"/>
      <dgm:spPr/>
    </dgm:pt>
    <dgm:pt modelId="{8769E2A0-698C-468F-AAF6-C084E423A51A}" type="pres">
      <dgm:prSet presAssocID="{FB0D0814-3CF0-40A7-A839-139669994E09}" presName="nodeTx" presStyleLbl="node1" presStyleIdx="4" presStyleCnt="5">
        <dgm:presLayoutVars>
          <dgm:bulletEnabled val="1"/>
        </dgm:presLayoutVars>
      </dgm:prSet>
      <dgm:spPr/>
    </dgm:pt>
    <dgm:pt modelId="{462AC302-FD81-42C9-809D-C08B75918FD7}" type="pres">
      <dgm:prSet presAssocID="{FB0D0814-3CF0-40A7-A839-139669994E09}" presName="invisiNode" presStyleLbl="node1" presStyleIdx="4" presStyleCnt="5"/>
      <dgm:spPr/>
    </dgm:pt>
    <dgm:pt modelId="{3C9ED448-1E0F-4DAD-B96D-EAF7E1CE3FB9}" type="pres">
      <dgm:prSet presAssocID="{FB0D0814-3CF0-40A7-A839-139669994E09}" presName="imagNode" presStyleLbl="fgImgPlace1" presStyleIdx="4" presStyleCnt="5"/>
      <dgm:spPr>
        <a:blipFill rotWithShape="0">
          <a:blip xmlns:r="http://schemas.openxmlformats.org/officeDocument/2006/relationships" r:embed="rId5"/>
          <a:stretch>
            <a:fillRect/>
          </a:stretch>
        </a:blipFill>
      </dgm:spPr>
    </dgm:pt>
  </dgm:ptLst>
  <dgm:cxnLst>
    <dgm:cxn modelId="{8EAC920A-2517-4E9D-9FDB-1C9081776688}" type="presOf" srcId="{291FB409-AA32-4DDB-9DB9-1381D2883DA1}" destId="{270F0C55-F126-4684-9AC0-49290ABD65F6}" srcOrd="0" destOrd="0" presId="urn:microsoft.com/office/officeart/2005/8/layout/hList7#1"/>
    <dgm:cxn modelId="{F469360D-5AEC-4A10-A0EC-31045632505C}" type="presOf" srcId="{FB0D0814-3CF0-40A7-A839-139669994E09}" destId="{6F955702-DF01-4158-93F6-4BA36DBE0BB3}" srcOrd="0" destOrd="0" presId="urn:microsoft.com/office/officeart/2005/8/layout/hList7#1"/>
    <dgm:cxn modelId="{9FCA1B24-2663-42E9-A15A-7F6E6B06F35C}" type="presOf" srcId="{FB0D0814-3CF0-40A7-A839-139669994E09}" destId="{8769E2A0-698C-468F-AAF6-C084E423A51A}" srcOrd="1" destOrd="0" presId="urn:microsoft.com/office/officeart/2005/8/layout/hList7#1"/>
    <dgm:cxn modelId="{1E552B41-97A1-4D6E-B1FF-AB7112A483AB}" type="presOf" srcId="{331B44C3-9F15-40BC-B053-A8AA9DB44356}" destId="{9D2FE09A-25A2-4B32-9F58-3F9F454FA2C8}" srcOrd="0" destOrd="0" presId="urn:microsoft.com/office/officeart/2005/8/layout/hList7#1"/>
    <dgm:cxn modelId="{5DA34347-FC06-4D4A-8602-37833E0C09DE}" srcId="{67EB9ED1-FBDC-4057-A25E-E584E9F72753}" destId="{1BC995AB-177A-4E11-94CC-66AAF9D45708}" srcOrd="3" destOrd="0" parTransId="{8F79F1AB-A37E-453C-9D11-BCCE34E1D796}" sibTransId="{3A941D4B-9EE8-4B4E-86FA-F2D0BC9A876A}"/>
    <dgm:cxn modelId="{2A380455-6B32-4FEB-B32F-E7B2C5666EB6}" type="presOf" srcId="{331B44C3-9F15-40BC-B053-A8AA9DB44356}" destId="{A1E46555-8815-4062-97B4-2099B2DFD1B3}" srcOrd="1" destOrd="0" presId="urn:microsoft.com/office/officeart/2005/8/layout/hList7#1"/>
    <dgm:cxn modelId="{A9CCC45C-FFD1-444F-AD09-473E4119526F}" type="presOf" srcId="{10AA78E5-723A-4D53-A693-FD1F8B0D6E66}" destId="{DFD75361-C83A-4AE4-A63A-9FD95E234571}" srcOrd="0" destOrd="0" presId="urn:microsoft.com/office/officeart/2005/8/layout/hList7#1"/>
    <dgm:cxn modelId="{5937DA62-B639-46BA-9A53-5419F9785F10}" srcId="{67EB9ED1-FBDC-4057-A25E-E584E9F72753}" destId="{331B44C3-9F15-40BC-B053-A8AA9DB44356}" srcOrd="1" destOrd="0" parTransId="{0536C943-FB5C-4DCB-B54A-2F4C20064F69}" sibTransId="{D67F58C3-C113-4BEE-9A3B-1C1D6A382ABB}"/>
    <dgm:cxn modelId="{B18B0C63-B46A-400A-B7E4-EBD5290EC0ED}" type="presOf" srcId="{10AA78E5-723A-4D53-A693-FD1F8B0D6E66}" destId="{9BC02914-502C-4D1C-866D-C9B6C9100D8B}" srcOrd="1" destOrd="0" presId="urn:microsoft.com/office/officeart/2005/8/layout/hList7#1"/>
    <dgm:cxn modelId="{C721006A-B0B2-47F6-98A0-C4B8FD71E7F0}" type="presOf" srcId="{291FB409-AA32-4DDB-9DB9-1381D2883DA1}" destId="{15B532F6-B623-4C01-A261-1E7F8067BA51}" srcOrd="1" destOrd="0" presId="urn:microsoft.com/office/officeart/2005/8/layout/hList7#1"/>
    <dgm:cxn modelId="{6DC0E673-5B96-4A56-9D12-7FE2DCD52C1E}" type="presOf" srcId="{DC2545E7-4FEA-4193-9F83-6B3EB46D3B1E}" destId="{031C32B6-4193-429F-9CB2-FE45B33BFD4D}" srcOrd="0" destOrd="0" presId="urn:microsoft.com/office/officeart/2005/8/layout/hList7#1"/>
    <dgm:cxn modelId="{6332BE8E-8F6E-42D2-89D0-E6C7A154A0C2}" type="presOf" srcId="{3A941D4B-9EE8-4B4E-86FA-F2D0BC9A876A}" destId="{C068F974-54AE-433A-A684-6A04DAD5FEB5}" srcOrd="0" destOrd="0" presId="urn:microsoft.com/office/officeart/2005/8/layout/hList7#1"/>
    <dgm:cxn modelId="{702CF4A0-22F6-4A65-8A65-C6F34F13EB76}" type="presOf" srcId="{D67F58C3-C113-4BEE-9A3B-1C1D6A382ABB}" destId="{95A5F321-A177-46F8-8884-2EB9488F08DD}" srcOrd="0" destOrd="0" presId="urn:microsoft.com/office/officeart/2005/8/layout/hList7#1"/>
    <dgm:cxn modelId="{DCDC63A7-2922-4FF6-869C-48219137F3CE}" type="presOf" srcId="{67EB9ED1-FBDC-4057-A25E-E584E9F72753}" destId="{7870F4CB-FD63-42B7-952B-828D482A3225}" srcOrd="0" destOrd="0" presId="urn:microsoft.com/office/officeart/2005/8/layout/hList7#1"/>
    <dgm:cxn modelId="{BDEDFDB4-EA82-4498-A31D-F4382F841A33}" srcId="{67EB9ED1-FBDC-4057-A25E-E584E9F72753}" destId="{10AA78E5-723A-4D53-A693-FD1F8B0D6E66}" srcOrd="0" destOrd="0" parTransId="{C741D241-FABC-4C28-A2B9-EAB253D6663B}" sibTransId="{DC2545E7-4FEA-4193-9F83-6B3EB46D3B1E}"/>
    <dgm:cxn modelId="{8765C7BB-608E-450F-81BE-2A9F2464589D}" type="presOf" srcId="{1BC995AB-177A-4E11-94CC-66AAF9D45708}" destId="{EE8D9EEE-B531-4512-9E26-47B6DE3A21C8}" srcOrd="1" destOrd="0" presId="urn:microsoft.com/office/officeart/2005/8/layout/hList7#1"/>
    <dgm:cxn modelId="{DF9AE6C9-CBA0-4555-9D31-1D478C2B4EE2}" type="presOf" srcId="{3CBD0A13-27D4-4101-BF85-FF98D5391EA2}" destId="{39CEE35D-0CB7-4A6C-9122-FDBE4399D466}" srcOrd="0" destOrd="0" presId="urn:microsoft.com/office/officeart/2005/8/layout/hList7#1"/>
    <dgm:cxn modelId="{C62D07DE-5C1C-4151-B5E4-A02D91B032F7}" type="presOf" srcId="{1BC995AB-177A-4E11-94CC-66AAF9D45708}" destId="{F17B8D27-A9F8-41D0-929C-867A00787848}" srcOrd="0" destOrd="0" presId="urn:microsoft.com/office/officeart/2005/8/layout/hList7#1"/>
    <dgm:cxn modelId="{8832CAE6-BD45-488C-9A08-89B4026D64BF}" srcId="{67EB9ED1-FBDC-4057-A25E-E584E9F72753}" destId="{291FB409-AA32-4DDB-9DB9-1381D2883DA1}" srcOrd="2" destOrd="0" parTransId="{433CA194-439F-4437-B68A-5AF00FF76B24}" sibTransId="{3CBD0A13-27D4-4101-BF85-FF98D5391EA2}"/>
    <dgm:cxn modelId="{C02FEFF9-BE3A-441C-A4D6-59DE9465623B}" srcId="{67EB9ED1-FBDC-4057-A25E-E584E9F72753}" destId="{FB0D0814-3CF0-40A7-A839-139669994E09}" srcOrd="4" destOrd="0" parTransId="{0649C17B-4619-4A52-9E86-7B2DD1539A49}" sibTransId="{B0F4513C-B36D-4CD4-9C93-41E016C952B1}"/>
    <dgm:cxn modelId="{BFEDA243-DCF6-49E1-8BFF-427DD3B07B16}" type="presParOf" srcId="{7870F4CB-FD63-42B7-952B-828D482A3225}" destId="{F9890403-3A6B-4757-BD32-EB7F47FFD78F}" srcOrd="0" destOrd="0" presId="urn:microsoft.com/office/officeart/2005/8/layout/hList7#1"/>
    <dgm:cxn modelId="{EC1AE46F-1F25-4D11-8A1E-64FC379CF9B6}" type="presParOf" srcId="{7870F4CB-FD63-42B7-952B-828D482A3225}" destId="{33A4B490-EA81-46FC-9BEC-0B80C8EDB32F}" srcOrd="1" destOrd="0" presId="urn:microsoft.com/office/officeart/2005/8/layout/hList7#1"/>
    <dgm:cxn modelId="{DD564E50-5CB6-49FC-8EB7-673E1AC7B9D8}" type="presParOf" srcId="{33A4B490-EA81-46FC-9BEC-0B80C8EDB32F}" destId="{FBE79547-DDF2-4C02-8E19-1BB669A7096A}" srcOrd="0" destOrd="0" presId="urn:microsoft.com/office/officeart/2005/8/layout/hList7#1"/>
    <dgm:cxn modelId="{4FA54145-4B33-4173-98E5-404E9058207A}" type="presParOf" srcId="{FBE79547-DDF2-4C02-8E19-1BB669A7096A}" destId="{DFD75361-C83A-4AE4-A63A-9FD95E234571}" srcOrd="0" destOrd="0" presId="urn:microsoft.com/office/officeart/2005/8/layout/hList7#1"/>
    <dgm:cxn modelId="{3FC7C28D-B149-45C1-87D3-62530FF710D6}" type="presParOf" srcId="{FBE79547-DDF2-4C02-8E19-1BB669A7096A}" destId="{9BC02914-502C-4D1C-866D-C9B6C9100D8B}" srcOrd="1" destOrd="0" presId="urn:microsoft.com/office/officeart/2005/8/layout/hList7#1"/>
    <dgm:cxn modelId="{4AA2D9CF-EAF0-4914-99C3-6DB6A75D0449}" type="presParOf" srcId="{FBE79547-DDF2-4C02-8E19-1BB669A7096A}" destId="{ADE45DA6-A774-4DED-9D1F-B5E06A362097}" srcOrd="2" destOrd="0" presId="urn:microsoft.com/office/officeart/2005/8/layout/hList7#1"/>
    <dgm:cxn modelId="{5D5D41A2-8047-4ED5-A619-BEB51DDEC7EE}" type="presParOf" srcId="{FBE79547-DDF2-4C02-8E19-1BB669A7096A}" destId="{BD58C45C-732D-4D56-B4D9-1F4E38A41922}" srcOrd="3" destOrd="0" presId="urn:microsoft.com/office/officeart/2005/8/layout/hList7#1"/>
    <dgm:cxn modelId="{36CBEC23-21D9-46F2-98B6-386BCE0D7C10}" type="presParOf" srcId="{33A4B490-EA81-46FC-9BEC-0B80C8EDB32F}" destId="{031C32B6-4193-429F-9CB2-FE45B33BFD4D}" srcOrd="1" destOrd="0" presId="urn:microsoft.com/office/officeart/2005/8/layout/hList7#1"/>
    <dgm:cxn modelId="{5D81E137-1835-4F1F-B00A-3BAF79AA181D}" type="presParOf" srcId="{33A4B490-EA81-46FC-9BEC-0B80C8EDB32F}" destId="{3480829C-4EE6-4791-BA11-96C7AFC035F5}" srcOrd="2" destOrd="0" presId="urn:microsoft.com/office/officeart/2005/8/layout/hList7#1"/>
    <dgm:cxn modelId="{44F892BA-F05E-456C-827C-C1B5C9A10ACE}" type="presParOf" srcId="{3480829C-4EE6-4791-BA11-96C7AFC035F5}" destId="{9D2FE09A-25A2-4B32-9F58-3F9F454FA2C8}" srcOrd="0" destOrd="0" presId="urn:microsoft.com/office/officeart/2005/8/layout/hList7#1"/>
    <dgm:cxn modelId="{1271DD5B-90F9-4CDB-9570-A158487608AE}" type="presParOf" srcId="{3480829C-4EE6-4791-BA11-96C7AFC035F5}" destId="{A1E46555-8815-4062-97B4-2099B2DFD1B3}" srcOrd="1" destOrd="0" presId="urn:microsoft.com/office/officeart/2005/8/layout/hList7#1"/>
    <dgm:cxn modelId="{4685F136-BE98-4740-8D1F-2B8F49DA11D3}" type="presParOf" srcId="{3480829C-4EE6-4791-BA11-96C7AFC035F5}" destId="{AB0001F5-C5FF-4F8E-AB65-73121D042FE5}" srcOrd="2" destOrd="0" presId="urn:microsoft.com/office/officeart/2005/8/layout/hList7#1"/>
    <dgm:cxn modelId="{09D91001-3524-4E12-B8B6-215EFC0B956C}" type="presParOf" srcId="{3480829C-4EE6-4791-BA11-96C7AFC035F5}" destId="{91BB0047-A65F-407D-A5FA-F77D4FE5BD74}" srcOrd="3" destOrd="0" presId="urn:microsoft.com/office/officeart/2005/8/layout/hList7#1"/>
    <dgm:cxn modelId="{CE541926-97A4-4D77-BD0A-E6DFA64B42A8}" type="presParOf" srcId="{33A4B490-EA81-46FC-9BEC-0B80C8EDB32F}" destId="{95A5F321-A177-46F8-8884-2EB9488F08DD}" srcOrd="3" destOrd="0" presId="urn:microsoft.com/office/officeart/2005/8/layout/hList7#1"/>
    <dgm:cxn modelId="{049011DB-B67A-4621-893C-2561DD372DB2}" type="presParOf" srcId="{33A4B490-EA81-46FC-9BEC-0B80C8EDB32F}" destId="{C5CF2F3E-1B82-4CEA-8308-55130B6D4FDB}" srcOrd="4" destOrd="0" presId="urn:microsoft.com/office/officeart/2005/8/layout/hList7#1"/>
    <dgm:cxn modelId="{ABDDBA64-A6F6-48F3-98D6-E56ADDC331C2}" type="presParOf" srcId="{C5CF2F3E-1B82-4CEA-8308-55130B6D4FDB}" destId="{270F0C55-F126-4684-9AC0-49290ABD65F6}" srcOrd="0" destOrd="0" presId="urn:microsoft.com/office/officeart/2005/8/layout/hList7#1"/>
    <dgm:cxn modelId="{15EF1233-E0F8-498F-855F-2BCFBF5AC4B2}" type="presParOf" srcId="{C5CF2F3E-1B82-4CEA-8308-55130B6D4FDB}" destId="{15B532F6-B623-4C01-A261-1E7F8067BA51}" srcOrd="1" destOrd="0" presId="urn:microsoft.com/office/officeart/2005/8/layout/hList7#1"/>
    <dgm:cxn modelId="{C85E1132-ACAE-4B57-847A-74818CA5685A}" type="presParOf" srcId="{C5CF2F3E-1B82-4CEA-8308-55130B6D4FDB}" destId="{EFE21665-512D-42D4-AC45-1AA239A5E0CC}" srcOrd="2" destOrd="0" presId="urn:microsoft.com/office/officeart/2005/8/layout/hList7#1"/>
    <dgm:cxn modelId="{CD8C8F9A-3D7F-43F6-9213-8474A099BB58}" type="presParOf" srcId="{C5CF2F3E-1B82-4CEA-8308-55130B6D4FDB}" destId="{FC64A4EB-035E-4C84-B0B3-08189BCE15C1}" srcOrd="3" destOrd="0" presId="urn:microsoft.com/office/officeart/2005/8/layout/hList7#1"/>
    <dgm:cxn modelId="{76AF2368-D053-4EE2-BFF9-39EDA6F4D09A}" type="presParOf" srcId="{33A4B490-EA81-46FC-9BEC-0B80C8EDB32F}" destId="{39CEE35D-0CB7-4A6C-9122-FDBE4399D466}" srcOrd="5" destOrd="0" presId="urn:microsoft.com/office/officeart/2005/8/layout/hList7#1"/>
    <dgm:cxn modelId="{06D9153C-680E-4AAC-ADA3-1A46AA18ECBC}" type="presParOf" srcId="{33A4B490-EA81-46FC-9BEC-0B80C8EDB32F}" destId="{BC1F426E-BB77-42A5-B8C8-0388FEDF74A9}" srcOrd="6" destOrd="0" presId="urn:microsoft.com/office/officeart/2005/8/layout/hList7#1"/>
    <dgm:cxn modelId="{C8C02BB5-0474-4B85-97E8-032E0BE73351}" type="presParOf" srcId="{BC1F426E-BB77-42A5-B8C8-0388FEDF74A9}" destId="{F17B8D27-A9F8-41D0-929C-867A00787848}" srcOrd="0" destOrd="0" presId="urn:microsoft.com/office/officeart/2005/8/layout/hList7#1"/>
    <dgm:cxn modelId="{E670E187-3B8B-454A-955E-40C0D1C18A53}" type="presParOf" srcId="{BC1F426E-BB77-42A5-B8C8-0388FEDF74A9}" destId="{EE8D9EEE-B531-4512-9E26-47B6DE3A21C8}" srcOrd="1" destOrd="0" presId="urn:microsoft.com/office/officeart/2005/8/layout/hList7#1"/>
    <dgm:cxn modelId="{1840DF05-23EE-4099-95C9-DFA4B1118C34}" type="presParOf" srcId="{BC1F426E-BB77-42A5-B8C8-0388FEDF74A9}" destId="{88017B83-2E57-4C49-A14F-3CA3ECDF6F90}" srcOrd="2" destOrd="0" presId="urn:microsoft.com/office/officeart/2005/8/layout/hList7#1"/>
    <dgm:cxn modelId="{3E2910C1-0BCE-4ABC-B3DA-EF0D406CCF4D}" type="presParOf" srcId="{BC1F426E-BB77-42A5-B8C8-0388FEDF74A9}" destId="{3D6A218A-78AB-43F9-88A9-7D93D8E6B616}" srcOrd="3" destOrd="0" presId="urn:microsoft.com/office/officeart/2005/8/layout/hList7#1"/>
    <dgm:cxn modelId="{2F18674C-52CB-474A-8D5D-7716FF0D3649}" type="presParOf" srcId="{33A4B490-EA81-46FC-9BEC-0B80C8EDB32F}" destId="{C068F974-54AE-433A-A684-6A04DAD5FEB5}" srcOrd="7" destOrd="0" presId="urn:microsoft.com/office/officeart/2005/8/layout/hList7#1"/>
    <dgm:cxn modelId="{2B41054C-BE5F-4E93-BEE0-B164B12F2046}" type="presParOf" srcId="{33A4B490-EA81-46FC-9BEC-0B80C8EDB32F}" destId="{A328D178-86AF-4F2A-9ED8-E7053145F31A}" srcOrd="8" destOrd="0" presId="urn:microsoft.com/office/officeart/2005/8/layout/hList7#1"/>
    <dgm:cxn modelId="{79D0103C-AAA5-41CF-8DDA-C76F1E7CDCE7}" type="presParOf" srcId="{A328D178-86AF-4F2A-9ED8-E7053145F31A}" destId="{6F955702-DF01-4158-93F6-4BA36DBE0BB3}" srcOrd="0" destOrd="0" presId="urn:microsoft.com/office/officeart/2005/8/layout/hList7#1"/>
    <dgm:cxn modelId="{363865C0-B992-4CDE-9798-A1EBB2114693}" type="presParOf" srcId="{A328D178-86AF-4F2A-9ED8-E7053145F31A}" destId="{8769E2A0-698C-468F-AAF6-C084E423A51A}" srcOrd="1" destOrd="0" presId="urn:microsoft.com/office/officeart/2005/8/layout/hList7#1"/>
    <dgm:cxn modelId="{ACD80E63-3D80-49D9-B3DB-66990668B665}" type="presParOf" srcId="{A328D178-86AF-4F2A-9ED8-E7053145F31A}" destId="{462AC302-FD81-42C9-809D-C08B75918FD7}" srcOrd="2" destOrd="0" presId="urn:microsoft.com/office/officeart/2005/8/layout/hList7#1"/>
    <dgm:cxn modelId="{8C2FF12E-C257-40FB-83D0-6D87909A2249}" type="presParOf" srcId="{A328D178-86AF-4F2A-9ED8-E7053145F31A}" destId="{3C9ED448-1E0F-4DAD-B96D-EAF7E1CE3FB9}"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EB9ED1-FBDC-4057-A25E-E584E9F72753}" type="doc">
      <dgm:prSet loTypeId="urn:microsoft.com/office/officeart/2005/8/layout/hList7#9" loCatId="list" qsTypeId="urn:microsoft.com/office/officeart/2005/8/quickstyle/simple5" qsCatId="simple" csTypeId="urn:microsoft.com/office/officeart/2005/8/colors/accent3_3" csCatId="accent3" phldr="1"/>
      <dgm:spPr/>
    </dgm:pt>
    <dgm:pt modelId="{331B44C3-9F15-40BC-B053-A8AA9DB44356}">
      <dgm:prSet phldrT="[Text]" custT="1"/>
      <dgm:spPr/>
      <dgm:t>
        <a:bodyPr/>
        <a:lstStyle/>
        <a:p>
          <a:r>
            <a:rPr lang="lv-LV" sz="1200" b="1" dirty="0">
              <a:latin typeface="Verdana" pitchFamily="34" charset="0"/>
              <a:ea typeface="Verdana" pitchFamily="34" charset="0"/>
              <a:cs typeface="Verdana" pitchFamily="34" charset="0"/>
            </a:rPr>
            <a:t>2.</a:t>
          </a:r>
        </a:p>
        <a:p>
          <a:r>
            <a:rPr lang="en-US" sz="1200" b="1" noProof="0" dirty="0">
              <a:latin typeface="Verdana" pitchFamily="34" charset="0"/>
              <a:ea typeface="Verdana" pitchFamily="34" charset="0"/>
              <a:cs typeface="Verdana" pitchFamily="34" charset="0"/>
            </a:rPr>
            <a:t>Monitoring of the distribution and use of medical devices</a:t>
          </a:r>
        </a:p>
      </dgm:t>
    </dgm:pt>
    <dgm:pt modelId="{D67F58C3-C113-4BEE-9A3B-1C1D6A382ABB}" type="sibTrans" cxnId="{5937DA62-B639-46BA-9A53-5419F9785F10}">
      <dgm:prSet/>
      <dgm:spPr/>
      <dgm:t>
        <a:bodyPr/>
        <a:lstStyle/>
        <a:p>
          <a:endParaRPr lang="en-US" sz="1200" b="1">
            <a:latin typeface="Verdana" pitchFamily="34" charset="0"/>
            <a:ea typeface="Verdana" pitchFamily="34" charset="0"/>
            <a:cs typeface="Verdana" pitchFamily="34" charset="0"/>
          </a:endParaRPr>
        </a:p>
      </dgm:t>
    </dgm:pt>
    <dgm:pt modelId="{0536C943-FB5C-4DCB-B54A-2F4C20064F69}" type="parTrans" cxnId="{5937DA62-B639-46BA-9A53-5419F9785F10}">
      <dgm:prSet/>
      <dgm:spPr/>
      <dgm:t>
        <a:bodyPr/>
        <a:lstStyle/>
        <a:p>
          <a:endParaRPr lang="en-US" sz="1200" b="1">
            <a:latin typeface="Verdana" pitchFamily="34" charset="0"/>
            <a:ea typeface="Verdana" pitchFamily="34" charset="0"/>
            <a:cs typeface="Verdana" pitchFamily="34" charset="0"/>
          </a:endParaRPr>
        </a:p>
      </dgm:t>
    </dgm:pt>
    <dgm:pt modelId="{7870F4CB-FD63-42B7-952B-828D482A3225}" type="pres">
      <dgm:prSet presAssocID="{67EB9ED1-FBDC-4057-A25E-E584E9F72753}" presName="Name0" presStyleCnt="0">
        <dgm:presLayoutVars>
          <dgm:dir/>
          <dgm:resizeHandles val="exact"/>
        </dgm:presLayoutVars>
      </dgm:prSet>
      <dgm:spPr/>
    </dgm:pt>
    <dgm:pt modelId="{F9890403-3A6B-4757-BD32-EB7F47FFD78F}" type="pres">
      <dgm:prSet presAssocID="{67EB9ED1-FBDC-4057-A25E-E584E9F72753}" presName="fgShape" presStyleLbl="fgShp" presStyleIdx="0" presStyleCnt="1"/>
      <dgm:spPr/>
    </dgm:pt>
    <dgm:pt modelId="{33A4B490-EA81-46FC-9BEC-0B80C8EDB32F}" type="pres">
      <dgm:prSet presAssocID="{67EB9ED1-FBDC-4057-A25E-E584E9F72753}" presName="linComp" presStyleCnt="0"/>
      <dgm:spPr/>
    </dgm:pt>
    <dgm:pt modelId="{3480829C-4EE6-4791-BA11-96C7AFC035F5}" type="pres">
      <dgm:prSet presAssocID="{331B44C3-9F15-40BC-B053-A8AA9DB44356}" presName="compNode" presStyleCnt="0"/>
      <dgm:spPr/>
    </dgm:pt>
    <dgm:pt modelId="{9D2FE09A-25A2-4B32-9F58-3F9F454FA2C8}" type="pres">
      <dgm:prSet presAssocID="{331B44C3-9F15-40BC-B053-A8AA9DB44356}" presName="bkgdShape" presStyleLbl="node1" presStyleIdx="0" presStyleCnt="1"/>
      <dgm:spPr/>
    </dgm:pt>
    <dgm:pt modelId="{A1E46555-8815-4062-97B4-2099B2DFD1B3}" type="pres">
      <dgm:prSet presAssocID="{331B44C3-9F15-40BC-B053-A8AA9DB44356}" presName="nodeTx" presStyleLbl="node1" presStyleIdx="0" presStyleCnt="1">
        <dgm:presLayoutVars>
          <dgm:bulletEnabled val="1"/>
        </dgm:presLayoutVars>
      </dgm:prSet>
      <dgm:spPr/>
    </dgm:pt>
    <dgm:pt modelId="{AB0001F5-C5FF-4F8E-AB65-73121D042FE5}" type="pres">
      <dgm:prSet presAssocID="{331B44C3-9F15-40BC-B053-A8AA9DB44356}" presName="invisiNode" presStyleLbl="node1" presStyleIdx="0" presStyleCnt="1"/>
      <dgm:spPr/>
    </dgm:pt>
    <dgm:pt modelId="{91BB0047-A65F-407D-A5FA-F77D4FE5BD74}" type="pres">
      <dgm:prSet presAssocID="{331B44C3-9F15-40BC-B053-A8AA9DB44356}" presName="imagNode" presStyleLbl="fgImgPlace1" presStyleIdx="0" presStyleCnt="1"/>
      <dgm:spPr>
        <a:blipFill rotWithShape="0">
          <a:blip xmlns:r="http://schemas.openxmlformats.org/officeDocument/2006/relationships" r:embed="rId1"/>
          <a:stretch>
            <a:fillRect/>
          </a:stretch>
        </a:blipFill>
      </dgm:spPr>
    </dgm:pt>
  </dgm:ptLst>
  <dgm:cxnLst>
    <dgm:cxn modelId="{C2914B1E-D0A5-41EF-AB57-74CA8D1BBB69}" type="presOf" srcId="{331B44C3-9F15-40BC-B053-A8AA9DB44356}" destId="{A1E46555-8815-4062-97B4-2099B2DFD1B3}" srcOrd="1" destOrd="0" presId="urn:microsoft.com/office/officeart/2005/8/layout/hList7#9"/>
    <dgm:cxn modelId="{5937DA62-B639-46BA-9A53-5419F9785F10}" srcId="{67EB9ED1-FBDC-4057-A25E-E584E9F72753}" destId="{331B44C3-9F15-40BC-B053-A8AA9DB44356}" srcOrd="0" destOrd="0" parTransId="{0536C943-FB5C-4DCB-B54A-2F4C20064F69}" sibTransId="{D67F58C3-C113-4BEE-9A3B-1C1D6A382ABB}"/>
    <dgm:cxn modelId="{121F50A7-3228-492E-8706-7CE099E579CA}" type="presOf" srcId="{331B44C3-9F15-40BC-B053-A8AA9DB44356}" destId="{9D2FE09A-25A2-4B32-9F58-3F9F454FA2C8}" srcOrd="0" destOrd="0" presId="urn:microsoft.com/office/officeart/2005/8/layout/hList7#9"/>
    <dgm:cxn modelId="{B37F7CD8-0463-4B7F-A0C3-901A7736EEA6}" type="presOf" srcId="{67EB9ED1-FBDC-4057-A25E-E584E9F72753}" destId="{7870F4CB-FD63-42B7-952B-828D482A3225}" srcOrd="0" destOrd="0" presId="urn:microsoft.com/office/officeart/2005/8/layout/hList7#9"/>
    <dgm:cxn modelId="{E279B816-FBC7-4D1A-8B6A-C35D700AD26D}" type="presParOf" srcId="{7870F4CB-FD63-42B7-952B-828D482A3225}" destId="{F9890403-3A6B-4757-BD32-EB7F47FFD78F}" srcOrd="0" destOrd="0" presId="urn:microsoft.com/office/officeart/2005/8/layout/hList7#9"/>
    <dgm:cxn modelId="{EFD1A58A-14B0-4456-8FB4-06796901C23B}" type="presParOf" srcId="{7870F4CB-FD63-42B7-952B-828D482A3225}" destId="{33A4B490-EA81-46FC-9BEC-0B80C8EDB32F}" srcOrd="1" destOrd="0" presId="urn:microsoft.com/office/officeart/2005/8/layout/hList7#9"/>
    <dgm:cxn modelId="{3B55E03D-D221-4A0F-A708-77619CDC6485}" type="presParOf" srcId="{33A4B490-EA81-46FC-9BEC-0B80C8EDB32F}" destId="{3480829C-4EE6-4791-BA11-96C7AFC035F5}" srcOrd="0" destOrd="0" presId="urn:microsoft.com/office/officeart/2005/8/layout/hList7#9"/>
    <dgm:cxn modelId="{51676E00-B1C8-455A-9237-BD0B522D661F}" type="presParOf" srcId="{3480829C-4EE6-4791-BA11-96C7AFC035F5}" destId="{9D2FE09A-25A2-4B32-9F58-3F9F454FA2C8}" srcOrd="0" destOrd="0" presId="urn:microsoft.com/office/officeart/2005/8/layout/hList7#9"/>
    <dgm:cxn modelId="{6F49FAD7-C49C-451F-A28B-0B80BEBE289B}" type="presParOf" srcId="{3480829C-4EE6-4791-BA11-96C7AFC035F5}" destId="{A1E46555-8815-4062-97B4-2099B2DFD1B3}" srcOrd="1" destOrd="0" presId="urn:microsoft.com/office/officeart/2005/8/layout/hList7#9"/>
    <dgm:cxn modelId="{8C57EC51-D197-4287-8615-2EA8D37DA28A}" type="presParOf" srcId="{3480829C-4EE6-4791-BA11-96C7AFC035F5}" destId="{AB0001F5-C5FF-4F8E-AB65-73121D042FE5}" srcOrd="2" destOrd="0" presId="urn:microsoft.com/office/officeart/2005/8/layout/hList7#9"/>
    <dgm:cxn modelId="{454D9565-8AF6-48A9-ADDB-A7B71E2FBD05}" type="presParOf" srcId="{3480829C-4EE6-4791-BA11-96C7AFC035F5}" destId="{91BB0047-A65F-407D-A5FA-F77D4FE5BD74}" srcOrd="3" destOrd="0" presId="urn:microsoft.com/office/officeart/2005/8/layout/hList7#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EB9ED1-FBDC-4057-A25E-E584E9F72753}" type="doc">
      <dgm:prSet loTypeId="urn:microsoft.com/office/officeart/2005/8/layout/hList7#10" loCatId="list" qsTypeId="urn:microsoft.com/office/officeart/2005/8/quickstyle/simple5" qsCatId="simple" csTypeId="urn:microsoft.com/office/officeart/2005/8/colors/accent4_3" csCatId="accent4" phldr="1"/>
      <dgm:spPr/>
    </dgm:pt>
    <dgm:pt modelId="{291FB409-AA32-4DDB-9DB9-1381D2883DA1}">
      <dgm:prSet phldrT="[Text]" custT="1"/>
      <dgm:spPr/>
      <dgm:t>
        <a:bodyPr/>
        <a:lstStyle/>
        <a:p>
          <a:r>
            <a:rPr lang="lv-LV" sz="1600" b="1" dirty="0">
              <a:latin typeface="Verdana" pitchFamily="34" charset="0"/>
              <a:ea typeface="Verdana" pitchFamily="34" charset="0"/>
              <a:cs typeface="Verdana" pitchFamily="34" charset="0"/>
            </a:rPr>
            <a:t>3.</a:t>
          </a:r>
        </a:p>
        <a:p>
          <a:r>
            <a:rPr lang="en-US" sz="1600" b="1" noProof="0" dirty="0">
              <a:latin typeface="Verdana" pitchFamily="34" charset="0"/>
              <a:ea typeface="Verdana" pitchFamily="34" charset="0"/>
              <a:cs typeface="Verdana" pitchFamily="34" charset="0"/>
            </a:rPr>
            <a:t>Control of health care quality and workability expertise</a:t>
          </a:r>
          <a:endParaRPr lang="lv-LV" sz="1600" b="1" dirty="0">
            <a:latin typeface="Verdana" pitchFamily="34" charset="0"/>
            <a:ea typeface="Verdana" pitchFamily="34" charset="0"/>
            <a:cs typeface="Verdana" pitchFamily="34" charset="0"/>
          </a:endParaRPr>
        </a:p>
      </dgm:t>
    </dgm:pt>
    <dgm:pt modelId="{433CA194-439F-4437-B68A-5AF00FF76B24}" type="parTrans" cxnId="{8832CAE6-BD45-488C-9A08-89B4026D64BF}">
      <dgm:prSet/>
      <dgm:spPr/>
      <dgm:t>
        <a:bodyPr/>
        <a:lstStyle/>
        <a:p>
          <a:endParaRPr lang="en-US" sz="1200" b="1">
            <a:latin typeface="Verdana" pitchFamily="34" charset="0"/>
            <a:ea typeface="Verdana" pitchFamily="34" charset="0"/>
            <a:cs typeface="Verdana" pitchFamily="34" charset="0"/>
          </a:endParaRPr>
        </a:p>
      </dgm:t>
    </dgm:pt>
    <dgm:pt modelId="{3CBD0A13-27D4-4101-BF85-FF98D5391EA2}" type="sibTrans" cxnId="{8832CAE6-BD45-488C-9A08-89B4026D64BF}">
      <dgm:prSet/>
      <dgm:spPr/>
      <dgm:t>
        <a:bodyPr/>
        <a:lstStyle/>
        <a:p>
          <a:endParaRPr lang="en-US" sz="1200" b="1">
            <a:latin typeface="Verdana" pitchFamily="34" charset="0"/>
            <a:ea typeface="Verdana" pitchFamily="34" charset="0"/>
            <a:cs typeface="Verdana" pitchFamily="34" charset="0"/>
          </a:endParaRPr>
        </a:p>
      </dgm:t>
    </dgm:pt>
    <dgm:pt modelId="{7870F4CB-FD63-42B7-952B-828D482A3225}" type="pres">
      <dgm:prSet presAssocID="{67EB9ED1-FBDC-4057-A25E-E584E9F72753}" presName="Name0" presStyleCnt="0">
        <dgm:presLayoutVars>
          <dgm:dir/>
          <dgm:resizeHandles val="exact"/>
        </dgm:presLayoutVars>
      </dgm:prSet>
      <dgm:spPr/>
    </dgm:pt>
    <dgm:pt modelId="{F9890403-3A6B-4757-BD32-EB7F47FFD78F}" type="pres">
      <dgm:prSet presAssocID="{67EB9ED1-FBDC-4057-A25E-E584E9F72753}" presName="fgShape" presStyleLbl="fgShp" presStyleIdx="0" presStyleCnt="1"/>
      <dgm:spPr/>
    </dgm:pt>
    <dgm:pt modelId="{33A4B490-EA81-46FC-9BEC-0B80C8EDB32F}" type="pres">
      <dgm:prSet presAssocID="{67EB9ED1-FBDC-4057-A25E-E584E9F72753}" presName="linComp" presStyleCnt="0"/>
      <dgm:spPr/>
    </dgm:pt>
    <dgm:pt modelId="{C5CF2F3E-1B82-4CEA-8308-55130B6D4FDB}" type="pres">
      <dgm:prSet presAssocID="{291FB409-AA32-4DDB-9DB9-1381D2883DA1}" presName="compNode" presStyleCnt="0"/>
      <dgm:spPr/>
    </dgm:pt>
    <dgm:pt modelId="{270F0C55-F126-4684-9AC0-49290ABD65F6}" type="pres">
      <dgm:prSet presAssocID="{291FB409-AA32-4DDB-9DB9-1381D2883DA1}" presName="bkgdShape" presStyleLbl="node1" presStyleIdx="0" presStyleCnt="1"/>
      <dgm:spPr/>
    </dgm:pt>
    <dgm:pt modelId="{15B532F6-B623-4C01-A261-1E7F8067BA51}" type="pres">
      <dgm:prSet presAssocID="{291FB409-AA32-4DDB-9DB9-1381D2883DA1}" presName="nodeTx" presStyleLbl="node1" presStyleIdx="0" presStyleCnt="1">
        <dgm:presLayoutVars>
          <dgm:bulletEnabled val="1"/>
        </dgm:presLayoutVars>
      </dgm:prSet>
      <dgm:spPr/>
    </dgm:pt>
    <dgm:pt modelId="{EFE21665-512D-42D4-AC45-1AA239A5E0CC}" type="pres">
      <dgm:prSet presAssocID="{291FB409-AA32-4DDB-9DB9-1381D2883DA1}" presName="invisiNode" presStyleLbl="node1" presStyleIdx="0" presStyleCnt="1"/>
      <dgm:spPr/>
    </dgm:pt>
    <dgm:pt modelId="{FC64A4EB-035E-4C84-B0B3-08189BCE15C1}" type="pres">
      <dgm:prSet presAssocID="{291FB409-AA32-4DDB-9DB9-1381D2883DA1}" presName="imagNode" presStyleLbl="fgImgPlace1" presStyleIdx="0" presStyleCnt="1"/>
      <dgm:spPr>
        <a:blipFill rotWithShape="0">
          <a:blip xmlns:r="http://schemas.openxmlformats.org/officeDocument/2006/relationships" r:embed="rId1"/>
          <a:stretch>
            <a:fillRect/>
          </a:stretch>
        </a:blipFill>
      </dgm:spPr>
    </dgm:pt>
  </dgm:ptLst>
  <dgm:cxnLst>
    <dgm:cxn modelId="{6B5E6C09-357E-4A57-BA48-B6F26F12CEF0}" type="presOf" srcId="{291FB409-AA32-4DDB-9DB9-1381D2883DA1}" destId="{15B532F6-B623-4C01-A261-1E7F8067BA51}" srcOrd="1" destOrd="0" presId="urn:microsoft.com/office/officeart/2005/8/layout/hList7#10"/>
    <dgm:cxn modelId="{AD003E0B-E6BE-47DD-88BA-F520050DF0FA}" type="presOf" srcId="{291FB409-AA32-4DDB-9DB9-1381D2883DA1}" destId="{270F0C55-F126-4684-9AC0-49290ABD65F6}" srcOrd="0" destOrd="0" presId="urn:microsoft.com/office/officeart/2005/8/layout/hList7#10"/>
    <dgm:cxn modelId="{F8C14149-8097-4249-8A83-C5330856FF03}" type="presOf" srcId="{67EB9ED1-FBDC-4057-A25E-E584E9F72753}" destId="{7870F4CB-FD63-42B7-952B-828D482A3225}" srcOrd="0" destOrd="0" presId="urn:microsoft.com/office/officeart/2005/8/layout/hList7#10"/>
    <dgm:cxn modelId="{8832CAE6-BD45-488C-9A08-89B4026D64BF}" srcId="{67EB9ED1-FBDC-4057-A25E-E584E9F72753}" destId="{291FB409-AA32-4DDB-9DB9-1381D2883DA1}" srcOrd="0" destOrd="0" parTransId="{433CA194-439F-4437-B68A-5AF00FF76B24}" sibTransId="{3CBD0A13-27D4-4101-BF85-FF98D5391EA2}"/>
    <dgm:cxn modelId="{2DAE6077-C402-4C78-94ED-F55C9745C583}" type="presParOf" srcId="{7870F4CB-FD63-42B7-952B-828D482A3225}" destId="{F9890403-3A6B-4757-BD32-EB7F47FFD78F}" srcOrd="0" destOrd="0" presId="urn:microsoft.com/office/officeart/2005/8/layout/hList7#10"/>
    <dgm:cxn modelId="{74A6E461-575B-4015-9230-D271EC917E8B}" type="presParOf" srcId="{7870F4CB-FD63-42B7-952B-828D482A3225}" destId="{33A4B490-EA81-46FC-9BEC-0B80C8EDB32F}" srcOrd="1" destOrd="0" presId="urn:microsoft.com/office/officeart/2005/8/layout/hList7#10"/>
    <dgm:cxn modelId="{75F4BD3B-A5B4-48B3-9825-AECB160B9601}" type="presParOf" srcId="{33A4B490-EA81-46FC-9BEC-0B80C8EDB32F}" destId="{C5CF2F3E-1B82-4CEA-8308-55130B6D4FDB}" srcOrd="0" destOrd="0" presId="urn:microsoft.com/office/officeart/2005/8/layout/hList7#10"/>
    <dgm:cxn modelId="{F7523AAD-779D-4B14-947F-B4C9B4BCAB99}" type="presParOf" srcId="{C5CF2F3E-1B82-4CEA-8308-55130B6D4FDB}" destId="{270F0C55-F126-4684-9AC0-49290ABD65F6}" srcOrd="0" destOrd="0" presId="urn:microsoft.com/office/officeart/2005/8/layout/hList7#10"/>
    <dgm:cxn modelId="{765020B7-A014-4820-B4BF-E273CCB43357}" type="presParOf" srcId="{C5CF2F3E-1B82-4CEA-8308-55130B6D4FDB}" destId="{15B532F6-B623-4C01-A261-1E7F8067BA51}" srcOrd="1" destOrd="0" presId="urn:microsoft.com/office/officeart/2005/8/layout/hList7#10"/>
    <dgm:cxn modelId="{2999EC0C-7E68-4911-84FF-70AA60A1DED5}" type="presParOf" srcId="{C5CF2F3E-1B82-4CEA-8308-55130B6D4FDB}" destId="{EFE21665-512D-42D4-AC45-1AA239A5E0CC}" srcOrd="2" destOrd="0" presId="urn:microsoft.com/office/officeart/2005/8/layout/hList7#10"/>
    <dgm:cxn modelId="{D2D6AC60-5BF4-46AD-926E-52D1CDE4E643}" type="presParOf" srcId="{C5CF2F3E-1B82-4CEA-8308-55130B6D4FDB}" destId="{FC64A4EB-035E-4C84-B0B3-08189BCE15C1}" srcOrd="3" destOrd="0" presId="urn:microsoft.com/office/officeart/2005/8/layout/hList7#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7EB9ED1-FBDC-4057-A25E-E584E9F72753}" type="doc">
      <dgm:prSet loTypeId="urn:microsoft.com/office/officeart/2005/8/layout/hList7#11" loCatId="list" qsTypeId="urn:microsoft.com/office/officeart/2005/8/quickstyle/simple5" qsCatId="simple" csTypeId="urn:microsoft.com/office/officeart/2005/8/colors/accent4_3" csCatId="accent4" phldr="1"/>
      <dgm:spPr/>
    </dgm:pt>
    <dgm:pt modelId="{291FB409-AA32-4DDB-9DB9-1381D2883DA1}">
      <dgm:prSet phldrT="[Text]" custT="1"/>
      <dgm:spPr/>
      <dgm:t>
        <a:bodyPr/>
        <a:lstStyle/>
        <a:p>
          <a:r>
            <a:rPr lang="lv-LV" sz="1600" b="1" dirty="0">
              <a:latin typeface="Verdana" pitchFamily="34" charset="0"/>
              <a:ea typeface="Verdana" pitchFamily="34" charset="0"/>
              <a:cs typeface="Verdana" pitchFamily="34" charset="0"/>
            </a:rPr>
            <a:t>3.</a:t>
          </a:r>
        </a:p>
        <a:p>
          <a:r>
            <a:rPr lang="en-US" sz="1600" b="1" noProof="0" dirty="0">
              <a:latin typeface="Verdana" pitchFamily="34" charset="0"/>
              <a:ea typeface="Verdana" pitchFamily="34" charset="0"/>
              <a:cs typeface="Verdana" pitchFamily="34" charset="0"/>
            </a:rPr>
            <a:t>Control of health care quality and workability expertise</a:t>
          </a:r>
          <a:endParaRPr lang="lv-LV" sz="1600" b="1" dirty="0">
            <a:latin typeface="Verdana" pitchFamily="34" charset="0"/>
            <a:ea typeface="Verdana" pitchFamily="34" charset="0"/>
            <a:cs typeface="Verdana" pitchFamily="34" charset="0"/>
          </a:endParaRPr>
        </a:p>
      </dgm:t>
    </dgm:pt>
    <dgm:pt modelId="{433CA194-439F-4437-B68A-5AF00FF76B24}" type="parTrans" cxnId="{8832CAE6-BD45-488C-9A08-89B4026D64BF}">
      <dgm:prSet/>
      <dgm:spPr/>
      <dgm:t>
        <a:bodyPr/>
        <a:lstStyle/>
        <a:p>
          <a:endParaRPr lang="en-US" sz="1200" b="1">
            <a:latin typeface="Verdana" pitchFamily="34" charset="0"/>
            <a:ea typeface="Verdana" pitchFamily="34" charset="0"/>
            <a:cs typeface="Verdana" pitchFamily="34" charset="0"/>
          </a:endParaRPr>
        </a:p>
      </dgm:t>
    </dgm:pt>
    <dgm:pt modelId="{3CBD0A13-27D4-4101-BF85-FF98D5391EA2}" type="sibTrans" cxnId="{8832CAE6-BD45-488C-9A08-89B4026D64BF}">
      <dgm:prSet/>
      <dgm:spPr/>
      <dgm:t>
        <a:bodyPr/>
        <a:lstStyle/>
        <a:p>
          <a:endParaRPr lang="en-US" sz="1200" b="1">
            <a:latin typeface="Verdana" pitchFamily="34" charset="0"/>
            <a:ea typeface="Verdana" pitchFamily="34" charset="0"/>
            <a:cs typeface="Verdana" pitchFamily="34" charset="0"/>
          </a:endParaRPr>
        </a:p>
      </dgm:t>
    </dgm:pt>
    <dgm:pt modelId="{7870F4CB-FD63-42B7-952B-828D482A3225}" type="pres">
      <dgm:prSet presAssocID="{67EB9ED1-FBDC-4057-A25E-E584E9F72753}" presName="Name0" presStyleCnt="0">
        <dgm:presLayoutVars>
          <dgm:dir/>
          <dgm:resizeHandles val="exact"/>
        </dgm:presLayoutVars>
      </dgm:prSet>
      <dgm:spPr/>
    </dgm:pt>
    <dgm:pt modelId="{F9890403-3A6B-4757-BD32-EB7F47FFD78F}" type="pres">
      <dgm:prSet presAssocID="{67EB9ED1-FBDC-4057-A25E-E584E9F72753}" presName="fgShape" presStyleLbl="fgShp" presStyleIdx="0" presStyleCnt="1"/>
      <dgm:spPr/>
    </dgm:pt>
    <dgm:pt modelId="{33A4B490-EA81-46FC-9BEC-0B80C8EDB32F}" type="pres">
      <dgm:prSet presAssocID="{67EB9ED1-FBDC-4057-A25E-E584E9F72753}" presName="linComp" presStyleCnt="0"/>
      <dgm:spPr/>
    </dgm:pt>
    <dgm:pt modelId="{C5CF2F3E-1B82-4CEA-8308-55130B6D4FDB}" type="pres">
      <dgm:prSet presAssocID="{291FB409-AA32-4DDB-9DB9-1381D2883DA1}" presName="compNode" presStyleCnt="0"/>
      <dgm:spPr/>
    </dgm:pt>
    <dgm:pt modelId="{270F0C55-F126-4684-9AC0-49290ABD65F6}" type="pres">
      <dgm:prSet presAssocID="{291FB409-AA32-4DDB-9DB9-1381D2883DA1}" presName="bkgdShape" presStyleLbl="node1" presStyleIdx="0" presStyleCnt="1" custLinFactNeighborY="3224"/>
      <dgm:spPr/>
    </dgm:pt>
    <dgm:pt modelId="{15B532F6-B623-4C01-A261-1E7F8067BA51}" type="pres">
      <dgm:prSet presAssocID="{291FB409-AA32-4DDB-9DB9-1381D2883DA1}" presName="nodeTx" presStyleLbl="node1" presStyleIdx="0" presStyleCnt="1">
        <dgm:presLayoutVars>
          <dgm:bulletEnabled val="1"/>
        </dgm:presLayoutVars>
      </dgm:prSet>
      <dgm:spPr/>
    </dgm:pt>
    <dgm:pt modelId="{EFE21665-512D-42D4-AC45-1AA239A5E0CC}" type="pres">
      <dgm:prSet presAssocID="{291FB409-AA32-4DDB-9DB9-1381D2883DA1}" presName="invisiNode" presStyleLbl="node1" presStyleIdx="0" presStyleCnt="1"/>
      <dgm:spPr/>
    </dgm:pt>
    <dgm:pt modelId="{FC64A4EB-035E-4C84-B0B3-08189BCE15C1}" type="pres">
      <dgm:prSet presAssocID="{291FB409-AA32-4DDB-9DB9-1381D2883DA1}" presName="imagNode" presStyleLbl="fgImgPlace1" presStyleIdx="0" presStyleCnt="1"/>
      <dgm:spPr>
        <a:blipFill rotWithShape="0">
          <a:blip xmlns:r="http://schemas.openxmlformats.org/officeDocument/2006/relationships" r:embed="rId1"/>
          <a:stretch>
            <a:fillRect/>
          </a:stretch>
        </a:blipFill>
      </dgm:spPr>
    </dgm:pt>
  </dgm:ptLst>
  <dgm:cxnLst>
    <dgm:cxn modelId="{1B5F005C-F497-47A6-ADDD-9839ED5479D7}" type="presOf" srcId="{67EB9ED1-FBDC-4057-A25E-E584E9F72753}" destId="{7870F4CB-FD63-42B7-952B-828D482A3225}" srcOrd="0" destOrd="0" presId="urn:microsoft.com/office/officeart/2005/8/layout/hList7#11"/>
    <dgm:cxn modelId="{5125BD8D-E901-4E2E-9D1E-8594F1433D74}" type="presOf" srcId="{291FB409-AA32-4DDB-9DB9-1381D2883DA1}" destId="{270F0C55-F126-4684-9AC0-49290ABD65F6}" srcOrd="0" destOrd="0" presId="urn:microsoft.com/office/officeart/2005/8/layout/hList7#11"/>
    <dgm:cxn modelId="{4D7BCCB4-2211-4DA3-9CE6-C5D733A41680}" type="presOf" srcId="{291FB409-AA32-4DDB-9DB9-1381D2883DA1}" destId="{15B532F6-B623-4C01-A261-1E7F8067BA51}" srcOrd="1" destOrd="0" presId="urn:microsoft.com/office/officeart/2005/8/layout/hList7#11"/>
    <dgm:cxn modelId="{8832CAE6-BD45-488C-9A08-89B4026D64BF}" srcId="{67EB9ED1-FBDC-4057-A25E-E584E9F72753}" destId="{291FB409-AA32-4DDB-9DB9-1381D2883DA1}" srcOrd="0" destOrd="0" parTransId="{433CA194-439F-4437-B68A-5AF00FF76B24}" sibTransId="{3CBD0A13-27D4-4101-BF85-FF98D5391EA2}"/>
    <dgm:cxn modelId="{8DDF4D9C-B457-4201-93B3-DEEF0BD2D9CB}" type="presParOf" srcId="{7870F4CB-FD63-42B7-952B-828D482A3225}" destId="{F9890403-3A6B-4757-BD32-EB7F47FFD78F}" srcOrd="0" destOrd="0" presId="urn:microsoft.com/office/officeart/2005/8/layout/hList7#11"/>
    <dgm:cxn modelId="{52C92327-B9EE-49EC-9E14-54FCE70E74D8}" type="presParOf" srcId="{7870F4CB-FD63-42B7-952B-828D482A3225}" destId="{33A4B490-EA81-46FC-9BEC-0B80C8EDB32F}" srcOrd="1" destOrd="0" presId="urn:microsoft.com/office/officeart/2005/8/layout/hList7#11"/>
    <dgm:cxn modelId="{CB4FEE82-AE4C-47A8-92AA-1F622E9DE850}" type="presParOf" srcId="{33A4B490-EA81-46FC-9BEC-0B80C8EDB32F}" destId="{C5CF2F3E-1B82-4CEA-8308-55130B6D4FDB}" srcOrd="0" destOrd="0" presId="urn:microsoft.com/office/officeart/2005/8/layout/hList7#11"/>
    <dgm:cxn modelId="{3F20228F-8C84-4F23-804B-8110BB44AE39}" type="presParOf" srcId="{C5CF2F3E-1B82-4CEA-8308-55130B6D4FDB}" destId="{270F0C55-F126-4684-9AC0-49290ABD65F6}" srcOrd="0" destOrd="0" presId="urn:microsoft.com/office/officeart/2005/8/layout/hList7#11"/>
    <dgm:cxn modelId="{4E16A969-7453-4C78-9520-ABA7986B0FD5}" type="presParOf" srcId="{C5CF2F3E-1B82-4CEA-8308-55130B6D4FDB}" destId="{15B532F6-B623-4C01-A261-1E7F8067BA51}" srcOrd="1" destOrd="0" presId="urn:microsoft.com/office/officeart/2005/8/layout/hList7#11"/>
    <dgm:cxn modelId="{1F9200AE-CE68-45FB-8300-3955E0B19C78}" type="presParOf" srcId="{C5CF2F3E-1B82-4CEA-8308-55130B6D4FDB}" destId="{EFE21665-512D-42D4-AC45-1AA239A5E0CC}" srcOrd="2" destOrd="0" presId="urn:microsoft.com/office/officeart/2005/8/layout/hList7#11"/>
    <dgm:cxn modelId="{CFC0DFA1-2527-4B40-AE24-1EDA66AF0CFE}" type="presParOf" srcId="{C5CF2F3E-1B82-4CEA-8308-55130B6D4FDB}" destId="{FC64A4EB-035E-4C84-B0B3-08189BCE15C1}" srcOrd="3" destOrd="0" presId="urn:microsoft.com/office/officeart/2005/8/layout/hList7#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7EB9ED1-FBDC-4057-A25E-E584E9F72753}" type="doc">
      <dgm:prSet loTypeId="urn:microsoft.com/office/officeart/2005/8/layout/hList7#12" loCatId="list" qsTypeId="urn:microsoft.com/office/officeart/2005/8/quickstyle/simple5" qsCatId="simple" csTypeId="urn:microsoft.com/office/officeart/2005/8/colors/accent4_3" csCatId="accent4" phldr="1"/>
      <dgm:spPr/>
    </dgm:pt>
    <dgm:pt modelId="{291FB409-AA32-4DDB-9DB9-1381D2883DA1}">
      <dgm:prSet phldrT="[Text]" custT="1"/>
      <dgm:spPr/>
      <dgm:t>
        <a:bodyPr/>
        <a:lstStyle/>
        <a:p>
          <a:r>
            <a:rPr lang="lv-LV" sz="1600" b="1" dirty="0">
              <a:latin typeface="Verdana" pitchFamily="34" charset="0"/>
              <a:ea typeface="Verdana" pitchFamily="34" charset="0"/>
              <a:cs typeface="Verdana" pitchFamily="34" charset="0"/>
            </a:rPr>
            <a:t>3.</a:t>
          </a:r>
        </a:p>
        <a:p>
          <a:r>
            <a:rPr lang="lv-LV" sz="1600" b="1" dirty="0" err="1">
              <a:latin typeface="Verdana" pitchFamily="34" charset="0"/>
              <a:ea typeface="Verdana" pitchFamily="34" charset="0"/>
              <a:cs typeface="Verdana" pitchFamily="34" charset="0"/>
            </a:rPr>
            <a:t>Monitoring</a:t>
          </a:r>
          <a:r>
            <a:rPr lang="lv-LV" sz="1600" b="1" dirty="0">
              <a:latin typeface="Verdana" pitchFamily="34" charset="0"/>
              <a:ea typeface="Verdana" pitchFamily="34" charset="0"/>
              <a:cs typeface="Verdana" pitchFamily="34" charset="0"/>
            </a:rPr>
            <a:t> </a:t>
          </a:r>
          <a:r>
            <a:rPr lang="lv-LV" sz="1600" b="1" dirty="0" err="1">
              <a:latin typeface="Verdana" pitchFamily="34" charset="0"/>
              <a:ea typeface="Verdana" pitchFamily="34" charset="0"/>
              <a:cs typeface="Verdana" pitchFamily="34" charset="0"/>
            </a:rPr>
            <a:t>of</a:t>
          </a:r>
          <a:r>
            <a:rPr lang="lv-LV" sz="1600" b="1" dirty="0">
              <a:latin typeface="Verdana" pitchFamily="34" charset="0"/>
              <a:ea typeface="Verdana" pitchFamily="34" charset="0"/>
              <a:cs typeface="Verdana" pitchFamily="34" charset="0"/>
            </a:rPr>
            <a:t> </a:t>
          </a:r>
          <a:r>
            <a:rPr lang="lv-LV" sz="1600" b="1" dirty="0" err="1">
              <a:latin typeface="Verdana" pitchFamily="34" charset="0"/>
              <a:ea typeface="Verdana" pitchFamily="34" charset="0"/>
              <a:cs typeface="Verdana" pitchFamily="34" charset="0"/>
            </a:rPr>
            <a:t>health</a:t>
          </a:r>
          <a:r>
            <a:rPr lang="lv-LV" sz="1600" b="1" dirty="0">
              <a:latin typeface="Verdana" pitchFamily="34" charset="0"/>
              <a:ea typeface="Verdana" pitchFamily="34" charset="0"/>
              <a:cs typeface="Verdana" pitchFamily="34" charset="0"/>
            </a:rPr>
            <a:t> </a:t>
          </a:r>
          <a:r>
            <a:rPr lang="lv-LV" sz="1600" b="1" dirty="0" err="1">
              <a:latin typeface="Verdana" pitchFamily="34" charset="0"/>
              <a:ea typeface="Verdana" pitchFamily="34" charset="0"/>
              <a:cs typeface="Verdana" pitchFamily="34" charset="0"/>
            </a:rPr>
            <a:t>care</a:t>
          </a:r>
          <a:r>
            <a:rPr lang="lv-LV" sz="1600" b="1" dirty="0">
              <a:latin typeface="Verdana" pitchFamily="34" charset="0"/>
              <a:ea typeface="Verdana" pitchFamily="34" charset="0"/>
              <a:cs typeface="Verdana" pitchFamily="34" charset="0"/>
            </a:rPr>
            <a:t> </a:t>
          </a:r>
          <a:r>
            <a:rPr lang="lv-LV" sz="1600" b="1" dirty="0" err="1">
              <a:latin typeface="Verdana" pitchFamily="34" charset="0"/>
              <a:ea typeface="Verdana" pitchFamily="34" charset="0"/>
              <a:cs typeface="Verdana" pitchFamily="34" charset="0"/>
            </a:rPr>
            <a:t>quality</a:t>
          </a:r>
          <a:r>
            <a:rPr lang="lv-LV" sz="1600" b="1" dirty="0">
              <a:latin typeface="Verdana" pitchFamily="34" charset="0"/>
              <a:ea typeface="Verdana" pitchFamily="34" charset="0"/>
              <a:cs typeface="Verdana" pitchFamily="34" charset="0"/>
            </a:rPr>
            <a:t> </a:t>
          </a:r>
          <a:r>
            <a:rPr lang="lv-LV" sz="1600" b="1" dirty="0" err="1">
              <a:latin typeface="Verdana" pitchFamily="34" charset="0"/>
              <a:ea typeface="Verdana" pitchFamily="34" charset="0"/>
              <a:cs typeface="Verdana" pitchFamily="34" charset="0"/>
            </a:rPr>
            <a:t>and</a:t>
          </a:r>
          <a:r>
            <a:rPr lang="lv-LV" sz="1600" b="1" dirty="0">
              <a:latin typeface="Verdana" pitchFamily="34" charset="0"/>
              <a:ea typeface="Verdana" pitchFamily="34" charset="0"/>
              <a:cs typeface="Verdana" pitchFamily="34" charset="0"/>
            </a:rPr>
            <a:t> </a:t>
          </a:r>
          <a:r>
            <a:rPr lang="lv-LV" sz="1600" b="1" dirty="0" err="1">
              <a:latin typeface="Verdana" pitchFamily="34" charset="0"/>
              <a:ea typeface="Verdana" pitchFamily="34" charset="0"/>
              <a:cs typeface="Verdana" pitchFamily="34" charset="0"/>
            </a:rPr>
            <a:t>health</a:t>
          </a:r>
          <a:r>
            <a:rPr lang="lv-LV" sz="1600" b="1" dirty="0">
              <a:latin typeface="Verdana" pitchFamily="34" charset="0"/>
              <a:ea typeface="Verdana" pitchFamily="34" charset="0"/>
              <a:cs typeface="Verdana" pitchFamily="34" charset="0"/>
            </a:rPr>
            <a:t> </a:t>
          </a:r>
          <a:r>
            <a:rPr lang="lv-LV" sz="1600" b="1" dirty="0" err="1">
              <a:latin typeface="Verdana" pitchFamily="34" charset="0"/>
              <a:ea typeface="Verdana" pitchFamily="34" charset="0"/>
              <a:cs typeface="Verdana" pitchFamily="34" charset="0"/>
            </a:rPr>
            <a:t>assessment</a:t>
          </a:r>
          <a:endParaRPr lang="en-US" sz="1600" b="1" dirty="0">
            <a:latin typeface="Verdana" pitchFamily="34" charset="0"/>
            <a:ea typeface="Verdana" pitchFamily="34" charset="0"/>
            <a:cs typeface="Verdana" pitchFamily="34" charset="0"/>
          </a:endParaRPr>
        </a:p>
      </dgm:t>
    </dgm:pt>
    <dgm:pt modelId="{433CA194-439F-4437-B68A-5AF00FF76B24}" type="parTrans" cxnId="{8832CAE6-BD45-488C-9A08-89B4026D64BF}">
      <dgm:prSet/>
      <dgm:spPr/>
      <dgm:t>
        <a:bodyPr/>
        <a:lstStyle/>
        <a:p>
          <a:endParaRPr lang="en-US" sz="1200" b="1">
            <a:latin typeface="Verdana" pitchFamily="34" charset="0"/>
            <a:ea typeface="Verdana" pitchFamily="34" charset="0"/>
            <a:cs typeface="Verdana" pitchFamily="34" charset="0"/>
          </a:endParaRPr>
        </a:p>
      </dgm:t>
    </dgm:pt>
    <dgm:pt modelId="{3CBD0A13-27D4-4101-BF85-FF98D5391EA2}" type="sibTrans" cxnId="{8832CAE6-BD45-488C-9A08-89B4026D64BF}">
      <dgm:prSet/>
      <dgm:spPr/>
      <dgm:t>
        <a:bodyPr/>
        <a:lstStyle/>
        <a:p>
          <a:endParaRPr lang="en-US" sz="1200" b="1">
            <a:latin typeface="Verdana" pitchFamily="34" charset="0"/>
            <a:ea typeface="Verdana" pitchFamily="34" charset="0"/>
            <a:cs typeface="Verdana" pitchFamily="34" charset="0"/>
          </a:endParaRPr>
        </a:p>
      </dgm:t>
    </dgm:pt>
    <dgm:pt modelId="{7870F4CB-FD63-42B7-952B-828D482A3225}" type="pres">
      <dgm:prSet presAssocID="{67EB9ED1-FBDC-4057-A25E-E584E9F72753}" presName="Name0" presStyleCnt="0">
        <dgm:presLayoutVars>
          <dgm:dir/>
          <dgm:resizeHandles val="exact"/>
        </dgm:presLayoutVars>
      </dgm:prSet>
      <dgm:spPr/>
    </dgm:pt>
    <dgm:pt modelId="{F9890403-3A6B-4757-BD32-EB7F47FFD78F}" type="pres">
      <dgm:prSet presAssocID="{67EB9ED1-FBDC-4057-A25E-E584E9F72753}" presName="fgShape" presStyleLbl="fgShp" presStyleIdx="0" presStyleCnt="1"/>
      <dgm:spPr/>
    </dgm:pt>
    <dgm:pt modelId="{33A4B490-EA81-46FC-9BEC-0B80C8EDB32F}" type="pres">
      <dgm:prSet presAssocID="{67EB9ED1-FBDC-4057-A25E-E584E9F72753}" presName="linComp" presStyleCnt="0"/>
      <dgm:spPr/>
    </dgm:pt>
    <dgm:pt modelId="{C5CF2F3E-1B82-4CEA-8308-55130B6D4FDB}" type="pres">
      <dgm:prSet presAssocID="{291FB409-AA32-4DDB-9DB9-1381D2883DA1}" presName="compNode" presStyleCnt="0"/>
      <dgm:spPr/>
    </dgm:pt>
    <dgm:pt modelId="{270F0C55-F126-4684-9AC0-49290ABD65F6}" type="pres">
      <dgm:prSet presAssocID="{291FB409-AA32-4DDB-9DB9-1381D2883DA1}" presName="bkgdShape" presStyleLbl="node1" presStyleIdx="0" presStyleCnt="1"/>
      <dgm:spPr/>
    </dgm:pt>
    <dgm:pt modelId="{15B532F6-B623-4C01-A261-1E7F8067BA51}" type="pres">
      <dgm:prSet presAssocID="{291FB409-AA32-4DDB-9DB9-1381D2883DA1}" presName="nodeTx" presStyleLbl="node1" presStyleIdx="0" presStyleCnt="1">
        <dgm:presLayoutVars>
          <dgm:bulletEnabled val="1"/>
        </dgm:presLayoutVars>
      </dgm:prSet>
      <dgm:spPr/>
    </dgm:pt>
    <dgm:pt modelId="{EFE21665-512D-42D4-AC45-1AA239A5E0CC}" type="pres">
      <dgm:prSet presAssocID="{291FB409-AA32-4DDB-9DB9-1381D2883DA1}" presName="invisiNode" presStyleLbl="node1" presStyleIdx="0" presStyleCnt="1"/>
      <dgm:spPr/>
    </dgm:pt>
    <dgm:pt modelId="{FC64A4EB-035E-4C84-B0B3-08189BCE15C1}" type="pres">
      <dgm:prSet presAssocID="{291FB409-AA32-4DDB-9DB9-1381D2883DA1}" presName="imagNode" presStyleLbl="fgImgPlace1" presStyleIdx="0" presStyleCnt="1"/>
      <dgm:spPr>
        <a:blipFill rotWithShape="0">
          <a:blip xmlns:r="http://schemas.openxmlformats.org/officeDocument/2006/relationships" r:embed="rId1"/>
          <a:stretch>
            <a:fillRect/>
          </a:stretch>
        </a:blipFill>
      </dgm:spPr>
    </dgm:pt>
  </dgm:ptLst>
  <dgm:cxnLst>
    <dgm:cxn modelId="{D0FF8C67-5D88-401F-9B4A-33F84F102956}" type="presOf" srcId="{67EB9ED1-FBDC-4057-A25E-E584E9F72753}" destId="{7870F4CB-FD63-42B7-952B-828D482A3225}" srcOrd="0" destOrd="0" presId="urn:microsoft.com/office/officeart/2005/8/layout/hList7#12"/>
    <dgm:cxn modelId="{DD70E6BE-9818-4BE2-A028-5F42F3271EA5}" type="presOf" srcId="{291FB409-AA32-4DDB-9DB9-1381D2883DA1}" destId="{15B532F6-B623-4C01-A261-1E7F8067BA51}" srcOrd="1" destOrd="0" presId="urn:microsoft.com/office/officeart/2005/8/layout/hList7#12"/>
    <dgm:cxn modelId="{17B029D9-7B4C-4AA1-B3C2-50D83B6292D4}" type="presOf" srcId="{291FB409-AA32-4DDB-9DB9-1381D2883DA1}" destId="{270F0C55-F126-4684-9AC0-49290ABD65F6}" srcOrd="0" destOrd="0" presId="urn:microsoft.com/office/officeart/2005/8/layout/hList7#12"/>
    <dgm:cxn modelId="{8832CAE6-BD45-488C-9A08-89B4026D64BF}" srcId="{67EB9ED1-FBDC-4057-A25E-E584E9F72753}" destId="{291FB409-AA32-4DDB-9DB9-1381D2883DA1}" srcOrd="0" destOrd="0" parTransId="{433CA194-439F-4437-B68A-5AF00FF76B24}" sibTransId="{3CBD0A13-27D4-4101-BF85-FF98D5391EA2}"/>
    <dgm:cxn modelId="{D9C2E55A-09DF-43E7-B3D8-429689359ABB}" type="presParOf" srcId="{7870F4CB-FD63-42B7-952B-828D482A3225}" destId="{F9890403-3A6B-4757-BD32-EB7F47FFD78F}" srcOrd="0" destOrd="0" presId="urn:microsoft.com/office/officeart/2005/8/layout/hList7#12"/>
    <dgm:cxn modelId="{DBDA1743-18C9-45EE-AC1C-5753F92FFF2F}" type="presParOf" srcId="{7870F4CB-FD63-42B7-952B-828D482A3225}" destId="{33A4B490-EA81-46FC-9BEC-0B80C8EDB32F}" srcOrd="1" destOrd="0" presId="urn:microsoft.com/office/officeart/2005/8/layout/hList7#12"/>
    <dgm:cxn modelId="{A8447521-66A1-40F6-8D24-95845788CC64}" type="presParOf" srcId="{33A4B490-EA81-46FC-9BEC-0B80C8EDB32F}" destId="{C5CF2F3E-1B82-4CEA-8308-55130B6D4FDB}" srcOrd="0" destOrd="0" presId="urn:microsoft.com/office/officeart/2005/8/layout/hList7#12"/>
    <dgm:cxn modelId="{B274559F-8F33-4E48-BEEA-720F05FDCE62}" type="presParOf" srcId="{C5CF2F3E-1B82-4CEA-8308-55130B6D4FDB}" destId="{270F0C55-F126-4684-9AC0-49290ABD65F6}" srcOrd="0" destOrd="0" presId="urn:microsoft.com/office/officeart/2005/8/layout/hList7#12"/>
    <dgm:cxn modelId="{3601FDE9-089A-4031-A319-5C758BD75C89}" type="presParOf" srcId="{C5CF2F3E-1B82-4CEA-8308-55130B6D4FDB}" destId="{15B532F6-B623-4C01-A261-1E7F8067BA51}" srcOrd="1" destOrd="0" presId="urn:microsoft.com/office/officeart/2005/8/layout/hList7#12"/>
    <dgm:cxn modelId="{5E541919-117A-427A-A818-87C96A7EC3B1}" type="presParOf" srcId="{C5CF2F3E-1B82-4CEA-8308-55130B6D4FDB}" destId="{EFE21665-512D-42D4-AC45-1AA239A5E0CC}" srcOrd="2" destOrd="0" presId="urn:microsoft.com/office/officeart/2005/8/layout/hList7#12"/>
    <dgm:cxn modelId="{9DCFAB09-0751-45F0-91FE-118BC8CBC54E}" type="presParOf" srcId="{C5CF2F3E-1B82-4CEA-8308-55130B6D4FDB}" destId="{FC64A4EB-035E-4C84-B0B3-08189BCE15C1}" srcOrd="3" destOrd="0" presId="urn:microsoft.com/office/officeart/2005/8/layout/hList7#1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7EB9ED1-FBDC-4057-A25E-E584E9F72753}" type="doc">
      <dgm:prSet loTypeId="urn:microsoft.com/office/officeart/2005/8/layout/hList7#13" loCatId="list" qsTypeId="urn:microsoft.com/office/officeart/2005/8/quickstyle/simple5" qsCatId="simple" csTypeId="urn:microsoft.com/office/officeart/2005/8/colors/accent4_3" csCatId="accent4" phldr="1"/>
      <dgm:spPr/>
    </dgm:pt>
    <dgm:pt modelId="{291FB409-AA32-4DDB-9DB9-1381D2883DA1}">
      <dgm:prSet phldrT="[Text]" custT="1"/>
      <dgm:spPr/>
      <dgm:t>
        <a:bodyPr/>
        <a:lstStyle/>
        <a:p>
          <a:r>
            <a:rPr lang="lv-LV" sz="1600" b="1" dirty="0">
              <a:latin typeface="Verdana" pitchFamily="34" charset="0"/>
              <a:ea typeface="Verdana" pitchFamily="34" charset="0"/>
              <a:cs typeface="Verdana" pitchFamily="34" charset="0"/>
            </a:rPr>
            <a:t>3. </a:t>
          </a:r>
        </a:p>
        <a:p>
          <a:r>
            <a:rPr lang="en-US" sz="1600" b="1" noProof="0" dirty="0">
              <a:latin typeface="Verdana" pitchFamily="34" charset="0"/>
              <a:ea typeface="Verdana" pitchFamily="34" charset="0"/>
              <a:cs typeface="Verdana" pitchFamily="34" charset="0"/>
            </a:rPr>
            <a:t>Control of health care quality and workability expertise</a:t>
          </a:r>
          <a:r>
            <a:rPr lang="lv-LV" sz="1600" b="1" dirty="0">
              <a:latin typeface="Verdana" pitchFamily="34" charset="0"/>
              <a:ea typeface="Verdana" pitchFamily="34" charset="0"/>
              <a:cs typeface="Verdana" pitchFamily="34" charset="0"/>
            </a:rPr>
            <a:t> </a:t>
          </a:r>
        </a:p>
      </dgm:t>
    </dgm:pt>
    <dgm:pt modelId="{433CA194-439F-4437-B68A-5AF00FF76B24}" type="parTrans" cxnId="{8832CAE6-BD45-488C-9A08-89B4026D64BF}">
      <dgm:prSet/>
      <dgm:spPr/>
      <dgm:t>
        <a:bodyPr/>
        <a:lstStyle/>
        <a:p>
          <a:endParaRPr lang="en-US" sz="1200" b="1">
            <a:latin typeface="Verdana" pitchFamily="34" charset="0"/>
            <a:ea typeface="Verdana" pitchFamily="34" charset="0"/>
            <a:cs typeface="Verdana" pitchFamily="34" charset="0"/>
          </a:endParaRPr>
        </a:p>
      </dgm:t>
    </dgm:pt>
    <dgm:pt modelId="{3CBD0A13-27D4-4101-BF85-FF98D5391EA2}" type="sibTrans" cxnId="{8832CAE6-BD45-488C-9A08-89B4026D64BF}">
      <dgm:prSet/>
      <dgm:spPr/>
      <dgm:t>
        <a:bodyPr/>
        <a:lstStyle/>
        <a:p>
          <a:endParaRPr lang="en-US" sz="1200" b="1">
            <a:latin typeface="Verdana" pitchFamily="34" charset="0"/>
            <a:ea typeface="Verdana" pitchFamily="34" charset="0"/>
            <a:cs typeface="Verdana" pitchFamily="34" charset="0"/>
          </a:endParaRPr>
        </a:p>
      </dgm:t>
    </dgm:pt>
    <dgm:pt modelId="{7870F4CB-FD63-42B7-952B-828D482A3225}" type="pres">
      <dgm:prSet presAssocID="{67EB9ED1-FBDC-4057-A25E-E584E9F72753}" presName="Name0" presStyleCnt="0">
        <dgm:presLayoutVars>
          <dgm:dir/>
          <dgm:resizeHandles val="exact"/>
        </dgm:presLayoutVars>
      </dgm:prSet>
      <dgm:spPr/>
    </dgm:pt>
    <dgm:pt modelId="{F9890403-3A6B-4757-BD32-EB7F47FFD78F}" type="pres">
      <dgm:prSet presAssocID="{67EB9ED1-FBDC-4057-A25E-E584E9F72753}" presName="fgShape" presStyleLbl="fgShp" presStyleIdx="0" presStyleCnt="1"/>
      <dgm:spPr/>
    </dgm:pt>
    <dgm:pt modelId="{33A4B490-EA81-46FC-9BEC-0B80C8EDB32F}" type="pres">
      <dgm:prSet presAssocID="{67EB9ED1-FBDC-4057-A25E-E584E9F72753}" presName="linComp" presStyleCnt="0"/>
      <dgm:spPr/>
    </dgm:pt>
    <dgm:pt modelId="{C5CF2F3E-1B82-4CEA-8308-55130B6D4FDB}" type="pres">
      <dgm:prSet presAssocID="{291FB409-AA32-4DDB-9DB9-1381D2883DA1}" presName="compNode" presStyleCnt="0"/>
      <dgm:spPr/>
    </dgm:pt>
    <dgm:pt modelId="{270F0C55-F126-4684-9AC0-49290ABD65F6}" type="pres">
      <dgm:prSet presAssocID="{291FB409-AA32-4DDB-9DB9-1381D2883DA1}" presName="bkgdShape" presStyleLbl="node1" presStyleIdx="0" presStyleCnt="1"/>
      <dgm:spPr/>
    </dgm:pt>
    <dgm:pt modelId="{15B532F6-B623-4C01-A261-1E7F8067BA51}" type="pres">
      <dgm:prSet presAssocID="{291FB409-AA32-4DDB-9DB9-1381D2883DA1}" presName="nodeTx" presStyleLbl="node1" presStyleIdx="0" presStyleCnt="1">
        <dgm:presLayoutVars>
          <dgm:bulletEnabled val="1"/>
        </dgm:presLayoutVars>
      </dgm:prSet>
      <dgm:spPr/>
    </dgm:pt>
    <dgm:pt modelId="{EFE21665-512D-42D4-AC45-1AA239A5E0CC}" type="pres">
      <dgm:prSet presAssocID="{291FB409-AA32-4DDB-9DB9-1381D2883DA1}" presName="invisiNode" presStyleLbl="node1" presStyleIdx="0" presStyleCnt="1"/>
      <dgm:spPr/>
    </dgm:pt>
    <dgm:pt modelId="{FC64A4EB-035E-4C84-B0B3-08189BCE15C1}" type="pres">
      <dgm:prSet presAssocID="{291FB409-AA32-4DDB-9DB9-1381D2883DA1}" presName="imagNode" presStyleLbl="fgImgPlace1" presStyleIdx="0" presStyleCnt="1"/>
      <dgm:spPr>
        <a:blipFill rotWithShape="0">
          <a:blip xmlns:r="http://schemas.openxmlformats.org/officeDocument/2006/relationships" r:embed="rId1"/>
          <a:stretch>
            <a:fillRect/>
          </a:stretch>
        </a:blipFill>
      </dgm:spPr>
    </dgm:pt>
  </dgm:ptLst>
  <dgm:cxnLst>
    <dgm:cxn modelId="{43BA6C4D-037A-4E47-A465-A03321EF92F2}" type="presOf" srcId="{291FB409-AA32-4DDB-9DB9-1381D2883DA1}" destId="{270F0C55-F126-4684-9AC0-49290ABD65F6}" srcOrd="0" destOrd="0" presId="urn:microsoft.com/office/officeart/2005/8/layout/hList7#13"/>
    <dgm:cxn modelId="{9D4ABF5D-A690-4221-B257-859696212074}" type="presOf" srcId="{291FB409-AA32-4DDB-9DB9-1381D2883DA1}" destId="{15B532F6-B623-4C01-A261-1E7F8067BA51}" srcOrd="1" destOrd="0" presId="urn:microsoft.com/office/officeart/2005/8/layout/hList7#13"/>
    <dgm:cxn modelId="{9C2AE0A1-D1BB-415D-8ABC-84B4B3B49259}" type="presOf" srcId="{67EB9ED1-FBDC-4057-A25E-E584E9F72753}" destId="{7870F4CB-FD63-42B7-952B-828D482A3225}" srcOrd="0" destOrd="0" presId="urn:microsoft.com/office/officeart/2005/8/layout/hList7#13"/>
    <dgm:cxn modelId="{8832CAE6-BD45-488C-9A08-89B4026D64BF}" srcId="{67EB9ED1-FBDC-4057-A25E-E584E9F72753}" destId="{291FB409-AA32-4DDB-9DB9-1381D2883DA1}" srcOrd="0" destOrd="0" parTransId="{433CA194-439F-4437-B68A-5AF00FF76B24}" sibTransId="{3CBD0A13-27D4-4101-BF85-FF98D5391EA2}"/>
    <dgm:cxn modelId="{8F80655A-EFF6-41D7-BAFE-CA984C00E7B4}" type="presParOf" srcId="{7870F4CB-FD63-42B7-952B-828D482A3225}" destId="{F9890403-3A6B-4757-BD32-EB7F47FFD78F}" srcOrd="0" destOrd="0" presId="urn:microsoft.com/office/officeart/2005/8/layout/hList7#13"/>
    <dgm:cxn modelId="{8B2D8CE8-9249-40E7-95CB-9223E175F515}" type="presParOf" srcId="{7870F4CB-FD63-42B7-952B-828D482A3225}" destId="{33A4B490-EA81-46FC-9BEC-0B80C8EDB32F}" srcOrd="1" destOrd="0" presId="urn:microsoft.com/office/officeart/2005/8/layout/hList7#13"/>
    <dgm:cxn modelId="{D5D4981B-5D51-4B0B-980E-ACD9C97F86E0}" type="presParOf" srcId="{33A4B490-EA81-46FC-9BEC-0B80C8EDB32F}" destId="{C5CF2F3E-1B82-4CEA-8308-55130B6D4FDB}" srcOrd="0" destOrd="0" presId="urn:microsoft.com/office/officeart/2005/8/layout/hList7#13"/>
    <dgm:cxn modelId="{A6B9037D-7E7B-47D8-921C-7EFA5B63CCF3}" type="presParOf" srcId="{C5CF2F3E-1B82-4CEA-8308-55130B6D4FDB}" destId="{270F0C55-F126-4684-9AC0-49290ABD65F6}" srcOrd="0" destOrd="0" presId="urn:microsoft.com/office/officeart/2005/8/layout/hList7#13"/>
    <dgm:cxn modelId="{DD9DF2F8-A2F1-400A-B98E-F7A7CDBAEB45}" type="presParOf" srcId="{C5CF2F3E-1B82-4CEA-8308-55130B6D4FDB}" destId="{15B532F6-B623-4C01-A261-1E7F8067BA51}" srcOrd="1" destOrd="0" presId="urn:microsoft.com/office/officeart/2005/8/layout/hList7#13"/>
    <dgm:cxn modelId="{44EA6E50-C2C9-4722-A4F9-C88AB27CA93B}" type="presParOf" srcId="{C5CF2F3E-1B82-4CEA-8308-55130B6D4FDB}" destId="{EFE21665-512D-42D4-AC45-1AA239A5E0CC}" srcOrd="2" destOrd="0" presId="urn:microsoft.com/office/officeart/2005/8/layout/hList7#13"/>
    <dgm:cxn modelId="{E1F4354E-2520-4F4A-BD86-70CE30EED59E}" type="presParOf" srcId="{C5CF2F3E-1B82-4CEA-8308-55130B6D4FDB}" destId="{FC64A4EB-035E-4C84-B0B3-08189BCE15C1}" srcOrd="3" destOrd="0" presId="urn:microsoft.com/office/officeart/2005/8/layout/hList7#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7EB9ED1-FBDC-4057-A25E-E584E9F72753}" type="doc">
      <dgm:prSet loTypeId="urn:microsoft.com/office/officeart/2005/8/layout/hList7#14" loCatId="list" qsTypeId="urn:microsoft.com/office/officeart/2005/8/quickstyle/simple5" qsCatId="simple" csTypeId="urn:microsoft.com/office/officeart/2005/8/colors/accent5_3" csCatId="accent5" phldr="1"/>
      <dgm:spPr/>
    </dgm:pt>
    <dgm:pt modelId="{1BC995AB-177A-4E11-94CC-66AAF9D45708}">
      <dgm:prSet phldrT="[Text]" custT="1"/>
      <dgm:spPr/>
      <dgm:t>
        <a:bodyPr/>
        <a:lstStyle/>
        <a:p>
          <a:r>
            <a:rPr lang="en-US" sz="1200" b="1" noProof="0" dirty="0">
              <a:latin typeface="Verdana" pitchFamily="34" charset="0"/>
              <a:ea typeface="Verdana" pitchFamily="34" charset="0"/>
              <a:cs typeface="Verdana" pitchFamily="34" charset="0"/>
            </a:rPr>
            <a:t>4.</a:t>
          </a:r>
        </a:p>
        <a:p>
          <a:r>
            <a:rPr lang="en-US" sz="1200" b="1" noProof="0" dirty="0">
              <a:latin typeface="Verdana" pitchFamily="34" charset="0"/>
              <a:ea typeface="Verdana" pitchFamily="34" charset="0"/>
              <a:cs typeface="Verdana" pitchFamily="34" charset="0"/>
            </a:rPr>
            <a:t>Maintenance of the register of healthcare institutions, medical practitioners and medical treatment support persons</a:t>
          </a:r>
        </a:p>
      </dgm:t>
    </dgm:pt>
    <dgm:pt modelId="{8F79F1AB-A37E-453C-9D11-BCCE34E1D796}" type="parTrans" cxnId="{5DA34347-FC06-4D4A-8602-37833E0C09DE}">
      <dgm:prSet/>
      <dgm:spPr/>
      <dgm:t>
        <a:bodyPr/>
        <a:lstStyle/>
        <a:p>
          <a:endParaRPr lang="en-US" sz="1200" b="1">
            <a:latin typeface="Verdana" pitchFamily="34" charset="0"/>
            <a:ea typeface="Verdana" pitchFamily="34" charset="0"/>
            <a:cs typeface="Verdana" pitchFamily="34" charset="0"/>
          </a:endParaRPr>
        </a:p>
      </dgm:t>
    </dgm:pt>
    <dgm:pt modelId="{3A941D4B-9EE8-4B4E-86FA-F2D0BC9A876A}" type="sibTrans" cxnId="{5DA34347-FC06-4D4A-8602-37833E0C09DE}">
      <dgm:prSet/>
      <dgm:spPr/>
      <dgm:t>
        <a:bodyPr/>
        <a:lstStyle/>
        <a:p>
          <a:endParaRPr lang="en-US" sz="1200" b="1">
            <a:latin typeface="Verdana" pitchFamily="34" charset="0"/>
            <a:ea typeface="Verdana" pitchFamily="34" charset="0"/>
            <a:cs typeface="Verdana" pitchFamily="34" charset="0"/>
          </a:endParaRPr>
        </a:p>
      </dgm:t>
    </dgm:pt>
    <dgm:pt modelId="{7870F4CB-FD63-42B7-952B-828D482A3225}" type="pres">
      <dgm:prSet presAssocID="{67EB9ED1-FBDC-4057-A25E-E584E9F72753}" presName="Name0" presStyleCnt="0">
        <dgm:presLayoutVars>
          <dgm:dir/>
          <dgm:resizeHandles val="exact"/>
        </dgm:presLayoutVars>
      </dgm:prSet>
      <dgm:spPr/>
    </dgm:pt>
    <dgm:pt modelId="{F9890403-3A6B-4757-BD32-EB7F47FFD78F}" type="pres">
      <dgm:prSet presAssocID="{67EB9ED1-FBDC-4057-A25E-E584E9F72753}" presName="fgShape" presStyleLbl="fgShp" presStyleIdx="0" presStyleCnt="1"/>
      <dgm:spPr/>
    </dgm:pt>
    <dgm:pt modelId="{33A4B490-EA81-46FC-9BEC-0B80C8EDB32F}" type="pres">
      <dgm:prSet presAssocID="{67EB9ED1-FBDC-4057-A25E-E584E9F72753}" presName="linComp" presStyleCnt="0"/>
      <dgm:spPr/>
    </dgm:pt>
    <dgm:pt modelId="{BC1F426E-BB77-42A5-B8C8-0388FEDF74A9}" type="pres">
      <dgm:prSet presAssocID="{1BC995AB-177A-4E11-94CC-66AAF9D45708}" presName="compNode" presStyleCnt="0"/>
      <dgm:spPr/>
    </dgm:pt>
    <dgm:pt modelId="{F17B8D27-A9F8-41D0-929C-867A00787848}" type="pres">
      <dgm:prSet presAssocID="{1BC995AB-177A-4E11-94CC-66AAF9D45708}" presName="bkgdShape" presStyleLbl="node1" presStyleIdx="0" presStyleCnt="1"/>
      <dgm:spPr/>
    </dgm:pt>
    <dgm:pt modelId="{EE8D9EEE-B531-4512-9E26-47B6DE3A21C8}" type="pres">
      <dgm:prSet presAssocID="{1BC995AB-177A-4E11-94CC-66AAF9D45708}" presName="nodeTx" presStyleLbl="node1" presStyleIdx="0" presStyleCnt="1">
        <dgm:presLayoutVars>
          <dgm:bulletEnabled val="1"/>
        </dgm:presLayoutVars>
      </dgm:prSet>
      <dgm:spPr/>
    </dgm:pt>
    <dgm:pt modelId="{88017B83-2E57-4C49-A14F-3CA3ECDF6F90}" type="pres">
      <dgm:prSet presAssocID="{1BC995AB-177A-4E11-94CC-66AAF9D45708}" presName="invisiNode" presStyleLbl="node1" presStyleIdx="0" presStyleCnt="1"/>
      <dgm:spPr/>
    </dgm:pt>
    <dgm:pt modelId="{3D6A218A-78AB-43F9-88A9-7D93D8E6B616}" type="pres">
      <dgm:prSet presAssocID="{1BC995AB-177A-4E11-94CC-66AAF9D45708}" presName="imagNode" presStyleLbl="fgImgPlace1" presStyleIdx="0" presStyleCnt="1"/>
      <dgm:spPr>
        <a:blipFill rotWithShape="0">
          <a:blip xmlns:r="http://schemas.openxmlformats.org/officeDocument/2006/relationships" r:embed="rId1"/>
          <a:stretch>
            <a:fillRect/>
          </a:stretch>
        </a:blipFill>
      </dgm:spPr>
    </dgm:pt>
  </dgm:ptLst>
  <dgm:cxnLst>
    <dgm:cxn modelId="{52E8E50F-1AA9-4627-A423-D5A4A2D64947}" type="presOf" srcId="{67EB9ED1-FBDC-4057-A25E-E584E9F72753}" destId="{7870F4CB-FD63-42B7-952B-828D482A3225}" srcOrd="0" destOrd="0" presId="urn:microsoft.com/office/officeart/2005/8/layout/hList7#14"/>
    <dgm:cxn modelId="{5DA34347-FC06-4D4A-8602-37833E0C09DE}" srcId="{67EB9ED1-FBDC-4057-A25E-E584E9F72753}" destId="{1BC995AB-177A-4E11-94CC-66AAF9D45708}" srcOrd="0" destOrd="0" parTransId="{8F79F1AB-A37E-453C-9D11-BCCE34E1D796}" sibTransId="{3A941D4B-9EE8-4B4E-86FA-F2D0BC9A876A}"/>
    <dgm:cxn modelId="{1D2ADD70-72BC-4A30-939E-73DC30069FBD}" type="presOf" srcId="{1BC995AB-177A-4E11-94CC-66AAF9D45708}" destId="{F17B8D27-A9F8-41D0-929C-867A00787848}" srcOrd="0" destOrd="0" presId="urn:microsoft.com/office/officeart/2005/8/layout/hList7#14"/>
    <dgm:cxn modelId="{43843073-7FC3-4519-B8B1-64ECDD2B051A}" type="presOf" srcId="{1BC995AB-177A-4E11-94CC-66AAF9D45708}" destId="{EE8D9EEE-B531-4512-9E26-47B6DE3A21C8}" srcOrd="1" destOrd="0" presId="urn:microsoft.com/office/officeart/2005/8/layout/hList7#14"/>
    <dgm:cxn modelId="{85790073-B6CF-4DB0-9B34-C6F8966D9599}" type="presParOf" srcId="{7870F4CB-FD63-42B7-952B-828D482A3225}" destId="{F9890403-3A6B-4757-BD32-EB7F47FFD78F}" srcOrd="0" destOrd="0" presId="urn:microsoft.com/office/officeart/2005/8/layout/hList7#14"/>
    <dgm:cxn modelId="{7474DBCA-E778-48DF-8764-42DA66242D59}" type="presParOf" srcId="{7870F4CB-FD63-42B7-952B-828D482A3225}" destId="{33A4B490-EA81-46FC-9BEC-0B80C8EDB32F}" srcOrd="1" destOrd="0" presId="urn:microsoft.com/office/officeart/2005/8/layout/hList7#14"/>
    <dgm:cxn modelId="{4FD2FD4C-C353-4761-ADEF-CE3934F0E443}" type="presParOf" srcId="{33A4B490-EA81-46FC-9BEC-0B80C8EDB32F}" destId="{BC1F426E-BB77-42A5-B8C8-0388FEDF74A9}" srcOrd="0" destOrd="0" presId="urn:microsoft.com/office/officeart/2005/8/layout/hList7#14"/>
    <dgm:cxn modelId="{847D5EDE-FD96-47AA-A586-20D7BFFE858A}" type="presParOf" srcId="{BC1F426E-BB77-42A5-B8C8-0388FEDF74A9}" destId="{F17B8D27-A9F8-41D0-929C-867A00787848}" srcOrd="0" destOrd="0" presId="urn:microsoft.com/office/officeart/2005/8/layout/hList7#14"/>
    <dgm:cxn modelId="{7829A914-66FF-4C55-8EE4-83130F4C6439}" type="presParOf" srcId="{BC1F426E-BB77-42A5-B8C8-0388FEDF74A9}" destId="{EE8D9EEE-B531-4512-9E26-47B6DE3A21C8}" srcOrd="1" destOrd="0" presId="urn:microsoft.com/office/officeart/2005/8/layout/hList7#14"/>
    <dgm:cxn modelId="{198A7F62-39B3-4524-A2D8-5ABD4DCE1D62}" type="presParOf" srcId="{BC1F426E-BB77-42A5-B8C8-0388FEDF74A9}" destId="{88017B83-2E57-4C49-A14F-3CA3ECDF6F90}" srcOrd="2" destOrd="0" presId="urn:microsoft.com/office/officeart/2005/8/layout/hList7#14"/>
    <dgm:cxn modelId="{6F64A789-606E-483E-9685-5E33A7800870}" type="presParOf" srcId="{BC1F426E-BB77-42A5-B8C8-0388FEDF74A9}" destId="{3D6A218A-78AB-43F9-88A9-7D93D8E6B616}" srcOrd="3" destOrd="0" presId="urn:microsoft.com/office/officeart/2005/8/layout/hList7#1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7EB9ED1-FBDC-4057-A25E-E584E9F72753}" type="doc">
      <dgm:prSet loTypeId="urn:microsoft.com/office/officeart/2005/8/layout/hList7#15" loCatId="list" qsTypeId="urn:microsoft.com/office/officeart/2005/8/quickstyle/simple5" qsCatId="simple" csTypeId="urn:microsoft.com/office/officeart/2005/8/colors/accent5_3" csCatId="accent5" phldr="1"/>
      <dgm:spPr/>
    </dgm:pt>
    <dgm:pt modelId="{1BC995AB-177A-4E11-94CC-66AAF9D45708}">
      <dgm:prSet phldrT="[Text]" custT="1"/>
      <dgm:spPr/>
      <dgm:t>
        <a:bodyPr/>
        <a:lstStyle/>
        <a:p>
          <a:r>
            <a:rPr lang="lv-LV" sz="1200" b="1" dirty="0">
              <a:latin typeface="Verdana" pitchFamily="34" charset="0"/>
              <a:ea typeface="Verdana" pitchFamily="34" charset="0"/>
              <a:cs typeface="Verdana" pitchFamily="34" charset="0"/>
            </a:rPr>
            <a:t>4.</a:t>
          </a:r>
        </a:p>
        <a:p>
          <a:r>
            <a:rPr lang="en-US" sz="1200" b="1" noProof="0" dirty="0">
              <a:latin typeface="Verdana" pitchFamily="34" charset="0"/>
              <a:ea typeface="Verdana" pitchFamily="34" charset="0"/>
              <a:cs typeface="Verdana" pitchFamily="34" charset="0"/>
            </a:rPr>
            <a:t>Maintenance of the register of </a:t>
          </a:r>
          <a:r>
            <a:rPr lang="en-US" sz="1200" b="1" noProof="0" dirty="0" err="1">
              <a:latin typeface="Verdana" pitchFamily="34" charset="0"/>
              <a:ea typeface="Verdana" pitchFamily="34" charset="0"/>
              <a:cs typeface="Verdana" pitchFamily="34" charset="0"/>
            </a:rPr>
            <a:t>healtcare</a:t>
          </a:r>
          <a:r>
            <a:rPr lang="en-US" sz="1200" b="1" noProof="0" dirty="0">
              <a:latin typeface="Verdana" pitchFamily="34" charset="0"/>
              <a:ea typeface="Verdana" pitchFamily="34" charset="0"/>
              <a:cs typeface="Verdana" pitchFamily="34" charset="0"/>
            </a:rPr>
            <a:t> institutions, medical practitioners and medical treatment support persons</a:t>
          </a:r>
        </a:p>
      </dgm:t>
    </dgm:pt>
    <dgm:pt modelId="{8F79F1AB-A37E-453C-9D11-BCCE34E1D796}" type="parTrans" cxnId="{5DA34347-FC06-4D4A-8602-37833E0C09DE}">
      <dgm:prSet/>
      <dgm:spPr/>
      <dgm:t>
        <a:bodyPr/>
        <a:lstStyle/>
        <a:p>
          <a:endParaRPr lang="en-US" sz="1200" b="1">
            <a:latin typeface="Verdana" pitchFamily="34" charset="0"/>
            <a:ea typeface="Verdana" pitchFamily="34" charset="0"/>
            <a:cs typeface="Verdana" pitchFamily="34" charset="0"/>
          </a:endParaRPr>
        </a:p>
      </dgm:t>
    </dgm:pt>
    <dgm:pt modelId="{3A941D4B-9EE8-4B4E-86FA-F2D0BC9A876A}" type="sibTrans" cxnId="{5DA34347-FC06-4D4A-8602-37833E0C09DE}">
      <dgm:prSet/>
      <dgm:spPr/>
      <dgm:t>
        <a:bodyPr/>
        <a:lstStyle/>
        <a:p>
          <a:endParaRPr lang="en-US" sz="1200" b="1">
            <a:latin typeface="Verdana" pitchFamily="34" charset="0"/>
            <a:ea typeface="Verdana" pitchFamily="34" charset="0"/>
            <a:cs typeface="Verdana" pitchFamily="34" charset="0"/>
          </a:endParaRPr>
        </a:p>
      </dgm:t>
    </dgm:pt>
    <dgm:pt modelId="{7870F4CB-FD63-42B7-952B-828D482A3225}" type="pres">
      <dgm:prSet presAssocID="{67EB9ED1-FBDC-4057-A25E-E584E9F72753}" presName="Name0" presStyleCnt="0">
        <dgm:presLayoutVars>
          <dgm:dir/>
          <dgm:resizeHandles val="exact"/>
        </dgm:presLayoutVars>
      </dgm:prSet>
      <dgm:spPr/>
    </dgm:pt>
    <dgm:pt modelId="{F9890403-3A6B-4757-BD32-EB7F47FFD78F}" type="pres">
      <dgm:prSet presAssocID="{67EB9ED1-FBDC-4057-A25E-E584E9F72753}" presName="fgShape" presStyleLbl="fgShp" presStyleIdx="0" presStyleCnt="1"/>
      <dgm:spPr/>
    </dgm:pt>
    <dgm:pt modelId="{33A4B490-EA81-46FC-9BEC-0B80C8EDB32F}" type="pres">
      <dgm:prSet presAssocID="{67EB9ED1-FBDC-4057-A25E-E584E9F72753}" presName="linComp" presStyleCnt="0"/>
      <dgm:spPr/>
    </dgm:pt>
    <dgm:pt modelId="{BC1F426E-BB77-42A5-B8C8-0388FEDF74A9}" type="pres">
      <dgm:prSet presAssocID="{1BC995AB-177A-4E11-94CC-66AAF9D45708}" presName="compNode" presStyleCnt="0"/>
      <dgm:spPr/>
    </dgm:pt>
    <dgm:pt modelId="{F17B8D27-A9F8-41D0-929C-867A00787848}" type="pres">
      <dgm:prSet presAssocID="{1BC995AB-177A-4E11-94CC-66AAF9D45708}" presName="bkgdShape" presStyleLbl="node1" presStyleIdx="0" presStyleCnt="1"/>
      <dgm:spPr/>
    </dgm:pt>
    <dgm:pt modelId="{EE8D9EEE-B531-4512-9E26-47B6DE3A21C8}" type="pres">
      <dgm:prSet presAssocID="{1BC995AB-177A-4E11-94CC-66AAF9D45708}" presName="nodeTx" presStyleLbl="node1" presStyleIdx="0" presStyleCnt="1">
        <dgm:presLayoutVars>
          <dgm:bulletEnabled val="1"/>
        </dgm:presLayoutVars>
      </dgm:prSet>
      <dgm:spPr/>
    </dgm:pt>
    <dgm:pt modelId="{88017B83-2E57-4C49-A14F-3CA3ECDF6F90}" type="pres">
      <dgm:prSet presAssocID="{1BC995AB-177A-4E11-94CC-66AAF9D45708}" presName="invisiNode" presStyleLbl="node1" presStyleIdx="0" presStyleCnt="1"/>
      <dgm:spPr/>
    </dgm:pt>
    <dgm:pt modelId="{3D6A218A-78AB-43F9-88A9-7D93D8E6B616}" type="pres">
      <dgm:prSet presAssocID="{1BC995AB-177A-4E11-94CC-66AAF9D45708}" presName="imagNode" presStyleLbl="fgImgPlace1" presStyleIdx="0" presStyleCnt="1"/>
      <dgm:spPr>
        <a:blipFill rotWithShape="0">
          <a:blip xmlns:r="http://schemas.openxmlformats.org/officeDocument/2006/relationships" r:embed="rId1"/>
          <a:stretch>
            <a:fillRect/>
          </a:stretch>
        </a:blipFill>
      </dgm:spPr>
    </dgm:pt>
  </dgm:ptLst>
  <dgm:cxnLst>
    <dgm:cxn modelId="{49E58012-66ED-4887-96BE-4D8AE5247C86}" type="presOf" srcId="{67EB9ED1-FBDC-4057-A25E-E584E9F72753}" destId="{7870F4CB-FD63-42B7-952B-828D482A3225}" srcOrd="0" destOrd="0" presId="urn:microsoft.com/office/officeart/2005/8/layout/hList7#15"/>
    <dgm:cxn modelId="{5DA34347-FC06-4D4A-8602-37833E0C09DE}" srcId="{67EB9ED1-FBDC-4057-A25E-E584E9F72753}" destId="{1BC995AB-177A-4E11-94CC-66AAF9D45708}" srcOrd="0" destOrd="0" parTransId="{8F79F1AB-A37E-453C-9D11-BCCE34E1D796}" sibTransId="{3A941D4B-9EE8-4B4E-86FA-F2D0BC9A876A}"/>
    <dgm:cxn modelId="{B03B198E-3BD7-4A7C-8FFC-09627BFEB432}" type="presOf" srcId="{1BC995AB-177A-4E11-94CC-66AAF9D45708}" destId="{F17B8D27-A9F8-41D0-929C-867A00787848}" srcOrd="0" destOrd="0" presId="urn:microsoft.com/office/officeart/2005/8/layout/hList7#15"/>
    <dgm:cxn modelId="{17FCC1BD-76C1-492F-8086-37FA41174646}" type="presOf" srcId="{1BC995AB-177A-4E11-94CC-66AAF9D45708}" destId="{EE8D9EEE-B531-4512-9E26-47B6DE3A21C8}" srcOrd="1" destOrd="0" presId="urn:microsoft.com/office/officeart/2005/8/layout/hList7#15"/>
    <dgm:cxn modelId="{09BCCBCE-0D62-46F9-9452-4B7645D8D461}" type="presParOf" srcId="{7870F4CB-FD63-42B7-952B-828D482A3225}" destId="{F9890403-3A6B-4757-BD32-EB7F47FFD78F}" srcOrd="0" destOrd="0" presId="urn:microsoft.com/office/officeart/2005/8/layout/hList7#15"/>
    <dgm:cxn modelId="{FD5238C4-D6E4-4C7C-9CBB-5F3552E71DD1}" type="presParOf" srcId="{7870F4CB-FD63-42B7-952B-828D482A3225}" destId="{33A4B490-EA81-46FC-9BEC-0B80C8EDB32F}" srcOrd="1" destOrd="0" presId="urn:microsoft.com/office/officeart/2005/8/layout/hList7#15"/>
    <dgm:cxn modelId="{5487E99E-B448-497E-9956-4C6FB0DBC515}" type="presParOf" srcId="{33A4B490-EA81-46FC-9BEC-0B80C8EDB32F}" destId="{BC1F426E-BB77-42A5-B8C8-0388FEDF74A9}" srcOrd="0" destOrd="0" presId="urn:microsoft.com/office/officeart/2005/8/layout/hList7#15"/>
    <dgm:cxn modelId="{880AC6C3-1E12-4D9A-B258-9492686D8BAF}" type="presParOf" srcId="{BC1F426E-BB77-42A5-B8C8-0388FEDF74A9}" destId="{F17B8D27-A9F8-41D0-929C-867A00787848}" srcOrd="0" destOrd="0" presId="urn:microsoft.com/office/officeart/2005/8/layout/hList7#15"/>
    <dgm:cxn modelId="{542BC380-FD78-4E10-97B4-8823A76F05DF}" type="presParOf" srcId="{BC1F426E-BB77-42A5-B8C8-0388FEDF74A9}" destId="{EE8D9EEE-B531-4512-9E26-47B6DE3A21C8}" srcOrd="1" destOrd="0" presId="urn:microsoft.com/office/officeart/2005/8/layout/hList7#15"/>
    <dgm:cxn modelId="{C2D4A1E6-C908-417E-91CA-81D7E2D465DB}" type="presParOf" srcId="{BC1F426E-BB77-42A5-B8C8-0388FEDF74A9}" destId="{88017B83-2E57-4C49-A14F-3CA3ECDF6F90}" srcOrd="2" destOrd="0" presId="urn:microsoft.com/office/officeart/2005/8/layout/hList7#15"/>
    <dgm:cxn modelId="{6B8766B7-1EF0-4A78-A1FA-FC58375DB16F}" type="presParOf" srcId="{BC1F426E-BB77-42A5-B8C8-0388FEDF74A9}" destId="{3D6A218A-78AB-43F9-88A9-7D93D8E6B616}" srcOrd="3" destOrd="0" presId="urn:microsoft.com/office/officeart/2005/8/layout/hList7#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7EB9ED1-FBDC-4057-A25E-E584E9F72753}" type="doc">
      <dgm:prSet loTypeId="urn:microsoft.com/office/officeart/2005/8/layout/hList7#16" loCatId="list" qsTypeId="urn:microsoft.com/office/officeart/2005/8/quickstyle/simple5" qsCatId="simple" csTypeId="urn:microsoft.com/office/officeart/2005/8/colors/accent6_3" csCatId="accent6" phldr="1"/>
      <dgm:spPr/>
    </dgm:pt>
    <dgm:pt modelId="{FB0D0814-3CF0-40A7-A839-139669994E09}">
      <dgm:prSet phldrT="[Text]" custT="1"/>
      <dgm:spPr/>
      <dgm:t>
        <a:bodyPr/>
        <a:lstStyle/>
        <a:p>
          <a:r>
            <a:rPr lang="lv-LV" sz="1200" b="1" dirty="0">
              <a:latin typeface="Verdana" pitchFamily="34" charset="0"/>
              <a:ea typeface="Verdana" pitchFamily="34" charset="0"/>
              <a:cs typeface="Verdana" pitchFamily="34" charset="0"/>
            </a:rPr>
            <a:t>5.</a:t>
          </a:r>
        </a:p>
        <a:p>
          <a:r>
            <a:rPr lang="en-US" sz="1200" b="1" noProof="0" dirty="0">
              <a:latin typeface="Verdana" pitchFamily="34" charset="0"/>
              <a:ea typeface="Verdana" pitchFamily="34" charset="0"/>
              <a:cs typeface="Verdana" pitchFamily="34" charset="0"/>
            </a:rPr>
            <a:t>Control of distribution of medicinal products</a:t>
          </a:r>
        </a:p>
        <a:p>
          <a:r>
            <a:rPr lang="en-US" sz="1200" b="1" noProof="0" dirty="0">
              <a:latin typeface="Verdana" pitchFamily="34" charset="0"/>
              <a:ea typeface="Verdana" pitchFamily="34" charset="0"/>
              <a:cs typeface="Verdana" pitchFamily="34" charset="0"/>
            </a:rPr>
            <a:t>Control of advertising of medicinal products</a:t>
          </a:r>
          <a:r>
            <a:rPr lang="lv-LV" sz="1200" b="1" dirty="0">
              <a:latin typeface="Verdana" pitchFamily="34" charset="0"/>
              <a:ea typeface="Verdana" pitchFamily="34" charset="0"/>
              <a:cs typeface="Verdana" pitchFamily="34" charset="0"/>
            </a:rPr>
            <a:t> </a:t>
          </a:r>
          <a:endParaRPr lang="en-US" sz="1200" b="1" dirty="0">
            <a:latin typeface="Verdana" pitchFamily="34" charset="0"/>
            <a:ea typeface="Verdana" pitchFamily="34" charset="0"/>
            <a:cs typeface="Verdana" pitchFamily="34" charset="0"/>
          </a:endParaRPr>
        </a:p>
      </dgm:t>
    </dgm:pt>
    <dgm:pt modelId="{0649C17B-4619-4A52-9E86-7B2DD1539A49}" type="parTrans" cxnId="{C02FEFF9-BE3A-441C-A4D6-59DE9465623B}">
      <dgm:prSet/>
      <dgm:spPr/>
      <dgm:t>
        <a:bodyPr/>
        <a:lstStyle/>
        <a:p>
          <a:endParaRPr lang="en-US" sz="1200" b="1">
            <a:latin typeface="Verdana" pitchFamily="34" charset="0"/>
            <a:ea typeface="Verdana" pitchFamily="34" charset="0"/>
            <a:cs typeface="Verdana" pitchFamily="34" charset="0"/>
          </a:endParaRPr>
        </a:p>
      </dgm:t>
    </dgm:pt>
    <dgm:pt modelId="{B0F4513C-B36D-4CD4-9C93-41E016C952B1}" type="sibTrans" cxnId="{C02FEFF9-BE3A-441C-A4D6-59DE9465623B}">
      <dgm:prSet/>
      <dgm:spPr/>
      <dgm:t>
        <a:bodyPr/>
        <a:lstStyle/>
        <a:p>
          <a:endParaRPr lang="en-US" sz="1200" b="1">
            <a:latin typeface="Verdana" pitchFamily="34" charset="0"/>
            <a:ea typeface="Verdana" pitchFamily="34" charset="0"/>
            <a:cs typeface="Verdana" pitchFamily="34" charset="0"/>
          </a:endParaRPr>
        </a:p>
      </dgm:t>
    </dgm:pt>
    <dgm:pt modelId="{7870F4CB-FD63-42B7-952B-828D482A3225}" type="pres">
      <dgm:prSet presAssocID="{67EB9ED1-FBDC-4057-A25E-E584E9F72753}" presName="Name0" presStyleCnt="0">
        <dgm:presLayoutVars>
          <dgm:dir/>
          <dgm:resizeHandles val="exact"/>
        </dgm:presLayoutVars>
      </dgm:prSet>
      <dgm:spPr/>
    </dgm:pt>
    <dgm:pt modelId="{F9890403-3A6B-4757-BD32-EB7F47FFD78F}" type="pres">
      <dgm:prSet presAssocID="{67EB9ED1-FBDC-4057-A25E-E584E9F72753}" presName="fgShape" presStyleLbl="fgShp" presStyleIdx="0" presStyleCnt="1"/>
      <dgm:spPr/>
    </dgm:pt>
    <dgm:pt modelId="{33A4B490-EA81-46FC-9BEC-0B80C8EDB32F}" type="pres">
      <dgm:prSet presAssocID="{67EB9ED1-FBDC-4057-A25E-E584E9F72753}" presName="linComp" presStyleCnt="0"/>
      <dgm:spPr/>
    </dgm:pt>
    <dgm:pt modelId="{A328D178-86AF-4F2A-9ED8-E7053145F31A}" type="pres">
      <dgm:prSet presAssocID="{FB0D0814-3CF0-40A7-A839-139669994E09}" presName="compNode" presStyleCnt="0"/>
      <dgm:spPr/>
    </dgm:pt>
    <dgm:pt modelId="{6F955702-DF01-4158-93F6-4BA36DBE0BB3}" type="pres">
      <dgm:prSet presAssocID="{FB0D0814-3CF0-40A7-A839-139669994E09}" presName="bkgdShape" presStyleLbl="node1" presStyleIdx="0" presStyleCnt="1"/>
      <dgm:spPr/>
    </dgm:pt>
    <dgm:pt modelId="{8769E2A0-698C-468F-AAF6-C084E423A51A}" type="pres">
      <dgm:prSet presAssocID="{FB0D0814-3CF0-40A7-A839-139669994E09}" presName="nodeTx" presStyleLbl="node1" presStyleIdx="0" presStyleCnt="1">
        <dgm:presLayoutVars>
          <dgm:bulletEnabled val="1"/>
        </dgm:presLayoutVars>
      </dgm:prSet>
      <dgm:spPr/>
    </dgm:pt>
    <dgm:pt modelId="{462AC302-FD81-42C9-809D-C08B75918FD7}" type="pres">
      <dgm:prSet presAssocID="{FB0D0814-3CF0-40A7-A839-139669994E09}" presName="invisiNode" presStyleLbl="node1" presStyleIdx="0" presStyleCnt="1"/>
      <dgm:spPr/>
    </dgm:pt>
    <dgm:pt modelId="{3C9ED448-1E0F-4DAD-B96D-EAF7E1CE3FB9}" type="pres">
      <dgm:prSet presAssocID="{FB0D0814-3CF0-40A7-A839-139669994E09}" presName="imagNode" presStyleLbl="fgImgPlace1" presStyleIdx="0" presStyleCnt="1"/>
      <dgm:spPr>
        <a:blipFill rotWithShape="0">
          <a:blip xmlns:r="http://schemas.openxmlformats.org/officeDocument/2006/relationships" r:embed="rId1"/>
          <a:stretch>
            <a:fillRect/>
          </a:stretch>
        </a:blipFill>
      </dgm:spPr>
    </dgm:pt>
  </dgm:ptLst>
  <dgm:cxnLst>
    <dgm:cxn modelId="{6E397042-D94A-47F6-8AD5-3FEF104D5FE3}" type="presOf" srcId="{67EB9ED1-FBDC-4057-A25E-E584E9F72753}" destId="{7870F4CB-FD63-42B7-952B-828D482A3225}" srcOrd="0" destOrd="0" presId="urn:microsoft.com/office/officeart/2005/8/layout/hList7#16"/>
    <dgm:cxn modelId="{76025866-4547-4AD2-8E6F-CE4C165568DE}" type="presOf" srcId="{FB0D0814-3CF0-40A7-A839-139669994E09}" destId="{8769E2A0-698C-468F-AAF6-C084E423A51A}" srcOrd="1" destOrd="0" presId="urn:microsoft.com/office/officeart/2005/8/layout/hList7#16"/>
    <dgm:cxn modelId="{AE3D60B9-3669-4516-AC4D-AC78F6072B99}" type="presOf" srcId="{FB0D0814-3CF0-40A7-A839-139669994E09}" destId="{6F955702-DF01-4158-93F6-4BA36DBE0BB3}" srcOrd="0" destOrd="0" presId="urn:microsoft.com/office/officeart/2005/8/layout/hList7#16"/>
    <dgm:cxn modelId="{C02FEFF9-BE3A-441C-A4D6-59DE9465623B}" srcId="{67EB9ED1-FBDC-4057-A25E-E584E9F72753}" destId="{FB0D0814-3CF0-40A7-A839-139669994E09}" srcOrd="0" destOrd="0" parTransId="{0649C17B-4619-4A52-9E86-7B2DD1539A49}" sibTransId="{B0F4513C-B36D-4CD4-9C93-41E016C952B1}"/>
    <dgm:cxn modelId="{33B8DF00-E5D3-4FE1-8F3B-FC14F383DB50}" type="presParOf" srcId="{7870F4CB-FD63-42B7-952B-828D482A3225}" destId="{F9890403-3A6B-4757-BD32-EB7F47FFD78F}" srcOrd="0" destOrd="0" presId="urn:microsoft.com/office/officeart/2005/8/layout/hList7#16"/>
    <dgm:cxn modelId="{3AD29D01-E464-4242-A1FA-62D9F21A6962}" type="presParOf" srcId="{7870F4CB-FD63-42B7-952B-828D482A3225}" destId="{33A4B490-EA81-46FC-9BEC-0B80C8EDB32F}" srcOrd="1" destOrd="0" presId="urn:microsoft.com/office/officeart/2005/8/layout/hList7#16"/>
    <dgm:cxn modelId="{9758EFD2-3F8C-41BE-8000-76A443209586}" type="presParOf" srcId="{33A4B490-EA81-46FC-9BEC-0B80C8EDB32F}" destId="{A328D178-86AF-4F2A-9ED8-E7053145F31A}" srcOrd="0" destOrd="0" presId="urn:microsoft.com/office/officeart/2005/8/layout/hList7#16"/>
    <dgm:cxn modelId="{E2D8D4DF-2C54-414C-995F-9589714C4281}" type="presParOf" srcId="{A328D178-86AF-4F2A-9ED8-E7053145F31A}" destId="{6F955702-DF01-4158-93F6-4BA36DBE0BB3}" srcOrd="0" destOrd="0" presId="urn:microsoft.com/office/officeart/2005/8/layout/hList7#16"/>
    <dgm:cxn modelId="{9F452C8A-622E-4ACF-9407-A8E780BD7EC8}" type="presParOf" srcId="{A328D178-86AF-4F2A-9ED8-E7053145F31A}" destId="{8769E2A0-698C-468F-AAF6-C084E423A51A}" srcOrd="1" destOrd="0" presId="urn:microsoft.com/office/officeart/2005/8/layout/hList7#16"/>
    <dgm:cxn modelId="{318E9D53-4CC3-4982-893D-5BF681CDDAFF}" type="presParOf" srcId="{A328D178-86AF-4F2A-9ED8-E7053145F31A}" destId="{462AC302-FD81-42C9-809D-C08B75918FD7}" srcOrd="2" destOrd="0" presId="urn:microsoft.com/office/officeart/2005/8/layout/hList7#16"/>
    <dgm:cxn modelId="{4AC637C5-7377-4D48-9784-0C6B9117119B}" type="presParOf" srcId="{A328D178-86AF-4F2A-9ED8-E7053145F31A}" destId="{3C9ED448-1E0F-4DAD-B96D-EAF7E1CE3FB9}" srcOrd="3" destOrd="0" presId="urn:microsoft.com/office/officeart/2005/8/layout/hList7#1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7EB9ED1-FBDC-4057-A25E-E584E9F72753}" type="doc">
      <dgm:prSet loTypeId="urn:microsoft.com/office/officeart/2005/8/layout/hList7#17" loCatId="list" qsTypeId="urn:microsoft.com/office/officeart/2005/8/quickstyle/simple5" qsCatId="simple" csTypeId="urn:microsoft.com/office/officeart/2005/8/colors/accent6_3" csCatId="accent6" phldr="1"/>
      <dgm:spPr/>
    </dgm:pt>
    <dgm:pt modelId="{FB0D0814-3CF0-40A7-A839-139669994E09}">
      <dgm:prSet phldrT="[Text]" custT="1"/>
      <dgm:spPr/>
      <dgm:t>
        <a:bodyPr/>
        <a:lstStyle/>
        <a:p>
          <a:r>
            <a:rPr lang="lv-LV" sz="1200" b="1" dirty="0">
              <a:latin typeface="Verdana" pitchFamily="34" charset="0"/>
              <a:ea typeface="Verdana" pitchFamily="34" charset="0"/>
              <a:cs typeface="Verdana" pitchFamily="34" charset="0"/>
            </a:rPr>
            <a:t>5.</a:t>
          </a:r>
        </a:p>
        <a:p>
          <a:r>
            <a:rPr lang="en-US" sz="1200" b="1" noProof="0" dirty="0">
              <a:latin typeface="Verdana" pitchFamily="34" charset="0"/>
              <a:ea typeface="Verdana" pitchFamily="34" charset="0"/>
              <a:cs typeface="Verdana" pitchFamily="34" charset="0"/>
            </a:rPr>
            <a:t>Control of distribution of medicinal products</a:t>
          </a:r>
        </a:p>
        <a:p>
          <a:r>
            <a:rPr lang="en-US" sz="1200" b="1" noProof="0" dirty="0">
              <a:latin typeface="Verdana" pitchFamily="34" charset="0"/>
              <a:ea typeface="Verdana" pitchFamily="34" charset="0"/>
              <a:cs typeface="Verdana" pitchFamily="34" charset="0"/>
            </a:rPr>
            <a:t>Control of advertising of medicinal products</a:t>
          </a:r>
          <a:r>
            <a:rPr lang="lv-LV" sz="1200" b="1" dirty="0">
              <a:latin typeface="Verdana" pitchFamily="34" charset="0"/>
              <a:ea typeface="Verdana" pitchFamily="34" charset="0"/>
              <a:cs typeface="Verdana" pitchFamily="34" charset="0"/>
            </a:rPr>
            <a:t>  </a:t>
          </a:r>
          <a:endParaRPr lang="en-US" sz="1200" b="1" dirty="0">
            <a:latin typeface="Verdana" pitchFamily="34" charset="0"/>
            <a:ea typeface="Verdana" pitchFamily="34" charset="0"/>
            <a:cs typeface="Verdana" pitchFamily="34" charset="0"/>
          </a:endParaRPr>
        </a:p>
      </dgm:t>
    </dgm:pt>
    <dgm:pt modelId="{0649C17B-4619-4A52-9E86-7B2DD1539A49}" type="parTrans" cxnId="{C02FEFF9-BE3A-441C-A4D6-59DE9465623B}">
      <dgm:prSet/>
      <dgm:spPr/>
      <dgm:t>
        <a:bodyPr/>
        <a:lstStyle/>
        <a:p>
          <a:endParaRPr lang="en-US" sz="1200" b="1">
            <a:latin typeface="Verdana" pitchFamily="34" charset="0"/>
            <a:ea typeface="Verdana" pitchFamily="34" charset="0"/>
            <a:cs typeface="Verdana" pitchFamily="34" charset="0"/>
          </a:endParaRPr>
        </a:p>
      </dgm:t>
    </dgm:pt>
    <dgm:pt modelId="{B0F4513C-B36D-4CD4-9C93-41E016C952B1}" type="sibTrans" cxnId="{C02FEFF9-BE3A-441C-A4D6-59DE9465623B}">
      <dgm:prSet/>
      <dgm:spPr/>
      <dgm:t>
        <a:bodyPr/>
        <a:lstStyle/>
        <a:p>
          <a:endParaRPr lang="en-US" sz="1200" b="1">
            <a:latin typeface="Verdana" pitchFamily="34" charset="0"/>
            <a:ea typeface="Verdana" pitchFamily="34" charset="0"/>
            <a:cs typeface="Verdana" pitchFamily="34" charset="0"/>
          </a:endParaRPr>
        </a:p>
      </dgm:t>
    </dgm:pt>
    <dgm:pt modelId="{7870F4CB-FD63-42B7-952B-828D482A3225}" type="pres">
      <dgm:prSet presAssocID="{67EB9ED1-FBDC-4057-A25E-E584E9F72753}" presName="Name0" presStyleCnt="0">
        <dgm:presLayoutVars>
          <dgm:dir/>
          <dgm:resizeHandles val="exact"/>
        </dgm:presLayoutVars>
      </dgm:prSet>
      <dgm:spPr/>
    </dgm:pt>
    <dgm:pt modelId="{F9890403-3A6B-4757-BD32-EB7F47FFD78F}" type="pres">
      <dgm:prSet presAssocID="{67EB9ED1-FBDC-4057-A25E-E584E9F72753}" presName="fgShape" presStyleLbl="fgShp" presStyleIdx="0" presStyleCnt="1"/>
      <dgm:spPr/>
    </dgm:pt>
    <dgm:pt modelId="{33A4B490-EA81-46FC-9BEC-0B80C8EDB32F}" type="pres">
      <dgm:prSet presAssocID="{67EB9ED1-FBDC-4057-A25E-E584E9F72753}" presName="linComp" presStyleCnt="0"/>
      <dgm:spPr/>
    </dgm:pt>
    <dgm:pt modelId="{A328D178-86AF-4F2A-9ED8-E7053145F31A}" type="pres">
      <dgm:prSet presAssocID="{FB0D0814-3CF0-40A7-A839-139669994E09}" presName="compNode" presStyleCnt="0"/>
      <dgm:spPr/>
    </dgm:pt>
    <dgm:pt modelId="{6F955702-DF01-4158-93F6-4BA36DBE0BB3}" type="pres">
      <dgm:prSet presAssocID="{FB0D0814-3CF0-40A7-A839-139669994E09}" presName="bkgdShape" presStyleLbl="node1" presStyleIdx="0" presStyleCnt="1"/>
      <dgm:spPr/>
    </dgm:pt>
    <dgm:pt modelId="{8769E2A0-698C-468F-AAF6-C084E423A51A}" type="pres">
      <dgm:prSet presAssocID="{FB0D0814-3CF0-40A7-A839-139669994E09}" presName="nodeTx" presStyleLbl="node1" presStyleIdx="0" presStyleCnt="1">
        <dgm:presLayoutVars>
          <dgm:bulletEnabled val="1"/>
        </dgm:presLayoutVars>
      </dgm:prSet>
      <dgm:spPr/>
    </dgm:pt>
    <dgm:pt modelId="{462AC302-FD81-42C9-809D-C08B75918FD7}" type="pres">
      <dgm:prSet presAssocID="{FB0D0814-3CF0-40A7-A839-139669994E09}" presName="invisiNode" presStyleLbl="node1" presStyleIdx="0" presStyleCnt="1"/>
      <dgm:spPr/>
    </dgm:pt>
    <dgm:pt modelId="{3C9ED448-1E0F-4DAD-B96D-EAF7E1CE3FB9}" type="pres">
      <dgm:prSet presAssocID="{FB0D0814-3CF0-40A7-A839-139669994E09}" presName="imagNode" presStyleLbl="fgImgPlace1" presStyleIdx="0" presStyleCnt="1"/>
      <dgm:spPr>
        <a:blipFill rotWithShape="0">
          <a:blip xmlns:r="http://schemas.openxmlformats.org/officeDocument/2006/relationships" r:embed="rId1"/>
          <a:stretch>
            <a:fillRect/>
          </a:stretch>
        </a:blipFill>
      </dgm:spPr>
    </dgm:pt>
  </dgm:ptLst>
  <dgm:cxnLst>
    <dgm:cxn modelId="{A9063021-F303-455F-BDC6-72FCE7EF421F}" type="presOf" srcId="{FB0D0814-3CF0-40A7-A839-139669994E09}" destId="{6F955702-DF01-4158-93F6-4BA36DBE0BB3}" srcOrd="0" destOrd="0" presId="urn:microsoft.com/office/officeart/2005/8/layout/hList7#17"/>
    <dgm:cxn modelId="{AC299F31-AB4B-4CA2-8DFC-F32B46ED439A}" type="presOf" srcId="{FB0D0814-3CF0-40A7-A839-139669994E09}" destId="{8769E2A0-698C-468F-AAF6-C084E423A51A}" srcOrd="1" destOrd="0" presId="urn:microsoft.com/office/officeart/2005/8/layout/hList7#17"/>
    <dgm:cxn modelId="{19A8A3A5-7DD6-4A89-B7CE-D1BF70377D4B}" type="presOf" srcId="{67EB9ED1-FBDC-4057-A25E-E584E9F72753}" destId="{7870F4CB-FD63-42B7-952B-828D482A3225}" srcOrd="0" destOrd="0" presId="urn:microsoft.com/office/officeart/2005/8/layout/hList7#17"/>
    <dgm:cxn modelId="{C02FEFF9-BE3A-441C-A4D6-59DE9465623B}" srcId="{67EB9ED1-FBDC-4057-A25E-E584E9F72753}" destId="{FB0D0814-3CF0-40A7-A839-139669994E09}" srcOrd="0" destOrd="0" parTransId="{0649C17B-4619-4A52-9E86-7B2DD1539A49}" sibTransId="{B0F4513C-B36D-4CD4-9C93-41E016C952B1}"/>
    <dgm:cxn modelId="{838C85F8-1937-49E0-9151-5F7FB1C9B0F2}" type="presParOf" srcId="{7870F4CB-FD63-42B7-952B-828D482A3225}" destId="{F9890403-3A6B-4757-BD32-EB7F47FFD78F}" srcOrd="0" destOrd="0" presId="urn:microsoft.com/office/officeart/2005/8/layout/hList7#17"/>
    <dgm:cxn modelId="{2EA2B822-A7A4-4571-92D4-7D3CD9082003}" type="presParOf" srcId="{7870F4CB-FD63-42B7-952B-828D482A3225}" destId="{33A4B490-EA81-46FC-9BEC-0B80C8EDB32F}" srcOrd="1" destOrd="0" presId="urn:microsoft.com/office/officeart/2005/8/layout/hList7#17"/>
    <dgm:cxn modelId="{7381087D-4CF2-4B7F-8711-1E359927CE15}" type="presParOf" srcId="{33A4B490-EA81-46FC-9BEC-0B80C8EDB32F}" destId="{A328D178-86AF-4F2A-9ED8-E7053145F31A}" srcOrd="0" destOrd="0" presId="urn:microsoft.com/office/officeart/2005/8/layout/hList7#17"/>
    <dgm:cxn modelId="{F667FB44-7CF2-4EC5-9AB7-D85B32342455}" type="presParOf" srcId="{A328D178-86AF-4F2A-9ED8-E7053145F31A}" destId="{6F955702-DF01-4158-93F6-4BA36DBE0BB3}" srcOrd="0" destOrd="0" presId="urn:microsoft.com/office/officeart/2005/8/layout/hList7#17"/>
    <dgm:cxn modelId="{7D888065-E7CF-4D79-992F-15CAC058AA30}" type="presParOf" srcId="{A328D178-86AF-4F2A-9ED8-E7053145F31A}" destId="{8769E2A0-698C-468F-AAF6-C084E423A51A}" srcOrd="1" destOrd="0" presId="urn:microsoft.com/office/officeart/2005/8/layout/hList7#17"/>
    <dgm:cxn modelId="{BC21F4C5-E954-4941-B765-3CB779F8E1B2}" type="presParOf" srcId="{A328D178-86AF-4F2A-9ED8-E7053145F31A}" destId="{462AC302-FD81-42C9-809D-C08B75918FD7}" srcOrd="2" destOrd="0" presId="urn:microsoft.com/office/officeart/2005/8/layout/hList7#17"/>
    <dgm:cxn modelId="{62BB34CF-F147-4710-978B-7F0BFB10103E}" type="presParOf" srcId="{A328D178-86AF-4F2A-9ED8-E7053145F31A}" destId="{3C9ED448-1E0F-4DAD-B96D-EAF7E1CE3FB9}" srcOrd="3" destOrd="0" presId="urn:microsoft.com/office/officeart/2005/8/layout/hList7#1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7EB9ED1-FBDC-4057-A25E-E584E9F72753}" type="doc">
      <dgm:prSet loTypeId="urn:microsoft.com/office/officeart/2005/8/layout/hList7#18" loCatId="list" qsTypeId="urn:microsoft.com/office/officeart/2005/8/quickstyle/simple5" qsCatId="simple" csTypeId="urn:microsoft.com/office/officeart/2005/8/colors/colorful1#8" csCatId="colorful" phldr="1"/>
      <dgm:spPr/>
    </dgm:pt>
    <dgm:pt modelId="{10AA78E5-723A-4D53-A693-FD1F8B0D6E66}">
      <dgm:prSet custT="1"/>
      <dgm:spPr/>
      <dgm:t>
        <a:bodyPr/>
        <a:lstStyle/>
        <a:p>
          <a:r>
            <a:rPr lang="lv-LV" sz="1400" b="1" dirty="0">
              <a:latin typeface="Verdana" pitchFamily="34" charset="0"/>
              <a:ea typeface="Verdana" pitchFamily="34" charset="0"/>
              <a:cs typeface="Verdana" pitchFamily="34" charset="0"/>
            </a:rPr>
            <a:t>6. </a:t>
          </a:r>
        </a:p>
        <a:p>
          <a:r>
            <a:rPr lang="en-US" sz="1400" b="1" noProof="0" dirty="0">
              <a:latin typeface="Verdana" pitchFamily="34" charset="0"/>
              <a:ea typeface="Verdana" pitchFamily="34" charset="0"/>
            </a:rPr>
            <a:t>Supervision of high risk objects</a:t>
          </a:r>
          <a:endParaRPr lang="en-US" sz="1400" b="1" noProof="0" dirty="0">
            <a:latin typeface="Verdana" pitchFamily="34" charset="0"/>
            <a:ea typeface="Verdana" pitchFamily="34" charset="0"/>
            <a:cs typeface="Verdana" pitchFamily="34" charset="0"/>
          </a:endParaRPr>
        </a:p>
      </dgm:t>
    </dgm:pt>
    <dgm:pt modelId="{C741D241-FABC-4C28-A2B9-EAB253D6663B}" type="parTrans" cxnId="{BDEDFDB4-EA82-4498-A31D-F4382F841A33}">
      <dgm:prSet/>
      <dgm:spPr/>
      <dgm:t>
        <a:bodyPr/>
        <a:lstStyle/>
        <a:p>
          <a:endParaRPr lang="en-US" sz="1400" b="1">
            <a:latin typeface="Verdana" pitchFamily="34" charset="0"/>
            <a:ea typeface="Verdana" pitchFamily="34" charset="0"/>
            <a:cs typeface="Verdana" pitchFamily="34" charset="0"/>
          </a:endParaRPr>
        </a:p>
      </dgm:t>
    </dgm:pt>
    <dgm:pt modelId="{DC2545E7-4FEA-4193-9F83-6B3EB46D3B1E}" type="sibTrans" cxnId="{BDEDFDB4-EA82-4498-A31D-F4382F841A33}">
      <dgm:prSet/>
      <dgm:spPr/>
      <dgm:t>
        <a:bodyPr/>
        <a:lstStyle/>
        <a:p>
          <a:endParaRPr lang="en-US" sz="1400" b="1">
            <a:latin typeface="Verdana" pitchFamily="34" charset="0"/>
            <a:ea typeface="Verdana" pitchFamily="34" charset="0"/>
            <a:cs typeface="Verdana" pitchFamily="34" charset="0"/>
          </a:endParaRPr>
        </a:p>
      </dgm:t>
    </dgm:pt>
    <dgm:pt modelId="{2D8A5549-68F5-4233-B441-553BE7752980}" type="pres">
      <dgm:prSet presAssocID="{67EB9ED1-FBDC-4057-A25E-E584E9F72753}" presName="Name0" presStyleCnt="0">
        <dgm:presLayoutVars>
          <dgm:dir/>
          <dgm:resizeHandles val="exact"/>
        </dgm:presLayoutVars>
      </dgm:prSet>
      <dgm:spPr/>
    </dgm:pt>
    <dgm:pt modelId="{C58D9E75-968D-4324-A762-055C0E6324A2}" type="pres">
      <dgm:prSet presAssocID="{67EB9ED1-FBDC-4057-A25E-E584E9F72753}" presName="fgShape" presStyleLbl="fgShp" presStyleIdx="0" presStyleCnt="1"/>
      <dgm:spPr/>
    </dgm:pt>
    <dgm:pt modelId="{AF580740-8247-417E-8F47-80E39EEDB2A8}" type="pres">
      <dgm:prSet presAssocID="{67EB9ED1-FBDC-4057-A25E-E584E9F72753}" presName="linComp" presStyleCnt="0"/>
      <dgm:spPr/>
    </dgm:pt>
    <dgm:pt modelId="{8F778CF3-09C9-40FF-AE39-0624DDC150BA}" type="pres">
      <dgm:prSet presAssocID="{10AA78E5-723A-4D53-A693-FD1F8B0D6E66}" presName="compNode" presStyleCnt="0"/>
      <dgm:spPr/>
    </dgm:pt>
    <dgm:pt modelId="{09D599DC-09F8-45AA-9A30-E7F459B5D954}" type="pres">
      <dgm:prSet presAssocID="{10AA78E5-723A-4D53-A693-FD1F8B0D6E66}" presName="bkgdShape" presStyleLbl="node1" presStyleIdx="0" presStyleCnt="1"/>
      <dgm:spPr/>
    </dgm:pt>
    <dgm:pt modelId="{1593F4D1-31C1-4B5B-BD6F-38E14D7B62AE}" type="pres">
      <dgm:prSet presAssocID="{10AA78E5-723A-4D53-A693-FD1F8B0D6E66}" presName="nodeTx" presStyleLbl="node1" presStyleIdx="0" presStyleCnt="1">
        <dgm:presLayoutVars>
          <dgm:bulletEnabled val="1"/>
        </dgm:presLayoutVars>
      </dgm:prSet>
      <dgm:spPr/>
    </dgm:pt>
    <dgm:pt modelId="{1C4A8F9A-4096-4AB7-A064-21F28508EFF3}" type="pres">
      <dgm:prSet presAssocID="{10AA78E5-723A-4D53-A693-FD1F8B0D6E66}" presName="invisiNode" presStyleLbl="node1" presStyleIdx="0" presStyleCnt="1"/>
      <dgm:spPr/>
    </dgm:pt>
    <dgm:pt modelId="{A1D7F47F-195C-4CA2-AB7C-9BCF4DA7F7D2}" type="pres">
      <dgm:prSet presAssocID="{10AA78E5-723A-4D53-A693-FD1F8B0D6E66}" presName="imagNode" presStyleLbl="fgImgPlace1" presStyleIdx="0" presStyleCnt="1"/>
      <dgm:spPr>
        <a:blipFill rotWithShape="0">
          <a:blip xmlns:r="http://schemas.openxmlformats.org/officeDocument/2006/relationships" r:embed="rId1"/>
          <a:stretch>
            <a:fillRect/>
          </a:stretch>
        </a:blipFill>
      </dgm:spPr>
    </dgm:pt>
  </dgm:ptLst>
  <dgm:cxnLst>
    <dgm:cxn modelId="{2B74BE24-21C3-49A3-AC34-7FFAD6008EBB}" type="presOf" srcId="{10AA78E5-723A-4D53-A693-FD1F8B0D6E66}" destId="{1593F4D1-31C1-4B5B-BD6F-38E14D7B62AE}" srcOrd="1" destOrd="0" presId="urn:microsoft.com/office/officeart/2005/8/layout/hList7#18"/>
    <dgm:cxn modelId="{17199E26-5BEA-48FD-A149-0195656BC96B}" type="presOf" srcId="{10AA78E5-723A-4D53-A693-FD1F8B0D6E66}" destId="{09D599DC-09F8-45AA-9A30-E7F459B5D954}" srcOrd="0" destOrd="0" presId="urn:microsoft.com/office/officeart/2005/8/layout/hList7#18"/>
    <dgm:cxn modelId="{67FF0F7A-696A-4CC3-92FF-F7A46457ABE9}" type="presOf" srcId="{67EB9ED1-FBDC-4057-A25E-E584E9F72753}" destId="{2D8A5549-68F5-4233-B441-553BE7752980}" srcOrd="0" destOrd="0" presId="urn:microsoft.com/office/officeart/2005/8/layout/hList7#18"/>
    <dgm:cxn modelId="{BDEDFDB4-EA82-4498-A31D-F4382F841A33}" srcId="{67EB9ED1-FBDC-4057-A25E-E584E9F72753}" destId="{10AA78E5-723A-4D53-A693-FD1F8B0D6E66}" srcOrd="0" destOrd="0" parTransId="{C741D241-FABC-4C28-A2B9-EAB253D6663B}" sibTransId="{DC2545E7-4FEA-4193-9F83-6B3EB46D3B1E}"/>
    <dgm:cxn modelId="{C0EFF465-FE3A-41FB-A0A0-C49F9A63FFCE}" type="presParOf" srcId="{2D8A5549-68F5-4233-B441-553BE7752980}" destId="{C58D9E75-968D-4324-A762-055C0E6324A2}" srcOrd="0" destOrd="0" presId="urn:microsoft.com/office/officeart/2005/8/layout/hList7#18"/>
    <dgm:cxn modelId="{8000AA0E-DDB8-4827-AF09-0156E2E9EB2F}" type="presParOf" srcId="{2D8A5549-68F5-4233-B441-553BE7752980}" destId="{AF580740-8247-417E-8F47-80E39EEDB2A8}" srcOrd="1" destOrd="0" presId="urn:microsoft.com/office/officeart/2005/8/layout/hList7#18"/>
    <dgm:cxn modelId="{499190DD-04A5-494A-BAF0-9477673D29EE}" type="presParOf" srcId="{AF580740-8247-417E-8F47-80E39EEDB2A8}" destId="{8F778CF3-09C9-40FF-AE39-0624DDC150BA}" srcOrd="0" destOrd="0" presId="urn:microsoft.com/office/officeart/2005/8/layout/hList7#18"/>
    <dgm:cxn modelId="{5F7D0E60-4988-42DA-BC74-5A6C0C870293}" type="presParOf" srcId="{8F778CF3-09C9-40FF-AE39-0624DDC150BA}" destId="{09D599DC-09F8-45AA-9A30-E7F459B5D954}" srcOrd="0" destOrd="0" presId="urn:microsoft.com/office/officeart/2005/8/layout/hList7#18"/>
    <dgm:cxn modelId="{10A443D7-88C5-406D-8254-1E743206EB39}" type="presParOf" srcId="{8F778CF3-09C9-40FF-AE39-0624DDC150BA}" destId="{1593F4D1-31C1-4B5B-BD6F-38E14D7B62AE}" srcOrd="1" destOrd="0" presId="urn:microsoft.com/office/officeart/2005/8/layout/hList7#18"/>
    <dgm:cxn modelId="{70E40F08-5D01-488E-9B78-EAE57994E441}" type="presParOf" srcId="{8F778CF3-09C9-40FF-AE39-0624DDC150BA}" destId="{1C4A8F9A-4096-4AB7-A064-21F28508EFF3}" srcOrd="2" destOrd="0" presId="urn:microsoft.com/office/officeart/2005/8/layout/hList7#18"/>
    <dgm:cxn modelId="{59C964EC-B42F-44FD-BD74-8F4E104FBEEC}" type="presParOf" srcId="{8F778CF3-09C9-40FF-AE39-0624DDC150BA}" destId="{A1D7F47F-195C-4CA2-AB7C-9BCF4DA7F7D2}" srcOrd="3" destOrd="0" presId="urn:microsoft.com/office/officeart/2005/8/layout/hList7#1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EB9ED1-FBDC-4057-A25E-E584E9F72753}" type="doc">
      <dgm:prSet loTypeId="urn:microsoft.com/office/officeart/2005/8/layout/hList7#2" loCatId="list" qsTypeId="urn:microsoft.com/office/officeart/2005/8/quickstyle/simple5" qsCatId="simple" csTypeId="urn:microsoft.com/office/officeart/2005/8/colors/colorful1#2" csCatId="colorful" phldr="1"/>
      <dgm:spPr/>
    </dgm:pt>
    <dgm:pt modelId="{10AA78E5-723A-4D53-A693-FD1F8B0D6E66}">
      <dgm:prSet custT="1"/>
      <dgm:spPr/>
      <dgm:t>
        <a:bodyPr/>
        <a:lstStyle/>
        <a:p>
          <a:r>
            <a:rPr lang="lv-LV" sz="1600" b="1" dirty="0">
              <a:latin typeface="Verdana" pitchFamily="34" charset="0"/>
              <a:ea typeface="Verdana" pitchFamily="34" charset="0"/>
              <a:cs typeface="Verdana" pitchFamily="34" charset="0"/>
            </a:rPr>
            <a:t>6.</a:t>
          </a:r>
        </a:p>
        <a:p>
          <a:r>
            <a:rPr lang="en-US" sz="1600" b="1" noProof="0" dirty="0">
              <a:latin typeface="Verdana" pitchFamily="34" charset="0"/>
              <a:ea typeface="Verdana" pitchFamily="34" charset="0"/>
            </a:rPr>
            <a:t>Supervision of high risk objects</a:t>
          </a:r>
          <a:endParaRPr lang="lv-LV" sz="1600" b="1" dirty="0">
            <a:latin typeface="Verdana" pitchFamily="34" charset="0"/>
            <a:ea typeface="Verdana" pitchFamily="34" charset="0"/>
            <a:cs typeface="Verdana" pitchFamily="34" charset="0"/>
          </a:endParaRPr>
        </a:p>
      </dgm:t>
    </dgm:pt>
    <dgm:pt modelId="{C741D241-FABC-4C28-A2B9-EAB253D6663B}" type="parTrans" cxnId="{BDEDFDB4-EA82-4498-A31D-F4382F841A33}">
      <dgm:prSet/>
      <dgm:spPr/>
      <dgm:t>
        <a:bodyPr/>
        <a:lstStyle/>
        <a:p>
          <a:endParaRPr lang="en-US" sz="1400" b="1">
            <a:latin typeface="Verdana" pitchFamily="34" charset="0"/>
            <a:ea typeface="Verdana" pitchFamily="34" charset="0"/>
            <a:cs typeface="Verdana" pitchFamily="34" charset="0"/>
          </a:endParaRPr>
        </a:p>
      </dgm:t>
    </dgm:pt>
    <dgm:pt modelId="{DC2545E7-4FEA-4193-9F83-6B3EB46D3B1E}" type="sibTrans" cxnId="{BDEDFDB4-EA82-4498-A31D-F4382F841A33}">
      <dgm:prSet/>
      <dgm:spPr/>
      <dgm:t>
        <a:bodyPr/>
        <a:lstStyle/>
        <a:p>
          <a:endParaRPr lang="en-US" sz="1400" b="1">
            <a:latin typeface="Verdana" pitchFamily="34" charset="0"/>
            <a:ea typeface="Verdana" pitchFamily="34" charset="0"/>
            <a:cs typeface="Verdana" pitchFamily="34" charset="0"/>
          </a:endParaRPr>
        </a:p>
      </dgm:t>
    </dgm:pt>
    <dgm:pt modelId="{291E901B-E37F-4E3B-8960-98530BCCECCC}">
      <dgm:prSet phldrT="[Text]" custT="1"/>
      <dgm:spPr/>
      <dgm:t>
        <a:bodyPr/>
        <a:lstStyle/>
        <a:p>
          <a:endParaRPr lang="lv-LV" sz="1400" b="1" dirty="0">
            <a:latin typeface="Verdana" pitchFamily="34" charset="0"/>
            <a:ea typeface="Verdana" pitchFamily="34" charset="0"/>
            <a:cs typeface="Verdana" pitchFamily="34" charset="0"/>
          </a:endParaRPr>
        </a:p>
        <a:p>
          <a:r>
            <a:rPr lang="lv-LV" sz="1600" b="1" dirty="0">
              <a:latin typeface="Verdana" pitchFamily="34" charset="0"/>
              <a:ea typeface="Verdana" pitchFamily="34" charset="0"/>
              <a:cs typeface="Verdana" pitchFamily="34" charset="0"/>
            </a:rPr>
            <a:t>7. </a:t>
          </a:r>
        </a:p>
        <a:p>
          <a:r>
            <a:rPr lang="en-US" sz="1600" b="1" noProof="0" dirty="0">
              <a:latin typeface="Verdana" pitchFamily="34" charset="0"/>
              <a:ea typeface="Verdana" pitchFamily="34" charset="0"/>
              <a:cs typeface="Verdana" pitchFamily="34" charset="0"/>
            </a:rPr>
            <a:t>Supervision of factors potentially affecting the health of the population</a:t>
          </a:r>
        </a:p>
      </dgm:t>
    </dgm:pt>
    <dgm:pt modelId="{BA274472-A528-4D09-B115-1D8D62C10779}" type="parTrans" cxnId="{3DB97AA7-312E-4CDC-B88B-CEC536FD8995}">
      <dgm:prSet/>
      <dgm:spPr/>
      <dgm:t>
        <a:bodyPr/>
        <a:lstStyle/>
        <a:p>
          <a:endParaRPr lang="en-US" sz="1400" b="1">
            <a:latin typeface="Verdana" pitchFamily="34" charset="0"/>
            <a:ea typeface="Verdana" pitchFamily="34" charset="0"/>
            <a:cs typeface="Verdana" pitchFamily="34" charset="0"/>
          </a:endParaRPr>
        </a:p>
      </dgm:t>
    </dgm:pt>
    <dgm:pt modelId="{63D594D2-E3CE-4D30-98F0-A8085FEF9186}" type="sibTrans" cxnId="{3DB97AA7-312E-4CDC-B88B-CEC536FD8995}">
      <dgm:prSet/>
      <dgm:spPr/>
      <dgm:t>
        <a:bodyPr/>
        <a:lstStyle/>
        <a:p>
          <a:endParaRPr lang="en-US" sz="1400" b="1">
            <a:latin typeface="Verdana" pitchFamily="34" charset="0"/>
            <a:ea typeface="Verdana" pitchFamily="34" charset="0"/>
            <a:cs typeface="Verdana" pitchFamily="34" charset="0"/>
          </a:endParaRPr>
        </a:p>
      </dgm:t>
    </dgm:pt>
    <dgm:pt modelId="{A94D55F8-3053-47C9-BD9F-636080C3AE94}">
      <dgm:prSet phldrT="[Text]" custT="1"/>
      <dgm:spPr/>
      <dgm:t>
        <a:bodyPr/>
        <a:lstStyle/>
        <a:p>
          <a:endParaRPr lang="lv-LV" sz="1300" b="1" dirty="0">
            <a:latin typeface="Verdana" pitchFamily="34" charset="0"/>
            <a:ea typeface="Verdana" pitchFamily="34" charset="0"/>
            <a:cs typeface="Verdana" pitchFamily="34" charset="0"/>
          </a:endParaRPr>
        </a:p>
        <a:p>
          <a:endParaRPr lang="lv-LV" sz="1300" b="1" dirty="0">
            <a:latin typeface="Verdana" pitchFamily="34" charset="0"/>
            <a:ea typeface="Verdana" pitchFamily="34" charset="0"/>
            <a:cs typeface="Verdana" pitchFamily="34" charset="0"/>
          </a:endParaRPr>
        </a:p>
        <a:p>
          <a:endParaRPr lang="lv-LV" sz="1300" b="1" dirty="0">
            <a:latin typeface="Verdana" pitchFamily="34" charset="0"/>
            <a:ea typeface="Verdana" pitchFamily="34" charset="0"/>
            <a:cs typeface="Verdana" pitchFamily="34" charset="0"/>
          </a:endParaRPr>
        </a:p>
        <a:p>
          <a:r>
            <a:rPr lang="lv-LV" sz="1400" b="1" dirty="0">
              <a:latin typeface="Verdana" pitchFamily="34" charset="0"/>
              <a:ea typeface="Verdana" pitchFamily="34" charset="0"/>
              <a:cs typeface="Verdana" pitchFamily="34" charset="0"/>
            </a:rPr>
            <a:t>8.</a:t>
          </a:r>
        </a:p>
        <a:p>
          <a:r>
            <a:rPr lang="en-US" sz="1400" b="1" noProof="0" dirty="0">
              <a:latin typeface="Verdana" pitchFamily="34" charset="0"/>
              <a:ea typeface="Verdana" pitchFamily="34" charset="0"/>
              <a:cs typeface="Verdana" pitchFamily="34" charset="0"/>
            </a:rPr>
            <a:t>Monitoring of chemical substances, chemical mixtures, cosmetics, tobacco products, electronic cigarettes in the market</a:t>
          </a:r>
        </a:p>
      </dgm:t>
    </dgm:pt>
    <dgm:pt modelId="{4978FFE1-A920-45DF-9557-F1A14EC502E5}" type="parTrans" cxnId="{0DB51866-628F-483D-A421-40D26DAAE75A}">
      <dgm:prSet/>
      <dgm:spPr/>
      <dgm:t>
        <a:bodyPr/>
        <a:lstStyle/>
        <a:p>
          <a:endParaRPr lang="en-US" sz="1400" b="1">
            <a:latin typeface="Verdana" pitchFamily="34" charset="0"/>
            <a:ea typeface="Verdana" pitchFamily="34" charset="0"/>
            <a:cs typeface="Verdana" pitchFamily="34" charset="0"/>
          </a:endParaRPr>
        </a:p>
      </dgm:t>
    </dgm:pt>
    <dgm:pt modelId="{AC8485ED-7B2D-43DB-9E82-B83976141A12}" type="sibTrans" cxnId="{0DB51866-628F-483D-A421-40D26DAAE75A}">
      <dgm:prSet/>
      <dgm:spPr/>
      <dgm:t>
        <a:bodyPr/>
        <a:lstStyle/>
        <a:p>
          <a:endParaRPr lang="en-US" sz="1400" b="1">
            <a:latin typeface="Verdana" pitchFamily="34" charset="0"/>
            <a:ea typeface="Verdana" pitchFamily="34" charset="0"/>
            <a:cs typeface="Verdana" pitchFamily="34" charset="0"/>
          </a:endParaRPr>
        </a:p>
      </dgm:t>
    </dgm:pt>
    <dgm:pt modelId="{2D8A5549-68F5-4233-B441-553BE7752980}" type="pres">
      <dgm:prSet presAssocID="{67EB9ED1-FBDC-4057-A25E-E584E9F72753}" presName="Name0" presStyleCnt="0">
        <dgm:presLayoutVars>
          <dgm:dir/>
          <dgm:resizeHandles val="exact"/>
        </dgm:presLayoutVars>
      </dgm:prSet>
      <dgm:spPr/>
    </dgm:pt>
    <dgm:pt modelId="{C58D9E75-968D-4324-A762-055C0E6324A2}" type="pres">
      <dgm:prSet presAssocID="{67EB9ED1-FBDC-4057-A25E-E584E9F72753}" presName="fgShape" presStyleLbl="fgShp" presStyleIdx="0" presStyleCnt="1"/>
      <dgm:spPr/>
    </dgm:pt>
    <dgm:pt modelId="{AF580740-8247-417E-8F47-80E39EEDB2A8}" type="pres">
      <dgm:prSet presAssocID="{67EB9ED1-FBDC-4057-A25E-E584E9F72753}" presName="linComp" presStyleCnt="0"/>
      <dgm:spPr/>
    </dgm:pt>
    <dgm:pt modelId="{8F778CF3-09C9-40FF-AE39-0624DDC150BA}" type="pres">
      <dgm:prSet presAssocID="{10AA78E5-723A-4D53-A693-FD1F8B0D6E66}" presName="compNode" presStyleCnt="0"/>
      <dgm:spPr/>
    </dgm:pt>
    <dgm:pt modelId="{09D599DC-09F8-45AA-9A30-E7F459B5D954}" type="pres">
      <dgm:prSet presAssocID="{10AA78E5-723A-4D53-A693-FD1F8B0D6E66}" presName="bkgdShape" presStyleLbl="node1" presStyleIdx="0" presStyleCnt="3"/>
      <dgm:spPr/>
    </dgm:pt>
    <dgm:pt modelId="{1593F4D1-31C1-4B5B-BD6F-38E14D7B62AE}" type="pres">
      <dgm:prSet presAssocID="{10AA78E5-723A-4D53-A693-FD1F8B0D6E66}" presName="nodeTx" presStyleLbl="node1" presStyleIdx="0" presStyleCnt="3">
        <dgm:presLayoutVars>
          <dgm:bulletEnabled val="1"/>
        </dgm:presLayoutVars>
      </dgm:prSet>
      <dgm:spPr/>
    </dgm:pt>
    <dgm:pt modelId="{1C4A8F9A-4096-4AB7-A064-21F28508EFF3}" type="pres">
      <dgm:prSet presAssocID="{10AA78E5-723A-4D53-A693-FD1F8B0D6E66}" presName="invisiNode" presStyleLbl="node1" presStyleIdx="0" presStyleCnt="3"/>
      <dgm:spPr/>
    </dgm:pt>
    <dgm:pt modelId="{A1D7F47F-195C-4CA2-AB7C-9BCF4DA7F7D2}" type="pres">
      <dgm:prSet presAssocID="{10AA78E5-723A-4D53-A693-FD1F8B0D6E66}" presName="imagNode" presStyleLbl="fgImgPlace1" presStyleIdx="0" presStyleCnt="3"/>
      <dgm:spPr>
        <a:blipFill rotWithShape="0">
          <a:blip xmlns:r="http://schemas.openxmlformats.org/officeDocument/2006/relationships" r:embed="rId1"/>
          <a:stretch>
            <a:fillRect/>
          </a:stretch>
        </a:blipFill>
      </dgm:spPr>
    </dgm:pt>
    <dgm:pt modelId="{C108719C-25F2-439F-BCDD-2CF1B77DCBC1}" type="pres">
      <dgm:prSet presAssocID="{DC2545E7-4FEA-4193-9F83-6B3EB46D3B1E}" presName="sibTrans" presStyleLbl="sibTrans2D1" presStyleIdx="0" presStyleCnt="0"/>
      <dgm:spPr/>
    </dgm:pt>
    <dgm:pt modelId="{D0718289-CDB0-4EF1-81C2-DE8922512BE0}" type="pres">
      <dgm:prSet presAssocID="{291E901B-E37F-4E3B-8960-98530BCCECCC}" presName="compNode" presStyleCnt="0"/>
      <dgm:spPr/>
    </dgm:pt>
    <dgm:pt modelId="{2F91ADFA-5C10-4706-8E8B-AB282E32914D}" type="pres">
      <dgm:prSet presAssocID="{291E901B-E37F-4E3B-8960-98530BCCECCC}" presName="bkgdShape" presStyleLbl="node1" presStyleIdx="1" presStyleCnt="3"/>
      <dgm:spPr/>
    </dgm:pt>
    <dgm:pt modelId="{E0ED97C3-9CFE-4696-BD0C-F0072E5D031C}" type="pres">
      <dgm:prSet presAssocID="{291E901B-E37F-4E3B-8960-98530BCCECCC}" presName="nodeTx" presStyleLbl="node1" presStyleIdx="1" presStyleCnt="3">
        <dgm:presLayoutVars>
          <dgm:bulletEnabled val="1"/>
        </dgm:presLayoutVars>
      </dgm:prSet>
      <dgm:spPr/>
    </dgm:pt>
    <dgm:pt modelId="{C8D8EF68-B1BB-4291-831D-25EA505822E9}" type="pres">
      <dgm:prSet presAssocID="{291E901B-E37F-4E3B-8960-98530BCCECCC}" presName="invisiNode" presStyleLbl="node1" presStyleIdx="1" presStyleCnt="3"/>
      <dgm:spPr/>
    </dgm:pt>
    <dgm:pt modelId="{6858E4D6-D524-46D7-AAC0-F09989B2221A}" type="pres">
      <dgm:prSet presAssocID="{291E901B-E37F-4E3B-8960-98530BCCECCC}" presName="imagNode" presStyleLbl="fgImgPlace1" presStyleIdx="1" presStyleCnt="3"/>
      <dgm:spPr>
        <a:blipFill rotWithShape="0">
          <a:blip xmlns:r="http://schemas.openxmlformats.org/officeDocument/2006/relationships" r:embed="rId2"/>
          <a:stretch>
            <a:fillRect/>
          </a:stretch>
        </a:blipFill>
      </dgm:spPr>
    </dgm:pt>
    <dgm:pt modelId="{59F0E287-53FA-4951-9382-DCDE5B42F1BA}" type="pres">
      <dgm:prSet presAssocID="{63D594D2-E3CE-4D30-98F0-A8085FEF9186}" presName="sibTrans" presStyleLbl="sibTrans2D1" presStyleIdx="0" presStyleCnt="0"/>
      <dgm:spPr/>
    </dgm:pt>
    <dgm:pt modelId="{635BA9BE-01D2-4040-8A13-F4547FF68EA3}" type="pres">
      <dgm:prSet presAssocID="{A94D55F8-3053-47C9-BD9F-636080C3AE94}" presName="compNode" presStyleCnt="0"/>
      <dgm:spPr/>
    </dgm:pt>
    <dgm:pt modelId="{E2400259-D328-4DD3-82C3-ED5D7A8FC5EE}" type="pres">
      <dgm:prSet presAssocID="{A94D55F8-3053-47C9-BD9F-636080C3AE94}" presName="bkgdShape" presStyleLbl="node1" presStyleIdx="2" presStyleCnt="3"/>
      <dgm:spPr/>
    </dgm:pt>
    <dgm:pt modelId="{ABB56BF1-A8C1-44B3-A86A-81B1FEBB559C}" type="pres">
      <dgm:prSet presAssocID="{A94D55F8-3053-47C9-BD9F-636080C3AE94}" presName="nodeTx" presStyleLbl="node1" presStyleIdx="2" presStyleCnt="3">
        <dgm:presLayoutVars>
          <dgm:bulletEnabled val="1"/>
        </dgm:presLayoutVars>
      </dgm:prSet>
      <dgm:spPr/>
    </dgm:pt>
    <dgm:pt modelId="{2115122A-C73A-4B5C-BF2E-404A6959BDB0}" type="pres">
      <dgm:prSet presAssocID="{A94D55F8-3053-47C9-BD9F-636080C3AE94}" presName="invisiNode" presStyleLbl="node1" presStyleIdx="2" presStyleCnt="3"/>
      <dgm:spPr/>
    </dgm:pt>
    <dgm:pt modelId="{AEBE3D40-650A-4D2A-BEC1-D09DDB749242}" type="pres">
      <dgm:prSet presAssocID="{A94D55F8-3053-47C9-BD9F-636080C3AE94}" presName="imagNode" presStyleLbl="fgImgPlace1" presStyleIdx="2" presStyleCnt="3"/>
      <dgm:spPr>
        <a:blipFill rotWithShape="0">
          <a:blip xmlns:r="http://schemas.openxmlformats.org/officeDocument/2006/relationships" r:embed="rId3"/>
          <a:stretch>
            <a:fillRect/>
          </a:stretch>
        </a:blipFill>
      </dgm:spPr>
    </dgm:pt>
  </dgm:ptLst>
  <dgm:cxnLst>
    <dgm:cxn modelId="{BBA5202A-16FC-43B1-8DAA-4D7710DCF504}" type="presOf" srcId="{63D594D2-E3CE-4D30-98F0-A8085FEF9186}" destId="{59F0E287-53FA-4951-9382-DCDE5B42F1BA}" srcOrd="0" destOrd="0" presId="urn:microsoft.com/office/officeart/2005/8/layout/hList7#2"/>
    <dgm:cxn modelId="{7560C357-51A5-419C-A106-8E42334B8975}" type="presOf" srcId="{67EB9ED1-FBDC-4057-A25E-E584E9F72753}" destId="{2D8A5549-68F5-4233-B441-553BE7752980}" srcOrd="0" destOrd="0" presId="urn:microsoft.com/office/officeart/2005/8/layout/hList7#2"/>
    <dgm:cxn modelId="{0DB51866-628F-483D-A421-40D26DAAE75A}" srcId="{67EB9ED1-FBDC-4057-A25E-E584E9F72753}" destId="{A94D55F8-3053-47C9-BD9F-636080C3AE94}" srcOrd="2" destOrd="0" parTransId="{4978FFE1-A920-45DF-9557-F1A14EC502E5}" sibTransId="{AC8485ED-7B2D-43DB-9E82-B83976141A12}"/>
    <dgm:cxn modelId="{5020956B-005A-497A-BA4D-7E0602103F20}" type="presOf" srcId="{A94D55F8-3053-47C9-BD9F-636080C3AE94}" destId="{E2400259-D328-4DD3-82C3-ED5D7A8FC5EE}" srcOrd="0" destOrd="0" presId="urn:microsoft.com/office/officeart/2005/8/layout/hList7#2"/>
    <dgm:cxn modelId="{854A0079-AFA8-4A1D-B5A8-4D8DB5A2F125}" type="presOf" srcId="{10AA78E5-723A-4D53-A693-FD1F8B0D6E66}" destId="{09D599DC-09F8-45AA-9A30-E7F459B5D954}" srcOrd="0" destOrd="0" presId="urn:microsoft.com/office/officeart/2005/8/layout/hList7#2"/>
    <dgm:cxn modelId="{45DAEC8F-2CC7-451C-B4E1-FCE821DA5DCA}" type="presOf" srcId="{10AA78E5-723A-4D53-A693-FD1F8B0D6E66}" destId="{1593F4D1-31C1-4B5B-BD6F-38E14D7B62AE}" srcOrd="1" destOrd="0" presId="urn:microsoft.com/office/officeart/2005/8/layout/hList7#2"/>
    <dgm:cxn modelId="{2B6AC99D-BE95-40C9-A5E9-3A8FD657DD13}" type="presOf" srcId="{A94D55F8-3053-47C9-BD9F-636080C3AE94}" destId="{ABB56BF1-A8C1-44B3-A86A-81B1FEBB559C}" srcOrd="1" destOrd="0" presId="urn:microsoft.com/office/officeart/2005/8/layout/hList7#2"/>
    <dgm:cxn modelId="{5CC3EBA4-69A9-4BF2-A737-4FBC2C0F43F6}" type="presOf" srcId="{DC2545E7-4FEA-4193-9F83-6B3EB46D3B1E}" destId="{C108719C-25F2-439F-BCDD-2CF1B77DCBC1}" srcOrd="0" destOrd="0" presId="urn:microsoft.com/office/officeart/2005/8/layout/hList7#2"/>
    <dgm:cxn modelId="{3DB97AA7-312E-4CDC-B88B-CEC536FD8995}" srcId="{67EB9ED1-FBDC-4057-A25E-E584E9F72753}" destId="{291E901B-E37F-4E3B-8960-98530BCCECCC}" srcOrd="1" destOrd="0" parTransId="{BA274472-A528-4D09-B115-1D8D62C10779}" sibTransId="{63D594D2-E3CE-4D30-98F0-A8085FEF9186}"/>
    <dgm:cxn modelId="{BDEDFDB4-EA82-4498-A31D-F4382F841A33}" srcId="{67EB9ED1-FBDC-4057-A25E-E584E9F72753}" destId="{10AA78E5-723A-4D53-A693-FD1F8B0D6E66}" srcOrd="0" destOrd="0" parTransId="{C741D241-FABC-4C28-A2B9-EAB253D6663B}" sibTransId="{DC2545E7-4FEA-4193-9F83-6B3EB46D3B1E}"/>
    <dgm:cxn modelId="{1FF22ED2-EB20-4D5A-8A86-51BF8C35A462}" type="presOf" srcId="{291E901B-E37F-4E3B-8960-98530BCCECCC}" destId="{E0ED97C3-9CFE-4696-BD0C-F0072E5D031C}" srcOrd="1" destOrd="0" presId="urn:microsoft.com/office/officeart/2005/8/layout/hList7#2"/>
    <dgm:cxn modelId="{384617F7-E5A5-4657-AD0E-73C60ADDDE4A}" type="presOf" srcId="{291E901B-E37F-4E3B-8960-98530BCCECCC}" destId="{2F91ADFA-5C10-4706-8E8B-AB282E32914D}" srcOrd="0" destOrd="0" presId="urn:microsoft.com/office/officeart/2005/8/layout/hList7#2"/>
    <dgm:cxn modelId="{81CEDDD4-665C-4A2F-B2D2-31FA300A2932}" type="presParOf" srcId="{2D8A5549-68F5-4233-B441-553BE7752980}" destId="{C58D9E75-968D-4324-A762-055C0E6324A2}" srcOrd="0" destOrd="0" presId="urn:microsoft.com/office/officeart/2005/8/layout/hList7#2"/>
    <dgm:cxn modelId="{AC6662AA-54DB-4660-B53D-C8D00BB0623A}" type="presParOf" srcId="{2D8A5549-68F5-4233-B441-553BE7752980}" destId="{AF580740-8247-417E-8F47-80E39EEDB2A8}" srcOrd="1" destOrd="0" presId="urn:microsoft.com/office/officeart/2005/8/layout/hList7#2"/>
    <dgm:cxn modelId="{B0B6C745-3402-4EB6-8F87-1A5A0B5894DF}" type="presParOf" srcId="{AF580740-8247-417E-8F47-80E39EEDB2A8}" destId="{8F778CF3-09C9-40FF-AE39-0624DDC150BA}" srcOrd="0" destOrd="0" presId="urn:microsoft.com/office/officeart/2005/8/layout/hList7#2"/>
    <dgm:cxn modelId="{4B95A299-A234-46DD-8521-2F75B136B39E}" type="presParOf" srcId="{8F778CF3-09C9-40FF-AE39-0624DDC150BA}" destId="{09D599DC-09F8-45AA-9A30-E7F459B5D954}" srcOrd="0" destOrd="0" presId="urn:microsoft.com/office/officeart/2005/8/layout/hList7#2"/>
    <dgm:cxn modelId="{0119DF82-705E-4179-9903-E538355FFEC1}" type="presParOf" srcId="{8F778CF3-09C9-40FF-AE39-0624DDC150BA}" destId="{1593F4D1-31C1-4B5B-BD6F-38E14D7B62AE}" srcOrd="1" destOrd="0" presId="urn:microsoft.com/office/officeart/2005/8/layout/hList7#2"/>
    <dgm:cxn modelId="{669524B8-220F-4283-84EF-6BF65BC625D0}" type="presParOf" srcId="{8F778CF3-09C9-40FF-AE39-0624DDC150BA}" destId="{1C4A8F9A-4096-4AB7-A064-21F28508EFF3}" srcOrd="2" destOrd="0" presId="urn:microsoft.com/office/officeart/2005/8/layout/hList7#2"/>
    <dgm:cxn modelId="{CF28308A-9005-4F86-8460-6DA7897F18A0}" type="presParOf" srcId="{8F778CF3-09C9-40FF-AE39-0624DDC150BA}" destId="{A1D7F47F-195C-4CA2-AB7C-9BCF4DA7F7D2}" srcOrd="3" destOrd="0" presId="urn:microsoft.com/office/officeart/2005/8/layout/hList7#2"/>
    <dgm:cxn modelId="{B979897A-D795-4018-A3A6-833AA02009FC}" type="presParOf" srcId="{AF580740-8247-417E-8F47-80E39EEDB2A8}" destId="{C108719C-25F2-439F-BCDD-2CF1B77DCBC1}" srcOrd="1" destOrd="0" presId="urn:microsoft.com/office/officeart/2005/8/layout/hList7#2"/>
    <dgm:cxn modelId="{51A6CECE-E275-4E2D-8EF6-D5DA213BBC48}" type="presParOf" srcId="{AF580740-8247-417E-8F47-80E39EEDB2A8}" destId="{D0718289-CDB0-4EF1-81C2-DE8922512BE0}" srcOrd="2" destOrd="0" presId="urn:microsoft.com/office/officeart/2005/8/layout/hList7#2"/>
    <dgm:cxn modelId="{ACB3B64F-3620-4EA1-9B81-3D42A2E2784F}" type="presParOf" srcId="{D0718289-CDB0-4EF1-81C2-DE8922512BE0}" destId="{2F91ADFA-5C10-4706-8E8B-AB282E32914D}" srcOrd="0" destOrd="0" presId="urn:microsoft.com/office/officeart/2005/8/layout/hList7#2"/>
    <dgm:cxn modelId="{FF1E2D69-73A9-4E69-AA68-17E5AA7A920D}" type="presParOf" srcId="{D0718289-CDB0-4EF1-81C2-DE8922512BE0}" destId="{E0ED97C3-9CFE-4696-BD0C-F0072E5D031C}" srcOrd="1" destOrd="0" presId="urn:microsoft.com/office/officeart/2005/8/layout/hList7#2"/>
    <dgm:cxn modelId="{5FB511DD-E621-4BC7-84D9-2F33996E6EC2}" type="presParOf" srcId="{D0718289-CDB0-4EF1-81C2-DE8922512BE0}" destId="{C8D8EF68-B1BB-4291-831D-25EA505822E9}" srcOrd="2" destOrd="0" presId="urn:microsoft.com/office/officeart/2005/8/layout/hList7#2"/>
    <dgm:cxn modelId="{11B62F5E-D98B-4615-BC2F-E2D11CA433F6}" type="presParOf" srcId="{D0718289-CDB0-4EF1-81C2-DE8922512BE0}" destId="{6858E4D6-D524-46D7-AAC0-F09989B2221A}" srcOrd="3" destOrd="0" presId="urn:microsoft.com/office/officeart/2005/8/layout/hList7#2"/>
    <dgm:cxn modelId="{E2C2DBB9-6247-4021-9001-CE41CBF1AB23}" type="presParOf" srcId="{AF580740-8247-417E-8F47-80E39EEDB2A8}" destId="{59F0E287-53FA-4951-9382-DCDE5B42F1BA}" srcOrd="3" destOrd="0" presId="urn:microsoft.com/office/officeart/2005/8/layout/hList7#2"/>
    <dgm:cxn modelId="{0DDB013A-949F-4679-85C7-971A98B2E20D}" type="presParOf" srcId="{AF580740-8247-417E-8F47-80E39EEDB2A8}" destId="{635BA9BE-01D2-4040-8A13-F4547FF68EA3}" srcOrd="4" destOrd="0" presId="urn:microsoft.com/office/officeart/2005/8/layout/hList7#2"/>
    <dgm:cxn modelId="{80C93F73-9E6E-40CD-B636-400E8098724B}" type="presParOf" srcId="{635BA9BE-01D2-4040-8A13-F4547FF68EA3}" destId="{E2400259-D328-4DD3-82C3-ED5D7A8FC5EE}" srcOrd="0" destOrd="0" presId="urn:microsoft.com/office/officeart/2005/8/layout/hList7#2"/>
    <dgm:cxn modelId="{2C349000-8A09-47A6-BA1C-AB975FC47BD2}" type="presParOf" srcId="{635BA9BE-01D2-4040-8A13-F4547FF68EA3}" destId="{ABB56BF1-A8C1-44B3-A86A-81B1FEBB559C}" srcOrd="1" destOrd="0" presId="urn:microsoft.com/office/officeart/2005/8/layout/hList7#2"/>
    <dgm:cxn modelId="{E09C8D27-3957-4D30-BB81-F7D358D09568}" type="presParOf" srcId="{635BA9BE-01D2-4040-8A13-F4547FF68EA3}" destId="{2115122A-C73A-4B5C-BF2E-404A6959BDB0}" srcOrd="2" destOrd="0" presId="urn:microsoft.com/office/officeart/2005/8/layout/hList7#2"/>
    <dgm:cxn modelId="{66240FBF-5DA4-4F42-9E4A-858245D3908F}" type="presParOf" srcId="{635BA9BE-01D2-4040-8A13-F4547FF68EA3}" destId="{AEBE3D40-650A-4D2A-BEC1-D09DDB749242}"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7EB9ED1-FBDC-4057-A25E-E584E9F72753}" type="doc">
      <dgm:prSet loTypeId="urn:microsoft.com/office/officeart/2005/8/layout/hList7#19" loCatId="list" qsTypeId="urn:microsoft.com/office/officeart/2005/8/quickstyle/simple5" qsCatId="simple" csTypeId="urn:microsoft.com/office/officeart/2005/8/colors/colorful1#9" csCatId="colorful" phldr="1"/>
      <dgm:spPr/>
    </dgm:pt>
    <dgm:pt modelId="{10AA78E5-723A-4D53-A693-FD1F8B0D6E66}">
      <dgm:prSet custT="1"/>
      <dgm:spPr/>
      <dgm:t>
        <a:bodyPr/>
        <a:lstStyle/>
        <a:p>
          <a:r>
            <a:rPr lang="lv-LV" sz="1400" b="1" dirty="0">
              <a:latin typeface="Verdana" pitchFamily="34" charset="0"/>
              <a:ea typeface="Verdana" pitchFamily="34" charset="0"/>
              <a:cs typeface="Verdana" pitchFamily="34" charset="0"/>
            </a:rPr>
            <a:t>6. </a:t>
          </a:r>
        </a:p>
        <a:p>
          <a:r>
            <a:rPr lang="en-US" sz="1400" b="1" noProof="0" dirty="0">
              <a:latin typeface="Verdana" pitchFamily="34" charset="0"/>
              <a:ea typeface="Verdana" pitchFamily="34" charset="0"/>
            </a:rPr>
            <a:t>Supervision of high risk objects</a:t>
          </a:r>
          <a:endParaRPr lang="en-US" sz="1400" b="1" noProof="0" dirty="0">
            <a:latin typeface="Verdana" pitchFamily="34" charset="0"/>
            <a:ea typeface="Verdana" pitchFamily="34" charset="0"/>
            <a:cs typeface="Verdana" pitchFamily="34" charset="0"/>
          </a:endParaRPr>
        </a:p>
      </dgm:t>
    </dgm:pt>
    <dgm:pt modelId="{C741D241-FABC-4C28-A2B9-EAB253D6663B}" type="parTrans" cxnId="{BDEDFDB4-EA82-4498-A31D-F4382F841A33}">
      <dgm:prSet/>
      <dgm:spPr/>
      <dgm:t>
        <a:bodyPr/>
        <a:lstStyle/>
        <a:p>
          <a:endParaRPr lang="en-US" sz="1400" b="1">
            <a:latin typeface="Verdana" pitchFamily="34" charset="0"/>
            <a:ea typeface="Verdana" pitchFamily="34" charset="0"/>
            <a:cs typeface="Verdana" pitchFamily="34" charset="0"/>
          </a:endParaRPr>
        </a:p>
      </dgm:t>
    </dgm:pt>
    <dgm:pt modelId="{DC2545E7-4FEA-4193-9F83-6B3EB46D3B1E}" type="sibTrans" cxnId="{BDEDFDB4-EA82-4498-A31D-F4382F841A33}">
      <dgm:prSet/>
      <dgm:spPr/>
      <dgm:t>
        <a:bodyPr/>
        <a:lstStyle/>
        <a:p>
          <a:endParaRPr lang="en-US" sz="1400" b="1">
            <a:latin typeface="Verdana" pitchFamily="34" charset="0"/>
            <a:ea typeface="Verdana" pitchFamily="34" charset="0"/>
            <a:cs typeface="Verdana" pitchFamily="34" charset="0"/>
          </a:endParaRPr>
        </a:p>
      </dgm:t>
    </dgm:pt>
    <dgm:pt modelId="{2D8A5549-68F5-4233-B441-553BE7752980}" type="pres">
      <dgm:prSet presAssocID="{67EB9ED1-FBDC-4057-A25E-E584E9F72753}" presName="Name0" presStyleCnt="0">
        <dgm:presLayoutVars>
          <dgm:dir/>
          <dgm:resizeHandles val="exact"/>
        </dgm:presLayoutVars>
      </dgm:prSet>
      <dgm:spPr/>
    </dgm:pt>
    <dgm:pt modelId="{C58D9E75-968D-4324-A762-055C0E6324A2}" type="pres">
      <dgm:prSet presAssocID="{67EB9ED1-FBDC-4057-A25E-E584E9F72753}" presName="fgShape" presStyleLbl="fgShp" presStyleIdx="0" presStyleCnt="1"/>
      <dgm:spPr/>
    </dgm:pt>
    <dgm:pt modelId="{AF580740-8247-417E-8F47-80E39EEDB2A8}" type="pres">
      <dgm:prSet presAssocID="{67EB9ED1-FBDC-4057-A25E-E584E9F72753}" presName="linComp" presStyleCnt="0"/>
      <dgm:spPr/>
    </dgm:pt>
    <dgm:pt modelId="{8F778CF3-09C9-40FF-AE39-0624DDC150BA}" type="pres">
      <dgm:prSet presAssocID="{10AA78E5-723A-4D53-A693-FD1F8B0D6E66}" presName="compNode" presStyleCnt="0"/>
      <dgm:spPr/>
    </dgm:pt>
    <dgm:pt modelId="{09D599DC-09F8-45AA-9A30-E7F459B5D954}" type="pres">
      <dgm:prSet presAssocID="{10AA78E5-723A-4D53-A693-FD1F8B0D6E66}" presName="bkgdShape" presStyleLbl="node1" presStyleIdx="0" presStyleCnt="1"/>
      <dgm:spPr/>
    </dgm:pt>
    <dgm:pt modelId="{1593F4D1-31C1-4B5B-BD6F-38E14D7B62AE}" type="pres">
      <dgm:prSet presAssocID="{10AA78E5-723A-4D53-A693-FD1F8B0D6E66}" presName="nodeTx" presStyleLbl="node1" presStyleIdx="0" presStyleCnt="1">
        <dgm:presLayoutVars>
          <dgm:bulletEnabled val="1"/>
        </dgm:presLayoutVars>
      </dgm:prSet>
      <dgm:spPr/>
    </dgm:pt>
    <dgm:pt modelId="{1C4A8F9A-4096-4AB7-A064-21F28508EFF3}" type="pres">
      <dgm:prSet presAssocID="{10AA78E5-723A-4D53-A693-FD1F8B0D6E66}" presName="invisiNode" presStyleLbl="node1" presStyleIdx="0" presStyleCnt="1"/>
      <dgm:spPr/>
    </dgm:pt>
    <dgm:pt modelId="{A1D7F47F-195C-4CA2-AB7C-9BCF4DA7F7D2}" type="pres">
      <dgm:prSet presAssocID="{10AA78E5-723A-4D53-A693-FD1F8B0D6E66}" presName="imagNode" presStyleLbl="fgImgPlace1" presStyleIdx="0" presStyleCnt="1"/>
      <dgm:spPr>
        <a:blipFill rotWithShape="0">
          <a:blip xmlns:r="http://schemas.openxmlformats.org/officeDocument/2006/relationships" r:embed="rId1"/>
          <a:stretch>
            <a:fillRect/>
          </a:stretch>
        </a:blipFill>
      </dgm:spPr>
    </dgm:pt>
  </dgm:ptLst>
  <dgm:cxnLst>
    <dgm:cxn modelId="{367C996C-B4B9-4F2A-9460-6DAE6413E513}" type="presOf" srcId="{67EB9ED1-FBDC-4057-A25E-E584E9F72753}" destId="{2D8A5549-68F5-4233-B441-553BE7752980}" srcOrd="0" destOrd="0" presId="urn:microsoft.com/office/officeart/2005/8/layout/hList7#19"/>
    <dgm:cxn modelId="{BDEDFDB4-EA82-4498-A31D-F4382F841A33}" srcId="{67EB9ED1-FBDC-4057-A25E-E584E9F72753}" destId="{10AA78E5-723A-4D53-A693-FD1F8B0D6E66}" srcOrd="0" destOrd="0" parTransId="{C741D241-FABC-4C28-A2B9-EAB253D6663B}" sibTransId="{DC2545E7-4FEA-4193-9F83-6B3EB46D3B1E}"/>
    <dgm:cxn modelId="{B9F312BB-BC76-4608-B172-7A141B87A6AB}" type="presOf" srcId="{10AA78E5-723A-4D53-A693-FD1F8B0D6E66}" destId="{09D599DC-09F8-45AA-9A30-E7F459B5D954}" srcOrd="0" destOrd="0" presId="urn:microsoft.com/office/officeart/2005/8/layout/hList7#19"/>
    <dgm:cxn modelId="{27EC99E1-A936-4E93-81BD-9F4C684153C8}" type="presOf" srcId="{10AA78E5-723A-4D53-A693-FD1F8B0D6E66}" destId="{1593F4D1-31C1-4B5B-BD6F-38E14D7B62AE}" srcOrd="1" destOrd="0" presId="urn:microsoft.com/office/officeart/2005/8/layout/hList7#19"/>
    <dgm:cxn modelId="{E845734C-6333-4221-90B7-74878F2B679B}" type="presParOf" srcId="{2D8A5549-68F5-4233-B441-553BE7752980}" destId="{C58D9E75-968D-4324-A762-055C0E6324A2}" srcOrd="0" destOrd="0" presId="urn:microsoft.com/office/officeart/2005/8/layout/hList7#19"/>
    <dgm:cxn modelId="{057A9E0B-F9C5-458B-A1B2-717846C93002}" type="presParOf" srcId="{2D8A5549-68F5-4233-B441-553BE7752980}" destId="{AF580740-8247-417E-8F47-80E39EEDB2A8}" srcOrd="1" destOrd="0" presId="urn:microsoft.com/office/officeart/2005/8/layout/hList7#19"/>
    <dgm:cxn modelId="{01137405-881A-4C52-82A4-F1CA350F981D}" type="presParOf" srcId="{AF580740-8247-417E-8F47-80E39EEDB2A8}" destId="{8F778CF3-09C9-40FF-AE39-0624DDC150BA}" srcOrd="0" destOrd="0" presId="urn:microsoft.com/office/officeart/2005/8/layout/hList7#19"/>
    <dgm:cxn modelId="{979356DA-D540-4443-940B-3C6E7218D84C}" type="presParOf" srcId="{8F778CF3-09C9-40FF-AE39-0624DDC150BA}" destId="{09D599DC-09F8-45AA-9A30-E7F459B5D954}" srcOrd="0" destOrd="0" presId="urn:microsoft.com/office/officeart/2005/8/layout/hList7#19"/>
    <dgm:cxn modelId="{6919A0F2-6C82-439E-A513-F8808496C8DB}" type="presParOf" srcId="{8F778CF3-09C9-40FF-AE39-0624DDC150BA}" destId="{1593F4D1-31C1-4B5B-BD6F-38E14D7B62AE}" srcOrd="1" destOrd="0" presId="urn:microsoft.com/office/officeart/2005/8/layout/hList7#19"/>
    <dgm:cxn modelId="{F50A6A4B-C1F5-41CA-8B58-99E373ACE957}" type="presParOf" srcId="{8F778CF3-09C9-40FF-AE39-0624DDC150BA}" destId="{1C4A8F9A-4096-4AB7-A064-21F28508EFF3}" srcOrd="2" destOrd="0" presId="urn:microsoft.com/office/officeart/2005/8/layout/hList7#19"/>
    <dgm:cxn modelId="{E5A705F8-E10F-4755-A2D9-95EF8C15515A}" type="presParOf" srcId="{8F778CF3-09C9-40FF-AE39-0624DDC150BA}" destId="{A1D7F47F-195C-4CA2-AB7C-9BCF4DA7F7D2}" srcOrd="3" destOrd="0" presId="urn:microsoft.com/office/officeart/2005/8/layout/hList7#1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7EB9ED1-FBDC-4057-A25E-E584E9F72753}" type="doc">
      <dgm:prSet loTypeId="urn:microsoft.com/office/officeart/2005/8/layout/hList7#20" loCatId="list" qsTypeId="urn:microsoft.com/office/officeart/2005/8/quickstyle/simple5" qsCatId="simple" csTypeId="urn:microsoft.com/office/officeart/2005/8/colors/accent3_3" csCatId="accent3" phldr="1"/>
      <dgm:spPr/>
    </dgm:pt>
    <dgm:pt modelId="{291E901B-E37F-4E3B-8960-98530BCCECCC}">
      <dgm:prSet phldrT="[Text]" custT="1"/>
      <dgm:spPr/>
      <dgm:t>
        <a:bodyPr/>
        <a:lstStyle/>
        <a:p>
          <a:r>
            <a:rPr lang="lv-LV" sz="1400" b="1" dirty="0">
              <a:latin typeface="Verdana" pitchFamily="34" charset="0"/>
              <a:ea typeface="Verdana" pitchFamily="34" charset="0"/>
              <a:cs typeface="Verdana" pitchFamily="34" charset="0"/>
            </a:rPr>
            <a:t>7. </a:t>
          </a:r>
        </a:p>
        <a:p>
          <a:r>
            <a:rPr lang="en-US" sz="1400" b="1" dirty="0">
              <a:latin typeface="Verdana" pitchFamily="34" charset="0"/>
              <a:ea typeface="Verdana" pitchFamily="34" charset="0"/>
              <a:cs typeface="Verdana" pitchFamily="34" charset="0"/>
            </a:rPr>
            <a:t>Supervision of environmental factors affecting public health</a:t>
          </a:r>
          <a:r>
            <a:rPr lang="lv-LV" sz="1400" b="1" dirty="0">
              <a:latin typeface="Verdana" pitchFamily="34" charset="0"/>
              <a:ea typeface="Verdana" pitchFamily="34" charset="0"/>
              <a:cs typeface="Verdana" pitchFamily="34" charset="0"/>
            </a:rPr>
            <a:t> </a:t>
          </a:r>
          <a:endParaRPr lang="en-US" sz="1400" b="1" dirty="0">
            <a:latin typeface="Verdana" pitchFamily="34" charset="0"/>
            <a:ea typeface="Verdana" pitchFamily="34" charset="0"/>
            <a:cs typeface="Verdana" pitchFamily="34" charset="0"/>
          </a:endParaRPr>
        </a:p>
      </dgm:t>
    </dgm:pt>
    <dgm:pt modelId="{BA274472-A528-4D09-B115-1D8D62C10779}" type="parTrans" cxnId="{3DB97AA7-312E-4CDC-B88B-CEC536FD8995}">
      <dgm:prSet/>
      <dgm:spPr/>
      <dgm:t>
        <a:bodyPr/>
        <a:lstStyle/>
        <a:p>
          <a:endParaRPr lang="en-US" sz="1400" b="1">
            <a:latin typeface="Verdana" pitchFamily="34" charset="0"/>
            <a:ea typeface="Verdana" pitchFamily="34" charset="0"/>
            <a:cs typeface="Verdana" pitchFamily="34" charset="0"/>
          </a:endParaRPr>
        </a:p>
      </dgm:t>
    </dgm:pt>
    <dgm:pt modelId="{63D594D2-E3CE-4D30-98F0-A8085FEF9186}" type="sibTrans" cxnId="{3DB97AA7-312E-4CDC-B88B-CEC536FD8995}">
      <dgm:prSet/>
      <dgm:spPr/>
      <dgm:t>
        <a:bodyPr/>
        <a:lstStyle/>
        <a:p>
          <a:endParaRPr lang="en-US" sz="1400" b="1">
            <a:latin typeface="Verdana" pitchFamily="34" charset="0"/>
            <a:ea typeface="Verdana" pitchFamily="34" charset="0"/>
            <a:cs typeface="Verdana" pitchFamily="34" charset="0"/>
          </a:endParaRPr>
        </a:p>
      </dgm:t>
    </dgm:pt>
    <dgm:pt modelId="{2D8A5549-68F5-4233-B441-553BE7752980}" type="pres">
      <dgm:prSet presAssocID="{67EB9ED1-FBDC-4057-A25E-E584E9F72753}" presName="Name0" presStyleCnt="0">
        <dgm:presLayoutVars>
          <dgm:dir/>
          <dgm:resizeHandles val="exact"/>
        </dgm:presLayoutVars>
      </dgm:prSet>
      <dgm:spPr/>
    </dgm:pt>
    <dgm:pt modelId="{C58D9E75-968D-4324-A762-055C0E6324A2}" type="pres">
      <dgm:prSet presAssocID="{67EB9ED1-FBDC-4057-A25E-E584E9F72753}" presName="fgShape" presStyleLbl="fgShp" presStyleIdx="0" presStyleCnt="1"/>
      <dgm:spPr/>
    </dgm:pt>
    <dgm:pt modelId="{AF580740-8247-417E-8F47-80E39EEDB2A8}" type="pres">
      <dgm:prSet presAssocID="{67EB9ED1-FBDC-4057-A25E-E584E9F72753}" presName="linComp" presStyleCnt="0"/>
      <dgm:spPr/>
    </dgm:pt>
    <dgm:pt modelId="{D0718289-CDB0-4EF1-81C2-DE8922512BE0}" type="pres">
      <dgm:prSet presAssocID="{291E901B-E37F-4E3B-8960-98530BCCECCC}" presName="compNode" presStyleCnt="0"/>
      <dgm:spPr/>
    </dgm:pt>
    <dgm:pt modelId="{2F91ADFA-5C10-4706-8E8B-AB282E32914D}" type="pres">
      <dgm:prSet presAssocID="{291E901B-E37F-4E3B-8960-98530BCCECCC}" presName="bkgdShape" presStyleLbl="node1" presStyleIdx="0" presStyleCnt="1"/>
      <dgm:spPr/>
    </dgm:pt>
    <dgm:pt modelId="{E0ED97C3-9CFE-4696-BD0C-F0072E5D031C}" type="pres">
      <dgm:prSet presAssocID="{291E901B-E37F-4E3B-8960-98530BCCECCC}" presName="nodeTx" presStyleLbl="node1" presStyleIdx="0" presStyleCnt="1">
        <dgm:presLayoutVars>
          <dgm:bulletEnabled val="1"/>
        </dgm:presLayoutVars>
      </dgm:prSet>
      <dgm:spPr/>
    </dgm:pt>
    <dgm:pt modelId="{C8D8EF68-B1BB-4291-831D-25EA505822E9}" type="pres">
      <dgm:prSet presAssocID="{291E901B-E37F-4E3B-8960-98530BCCECCC}" presName="invisiNode" presStyleLbl="node1" presStyleIdx="0" presStyleCnt="1"/>
      <dgm:spPr/>
    </dgm:pt>
    <dgm:pt modelId="{6858E4D6-D524-46D7-AAC0-F09989B2221A}" type="pres">
      <dgm:prSet presAssocID="{291E901B-E37F-4E3B-8960-98530BCCECCC}" presName="imagNode" presStyleLbl="fgImgPlace1" presStyleIdx="0" presStyleCnt="1"/>
      <dgm:spPr>
        <a:blipFill rotWithShape="0">
          <a:blip xmlns:r="http://schemas.openxmlformats.org/officeDocument/2006/relationships" r:embed="rId1"/>
          <a:stretch>
            <a:fillRect/>
          </a:stretch>
        </a:blipFill>
      </dgm:spPr>
    </dgm:pt>
  </dgm:ptLst>
  <dgm:cxnLst>
    <dgm:cxn modelId="{5CBBE316-CA33-44B1-8D5B-25699461D50F}" type="presOf" srcId="{291E901B-E37F-4E3B-8960-98530BCCECCC}" destId="{2F91ADFA-5C10-4706-8E8B-AB282E32914D}" srcOrd="0" destOrd="0" presId="urn:microsoft.com/office/officeart/2005/8/layout/hList7#20"/>
    <dgm:cxn modelId="{5257E643-007A-4295-827C-6BCBE6CC6A37}" type="presOf" srcId="{291E901B-E37F-4E3B-8960-98530BCCECCC}" destId="{E0ED97C3-9CFE-4696-BD0C-F0072E5D031C}" srcOrd="1" destOrd="0" presId="urn:microsoft.com/office/officeart/2005/8/layout/hList7#20"/>
    <dgm:cxn modelId="{06F66648-B855-4C79-BE97-077273A891E6}" type="presOf" srcId="{67EB9ED1-FBDC-4057-A25E-E584E9F72753}" destId="{2D8A5549-68F5-4233-B441-553BE7752980}" srcOrd="0" destOrd="0" presId="urn:microsoft.com/office/officeart/2005/8/layout/hList7#20"/>
    <dgm:cxn modelId="{3DB97AA7-312E-4CDC-B88B-CEC536FD8995}" srcId="{67EB9ED1-FBDC-4057-A25E-E584E9F72753}" destId="{291E901B-E37F-4E3B-8960-98530BCCECCC}" srcOrd="0" destOrd="0" parTransId="{BA274472-A528-4D09-B115-1D8D62C10779}" sibTransId="{63D594D2-E3CE-4D30-98F0-A8085FEF9186}"/>
    <dgm:cxn modelId="{06B01D27-DF9F-4D5E-9094-8CC89A195C6C}" type="presParOf" srcId="{2D8A5549-68F5-4233-B441-553BE7752980}" destId="{C58D9E75-968D-4324-A762-055C0E6324A2}" srcOrd="0" destOrd="0" presId="urn:microsoft.com/office/officeart/2005/8/layout/hList7#20"/>
    <dgm:cxn modelId="{91FD38D9-83C8-418D-8124-1C19FAA670F8}" type="presParOf" srcId="{2D8A5549-68F5-4233-B441-553BE7752980}" destId="{AF580740-8247-417E-8F47-80E39EEDB2A8}" srcOrd="1" destOrd="0" presId="urn:microsoft.com/office/officeart/2005/8/layout/hList7#20"/>
    <dgm:cxn modelId="{AE27AC4B-95EE-4F58-8817-BD3661F840C3}" type="presParOf" srcId="{AF580740-8247-417E-8F47-80E39EEDB2A8}" destId="{D0718289-CDB0-4EF1-81C2-DE8922512BE0}" srcOrd="0" destOrd="0" presId="urn:microsoft.com/office/officeart/2005/8/layout/hList7#20"/>
    <dgm:cxn modelId="{BD565CF5-89F7-4A6C-A8A0-3ABD7B6EE57D}" type="presParOf" srcId="{D0718289-CDB0-4EF1-81C2-DE8922512BE0}" destId="{2F91ADFA-5C10-4706-8E8B-AB282E32914D}" srcOrd="0" destOrd="0" presId="urn:microsoft.com/office/officeart/2005/8/layout/hList7#20"/>
    <dgm:cxn modelId="{7A93CA6B-44CC-4AEE-A391-EB91ACE03871}" type="presParOf" srcId="{D0718289-CDB0-4EF1-81C2-DE8922512BE0}" destId="{E0ED97C3-9CFE-4696-BD0C-F0072E5D031C}" srcOrd="1" destOrd="0" presId="urn:microsoft.com/office/officeart/2005/8/layout/hList7#20"/>
    <dgm:cxn modelId="{DB08C61E-79F3-4ED5-B4E6-0013538B8168}" type="presParOf" srcId="{D0718289-CDB0-4EF1-81C2-DE8922512BE0}" destId="{C8D8EF68-B1BB-4291-831D-25EA505822E9}" srcOrd="2" destOrd="0" presId="urn:microsoft.com/office/officeart/2005/8/layout/hList7#20"/>
    <dgm:cxn modelId="{B659521F-D151-4EB6-ACAB-85C660D9A240}" type="presParOf" srcId="{D0718289-CDB0-4EF1-81C2-DE8922512BE0}" destId="{6858E4D6-D524-46D7-AAC0-F09989B2221A}" srcOrd="3" destOrd="0" presId="urn:microsoft.com/office/officeart/2005/8/layout/hList7#2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7EB9ED1-FBDC-4057-A25E-E584E9F72753}" type="doc">
      <dgm:prSet loTypeId="urn:microsoft.com/office/officeart/2005/8/layout/hList7#21" loCatId="list" qsTypeId="urn:microsoft.com/office/officeart/2005/8/quickstyle/simple5" qsCatId="simple" csTypeId="urn:microsoft.com/office/officeart/2005/8/colors/accent3_3" csCatId="accent3" phldr="1"/>
      <dgm:spPr/>
    </dgm:pt>
    <dgm:pt modelId="{291E901B-E37F-4E3B-8960-98530BCCECCC}">
      <dgm:prSet phldrT="[Text]" custT="1"/>
      <dgm:spPr/>
      <dgm:t>
        <a:bodyPr/>
        <a:lstStyle/>
        <a:p>
          <a:r>
            <a:rPr lang="lv-LV" sz="1400" b="1" dirty="0">
              <a:latin typeface="Verdana" pitchFamily="34" charset="0"/>
              <a:ea typeface="Verdana" pitchFamily="34" charset="0"/>
              <a:cs typeface="Verdana" pitchFamily="34" charset="0"/>
            </a:rPr>
            <a:t>7. </a:t>
          </a:r>
        </a:p>
        <a:p>
          <a:r>
            <a:rPr lang="en-US" sz="1400" b="1" dirty="0">
              <a:latin typeface="Verdana" pitchFamily="34" charset="0"/>
              <a:ea typeface="Verdana" pitchFamily="34" charset="0"/>
              <a:cs typeface="Verdana" pitchFamily="34" charset="0"/>
            </a:rPr>
            <a:t>Supervision of environmental factors affecting public health</a:t>
          </a:r>
        </a:p>
      </dgm:t>
    </dgm:pt>
    <dgm:pt modelId="{BA274472-A528-4D09-B115-1D8D62C10779}" type="parTrans" cxnId="{3DB97AA7-312E-4CDC-B88B-CEC536FD8995}">
      <dgm:prSet/>
      <dgm:spPr/>
      <dgm:t>
        <a:bodyPr/>
        <a:lstStyle/>
        <a:p>
          <a:endParaRPr lang="en-US" sz="1400" b="1">
            <a:latin typeface="Verdana" pitchFamily="34" charset="0"/>
            <a:ea typeface="Verdana" pitchFamily="34" charset="0"/>
            <a:cs typeface="Verdana" pitchFamily="34" charset="0"/>
          </a:endParaRPr>
        </a:p>
      </dgm:t>
    </dgm:pt>
    <dgm:pt modelId="{63D594D2-E3CE-4D30-98F0-A8085FEF9186}" type="sibTrans" cxnId="{3DB97AA7-312E-4CDC-B88B-CEC536FD8995}">
      <dgm:prSet/>
      <dgm:spPr/>
      <dgm:t>
        <a:bodyPr/>
        <a:lstStyle/>
        <a:p>
          <a:endParaRPr lang="en-US" sz="1400" b="1">
            <a:latin typeface="Verdana" pitchFamily="34" charset="0"/>
            <a:ea typeface="Verdana" pitchFamily="34" charset="0"/>
            <a:cs typeface="Verdana" pitchFamily="34" charset="0"/>
          </a:endParaRPr>
        </a:p>
      </dgm:t>
    </dgm:pt>
    <dgm:pt modelId="{2D8A5549-68F5-4233-B441-553BE7752980}" type="pres">
      <dgm:prSet presAssocID="{67EB9ED1-FBDC-4057-A25E-E584E9F72753}" presName="Name0" presStyleCnt="0">
        <dgm:presLayoutVars>
          <dgm:dir/>
          <dgm:resizeHandles val="exact"/>
        </dgm:presLayoutVars>
      </dgm:prSet>
      <dgm:spPr/>
    </dgm:pt>
    <dgm:pt modelId="{C58D9E75-968D-4324-A762-055C0E6324A2}" type="pres">
      <dgm:prSet presAssocID="{67EB9ED1-FBDC-4057-A25E-E584E9F72753}" presName="fgShape" presStyleLbl="fgShp" presStyleIdx="0" presStyleCnt="1"/>
      <dgm:spPr/>
    </dgm:pt>
    <dgm:pt modelId="{AF580740-8247-417E-8F47-80E39EEDB2A8}" type="pres">
      <dgm:prSet presAssocID="{67EB9ED1-FBDC-4057-A25E-E584E9F72753}" presName="linComp" presStyleCnt="0"/>
      <dgm:spPr/>
    </dgm:pt>
    <dgm:pt modelId="{D0718289-CDB0-4EF1-81C2-DE8922512BE0}" type="pres">
      <dgm:prSet presAssocID="{291E901B-E37F-4E3B-8960-98530BCCECCC}" presName="compNode" presStyleCnt="0"/>
      <dgm:spPr/>
    </dgm:pt>
    <dgm:pt modelId="{2F91ADFA-5C10-4706-8E8B-AB282E32914D}" type="pres">
      <dgm:prSet presAssocID="{291E901B-E37F-4E3B-8960-98530BCCECCC}" presName="bkgdShape" presStyleLbl="node1" presStyleIdx="0" presStyleCnt="1"/>
      <dgm:spPr/>
    </dgm:pt>
    <dgm:pt modelId="{E0ED97C3-9CFE-4696-BD0C-F0072E5D031C}" type="pres">
      <dgm:prSet presAssocID="{291E901B-E37F-4E3B-8960-98530BCCECCC}" presName="nodeTx" presStyleLbl="node1" presStyleIdx="0" presStyleCnt="1">
        <dgm:presLayoutVars>
          <dgm:bulletEnabled val="1"/>
        </dgm:presLayoutVars>
      </dgm:prSet>
      <dgm:spPr/>
    </dgm:pt>
    <dgm:pt modelId="{C8D8EF68-B1BB-4291-831D-25EA505822E9}" type="pres">
      <dgm:prSet presAssocID="{291E901B-E37F-4E3B-8960-98530BCCECCC}" presName="invisiNode" presStyleLbl="node1" presStyleIdx="0" presStyleCnt="1"/>
      <dgm:spPr/>
    </dgm:pt>
    <dgm:pt modelId="{6858E4D6-D524-46D7-AAC0-F09989B2221A}" type="pres">
      <dgm:prSet presAssocID="{291E901B-E37F-4E3B-8960-98530BCCECCC}" presName="imagNode" presStyleLbl="fgImgPlace1" presStyleIdx="0" presStyleCnt="1"/>
      <dgm:spPr>
        <a:blipFill rotWithShape="0">
          <a:blip xmlns:r="http://schemas.openxmlformats.org/officeDocument/2006/relationships" r:embed="rId1"/>
          <a:stretch>
            <a:fillRect/>
          </a:stretch>
        </a:blipFill>
      </dgm:spPr>
    </dgm:pt>
  </dgm:ptLst>
  <dgm:cxnLst>
    <dgm:cxn modelId="{A6CC0564-A79B-48B6-9AF4-DBD3ECD89B48}" type="presOf" srcId="{67EB9ED1-FBDC-4057-A25E-E584E9F72753}" destId="{2D8A5549-68F5-4233-B441-553BE7752980}" srcOrd="0" destOrd="0" presId="urn:microsoft.com/office/officeart/2005/8/layout/hList7#21"/>
    <dgm:cxn modelId="{C3608A96-A127-4FFF-945B-039FE4E94305}" type="presOf" srcId="{291E901B-E37F-4E3B-8960-98530BCCECCC}" destId="{2F91ADFA-5C10-4706-8E8B-AB282E32914D}" srcOrd="0" destOrd="0" presId="urn:microsoft.com/office/officeart/2005/8/layout/hList7#21"/>
    <dgm:cxn modelId="{3DB97AA7-312E-4CDC-B88B-CEC536FD8995}" srcId="{67EB9ED1-FBDC-4057-A25E-E584E9F72753}" destId="{291E901B-E37F-4E3B-8960-98530BCCECCC}" srcOrd="0" destOrd="0" parTransId="{BA274472-A528-4D09-B115-1D8D62C10779}" sibTransId="{63D594D2-E3CE-4D30-98F0-A8085FEF9186}"/>
    <dgm:cxn modelId="{3A772EFD-3099-4190-A427-437E6A125EFC}" type="presOf" srcId="{291E901B-E37F-4E3B-8960-98530BCCECCC}" destId="{E0ED97C3-9CFE-4696-BD0C-F0072E5D031C}" srcOrd="1" destOrd="0" presId="urn:microsoft.com/office/officeart/2005/8/layout/hList7#21"/>
    <dgm:cxn modelId="{6890FC1D-256B-4B5D-9C48-3180E438B5C9}" type="presParOf" srcId="{2D8A5549-68F5-4233-B441-553BE7752980}" destId="{C58D9E75-968D-4324-A762-055C0E6324A2}" srcOrd="0" destOrd="0" presId="urn:microsoft.com/office/officeart/2005/8/layout/hList7#21"/>
    <dgm:cxn modelId="{C01729C5-B7A4-44F2-9F3C-BB8D29EA56B4}" type="presParOf" srcId="{2D8A5549-68F5-4233-B441-553BE7752980}" destId="{AF580740-8247-417E-8F47-80E39EEDB2A8}" srcOrd="1" destOrd="0" presId="urn:microsoft.com/office/officeart/2005/8/layout/hList7#21"/>
    <dgm:cxn modelId="{1C18C998-A141-46EB-A853-E06D581B1507}" type="presParOf" srcId="{AF580740-8247-417E-8F47-80E39EEDB2A8}" destId="{D0718289-CDB0-4EF1-81C2-DE8922512BE0}" srcOrd="0" destOrd="0" presId="urn:microsoft.com/office/officeart/2005/8/layout/hList7#21"/>
    <dgm:cxn modelId="{6E9A175B-6F54-49AB-9791-538352402CC0}" type="presParOf" srcId="{D0718289-CDB0-4EF1-81C2-DE8922512BE0}" destId="{2F91ADFA-5C10-4706-8E8B-AB282E32914D}" srcOrd="0" destOrd="0" presId="urn:microsoft.com/office/officeart/2005/8/layout/hList7#21"/>
    <dgm:cxn modelId="{EA5646AD-3ADB-4D48-A5C7-BE20106DC559}" type="presParOf" srcId="{D0718289-CDB0-4EF1-81C2-DE8922512BE0}" destId="{E0ED97C3-9CFE-4696-BD0C-F0072E5D031C}" srcOrd="1" destOrd="0" presId="urn:microsoft.com/office/officeart/2005/8/layout/hList7#21"/>
    <dgm:cxn modelId="{32630121-416C-4B9A-B5D0-C486835B7645}" type="presParOf" srcId="{D0718289-CDB0-4EF1-81C2-DE8922512BE0}" destId="{C8D8EF68-B1BB-4291-831D-25EA505822E9}" srcOrd="2" destOrd="0" presId="urn:microsoft.com/office/officeart/2005/8/layout/hList7#21"/>
    <dgm:cxn modelId="{6F514923-4B40-441A-9D9D-1DC8F2E64242}" type="presParOf" srcId="{D0718289-CDB0-4EF1-81C2-DE8922512BE0}" destId="{6858E4D6-D524-46D7-AAC0-F09989B2221A}" srcOrd="3" destOrd="0" presId="urn:microsoft.com/office/officeart/2005/8/layout/hList7#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7EB9ED1-FBDC-4057-A25E-E584E9F72753}" type="doc">
      <dgm:prSet loTypeId="urn:microsoft.com/office/officeart/2005/8/layout/hList7#22" loCatId="list" qsTypeId="urn:microsoft.com/office/officeart/2005/8/quickstyle/simple5" qsCatId="simple" csTypeId="urn:microsoft.com/office/officeart/2005/8/colors/accent3_3" csCatId="accent3" phldr="1"/>
      <dgm:spPr/>
    </dgm:pt>
    <dgm:pt modelId="{291E901B-E37F-4E3B-8960-98530BCCECCC}">
      <dgm:prSet phldrT="[Text]" custT="1"/>
      <dgm:spPr/>
      <dgm:t>
        <a:bodyPr/>
        <a:lstStyle/>
        <a:p>
          <a:r>
            <a:rPr lang="lv-LV" sz="1400" b="1" dirty="0">
              <a:latin typeface="Verdana" pitchFamily="34" charset="0"/>
              <a:ea typeface="Verdana" pitchFamily="34" charset="0"/>
              <a:cs typeface="Verdana" pitchFamily="34" charset="0"/>
            </a:rPr>
            <a:t>7. </a:t>
          </a:r>
        </a:p>
        <a:p>
          <a:r>
            <a:rPr lang="en-US" sz="1400" b="1" dirty="0">
              <a:latin typeface="Verdana" pitchFamily="34" charset="0"/>
              <a:ea typeface="Verdana" pitchFamily="34" charset="0"/>
              <a:cs typeface="Verdana" pitchFamily="34" charset="0"/>
            </a:rPr>
            <a:t>Supervision of environmental factors affecting public health</a:t>
          </a:r>
          <a:r>
            <a:rPr lang="lv-LV" sz="1400" b="1" dirty="0">
              <a:latin typeface="Verdana" pitchFamily="34" charset="0"/>
              <a:ea typeface="Verdana" pitchFamily="34" charset="0"/>
              <a:cs typeface="Verdana" pitchFamily="34" charset="0"/>
            </a:rPr>
            <a:t> </a:t>
          </a:r>
          <a:endParaRPr lang="en-US" sz="1400" b="1" dirty="0">
            <a:latin typeface="Verdana" pitchFamily="34" charset="0"/>
            <a:ea typeface="Verdana" pitchFamily="34" charset="0"/>
            <a:cs typeface="Verdana" pitchFamily="34" charset="0"/>
          </a:endParaRPr>
        </a:p>
      </dgm:t>
    </dgm:pt>
    <dgm:pt modelId="{BA274472-A528-4D09-B115-1D8D62C10779}" type="parTrans" cxnId="{3DB97AA7-312E-4CDC-B88B-CEC536FD8995}">
      <dgm:prSet/>
      <dgm:spPr/>
      <dgm:t>
        <a:bodyPr/>
        <a:lstStyle/>
        <a:p>
          <a:endParaRPr lang="en-US" sz="1400" b="1">
            <a:latin typeface="Verdana" pitchFamily="34" charset="0"/>
            <a:ea typeface="Verdana" pitchFamily="34" charset="0"/>
            <a:cs typeface="Verdana" pitchFamily="34" charset="0"/>
          </a:endParaRPr>
        </a:p>
      </dgm:t>
    </dgm:pt>
    <dgm:pt modelId="{63D594D2-E3CE-4D30-98F0-A8085FEF9186}" type="sibTrans" cxnId="{3DB97AA7-312E-4CDC-B88B-CEC536FD8995}">
      <dgm:prSet/>
      <dgm:spPr/>
      <dgm:t>
        <a:bodyPr/>
        <a:lstStyle/>
        <a:p>
          <a:endParaRPr lang="en-US" sz="1400" b="1">
            <a:latin typeface="Verdana" pitchFamily="34" charset="0"/>
            <a:ea typeface="Verdana" pitchFamily="34" charset="0"/>
            <a:cs typeface="Verdana" pitchFamily="34" charset="0"/>
          </a:endParaRPr>
        </a:p>
      </dgm:t>
    </dgm:pt>
    <dgm:pt modelId="{2D8A5549-68F5-4233-B441-553BE7752980}" type="pres">
      <dgm:prSet presAssocID="{67EB9ED1-FBDC-4057-A25E-E584E9F72753}" presName="Name0" presStyleCnt="0">
        <dgm:presLayoutVars>
          <dgm:dir/>
          <dgm:resizeHandles val="exact"/>
        </dgm:presLayoutVars>
      </dgm:prSet>
      <dgm:spPr/>
    </dgm:pt>
    <dgm:pt modelId="{C58D9E75-968D-4324-A762-055C0E6324A2}" type="pres">
      <dgm:prSet presAssocID="{67EB9ED1-FBDC-4057-A25E-E584E9F72753}" presName="fgShape" presStyleLbl="fgShp" presStyleIdx="0" presStyleCnt="1"/>
      <dgm:spPr/>
    </dgm:pt>
    <dgm:pt modelId="{AF580740-8247-417E-8F47-80E39EEDB2A8}" type="pres">
      <dgm:prSet presAssocID="{67EB9ED1-FBDC-4057-A25E-E584E9F72753}" presName="linComp" presStyleCnt="0"/>
      <dgm:spPr/>
    </dgm:pt>
    <dgm:pt modelId="{D0718289-CDB0-4EF1-81C2-DE8922512BE0}" type="pres">
      <dgm:prSet presAssocID="{291E901B-E37F-4E3B-8960-98530BCCECCC}" presName="compNode" presStyleCnt="0"/>
      <dgm:spPr/>
    </dgm:pt>
    <dgm:pt modelId="{2F91ADFA-5C10-4706-8E8B-AB282E32914D}" type="pres">
      <dgm:prSet presAssocID="{291E901B-E37F-4E3B-8960-98530BCCECCC}" presName="bkgdShape" presStyleLbl="node1" presStyleIdx="0" presStyleCnt="1"/>
      <dgm:spPr/>
    </dgm:pt>
    <dgm:pt modelId="{E0ED97C3-9CFE-4696-BD0C-F0072E5D031C}" type="pres">
      <dgm:prSet presAssocID="{291E901B-E37F-4E3B-8960-98530BCCECCC}" presName="nodeTx" presStyleLbl="node1" presStyleIdx="0" presStyleCnt="1">
        <dgm:presLayoutVars>
          <dgm:bulletEnabled val="1"/>
        </dgm:presLayoutVars>
      </dgm:prSet>
      <dgm:spPr/>
    </dgm:pt>
    <dgm:pt modelId="{C8D8EF68-B1BB-4291-831D-25EA505822E9}" type="pres">
      <dgm:prSet presAssocID="{291E901B-E37F-4E3B-8960-98530BCCECCC}" presName="invisiNode" presStyleLbl="node1" presStyleIdx="0" presStyleCnt="1"/>
      <dgm:spPr/>
    </dgm:pt>
    <dgm:pt modelId="{6858E4D6-D524-46D7-AAC0-F09989B2221A}" type="pres">
      <dgm:prSet presAssocID="{291E901B-E37F-4E3B-8960-98530BCCECCC}" presName="imagNode" presStyleLbl="fgImgPlace1" presStyleIdx="0" presStyleCnt="1"/>
      <dgm:spPr>
        <a:blipFill rotWithShape="0">
          <a:blip xmlns:r="http://schemas.openxmlformats.org/officeDocument/2006/relationships" r:embed="rId1"/>
          <a:stretch>
            <a:fillRect/>
          </a:stretch>
        </a:blipFill>
      </dgm:spPr>
    </dgm:pt>
  </dgm:ptLst>
  <dgm:cxnLst>
    <dgm:cxn modelId="{B7278578-3EA4-4260-B891-501F867D3B53}" type="presOf" srcId="{291E901B-E37F-4E3B-8960-98530BCCECCC}" destId="{E0ED97C3-9CFE-4696-BD0C-F0072E5D031C}" srcOrd="1" destOrd="0" presId="urn:microsoft.com/office/officeart/2005/8/layout/hList7#22"/>
    <dgm:cxn modelId="{4BC48C93-AF40-421E-95CF-90A1D4AA532B}" type="presOf" srcId="{67EB9ED1-FBDC-4057-A25E-E584E9F72753}" destId="{2D8A5549-68F5-4233-B441-553BE7752980}" srcOrd="0" destOrd="0" presId="urn:microsoft.com/office/officeart/2005/8/layout/hList7#22"/>
    <dgm:cxn modelId="{3DB97AA7-312E-4CDC-B88B-CEC536FD8995}" srcId="{67EB9ED1-FBDC-4057-A25E-E584E9F72753}" destId="{291E901B-E37F-4E3B-8960-98530BCCECCC}" srcOrd="0" destOrd="0" parTransId="{BA274472-A528-4D09-B115-1D8D62C10779}" sibTransId="{63D594D2-E3CE-4D30-98F0-A8085FEF9186}"/>
    <dgm:cxn modelId="{2D1643DA-8E8A-4187-BE15-120E69D29962}" type="presOf" srcId="{291E901B-E37F-4E3B-8960-98530BCCECCC}" destId="{2F91ADFA-5C10-4706-8E8B-AB282E32914D}" srcOrd="0" destOrd="0" presId="urn:microsoft.com/office/officeart/2005/8/layout/hList7#22"/>
    <dgm:cxn modelId="{ED552B77-1F6E-4829-8634-5D542064EA62}" type="presParOf" srcId="{2D8A5549-68F5-4233-B441-553BE7752980}" destId="{C58D9E75-968D-4324-A762-055C0E6324A2}" srcOrd="0" destOrd="0" presId="urn:microsoft.com/office/officeart/2005/8/layout/hList7#22"/>
    <dgm:cxn modelId="{15813C37-6BBD-41DF-8BC8-B38680512E0C}" type="presParOf" srcId="{2D8A5549-68F5-4233-B441-553BE7752980}" destId="{AF580740-8247-417E-8F47-80E39EEDB2A8}" srcOrd="1" destOrd="0" presId="urn:microsoft.com/office/officeart/2005/8/layout/hList7#22"/>
    <dgm:cxn modelId="{A57681C2-334B-4F43-8FC5-4072F0A3AACD}" type="presParOf" srcId="{AF580740-8247-417E-8F47-80E39EEDB2A8}" destId="{D0718289-CDB0-4EF1-81C2-DE8922512BE0}" srcOrd="0" destOrd="0" presId="urn:microsoft.com/office/officeart/2005/8/layout/hList7#22"/>
    <dgm:cxn modelId="{D1AD2357-5B00-48F0-8335-5741BFA5D67A}" type="presParOf" srcId="{D0718289-CDB0-4EF1-81C2-DE8922512BE0}" destId="{2F91ADFA-5C10-4706-8E8B-AB282E32914D}" srcOrd="0" destOrd="0" presId="urn:microsoft.com/office/officeart/2005/8/layout/hList7#22"/>
    <dgm:cxn modelId="{94733540-2209-4A2C-92CC-58AFFDAFCEF9}" type="presParOf" srcId="{D0718289-CDB0-4EF1-81C2-DE8922512BE0}" destId="{E0ED97C3-9CFE-4696-BD0C-F0072E5D031C}" srcOrd="1" destOrd="0" presId="urn:microsoft.com/office/officeart/2005/8/layout/hList7#22"/>
    <dgm:cxn modelId="{A1D86770-6C9B-418A-8FE7-D057CFACCAE1}" type="presParOf" srcId="{D0718289-CDB0-4EF1-81C2-DE8922512BE0}" destId="{C8D8EF68-B1BB-4291-831D-25EA505822E9}" srcOrd="2" destOrd="0" presId="urn:microsoft.com/office/officeart/2005/8/layout/hList7#22"/>
    <dgm:cxn modelId="{BA09FA40-F83F-4057-82F5-C749D31BCFB3}" type="presParOf" srcId="{D0718289-CDB0-4EF1-81C2-DE8922512BE0}" destId="{6858E4D6-D524-46D7-AAC0-F09989B2221A}" srcOrd="3" destOrd="0" presId="urn:microsoft.com/office/officeart/2005/8/layout/hList7#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7EB9ED1-FBDC-4057-A25E-E584E9F72753}" type="doc">
      <dgm:prSet loTypeId="urn:microsoft.com/office/officeart/2005/8/layout/hList7#23" loCatId="list" qsTypeId="urn:microsoft.com/office/officeart/2005/8/quickstyle/simple5" qsCatId="simple" csTypeId="urn:microsoft.com/office/officeart/2005/8/colors/accent4_3" csCatId="accent4" phldr="1"/>
      <dgm:spPr/>
    </dgm:pt>
    <dgm:pt modelId="{A94D55F8-3053-47C9-BD9F-636080C3AE94}">
      <dgm:prSet phldrT="[Text]" custT="1"/>
      <dgm:spPr/>
      <dgm:t>
        <a:bodyPr/>
        <a:lstStyle/>
        <a:p>
          <a:r>
            <a:rPr lang="lv-LV" sz="1300" b="1" dirty="0">
              <a:latin typeface="Verdana" pitchFamily="34" charset="0"/>
              <a:ea typeface="Verdana" pitchFamily="34" charset="0"/>
              <a:cs typeface="Verdana" pitchFamily="34" charset="0"/>
            </a:rPr>
            <a:t>8.</a:t>
          </a:r>
        </a:p>
        <a:p>
          <a:r>
            <a:rPr lang="en-US" sz="1300" b="1" noProof="0" dirty="0">
              <a:latin typeface="Verdana" pitchFamily="34" charset="0"/>
              <a:ea typeface="Verdana" pitchFamily="34" charset="0"/>
              <a:cs typeface="Verdana" pitchFamily="34" charset="0"/>
            </a:rPr>
            <a:t>Control of chemical substances, chemical mixtures, cosmetics, tobacco products, electronic cigarettes</a:t>
          </a:r>
        </a:p>
      </dgm:t>
    </dgm:pt>
    <dgm:pt modelId="{4978FFE1-A920-45DF-9557-F1A14EC502E5}" type="parTrans" cxnId="{0DB51866-628F-483D-A421-40D26DAAE75A}">
      <dgm:prSet/>
      <dgm:spPr/>
      <dgm:t>
        <a:bodyPr/>
        <a:lstStyle/>
        <a:p>
          <a:endParaRPr lang="en-US" sz="1400" b="1">
            <a:latin typeface="Verdana" pitchFamily="34" charset="0"/>
            <a:ea typeface="Verdana" pitchFamily="34" charset="0"/>
            <a:cs typeface="Verdana" pitchFamily="34" charset="0"/>
          </a:endParaRPr>
        </a:p>
      </dgm:t>
    </dgm:pt>
    <dgm:pt modelId="{AC8485ED-7B2D-43DB-9E82-B83976141A12}" type="sibTrans" cxnId="{0DB51866-628F-483D-A421-40D26DAAE75A}">
      <dgm:prSet/>
      <dgm:spPr/>
      <dgm:t>
        <a:bodyPr/>
        <a:lstStyle/>
        <a:p>
          <a:endParaRPr lang="en-US" sz="1400" b="1">
            <a:latin typeface="Verdana" pitchFamily="34" charset="0"/>
            <a:ea typeface="Verdana" pitchFamily="34" charset="0"/>
            <a:cs typeface="Verdana" pitchFamily="34" charset="0"/>
          </a:endParaRPr>
        </a:p>
      </dgm:t>
    </dgm:pt>
    <dgm:pt modelId="{2D8A5549-68F5-4233-B441-553BE7752980}" type="pres">
      <dgm:prSet presAssocID="{67EB9ED1-FBDC-4057-A25E-E584E9F72753}" presName="Name0" presStyleCnt="0">
        <dgm:presLayoutVars>
          <dgm:dir/>
          <dgm:resizeHandles val="exact"/>
        </dgm:presLayoutVars>
      </dgm:prSet>
      <dgm:spPr/>
    </dgm:pt>
    <dgm:pt modelId="{C58D9E75-968D-4324-A762-055C0E6324A2}" type="pres">
      <dgm:prSet presAssocID="{67EB9ED1-FBDC-4057-A25E-E584E9F72753}" presName="fgShape" presStyleLbl="fgShp" presStyleIdx="0" presStyleCnt="1" custScaleY="59357" custLinFactNeighborX="-4348" custLinFactNeighborY="22803"/>
      <dgm:spPr/>
    </dgm:pt>
    <dgm:pt modelId="{AF580740-8247-417E-8F47-80E39EEDB2A8}" type="pres">
      <dgm:prSet presAssocID="{67EB9ED1-FBDC-4057-A25E-E584E9F72753}" presName="linComp" presStyleCnt="0"/>
      <dgm:spPr/>
    </dgm:pt>
    <dgm:pt modelId="{635BA9BE-01D2-4040-8A13-F4547FF68EA3}" type="pres">
      <dgm:prSet presAssocID="{A94D55F8-3053-47C9-BD9F-636080C3AE94}" presName="compNode" presStyleCnt="0"/>
      <dgm:spPr/>
    </dgm:pt>
    <dgm:pt modelId="{E2400259-D328-4DD3-82C3-ED5D7A8FC5EE}" type="pres">
      <dgm:prSet presAssocID="{A94D55F8-3053-47C9-BD9F-636080C3AE94}" presName="bkgdShape" presStyleLbl="node1" presStyleIdx="0" presStyleCnt="1"/>
      <dgm:spPr/>
    </dgm:pt>
    <dgm:pt modelId="{ABB56BF1-A8C1-44B3-A86A-81B1FEBB559C}" type="pres">
      <dgm:prSet presAssocID="{A94D55F8-3053-47C9-BD9F-636080C3AE94}" presName="nodeTx" presStyleLbl="node1" presStyleIdx="0" presStyleCnt="1">
        <dgm:presLayoutVars>
          <dgm:bulletEnabled val="1"/>
        </dgm:presLayoutVars>
      </dgm:prSet>
      <dgm:spPr/>
    </dgm:pt>
    <dgm:pt modelId="{2115122A-C73A-4B5C-BF2E-404A6959BDB0}" type="pres">
      <dgm:prSet presAssocID="{A94D55F8-3053-47C9-BD9F-636080C3AE94}" presName="invisiNode" presStyleLbl="node1" presStyleIdx="0" presStyleCnt="1"/>
      <dgm:spPr/>
    </dgm:pt>
    <dgm:pt modelId="{AEBE3D40-650A-4D2A-BEC1-D09DDB749242}" type="pres">
      <dgm:prSet presAssocID="{A94D55F8-3053-47C9-BD9F-636080C3AE94}" presName="imagNode" presStyleLbl="fgImgPlace1" presStyleIdx="0" presStyleCnt="1" custLinFactNeighborX="-5589" custLinFactNeighborY="-18018"/>
      <dgm:spPr>
        <a:blipFill rotWithShape="0">
          <a:blip xmlns:r="http://schemas.openxmlformats.org/officeDocument/2006/relationships" r:embed="rId1"/>
          <a:stretch>
            <a:fillRect/>
          </a:stretch>
        </a:blipFill>
      </dgm:spPr>
    </dgm:pt>
  </dgm:ptLst>
  <dgm:cxnLst>
    <dgm:cxn modelId="{4574AC2E-AB06-49FE-839D-5B8D4840EF46}" type="presOf" srcId="{67EB9ED1-FBDC-4057-A25E-E584E9F72753}" destId="{2D8A5549-68F5-4233-B441-553BE7752980}" srcOrd="0" destOrd="0" presId="urn:microsoft.com/office/officeart/2005/8/layout/hList7#23"/>
    <dgm:cxn modelId="{B4D36143-4CF3-41A6-AE55-6273E8A490B0}" type="presOf" srcId="{A94D55F8-3053-47C9-BD9F-636080C3AE94}" destId="{E2400259-D328-4DD3-82C3-ED5D7A8FC5EE}" srcOrd="0" destOrd="0" presId="urn:microsoft.com/office/officeart/2005/8/layout/hList7#23"/>
    <dgm:cxn modelId="{0DB51866-628F-483D-A421-40D26DAAE75A}" srcId="{67EB9ED1-FBDC-4057-A25E-E584E9F72753}" destId="{A94D55F8-3053-47C9-BD9F-636080C3AE94}" srcOrd="0" destOrd="0" parTransId="{4978FFE1-A920-45DF-9557-F1A14EC502E5}" sibTransId="{AC8485ED-7B2D-43DB-9E82-B83976141A12}"/>
    <dgm:cxn modelId="{798F6674-2724-4CED-9AB2-56F4554C2F3B}" type="presOf" srcId="{A94D55F8-3053-47C9-BD9F-636080C3AE94}" destId="{ABB56BF1-A8C1-44B3-A86A-81B1FEBB559C}" srcOrd="1" destOrd="0" presId="urn:microsoft.com/office/officeart/2005/8/layout/hList7#23"/>
    <dgm:cxn modelId="{595C4570-E2B3-48C9-BECB-1660398312DC}" type="presParOf" srcId="{2D8A5549-68F5-4233-B441-553BE7752980}" destId="{C58D9E75-968D-4324-A762-055C0E6324A2}" srcOrd="0" destOrd="0" presId="urn:microsoft.com/office/officeart/2005/8/layout/hList7#23"/>
    <dgm:cxn modelId="{800DBD5A-6414-4FD3-9732-FB7291D48529}" type="presParOf" srcId="{2D8A5549-68F5-4233-B441-553BE7752980}" destId="{AF580740-8247-417E-8F47-80E39EEDB2A8}" srcOrd="1" destOrd="0" presId="urn:microsoft.com/office/officeart/2005/8/layout/hList7#23"/>
    <dgm:cxn modelId="{7E86AF27-65B0-4A02-BB9C-192D75520489}" type="presParOf" srcId="{AF580740-8247-417E-8F47-80E39EEDB2A8}" destId="{635BA9BE-01D2-4040-8A13-F4547FF68EA3}" srcOrd="0" destOrd="0" presId="urn:microsoft.com/office/officeart/2005/8/layout/hList7#23"/>
    <dgm:cxn modelId="{BAC269F2-6028-4E7E-97F1-A6311D9AF991}" type="presParOf" srcId="{635BA9BE-01D2-4040-8A13-F4547FF68EA3}" destId="{E2400259-D328-4DD3-82C3-ED5D7A8FC5EE}" srcOrd="0" destOrd="0" presId="urn:microsoft.com/office/officeart/2005/8/layout/hList7#23"/>
    <dgm:cxn modelId="{F27D14A4-ADE1-4B5F-8E00-3AA50A690CB9}" type="presParOf" srcId="{635BA9BE-01D2-4040-8A13-F4547FF68EA3}" destId="{ABB56BF1-A8C1-44B3-A86A-81B1FEBB559C}" srcOrd="1" destOrd="0" presId="urn:microsoft.com/office/officeart/2005/8/layout/hList7#23"/>
    <dgm:cxn modelId="{595B1946-2AFA-4346-A824-8EC5A74BF8AB}" type="presParOf" srcId="{635BA9BE-01D2-4040-8A13-F4547FF68EA3}" destId="{2115122A-C73A-4B5C-BF2E-404A6959BDB0}" srcOrd="2" destOrd="0" presId="urn:microsoft.com/office/officeart/2005/8/layout/hList7#23"/>
    <dgm:cxn modelId="{FC92FFFE-EC14-44BE-BD07-7208A695AAC3}" type="presParOf" srcId="{635BA9BE-01D2-4040-8A13-F4547FF68EA3}" destId="{AEBE3D40-650A-4D2A-BEC1-D09DDB749242}" srcOrd="3" destOrd="0" presId="urn:microsoft.com/office/officeart/2005/8/layout/hList7#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7EB9ED1-FBDC-4057-A25E-E584E9F72753}" type="doc">
      <dgm:prSet loTypeId="urn:microsoft.com/office/officeart/2005/8/layout/hList7#24" loCatId="list" qsTypeId="urn:microsoft.com/office/officeart/2005/8/quickstyle/simple5" qsCatId="simple" csTypeId="urn:microsoft.com/office/officeart/2005/8/colors/accent4_3" csCatId="accent4" phldr="1"/>
      <dgm:spPr/>
    </dgm:pt>
    <dgm:pt modelId="{A94D55F8-3053-47C9-BD9F-636080C3AE94}">
      <dgm:prSet phldrT="[Text]" custT="1"/>
      <dgm:spPr/>
      <dgm:t>
        <a:bodyPr/>
        <a:lstStyle/>
        <a:p>
          <a:r>
            <a:rPr lang="lv-LV" sz="1300" b="1" dirty="0">
              <a:latin typeface="Verdana" pitchFamily="34" charset="0"/>
              <a:ea typeface="Verdana" pitchFamily="34" charset="0"/>
              <a:cs typeface="Verdana" pitchFamily="34" charset="0"/>
            </a:rPr>
            <a:t>8.</a:t>
          </a:r>
        </a:p>
        <a:p>
          <a:r>
            <a:rPr lang="en-US" sz="1300" b="1" noProof="0" dirty="0">
              <a:latin typeface="Verdana" pitchFamily="34" charset="0"/>
              <a:ea typeface="Verdana" pitchFamily="34" charset="0"/>
              <a:cs typeface="Verdana" pitchFamily="34" charset="0"/>
            </a:rPr>
            <a:t>Control of chemical </a:t>
          </a:r>
          <a:r>
            <a:rPr lang="en-US" sz="1300" b="1" noProof="0" dirty="0" err="1">
              <a:latin typeface="Verdana" pitchFamily="34" charset="0"/>
              <a:ea typeface="Verdana" pitchFamily="34" charset="0"/>
              <a:cs typeface="Verdana" pitchFamily="34" charset="0"/>
            </a:rPr>
            <a:t>cubstances</a:t>
          </a:r>
          <a:r>
            <a:rPr lang="en-US" sz="1300" b="1" noProof="0" dirty="0">
              <a:latin typeface="Verdana" pitchFamily="34" charset="0"/>
              <a:ea typeface="Verdana" pitchFamily="34" charset="0"/>
              <a:cs typeface="Verdana" pitchFamily="34" charset="0"/>
            </a:rPr>
            <a:t>, chemical mixtures, cosmetics, tobacco products, electronic cigarettes</a:t>
          </a:r>
        </a:p>
      </dgm:t>
    </dgm:pt>
    <dgm:pt modelId="{4978FFE1-A920-45DF-9557-F1A14EC502E5}" type="parTrans" cxnId="{0DB51866-628F-483D-A421-40D26DAAE75A}">
      <dgm:prSet/>
      <dgm:spPr/>
      <dgm:t>
        <a:bodyPr/>
        <a:lstStyle/>
        <a:p>
          <a:endParaRPr lang="en-US" sz="1400" b="1">
            <a:latin typeface="Verdana" pitchFamily="34" charset="0"/>
            <a:ea typeface="Verdana" pitchFamily="34" charset="0"/>
            <a:cs typeface="Verdana" pitchFamily="34" charset="0"/>
          </a:endParaRPr>
        </a:p>
      </dgm:t>
    </dgm:pt>
    <dgm:pt modelId="{AC8485ED-7B2D-43DB-9E82-B83976141A12}" type="sibTrans" cxnId="{0DB51866-628F-483D-A421-40D26DAAE75A}">
      <dgm:prSet/>
      <dgm:spPr/>
      <dgm:t>
        <a:bodyPr/>
        <a:lstStyle/>
        <a:p>
          <a:endParaRPr lang="en-US" sz="1400" b="1">
            <a:latin typeface="Verdana" pitchFamily="34" charset="0"/>
            <a:ea typeface="Verdana" pitchFamily="34" charset="0"/>
            <a:cs typeface="Verdana" pitchFamily="34" charset="0"/>
          </a:endParaRPr>
        </a:p>
      </dgm:t>
    </dgm:pt>
    <dgm:pt modelId="{2D8A5549-68F5-4233-B441-553BE7752980}" type="pres">
      <dgm:prSet presAssocID="{67EB9ED1-FBDC-4057-A25E-E584E9F72753}" presName="Name0" presStyleCnt="0">
        <dgm:presLayoutVars>
          <dgm:dir/>
          <dgm:resizeHandles val="exact"/>
        </dgm:presLayoutVars>
      </dgm:prSet>
      <dgm:spPr/>
    </dgm:pt>
    <dgm:pt modelId="{C58D9E75-968D-4324-A762-055C0E6324A2}" type="pres">
      <dgm:prSet presAssocID="{67EB9ED1-FBDC-4057-A25E-E584E9F72753}" presName="fgShape" presStyleLbl="fgShp" presStyleIdx="0" presStyleCnt="1" custScaleY="59357" custLinFactNeighborX="-4348" custLinFactNeighborY="22803"/>
      <dgm:spPr/>
    </dgm:pt>
    <dgm:pt modelId="{AF580740-8247-417E-8F47-80E39EEDB2A8}" type="pres">
      <dgm:prSet presAssocID="{67EB9ED1-FBDC-4057-A25E-E584E9F72753}" presName="linComp" presStyleCnt="0"/>
      <dgm:spPr/>
    </dgm:pt>
    <dgm:pt modelId="{635BA9BE-01D2-4040-8A13-F4547FF68EA3}" type="pres">
      <dgm:prSet presAssocID="{A94D55F8-3053-47C9-BD9F-636080C3AE94}" presName="compNode" presStyleCnt="0"/>
      <dgm:spPr/>
    </dgm:pt>
    <dgm:pt modelId="{E2400259-D328-4DD3-82C3-ED5D7A8FC5EE}" type="pres">
      <dgm:prSet presAssocID="{A94D55F8-3053-47C9-BD9F-636080C3AE94}" presName="bkgdShape" presStyleLbl="node1" presStyleIdx="0" presStyleCnt="1"/>
      <dgm:spPr/>
    </dgm:pt>
    <dgm:pt modelId="{ABB56BF1-A8C1-44B3-A86A-81B1FEBB559C}" type="pres">
      <dgm:prSet presAssocID="{A94D55F8-3053-47C9-BD9F-636080C3AE94}" presName="nodeTx" presStyleLbl="node1" presStyleIdx="0" presStyleCnt="1">
        <dgm:presLayoutVars>
          <dgm:bulletEnabled val="1"/>
        </dgm:presLayoutVars>
      </dgm:prSet>
      <dgm:spPr/>
    </dgm:pt>
    <dgm:pt modelId="{2115122A-C73A-4B5C-BF2E-404A6959BDB0}" type="pres">
      <dgm:prSet presAssocID="{A94D55F8-3053-47C9-BD9F-636080C3AE94}" presName="invisiNode" presStyleLbl="node1" presStyleIdx="0" presStyleCnt="1"/>
      <dgm:spPr/>
    </dgm:pt>
    <dgm:pt modelId="{AEBE3D40-650A-4D2A-BEC1-D09DDB749242}" type="pres">
      <dgm:prSet presAssocID="{A94D55F8-3053-47C9-BD9F-636080C3AE94}" presName="imagNode" presStyleLbl="fgImgPlace1" presStyleIdx="0" presStyleCnt="1" custLinFactNeighborX="-5589" custLinFactNeighborY="-18018"/>
      <dgm:spPr>
        <a:blipFill rotWithShape="0">
          <a:blip xmlns:r="http://schemas.openxmlformats.org/officeDocument/2006/relationships" r:embed="rId1"/>
          <a:stretch>
            <a:fillRect/>
          </a:stretch>
        </a:blipFill>
      </dgm:spPr>
    </dgm:pt>
  </dgm:ptLst>
  <dgm:cxnLst>
    <dgm:cxn modelId="{5958DC2E-D04A-414A-B667-842B67D5E695}" type="presOf" srcId="{A94D55F8-3053-47C9-BD9F-636080C3AE94}" destId="{E2400259-D328-4DD3-82C3-ED5D7A8FC5EE}" srcOrd="0" destOrd="0" presId="urn:microsoft.com/office/officeart/2005/8/layout/hList7#24"/>
    <dgm:cxn modelId="{BFB08150-3F54-4EA9-9DBA-34CF4E6A4DE3}" type="presOf" srcId="{67EB9ED1-FBDC-4057-A25E-E584E9F72753}" destId="{2D8A5549-68F5-4233-B441-553BE7752980}" srcOrd="0" destOrd="0" presId="urn:microsoft.com/office/officeart/2005/8/layout/hList7#24"/>
    <dgm:cxn modelId="{0DB51866-628F-483D-A421-40D26DAAE75A}" srcId="{67EB9ED1-FBDC-4057-A25E-E584E9F72753}" destId="{A94D55F8-3053-47C9-BD9F-636080C3AE94}" srcOrd="0" destOrd="0" parTransId="{4978FFE1-A920-45DF-9557-F1A14EC502E5}" sibTransId="{AC8485ED-7B2D-43DB-9E82-B83976141A12}"/>
    <dgm:cxn modelId="{B1CA2C89-CD6F-486E-9775-8E3E968D9E8F}" type="presOf" srcId="{A94D55F8-3053-47C9-BD9F-636080C3AE94}" destId="{ABB56BF1-A8C1-44B3-A86A-81B1FEBB559C}" srcOrd="1" destOrd="0" presId="urn:microsoft.com/office/officeart/2005/8/layout/hList7#24"/>
    <dgm:cxn modelId="{F3A74CD9-4927-49E3-A6CB-FC0CB72BC050}" type="presParOf" srcId="{2D8A5549-68F5-4233-B441-553BE7752980}" destId="{C58D9E75-968D-4324-A762-055C0E6324A2}" srcOrd="0" destOrd="0" presId="urn:microsoft.com/office/officeart/2005/8/layout/hList7#24"/>
    <dgm:cxn modelId="{60C76A70-E01D-43AE-A2AB-85D7FC1C85B3}" type="presParOf" srcId="{2D8A5549-68F5-4233-B441-553BE7752980}" destId="{AF580740-8247-417E-8F47-80E39EEDB2A8}" srcOrd="1" destOrd="0" presId="urn:microsoft.com/office/officeart/2005/8/layout/hList7#24"/>
    <dgm:cxn modelId="{0EF35EB9-94AD-49E1-B55A-7BC4EC67AB9E}" type="presParOf" srcId="{AF580740-8247-417E-8F47-80E39EEDB2A8}" destId="{635BA9BE-01D2-4040-8A13-F4547FF68EA3}" srcOrd="0" destOrd="0" presId="urn:microsoft.com/office/officeart/2005/8/layout/hList7#24"/>
    <dgm:cxn modelId="{CF933B64-E732-40E0-BDD9-B680308E347B}" type="presParOf" srcId="{635BA9BE-01D2-4040-8A13-F4547FF68EA3}" destId="{E2400259-D328-4DD3-82C3-ED5D7A8FC5EE}" srcOrd="0" destOrd="0" presId="urn:microsoft.com/office/officeart/2005/8/layout/hList7#24"/>
    <dgm:cxn modelId="{5D2AFB05-AF6C-439C-B9A3-24F8C00567B8}" type="presParOf" srcId="{635BA9BE-01D2-4040-8A13-F4547FF68EA3}" destId="{ABB56BF1-A8C1-44B3-A86A-81B1FEBB559C}" srcOrd="1" destOrd="0" presId="urn:microsoft.com/office/officeart/2005/8/layout/hList7#24"/>
    <dgm:cxn modelId="{BFE53EA4-C836-47F8-A1CE-33146C208194}" type="presParOf" srcId="{635BA9BE-01D2-4040-8A13-F4547FF68EA3}" destId="{2115122A-C73A-4B5C-BF2E-404A6959BDB0}" srcOrd="2" destOrd="0" presId="urn:microsoft.com/office/officeart/2005/8/layout/hList7#24"/>
    <dgm:cxn modelId="{D8A91EF5-A902-49BC-B6CE-9E419876914D}" type="presParOf" srcId="{635BA9BE-01D2-4040-8A13-F4547FF68EA3}" destId="{AEBE3D40-650A-4D2A-BEC1-D09DDB749242}" srcOrd="3" destOrd="0" presId="urn:microsoft.com/office/officeart/2005/8/layout/hList7#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E7ABCF6-7CC6-495C-A545-620CF93C1B91}" type="doc">
      <dgm:prSet loTypeId="urn:microsoft.com/office/officeart/2005/8/layout/default#1" loCatId="list" qsTypeId="urn:microsoft.com/office/officeart/2005/8/quickstyle/simple5" qsCatId="simple" csTypeId="urn:microsoft.com/office/officeart/2005/8/colors/colorful5" csCatId="colorful" phldr="1"/>
      <dgm:spPr/>
      <dgm:t>
        <a:bodyPr/>
        <a:lstStyle/>
        <a:p>
          <a:endParaRPr lang="en-US"/>
        </a:p>
      </dgm:t>
    </dgm:pt>
    <dgm:pt modelId="{FE101FD3-E363-46F0-808A-D0BC763C2874}">
      <dgm:prSet phldrT="[Text]" custT="1"/>
      <dgm:spPr/>
      <dgm:t>
        <a:bodyPr/>
        <a:lstStyle/>
        <a:p>
          <a:pPr algn="ctr"/>
          <a:r>
            <a:rPr lang="lv-LV" sz="950" b="1">
              <a:solidFill>
                <a:schemeClr val="tx1"/>
              </a:solidFill>
              <a:latin typeface="Verdana" pitchFamily="34" charset="0"/>
              <a:ea typeface="Verdana" pitchFamily="34" charset="0"/>
              <a:cs typeface="Verdana" pitchFamily="34" charset="0"/>
            </a:rPr>
            <a:t>Recruiting employees.</a:t>
          </a:r>
        </a:p>
        <a:p>
          <a:pPr algn="ctr"/>
          <a:r>
            <a:rPr lang="lv-LV" sz="950" b="1">
              <a:solidFill>
                <a:schemeClr val="tx1"/>
              </a:solidFill>
              <a:latin typeface="Verdana" pitchFamily="34" charset="0"/>
              <a:ea typeface="Verdana" pitchFamily="34" charset="0"/>
              <a:cs typeface="Verdana" pitchFamily="34" charset="0"/>
            </a:rPr>
            <a:t>Training employees.</a:t>
          </a:r>
        </a:p>
        <a:p>
          <a:pPr algn="ctr"/>
          <a:r>
            <a:rPr lang="lv-LV" sz="950" b="1">
              <a:solidFill>
                <a:schemeClr val="tx1"/>
              </a:solidFill>
              <a:latin typeface="Verdana" pitchFamily="34" charset="0"/>
              <a:ea typeface="Verdana" pitchFamily="34" charset="0"/>
              <a:cs typeface="Verdana" pitchFamily="34" charset="0"/>
            </a:rPr>
            <a:t>Collective bargaining.</a:t>
          </a:r>
          <a:endParaRPr lang="en-US" sz="950" b="1" dirty="0">
            <a:solidFill>
              <a:schemeClr val="tx1"/>
            </a:solidFill>
          </a:endParaRPr>
        </a:p>
      </dgm:t>
    </dgm:pt>
    <dgm:pt modelId="{1E807296-3598-4E32-9B8D-DA0FBE239244}" type="parTrans" cxnId="{184C6B5D-B1F9-4CA4-ACD8-7D37C316EF82}">
      <dgm:prSet/>
      <dgm:spPr/>
      <dgm:t>
        <a:bodyPr/>
        <a:lstStyle/>
        <a:p>
          <a:pPr algn="ctr"/>
          <a:endParaRPr lang="en-US" sz="950" b="1">
            <a:solidFill>
              <a:schemeClr val="tx1"/>
            </a:solidFill>
          </a:endParaRPr>
        </a:p>
      </dgm:t>
    </dgm:pt>
    <dgm:pt modelId="{2AC2970B-D5DA-4E9C-A422-15CB02FC6EC2}" type="sibTrans" cxnId="{184C6B5D-B1F9-4CA4-ACD8-7D37C316EF82}">
      <dgm:prSet/>
      <dgm:spPr/>
      <dgm:t>
        <a:bodyPr/>
        <a:lstStyle/>
        <a:p>
          <a:pPr algn="ctr"/>
          <a:endParaRPr lang="en-US" sz="950" b="1">
            <a:solidFill>
              <a:schemeClr val="tx1"/>
            </a:solidFill>
          </a:endParaRPr>
        </a:p>
      </dgm:t>
    </dgm:pt>
    <dgm:pt modelId="{A9948209-9EF7-49F3-88BB-C4261F2339B6}">
      <dgm:prSet phldrT="[Text]" custT="1"/>
      <dgm:spPr/>
      <dgm:t>
        <a:bodyPr/>
        <a:lstStyle/>
        <a:p>
          <a:pPr algn="ctr"/>
          <a:r>
            <a:rPr lang="lv-LV" sz="950" b="1">
              <a:solidFill>
                <a:schemeClr val="tx1"/>
              </a:solidFill>
              <a:latin typeface="Verdana" pitchFamily="34" charset="0"/>
              <a:ea typeface="Verdana" pitchFamily="34" charset="0"/>
              <a:cs typeface="Verdana" pitchFamily="34" charset="0"/>
            </a:rPr>
            <a:t>Strategic planning.</a:t>
          </a:r>
        </a:p>
        <a:p>
          <a:pPr algn="ctr"/>
          <a:r>
            <a:rPr lang="lv-LV" sz="950" b="1">
              <a:solidFill>
                <a:schemeClr val="tx1"/>
              </a:solidFill>
              <a:latin typeface="Verdana" pitchFamily="34" charset="0"/>
              <a:ea typeface="Verdana" pitchFamily="34" charset="0"/>
              <a:cs typeface="Verdana" pitchFamily="34" charset="0"/>
            </a:rPr>
            <a:t>Communication and public relations strategy.</a:t>
          </a:r>
        </a:p>
        <a:p>
          <a:pPr algn="ctr"/>
          <a:r>
            <a:rPr lang="lv-LV" sz="950" b="1">
              <a:solidFill>
                <a:schemeClr val="tx1"/>
              </a:solidFill>
              <a:latin typeface="Verdana" pitchFamily="34" charset="0"/>
              <a:ea typeface="Verdana" pitchFamily="34" charset="0"/>
              <a:cs typeface="Verdana" pitchFamily="34" charset="0"/>
            </a:rPr>
            <a:t>Cooperation with NGOs and professional organisations.</a:t>
          </a:r>
        </a:p>
        <a:p>
          <a:pPr algn="ctr"/>
          <a:r>
            <a:rPr lang="lv-LV" sz="950" b="1">
              <a:solidFill>
                <a:schemeClr val="tx1"/>
              </a:solidFill>
              <a:latin typeface="Verdana" pitchFamily="34" charset="0"/>
              <a:ea typeface="Verdana" pitchFamily="34" charset="0"/>
              <a:cs typeface="Verdana" pitchFamily="34" charset="0"/>
            </a:rPr>
            <a:t>Introduction of the “Consultation First” principle.</a:t>
          </a:r>
        </a:p>
        <a:p>
          <a:pPr algn="ctr"/>
          <a:endParaRPr lang="en-US" sz="950" b="1" dirty="0">
            <a:solidFill>
              <a:schemeClr val="tx1"/>
            </a:solidFill>
          </a:endParaRPr>
        </a:p>
      </dgm:t>
    </dgm:pt>
    <dgm:pt modelId="{B0E60FAC-4090-4305-8482-83B384C3236F}" type="parTrans" cxnId="{B21F4725-4A35-4623-9E1D-444DF4F704F2}">
      <dgm:prSet/>
      <dgm:spPr/>
      <dgm:t>
        <a:bodyPr/>
        <a:lstStyle/>
        <a:p>
          <a:pPr algn="ctr"/>
          <a:endParaRPr lang="en-US" sz="950" b="1">
            <a:solidFill>
              <a:schemeClr val="tx1"/>
            </a:solidFill>
          </a:endParaRPr>
        </a:p>
      </dgm:t>
    </dgm:pt>
    <dgm:pt modelId="{1BE64FC5-68B8-4E8C-AA8C-98665EE4AC3E}" type="sibTrans" cxnId="{B21F4725-4A35-4623-9E1D-444DF4F704F2}">
      <dgm:prSet/>
      <dgm:spPr/>
      <dgm:t>
        <a:bodyPr/>
        <a:lstStyle/>
        <a:p>
          <a:pPr algn="ctr"/>
          <a:endParaRPr lang="en-US" sz="950" b="1">
            <a:solidFill>
              <a:schemeClr val="tx1"/>
            </a:solidFill>
          </a:endParaRPr>
        </a:p>
      </dgm:t>
    </dgm:pt>
    <dgm:pt modelId="{21BB2BAD-BB5E-4D50-9707-A50D8C6F3B0C}">
      <dgm:prSet phldrT="[Text]" custT="1"/>
      <dgm:spPr/>
      <dgm:t>
        <a:bodyPr/>
        <a:lstStyle/>
        <a:p>
          <a:pPr algn="ctr"/>
          <a:r>
            <a:rPr lang="lv-LV" sz="950" b="1">
              <a:solidFill>
                <a:schemeClr val="tx1"/>
              </a:solidFill>
              <a:latin typeface="Verdana" pitchFamily="34" charset="0"/>
              <a:ea typeface="Verdana" pitchFamily="34" charset="0"/>
              <a:cs typeface="Verdana" pitchFamily="34" charset="0"/>
            </a:rPr>
            <a:t>Monitoring work.</a:t>
          </a:r>
        </a:p>
        <a:p>
          <a:pPr algn="ctr"/>
          <a:r>
            <a:rPr lang="lv-LV" sz="950" b="1">
              <a:solidFill>
                <a:schemeClr val="tx1"/>
              </a:solidFill>
              <a:latin typeface="Verdana" pitchFamily="34" charset="0"/>
              <a:ea typeface="Verdana" pitchFamily="34" charset="0"/>
              <a:cs typeface="Verdana" pitchFamily="34" charset="0"/>
            </a:rPr>
            <a:t>Thematic controls</a:t>
          </a:r>
          <a:r>
            <a:rPr lang="lv-LV" sz="950" b="1" baseline="0">
              <a:solidFill>
                <a:schemeClr val="tx1"/>
              </a:solidFill>
              <a:latin typeface="Verdana" pitchFamily="34" charset="0"/>
              <a:ea typeface="Verdana" pitchFamily="34" charset="0"/>
              <a:cs typeface="Verdana" pitchFamily="34" charset="0"/>
            </a:rPr>
            <a:t>.</a:t>
          </a:r>
        </a:p>
        <a:p>
          <a:pPr algn="ctr"/>
          <a:r>
            <a:rPr lang="lv-LV" sz="950" b="1">
              <a:solidFill>
                <a:schemeClr val="tx1"/>
              </a:solidFill>
              <a:latin typeface="Verdana" pitchFamily="34" charset="0"/>
              <a:ea typeface="Verdana" pitchFamily="34" charset="0"/>
              <a:cs typeface="Verdana" pitchFamily="34" charset="0"/>
            </a:rPr>
            <a:t>Integrated controls</a:t>
          </a:r>
          <a:r>
            <a:rPr lang="lv-LV" sz="950" b="1" baseline="0">
              <a:solidFill>
                <a:schemeClr val="tx1"/>
              </a:solidFill>
              <a:latin typeface="Verdana" pitchFamily="34" charset="0"/>
              <a:ea typeface="Verdana" pitchFamily="34" charset="0"/>
              <a:cs typeface="Verdana" pitchFamily="34" charset="0"/>
            </a:rPr>
            <a:t>.</a:t>
          </a:r>
        </a:p>
        <a:p>
          <a:pPr algn="ctr"/>
          <a:r>
            <a:rPr lang="lv-LV" sz="950" b="1" baseline="0">
              <a:solidFill>
                <a:schemeClr val="tx1"/>
              </a:solidFill>
              <a:latin typeface="Verdana" pitchFamily="34" charset="0"/>
              <a:ea typeface="Verdana" pitchFamily="34" charset="0"/>
              <a:cs typeface="Verdana" pitchFamily="34" charset="0"/>
            </a:rPr>
            <a:t>Projects.</a:t>
          </a:r>
          <a:endParaRPr lang="en-US" sz="950" b="1" dirty="0">
            <a:solidFill>
              <a:schemeClr val="tx1"/>
            </a:solidFill>
          </a:endParaRPr>
        </a:p>
      </dgm:t>
    </dgm:pt>
    <dgm:pt modelId="{48D96713-555C-419D-895F-25B1259E8AF1}" type="parTrans" cxnId="{72A2C53D-FCF8-4600-B998-A442BA79CF52}">
      <dgm:prSet/>
      <dgm:spPr/>
      <dgm:t>
        <a:bodyPr/>
        <a:lstStyle/>
        <a:p>
          <a:pPr algn="ctr"/>
          <a:endParaRPr lang="en-US" sz="950" b="1">
            <a:solidFill>
              <a:schemeClr val="tx1"/>
            </a:solidFill>
          </a:endParaRPr>
        </a:p>
      </dgm:t>
    </dgm:pt>
    <dgm:pt modelId="{A06F0603-63F6-4B08-8D90-EFADDC7846CE}" type="sibTrans" cxnId="{72A2C53D-FCF8-4600-B998-A442BA79CF52}">
      <dgm:prSet/>
      <dgm:spPr/>
      <dgm:t>
        <a:bodyPr/>
        <a:lstStyle/>
        <a:p>
          <a:pPr algn="ctr"/>
          <a:endParaRPr lang="en-US" sz="950" b="1">
            <a:solidFill>
              <a:schemeClr val="tx1"/>
            </a:solidFill>
          </a:endParaRPr>
        </a:p>
      </dgm:t>
    </dgm:pt>
    <dgm:pt modelId="{9902FE05-B43E-4F23-A743-5705474AD0D7}">
      <dgm:prSet phldrT="[Text]" custT="1"/>
      <dgm:spPr/>
      <dgm:t>
        <a:bodyPr/>
        <a:lstStyle/>
        <a:p>
          <a:pPr algn="ctr"/>
          <a:r>
            <a:rPr lang="lv-LV" sz="950" b="1" baseline="0" dirty="0">
              <a:solidFill>
                <a:schemeClr val="tx1"/>
              </a:solidFill>
              <a:latin typeface="Verdana" pitchFamily="34" charset="0"/>
              <a:ea typeface="Verdana" pitchFamily="34" charset="0"/>
              <a:cs typeface="Verdana" pitchFamily="34" charset="0"/>
            </a:rPr>
            <a:t>Legal aid.</a:t>
          </a:r>
        </a:p>
        <a:p>
          <a:pPr algn="ctr"/>
          <a:r>
            <a:rPr lang="lv-LV" sz="950" b="1" baseline="0" dirty="0" err="1">
              <a:solidFill>
                <a:schemeClr val="tx1"/>
              </a:solidFill>
              <a:latin typeface="Verdana" pitchFamily="34" charset="0"/>
              <a:ea typeface="Verdana" pitchFamily="34" charset="0"/>
              <a:cs typeface="Verdana" pitchFamily="34" charset="0"/>
            </a:rPr>
            <a:t>Registers</a:t>
          </a:r>
          <a:r>
            <a:rPr lang="lv-LV" sz="950" b="1" baseline="0" dirty="0">
              <a:solidFill>
                <a:schemeClr val="tx1"/>
              </a:solidFill>
              <a:latin typeface="Verdana" pitchFamily="34" charset="0"/>
              <a:ea typeface="Verdana" pitchFamily="34" charset="0"/>
              <a:cs typeface="Verdana" pitchFamily="34" charset="0"/>
            </a:rPr>
            <a:t>.</a:t>
          </a:r>
        </a:p>
        <a:p>
          <a:pPr algn="ctr"/>
          <a:r>
            <a:rPr lang="lv-LV" sz="950" b="1" baseline="0" dirty="0">
              <a:solidFill>
                <a:schemeClr val="tx1"/>
              </a:solidFill>
              <a:latin typeface="Verdana" pitchFamily="34" charset="0"/>
              <a:ea typeface="Verdana" pitchFamily="34" charset="0"/>
              <a:cs typeface="Verdana" pitchFamily="34" charset="0"/>
            </a:rPr>
            <a:t>IT </a:t>
          </a:r>
          <a:r>
            <a:rPr lang="lv-LV" sz="950" b="1" baseline="0" dirty="0" err="1">
              <a:solidFill>
                <a:schemeClr val="tx1"/>
              </a:solidFill>
              <a:latin typeface="Verdana" pitchFamily="34" charset="0"/>
              <a:ea typeface="Verdana" pitchFamily="34" charset="0"/>
              <a:cs typeface="Verdana" pitchFamily="34" charset="0"/>
            </a:rPr>
            <a:t>and</a:t>
          </a:r>
          <a:r>
            <a:rPr lang="lv-LV" sz="950" b="1" baseline="0" dirty="0">
              <a:solidFill>
                <a:schemeClr val="tx1"/>
              </a:solidFill>
              <a:latin typeface="Verdana" pitchFamily="34" charset="0"/>
              <a:ea typeface="Verdana" pitchFamily="34" charset="0"/>
              <a:cs typeface="Verdana" pitchFamily="34" charset="0"/>
            </a:rPr>
            <a:t> </a:t>
          </a:r>
          <a:r>
            <a:rPr lang="lv-LV" sz="950" b="1" baseline="0" dirty="0" err="1">
              <a:solidFill>
                <a:schemeClr val="tx1"/>
              </a:solidFill>
              <a:latin typeface="Verdana" pitchFamily="34" charset="0"/>
              <a:ea typeface="Verdana" pitchFamily="34" charset="0"/>
              <a:cs typeface="Verdana" pitchFamily="34" charset="0"/>
            </a:rPr>
            <a:t>the</a:t>
          </a:r>
          <a:r>
            <a:rPr lang="lv-LV" sz="950" b="1" baseline="0" dirty="0">
              <a:solidFill>
                <a:schemeClr val="tx1"/>
              </a:solidFill>
              <a:latin typeface="Verdana" pitchFamily="34" charset="0"/>
              <a:ea typeface="Verdana" pitchFamily="34" charset="0"/>
              <a:cs typeface="Verdana" pitchFamily="34" charset="0"/>
            </a:rPr>
            <a:t> </a:t>
          </a:r>
          <a:r>
            <a:rPr lang="lv-LV" sz="950" b="1" baseline="0" dirty="0" err="1">
              <a:solidFill>
                <a:schemeClr val="tx1"/>
              </a:solidFill>
              <a:latin typeface="Verdana" pitchFamily="34" charset="0"/>
              <a:ea typeface="Verdana" pitchFamily="34" charset="0"/>
              <a:cs typeface="Verdana" pitchFamily="34" charset="0"/>
            </a:rPr>
            <a:t>provision</a:t>
          </a:r>
          <a:r>
            <a:rPr lang="lv-LV" sz="950" b="1" baseline="0" dirty="0">
              <a:solidFill>
                <a:schemeClr val="tx1"/>
              </a:solidFill>
              <a:latin typeface="Verdana" pitchFamily="34" charset="0"/>
              <a:ea typeface="Verdana" pitchFamily="34" charset="0"/>
              <a:cs typeface="Verdana" pitchFamily="34" charset="0"/>
            </a:rPr>
            <a:t> </a:t>
          </a:r>
          <a:r>
            <a:rPr lang="lv-LV" sz="950" b="1" baseline="0" dirty="0" err="1">
              <a:solidFill>
                <a:schemeClr val="tx1"/>
              </a:solidFill>
              <a:latin typeface="Verdana" pitchFamily="34" charset="0"/>
              <a:ea typeface="Verdana" pitchFamily="34" charset="0"/>
              <a:cs typeface="Verdana" pitchFamily="34" charset="0"/>
            </a:rPr>
            <a:t>of</a:t>
          </a:r>
          <a:r>
            <a:rPr lang="lv-LV" sz="950" b="1" baseline="0" dirty="0">
              <a:solidFill>
                <a:schemeClr val="tx1"/>
              </a:solidFill>
              <a:latin typeface="Verdana" pitchFamily="34" charset="0"/>
              <a:ea typeface="Verdana" pitchFamily="34" charset="0"/>
              <a:cs typeface="Verdana" pitchFamily="34" charset="0"/>
            </a:rPr>
            <a:t> </a:t>
          </a:r>
          <a:r>
            <a:rPr lang="lv-LV" sz="950" b="1" baseline="0" dirty="0" err="1">
              <a:solidFill>
                <a:schemeClr val="tx1"/>
              </a:solidFill>
              <a:latin typeface="Verdana" pitchFamily="34" charset="0"/>
              <a:ea typeface="Verdana" pitchFamily="34" charset="0"/>
              <a:cs typeface="Verdana" pitchFamily="34" charset="0"/>
            </a:rPr>
            <a:t>communication</a:t>
          </a:r>
          <a:r>
            <a:rPr lang="lv-LV" sz="950" b="1" baseline="0" dirty="0">
              <a:solidFill>
                <a:schemeClr val="tx1"/>
              </a:solidFill>
              <a:latin typeface="Verdana" pitchFamily="34" charset="0"/>
              <a:ea typeface="Verdana" pitchFamily="34" charset="0"/>
              <a:cs typeface="Verdana" pitchFamily="34" charset="0"/>
            </a:rPr>
            <a:t> </a:t>
          </a:r>
          <a:r>
            <a:rPr lang="lv-LV" sz="950" b="1" baseline="0" dirty="0" err="1">
              <a:solidFill>
                <a:schemeClr val="tx1"/>
              </a:solidFill>
              <a:latin typeface="Verdana" pitchFamily="34" charset="0"/>
              <a:ea typeface="Verdana" pitchFamily="34" charset="0"/>
              <a:cs typeface="Verdana" pitchFamily="34" charset="0"/>
            </a:rPr>
            <a:t>systems</a:t>
          </a:r>
          <a:r>
            <a:rPr lang="lv-LV" sz="950" b="1" baseline="0" dirty="0">
              <a:solidFill>
                <a:schemeClr val="tx1"/>
              </a:solidFill>
              <a:latin typeface="Verdana" pitchFamily="34" charset="0"/>
              <a:ea typeface="Verdana" pitchFamily="34" charset="0"/>
              <a:cs typeface="Verdana" pitchFamily="34" charset="0"/>
            </a:rPr>
            <a:t>.</a:t>
          </a:r>
        </a:p>
        <a:p>
          <a:pPr algn="ctr"/>
          <a:r>
            <a:rPr lang="lv-LV" sz="950" b="1" baseline="0" dirty="0" err="1">
              <a:solidFill>
                <a:schemeClr val="tx1"/>
              </a:solidFill>
              <a:latin typeface="Verdana" pitchFamily="34" charset="0"/>
              <a:ea typeface="Verdana" pitchFamily="34" charset="0"/>
              <a:cs typeface="Verdana" pitchFamily="34" charset="0"/>
            </a:rPr>
            <a:t>Administrative</a:t>
          </a:r>
          <a:r>
            <a:rPr lang="lv-LV" sz="950" b="1" baseline="0" dirty="0">
              <a:solidFill>
                <a:schemeClr val="tx1"/>
              </a:solidFill>
              <a:latin typeface="Verdana" pitchFamily="34" charset="0"/>
              <a:ea typeface="Verdana" pitchFamily="34" charset="0"/>
              <a:cs typeface="Verdana" pitchFamily="34" charset="0"/>
            </a:rPr>
            <a:t> </a:t>
          </a:r>
          <a:r>
            <a:rPr lang="lv-LV" sz="950" b="1" baseline="0" dirty="0" err="1">
              <a:solidFill>
                <a:schemeClr val="tx1"/>
              </a:solidFill>
              <a:latin typeface="Verdana" pitchFamily="34" charset="0"/>
              <a:ea typeface="Verdana" pitchFamily="34" charset="0"/>
              <a:cs typeface="Verdana" pitchFamily="34" charset="0"/>
            </a:rPr>
            <a:t>security</a:t>
          </a:r>
          <a:r>
            <a:rPr lang="lv-LV" sz="950" b="1" baseline="0" dirty="0">
              <a:solidFill>
                <a:schemeClr val="tx1"/>
              </a:solidFill>
              <a:latin typeface="Verdana" pitchFamily="34" charset="0"/>
              <a:ea typeface="Verdana" pitchFamily="34" charset="0"/>
              <a:cs typeface="Verdana" pitchFamily="34" charset="0"/>
            </a:rPr>
            <a:t>.</a:t>
          </a:r>
        </a:p>
        <a:p>
          <a:pPr algn="ctr"/>
          <a:r>
            <a:rPr lang="lv-LV" sz="950" b="1" baseline="0" dirty="0" err="1">
              <a:solidFill>
                <a:schemeClr val="tx1"/>
              </a:solidFill>
              <a:latin typeface="Verdana" pitchFamily="34" charset="0"/>
              <a:ea typeface="Verdana" pitchFamily="34" charset="0"/>
              <a:cs typeface="Verdana" pitchFamily="34" charset="0"/>
            </a:rPr>
            <a:t>Financial</a:t>
          </a:r>
          <a:r>
            <a:rPr lang="lv-LV" sz="950" b="1" baseline="0" dirty="0">
              <a:solidFill>
                <a:schemeClr val="tx1"/>
              </a:solidFill>
              <a:latin typeface="Verdana" pitchFamily="34" charset="0"/>
              <a:ea typeface="Verdana" pitchFamily="34" charset="0"/>
              <a:cs typeface="Verdana" pitchFamily="34" charset="0"/>
            </a:rPr>
            <a:t> </a:t>
          </a:r>
          <a:r>
            <a:rPr lang="lv-LV" sz="950" b="1" baseline="0" dirty="0" err="1">
              <a:solidFill>
                <a:schemeClr val="tx1"/>
              </a:solidFill>
              <a:latin typeface="Verdana" pitchFamily="34" charset="0"/>
              <a:ea typeface="Verdana" pitchFamily="34" charset="0"/>
              <a:cs typeface="Verdana" pitchFamily="34" charset="0"/>
            </a:rPr>
            <a:t>and</a:t>
          </a:r>
          <a:r>
            <a:rPr lang="lv-LV" sz="950" b="1" baseline="0" dirty="0">
              <a:solidFill>
                <a:schemeClr val="tx1"/>
              </a:solidFill>
              <a:latin typeface="Verdana" pitchFamily="34" charset="0"/>
              <a:ea typeface="Verdana" pitchFamily="34" charset="0"/>
              <a:cs typeface="Verdana" pitchFamily="34" charset="0"/>
            </a:rPr>
            <a:t> </a:t>
          </a:r>
          <a:r>
            <a:rPr lang="lv-LV" sz="950" b="1" baseline="0" dirty="0" err="1">
              <a:solidFill>
                <a:schemeClr val="tx1"/>
              </a:solidFill>
              <a:latin typeface="Verdana" pitchFamily="34" charset="0"/>
              <a:ea typeface="Verdana" pitchFamily="34" charset="0"/>
              <a:cs typeface="Verdana" pitchFamily="34" charset="0"/>
            </a:rPr>
            <a:t>accounting</a:t>
          </a:r>
          <a:r>
            <a:rPr lang="lv-LV" sz="950" b="1" baseline="0" dirty="0">
              <a:solidFill>
                <a:schemeClr val="tx1"/>
              </a:solidFill>
              <a:latin typeface="Verdana" pitchFamily="34" charset="0"/>
              <a:ea typeface="Verdana" pitchFamily="34" charset="0"/>
              <a:cs typeface="Verdana" pitchFamily="34" charset="0"/>
            </a:rPr>
            <a:t>.</a:t>
          </a:r>
          <a:endParaRPr lang="en-US" sz="950" b="1" dirty="0">
            <a:solidFill>
              <a:schemeClr val="tx1"/>
            </a:solidFill>
          </a:endParaRPr>
        </a:p>
      </dgm:t>
    </dgm:pt>
    <dgm:pt modelId="{C29B23E0-EE6C-4506-B854-52870EA8EF32}" type="parTrans" cxnId="{6E7178D0-7D43-4DAA-AB45-75B51F0FB0BA}">
      <dgm:prSet/>
      <dgm:spPr/>
      <dgm:t>
        <a:bodyPr/>
        <a:lstStyle/>
        <a:p>
          <a:pPr algn="ctr"/>
          <a:endParaRPr lang="en-US" sz="950" b="1">
            <a:solidFill>
              <a:schemeClr val="tx1"/>
            </a:solidFill>
          </a:endParaRPr>
        </a:p>
      </dgm:t>
    </dgm:pt>
    <dgm:pt modelId="{26428A0D-D19E-4AEA-8A58-EBA422E67378}" type="sibTrans" cxnId="{6E7178D0-7D43-4DAA-AB45-75B51F0FB0BA}">
      <dgm:prSet/>
      <dgm:spPr/>
      <dgm:t>
        <a:bodyPr/>
        <a:lstStyle/>
        <a:p>
          <a:pPr algn="ctr"/>
          <a:endParaRPr lang="en-US" sz="950" b="1">
            <a:solidFill>
              <a:schemeClr val="tx1"/>
            </a:solidFill>
          </a:endParaRPr>
        </a:p>
      </dgm:t>
    </dgm:pt>
    <dgm:pt modelId="{B88FA01E-B3BF-4F35-BC97-00CF99E71928}" type="pres">
      <dgm:prSet presAssocID="{6E7ABCF6-7CC6-495C-A545-620CF93C1B91}" presName="diagram" presStyleCnt="0">
        <dgm:presLayoutVars>
          <dgm:dir/>
          <dgm:resizeHandles val="exact"/>
        </dgm:presLayoutVars>
      </dgm:prSet>
      <dgm:spPr/>
    </dgm:pt>
    <dgm:pt modelId="{6D84C299-678F-400F-BE87-925956A787A1}" type="pres">
      <dgm:prSet presAssocID="{FE101FD3-E363-46F0-808A-D0BC763C2874}" presName="node" presStyleLbl="node1" presStyleIdx="0" presStyleCnt="4" custScaleY="139583">
        <dgm:presLayoutVars>
          <dgm:bulletEnabled val="1"/>
        </dgm:presLayoutVars>
      </dgm:prSet>
      <dgm:spPr/>
    </dgm:pt>
    <dgm:pt modelId="{CC0CFAB8-736D-48EE-ABD0-5F3604FBD336}" type="pres">
      <dgm:prSet presAssocID="{2AC2970B-D5DA-4E9C-A422-15CB02FC6EC2}" presName="sibTrans" presStyleCnt="0"/>
      <dgm:spPr/>
    </dgm:pt>
    <dgm:pt modelId="{C8DD16E3-216E-4751-86CA-E4BE01BAA27E}" type="pres">
      <dgm:prSet presAssocID="{A9948209-9EF7-49F3-88BB-C4261F2339B6}" presName="node" presStyleLbl="node1" presStyleIdx="1" presStyleCnt="4" custScaleY="142881">
        <dgm:presLayoutVars>
          <dgm:bulletEnabled val="1"/>
        </dgm:presLayoutVars>
      </dgm:prSet>
      <dgm:spPr/>
    </dgm:pt>
    <dgm:pt modelId="{826B98EF-9E19-422E-B336-5AD85E89B4BB}" type="pres">
      <dgm:prSet presAssocID="{1BE64FC5-68B8-4E8C-AA8C-98665EE4AC3E}" presName="sibTrans" presStyleCnt="0"/>
      <dgm:spPr/>
    </dgm:pt>
    <dgm:pt modelId="{30CF0D1E-CA76-4B7E-AD7C-4A82120211EB}" type="pres">
      <dgm:prSet presAssocID="{21BB2BAD-BB5E-4D50-9707-A50D8C6F3B0C}" presName="node" presStyleLbl="node1" presStyleIdx="2" presStyleCnt="4" custScaleY="142881">
        <dgm:presLayoutVars>
          <dgm:bulletEnabled val="1"/>
        </dgm:presLayoutVars>
      </dgm:prSet>
      <dgm:spPr/>
    </dgm:pt>
    <dgm:pt modelId="{27790793-0298-4F4E-8671-4BA77C7A257E}" type="pres">
      <dgm:prSet presAssocID="{A06F0603-63F6-4B08-8D90-EFADDC7846CE}" presName="sibTrans" presStyleCnt="0"/>
      <dgm:spPr/>
    </dgm:pt>
    <dgm:pt modelId="{BDE9322E-2B5E-4938-8682-6699F29B848B}" type="pres">
      <dgm:prSet presAssocID="{9902FE05-B43E-4F23-A743-5705474AD0D7}" presName="node" presStyleLbl="node1" presStyleIdx="3" presStyleCnt="4" custScaleY="141232">
        <dgm:presLayoutVars>
          <dgm:bulletEnabled val="1"/>
        </dgm:presLayoutVars>
      </dgm:prSet>
      <dgm:spPr/>
    </dgm:pt>
  </dgm:ptLst>
  <dgm:cxnLst>
    <dgm:cxn modelId="{B21F4725-4A35-4623-9E1D-444DF4F704F2}" srcId="{6E7ABCF6-7CC6-495C-A545-620CF93C1B91}" destId="{A9948209-9EF7-49F3-88BB-C4261F2339B6}" srcOrd="1" destOrd="0" parTransId="{B0E60FAC-4090-4305-8482-83B384C3236F}" sibTransId="{1BE64FC5-68B8-4E8C-AA8C-98665EE4AC3E}"/>
    <dgm:cxn modelId="{72A2C53D-FCF8-4600-B998-A442BA79CF52}" srcId="{6E7ABCF6-7CC6-495C-A545-620CF93C1B91}" destId="{21BB2BAD-BB5E-4D50-9707-A50D8C6F3B0C}" srcOrd="2" destOrd="0" parTransId="{48D96713-555C-419D-895F-25B1259E8AF1}" sibTransId="{A06F0603-63F6-4B08-8D90-EFADDC7846CE}"/>
    <dgm:cxn modelId="{184C6B5D-B1F9-4CA4-ACD8-7D37C316EF82}" srcId="{6E7ABCF6-7CC6-495C-A545-620CF93C1B91}" destId="{FE101FD3-E363-46F0-808A-D0BC763C2874}" srcOrd="0" destOrd="0" parTransId="{1E807296-3598-4E32-9B8D-DA0FBE239244}" sibTransId="{2AC2970B-D5DA-4E9C-A422-15CB02FC6EC2}"/>
    <dgm:cxn modelId="{9798367B-640F-4282-90DE-E33C75C1FC8D}" type="presOf" srcId="{6E7ABCF6-7CC6-495C-A545-620CF93C1B91}" destId="{B88FA01E-B3BF-4F35-BC97-00CF99E71928}" srcOrd="0" destOrd="0" presId="urn:microsoft.com/office/officeart/2005/8/layout/default#1"/>
    <dgm:cxn modelId="{939FEB88-53F0-4A50-8D19-B0A39AF69519}" type="presOf" srcId="{FE101FD3-E363-46F0-808A-D0BC763C2874}" destId="{6D84C299-678F-400F-BE87-925956A787A1}" srcOrd="0" destOrd="0" presId="urn:microsoft.com/office/officeart/2005/8/layout/default#1"/>
    <dgm:cxn modelId="{88846193-D708-408B-B4BC-F54A4E95A7DD}" type="presOf" srcId="{9902FE05-B43E-4F23-A743-5705474AD0D7}" destId="{BDE9322E-2B5E-4938-8682-6699F29B848B}" srcOrd="0" destOrd="0" presId="urn:microsoft.com/office/officeart/2005/8/layout/default#1"/>
    <dgm:cxn modelId="{B7E70EA8-BE3C-40DF-AE4F-85B1A5E84069}" type="presOf" srcId="{A9948209-9EF7-49F3-88BB-C4261F2339B6}" destId="{C8DD16E3-216E-4751-86CA-E4BE01BAA27E}" srcOrd="0" destOrd="0" presId="urn:microsoft.com/office/officeart/2005/8/layout/default#1"/>
    <dgm:cxn modelId="{6E7178D0-7D43-4DAA-AB45-75B51F0FB0BA}" srcId="{6E7ABCF6-7CC6-495C-A545-620CF93C1B91}" destId="{9902FE05-B43E-4F23-A743-5705474AD0D7}" srcOrd="3" destOrd="0" parTransId="{C29B23E0-EE6C-4506-B854-52870EA8EF32}" sibTransId="{26428A0D-D19E-4AEA-8A58-EBA422E67378}"/>
    <dgm:cxn modelId="{259A57F7-EAF9-4A4D-BFBF-AA138007C90C}" type="presOf" srcId="{21BB2BAD-BB5E-4D50-9707-A50D8C6F3B0C}" destId="{30CF0D1E-CA76-4B7E-AD7C-4A82120211EB}" srcOrd="0" destOrd="0" presId="urn:microsoft.com/office/officeart/2005/8/layout/default#1"/>
    <dgm:cxn modelId="{158FD03E-44D0-4490-9B74-3997032FAC3F}" type="presParOf" srcId="{B88FA01E-B3BF-4F35-BC97-00CF99E71928}" destId="{6D84C299-678F-400F-BE87-925956A787A1}" srcOrd="0" destOrd="0" presId="urn:microsoft.com/office/officeart/2005/8/layout/default#1"/>
    <dgm:cxn modelId="{563B7C36-CFC2-42CE-99FD-2874D7ED00A3}" type="presParOf" srcId="{B88FA01E-B3BF-4F35-BC97-00CF99E71928}" destId="{CC0CFAB8-736D-48EE-ABD0-5F3604FBD336}" srcOrd="1" destOrd="0" presId="urn:microsoft.com/office/officeart/2005/8/layout/default#1"/>
    <dgm:cxn modelId="{87AC083A-2F3F-4F56-9118-F9903B4415D2}" type="presParOf" srcId="{B88FA01E-B3BF-4F35-BC97-00CF99E71928}" destId="{C8DD16E3-216E-4751-86CA-E4BE01BAA27E}" srcOrd="2" destOrd="0" presId="urn:microsoft.com/office/officeart/2005/8/layout/default#1"/>
    <dgm:cxn modelId="{B5870B6B-32EB-47E2-9FA5-46D4D0E1D2AE}" type="presParOf" srcId="{B88FA01E-B3BF-4F35-BC97-00CF99E71928}" destId="{826B98EF-9E19-422E-B336-5AD85E89B4BB}" srcOrd="3" destOrd="0" presId="urn:microsoft.com/office/officeart/2005/8/layout/default#1"/>
    <dgm:cxn modelId="{4D2C15E0-A688-4440-B9BB-82C646041C21}" type="presParOf" srcId="{B88FA01E-B3BF-4F35-BC97-00CF99E71928}" destId="{30CF0D1E-CA76-4B7E-AD7C-4A82120211EB}" srcOrd="4" destOrd="0" presId="urn:microsoft.com/office/officeart/2005/8/layout/default#1"/>
    <dgm:cxn modelId="{C5368852-77B5-4846-8CEA-224740FDAC02}" type="presParOf" srcId="{B88FA01E-B3BF-4F35-BC97-00CF99E71928}" destId="{27790793-0298-4F4E-8671-4BA77C7A257E}" srcOrd="5" destOrd="0" presId="urn:microsoft.com/office/officeart/2005/8/layout/default#1"/>
    <dgm:cxn modelId="{326112C0-FFC6-48EC-8767-1295B4F3E92E}" type="presParOf" srcId="{B88FA01E-B3BF-4F35-BC97-00CF99E71928}" destId="{BDE9322E-2B5E-4938-8682-6699F29B848B}"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D51A222-BB63-4952-80E7-13E6B4896B20}" type="doc">
      <dgm:prSet loTypeId="urn:microsoft.com/office/officeart/2005/8/layout/hList7#1" loCatId="process" qsTypeId="urn:microsoft.com/office/officeart/2005/8/quickstyle/simple5" qsCatId="simple" csTypeId="urn:microsoft.com/office/officeart/2005/8/colors/colorful5" csCatId="colorful" phldr="1"/>
      <dgm:spPr/>
      <dgm:t>
        <a:bodyPr/>
        <a:lstStyle/>
        <a:p>
          <a:endParaRPr lang="en-US"/>
        </a:p>
      </dgm:t>
    </dgm:pt>
    <dgm:pt modelId="{755D9245-23A0-4F03-BB34-B3EDF9A36F2F}">
      <dgm:prSet phldrT="[Text]"/>
      <dgm:spPr/>
      <dgm:t>
        <a:bodyPr/>
        <a:lstStyle/>
        <a:p>
          <a:r>
            <a:rPr lang="lv-LV" b="1">
              <a:latin typeface="Verdana" pitchFamily="34" charset="0"/>
              <a:ea typeface="Verdana" pitchFamily="34" charset="0"/>
              <a:cs typeface="Verdana" pitchFamily="34" charset="0"/>
            </a:rPr>
            <a:t>Strengthening human resources capacity</a:t>
          </a:r>
          <a:endParaRPr lang="en-US" b="1" dirty="0"/>
        </a:p>
      </dgm:t>
    </dgm:pt>
    <dgm:pt modelId="{7CA5D83E-AFA6-49CB-AA03-48E7E210176A}" type="parTrans" cxnId="{61F37FED-ACF6-465D-9E0C-7946DFEA0479}">
      <dgm:prSet/>
      <dgm:spPr/>
      <dgm:t>
        <a:bodyPr/>
        <a:lstStyle/>
        <a:p>
          <a:endParaRPr lang="en-US"/>
        </a:p>
      </dgm:t>
    </dgm:pt>
    <dgm:pt modelId="{874CFC56-3528-4410-A15D-1519BC953206}" type="sibTrans" cxnId="{61F37FED-ACF6-465D-9E0C-7946DFEA0479}">
      <dgm:prSet/>
      <dgm:spPr/>
      <dgm:t>
        <a:bodyPr/>
        <a:lstStyle/>
        <a:p>
          <a:endParaRPr lang="en-US"/>
        </a:p>
      </dgm:t>
    </dgm:pt>
    <dgm:pt modelId="{C8BD1EB5-3A50-473B-B466-3BD1BA6F3C41}">
      <dgm:prSet phldrT="[Text]"/>
      <dgm:spPr/>
      <dgm:t>
        <a:bodyPr/>
        <a:lstStyle/>
        <a:p>
          <a:r>
            <a:rPr lang="lv-LV" b="1">
              <a:latin typeface="Verdana" pitchFamily="34" charset="0"/>
              <a:ea typeface="Verdana" pitchFamily="34" charset="0"/>
              <a:cs typeface="Verdana" pitchFamily="34" charset="0"/>
            </a:rPr>
            <a:t>Basic features</a:t>
          </a:r>
          <a:endParaRPr lang="en-US" b="1" dirty="0"/>
        </a:p>
      </dgm:t>
    </dgm:pt>
    <dgm:pt modelId="{7A94DFAF-DAF4-4F5F-93E5-51CA3050AB68}" type="parTrans" cxnId="{64571079-175F-40BF-AE5A-87AF6389BB45}">
      <dgm:prSet/>
      <dgm:spPr/>
      <dgm:t>
        <a:bodyPr/>
        <a:lstStyle/>
        <a:p>
          <a:endParaRPr lang="en-US"/>
        </a:p>
      </dgm:t>
    </dgm:pt>
    <dgm:pt modelId="{0A281280-02E8-4742-AFBA-170C759142D4}" type="sibTrans" cxnId="{64571079-175F-40BF-AE5A-87AF6389BB45}">
      <dgm:prSet/>
      <dgm:spPr/>
      <dgm:t>
        <a:bodyPr/>
        <a:lstStyle/>
        <a:p>
          <a:endParaRPr lang="en-US"/>
        </a:p>
      </dgm:t>
    </dgm:pt>
    <dgm:pt modelId="{A1464426-96AF-4249-B740-4AC1FE51F506}">
      <dgm:prSet phldrT="[Text]"/>
      <dgm:spPr/>
      <dgm:t>
        <a:bodyPr/>
        <a:lstStyle/>
        <a:p>
          <a:r>
            <a:rPr lang="lv-LV" b="1">
              <a:latin typeface="Verdana" pitchFamily="34" charset="0"/>
              <a:ea typeface="Verdana" pitchFamily="34" charset="0"/>
              <a:cs typeface="Verdana" pitchFamily="34" charset="0"/>
            </a:rPr>
            <a:t>Provision of support functions</a:t>
          </a:r>
          <a:endParaRPr lang="en-US" b="1" dirty="0"/>
        </a:p>
      </dgm:t>
    </dgm:pt>
    <dgm:pt modelId="{864557D6-350F-4D4F-82FC-18822CA42796}" type="parTrans" cxnId="{6228A6C9-A3A2-4BD9-BF00-DA3D57859BED}">
      <dgm:prSet/>
      <dgm:spPr/>
      <dgm:t>
        <a:bodyPr/>
        <a:lstStyle/>
        <a:p>
          <a:endParaRPr lang="en-US"/>
        </a:p>
      </dgm:t>
    </dgm:pt>
    <dgm:pt modelId="{7B5BC28D-C6FC-480D-895A-B0665B5B7E6F}" type="sibTrans" cxnId="{6228A6C9-A3A2-4BD9-BF00-DA3D57859BED}">
      <dgm:prSet/>
      <dgm:spPr/>
      <dgm:t>
        <a:bodyPr/>
        <a:lstStyle/>
        <a:p>
          <a:endParaRPr lang="en-US"/>
        </a:p>
      </dgm:t>
    </dgm:pt>
    <dgm:pt modelId="{DEAC535C-3670-4807-9D41-4CE60658C575}">
      <dgm:prSet/>
      <dgm:spPr/>
      <dgm:t>
        <a:bodyPr/>
        <a:lstStyle/>
        <a:p>
          <a:r>
            <a:rPr lang="lv-LV" b="1">
              <a:latin typeface="Verdana" pitchFamily="34" charset="0"/>
              <a:ea typeface="Verdana" pitchFamily="34" charset="0"/>
              <a:cs typeface="Verdana" pitchFamily="34" charset="0"/>
            </a:rPr>
            <a:t>Institutional development</a:t>
          </a:r>
          <a:endParaRPr lang="en-US" b="1" dirty="0">
            <a:latin typeface="Verdana" pitchFamily="34" charset="0"/>
            <a:ea typeface="Verdana" pitchFamily="34" charset="0"/>
            <a:cs typeface="Verdana" pitchFamily="34" charset="0"/>
          </a:endParaRPr>
        </a:p>
      </dgm:t>
    </dgm:pt>
    <dgm:pt modelId="{C1576B19-AE60-40C8-8B40-ED2084F9EB48}" type="parTrans" cxnId="{370EB5AA-8B98-4EA4-9096-838FE72ADBF0}">
      <dgm:prSet/>
      <dgm:spPr/>
      <dgm:t>
        <a:bodyPr/>
        <a:lstStyle/>
        <a:p>
          <a:endParaRPr lang="en-US"/>
        </a:p>
      </dgm:t>
    </dgm:pt>
    <dgm:pt modelId="{862A7BC8-8D4C-4752-83BF-B9ACD5D0DCD6}" type="sibTrans" cxnId="{370EB5AA-8B98-4EA4-9096-838FE72ADBF0}">
      <dgm:prSet/>
      <dgm:spPr/>
      <dgm:t>
        <a:bodyPr/>
        <a:lstStyle/>
        <a:p>
          <a:endParaRPr lang="en-US"/>
        </a:p>
      </dgm:t>
    </dgm:pt>
    <dgm:pt modelId="{2F3F3733-B30D-42F9-AE4A-3D7B48EA2A83}" type="pres">
      <dgm:prSet presAssocID="{8D51A222-BB63-4952-80E7-13E6B4896B20}" presName="Name0" presStyleCnt="0">
        <dgm:presLayoutVars>
          <dgm:dir/>
          <dgm:resizeHandles val="exact"/>
        </dgm:presLayoutVars>
      </dgm:prSet>
      <dgm:spPr/>
    </dgm:pt>
    <dgm:pt modelId="{AF61B99F-6BE8-4E90-8FC6-DE20C46E441E}" type="pres">
      <dgm:prSet presAssocID="{8D51A222-BB63-4952-80E7-13E6B4896B20}" presName="fgShape" presStyleLbl="fgShp" presStyleIdx="0" presStyleCnt="1"/>
      <dgm:spPr/>
    </dgm:pt>
    <dgm:pt modelId="{B59A826C-5C57-487C-8DC5-81AB63A6F31F}" type="pres">
      <dgm:prSet presAssocID="{8D51A222-BB63-4952-80E7-13E6B4896B20}" presName="linComp" presStyleCnt="0"/>
      <dgm:spPr/>
    </dgm:pt>
    <dgm:pt modelId="{35F2B2B8-7B1C-4858-A466-3DD8FB41FD2E}" type="pres">
      <dgm:prSet presAssocID="{755D9245-23A0-4F03-BB34-B3EDF9A36F2F}" presName="compNode" presStyleCnt="0"/>
      <dgm:spPr/>
    </dgm:pt>
    <dgm:pt modelId="{E447BCA6-DC8B-4F51-8AF2-16107DA381DE}" type="pres">
      <dgm:prSet presAssocID="{755D9245-23A0-4F03-BB34-B3EDF9A36F2F}" presName="bkgdShape" presStyleLbl="node1" presStyleIdx="0" presStyleCnt="4"/>
      <dgm:spPr/>
    </dgm:pt>
    <dgm:pt modelId="{30C05BBA-EB29-4E7F-A793-2D158A0AA254}" type="pres">
      <dgm:prSet presAssocID="{755D9245-23A0-4F03-BB34-B3EDF9A36F2F}" presName="nodeTx" presStyleLbl="node1" presStyleIdx="0" presStyleCnt="4">
        <dgm:presLayoutVars>
          <dgm:bulletEnabled val="1"/>
        </dgm:presLayoutVars>
      </dgm:prSet>
      <dgm:spPr/>
    </dgm:pt>
    <dgm:pt modelId="{2CAD3E06-43D7-476C-A612-E24AB03A6A2F}" type="pres">
      <dgm:prSet presAssocID="{755D9245-23A0-4F03-BB34-B3EDF9A36F2F}" presName="invisiNode" presStyleLbl="node1" presStyleIdx="0" presStyleCnt="4"/>
      <dgm:spPr/>
    </dgm:pt>
    <dgm:pt modelId="{49421C08-D333-4D5B-B483-8944B480A98A}" type="pres">
      <dgm:prSet presAssocID="{755D9245-23A0-4F03-BB34-B3EDF9A36F2F}" presName="imagNode" presStyleLbl="fgImgPlace1" presStyleIdx="0" presStyleCnt="4"/>
      <dgm:spPr>
        <a:blipFill rotWithShape="0">
          <a:blip xmlns:r="http://schemas.openxmlformats.org/officeDocument/2006/relationships" r:embed="rId1"/>
          <a:stretch>
            <a:fillRect/>
          </a:stretch>
        </a:blipFill>
      </dgm:spPr>
    </dgm:pt>
    <dgm:pt modelId="{F7516DAA-8E48-4488-8BB2-8BBB817E29EF}" type="pres">
      <dgm:prSet presAssocID="{874CFC56-3528-4410-A15D-1519BC953206}" presName="sibTrans" presStyleLbl="sibTrans2D1" presStyleIdx="0" presStyleCnt="0"/>
      <dgm:spPr/>
    </dgm:pt>
    <dgm:pt modelId="{1D55DFF0-D0DB-43E6-ADC5-B84099A28B74}" type="pres">
      <dgm:prSet presAssocID="{DEAC535C-3670-4807-9D41-4CE60658C575}" presName="compNode" presStyleCnt="0"/>
      <dgm:spPr/>
    </dgm:pt>
    <dgm:pt modelId="{626840D3-7201-4E16-94E3-E8CA15018894}" type="pres">
      <dgm:prSet presAssocID="{DEAC535C-3670-4807-9D41-4CE60658C575}" presName="bkgdShape" presStyleLbl="node1" presStyleIdx="1" presStyleCnt="4"/>
      <dgm:spPr/>
    </dgm:pt>
    <dgm:pt modelId="{90EC921E-DA08-4D41-A4B7-C9E0CC5DABF7}" type="pres">
      <dgm:prSet presAssocID="{DEAC535C-3670-4807-9D41-4CE60658C575}" presName="nodeTx" presStyleLbl="node1" presStyleIdx="1" presStyleCnt="4">
        <dgm:presLayoutVars>
          <dgm:bulletEnabled val="1"/>
        </dgm:presLayoutVars>
      </dgm:prSet>
      <dgm:spPr/>
    </dgm:pt>
    <dgm:pt modelId="{91C11212-38CF-442D-A17C-B9D885E2E7D3}" type="pres">
      <dgm:prSet presAssocID="{DEAC535C-3670-4807-9D41-4CE60658C575}" presName="invisiNode" presStyleLbl="node1" presStyleIdx="1" presStyleCnt="4"/>
      <dgm:spPr/>
    </dgm:pt>
    <dgm:pt modelId="{BCFF1315-C89A-4FC3-AD99-DB6307411C01}" type="pres">
      <dgm:prSet presAssocID="{DEAC535C-3670-4807-9D41-4CE60658C575}" presName="imagNode" presStyleLbl="fgImgPlace1" presStyleIdx="1" presStyleCnt="4"/>
      <dgm:spPr>
        <a:blipFill rotWithShape="0">
          <a:blip xmlns:r="http://schemas.openxmlformats.org/officeDocument/2006/relationships" r:embed="rId2"/>
          <a:stretch>
            <a:fillRect/>
          </a:stretch>
        </a:blipFill>
      </dgm:spPr>
    </dgm:pt>
    <dgm:pt modelId="{D988964D-2069-42D9-B8C8-ECD4683AD89A}" type="pres">
      <dgm:prSet presAssocID="{862A7BC8-8D4C-4752-83BF-B9ACD5D0DCD6}" presName="sibTrans" presStyleLbl="sibTrans2D1" presStyleIdx="0" presStyleCnt="0"/>
      <dgm:spPr/>
    </dgm:pt>
    <dgm:pt modelId="{12548047-5054-4D88-A55A-D7D6DF47B5A0}" type="pres">
      <dgm:prSet presAssocID="{C8BD1EB5-3A50-473B-B466-3BD1BA6F3C41}" presName="compNode" presStyleCnt="0"/>
      <dgm:spPr/>
    </dgm:pt>
    <dgm:pt modelId="{E2262AD9-6383-4CAD-8E27-71D17E3803A7}" type="pres">
      <dgm:prSet presAssocID="{C8BD1EB5-3A50-473B-B466-3BD1BA6F3C41}" presName="bkgdShape" presStyleLbl="node1" presStyleIdx="2" presStyleCnt="4"/>
      <dgm:spPr/>
    </dgm:pt>
    <dgm:pt modelId="{E3A89C30-7B22-4646-AE70-EB64585F936D}" type="pres">
      <dgm:prSet presAssocID="{C8BD1EB5-3A50-473B-B466-3BD1BA6F3C41}" presName="nodeTx" presStyleLbl="node1" presStyleIdx="2" presStyleCnt="4">
        <dgm:presLayoutVars>
          <dgm:bulletEnabled val="1"/>
        </dgm:presLayoutVars>
      </dgm:prSet>
      <dgm:spPr/>
    </dgm:pt>
    <dgm:pt modelId="{5B4B332C-A631-4B08-BBE6-72DB6AD57E9B}" type="pres">
      <dgm:prSet presAssocID="{C8BD1EB5-3A50-473B-B466-3BD1BA6F3C41}" presName="invisiNode" presStyleLbl="node1" presStyleIdx="2" presStyleCnt="4"/>
      <dgm:spPr/>
    </dgm:pt>
    <dgm:pt modelId="{738E6AF5-3225-4AE8-B26D-C38DF288AD40}" type="pres">
      <dgm:prSet presAssocID="{C8BD1EB5-3A50-473B-B466-3BD1BA6F3C41}" presName="imagNode" presStyleLbl="fgImgPlace1" presStyleIdx="2" presStyleCnt="4"/>
      <dgm:spPr>
        <a:blipFill rotWithShape="0">
          <a:blip xmlns:r="http://schemas.openxmlformats.org/officeDocument/2006/relationships" r:embed="rId3"/>
          <a:stretch>
            <a:fillRect/>
          </a:stretch>
        </a:blipFill>
      </dgm:spPr>
    </dgm:pt>
    <dgm:pt modelId="{9B66BE7D-5150-484F-9525-7D74B7AD0D6F}" type="pres">
      <dgm:prSet presAssocID="{0A281280-02E8-4742-AFBA-170C759142D4}" presName="sibTrans" presStyleLbl="sibTrans2D1" presStyleIdx="0" presStyleCnt="0"/>
      <dgm:spPr/>
    </dgm:pt>
    <dgm:pt modelId="{78E47829-0C0C-45AF-8D35-76CBB202C4B5}" type="pres">
      <dgm:prSet presAssocID="{A1464426-96AF-4249-B740-4AC1FE51F506}" presName="compNode" presStyleCnt="0"/>
      <dgm:spPr/>
    </dgm:pt>
    <dgm:pt modelId="{ABA7F890-D8EC-41E8-A08E-39AA94E1F2E2}" type="pres">
      <dgm:prSet presAssocID="{A1464426-96AF-4249-B740-4AC1FE51F506}" presName="bkgdShape" presStyleLbl="node1" presStyleIdx="3" presStyleCnt="4"/>
      <dgm:spPr/>
    </dgm:pt>
    <dgm:pt modelId="{D5102044-76EC-447C-9714-878A91E35CB8}" type="pres">
      <dgm:prSet presAssocID="{A1464426-96AF-4249-B740-4AC1FE51F506}" presName="nodeTx" presStyleLbl="node1" presStyleIdx="3" presStyleCnt="4">
        <dgm:presLayoutVars>
          <dgm:bulletEnabled val="1"/>
        </dgm:presLayoutVars>
      </dgm:prSet>
      <dgm:spPr/>
    </dgm:pt>
    <dgm:pt modelId="{8834EC7D-BE91-4705-98C6-4482A9C4011B}" type="pres">
      <dgm:prSet presAssocID="{A1464426-96AF-4249-B740-4AC1FE51F506}" presName="invisiNode" presStyleLbl="node1" presStyleIdx="3" presStyleCnt="4"/>
      <dgm:spPr/>
    </dgm:pt>
    <dgm:pt modelId="{B4DC6D86-58D3-4E20-8D01-3F893FB41EC8}" type="pres">
      <dgm:prSet presAssocID="{A1464426-96AF-4249-B740-4AC1FE51F506}" presName="imagNode" presStyleLbl="fgImgPlace1" presStyleIdx="3" presStyleCnt="4"/>
      <dgm:spPr>
        <a:blipFill rotWithShape="0">
          <a:blip xmlns:r="http://schemas.openxmlformats.org/officeDocument/2006/relationships" r:embed="rId4">
            <a:duotone>
              <a:prstClr val="black"/>
              <a:schemeClr val="accent5">
                <a:tint val="45000"/>
                <a:satMod val="400000"/>
              </a:schemeClr>
            </a:duotone>
            <a:lum bright="40000" contrast="40000"/>
          </a:blip>
          <a:stretch>
            <a:fillRect/>
          </a:stretch>
        </a:blipFill>
      </dgm:spPr>
    </dgm:pt>
  </dgm:ptLst>
  <dgm:cxnLst>
    <dgm:cxn modelId="{629F912F-3E12-492B-82B3-5334A265CFB7}" type="presOf" srcId="{DEAC535C-3670-4807-9D41-4CE60658C575}" destId="{90EC921E-DA08-4D41-A4B7-C9E0CC5DABF7}" srcOrd="1" destOrd="0" presId="urn:microsoft.com/office/officeart/2005/8/layout/hList7#1"/>
    <dgm:cxn modelId="{60ED773E-6DE1-45D9-8A7F-34FA228F888D}" type="presOf" srcId="{C8BD1EB5-3A50-473B-B466-3BD1BA6F3C41}" destId="{E2262AD9-6383-4CAD-8E27-71D17E3803A7}" srcOrd="0" destOrd="0" presId="urn:microsoft.com/office/officeart/2005/8/layout/hList7#1"/>
    <dgm:cxn modelId="{D219FE4B-63D8-4A34-8364-29F420992591}" type="presOf" srcId="{8D51A222-BB63-4952-80E7-13E6B4896B20}" destId="{2F3F3733-B30D-42F9-AE4A-3D7B48EA2A83}" srcOrd="0" destOrd="0" presId="urn:microsoft.com/office/officeart/2005/8/layout/hList7#1"/>
    <dgm:cxn modelId="{F3011159-364A-4541-876F-42A80BD1552C}" type="presOf" srcId="{874CFC56-3528-4410-A15D-1519BC953206}" destId="{F7516DAA-8E48-4488-8BB2-8BBB817E29EF}" srcOrd="0" destOrd="0" presId="urn:microsoft.com/office/officeart/2005/8/layout/hList7#1"/>
    <dgm:cxn modelId="{EE7B2276-1962-4822-BDD4-C1581654F6A9}" type="presOf" srcId="{A1464426-96AF-4249-B740-4AC1FE51F506}" destId="{ABA7F890-D8EC-41E8-A08E-39AA94E1F2E2}" srcOrd="0" destOrd="0" presId="urn:microsoft.com/office/officeart/2005/8/layout/hList7#1"/>
    <dgm:cxn modelId="{64571079-175F-40BF-AE5A-87AF6389BB45}" srcId="{8D51A222-BB63-4952-80E7-13E6B4896B20}" destId="{C8BD1EB5-3A50-473B-B466-3BD1BA6F3C41}" srcOrd="2" destOrd="0" parTransId="{7A94DFAF-DAF4-4F5F-93E5-51CA3050AB68}" sibTransId="{0A281280-02E8-4742-AFBA-170C759142D4}"/>
    <dgm:cxn modelId="{FD1D247A-6068-4949-9DA3-25F898797848}" type="presOf" srcId="{A1464426-96AF-4249-B740-4AC1FE51F506}" destId="{D5102044-76EC-447C-9714-878A91E35CB8}" srcOrd="1" destOrd="0" presId="urn:microsoft.com/office/officeart/2005/8/layout/hList7#1"/>
    <dgm:cxn modelId="{E25B1CA6-FB3B-49F4-BBB8-425236750379}" type="presOf" srcId="{DEAC535C-3670-4807-9D41-4CE60658C575}" destId="{626840D3-7201-4E16-94E3-E8CA15018894}" srcOrd="0" destOrd="0" presId="urn:microsoft.com/office/officeart/2005/8/layout/hList7#1"/>
    <dgm:cxn modelId="{508471A6-644D-4ADE-9454-069C9718D521}" type="presOf" srcId="{755D9245-23A0-4F03-BB34-B3EDF9A36F2F}" destId="{30C05BBA-EB29-4E7F-A793-2D158A0AA254}" srcOrd="1" destOrd="0" presId="urn:microsoft.com/office/officeart/2005/8/layout/hList7#1"/>
    <dgm:cxn modelId="{370EB5AA-8B98-4EA4-9096-838FE72ADBF0}" srcId="{8D51A222-BB63-4952-80E7-13E6B4896B20}" destId="{DEAC535C-3670-4807-9D41-4CE60658C575}" srcOrd="1" destOrd="0" parTransId="{C1576B19-AE60-40C8-8B40-ED2084F9EB48}" sibTransId="{862A7BC8-8D4C-4752-83BF-B9ACD5D0DCD6}"/>
    <dgm:cxn modelId="{58E9B2B3-B960-4114-A821-B9DFE1E4CF6A}" type="presOf" srcId="{0A281280-02E8-4742-AFBA-170C759142D4}" destId="{9B66BE7D-5150-484F-9525-7D74B7AD0D6F}" srcOrd="0" destOrd="0" presId="urn:microsoft.com/office/officeart/2005/8/layout/hList7#1"/>
    <dgm:cxn modelId="{6228A6C9-A3A2-4BD9-BF00-DA3D57859BED}" srcId="{8D51A222-BB63-4952-80E7-13E6B4896B20}" destId="{A1464426-96AF-4249-B740-4AC1FE51F506}" srcOrd="3" destOrd="0" parTransId="{864557D6-350F-4D4F-82FC-18822CA42796}" sibTransId="{7B5BC28D-C6FC-480D-895A-B0665B5B7E6F}"/>
    <dgm:cxn modelId="{652DB6CB-508C-498C-83FE-A18B6DE66FF0}" type="presOf" srcId="{755D9245-23A0-4F03-BB34-B3EDF9A36F2F}" destId="{E447BCA6-DC8B-4F51-8AF2-16107DA381DE}" srcOrd="0" destOrd="0" presId="urn:microsoft.com/office/officeart/2005/8/layout/hList7#1"/>
    <dgm:cxn modelId="{2B9470D7-2D8A-4C95-8C54-8077A5E60C04}" type="presOf" srcId="{C8BD1EB5-3A50-473B-B466-3BD1BA6F3C41}" destId="{E3A89C30-7B22-4646-AE70-EB64585F936D}" srcOrd="1" destOrd="0" presId="urn:microsoft.com/office/officeart/2005/8/layout/hList7#1"/>
    <dgm:cxn modelId="{05D91BDE-B38C-45BB-AA01-CD0D7D55151F}" type="presOf" srcId="{862A7BC8-8D4C-4752-83BF-B9ACD5D0DCD6}" destId="{D988964D-2069-42D9-B8C8-ECD4683AD89A}" srcOrd="0" destOrd="0" presId="urn:microsoft.com/office/officeart/2005/8/layout/hList7#1"/>
    <dgm:cxn modelId="{61F37FED-ACF6-465D-9E0C-7946DFEA0479}" srcId="{8D51A222-BB63-4952-80E7-13E6B4896B20}" destId="{755D9245-23A0-4F03-BB34-B3EDF9A36F2F}" srcOrd="0" destOrd="0" parTransId="{7CA5D83E-AFA6-49CB-AA03-48E7E210176A}" sibTransId="{874CFC56-3528-4410-A15D-1519BC953206}"/>
    <dgm:cxn modelId="{9C121C2E-F581-41D5-91F6-AB523ED2F0E5}" type="presParOf" srcId="{2F3F3733-B30D-42F9-AE4A-3D7B48EA2A83}" destId="{AF61B99F-6BE8-4E90-8FC6-DE20C46E441E}" srcOrd="0" destOrd="0" presId="urn:microsoft.com/office/officeart/2005/8/layout/hList7#1"/>
    <dgm:cxn modelId="{6D323A43-411D-4CA5-9E5A-A767EEBC250F}" type="presParOf" srcId="{2F3F3733-B30D-42F9-AE4A-3D7B48EA2A83}" destId="{B59A826C-5C57-487C-8DC5-81AB63A6F31F}" srcOrd="1" destOrd="0" presId="urn:microsoft.com/office/officeart/2005/8/layout/hList7#1"/>
    <dgm:cxn modelId="{2F4B2237-F23A-4DB3-BC2A-33234EC9728D}" type="presParOf" srcId="{B59A826C-5C57-487C-8DC5-81AB63A6F31F}" destId="{35F2B2B8-7B1C-4858-A466-3DD8FB41FD2E}" srcOrd="0" destOrd="0" presId="urn:microsoft.com/office/officeart/2005/8/layout/hList7#1"/>
    <dgm:cxn modelId="{BA8C72C4-760B-44C9-9CBC-6CCCC74485DE}" type="presParOf" srcId="{35F2B2B8-7B1C-4858-A466-3DD8FB41FD2E}" destId="{E447BCA6-DC8B-4F51-8AF2-16107DA381DE}" srcOrd="0" destOrd="0" presId="urn:microsoft.com/office/officeart/2005/8/layout/hList7#1"/>
    <dgm:cxn modelId="{B6E3C722-5E81-4956-864F-B728CBAE2E16}" type="presParOf" srcId="{35F2B2B8-7B1C-4858-A466-3DD8FB41FD2E}" destId="{30C05BBA-EB29-4E7F-A793-2D158A0AA254}" srcOrd="1" destOrd="0" presId="urn:microsoft.com/office/officeart/2005/8/layout/hList7#1"/>
    <dgm:cxn modelId="{1691B5FD-98DC-40E3-B2A5-39CB18F0BB46}" type="presParOf" srcId="{35F2B2B8-7B1C-4858-A466-3DD8FB41FD2E}" destId="{2CAD3E06-43D7-476C-A612-E24AB03A6A2F}" srcOrd="2" destOrd="0" presId="urn:microsoft.com/office/officeart/2005/8/layout/hList7#1"/>
    <dgm:cxn modelId="{1ECAAC5A-E8A5-4B19-A1BA-2EDE86CB8604}" type="presParOf" srcId="{35F2B2B8-7B1C-4858-A466-3DD8FB41FD2E}" destId="{49421C08-D333-4D5B-B483-8944B480A98A}" srcOrd="3" destOrd="0" presId="urn:microsoft.com/office/officeart/2005/8/layout/hList7#1"/>
    <dgm:cxn modelId="{5930FCB8-F5AD-4BC6-A04D-69150DD945C1}" type="presParOf" srcId="{B59A826C-5C57-487C-8DC5-81AB63A6F31F}" destId="{F7516DAA-8E48-4488-8BB2-8BBB817E29EF}" srcOrd="1" destOrd="0" presId="urn:microsoft.com/office/officeart/2005/8/layout/hList7#1"/>
    <dgm:cxn modelId="{EC096981-B1BE-4F81-B6F4-C583A128B374}" type="presParOf" srcId="{B59A826C-5C57-487C-8DC5-81AB63A6F31F}" destId="{1D55DFF0-D0DB-43E6-ADC5-B84099A28B74}" srcOrd="2" destOrd="0" presId="urn:microsoft.com/office/officeart/2005/8/layout/hList7#1"/>
    <dgm:cxn modelId="{8F794DF0-5558-4E27-BE05-FCD47FA5DC46}" type="presParOf" srcId="{1D55DFF0-D0DB-43E6-ADC5-B84099A28B74}" destId="{626840D3-7201-4E16-94E3-E8CA15018894}" srcOrd="0" destOrd="0" presId="urn:microsoft.com/office/officeart/2005/8/layout/hList7#1"/>
    <dgm:cxn modelId="{EB9696CA-B166-488A-9D9C-17047A889294}" type="presParOf" srcId="{1D55DFF0-D0DB-43E6-ADC5-B84099A28B74}" destId="{90EC921E-DA08-4D41-A4B7-C9E0CC5DABF7}" srcOrd="1" destOrd="0" presId="urn:microsoft.com/office/officeart/2005/8/layout/hList7#1"/>
    <dgm:cxn modelId="{73F02AC6-4981-47B3-B09C-6388BF884684}" type="presParOf" srcId="{1D55DFF0-D0DB-43E6-ADC5-B84099A28B74}" destId="{91C11212-38CF-442D-A17C-B9D885E2E7D3}" srcOrd="2" destOrd="0" presId="urn:microsoft.com/office/officeart/2005/8/layout/hList7#1"/>
    <dgm:cxn modelId="{B6AC49D1-80F7-40CA-9754-914190054BD1}" type="presParOf" srcId="{1D55DFF0-D0DB-43E6-ADC5-B84099A28B74}" destId="{BCFF1315-C89A-4FC3-AD99-DB6307411C01}" srcOrd="3" destOrd="0" presId="urn:microsoft.com/office/officeart/2005/8/layout/hList7#1"/>
    <dgm:cxn modelId="{1A1744EC-62EF-433A-B634-1FDF43B2C553}" type="presParOf" srcId="{B59A826C-5C57-487C-8DC5-81AB63A6F31F}" destId="{D988964D-2069-42D9-B8C8-ECD4683AD89A}" srcOrd="3" destOrd="0" presId="urn:microsoft.com/office/officeart/2005/8/layout/hList7#1"/>
    <dgm:cxn modelId="{4EB2138F-1260-40D5-8578-03DF01B68B07}" type="presParOf" srcId="{B59A826C-5C57-487C-8DC5-81AB63A6F31F}" destId="{12548047-5054-4D88-A55A-D7D6DF47B5A0}" srcOrd="4" destOrd="0" presId="urn:microsoft.com/office/officeart/2005/8/layout/hList7#1"/>
    <dgm:cxn modelId="{1B72E900-F875-4F54-82B8-F5A4423FAEC9}" type="presParOf" srcId="{12548047-5054-4D88-A55A-D7D6DF47B5A0}" destId="{E2262AD9-6383-4CAD-8E27-71D17E3803A7}" srcOrd="0" destOrd="0" presId="urn:microsoft.com/office/officeart/2005/8/layout/hList7#1"/>
    <dgm:cxn modelId="{72511E0B-6892-4079-A334-842006C24CBE}" type="presParOf" srcId="{12548047-5054-4D88-A55A-D7D6DF47B5A0}" destId="{E3A89C30-7B22-4646-AE70-EB64585F936D}" srcOrd="1" destOrd="0" presId="urn:microsoft.com/office/officeart/2005/8/layout/hList7#1"/>
    <dgm:cxn modelId="{2E3397BE-3C00-4188-8390-F58E530EC3A1}" type="presParOf" srcId="{12548047-5054-4D88-A55A-D7D6DF47B5A0}" destId="{5B4B332C-A631-4B08-BBE6-72DB6AD57E9B}" srcOrd="2" destOrd="0" presId="urn:microsoft.com/office/officeart/2005/8/layout/hList7#1"/>
    <dgm:cxn modelId="{A67FD1B0-4F9B-4E4E-BA51-0699B7B94CF3}" type="presParOf" srcId="{12548047-5054-4D88-A55A-D7D6DF47B5A0}" destId="{738E6AF5-3225-4AE8-B26D-C38DF288AD40}" srcOrd="3" destOrd="0" presId="urn:microsoft.com/office/officeart/2005/8/layout/hList7#1"/>
    <dgm:cxn modelId="{2711E4EA-5CA1-462E-8E51-4E593C246F58}" type="presParOf" srcId="{B59A826C-5C57-487C-8DC5-81AB63A6F31F}" destId="{9B66BE7D-5150-484F-9525-7D74B7AD0D6F}" srcOrd="5" destOrd="0" presId="urn:microsoft.com/office/officeart/2005/8/layout/hList7#1"/>
    <dgm:cxn modelId="{3F87AB7C-720A-420E-9597-C95090DF73C9}" type="presParOf" srcId="{B59A826C-5C57-487C-8DC5-81AB63A6F31F}" destId="{78E47829-0C0C-45AF-8D35-76CBB202C4B5}" srcOrd="6" destOrd="0" presId="urn:microsoft.com/office/officeart/2005/8/layout/hList7#1"/>
    <dgm:cxn modelId="{FB4C381E-1B13-4213-80DE-AAD4CDEC00B0}" type="presParOf" srcId="{78E47829-0C0C-45AF-8D35-76CBB202C4B5}" destId="{ABA7F890-D8EC-41E8-A08E-39AA94E1F2E2}" srcOrd="0" destOrd="0" presId="urn:microsoft.com/office/officeart/2005/8/layout/hList7#1"/>
    <dgm:cxn modelId="{F0469E87-C874-4C5B-A8FA-BE33CC8DD30C}" type="presParOf" srcId="{78E47829-0C0C-45AF-8D35-76CBB202C4B5}" destId="{D5102044-76EC-447C-9714-878A91E35CB8}" srcOrd="1" destOrd="0" presId="urn:microsoft.com/office/officeart/2005/8/layout/hList7#1"/>
    <dgm:cxn modelId="{1B724772-FE6C-4600-B42C-998C803B06CB}" type="presParOf" srcId="{78E47829-0C0C-45AF-8D35-76CBB202C4B5}" destId="{8834EC7D-BE91-4705-98C6-4482A9C4011B}" srcOrd="2" destOrd="0" presId="urn:microsoft.com/office/officeart/2005/8/layout/hList7#1"/>
    <dgm:cxn modelId="{FDF45C81-7F14-4755-9C19-B1BCBFA0B538}" type="presParOf" srcId="{78E47829-0C0C-45AF-8D35-76CBB202C4B5}" destId="{B4DC6D86-58D3-4E20-8D01-3F893FB41EC8}" srcOrd="3" destOrd="0" presId="urn:microsoft.com/office/officeart/2005/8/layout/hList7#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B84049-B2B4-4EF6-A1B7-A53A9ACD69EC}" type="doc">
      <dgm:prSet loTypeId="urn:microsoft.com/office/officeart/2005/8/layout/radial6" loCatId="cycle" qsTypeId="urn:microsoft.com/office/officeart/2005/8/quickstyle/simple5" qsCatId="simple" csTypeId="urn:microsoft.com/office/officeart/2005/8/colors/colorful1#3" csCatId="colorful" phldr="1"/>
      <dgm:spPr/>
      <dgm:t>
        <a:bodyPr/>
        <a:lstStyle/>
        <a:p>
          <a:endParaRPr lang="en-US"/>
        </a:p>
      </dgm:t>
    </dgm:pt>
    <dgm:pt modelId="{692E3803-B846-4453-B35B-EF72AD95E5F8}">
      <dgm:prSet phldrT="[Text]" custT="1"/>
      <dgm:spPr>
        <a:solidFill>
          <a:srgbClr val="E57200"/>
        </a:solidFill>
      </dgm:spPr>
      <dgm:t>
        <a:bodyPr/>
        <a:lstStyle/>
        <a:p>
          <a:r>
            <a:rPr lang="en-US" sz="1400" b="1" noProof="0" dirty="0">
              <a:latin typeface="Verdana" pitchFamily="34" charset="0"/>
              <a:ea typeface="Verdana" pitchFamily="34" charset="0"/>
              <a:cs typeface="Verdana" pitchFamily="34" charset="0"/>
            </a:rPr>
            <a:t>Budget of the Health Inspectorate in 2019</a:t>
          </a:r>
          <a:endParaRPr lang="lv-LV" sz="1400" b="1" noProof="0" dirty="0">
            <a:latin typeface="Verdana" pitchFamily="34" charset="0"/>
            <a:ea typeface="Verdana" pitchFamily="34" charset="0"/>
            <a:cs typeface="Verdana" pitchFamily="34" charset="0"/>
          </a:endParaRPr>
        </a:p>
        <a:p>
          <a:r>
            <a:rPr lang="lv-LV" sz="1400" b="1" dirty="0">
              <a:latin typeface="Verdana" pitchFamily="34" charset="0"/>
              <a:ea typeface="Verdana" pitchFamily="34" charset="0"/>
              <a:cs typeface="Verdana" pitchFamily="34" charset="0"/>
            </a:rPr>
            <a:t>4 244 645 EUR</a:t>
          </a:r>
          <a:endParaRPr lang="en-US" sz="1400" b="1" noProof="0" dirty="0">
            <a:latin typeface="Verdana" pitchFamily="34" charset="0"/>
            <a:ea typeface="Verdana" pitchFamily="34" charset="0"/>
            <a:cs typeface="Verdana" pitchFamily="34" charset="0"/>
          </a:endParaRPr>
        </a:p>
      </dgm:t>
    </dgm:pt>
    <dgm:pt modelId="{C96E823B-941A-4B23-9309-82AD7A3DABDF}" type="parTrans" cxnId="{BF583AAF-BE46-4FAF-AA50-3CB4AACC85DB}">
      <dgm:prSet/>
      <dgm:spPr/>
      <dgm:t>
        <a:bodyPr/>
        <a:lstStyle/>
        <a:p>
          <a:endParaRPr lang="en-US">
            <a:latin typeface="Verdana" pitchFamily="34" charset="0"/>
            <a:ea typeface="Verdana" pitchFamily="34" charset="0"/>
            <a:cs typeface="Verdana" pitchFamily="34" charset="0"/>
          </a:endParaRPr>
        </a:p>
      </dgm:t>
    </dgm:pt>
    <dgm:pt modelId="{A66B5992-D008-40F3-BC8B-766D51D67D39}" type="sibTrans" cxnId="{BF583AAF-BE46-4FAF-AA50-3CB4AACC85DB}">
      <dgm:prSet/>
      <dgm:spPr/>
      <dgm:t>
        <a:bodyPr/>
        <a:lstStyle/>
        <a:p>
          <a:endParaRPr lang="en-US">
            <a:latin typeface="Verdana" pitchFamily="34" charset="0"/>
            <a:ea typeface="Verdana" pitchFamily="34" charset="0"/>
            <a:cs typeface="Verdana" pitchFamily="34" charset="0"/>
          </a:endParaRPr>
        </a:p>
      </dgm:t>
    </dgm:pt>
    <dgm:pt modelId="{ABE73115-FD91-4C9C-A8A5-EF958DB069DC}">
      <dgm:prSet phldrT="[Text]" custT="1"/>
      <dgm:spPr/>
      <dgm:t>
        <a:bodyPr/>
        <a:lstStyle/>
        <a:p>
          <a:r>
            <a:rPr lang="en-US" sz="1400" b="1" dirty="0">
              <a:latin typeface="Verdana" pitchFamily="34" charset="0"/>
              <a:ea typeface="Verdana" pitchFamily="34" charset="0"/>
            </a:rPr>
            <a:t>Capital expenditure53 151 EUR </a:t>
          </a:r>
          <a:endParaRPr lang="en-US" sz="1400" b="1" dirty="0">
            <a:latin typeface="Verdana" pitchFamily="34" charset="0"/>
            <a:ea typeface="Verdana" pitchFamily="34" charset="0"/>
            <a:cs typeface="Verdana" pitchFamily="34" charset="0"/>
          </a:endParaRPr>
        </a:p>
      </dgm:t>
    </dgm:pt>
    <dgm:pt modelId="{B4B62C47-17C2-4FF9-8DC2-2D80552813B6}" type="parTrans" cxnId="{22625042-B5BD-4548-A806-0A1AA084EBE2}">
      <dgm:prSet/>
      <dgm:spPr/>
      <dgm:t>
        <a:bodyPr/>
        <a:lstStyle/>
        <a:p>
          <a:endParaRPr lang="en-US">
            <a:latin typeface="Verdana" pitchFamily="34" charset="0"/>
            <a:ea typeface="Verdana" pitchFamily="34" charset="0"/>
            <a:cs typeface="Verdana" pitchFamily="34" charset="0"/>
          </a:endParaRPr>
        </a:p>
      </dgm:t>
    </dgm:pt>
    <dgm:pt modelId="{DE558ED7-442C-4405-8CC5-F6C96502976A}" type="sibTrans" cxnId="{22625042-B5BD-4548-A806-0A1AA084EBE2}">
      <dgm:prSet/>
      <dgm:spPr/>
      <dgm:t>
        <a:bodyPr/>
        <a:lstStyle/>
        <a:p>
          <a:endParaRPr lang="en-US">
            <a:latin typeface="Verdana" pitchFamily="34" charset="0"/>
            <a:ea typeface="Verdana" pitchFamily="34" charset="0"/>
            <a:cs typeface="Verdana" pitchFamily="34" charset="0"/>
          </a:endParaRPr>
        </a:p>
      </dgm:t>
    </dgm:pt>
    <dgm:pt modelId="{1A2F1854-4B4B-402D-B65D-38F845408E46}">
      <dgm:prSet phldrT="[Text]" custT="1"/>
      <dgm:spPr/>
      <dgm:t>
        <a:bodyPr/>
        <a:lstStyle/>
        <a:p>
          <a:pPr algn="ctr"/>
          <a:r>
            <a:rPr lang="en-US" sz="1200" b="1" noProof="0" dirty="0">
              <a:latin typeface="Verdana" pitchFamily="34" charset="0"/>
              <a:ea typeface="Verdana" pitchFamily="34" charset="0"/>
              <a:cs typeface="Verdana" pitchFamily="34" charset="0"/>
            </a:rPr>
            <a:t>Remuneration</a:t>
          </a:r>
        </a:p>
        <a:p>
          <a:pPr algn="ctr"/>
          <a:r>
            <a:rPr lang="en-US" sz="1200" b="1" noProof="0" dirty="0">
              <a:latin typeface="Verdana" pitchFamily="34" charset="0"/>
              <a:ea typeface="Verdana" pitchFamily="34" charset="0"/>
              <a:cs typeface="Verdana" pitchFamily="34" charset="0"/>
            </a:rPr>
            <a:t>EUR 3524 849</a:t>
          </a:r>
        </a:p>
      </dgm:t>
    </dgm:pt>
    <dgm:pt modelId="{351E35EA-8A1F-4470-9830-A3AB7786CC5E}" type="parTrans" cxnId="{B87891CA-6DCD-4BB8-AFE4-142C1AACC76E}">
      <dgm:prSet/>
      <dgm:spPr/>
      <dgm:t>
        <a:bodyPr/>
        <a:lstStyle/>
        <a:p>
          <a:endParaRPr lang="en-US">
            <a:latin typeface="Verdana" pitchFamily="34" charset="0"/>
            <a:ea typeface="Verdana" pitchFamily="34" charset="0"/>
            <a:cs typeface="Verdana" pitchFamily="34" charset="0"/>
          </a:endParaRPr>
        </a:p>
      </dgm:t>
    </dgm:pt>
    <dgm:pt modelId="{2D954A47-9757-4D7E-924B-2C9EC9F0E967}" type="sibTrans" cxnId="{B87891CA-6DCD-4BB8-AFE4-142C1AACC76E}">
      <dgm:prSet/>
      <dgm:spPr/>
      <dgm:t>
        <a:bodyPr/>
        <a:lstStyle/>
        <a:p>
          <a:endParaRPr lang="en-US">
            <a:latin typeface="Verdana" pitchFamily="34" charset="0"/>
            <a:ea typeface="Verdana" pitchFamily="34" charset="0"/>
            <a:cs typeface="Verdana" pitchFamily="34" charset="0"/>
          </a:endParaRPr>
        </a:p>
      </dgm:t>
    </dgm:pt>
    <dgm:pt modelId="{3A3E97C9-760D-40E2-98A8-E076F0962714}">
      <dgm:prSet phldrT="[Text]" custT="1"/>
      <dgm:spPr/>
      <dgm:t>
        <a:bodyPr/>
        <a:lstStyle/>
        <a:p>
          <a:r>
            <a:rPr lang="lv-LV" sz="1050" b="1">
              <a:latin typeface="Verdana" pitchFamily="34" charset="0"/>
              <a:ea typeface="Verdana" pitchFamily="34" charset="0"/>
              <a:cs typeface="Verdana" pitchFamily="34" charset="0"/>
            </a:rPr>
            <a:t>Revenue from paid services</a:t>
          </a:r>
        </a:p>
        <a:p>
          <a:r>
            <a:rPr lang="lv-LV" sz="1050" b="1">
              <a:latin typeface="Verdana" pitchFamily="34" charset="0"/>
              <a:ea typeface="Verdana" pitchFamily="34" charset="0"/>
              <a:cs typeface="Verdana" pitchFamily="34" charset="0"/>
            </a:rPr>
            <a:t>338 597 EUR</a:t>
          </a:r>
          <a:endParaRPr lang="en-US" sz="1050" b="1" dirty="0">
            <a:latin typeface="Verdana" pitchFamily="34" charset="0"/>
            <a:ea typeface="Verdana" pitchFamily="34" charset="0"/>
            <a:cs typeface="Verdana" pitchFamily="34" charset="0"/>
          </a:endParaRPr>
        </a:p>
      </dgm:t>
    </dgm:pt>
    <dgm:pt modelId="{1A6A56AB-AC86-4E6F-8B1E-EC128174466C}" type="parTrans" cxnId="{4F179E04-0F5E-46D0-8630-86B3599FF802}">
      <dgm:prSet/>
      <dgm:spPr/>
      <dgm:t>
        <a:bodyPr/>
        <a:lstStyle/>
        <a:p>
          <a:endParaRPr lang="en-US">
            <a:latin typeface="Verdana" pitchFamily="34" charset="0"/>
            <a:ea typeface="Verdana" pitchFamily="34" charset="0"/>
            <a:cs typeface="Verdana" pitchFamily="34" charset="0"/>
          </a:endParaRPr>
        </a:p>
      </dgm:t>
    </dgm:pt>
    <dgm:pt modelId="{59F30D3E-F847-4B1C-85B1-E9794905B507}" type="sibTrans" cxnId="{4F179E04-0F5E-46D0-8630-86B3599FF802}">
      <dgm:prSet/>
      <dgm:spPr/>
      <dgm:t>
        <a:bodyPr/>
        <a:lstStyle/>
        <a:p>
          <a:endParaRPr lang="en-US">
            <a:latin typeface="Verdana" pitchFamily="34" charset="0"/>
            <a:ea typeface="Verdana" pitchFamily="34" charset="0"/>
            <a:cs typeface="Verdana" pitchFamily="34" charset="0"/>
          </a:endParaRPr>
        </a:p>
      </dgm:t>
    </dgm:pt>
    <dgm:pt modelId="{2F16FF48-4FA4-40CC-9FA2-20CD28B02575}">
      <dgm:prSet phldrT="[Text]" custT="1"/>
      <dgm:spPr/>
      <dgm:t>
        <a:bodyPr/>
        <a:lstStyle/>
        <a:p>
          <a:r>
            <a:rPr lang="lv-LV" sz="1300" b="1">
              <a:latin typeface="Verdana" pitchFamily="34" charset="0"/>
              <a:ea typeface="Verdana" pitchFamily="34" charset="0"/>
              <a:cs typeface="Verdana" pitchFamily="34" charset="0"/>
            </a:rPr>
            <a:t>Goods, services</a:t>
          </a:r>
        </a:p>
        <a:p>
          <a:r>
            <a:rPr lang="lv-LV" sz="1300" b="1">
              <a:latin typeface="Verdana" pitchFamily="34" charset="0"/>
              <a:ea typeface="Verdana" pitchFamily="34" charset="0"/>
              <a:cs typeface="Verdana" pitchFamily="34" charset="0"/>
            </a:rPr>
            <a:t>666 645 EUR</a:t>
          </a:r>
          <a:endParaRPr lang="en-US" sz="1300" b="1" dirty="0">
            <a:latin typeface="Verdana" pitchFamily="34" charset="0"/>
            <a:ea typeface="Verdana" pitchFamily="34" charset="0"/>
            <a:cs typeface="Verdana" pitchFamily="34" charset="0"/>
          </a:endParaRPr>
        </a:p>
      </dgm:t>
    </dgm:pt>
    <dgm:pt modelId="{ABA193FE-AE20-4C2C-9792-730F19E98E13}" type="parTrans" cxnId="{97437AF6-8126-429D-A252-7A0F8535F3B5}">
      <dgm:prSet/>
      <dgm:spPr/>
      <dgm:t>
        <a:bodyPr/>
        <a:lstStyle/>
        <a:p>
          <a:endParaRPr lang="en-US">
            <a:latin typeface="Verdana" pitchFamily="34" charset="0"/>
            <a:ea typeface="Verdana" pitchFamily="34" charset="0"/>
            <a:cs typeface="Verdana" pitchFamily="34" charset="0"/>
          </a:endParaRPr>
        </a:p>
      </dgm:t>
    </dgm:pt>
    <dgm:pt modelId="{DD126EA6-5994-4989-9FE0-0AD2D75040CB}" type="sibTrans" cxnId="{97437AF6-8126-429D-A252-7A0F8535F3B5}">
      <dgm:prSet/>
      <dgm:spPr/>
      <dgm:t>
        <a:bodyPr/>
        <a:lstStyle/>
        <a:p>
          <a:endParaRPr lang="en-US">
            <a:latin typeface="Verdana" pitchFamily="34" charset="0"/>
            <a:ea typeface="Verdana" pitchFamily="34" charset="0"/>
            <a:cs typeface="Verdana" pitchFamily="34" charset="0"/>
          </a:endParaRPr>
        </a:p>
      </dgm:t>
    </dgm:pt>
    <dgm:pt modelId="{93EE5C4E-B2D7-4F52-84F5-F48168A6FCAA}" type="pres">
      <dgm:prSet presAssocID="{A4B84049-B2B4-4EF6-A1B7-A53A9ACD69EC}" presName="Name0" presStyleCnt="0">
        <dgm:presLayoutVars>
          <dgm:chMax val="1"/>
          <dgm:dir/>
          <dgm:animLvl val="ctr"/>
          <dgm:resizeHandles val="exact"/>
        </dgm:presLayoutVars>
      </dgm:prSet>
      <dgm:spPr/>
    </dgm:pt>
    <dgm:pt modelId="{9EB89443-0EE9-40DF-8B57-C2A4DD76502C}" type="pres">
      <dgm:prSet presAssocID="{692E3803-B846-4453-B35B-EF72AD95E5F8}" presName="centerShape" presStyleLbl="node0" presStyleIdx="0" presStyleCnt="1"/>
      <dgm:spPr/>
    </dgm:pt>
    <dgm:pt modelId="{AFF5DF48-31C5-40DF-A094-7EDD9EA4468D}" type="pres">
      <dgm:prSet presAssocID="{ABE73115-FD91-4C9C-A8A5-EF958DB069DC}" presName="node" presStyleLbl="node1" presStyleIdx="0" presStyleCnt="4" custScaleX="107767">
        <dgm:presLayoutVars>
          <dgm:bulletEnabled val="1"/>
        </dgm:presLayoutVars>
      </dgm:prSet>
      <dgm:spPr/>
    </dgm:pt>
    <dgm:pt modelId="{ACF13374-E861-4334-93AF-2CD0F60EC427}" type="pres">
      <dgm:prSet presAssocID="{ABE73115-FD91-4C9C-A8A5-EF958DB069DC}" presName="dummy" presStyleCnt="0"/>
      <dgm:spPr/>
    </dgm:pt>
    <dgm:pt modelId="{F221E1C0-CA36-4171-B667-62D172117C4E}" type="pres">
      <dgm:prSet presAssocID="{DE558ED7-442C-4405-8CC5-F6C96502976A}" presName="sibTrans" presStyleLbl="sibTrans2D1" presStyleIdx="0" presStyleCnt="4"/>
      <dgm:spPr/>
    </dgm:pt>
    <dgm:pt modelId="{5E3FB13A-DD1B-4743-BFF0-C623F0138E4D}" type="pres">
      <dgm:prSet presAssocID="{1A2F1854-4B4B-402D-B65D-38F845408E46}" presName="node" presStyleLbl="node1" presStyleIdx="1" presStyleCnt="4" custScaleX="120401" custScaleY="111577">
        <dgm:presLayoutVars>
          <dgm:bulletEnabled val="1"/>
        </dgm:presLayoutVars>
      </dgm:prSet>
      <dgm:spPr/>
    </dgm:pt>
    <dgm:pt modelId="{111993EA-390B-4529-A8F7-E239351C48BF}" type="pres">
      <dgm:prSet presAssocID="{1A2F1854-4B4B-402D-B65D-38F845408E46}" presName="dummy" presStyleCnt="0"/>
      <dgm:spPr/>
    </dgm:pt>
    <dgm:pt modelId="{6DD46D81-B9ED-4785-BE3F-2E8F8F3B271F}" type="pres">
      <dgm:prSet presAssocID="{2D954A47-9757-4D7E-924B-2C9EC9F0E967}" presName="sibTrans" presStyleLbl="sibTrans2D1" presStyleIdx="1" presStyleCnt="4"/>
      <dgm:spPr/>
    </dgm:pt>
    <dgm:pt modelId="{8879EFD9-3603-4286-A610-0848891957A2}" type="pres">
      <dgm:prSet presAssocID="{3A3E97C9-760D-40E2-98A8-E076F0962714}" presName="node" presStyleLbl="node1" presStyleIdx="2" presStyleCnt="4">
        <dgm:presLayoutVars>
          <dgm:bulletEnabled val="1"/>
        </dgm:presLayoutVars>
      </dgm:prSet>
      <dgm:spPr/>
    </dgm:pt>
    <dgm:pt modelId="{046B20F3-AB28-4DF9-A7D9-A039B8FEBF19}" type="pres">
      <dgm:prSet presAssocID="{3A3E97C9-760D-40E2-98A8-E076F0962714}" presName="dummy" presStyleCnt="0"/>
      <dgm:spPr/>
    </dgm:pt>
    <dgm:pt modelId="{A8F51E4A-8C0E-4B65-8DA1-A22A0B51DD5B}" type="pres">
      <dgm:prSet presAssocID="{59F30D3E-F847-4B1C-85B1-E9794905B507}" presName="sibTrans" presStyleLbl="sibTrans2D1" presStyleIdx="2" presStyleCnt="4"/>
      <dgm:spPr/>
    </dgm:pt>
    <dgm:pt modelId="{4F46EC98-00E5-43DE-904C-62EFF9834BE3}" type="pres">
      <dgm:prSet presAssocID="{2F16FF48-4FA4-40CC-9FA2-20CD28B02575}" presName="node" presStyleLbl="node1" presStyleIdx="3" presStyleCnt="4">
        <dgm:presLayoutVars>
          <dgm:bulletEnabled val="1"/>
        </dgm:presLayoutVars>
      </dgm:prSet>
      <dgm:spPr/>
    </dgm:pt>
    <dgm:pt modelId="{0C495F36-B4B9-47FD-9F33-72E62F928398}" type="pres">
      <dgm:prSet presAssocID="{2F16FF48-4FA4-40CC-9FA2-20CD28B02575}" presName="dummy" presStyleCnt="0"/>
      <dgm:spPr/>
    </dgm:pt>
    <dgm:pt modelId="{EB75D508-EC55-484D-93A0-80CDBB57AC8A}" type="pres">
      <dgm:prSet presAssocID="{DD126EA6-5994-4989-9FE0-0AD2D75040CB}" presName="sibTrans" presStyleLbl="sibTrans2D1" presStyleIdx="3" presStyleCnt="4"/>
      <dgm:spPr/>
    </dgm:pt>
  </dgm:ptLst>
  <dgm:cxnLst>
    <dgm:cxn modelId="{FAA5AC02-D5B6-4AAA-AF2A-EF6894CE586E}" type="presOf" srcId="{692E3803-B846-4453-B35B-EF72AD95E5F8}" destId="{9EB89443-0EE9-40DF-8B57-C2A4DD76502C}" srcOrd="0" destOrd="0" presId="urn:microsoft.com/office/officeart/2005/8/layout/radial6"/>
    <dgm:cxn modelId="{4F179E04-0F5E-46D0-8630-86B3599FF802}" srcId="{692E3803-B846-4453-B35B-EF72AD95E5F8}" destId="{3A3E97C9-760D-40E2-98A8-E076F0962714}" srcOrd="2" destOrd="0" parTransId="{1A6A56AB-AC86-4E6F-8B1E-EC128174466C}" sibTransId="{59F30D3E-F847-4B1C-85B1-E9794905B507}"/>
    <dgm:cxn modelId="{F1774908-981C-4BE8-9B39-C4D178A8EA26}" type="presOf" srcId="{ABE73115-FD91-4C9C-A8A5-EF958DB069DC}" destId="{AFF5DF48-31C5-40DF-A094-7EDD9EA4468D}" srcOrd="0" destOrd="0" presId="urn:microsoft.com/office/officeart/2005/8/layout/radial6"/>
    <dgm:cxn modelId="{C747111A-6224-42EC-B81C-372A09DBB761}" type="presOf" srcId="{3A3E97C9-760D-40E2-98A8-E076F0962714}" destId="{8879EFD9-3603-4286-A610-0848891957A2}" srcOrd="0" destOrd="0" presId="urn:microsoft.com/office/officeart/2005/8/layout/radial6"/>
    <dgm:cxn modelId="{22625042-B5BD-4548-A806-0A1AA084EBE2}" srcId="{692E3803-B846-4453-B35B-EF72AD95E5F8}" destId="{ABE73115-FD91-4C9C-A8A5-EF958DB069DC}" srcOrd="0" destOrd="0" parTransId="{B4B62C47-17C2-4FF9-8DC2-2D80552813B6}" sibTransId="{DE558ED7-442C-4405-8CC5-F6C96502976A}"/>
    <dgm:cxn modelId="{D9620F44-AF01-4169-B48E-DC69A1C24B3E}" type="presOf" srcId="{DE558ED7-442C-4405-8CC5-F6C96502976A}" destId="{F221E1C0-CA36-4171-B667-62D172117C4E}" srcOrd="0" destOrd="0" presId="urn:microsoft.com/office/officeart/2005/8/layout/radial6"/>
    <dgm:cxn modelId="{BC958265-5645-4879-BB25-7908A5608283}" type="presOf" srcId="{2F16FF48-4FA4-40CC-9FA2-20CD28B02575}" destId="{4F46EC98-00E5-43DE-904C-62EFF9834BE3}" srcOrd="0" destOrd="0" presId="urn:microsoft.com/office/officeart/2005/8/layout/radial6"/>
    <dgm:cxn modelId="{BF583AAF-BE46-4FAF-AA50-3CB4AACC85DB}" srcId="{A4B84049-B2B4-4EF6-A1B7-A53A9ACD69EC}" destId="{692E3803-B846-4453-B35B-EF72AD95E5F8}" srcOrd="0" destOrd="0" parTransId="{C96E823B-941A-4B23-9309-82AD7A3DABDF}" sibTransId="{A66B5992-D008-40F3-BC8B-766D51D67D39}"/>
    <dgm:cxn modelId="{9573D6C3-E110-4361-9F2D-6647AE437B10}" type="presOf" srcId="{2D954A47-9757-4D7E-924B-2C9EC9F0E967}" destId="{6DD46D81-B9ED-4785-BE3F-2E8F8F3B271F}" srcOrd="0" destOrd="0" presId="urn:microsoft.com/office/officeart/2005/8/layout/radial6"/>
    <dgm:cxn modelId="{B87891CA-6DCD-4BB8-AFE4-142C1AACC76E}" srcId="{692E3803-B846-4453-B35B-EF72AD95E5F8}" destId="{1A2F1854-4B4B-402D-B65D-38F845408E46}" srcOrd="1" destOrd="0" parTransId="{351E35EA-8A1F-4470-9830-A3AB7786CC5E}" sibTransId="{2D954A47-9757-4D7E-924B-2C9EC9F0E967}"/>
    <dgm:cxn modelId="{30479CCB-6B4A-4492-B735-4CAE0AB49DF3}" type="presOf" srcId="{59F30D3E-F847-4B1C-85B1-E9794905B507}" destId="{A8F51E4A-8C0E-4B65-8DA1-A22A0B51DD5B}" srcOrd="0" destOrd="0" presId="urn:microsoft.com/office/officeart/2005/8/layout/radial6"/>
    <dgm:cxn modelId="{EA2236D6-6929-4B9E-9ED1-936C23A2CD89}" type="presOf" srcId="{1A2F1854-4B4B-402D-B65D-38F845408E46}" destId="{5E3FB13A-DD1B-4743-BFF0-C623F0138E4D}" srcOrd="0" destOrd="0" presId="urn:microsoft.com/office/officeart/2005/8/layout/radial6"/>
    <dgm:cxn modelId="{32E266E0-173D-46F5-AF15-2DFC26FDA69A}" type="presOf" srcId="{A4B84049-B2B4-4EF6-A1B7-A53A9ACD69EC}" destId="{93EE5C4E-B2D7-4F52-84F5-F48168A6FCAA}" srcOrd="0" destOrd="0" presId="urn:microsoft.com/office/officeart/2005/8/layout/radial6"/>
    <dgm:cxn modelId="{80E287EA-8449-4D69-8378-65573C856F93}" type="presOf" srcId="{DD126EA6-5994-4989-9FE0-0AD2D75040CB}" destId="{EB75D508-EC55-484D-93A0-80CDBB57AC8A}" srcOrd="0" destOrd="0" presId="urn:microsoft.com/office/officeart/2005/8/layout/radial6"/>
    <dgm:cxn modelId="{97437AF6-8126-429D-A252-7A0F8535F3B5}" srcId="{692E3803-B846-4453-B35B-EF72AD95E5F8}" destId="{2F16FF48-4FA4-40CC-9FA2-20CD28B02575}" srcOrd="3" destOrd="0" parTransId="{ABA193FE-AE20-4C2C-9792-730F19E98E13}" sibTransId="{DD126EA6-5994-4989-9FE0-0AD2D75040CB}"/>
    <dgm:cxn modelId="{7243F7EC-B796-46FC-A32A-9C3C900D0747}" type="presParOf" srcId="{93EE5C4E-B2D7-4F52-84F5-F48168A6FCAA}" destId="{9EB89443-0EE9-40DF-8B57-C2A4DD76502C}" srcOrd="0" destOrd="0" presId="urn:microsoft.com/office/officeart/2005/8/layout/radial6"/>
    <dgm:cxn modelId="{32403F82-2A08-4077-B3EB-3394C1AF82F2}" type="presParOf" srcId="{93EE5C4E-B2D7-4F52-84F5-F48168A6FCAA}" destId="{AFF5DF48-31C5-40DF-A094-7EDD9EA4468D}" srcOrd="1" destOrd="0" presId="urn:microsoft.com/office/officeart/2005/8/layout/radial6"/>
    <dgm:cxn modelId="{8F0A86F8-218A-4250-B8ED-39E386AAB762}" type="presParOf" srcId="{93EE5C4E-B2D7-4F52-84F5-F48168A6FCAA}" destId="{ACF13374-E861-4334-93AF-2CD0F60EC427}" srcOrd="2" destOrd="0" presId="urn:microsoft.com/office/officeart/2005/8/layout/radial6"/>
    <dgm:cxn modelId="{2A6819CF-04F0-4D6A-A49F-CD0633590D40}" type="presParOf" srcId="{93EE5C4E-B2D7-4F52-84F5-F48168A6FCAA}" destId="{F221E1C0-CA36-4171-B667-62D172117C4E}" srcOrd="3" destOrd="0" presId="urn:microsoft.com/office/officeart/2005/8/layout/radial6"/>
    <dgm:cxn modelId="{1003A378-317F-4004-8D96-98B6A3518BD5}" type="presParOf" srcId="{93EE5C4E-B2D7-4F52-84F5-F48168A6FCAA}" destId="{5E3FB13A-DD1B-4743-BFF0-C623F0138E4D}" srcOrd="4" destOrd="0" presId="urn:microsoft.com/office/officeart/2005/8/layout/radial6"/>
    <dgm:cxn modelId="{BFCF1CFA-1434-4428-8B08-9A00896D313F}" type="presParOf" srcId="{93EE5C4E-B2D7-4F52-84F5-F48168A6FCAA}" destId="{111993EA-390B-4529-A8F7-E239351C48BF}" srcOrd="5" destOrd="0" presId="urn:microsoft.com/office/officeart/2005/8/layout/radial6"/>
    <dgm:cxn modelId="{FE06BBCC-D2BD-4043-8A0A-EB55446095E3}" type="presParOf" srcId="{93EE5C4E-B2D7-4F52-84F5-F48168A6FCAA}" destId="{6DD46D81-B9ED-4785-BE3F-2E8F8F3B271F}" srcOrd="6" destOrd="0" presId="urn:microsoft.com/office/officeart/2005/8/layout/radial6"/>
    <dgm:cxn modelId="{42A378E8-CBA6-426D-B395-6BF5288AA5B1}" type="presParOf" srcId="{93EE5C4E-B2D7-4F52-84F5-F48168A6FCAA}" destId="{8879EFD9-3603-4286-A610-0848891957A2}" srcOrd="7" destOrd="0" presId="urn:microsoft.com/office/officeart/2005/8/layout/radial6"/>
    <dgm:cxn modelId="{EDE2AFCE-F924-472F-AC4E-24767C90CE19}" type="presParOf" srcId="{93EE5C4E-B2D7-4F52-84F5-F48168A6FCAA}" destId="{046B20F3-AB28-4DF9-A7D9-A039B8FEBF19}" srcOrd="8" destOrd="0" presId="urn:microsoft.com/office/officeart/2005/8/layout/radial6"/>
    <dgm:cxn modelId="{DA36AF32-73C1-4F4F-BCD9-7B6F3E24703E}" type="presParOf" srcId="{93EE5C4E-B2D7-4F52-84F5-F48168A6FCAA}" destId="{A8F51E4A-8C0E-4B65-8DA1-A22A0B51DD5B}" srcOrd="9" destOrd="0" presId="urn:microsoft.com/office/officeart/2005/8/layout/radial6"/>
    <dgm:cxn modelId="{7A31BEB1-5FC5-487A-8DED-B06F735D2C9F}" type="presParOf" srcId="{93EE5C4E-B2D7-4F52-84F5-F48168A6FCAA}" destId="{4F46EC98-00E5-43DE-904C-62EFF9834BE3}" srcOrd="10" destOrd="0" presId="urn:microsoft.com/office/officeart/2005/8/layout/radial6"/>
    <dgm:cxn modelId="{80C8D733-E226-480B-84B5-2505E1B591E7}" type="presParOf" srcId="{93EE5C4E-B2D7-4F52-84F5-F48168A6FCAA}" destId="{0C495F36-B4B9-47FD-9F33-72E62F928398}" srcOrd="11" destOrd="0" presId="urn:microsoft.com/office/officeart/2005/8/layout/radial6"/>
    <dgm:cxn modelId="{54D7073A-1DF8-435E-A112-150B526958D1}" type="presParOf" srcId="{93EE5C4E-B2D7-4F52-84F5-F48168A6FCAA}" destId="{EB75D508-EC55-484D-93A0-80CDBB57AC8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EB9ED1-FBDC-4057-A25E-E584E9F72753}" type="doc">
      <dgm:prSet loTypeId="urn:microsoft.com/office/officeart/2005/8/layout/hList7#3" loCatId="list" qsTypeId="urn:microsoft.com/office/officeart/2005/8/quickstyle/simple5" qsCatId="simple" csTypeId="urn:microsoft.com/office/officeart/2005/8/colors/colorful1#4" csCatId="colorful" phldr="1"/>
      <dgm:spPr/>
    </dgm:pt>
    <dgm:pt modelId="{10AA78E5-723A-4D53-A693-FD1F8B0D6E66}">
      <dgm:prSet custT="1"/>
      <dgm:spPr/>
      <dgm:t>
        <a:bodyPr/>
        <a:lstStyle/>
        <a:p>
          <a:r>
            <a:rPr lang="lv-LV" sz="1200" b="1" dirty="0">
              <a:latin typeface="Verdana" pitchFamily="34" charset="0"/>
              <a:ea typeface="Verdana" pitchFamily="34" charset="0"/>
              <a:cs typeface="Verdana" pitchFamily="34" charset="0"/>
            </a:rPr>
            <a:t>1.</a:t>
          </a:r>
        </a:p>
        <a:p>
          <a:r>
            <a:rPr lang="en-US" sz="1200" b="1" noProof="0" dirty="0">
              <a:latin typeface="Verdana" pitchFamily="34" charset="0"/>
              <a:ea typeface="Verdana" pitchFamily="34" charset="0"/>
              <a:cs typeface="Verdana" pitchFamily="34" charset="0"/>
            </a:rPr>
            <a:t>Control of </a:t>
          </a:r>
          <a:r>
            <a:rPr lang="lv-LV" sz="1200" b="1" noProof="0" dirty="0">
              <a:latin typeface="Verdana" pitchFamily="34" charset="0"/>
              <a:ea typeface="Verdana" pitchFamily="34" charset="0"/>
              <a:cs typeface="Verdana" pitchFamily="34" charset="0"/>
            </a:rPr>
            <a:t>h</a:t>
          </a:r>
          <a:r>
            <a:rPr lang="en-US" sz="1200" b="1" noProof="0" dirty="0" err="1">
              <a:latin typeface="Verdana" pitchFamily="34" charset="0"/>
              <a:ea typeface="Verdana" pitchFamily="34" charset="0"/>
              <a:cs typeface="Verdana" pitchFamily="34" charset="0"/>
            </a:rPr>
            <a:t>ealthcare</a:t>
          </a:r>
          <a:r>
            <a:rPr lang="en-US" sz="1200" b="1" noProof="0" dirty="0">
              <a:latin typeface="Verdana" pitchFamily="34" charset="0"/>
              <a:ea typeface="Verdana" pitchFamily="34" charset="0"/>
              <a:cs typeface="Verdana" pitchFamily="34" charset="0"/>
            </a:rPr>
            <a:t> institutions</a:t>
          </a:r>
          <a:endParaRPr lang="en-US" sz="1200" b="1" dirty="0">
            <a:latin typeface="Verdana" pitchFamily="34" charset="0"/>
            <a:ea typeface="Verdana" pitchFamily="34" charset="0"/>
            <a:cs typeface="Verdana" pitchFamily="34" charset="0"/>
          </a:endParaRPr>
        </a:p>
      </dgm:t>
    </dgm:pt>
    <dgm:pt modelId="{C741D241-FABC-4C28-A2B9-EAB253D6663B}" type="parTrans" cxnId="{BDEDFDB4-EA82-4498-A31D-F4382F841A33}">
      <dgm:prSet/>
      <dgm:spPr/>
      <dgm:t>
        <a:bodyPr/>
        <a:lstStyle/>
        <a:p>
          <a:endParaRPr lang="en-US" sz="1200" b="1">
            <a:latin typeface="Verdana" pitchFamily="34" charset="0"/>
            <a:ea typeface="Verdana" pitchFamily="34" charset="0"/>
            <a:cs typeface="Verdana" pitchFamily="34" charset="0"/>
          </a:endParaRPr>
        </a:p>
      </dgm:t>
    </dgm:pt>
    <dgm:pt modelId="{DC2545E7-4FEA-4193-9F83-6B3EB46D3B1E}" type="sibTrans" cxnId="{BDEDFDB4-EA82-4498-A31D-F4382F841A33}">
      <dgm:prSet/>
      <dgm:spPr/>
      <dgm:t>
        <a:bodyPr/>
        <a:lstStyle/>
        <a:p>
          <a:endParaRPr lang="en-US" sz="1200" b="1">
            <a:latin typeface="Verdana" pitchFamily="34" charset="0"/>
            <a:ea typeface="Verdana" pitchFamily="34" charset="0"/>
            <a:cs typeface="Verdana" pitchFamily="34" charset="0"/>
          </a:endParaRPr>
        </a:p>
      </dgm:t>
    </dgm:pt>
    <dgm:pt modelId="{7870F4CB-FD63-42B7-952B-828D482A3225}" type="pres">
      <dgm:prSet presAssocID="{67EB9ED1-FBDC-4057-A25E-E584E9F72753}" presName="Name0" presStyleCnt="0">
        <dgm:presLayoutVars>
          <dgm:dir/>
          <dgm:resizeHandles val="exact"/>
        </dgm:presLayoutVars>
      </dgm:prSet>
      <dgm:spPr/>
    </dgm:pt>
    <dgm:pt modelId="{F9890403-3A6B-4757-BD32-EB7F47FFD78F}" type="pres">
      <dgm:prSet presAssocID="{67EB9ED1-FBDC-4057-A25E-E584E9F72753}" presName="fgShape" presStyleLbl="fgShp" presStyleIdx="0" presStyleCnt="1"/>
      <dgm:spPr/>
    </dgm:pt>
    <dgm:pt modelId="{33A4B490-EA81-46FC-9BEC-0B80C8EDB32F}" type="pres">
      <dgm:prSet presAssocID="{67EB9ED1-FBDC-4057-A25E-E584E9F72753}" presName="linComp" presStyleCnt="0"/>
      <dgm:spPr/>
    </dgm:pt>
    <dgm:pt modelId="{FBE79547-DDF2-4C02-8E19-1BB669A7096A}" type="pres">
      <dgm:prSet presAssocID="{10AA78E5-723A-4D53-A693-FD1F8B0D6E66}" presName="compNode" presStyleCnt="0"/>
      <dgm:spPr/>
    </dgm:pt>
    <dgm:pt modelId="{DFD75361-C83A-4AE4-A63A-9FD95E234571}" type="pres">
      <dgm:prSet presAssocID="{10AA78E5-723A-4D53-A693-FD1F8B0D6E66}" presName="bkgdShape" presStyleLbl="node1" presStyleIdx="0" presStyleCnt="1"/>
      <dgm:spPr/>
    </dgm:pt>
    <dgm:pt modelId="{9BC02914-502C-4D1C-866D-C9B6C9100D8B}" type="pres">
      <dgm:prSet presAssocID="{10AA78E5-723A-4D53-A693-FD1F8B0D6E66}" presName="nodeTx" presStyleLbl="node1" presStyleIdx="0" presStyleCnt="1">
        <dgm:presLayoutVars>
          <dgm:bulletEnabled val="1"/>
        </dgm:presLayoutVars>
      </dgm:prSet>
      <dgm:spPr/>
    </dgm:pt>
    <dgm:pt modelId="{ADE45DA6-A774-4DED-9D1F-B5E06A362097}" type="pres">
      <dgm:prSet presAssocID="{10AA78E5-723A-4D53-A693-FD1F8B0D6E66}" presName="invisiNode" presStyleLbl="node1" presStyleIdx="0" presStyleCnt="1"/>
      <dgm:spPr/>
    </dgm:pt>
    <dgm:pt modelId="{BD58C45C-732D-4D56-B4D9-1F4E38A41922}" type="pres">
      <dgm:prSet presAssocID="{10AA78E5-723A-4D53-A693-FD1F8B0D6E66}" presName="imagNode" presStyleLbl="fgImgPlace1" presStyleIdx="0" presStyleCnt="1"/>
      <dgm:spPr>
        <a:blipFill rotWithShape="0">
          <a:blip xmlns:r="http://schemas.openxmlformats.org/officeDocument/2006/relationships" r:embed="rId1"/>
          <a:stretch>
            <a:fillRect/>
          </a:stretch>
        </a:blipFill>
      </dgm:spPr>
    </dgm:pt>
  </dgm:ptLst>
  <dgm:cxnLst>
    <dgm:cxn modelId="{3A41FCAA-56F7-4ED5-BFC9-77446CB4A855}" type="presOf" srcId="{10AA78E5-723A-4D53-A693-FD1F8B0D6E66}" destId="{DFD75361-C83A-4AE4-A63A-9FD95E234571}" srcOrd="0" destOrd="0" presId="urn:microsoft.com/office/officeart/2005/8/layout/hList7#3"/>
    <dgm:cxn modelId="{BDEDFDB4-EA82-4498-A31D-F4382F841A33}" srcId="{67EB9ED1-FBDC-4057-A25E-E584E9F72753}" destId="{10AA78E5-723A-4D53-A693-FD1F8B0D6E66}" srcOrd="0" destOrd="0" parTransId="{C741D241-FABC-4C28-A2B9-EAB253D6663B}" sibTransId="{DC2545E7-4FEA-4193-9F83-6B3EB46D3B1E}"/>
    <dgm:cxn modelId="{090CABBC-1808-4483-8C1F-26A25C49CEED}" type="presOf" srcId="{67EB9ED1-FBDC-4057-A25E-E584E9F72753}" destId="{7870F4CB-FD63-42B7-952B-828D482A3225}" srcOrd="0" destOrd="0" presId="urn:microsoft.com/office/officeart/2005/8/layout/hList7#3"/>
    <dgm:cxn modelId="{A239E1ED-74F0-44D1-8A90-4C46674DCCC1}" type="presOf" srcId="{10AA78E5-723A-4D53-A693-FD1F8B0D6E66}" destId="{9BC02914-502C-4D1C-866D-C9B6C9100D8B}" srcOrd="1" destOrd="0" presId="urn:microsoft.com/office/officeart/2005/8/layout/hList7#3"/>
    <dgm:cxn modelId="{EBD7F7DC-3A61-436F-82D8-34998FC086D8}" type="presParOf" srcId="{7870F4CB-FD63-42B7-952B-828D482A3225}" destId="{F9890403-3A6B-4757-BD32-EB7F47FFD78F}" srcOrd="0" destOrd="0" presId="urn:microsoft.com/office/officeart/2005/8/layout/hList7#3"/>
    <dgm:cxn modelId="{E2C6061E-1ED6-4D20-B7A6-22EFE68A5B14}" type="presParOf" srcId="{7870F4CB-FD63-42B7-952B-828D482A3225}" destId="{33A4B490-EA81-46FC-9BEC-0B80C8EDB32F}" srcOrd="1" destOrd="0" presId="urn:microsoft.com/office/officeart/2005/8/layout/hList7#3"/>
    <dgm:cxn modelId="{66DE3395-59A3-4FDD-AFCD-6678B277781A}" type="presParOf" srcId="{33A4B490-EA81-46FC-9BEC-0B80C8EDB32F}" destId="{FBE79547-DDF2-4C02-8E19-1BB669A7096A}" srcOrd="0" destOrd="0" presId="urn:microsoft.com/office/officeart/2005/8/layout/hList7#3"/>
    <dgm:cxn modelId="{B81156EC-E276-4492-8CB4-851CC1116957}" type="presParOf" srcId="{FBE79547-DDF2-4C02-8E19-1BB669A7096A}" destId="{DFD75361-C83A-4AE4-A63A-9FD95E234571}" srcOrd="0" destOrd="0" presId="urn:microsoft.com/office/officeart/2005/8/layout/hList7#3"/>
    <dgm:cxn modelId="{CFB65E49-E28B-4685-A95D-A74F7587C62E}" type="presParOf" srcId="{FBE79547-DDF2-4C02-8E19-1BB669A7096A}" destId="{9BC02914-502C-4D1C-866D-C9B6C9100D8B}" srcOrd="1" destOrd="0" presId="urn:microsoft.com/office/officeart/2005/8/layout/hList7#3"/>
    <dgm:cxn modelId="{A734FBE7-C5A3-45CE-9715-7AAA260CA194}" type="presParOf" srcId="{FBE79547-DDF2-4C02-8E19-1BB669A7096A}" destId="{ADE45DA6-A774-4DED-9D1F-B5E06A362097}" srcOrd="2" destOrd="0" presId="urn:microsoft.com/office/officeart/2005/8/layout/hList7#3"/>
    <dgm:cxn modelId="{9DBBC7F1-BDEC-4087-97DD-934544EC14FC}" type="presParOf" srcId="{FBE79547-DDF2-4C02-8E19-1BB669A7096A}" destId="{BD58C45C-732D-4D56-B4D9-1F4E38A41922}" srcOrd="3" destOrd="0" presId="urn:microsoft.com/office/officeart/2005/8/layout/hList7#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EB9ED1-FBDC-4057-A25E-E584E9F72753}" type="doc">
      <dgm:prSet loTypeId="urn:microsoft.com/office/officeart/2005/8/layout/hList7#4" loCatId="list" qsTypeId="urn:microsoft.com/office/officeart/2005/8/quickstyle/simple5" qsCatId="simple" csTypeId="urn:microsoft.com/office/officeart/2005/8/colors/colorful1#5" csCatId="colorful" phldr="1"/>
      <dgm:spPr/>
    </dgm:pt>
    <dgm:pt modelId="{10AA78E5-723A-4D53-A693-FD1F8B0D6E66}">
      <dgm:prSet custT="1"/>
      <dgm:spPr/>
      <dgm:t>
        <a:bodyPr/>
        <a:lstStyle/>
        <a:p>
          <a:r>
            <a:rPr lang="lv-LV" sz="1200" b="1" dirty="0">
              <a:latin typeface="Verdana" pitchFamily="34" charset="0"/>
              <a:ea typeface="Verdana" pitchFamily="34" charset="0"/>
              <a:cs typeface="Verdana" pitchFamily="34" charset="0"/>
            </a:rPr>
            <a:t>1.</a:t>
          </a:r>
        </a:p>
        <a:p>
          <a:r>
            <a:rPr lang="en-US" sz="1200" b="1" noProof="0" dirty="0">
              <a:latin typeface="Verdana" pitchFamily="34" charset="0"/>
              <a:ea typeface="Verdana" pitchFamily="34" charset="0"/>
              <a:cs typeface="Verdana" pitchFamily="34" charset="0"/>
            </a:rPr>
            <a:t>Control of healthcare institutions</a:t>
          </a:r>
        </a:p>
      </dgm:t>
    </dgm:pt>
    <dgm:pt modelId="{C741D241-FABC-4C28-A2B9-EAB253D6663B}" type="parTrans" cxnId="{BDEDFDB4-EA82-4498-A31D-F4382F841A33}">
      <dgm:prSet/>
      <dgm:spPr/>
      <dgm:t>
        <a:bodyPr/>
        <a:lstStyle/>
        <a:p>
          <a:endParaRPr lang="en-US" sz="1200" b="1">
            <a:latin typeface="Verdana" pitchFamily="34" charset="0"/>
            <a:ea typeface="Verdana" pitchFamily="34" charset="0"/>
            <a:cs typeface="Verdana" pitchFamily="34" charset="0"/>
          </a:endParaRPr>
        </a:p>
      </dgm:t>
    </dgm:pt>
    <dgm:pt modelId="{DC2545E7-4FEA-4193-9F83-6B3EB46D3B1E}" type="sibTrans" cxnId="{BDEDFDB4-EA82-4498-A31D-F4382F841A33}">
      <dgm:prSet/>
      <dgm:spPr/>
      <dgm:t>
        <a:bodyPr/>
        <a:lstStyle/>
        <a:p>
          <a:endParaRPr lang="en-US" sz="1200" b="1">
            <a:latin typeface="Verdana" pitchFamily="34" charset="0"/>
            <a:ea typeface="Verdana" pitchFamily="34" charset="0"/>
            <a:cs typeface="Verdana" pitchFamily="34" charset="0"/>
          </a:endParaRPr>
        </a:p>
      </dgm:t>
    </dgm:pt>
    <dgm:pt modelId="{7870F4CB-FD63-42B7-952B-828D482A3225}" type="pres">
      <dgm:prSet presAssocID="{67EB9ED1-FBDC-4057-A25E-E584E9F72753}" presName="Name0" presStyleCnt="0">
        <dgm:presLayoutVars>
          <dgm:dir/>
          <dgm:resizeHandles val="exact"/>
        </dgm:presLayoutVars>
      </dgm:prSet>
      <dgm:spPr/>
    </dgm:pt>
    <dgm:pt modelId="{F9890403-3A6B-4757-BD32-EB7F47FFD78F}" type="pres">
      <dgm:prSet presAssocID="{67EB9ED1-FBDC-4057-A25E-E584E9F72753}" presName="fgShape" presStyleLbl="fgShp" presStyleIdx="0" presStyleCnt="1"/>
      <dgm:spPr/>
    </dgm:pt>
    <dgm:pt modelId="{33A4B490-EA81-46FC-9BEC-0B80C8EDB32F}" type="pres">
      <dgm:prSet presAssocID="{67EB9ED1-FBDC-4057-A25E-E584E9F72753}" presName="linComp" presStyleCnt="0"/>
      <dgm:spPr/>
    </dgm:pt>
    <dgm:pt modelId="{FBE79547-DDF2-4C02-8E19-1BB669A7096A}" type="pres">
      <dgm:prSet presAssocID="{10AA78E5-723A-4D53-A693-FD1F8B0D6E66}" presName="compNode" presStyleCnt="0"/>
      <dgm:spPr/>
    </dgm:pt>
    <dgm:pt modelId="{DFD75361-C83A-4AE4-A63A-9FD95E234571}" type="pres">
      <dgm:prSet presAssocID="{10AA78E5-723A-4D53-A693-FD1F8B0D6E66}" presName="bkgdShape" presStyleLbl="node1" presStyleIdx="0" presStyleCnt="1"/>
      <dgm:spPr/>
    </dgm:pt>
    <dgm:pt modelId="{9BC02914-502C-4D1C-866D-C9B6C9100D8B}" type="pres">
      <dgm:prSet presAssocID="{10AA78E5-723A-4D53-A693-FD1F8B0D6E66}" presName="nodeTx" presStyleLbl="node1" presStyleIdx="0" presStyleCnt="1">
        <dgm:presLayoutVars>
          <dgm:bulletEnabled val="1"/>
        </dgm:presLayoutVars>
      </dgm:prSet>
      <dgm:spPr/>
    </dgm:pt>
    <dgm:pt modelId="{ADE45DA6-A774-4DED-9D1F-B5E06A362097}" type="pres">
      <dgm:prSet presAssocID="{10AA78E5-723A-4D53-A693-FD1F8B0D6E66}" presName="invisiNode" presStyleLbl="node1" presStyleIdx="0" presStyleCnt="1"/>
      <dgm:spPr/>
    </dgm:pt>
    <dgm:pt modelId="{BD58C45C-732D-4D56-B4D9-1F4E38A41922}" type="pres">
      <dgm:prSet presAssocID="{10AA78E5-723A-4D53-A693-FD1F8B0D6E66}" presName="imagNode" presStyleLbl="fgImgPlace1" presStyleIdx="0" presStyleCnt="1"/>
      <dgm:spPr>
        <a:blipFill rotWithShape="0">
          <a:blip xmlns:r="http://schemas.openxmlformats.org/officeDocument/2006/relationships" r:embed="rId1"/>
          <a:stretch>
            <a:fillRect/>
          </a:stretch>
        </a:blipFill>
      </dgm:spPr>
    </dgm:pt>
  </dgm:ptLst>
  <dgm:cxnLst>
    <dgm:cxn modelId="{13B4D62D-5221-4330-A363-0D7DCC6CC904}" type="presOf" srcId="{67EB9ED1-FBDC-4057-A25E-E584E9F72753}" destId="{7870F4CB-FD63-42B7-952B-828D482A3225}" srcOrd="0" destOrd="0" presId="urn:microsoft.com/office/officeart/2005/8/layout/hList7#4"/>
    <dgm:cxn modelId="{9BDFB957-4E8E-4F8C-8332-E504F2937523}" type="presOf" srcId="{10AA78E5-723A-4D53-A693-FD1F8B0D6E66}" destId="{9BC02914-502C-4D1C-866D-C9B6C9100D8B}" srcOrd="1" destOrd="0" presId="urn:microsoft.com/office/officeart/2005/8/layout/hList7#4"/>
    <dgm:cxn modelId="{E6F51C7E-1EB9-476B-98B4-64241C574612}" type="presOf" srcId="{10AA78E5-723A-4D53-A693-FD1F8B0D6E66}" destId="{DFD75361-C83A-4AE4-A63A-9FD95E234571}" srcOrd="0" destOrd="0" presId="urn:microsoft.com/office/officeart/2005/8/layout/hList7#4"/>
    <dgm:cxn modelId="{BDEDFDB4-EA82-4498-A31D-F4382F841A33}" srcId="{67EB9ED1-FBDC-4057-A25E-E584E9F72753}" destId="{10AA78E5-723A-4D53-A693-FD1F8B0D6E66}" srcOrd="0" destOrd="0" parTransId="{C741D241-FABC-4C28-A2B9-EAB253D6663B}" sibTransId="{DC2545E7-4FEA-4193-9F83-6B3EB46D3B1E}"/>
    <dgm:cxn modelId="{072B0F0C-1A0C-498E-8575-225F724E1C90}" type="presParOf" srcId="{7870F4CB-FD63-42B7-952B-828D482A3225}" destId="{F9890403-3A6B-4757-BD32-EB7F47FFD78F}" srcOrd="0" destOrd="0" presId="urn:microsoft.com/office/officeart/2005/8/layout/hList7#4"/>
    <dgm:cxn modelId="{F17D8952-2E4C-4586-BE7C-0FA564D5F2D1}" type="presParOf" srcId="{7870F4CB-FD63-42B7-952B-828D482A3225}" destId="{33A4B490-EA81-46FC-9BEC-0B80C8EDB32F}" srcOrd="1" destOrd="0" presId="urn:microsoft.com/office/officeart/2005/8/layout/hList7#4"/>
    <dgm:cxn modelId="{86A9A547-80FC-4ED8-B76B-B53CC5396B4F}" type="presParOf" srcId="{33A4B490-EA81-46FC-9BEC-0B80C8EDB32F}" destId="{FBE79547-DDF2-4C02-8E19-1BB669A7096A}" srcOrd="0" destOrd="0" presId="urn:microsoft.com/office/officeart/2005/8/layout/hList7#4"/>
    <dgm:cxn modelId="{C0A1B650-282C-42E1-91F1-4A2DD9ECA95E}" type="presParOf" srcId="{FBE79547-DDF2-4C02-8E19-1BB669A7096A}" destId="{DFD75361-C83A-4AE4-A63A-9FD95E234571}" srcOrd="0" destOrd="0" presId="urn:microsoft.com/office/officeart/2005/8/layout/hList7#4"/>
    <dgm:cxn modelId="{9C436ACF-4833-4481-A7E2-22D066D717A1}" type="presParOf" srcId="{FBE79547-DDF2-4C02-8E19-1BB669A7096A}" destId="{9BC02914-502C-4D1C-866D-C9B6C9100D8B}" srcOrd="1" destOrd="0" presId="urn:microsoft.com/office/officeart/2005/8/layout/hList7#4"/>
    <dgm:cxn modelId="{5C197D94-5410-4A2E-9E07-1724AFBB996A}" type="presParOf" srcId="{FBE79547-DDF2-4C02-8E19-1BB669A7096A}" destId="{ADE45DA6-A774-4DED-9D1F-B5E06A362097}" srcOrd="2" destOrd="0" presId="urn:microsoft.com/office/officeart/2005/8/layout/hList7#4"/>
    <dgm:cxn modelId="{16D84FC3-4BD9-4C31-8B95-B0E2C810D8E2}" type="presParOf" srcId="{FBE79547-DDF2-4C02-8E19-1BB669A7096A}" destId="{BD58C45C-732D-4D56-B4D9-1F4E38A41922}" srcOrd="3" destOrd="0" presId="urn:microsoft.com/office/officeart/2005/8/layout/hList7#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EB9ED1-FBDC-4057-A25E-E584E9F72753}" type="doc">
      <dgm:prSet loTypeId="urn:microsoft.com/office/officeart/2005/8/layout/hList7#5" loCatId="list" qsTypeId="urn:microsoft.com/office/officeart/2005/8/quickstyle/simple5" qsCatId="simple" csTypeId="urn:microsoft.com/office/officeart/2005/8/colors/colorful1#6" csCatId="colorful" phldr="1"/>
      <dgm:spPr/>
    </dgm:pt>
    <dgm:pt modelId="{10AA78E5-723A-4D53-A693-FD1F8B0D6E66}">
      <dgm:prSet custT="1"/>
      <dgm:spPr/>
      <dgm:t>
        <a:bodyPr/>
        <a:lstStyle/>
        <a:p>
          <a:r>
            <a:rPr lang="lv-LV" sz="1200" b="1" dirty="0">
              <a:latin typeface="Verdana" pitchFamily="34" charset="0"/>
              <a:ea typeface="Verdana" pitchFamily="34" charset="0"/>
              <a:cs typeface="Verdana" pitchFamily="34" charset="0"/>
            </a:rPr>
            <a:t>1.</a:t>
          </a:r>
        </a:p>
        <a:p>
          <a:r>
            <a:rPr lang="en-US" sz="1200" b="1" noProof="0" dirty="0">
              <a:latin typeface="Verdana" pitchFamily="34" charset="0"/>
              <a:ea typeface="Verdana" pitchFamily="34" charset="0"/>
              <a:cs typeface="Verdana" pitchFamily="34" charset="0"/>
            </a:rPr>
            <a:t>Control of healthcare institutions</a:t>
          </a:r>
        </a:p>
      </dgm:t>
    </dgm:pt>
    <dgm:pt modelId="{C741D241-FABC-4C28-A2B9-EAB253D6663B}" type="parTrans" cxnId="{BDEDFDB4-EA82-4498-A31D-F4382F841A33}">
      <dgm:prSet/>
      <dgm:spPr/>
      <dgm:t>
        <a:bodyPr/>
        <a:lstStyle/>
        <a:p>
          <a:endParaRPr lang="en-US" sz="1200" b="1">
            <a:latin typeface="Verdana" pitchFamily="34" charset="0"/>
            <a:ea typeface="Verdana" pitchFamily="34" charset="0"/>
            <a:cs typeface="Verdana" pitchFamily="34" charset="0"/>
          </a:endParaRPr>
        </a:p>
      </dgm:t>
    </dgm:pt>
    <dgm:pt modelId="{DC2545E7-4FEA-4193-9F83-6B3EB46D3B1E}" type="sibTrans" cxnId="{BDEDFDB4-EA82-4498-A31D-F4382F841A33}">
      <dgm:prSet/>
      <dgm:spPr/>
      <dgm:t>
        <a:bodyPr/>
        <a:lstStyle/>
        <a:p>
          <a:endParaRPr lang="en-US" sz="1200" b="1">
            <a:latin typeface="Verdana" pitchFamily="34" charset="0"/>
            <a:ea typeface="Verdana" pitchFamily="34" charset="0"/>
            <a:cs typeface="Verdana" pitchFamily="34" charset="0"/>
          </a:endParaRPr>
        </a:p>
      </dgm:t>
    </dgm:pt>
    <dgm:pt modelId="{7870F4CB-FD63-42B7-952B-828D482A3225}" type="pres">
      <dgm:prSet presAssocID="{67EB9ED1-FBDC-4057-A25E-E584E9F72753}" presName="Name0" presStyleCnt="0">
        <dgm:presLayoutVars>
          <dgm:dir/>
          <dgm:resizeHandles val="exact"/>
        </dgm:presLayoutVars>
      </dgm:prSet>
      <dgm:spPr/>
    </dgm:pt>
    <dgm:pt modelId="{F9890403-3A6B-4757-BD32-EB7F47FFD78F}" type="pres">
      <dgm:prSet presAssocID="{67EB9ED1-FBDC-4057-A25E-E584E9F72753}" presName="fgShape" presStyleLbl="fgShp" presStyleIdx="0" presStyleCnt="1"/>
      <dgm:spPr/>
    </dgm:pt>
    <dgm:pt modelId="{33A4B490-EA81-46FC-9BEC-0B80C8EDB32F}" type="pres">
      <dgm:prSet presAssocID="{67EB9ED1-FBDC-4057-A25E-E584E9F72753}" presName="linComp" presStyleCnt="0"/>
      <dgm:spPr/>
    </dgm:pt>
    <dgm:pt modelId="{FBE79547-DDF2-4C02-8E19-1BB669A7096A}" type="pres">
      <dgm:prSet presAssocID="{10AA78E5-723A-4D53-A693-FD1F8B0D6E66}" presName="compNode" presStyleCnt="0"/>
      <dgm:spPr/>
    </dgm:pt>
    <dgm:pt modelId="{DFD75361-C83A-4AE4-A63A-9FD95E234571}" type="pres">
      <dgm:prSet presAssocID="{10AA78E5-723A-4D53-A693-FD1F8B0D6E66}" presName="bkgdShape" presStyleLbl="node1" presStyleIdx="0" presStyleCnt="1"/>
      <dgm:spPr/>
    </dgm:pt>
    <dgm:pt modelId="{9BC02914-502C-4D1C-866D-C9B6C9100D8B}" type="pres">
      <dgm:prSet presAssocID="{10AA78E5-723A-4D53-A693-FD1F8B0D6E66}" presName="nodeTx" presStyleLbl="node1" presStyleIdx="0" presStyleCnt="1">
        <dgm:presLayoutVars>
          <dgm:bulletEnabled val="1"/>
        </dgm:presLayoutVars>
      </dgm:prSet>
      <dgm:spPr/>
    </dgm:pt>
    <dgm:pt modelId="{ADE45DA6-A774-4DED-9D1F-B5E06A362097}" type="pres">
      <dgm:prSet presAssocID="{10AA78E5-723A-4D53-A693-FD1F8B0D6E66}" presName="invisiNode" presStyleLbl="node1" presStyleIdx="0" presStyleCnt="1"/>
      <dgm:spPr/>
    </dgm:pt>
    <dgm:pt modelId="{BD58C45C-732D-4D56-B4D9-1F4E38A41922}" type="pres">
      <dgm:prSet presAssocID="{10AA78E5-723A-4D53-A693-FD1F8B0D6E66}" presName="imagNode" presStyleLbl="fgImgPlace1" presStyleIdx="0" presStyleCnt="1"/>
      <dgm:spPr>
        <a:blipFill rotWithShape="0">
          <a:blip xmlns:r="http://schemas.openxmlformats.org/officeDocument/2006/relationships" r:embed="rId1"/>
          <a:stretch>
            <a:fillRect/>
          </a:stretch>
        </a:blipFill>
      </dgm:spPr>
    </dgm:pt>
  </dgm:ptLst>
  <dgm:cxnLst>
    <dgm:cxn modelId="{0901765C-D024-4966-B1D4-1D06595D570C}" type="presOf" srcId="{10AA78E5-723A-4D53-A693-FD1F8B0D6E66}" destId="{DFD75361-C83A-4AE4-A63A-9FD95E234571}" srcOrd="0" destOrd="0" presId="urn:microsoft.com/office/officeart/2005/8/layout/hList7#5"/>
    <dgm:cxn modelId="{C37BF55D-BF82-41A4-AB09-F0CFF240521C}" type="presOf" srcId="{10AA78E5-723A-4D53-A693-FD1F8B0D6E66}" destId="{9BC02914-502C-4D1C-866D-C9B6C9100D8B}" srcOrd="1" destOrd="0" presId="urn:microsoft.com/office/officeart/2005/8/layout/hList7#5"/>
    <dgm:cxn modelId="{D2CD9567-69EC-4B2A-9FE1-DDE5870DC717}" type="presOf" srcId="{67EB9ED1-FBDC-4057-A25E-E584E9F72753}" destId="{7870F4CB-FD63-42B7-952B-828D482A3225}" srcOrd="0" destOrd="0" presId="urn:microsoft.com/office/officeart/2005/8/layout/hList7#5"/>
    <dgm:cxn modelId="{BDEDFDB4-EA82-4498-A31D-F4382F841A33}" srcId="{67EB9ED1-FBDC-4057-A25E-E584E9F72753}" destId="{10AA78E5-723A-4D53-A693-FD1F8B0D6E66}" srcOrd="0" destOrd="0" parTransId="{C741D241-FABC-4C28-A2B9-EAB253D6663B}" sibTransId="{DC2545E7-4FEA-4193-9F83-6B3EB46D3B1E}"/>
    <dgm:cxn modelId="{27CC2802-75F9-4CAD-938E-9762CE2A02B0}" type="presParOf" srcId="{7870F4CB-FD63-42B7-952B-828D482A3225}" destId="{F9890403-3A6B-4757-BD32-EB7F47FFD78F}" srcOrd="0" destOrd="0" presId="urn:microsoft.com/office/officeart/2005/8/layout/hList7#5"/>
    <dgm:cxn modelId="{04DB1B6D-137A-456F-AEB2-9B7A11B97A9D}" type="presParOf" srcId="{7870F4CB-FD63-42B7-952B-828D482A3225}" destId="{33A4B490-EA81-46FC-9BEC-0B80C8EDB32F}" srcOrd="1" destOrd="0" presId="urn:microsoft.com/office/officeart/2005/8/layout/hList7#5"/>
    <dgm:cxn modelId="{C7537F4A-EDF2-4ABB-8D12-4CFC637026E5}" type="presParOf" srcId="{33A4B490-EA81-46FC-9BEC-0B80C8EDB32F}" destId="{FBE79547-DDF2-4C02-8E19-1BB669A7096A}" srcOrd="0" destOrd="0" presId="urn:microsoft.com/office/officeart/2005/8/layout/hList7#5"/>
    <dgm:cxn modelId="{96AF5124-D088-46C3-A37B-99F14AE5D631}" type="presParOf" srcId="{FBE79547-DDF2-4C02-8E19-1BB669A7096A}" destId="{DFD75361-C83A-4AE4-A63A-9FD95E234571}" srcOrd="0" destOrd="0" presId="urn:microsoft.com/office/officeart/2005/8/layout/hList7#5"/>
    <dgm:cxn modelId="{9E00710D-6C45-4396-8126-3E119DF974EB}" type="presParOf" srcId="{FBE79547-DDF2-4C02-8E19-1BB669A7096A}" destId="{9BC02914-502C-4D1C-866D-C9B6C9100D8B}" srcOrd="1" destOrd="0" presId="urn:microsoft.com/office/officeart/2005/8/layout/hList7#5"/>
    <dgm:cxn modelId="{9E4A9245-ECEB-46A7-AE15-E8887F59A9DD}" type="presParOf" srcId="{FBE79547-DDF2-4C02-8E19-1BB669A7096A}" destId="{ADE45DA6-A774-4DED-9D1F-B5E06A362097}" srcOrd="2" destOrd="0" presId="urn:microsoft.com/office/officeart/2005/8/layout/hList7#5"/>
    <dgm:cxn modelId="{39E13372-68A8-494E-8487-C57FD1510CE5}" type="presParOf" srcId="{FBE79547-DDF2-4C02-8E19-1BB669A7096A}" destId="{BD58C45C-732D-4D56-B4D9-1F4E38A41922}" srcOrd="3" destOrd="0" presId="urn:microsoft.com/office/officeart/2005/8/layout/hList7#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EB9ED1-FBDC-4057-A25E-E584E9F72753}" type="doc">
      <dgm:prSet loTypeId="urn:microsoft.com/office/officeart/2005/8/layout/hList7#6" loCatId="list" qsTypeId="urn:microsoft.com/office/officeart/2005/8/quickstyle/simple5" qsCatId="simple" csTypeId="urn:microsoft.com/office/officeart/2005/8/colors/colorful1#7" csCatId="colorful" phldr="1"/>
      <dgm:spPr/>
    </dgm:pt>
    <dgm:pt modelId="{10AA78E5-723A-4D53-A693-FD1F8B0D6E66}">
      <dgm:prSet custT="1"/>
      <dgm:spPr/>
      <dgm:t>
        <a:bodyPr/>
        <a:lstStyle/>
        <a:p>
          <a:r>
            <a:rPr lang="lv-LV" sz="1200" b="1" dirty="0">
              <a:latin typeface="Verdana" pitchFamily="34" charset="0"/>
              <a:ea typeface="Verdana" pitchFamily="34" charset="0"/>
              <a:cs typeface="Verdana" pitchFamily="34" charset="0"/>
            </a:rPr>
            <a:t>1.</a:t>
          </a:r>
        </a:p>
        <a:p>
          <a:r>
            <a:rPr lang="en-US" sz="1200" b="1" noProof="0" dirty="0">
              <a:latin typeface="Verdana" pitchFamily="34" charset="0"/>
              <a:ea typeface="Verdana" pitchFamily="34" charset="0"/>
              <a:cs typeface="Verdana" pitchFamily="34" charset="0"/>
            </a:rPr>
            <a:t>Control of  healthcare institutions</a:t>
          </a:r>
        </a:p>
      </dgm:t>
    </dgm:pt>
    <dgm:pt modelId="{C741D241-FABC-4C28-A2B9-EAB253D6663B}" type="parTrans" cxnId="{BDEDFDB4-EA82-4498-A31D-F4382F841A33}">
      <dgm:prSet/>
      <dgm:spPr/>
      <dgm:t>
        <a:bodyPr/>
        <a:lstStyle/>
        <a:p>
          <a:endParaRPr lang="en-US" sz="1200" b="1">
            <a:latin typeface="Verdana" pitchFamily="34" charset="0"/>
            <a:ea typeface="Verdana" pitchFamily="34" charset="0"/>
            <a:cs typeface="Verdana" pitchFamily="34" charset="0"/>
          </a:endParaRPr>
        </a:p>
      </dgm:t>
    </dgm:pt>
    <dgm:pt modelId="{DC2545E7-4FEA-4193-9F83-6B3EB46D3B1E}" type="sibTrans" cxnId="{BDEDFDB4-EA82-4498-A31D-F4382F841A33}">
      <dgm:prSet/>
      <dgm:spPr/>
      <dgm:t>
        <a:bodyPr/>
        <a:lstStyle/>
        <a:p>
          <a:endParaRPr lang="en-US" sz="1200" b="1">
            <a:latin typeface="Verdana" pitchFamily="34" charset="0"/>
            <a:ea typeface="Verdana" pitchFamily="34" charset="0"/>
            <a:cs typeface="Verdana" pitchFamily="34" charset="0"/>
          </a:endParaRPr>
        </a:p>
      </dgm:t>
    </dgm:pt>
    <dgm:pt modelId="{7870F4CB-FD63-42B7-952B-828D482A3225}" type="pres">
      <dgm:prSet presAssocID="{67EB9ED1-FBDC-4057-A25E-E584E9F72753}" presName="Name0" presStyleCnt="0">
        <dgm:presLayoutVars>
          <dgm:dir/>
          <dgm:resizeHandles val="exact"/>
        </dgm:presLayoutVars>
      </dgm:prSet>
      <dgm:spPr/>
    </dgm:pt>
    <dgm:pt modelId="{F9890403-3A6B-4757-BD32-EB7F47FFD78F}" type="pres">
      <dgm:prSet presAssocID="{67EB9ED1-FBDC-4057-A25E-E584E9F72753}" presName="fgShape" presStyleLbl="fgShp" presStyleIdx="0" presStyleCnt="1"/>
      <dgm:spPr/>
    </dgm:pt>
    <dgm:pt modelId="{33A4B490-EA81-46FC-9BEC-0B80C8EDB32F}" type="pres">
      <dgm:prSet presAssocID="{67EB9ED1-FBDC-4057-A25E-E584E9F72753}" presName="linComp" presStyleCnt="0"/>
      <dgm:spPr/>
    </dgm:pt>
    <dgm:pt modelId="{FBE79547-DDF2-4C02-8E19-1BB669A7096A}" type="pres">
      <dgm:prSet presAssocID="{10AA78E5-723A-4D53-A693-FD1F8B0D6E66}" presName="compNode" presStyleCnt="0"/>
      <dgm:spPr/>
    </dgm:pt>
    <dgm:pt modelId="{DFD75361-C83A-4AE4-A63A-9FD95E234571}" type="pres">
      <dgm:prSet presAssocID="{10AA78E5-723A-4D53-A693-FD1F8B0D6E66}" presName="bkgdShape" presStyleLbl="node1" presStyleIdx="0" presStyleCnt="1"/>
      <dgm:spPr/>
    </dgm:pt>
    <dgm:pt modelId="{9BC02914-502C-4D1C-866D-C9B6C9100D8B}" type="pres">
      <dgm:prSet presAssocID="{10AA78E5-723A-4D53-A693-FD1F8B0D6E66}" presName="nodeTx" presStyleLbl="node1" presStyleIdx="0" presStyleCnt="1">
        <dgm:presLayoutVars>
          <dgm:bulletEnabled val="1"/>
        </dgm:presLayoutVars>
      </dgm:prSet>
      <dgm:spPr/>
    </dgm:pt>
    <dgm:pt modelId="{ADE45DA6-A774-4DED-9D1F-B5E06A362097}" type="pres">
      <dgm:prSet presAssocID="{10AA78E5-723A-4D53-A693-FD1F8B0D6E66}" presName="invisiNode" presStyleLbl="node1" presStyleIdx="0" presStyleCnt="1"/>
      <dgm:spPr/>
    </dgm:pt>
    <dgm:pt modelId="{BD58C45C-732D-4D56-B4D9-1F4E38A41922}" type="pres">
      <dgm:prSet presAssocID="{10AA78E5-723A-4D53-A693-FD1F8B0D6E66}" presName="imagNode" presStyleLbl="fgImgPlace1" presStyleIdx="0" presStyleCnt="1"/>
      <dgm:spPr>
        <a:blipFill rotWithShape="0">
          <a:blip xmlns:r="http://schemas.openxmlformats.org/officeDocument/2006/relationships" r:embed="rId1"/>
          <a:stretch>
            <a:fillRect/>
          </a:stretch>
        </a:blipFill>
      </dgm:spPr>
    </dgm:pt>
  </dgm:ptLst>
  <dgm:cxnLst>
    <dgm:cxn modelId="{E2277E6C-6E33-49EC-BF36-DFF63345AB7D}" type="presOf" srcId="{10AA78E5-723A-4D53-A693-FD1F8B0D6E66}" destId="{DFD75361-C83A-4AE4-A63A-9FD95E234571}" srcOrd="0" destOrd="0" presId="urn:microsoft.com/office/officeart/2005/8/layout/hList7#6"/>
    <dgm:cxn modelId="{09AFE0B3-7ABB-4BCB-BA4C-B94D1C53C1FF}" type="presOf" srcId="{10AA78E5-723A-4D53-A693-FD1F8B0D6E66}" destId="{9BC02914-502C-4D1C-866D-C9B6C9100D8B}" srcOrd="1" destOrd="0" presId="urn:microsoft.com/office/officeart/2005/8/layout/hList7#6"/>
    <dgm:cxn modelId="{BDEDFDB4-EA82-4498-A31D-F4382F841A33}" srcId="{67EB9ED1-FBDC-4057-A25E-E584E9F72753}" destId="{10AA78E5-723A-4D53-A693-FD1F8B0D6E66}" srcOrd="0" destOrd="0" parTransId="{C741D241-FABC-4C28-A2B9-EAB253D6663B}" sibTransId="{DC2545E7-4FEA-4193-9F83-6B3EB46D3B1E}"/>
    <dgm:cxn modelId="{D9F727EC-2B78-4EBE-BEF3-551CE46F7E58}" type="presOf" srcId="{67EB9ED1-FBDC-4057-A25E-E584E9F72753}" destId="{7870F4CB-FD63-42B7-952B-828D482A3225}" srcOrd="0" destOrd="0" presId="urn:microsoft.com/office/officeart/2005/8/layout/hList7#6"/>
    <dgm:cxn modelId="{CEE0B50F-6424-46DA-A6A5-ABAC127E4FDC}" type="presParOf" srcId="{7870F4CB-FD63-42B7-952B-828D482A3225}" destId="{F9890403-3A6B-4757-BD32-EB7F47FFD78F}" srcOrd="0" destOrd="0" presId="urn:microsoft.com/office/officeart/2005/8/layout/hList7#6"/>
    <dgm:cxn modelId="{589BE23E-D5C1-4F33-9B8B-E58AA8C0B731}" type="presParOf" srcId="{7870F4CB-FD63-42B7-952B-828D482A3225}" destId="{33A4B490-EA81-46FC-9BEC-0B80C8EDB32F}" srcOrd="1" destOrd="0" presId="urn:microsoft.com/office/officeart/2005/8/layout/hList7#6"/>
    <dgm:cxn modelId="{F37D9A9D-B567-41E8-8A7C-C2C875065DC1}" type="presParOf" srcId="{33A4B490-EA81-46FC-9BEC-0B80C8EDB32F}" destId="{FBE79547-DDF2-4C02-8E19-1BB669A7096A}" srcOrd="0" destOrd="0" presId="urn:microsoft.com/office/officeart/2005/8/layout/hList7#6"/>
    <dgm:cxn modelId="{E982DF5D-66F9-407F-AE22-54BF74FFD18A}" type="presParOf" srcId="{FBE79547-DDF2-4C02-8E19-1BB669A7096A}" destId="{DFD75361-C83A-4AE4-A63A-9FD95E234571}" srcOrd="0" destOrd="0" presId="urn:microsoft.com/office/officeart/2005/8/layout/hList7#6"/>
    <dgm:cxn modelId="{0C3C2A95-65B9-4E3E-9613-501D23088C04}" type="presParOf" srcId="{FBE79547-DDF2-4C02-8E19-1BB669A7096A}" destId="{9BC02914-502C-4D1C-866D-C9B6C9100D8B}" srcOrd="1" destOrd="0" presId="urn:microsoft.com/office/officeart/2005/8/layout/hList7#6"/>
    <dgm:cxn modelId="{F57FF369-7774-493B-91C7-13B53B612332}" type="presParOf" srcId="{FBE79547-DDF2-4C02-8E19-1BB669A7096A}" destId="{ADE45DA6-A774-4DED-9D1F-B5E06A362097}" srcOrd="2" destOrd="0" presId="urn:microsoft.com/office/officeart/2005/8/layout/hList7#6"/>
    <dgm:cxn modelId="{0A9E28D0-001B-4001-A998-F9A7D37F7208}" type="presParOf" srcId="{FBE79547-DDF2-4C02-8E19-1BB669A7096A}" destId="{BD58C45C-732D-4D56-B4D9-1F4E38A41922}" srcOrd="3" destOrd="0" presId="urn:microsoft.com/office/officeart/2005/8/layout/hList7#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EB9ED1-FBDC-4057-A25E-E584E9F72753}" type="doc">
      <dgm:prSet loTypeId="urn:microsoft.com/office/officeart/2005/8/layout/hList7#7" loCatId="list" qsTypeId="urn:microsoft.com/office/officeart/2005/8/quickstyle/simple5" qsCatId="simple" csTypeId="urn:microsoft.com/office/officeart/2005/8/colors/accent3_3" csCatId="accent3" phldr="1"/>
      <dgm:spPr/>
    </dgm:pt>
    <dgm:pt modelId="{331B44C3-9F15-40BC-B053-A8AA9DB44356}">
      <dgm:prSet phldrT="[Text]" custT="1"/>
      <dgm:spPr/>
      <dgm:t>
        <a:bodyPr/>
        <a:lstStyle/>
        <a:p>
          <a:r>
            <a:rPr lang="en-US" sz="1200" b="1" noProof="0" dirty="0">
              <a:latin typeface="Verdana" pitchFamily="34" charset="0"/>
              <a:ea typeface="Verdana" pitchFamily="34" charset="0"/>
              <a:cs typeface="Verdana" pitchFamily="34" charset="0"/>
            </a:rPr>
            <a:t>2.</a:t>
          </a:r>
        </a:p>
        <a:p>
          <a:r>
            <a:rPr lang="en-US" sz="1200" b="1" noProof="0" dirty="0">
              <a:latin typeface="Verdana" pitchFamily="34" charset="0"/>
              <a:ea typeface="Verdana" pitchFamily="34" charset="0"/>
              <a:cs typeface="Verdana" pitchFamily="34" charset="0"/>
            </a:rPr>
            <a:t>Monitoring of the distribution and use of medical devices</a:t>
          </a:r>
        </a:p>
      </dgm:t>
    </dgm:pt>
    <dgm:pt modelId="{D67F58C3-C113-4BEE-9A3B-1C1D6A382ABB}" type="sibTrans" cxnId="{5937DA62-B639-46BA-9A53-5419F9785F10}">
      <dgm:prSet/>
      <dgm:spPr/>
      <dgm:t>
        <a:bodyPr/>
        <a:lstStyle/>
        <a:p>
          <a:endParaRPr lang="en-US" sz="1200" b="1">
            <a:latin typeface="Verdana" pitchFamily="34" charset="0"/>
            <a:ea typeface="Verdana" pitchFamily="34" charset="0"/>
            <a:cs typeface="Verdana" pitchFamily="34" charset="0"/>
          </a:endParaRPr>
        </a:p>
      </dgm:t>
    </dgm:pt>
    <dgm:pt modelId="{0536C943-FB5C-4DCB-B54A-2F4C20064F69}" type="parTrans" cxnId="{5937DA62-B639-46BA-9A53-5419F9785F10}">
      <dgm:prSet/>
      <dgm:spPr/>
      <dgm:t>
        <a:bodyPr/>
        <a:lstStyle/>
        <a:p>
          <a:endParaRPr lang="en-US" sz="1200" b="1">
            <a:latin typeface="Verdana" pitchFamily="34" charset="0"/>
            <a:ea typeface="Verdana" pitchFamily="34" charset="0"/>
            <a:cs typeface="Verdana" pitchFamily="34" charset="0"/>
          </a:endParaRPr>
        </a:p>
      </dgm:t>
    </dgm:pt>
    <dgm:pt modelId="{7870F4CB-FD63-42B7-952B-828D482A3225}" type="pres">
      <dgm:prSet presAssocID="{67EB9ED1-FBDC-4057-A25E-E584E9F72753}" presName="Name0" presStyleCnt="0">
        <dgm:presLayoutVars>
          <dgm:dir/>
          <dgm:resizeHandles val="exact"/>
        </dgm:presLayoutVars>
      </dgm:prSet>
      <dgm:spPr/>
    </dgm:pt>
    <dgm:pt modelId="{F9890403-3A6B-4757-BD32-EB7F47FFD78F}" type="pres">
      <dgm:prSet presAssocID="{67EB9ED1-FBDC-4057-A25E-E584E9F72753}" presName="fgShape" presStyleLbl="fgShp" presStyleIdx="0" presStyleCnt="1"/>
      <dgm:spPr/>
    </dgm:pt>
    <dgm:pt modelId="{33A4B490-EA81-46FC-9BEC-0B80C8EDB32F}" type="pres">
      <dgm:prSet presAssocID="{67EB9ED1-FBDC-4057-A25E-E584E9F72753}" presName="linComp" presStyleCnt="0"/>
      <dgm:spPr/>
    </dgm:pt>
    <dgm:pt modelId="{3480829C-4EE6-4791-BA11-96C7AFC035F5}" type="pres">
      <dgm:prSet presAssocID="{331B44C3-9F15-40BC-B053-A8AA9DB44356}" presName="compNode" presStyleCnt="0"/>
      <dgm:spPr/>
    </dgm:pt>
    <dgm:pt modelId="{9D2FE09A-25A2-4B32-9F58-3F9F454FA2C8}" type="pres">
      <dgm:prSet presAssocID="{331B44C3-9F15-40BC-B053-A8AA9DB44356}" presName="bkgdShape" presStyleLbl="node1" presStyleIdx="0" presStyleCnt="1"/>
      <dgm:spPr/>
    </dgm:pt>
    <dgm:pt modelId="{A1E46555-8815-4062-97B4-2099B2DFD1B3}" type="pres">
      <dgm:prSet presAssocID="{331B44C3-9F15-40BC-B053-A8AA9DB44356}" presName="nodeTx" presStyleLbl="node1" presStyleIdx="0" presStyleCnt="1">
        <dgm:presLayoutVars>
          <dgm:bulletEnabled val="1"/>
        </dgm:presLayoutVars>
      </dgm:prSet>
      <dgm:spPr/>
    </dgm:pt>
    <dgm:pt modelId="{AB0001F5-C5FF-4F8E-AB65-73121D042FE5}" type="pres">
      <dgm:prSet presAssocID="{331B44C3-9F15-40BC-B053-A8AA9DB44356}" presName="invisiNode" presStyleLbl="node1" presStyleIdx="0" presStyleCnt="1"/>
      <dgm:spPr/>
    </dgm:pt>
    <dgm:pt modelId="{91BB0047-A65F-407D-A5FA-F77D4FE5BD74}" type="pres">
      <dgm:prSet presAssocID="{331B44C3-9F15-40BC-B053-A8AA9DB44356}" presName="imagNode" presStyleLbl="fgImgPlace1" presStyleIdx="0" presStyleCnt="1"/>
      <dgm:spPr>
        <a:blipFill rotWithShape="0">
          <a:blip xmlns:r="http://schemas.openxmlformats.org/officeDocument/2006/relationships" r:embed="rId1"/>
          <a:stretch>
            <a:fillRect/>
          </a:stretch>
        </a:blipFill>
      </dgm:spPr>
    </dgm:pt>
  </dgm:ptLst>
  <dgm:cxnLst>
    <dgm:cxn modelId="{09801304-DB3C-4165-9705-B83C3E399A80}" type="presOf" srcId="{331B44C3-9F15-40BC-B053-A8AA9DB44356}" destId="{9D2FE09A-25A2-4B32-9F58-3F9F454FA2C8}" srcOrd="0" destOrd="0" presId="urn:microsoft.com/office/officeart/2005/8/layout/hList7#7"/>
    <dgm:cxn modelId="{5937DA62-B639-46BA-9A53-5419F9785F10}" srcId="{67EB9ED1-FBDC-4057-A25E-E584E9F72753}" destId="{331B44C3-9F15-40BC-B053-A8AA9DB44356}" srcOrd="0" destOrd="0" parTransId="{0536C943-FB5C-4DCB-B54A-2F4C20064F69}" sibTransId="{D67F58C3-C113-4BEE-9A3B-1C1D6A382ABB}"/>
    <dgm:cxn modelId="{C7824F86-416C-4CE8-89C6-66B7C92C09F5}" type="presOf" srcId="{331B44C3-9F15-40BC-B053-A8AA9DB44356}" destId="{A1E46555-8815-4062-97B4-2099B2DFD1B3}" srcOrd="1" destOrd="0" presId="urn:microsoft.com/office/officeart/2005/8/layout/hList7#7"/>
    <dgm:cxn modelId="{7048EACD-C811-4B09-AED5-0BCD8B51EBF9}" type="presOf" srcId="{67EB9ED1-FBDC-4057-A25E-E584E9F72753}" destId="{7870F4CB-FD63-42B7-952B-828D482A3225}" srcOrd="0" destOrd="0" presId="urn:microsoft.com/office/officeart/2005/8/layout/hList7#7"/>
    <dgm:cxn modelId="{6993FE26-39E6-49C5-BA60-490B20CE34DE}" type="presParOf" srcId="{7870F4CB-FD63-42B7-952B-828D482A3225}" destId="{F9890403-3A6B-4757-BD32-EB7F47FFD78F}" srcOrd="0" destOrd="0" presId="urn:microsoft.com/office/officeart/2005/8/layout/hList7#7"/>
    <dgm:cxn modelId="{59871FE0-72F5-49E5-9A57-0A31A50E948A}" type="presParOf" srcId="{7870F4CB-FD63-42B7-952B-828D482A3225}" destId="{33A4B490-EA81-46FC-9BEC-0B80C8EDB32F}" srcOrd="1" destOrd="0" presId="urn:microsoft.com/office/officeart/2005/8/layout/hList7#7"/>
    <dgm:cxn modelId="{5FD5C9E9-4E22-4439-AE71-FB558A329DD3}" type="presParOf" srcId="{33A4B490-EA81-46FC-9BEC-0B80C8EDB32F}" destId="{3480829C-4EE6-4791-BA11-96C7AFC035F5}" srcOrd="0" destOrd="0" presId="urn:microsoft.com/office/officeart/2005/8/layout/hList7#7"/>
    <dgm:cxn modelId="{28FE8A3C-7A28-42B1-B9C7-59BD387D68FE}" type="presParOf" srcId="{3480829C-4EE6-4791-BA11-96C7AFC035F5}" destId="{9D2FE09A-25A2-4B32-9F58-3F9F454FA2C8}" srcOrd="0" destOrd="0" presId="urn:microsoft.com/office/officeart/2005/8/layout/hList7#7"/>
    <dgm:cxn modelId="{5B684CFC-5D6D-4571-9BFC-7683FCF16963}" type="presParOf" srcId="{3480829C-4EE6-4791-BA11-96C7AFC035F5}" destId="{A1E46555-8815-4062-97B4-2099B2DFD1B3}" srcOrd="1" destOrd="0" presId="urn:microsoft.com/office/officeart/2005/8/layout/hList7#7"/>
    <dgm:cxn modelId="{BE835B44-0449-4CF5-AE9F-F369D1C85A43}" type="presParOf" srcId="{3480829C-4EE6-4791-BA11-96C7AFC035F5}" destId="{AB0001F5-C5FF-4F8E-AB65-73121D042FE5}" srcOrd="2" destOrd="0" presId="urn:microsoft.com/office/officeart/2005/8/layout/hList7#7"/>
    <dgm:cxn modelId="{175380DF-2345-4BF2-8F31-323F58B1BF40}" type="presParOf" srcId="{3480829C-4EE6-4791-BA11-96C7AFC035F5}" destId="{91BB0047-A65F-407D-A5FA-F77D4FE5BD74}" srcOrd="3" destOrd="0" presId="urn:microsoft.com/office/officeart/2005/8/layout/hList7#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EB9ED1-FBDC-4057-A25E-E584E9F72753}" type="doc">
      <dgm:prSet loTypeId="urn:microsoft.com/office/officeart/2005/8/layout/hList7#8" loCatId="list" qsTypeId="urn:microsoft.com/office/officeart/2005/8/quickstyle/simple5" qsCatId="simple" csTypeId="urn:microsoft.com/office/officeart/2005/8/colors/accent3_3" csCatId="accent3" phldr="1"/>
      <dgm:spPr/>
    </dgm:pt>
    <dgm:pt modelId="{331B44C3-9F15-40BC-B053-A8AA9DB44356}">
      <dgm:prSet phldrT="[Text]" custT="1"/>
      <dgm:spPr/>
      <dgm:t>
        <a:bodyPr/>
        <a:lstStyle/>
        <a:p>
          <a:r>
            <a:rPr lang="lv-LV" sz="1200" b="1" dirty="0">
              <a:latin typeface="Verdana" pitchFamily="34" charset="0"/>
              <a:ea typeface="Verdana" pitchFamily="34" charset="0"/>
              <a:cs typeface="Verdana" pitchFamily="34" charset="0"/>
            </a:rPr>
            <a:t>2.</a:t>
          </a:r>
        </a:p>
        <a:p>
          <a:r>
            <a:rPr lang="lv-LV" sz="1200" b="1">
              <a:latin typeface="Verdana" pitchFamily="34" charset="0"/>
              <a:ea typeface="Verdana" pitchFamily="34" charset="0"/>
              <a:cs typeface="Verdana" pitchFamily="34" charset="0"/>
            </a:rPr>
            <a:t>Monitoring of the distribution and use of medical devices</a:t>
          </a:r>
          <a:endParaRPr lang="en-US" sz="1200" b="1" dirty="0">
            <a:latin typeface="Verdana" pitchFamily="34" charset="0"/>
            <a:ea typeface="Verdana" pitchFamily="34" charset="0"/>
            <a:cs typeface="Verdana" pitchFamily="34" charset="0"/>
          </a:endParaRPr>
        </a:p>
      </dgm:t>
    </dgm:pt>
    <dgm:pt modelId="{D67F58C3-C113-4BEE-9A3B-1C1D6A382ABB}" type="sibTrans" cxnId="{5937DA62-B639-46BA-9A53-5419F9785F10}">
      <dgm:prSet/>
      <dgm:spPr/>
      <dgm:t>
        <a:bodyPr/>
        <a:lstStyle/>
        <a:p>
          <a:endParaRPr lang="en-US" sz="1200" b="1">
            <a:latin typeface="Verdana" pitchFamily="34" charset="0"/>
            <a:ea typeface="Verdana" pitchFamily="34" charset="0"/>
            <a:cs typeface="Verdana" pitchFamily="34" charset="0"/>
          </a:endParaRPr>
        </a:p>
      </dgm:t>
    </dgm:pt>
    <dgm:pt modelId="{0536C943-FB5C-4DCB-B54A-2F4C20064F69}" type="parTrans" cxnId="{5937DA62-B639-46BA-9A53-5419F9785F10}">
      <dgm:prSet/>
      <dgm:spPr/>
      <dgm:t>
        <a:bodyPr/>
        <a:lstStyle/>
        <a:p>
          <a:endParaRPr lang="en-US" sz="1200" b="1">
            <a:latin typeface="Verdana" pitchFamily="34" charset="0"/>
            <a:ea typeface="Verdana" pitchFamily="34" charset="0"/>
            <a:cs typeface="Verdana" pitchFamily="34" charset="0"/>
          </a:endParaRPr>
        </a:p>
      </dgm:t>
    </dgm:pt>
    <dgm:pt modelId="{7870F4CB-FD63-42B7-952B-828D482A3225}" type="pres">
      <dgm:prSet presAssocID="{67EB9ED1-FBDC-4057-A25E-E584E9F72753}" presName="Name0" presStyleCnt="0">
        <dgm:presLayoutVars>
          <dgm:dir/>
          <dgm:resizeHandles val="exact"/>
        </dgm:presLayoutVars>
      </dgm:prSet>
      <dgm:spPr/>
    </dgm:pt>
    <dgm:pt modelId="{F9890403-3A6B-4757-BD32-EB7F47FFD78F}" type="pres">
      <dgm:prSet presAssocID="{67EB9ED1-FBDC-4057-A25E-E584E9F72753}" presName="fgShape" presStyleLbl="fgShp" presStyleIdx="0" presStyleCnt="1"/>
      <dgm:spPr/>
    </dgm:pt>
    <dgm:pt modelId="{33A4B490-EA81-46FC-9BEC-0B80C8EDB32F}" type="pres">
      <dgm:prSet presAssocID="{67EB9ED1-FBDC-4057-A25E-E584E9F72753}" presName="linComp" presStyleCnt="0"/>
      <dgm:spPr/>
    </dgm:pt>
    <dgm:pt modelId="{3480829C-4EE6-4791-BA11-96C7AFC035F5}" type="pres">
      <dgm:prSet presAssocID="{331B44C3-9F15-40BC-B053-A8AA9DB44356}" presName="compNode" presStyleCnt="0"/>
      <dgm:spPr/>
    </dgm:pt>
    <dgm:pt modelId="{9D2FE09A-25A2-4B32-9F58-3F9F454FA2C8}" type="pres">
      <dgm:prSet presAssocID="{331B44C3-9F15-40BC-B053-A8AA9DB44356}" presName="bkgdShape" presStyleLbl="node1" presStyleIdx="0" presStyleCnt="1"/>
      <dgm:spPr/>
    </dgm:pt>
    <dgm:pt modelId="{A1E46555-8815-4062-97B4-2099B2DFD1B3}" type="pres">
      <dgm:prSet presAssocID="{331B44C3-9F15-40BC-B053-A8AA9DB44356}" presName="nodeTx" presStyleLbl="node1" presStyleIdx="0" presStyleCnt="1">
        <dgm:presLayoutVars>
          <dgm:bulletEnabled val="1"/>
        </dgm:presLayoutVars>
      </dgm:prSet>
      <dgm:spPr/>
    </dgm:pt>
    <dgm:pt modelId="{AB0001F5-C5FF-4F8E-AB65-73121D042FE5}" type="pres">
      <dgm:prSet presAssocID="{331B44C3-9F15-40BC-B053-A8AA9DB44356}" presName="invisiNode" presStyleLbl="node1" presStyleIdx="0" presStyleCnt="1"/>
      <dgm:spPr/>
    </dgm:pt>
    <dgm:pt modelId="{91BB0047-A65F-407D-A5FA-F77D4FE5BD74}" type="pres">
      <dgm:prSet presAssocID="{331B44C3-9F15-40BC-B053-A8AA9DB44356}" presName="imagNode" presStyleLbl="fgImgPlace1" presStyleIdx="0" presStyleCnt="1"/>
      <dgm:spPr>
        <a:blipFill rotWithShape="0">
          <a:blip xmlns:r="http://schemas.openxmlformats.org/officeDocument/2006/relationships" r:embed="rId1"/>
          <a:stretch>
            <a:fillRect/>
          </a:stretch>
        </a:blipFill>
      </dgm:spPr>
    </dgm:pt>
  </dgm:ptLst>
  <dgm:cxnLst>
    <dgm:cxn modelId="{8B235D40-6583-48C8-8B89-2CE254904211}" type="presOf" srcId="{67EB9ED1-FBDC-4057-A25E-E584E9F72753}" destId="{7870F4CB-FD63-42B7-952B-828D482A3225}" srcOrd="0" destOrd="0" presId="urn:microsoft.com/office/officeart/2005/8/layout/hList7#8"/>
    <dgm:cxn modelId="{A4BDF85E-20CC-4337-88EF-5ABB1E982BA0}" type="presOf" srcId="{331B44C3-9F15-40BC-B053-A8AA9DB44356}" destId="{A1E46555-8815-4062-97B4-2099B2DFD1B3}" srcOrd="1" destOrd="0" presId="urn:microsoft.com/office/officeart/2005/8/layout/hList7#8"/>
    <dgm:cxn modelId="{5937DA62-B639-46BA-9A53-5419F9785F10}" srcId="{67EB9ED1-FBDC-4057-A25E-E584E9F72753}" destId="{331B44C3-9F15-40BC-B053-A8AA9DB44356}" srcOrd="0" destOrd="0" parTransId="{0536C943-FB5C-4DCB-B54A-2F4C20064F69}" sibTransId="{D67F58C3-C113-4BEE-9A3B-1C1D6A382ABB}"/>
    <dgm:cxn modelId="{9E424CCD-E14B-4953-95CD-92D6D4501589}" type="presOf" srcId="{331B44C3-9F15-40BC-B053-A8AA9DB44356}" destId="{9D2FE09A-25A2-4B32-9F58-3F9F454FA2C8}" srcOrd="0" destOrd="0" presId="urn:microsoft.com/office/officeart/2005/8/layout/hList7#8"/>
    <dgm:cxn modelId="{087CE413-46F0-4B15-B359-8B1262D91659}" type="presParOf" srcId="{7870F4CB-FD63-42B7-952B-828D482A3225}" destId="{F9890403-3A6B-4757-BD32-EB7F47FFD78F}" srcOrd="0" destOrd="0" presId="urn:microsoft.com/office/officeart/2005/8/layout/hList7#8"/>
    <dgm:cxn modelId="{4D5A5121-197D-4425-8502-02DC9D547579}" type="presParOf" srcId="{7870F4CB-FD63-42B7-952B-828D482A3225}" destId="{33A4B490-EA81-46FC-9BEC-0B80C8EDB32F}" srcOrd="1" destOrd="0" presId="urn:microsoft.com/office/officeart/2005/8/layout/hList7#8"/>
    <dgm:cxn modelId="{32EC2DB4-A820-40B2-AE21-73A8A9B0200F}" type="presParOf" srcId="{33A4B490-EA81-46FC-9BEC-0B80C8EDB32F}" destId="{3480829C-4EE6-4791-BA11-96C7AFC035F5}" srcOrd="0" destOrd="0" presId="urn:microsoft.com/office/officeart/2005/8/layout/hList7#8"/>
    <dgm:cxn modelId="{5D950A4F-16CD-4FF0-9875-EF3375EDF78F}" type="presParOf" srcId="{3480829C-4EE6-4791-BA11-96C7AFC035F5}" destId="{9D2FE09A-25A2-4B32-9F58-3F9F454FA2C8}" srcOrd="0" destOrd="0" presId="urn:microsoft.com/office/officeart/2005/8/layout/hList7#8"/>
    <dgm:cxn modelId="{030DF62F-9CA5-4308-B71D-2606738F1D6C}" type="presParOf" srcId="{3480829C-4EE6-4791-BA11-96C7AFC035F5}" destId="{A1E46555-8815-4062-97B4-2099B2DFD1B3}" srcOrd="1" destOrd="0" presId="urn:microsoft.com/office/officeart/2005/8/layout/hList7#8"/>
    <dgm:cxn modelId="{93336F91-2AEA-4223-B513-453089D1956A}" type="presParOf" srcId="{3480829C-4EE6-4791-BA11-96C7AFC035F5}" destId="{AB0001F5-C5FF-4F8E-AB65-73121D042FE5}" srcOrd="2" destOrd="0" presId="urn:microsoft.com/office/officeart/2005/8/layout/hList7#8"/>
    <dgm:cxn modelId="{4983AE5A-5A7D-4BAD-A623-FCF57E94F4FA}" type="presParOf" srcId="{3480829C-4EE6-4791-BA11-96C7AFC035F5}" destId="{91BB0047-A65F-407D-A5FA-F77D4FE5BD74}" srcOrd="3" destOrd="0" presId="urn:microsoft.com/office/officeart/2005/8/layout/hList7#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75361-C83A-4AE4-A63A-9FD95E234571}">
      <dsp:nvSpPr>
        <dsp:cNvPr id="0" name=""/>
        <dsp:cNvSpPr/>
      </dsp:nvSpPr>
      <dsp:spPr>
        <a:xfrm>
          <a:off x="0" y="0"/>
          <a:ext cx="1672286" cy="453505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1600" b="1" kern="1200" dirty="0">
              <a:latin typeface="Verdana" pitchFamily="34" charset="0"/>
              <a:ea typeface="Verdana" pitchFamily="34" charset="0"/>
              <a:cs typeface="Verdana" pitchFamily="34" charset="0"/>
            </a:rPr>
            <a:t>1.</a:t>
          </a:r>
        </a:p>
        <a:p>
          <a:pPr marL="0" lvl="0" indent="0" algn="ctr" defTabSz="711200">
            <a:lnSpc>
              <a:spcPct val="90000"/>
            </a:lnSpc>
            <a:spcBef>
              <a:spcPct val="0"/>
            </a:spcBef>
            <a:spcAft>
              <a:spcPct val="35000"/>
            </a:spcAft>
            <a:buNone/>
          </a:pPr>
          <a:r>
            <a:rPr lang="en-US" sz="1600" b="1" kern="1200" noProof="0" dirty="0">
              <a:latin typeface="Verdana" pitchFamily="34" charset="0"/>
              <a:ea typeface="Verdana" pitchFamily="34" charset="0"/>
              <a:cs typeface="Verdana" pitchFamily="34" charset="0"/>
            </a:rPr>
            <a:t>Control of </a:t>
          </a:r>
          <a:r>
            <a:rPr lang="lv-LV" sz="1600" b="1" kern="1200" noProof="0" dirty="0">
              <a:latin typeface="Verdana" pitchFamily="34" charset="0"/>
              <a:ea typeface="Verdana" pitchFamily="34" charset="0"/>
              <a:cs typeface="Verdana" pitchFamily="34" charset="0"/>
            </a:rPr>
            <a:t>h</a:t>
          </a:r>
          <a:r>
            <a:rPr lang="en-US" sz="1600" b="1" kern="1200" noProof="0" dirty="0" err="1">
              <a:latin typeface="Verdana" pitchFamily="34" charset="0"/>
              <a:ea typeface="Verdana" pitchFamily="34" charset="0"/>
              <a:cs typeface="Verdana" pitchFamily="34" charset="0"/>
            </a:rPr>
            <a:t>ealthcare</a:t>
          </a:r>
          <a:r>
            <a:rPr lang="en-US" sz="1600" b="1" kern="1200" noProof="0" dirty="0">
              <a:latin typeface="Verdana" pitchFamily="34" charset="0"/>
              <a:ea typeface="Verdana" pitchFamily="34" charset="0"/>
              <a:cs typeface="Verdana" pitchFamily="34" charset="0"/>
            </a:rPr>
            <a:t> institutions</a:t>
          </a:r>
        </a:p>
      </dsp:txBody>
      <dsp:txXfrm>
        <a:off x="0" y="1814022"/>
        <a:ext cx="1672286" cy="1814022"/>
      </dsp:txXfrm>
    </dsp:sp>
    <dsp:sp modelId="{BD58C45C-732D-4D56-B4D9-1F4E38A41922}">
      <dsp:nvSpPr>
        <dsp:cNvPr id="0" name=""/>
        <dsp:cNvSpPr/>
      </dsp:nvSpPr>
      <dsp:spPr>
        <a:xfrm>
          <a:off x="81056" y="272103"/>
          <a:ext cx="1510173" cy="1510173"/>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D2FE09A-25A2-4B32-9F58-3F9F454FA2C8}">
      <dsp:nvSpPr>
        <dsp:cNvPr id="0" name=""/>
        <dsp:cNvSpPr/>
      </dsp:nvSpPr>
      <dsp:spPr>
        <a:xfrm>
          <a:off x="1722455" y="0"/>
          <a:ext cx="1672286" cy="453505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1600" b="1" kern="1200" dirty="0">
              <a:latin typeface="Verdana" pitchFamily="34" charset="0"/>
              <a:ea typeface="Verdana" pitchFamily="34" charset="0"/>
              <a:cs typeface="Verdana" pitchFamily="34" charset="0"/>
            </a:rPr>
            <a:t>2.</a:t>
          </a:r>
        </a:p>
        <a:p>
          <a:pPr marL="0" lvl="0" indent="0" algn="ctr" defTabSz="711200">
            <a:lnSpc>
              <a:spcPct val="90000"/>
            </a:lnSpc>
            <a:spcBef>
              <a:spcPct val="0"/>
            </a:spcBef>
            <a:spcAft>
              <a:spcPct val="35000"/>
            </a:spcAft>
            <a:buNone/>
          </a:pPr>
          <a:r>
            <a:rPr lang="en-US" sz="1600" b="1" kern="1200" noProof="0" dirty="0">
              <a:latin typeface="Verdana" pitchFamily="34" charset="0"/>
              <a:ea typeface="Verdana" pitchFamily="34" charset="0"/>
              <a:cs typeface="Verdana" pitchFamily="34" charset="0"/>
            </a:rPr>
            <a:t>Monitoring of the distribution and use of medical devices</a:t>
          </a:r>
        </a:p>
      </dsp:txBody>
      <dsp:txXfrm>
        <a:off x="1722455" y="1814022"/>
        <a:ext cx="1672286" cy="1814022"/>
      </dsp:txXfrm>
    </dsp:sp>
    <dsp:sp modelId="{91BB0047-A65F-407D-A5FA-F77D4FE5BD74}">
      <dsp:nvSpPr>
        <dsp:cNvPr id="0" name=""/>
        <dsp:cNvSpPr/>
      </dsp:nvSpPr>
      <dsp:spPr>
        <a:xfrm>
          <a:off x="1803512" y="272103"/>
          <a:ext cx="1510173" cy="1510173"/>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270F0C55-F126-4684-9AC0-49290ABD65F6}">
      <dsp:nvSpPr>
        <dsp:cNvPr id="0" name=""/>
        <dsp:cNvSpPr/>
      </dsp:nvSpPr>
      <dsp:spPr>
        <a:xfrm>
          <a:off x="3444911" y="0"/>
          <a:ext cx="1672286" cy="453505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1600" b="1" kern="1200" dirty="0">
              <a:latin typeface="Verdana" pitchFamily="34" charset="0"/>
              <a:ea typeface="Verdana" pitchFamily="34" charset="0"/>
              <a:cs typeface="Verdana" pitchFamily="34" charset="0"/>
            </a:rPr>
            <a:t>3.</a:t>
          </a:r>
        </a:p>
        <a:p>
          <a:pPr marL="0" lvl="0" indent="0" algn="ctr" defTabSz="711200">
            <a:lnSpc>
              <a:spcPct val="90000"/>
            </a:lnSpc>
            <a:spcBef>
              <a:spcPct val="0"/>
            </a:spcBef>
            <a:spcAft>
              <a:spcPct val="35000"/>
            </a:spcAft>
            <a:buNone/>
          </a:pPr>
          <a:r>
            <a:rPr lang="en-US" sz="1600" b="1" kern="1200" noProof="0" dirty="0">
              <a:latin typeface="Verdana" pitchFamily="34" charset="0"/>
              <a:ea typeface="Verdana" pitchFamily="34" charset="0"/>
              <a:cs typeface="Verdana" pitchFamily="34" charset="0"/>
            </a:rPr>
            <a:t>Control of health care quality and workability expertise</a:t>
          </a:r>
        </a:p>
      </dsp:txBody>
      <dsp:txXfrm>
        <a:off x="3444911" y="1814022"/>
        <a:ext cx="1672286" cy="1814022"/>
      </dsp:txXfrm>
    </dsp:sp>
    <dsp:sp modelId="{FC64A4EB-035E-4C84-B0B3-08189BCE15C1}">
      <dsp:nvSpPr>
        <dsp:cNvPr id="0" name=""/>
        <dsp:cNvSpPr/>
      </dsp:nvSpPr>
      <dsp:spPr>
        <a:xfrm>
          <a:off x="3525967" y="272103"/>
          <a:ext cx="1510173" cy="1510173"/>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17B8D27-A9F8-41D0-929C-867A00787848}">
      <dsp:nvSpPr>
        <dsp:cNvPr id="0" name=""/>
        <dsp:cNvSpPr/>
      </dsp:nvSpPr>
      <dsp:spPr>
        <a:xfrm>
          <a:off x="5167366" y="0"/>
          <a:ext cx="1672286" cy="453505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lv-LV" sz="1200" b="1" kern="1200" noProof="0" dirty="0">
            <a:latin typeface="Verdana" pitchFamily="34" charset="0"/>
            <a:ea typeface="Verdana" pitchFamily="34" charset="0"/>
            <a:cs typeface="Verdana" pitchFamily="34" charset="0"/>
          </a:endParaRPr>
        </a:p>
        <a:p>
          <a:pPr marL="0" lvl="0" indent="0" algn="ctr" defTabSz="533400">
            <a:lnSpc>
              <a:spcPct val="90000"/>
            </a:lnSpc>
            <a:spcBef>
              <a:spcPct val="0"/>
            </a:spcBef>
            <a:spcAft>
              <a:spcPct val="35000"/>
            </a:spcAft>
            <a:buNone/>
          </a:pPr>
          <a:endParaRPr lang="lv-LV" sz="1100" b="1" kern="1200" noProof="0" dirty="0">
            <a:latin typeface="Verdana" pitchFamily="34" charset="0"/>
            <a:ea typeface="Verdana" pitchFamily="34" charset="0"/>
            <a:cs typeface="Verdana" pitchFamily="34" charset="0"/>
          </a:endParaRPr>
        </a:p>
        <a:p>
          <a:pPr marL="0" lvl="0" indent="0" algn="ctr" defTabSz="533400">
            <a:lnSpc>
              <a:spcPct val="90000"/>
            </a:lnSpc>
            <a:spcBef>
              <a:spcPct val="0"/>
            </a:spcBef>
            <a:spcAft>
              <a:spcPct val="35000"/>
            </a:spcAft>
            <a:buNone/>
          </a:pPr>
          <a:r>
            <a:rPr lang="en-US" sz="1600" b="1" kern="1200" noProof="0" dirty="0">
              <a:latin typeface="Verdana" pitchFamily="34" charset="0"/>
              <a:ea typeface="Verdana" pitchFamily="34" charset="0"/>
              <a:cs typeface="Verdana" pitchFamily="34" charset="0"/>
            </a:rPr>
            <a:t>4.</a:t>
          </a:r>
        </a:p>
        <a:p>
          <a:pPr marL="0" lvl="0" indent="0" algn="ctr" defTabSz="533400">
            <a:lnSpc>
              <a:spcPct val="90000"/>
            </a:lnSpc>
            <a:spcBef>
              <a:spcPct val="0"/>
            </a:spcBef>
            <a:spcAft>
              <a:spcPct val="35000"/>
            </a:spcAft>
            <a:buNone/>
          </a:pPr>
          <a:r>
            <a:rPr lang="en-US" sz="1400" b="1" kern="1200" noProof="0" dirty="0">
              <a:latin typeface="Verdana" pitchFamily="34" charset="0"/>
              <a:ea typeface="Verdana" pitchFamily="34" charset="0"/>
              <a:cs typeface="Verdana" pitchFamily="34" charset="0"/>
            </a:rPr>
            <a:t>Maintenance of register of healthcare Institutions and register of medical practitioners and medical treatment support persons</a:t>
          </a:r>
        </a:p>
      </dsp:txBody>
      <dsp:txXfrm>
        <a:off x="5167366" y="1814022"/>
        <a:ext cx="1672286" cy="1814022"/>
      </dsp:txXfrm>
    </dsp:sp>
    <dsp:sp modelId="{3D6A218A-78AB-43F9-88A9-7D93D8E6B616}">
      <dsp:nvSpPr>
        <dsp:cNvPr id="0" name=""/>
        <dsp:cNvSpPr/>
      </dsp:nvSpPr>
      <dsp:spPr>
        <a:xfrm>
          <a:off x="5248423" y="272103"/>
          <a:ext cx="1510173" cy="1510173"/>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F955702-DF01-4158-93F6-4BA36DBE0BB3}">
      <dsp:nvSpPr>
        <dsp:cNvPr id="0" name=""/>
        <dsp:cNvSpPr/>
      </dsp:nvSpPr>
      <dsp:spPr>
        <a:xfrm>
          <a:off x="6889822" y="0"/>
          <a:ext cx="1672286" cy="4535055"/>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lv-LV" sz="1200" b="1" kern="1200" dirty="0">
            <a:latin typeface="Verdana" pitchFamily="34" charset="0"/>
            <a:ea typeface="Verdana" pitchFamily="34" charset="0"/>
            <a:cs typeface="Verdana" pitchFamily="34" charset="0"/>
          </a:endParaRPr>
        </a:p>
        <a:p>
          <a:pPr marL="0" lvl="0" indent="0" algn="ctr" defTabSz="533400">
            <a:lnSpc>
              <a:spcPct val="90000"/>
            </a:lnSpc>
            <a:spcBef>
              <a:spcPct val="0"/>
            </a:spcBef>
            <a:spcAft>
              <a:spcPct val="35000"/>
            </a:spcAft>
            <a:buNone/>
          </a:pPr>
          <a:endParaRPr lang="lv-LV" sz="1200" b="1" kern="1200" dirty="0">
            <a:latin typeface="Verdana" pitchFamily="34" charset="0"/>
            <a:ea typeface="Verdana" pitchFamily="34" charset="0"/>
            <a:cs typeface="Verdana" pitchFamily="34" charset="0"/>
          </a:endParaRPr>
        </a:p>
        <a:p>
          <a:pPr marL="0" lvl="0" indent="0" algn="ctr" defTabSz="533400">
            <a:lnSpc>
              <a:spcPct val="90000"/>
            </a:lnSpc>
            <a:spcBef>
              <a:spcPct val="0"/>
            </a:spcBef>
            <a:spcAft>
              <a:spcPct val="35000"/>
            </a:spcAft>
            <a:buNone/>
          </a:pPr>
          <a:r>
            <a:rPr lang="lv-LV" sz="1400" b="1" kern="1200" dirty="0">
              <a:latin typeface="Verdana" pitchFamily="34" charset="0"/>
              <a:ea typeface="Verdana" pitchFamily="34" charset="0"/>
              <a:cs typeface="Verdana" pitchFamily="34" charset="0"/>
            </a:rPr>
            <a:t>5. </a:t>
          </a:r>
        </a:p>
        <a:p>
          <a:pPr marL="0" lvl="0" indent="0" algn="ctr" defTabSz="533400">
            <a:lnSpc>
              <a:spcPct val="90000"/>
            </a:lnSpc>
            <a:spcBef>
              <a:spcPct val="0"/>
            </a:spcBef>
            <a:spcAft>
              <a:spcPct val="35000"/>
            </a:spcAft>
            <a:buNone/>
          </a:pPr>
          <a:r>
            <a:rPr lang="en-US" sz="1400" b="1" kern="1200" noProof="0" dirty="0">
              <a:latin typeface="Verdana" pitchFamily="34" charset="0"/>
              <a:ea typeface="Verdana" pitchFamily="34" charset="0"/>
              <a:cs typeface="Verdana" pitchFamily="34" charset="0"/>
            </a:rPr>
            <a:t>Control of pharmaceutical market</a:t>
          </a:r>
        </a:p>
        <a:p>
          <a:pPr marL="0" lvl="0" indent="0" algn="ctr" defTabSz="533400">
            <a:lnSpc>
              <a:spcPct val="90000"/>
            </a:lnSpc>
            <a:spcBef>
              <a:spcPct val="0"/>
            </a:spcBef>
            <a:spcAft>
              <a:spcPct val="35000"/>
            </a:spcAft>
            <a:buNone/>
          </a:pPr>
          <a:r>
            <a:rPr lang="en-US" sz="1400" b="1" kern="1200" noProof="0" dirty="0">
              <a:latin typeface="Verdana" pitchFamily="34" charset="0"/>
              <a:ea typeface="Verdana" pitchFamily="34" charset="0"/>
              <a:cs typeface="Verdana" pitchFamily="34" charset="0"/>
            </a:rPr>
            <a:t>Control of advertising of medicinal products</a:t>
          </a:r>
        </a:p>
      </dsp:txBody>
      <dsp:txXfrm>
        <a:off x="6889822" y="1814022"/>
        <a:ext cx="1672286" cy="1814022"/>
      </dsp:txXfrm>
    </dsp:sp>
    <dsp:sp modelId="{3C9ED448-1E0F-4DAD-B96D-EAF7E1CE3FB9}">
      <dsp:nvSpPr>
        <dsp:cNvPr id="0" name=""/>
        <dsp:cNvSpPr/>
      </dsp:nvSpPr>
      <dsp:spPr>
        <a:xfrm>
          <a:off x="6970878" y="272103"/>
          <a:ext cx="1510173" cy="1510173"/>
        </a:xfrm>
        <a:prstGeom prst="ellipse">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9890403-3A6B-4757-BD32-EB7F47FFD78F}">
      <dsp:nvSpPr>
        <dsp:cNvPr id="0" name=""/>
        <dsp:cNvSpPr/>
      </dsp:nvSpPr>
      <dsp:spPr>
        <a:xfrm>
          <a:off x="342484" y="3628044"/>
          <a:ext cx="7877140" cy="680258"/>
        </a:xfrm>
        <a:prstGeom prst="lef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FE09A-25A2-4B32-9F58-3F9F454FA2C8}">
      <dsp:nvSpPr>
        <dsp:cNvPr id="0" name=""/>
        <dsp:cNvSpPr/>
      </dsp:nvSpPr>
      <dsp:spPr>
        <a:xfrm>
          <a:off x="0" y="0"/>
          <a:ext cx="1847274" cy="4535055"/>
        </a:xfrm>
        <a:prstGeom prst="roundRect">
          <a:avLst>
            <a:gd name="adj" fmla="val 10000"/>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lv-LV" sz="1200" b="1" kern="1200" dirty="0">
              <a:latin typeface="Verdana" pitchFamily="34" charset="0"/>
              <a:ea typeface="Verdana" pitchFamily="34" charset="0"/>
              <a:cs typeface="Verdana" pitchFamily="34" charset="0"/>
            </a:rPr>
            <a:t>2.</a:t>
          </a:r>
        </a:p>
        <a:p>
          <a:pPr marL="0" lvl="0" indent="0" algn="ctr" defTabSz="533400">
            <a:lnSpc>
              <a:spcPct val="90000"/>
            </a:lnSpc>
            <a:spcBef>
              <a:spcPct val="0"/>
            </a:spcBef>
            <a:spcAft>
              <a:spcPct val="35000"/>
            </a:spcAft>
            <a:buNone/>
          </a:pPr>
          <a:r>
            <a:rPr lang="en-US" sz="1200" b="1" kern="1200" noProof="0" dirty="0">
              <a:latin typeface="Verdana" pitchFamily="34" charset="0"/>
              <a:ea typeface="Verdana" pitchFamily="34" charset="0"/>
              <a:cs typeface="Verdana" pitchFamily="34" charset="0"/>
            </a:rPr>
            <a:t>Monitoring of the distribution and use of medical devices</a:t>
          </a:r>
        </a:p>
      </dsp:txBody>
      <dsp:txXfrm>
        <a:off x="0" y="1814022"/>
        <a:ext cx="1847274" cy="1814022"/>
      </dsp:txXfrm>
    </dsp:sp>
    <dsp:sp modelId="{91BB0047-A65F-407D-A5FA-F77D4FE5BD74}">
      <dsp:nvSpPr>
        <dsp:cNvPr id="0" name=""/>
        <dsp:cNvSpPr/>
      </dsp:nvSpPr>
      <dsp:spPr>
        <a:xfrm>
          <a:off x="168550" y="272103"/>
          <a:ext cx="1510173" cy="1510173"/>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9890403-3A6B-4757-BD32-EB7F47FFD78F}">
      <dsp:nvSpPr>
        <dsp:cNvPr id="0" name=""/>
        <dsp:cNvSpPr/>
      </dsp:nvSpPr>
      <dsp:spPr>
        <a:xfrm>
          <a:off x="73890" y="3628044"/>
          <a:ext cx="1699492" cy="680258"/>
        </a:xfrm>
        <a:prstGeom prst="leftRightArrow">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F0C55-F126-4684-9AC0-49290ABD65F6}">
      <dsp:nvSpPr>
        <dsp:cNvPr id="0" name=""/>
        <dsp:cNvSpPr/>
      </dsp:nvSpPr>
      <dsp:spPr>
        <a:xfrm>
          <a:off x="0" y="0"/>
          <a:ext cx="1782619" cy="4535055"/>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1600" b="1" kern="1200" dirty="0">
              <a:latin typeface="Verdana" pitchFamily="34" charset="0"/>
              <a:ea typeface="Verdana" pitchFamily="34" charset="0"/>
              <a:cs typeface="Verdana" pitchFamily="34" charset="0"/>
            </a:rPr>
            <a:t>3.</a:t>
          </a:r>
        </a:p>
        <a:p>
          <a:pPr marL="0" lvl="0" indent="0" algn="ctr" defTabSz="711200">
            <a:lnSpc>
              <a:spcPct val="90000"/>
            </a:lnSpc>
            <a:spcBef>
              <a:spcPct val="0"/>
            </a:spcBef>
            <a:spcAft>
              <a:spcPct val="35000"/>
            </a:spcAft>
            <a:buNone/>
          </a:pPr>
          <a:r>
            <a:rPr lang="en-US" sz="1600" b="1" kern="1200" noProof="0" dirty="0">
              <a:latin typeface="Verdana" pitchFamily="34" charset="0"/>
              <a:ea typeface="Verdana" pitchFamily="34" charset="0"/>
              <a:cs typeface="Verdana" pitchFamily="34" charset="0"/>
            </a:rPr>
            <a:t>Control of health care quality and workability expertise</a:t>
          </a:r>
          <a:endParaRPr lang="lv-LV" sz="1600" b="1" kern="1200" dirty="0">
            <a:latin typeface="Verdana" pitchFamily="34" charset="0"/>
            <a:ea typeface="Verdana" pitchFamily="34" charset="0"/>
            <a:cs typeface="Verdana" pitchFamily="34" charset="0"/>
          </a:endParaRPr>
        </a:p>
      </dsp:txBody>
      <dsp:txXfrm>
        <a:off x="0" y="1814022"/>
        <a:ext cx="1782619" cy="1814022"/>
      </dsp:txXfrm>
    </dsp:sp>
    <dsp:sp modelId="{FC64A4EB-035E-4C84-B0B3-08189BCE15C1}">
      <dsp:nvSpPr>
        <dsp:cNvPr id="0" name=""/>
        <dsp:cNvSpPr/>
      </dsp:nvSpPr>
      <dsp:spPr>
        <a:xfrm>
          <a:off x="136222" y="272103"/>
          <a:ext cx="1510173" cy="1510173"/>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9890403-3A6B-4757-BD32-EB7F47FFD78F}">
      <dsp:nvSpPr>
        <dsp:cNvPr id="0" name=""/>
        <dsp:cNvSpPr/>
      </dsp:nvSpPr>
      <dsp:spPr>
        <a:xfrm>
          <a:off x="71304" y="3628044"/>
          <a:ext cx="1640009" cy="680258"/>
        </a:xfrm>
        <a:prstGeom prst="leftRight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F0C55-F126-4684-9AC0-49290ABD65F6}">
      <dsp:nvSpPr>
        <dsp:cNvPr id="0" name=""/>
        <dsp:cNvSpPr/>
      </dsp:nvSpPr>
      <dsp:spPr>
        <a:xfrm>
          <a:off x="0" y="0"/>
          <a:ext cx="1782619" cy="4535055"/>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1600" b="1" kern="1200" dirty="0">
              <a:latin typeface="Verdana" pitchFamily="34" charset="0"/>
              <a:ea typeface="Verdana" pitchFamily="34" charset="0"/>
              <a:cs typeface="Verdana" pitchFamily="34" charset="0"/>
            </a:rPr>
            <a:t>3.</a:t>
          </a:r>
        </a:p>
        <a:p>
          <a:pPr marL="0" lvl="0" indent="0" algn="ctr" defTabSz="711200">
            <a:lnSpc>
              <a:spcPct val="90000"/>
            </a:lnSpc>
            <a:spcBef>
              <a:spcPct val="0"/>
            </a:spcBef>
            <a:spcAft>
              <a:spcPct val="35000"/>
            </a:spcAft>
            <a:buNone/>
          </a:pPr>
          <a:r>
            <a:rPr lang="en-US" sz="1600" b="1" kern="1200" noProof="0" dirty="0">
              <a:latin typeface="Verdana" pitchFamily="34" charset="0"/>
              <a:ea typeface="Verdana" pitchFamily="34" charset="0"/>
              <a:cs typeface="Verdana" pitchFamily="34" charset="0"/>
            </a:rPr>
            <a:t>Control of health care quality and workability expertise</a:t>
          </a:r>
          <a:endParaRPr lang="lv-LV" sz="1600" b="1" kern="1200" dirty="0">
            <a:latin typeface="Verdana" pitchFamily="34" charset="0"/>
            <a:ea typeface="Verdana" pitchFamily="34" charset="0"/>
            <a:cs typeface="Verdana" pitchFamily="34" charset="0"/>
          </a:endParaRPr>
        </a:p>
      </dsp:txBody>
      <dsp:txXfrm>
        <a:off x="0" y="1814022"/>
        <a:ext cx="1782619" cy="1814022"/>
      </dsp:txXfrm>
    </dsp:sp>
    <dsp:sp modelId="{FC64A4EB-035E-4C84-B0B3-08189BCE15C1}">
      <dsp:nvSpPr>
        <dsp:cNvPr id="0" name=""/>
        <dsp:cNvSpPr/>
      </dsp:nvSpPr>
      <dsp:spPr>
        <a:xfrm>
          <a:off x="136222" y="272103"/>
          <a:ext cx="1510173" cy="1510173"/>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9890403-3A6B-4757-BD32-EB7F47FFD78F}">
      <dsp:nvSpPr>
        <dsp:cNvPr id="0" name=""/>
        <dsp:cNvSpPr/>
      </dsp:nvSpPr>
      <dsp:spPr>
        <a:xfrm>
          <a:off x="71304" y="3628044"/>
          <a:ext cx="1640009" cy="680258"/>
        </a:xfrm>
        <a:prstGeom prst="leftRight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F0C55-F126-4684-9AC0-49290ABD65F6}">
      <dsp:nvSpPr>
        <dsp:cNvPr id="0" name=""/>
        <dsp:cNvSpPr/>
      </dsp:nvSpPr>
      <dsp:spPr>
        <a:xfrm>
          <a:off x="0" y="0"/>
          <a:ext cx="1782619" cy="4535055"/>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1600" b="1" kern="1200" dirty="0">
              <a:latin typeface="Verdana" pitchFamily="34" charset="0"/>
              <a:ea typeface="Verdana" pitchFamily="34" charset="0"/>
              <a:cs typeface="Verdana" pitchFamily="34" charset="0"/>
            </a:rPr>
            <a:t>3.</a:t>
          </a:r>
        </a:p>
        <a:p>
          <a:pPr marL="0" lvl="0" indent="0" algn="ctr" defTabSz="711200">
            <a:lnSpc>
              <a:spcPct val="90000"/>
            </a:lnSpc>
            <a:spcBef>
              <a:spcPct val="0"/>
            </a:spcBef>
            <a:spcAft>
              <a:spcPct val="35000"/>
            </a:spcAft>
            <a:buNone/>
          </a:pPr>
          <a:r>
            <a:rPr lang="lv-LV" sz="1600" b="1" kern="1200" dirty="0" err="1">
              <a:latin typeface="Verdana" pitchFamily="34" charset="0"/>
              <a:ea typeface="Verdana" pitchFamily="34" charset="0"/>
              <a:cs typeface="Verdana" pitchFamily="34" charset="0"/>
            </a:rPr>
            <a:t>Monitoring</a:t>
          </a:r>
          <a:r>
            <a:rPr lang="lv-LV" sz="1600" b="1" kern="1200" dirty="0">
              <a:latin typeface="Verdana" pitchFamily="34" charset="0"/>
              <a:ea typeface="Verdana" pitchFamily="34" charset="0"/>
              <a:cs typeface="Verdana" pitchFamily="34" charset="0"/>
            </a:rPr>
            <a:t> </a:t>
          </a:r>
          <a:r>
            <a:rPr lang="lv-LV" sz="1600" b="1" kern="1200" dirty="0" err="1">
              <a:latin typeface="Verdana" pitchFamily="34" charset="0"/>
              <a:ea typeface="Verdana" pitchFamily="34" charset="0"/>
              <a:cs typeface="Verdana" pitchFamily="34" charset="0"/>
            </a:rPr>
            <a:t>of</a:t>
          </a:r>
          <a:r>
            <a:rPr lang="lv-LV" sz="1600" b="1" kern="1200" dirty="0">
              <a:latin typeface="Verdana" pitchFamily="34" charset="0"/>
              <a:ea typeface="Verdana" pitchFamily="34" charset="0"/>
              <a:cs typeface="Verdana" pitchFamily="34" charset="0"/>
            </a:rPr>
            <a:t> </a:t>
          </a:r>
          <a:r>
            <a:rPr lang="lv-LV" sz="1600" b="1" kern="1200" dirty="0" err="1">
              <a:latin typeface="Verdana" pitchFamily="34" charset="0"/>
              <a:ea typeface="Verdana" pitchFamily="34" charset="0"/>
              <a:cs typeface="Verdana" pitchFamily="34" charset="0"/>
            </a:rPr>
            <a:t>health</a:t>
          </a:r>
          <a:r>
            <a:rPr lang="lv-LV" sz="1600" b="1" kern="1200" dirty="0">
              <a:latin typeface="Verdana" pitchFamily="34" charset="0"/>
              <a:ea typeface="Verdana" pitchFamily="34" charset="0"/>
              <a:cs typeface="Verdana" pitchFamily="34" charset="0"/>
            </a:rPr>
            <a:t> </a:t>
          </a:r>
          <a:r>
            <a:rPr lang="lv-LV" sz="1600" b="1" kern="1200" dirty="0" err="1">
              <a:latin typeface="Verdana" pitchFamily="34" charset="0"/>
              <a:ea typeface="Verdana" pitchFamily="34" charset="0"/>
              <a:cs typeface="Verdana" pitchFamily="34" charset="0"/>
            </a:rPr>
            <a:t>care</a:t>
          </a:r>
          <a:r>
            <a:rPr lang="lv-LV" sz="1600" b="1" kern="1200" dirty="0">
              <a:latin typeface="Verdana" pitchFamily="34" charset="0"/>
              <a:ea typeface="Verdana" pitchFamily="34" charset="0"/>
              <a:cs typeface="Verdana" pitchFamily="34" charset="0"/>
            </a:rPr>
            <a:t> </a:t>
          </a:r>
          <a:r>
            <a:rPr lang="lv-LV" sz="1600" b="1" kern="1200" dirty="0" err="1">
              <a:latin typeface="Verdana" pitchFamily="34" charset="0"/>
              <a:ea typeface="Verdana" pitchFamily="34" charset="0"/>
              <a:cs typeface="Verdana" pitchFamily="34" charset="0"/>
            </a:rPr>
            <a:t>quality</a:t>
          </a:r>
          <a:r>
            <a:rPr lang="lv-LV" sz="1600" b="1" kern="1200" dirty="0">
              <a:latin typeface="Verdana" pitchFamily="34" charset="0"/>
              <a:ea typeface="Verdana" pitchFamily="34" charset="0"/>
              <a:cs typeface="Verdana" pitchFamily="34" charset="0"/>
            </a:rPr>
            <a:t> </a:t>
          </a:r>
          <a:r>
            <a:rPr lang="lv-LV" sz="1600" b="1" kern="1200" dirty="0" err="1">
              <a:latin typeface="Verdana" pitchFamily="34" charset="0"/>
              <a:ea typeface="Verdana" pitchFamily="34" charset="0"/>
              <a:cs typeface="Verdana" pitchFamily="34" charset="0"/>
            </a:rPr>
            <a:t>and</a:t>
          </a:r>
          <a:r>
            <a:rPr lang="lv-LV" sz="1600" b="1" kern="1200" dirty="0">
              <a:latin typeface="Verdana" pitchFamily="34" charset="0"/>
              <a:ea typeface="Verdana" pitchFamily="34" charset="0"/>
              <a:cs typeface="Verdana" pitchFamily="34" charset="0"/>
            </a:rPr>
            <a:t> </a:t>
          </a:r>
          <a:r>
            <a:rPr lang="lv-LV" sz="1600" b="1" kern="1200" dirty="0" err="1">
              <a:latin typeface="Verdana" pitchFamily="34" charset="0"/>
              <a:ea typeface="Verdana" pitchFamily="34" charset="0"/>
              <a:cs typeface="Verdana" pitchFamily="34" charset="0"/>
            </a:rPr>
            <a:t>health</a:t>
          </a:r>
          <a:r>
            <a:rPr lang="lv-LV" sz="1600" b="1" kern="1200" dirty="0">
              <a:latin typeface="Verdana" pitchFamily="34" charset="0"/>
              <a:ea typeface="Verdana" pitchFamily="34" charset="0"/>
              <a:cs typeface="Verdana" pitchFamily="34" charset="0"/>
            </a:rPr>
            <a:t> </a:t>
          </a:r>
          <a:r>
            <a:rPr lang="lv-LV" sz="1600" b="1" kern="1200" dirty="0" err="1">
              <a:latin typeface="Verdana" pitchFamily="34" charset="0"/>
              <a:ea typeface="Verdana" pitchFamily="34" charset="0"/>
              <a:cs typeface="Verdana" pitchFamily="34" charset="0"/>
            </a:rPr>
            <a:t>assessment</a:t>
          </a:r>
          <a:endParaRPr lang="en-US" sz="1600" b="1" kern="1200" dirty="0">
            <a:latin typeface="Verdana" pitchFamily="34" charset="0"/>
            <a:ea typeface="Verdana" pitchFamily="34" charset="0"/>
            <a:cs typeface="Verdana" pitchFamily="34" charset="0"/>
          </a:endParaRPr>
        </a:p>
      </dsp:txBody>
      <dsp:txXfrm>
        <a:off x="0" y="1814022"/>
        <a:ext cx="1782619" cy="1814022"/>
      </dsp:txXfrm>
    </dsp:sp>
    <dsp:sp modelId="{FC64A4EB-035E-4C84-B0B3-08189BCE15C1}">
      <dsp:nvSpPr>
        <dsp:cNvPr id="0" name=""/>
        <dsp:cNvSpPr/>
      </dsp:nvSpPr>
      <dsp:spPr>
        <a:xfrm>
          <a:off x="136222" y="272103"/>
          <a:ext cx="1510173" cy="1510173"/>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9890403-3A6B-4757-BD32-EB7F47FFD78F}">
      <dsp:nvSpPr>
        <dsp:cNvPr id="0" name=""/>
        <dsp:cNvSpPr/>
      </dsp:nvSpPr>
      <dsp:spPr>
        <a:xfrm>
          <a:off x="71304" y="3628044"/>
          <a:ext cx="1640009" cy="680258"/>
        </a:xfrm>
        <a:prstGeom prst="leftRight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F0C55-F126-4684-9AC0-49290ABD65F6}">
      <dsp:nvSpPr>
        <dsp:cNvPr id="0" name=""/>
        <dsp:cNvSpPr/>
      </dsp:nvSpPr>
      <dsp:spPr>
        <a:xfrm>
          <a:off x="0" y="0"/>
          <a:ext cx="1782619" cy="4535055"/>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1600" b="1" kern="1200" dirty="0">
              <a:latin typeface="Verdana" pitchFamily="34" charset="0"/>
              <a:ea typeface="Verdana" pitchFamily="34" charset="0"/>
              <a:cs typeface="Verdana" pitchFamily="34" charset="0"/>
            </a:rPr>
            <a:t>3. </a:t>
          </a:r>
        </a:p>
        <a:p>
          <a:pPr marL="0" lvl="0" indent="0" algn="ctr" defTabSz="711200">
            <a:lnSpc>
              <a:spcPct val="90000"/>
            </a:lnSpc>
            <a:spcBef>
              <a:spcPct val="0"/>
            </a:spcBef>
            <a:spcAft>
              <a:spcPct val="35000"/>
            </a:spcAft>
            <a:buNone/>
          </a:pPr>
          <a:r>
            <a:rPr lang="en-US" sz="1600" b="1" kern="1200" noProof="0" dirty="0">
              <a:latin typeface="Verdana" pitchFamily="34" charset="0"/>
              <a:ea typeface="Verdana" pitchFamily="34" charset="0"/>
              <a:cs typeface="Verdana" pitchFamily="34" charset="0"/>
            </a:rPr>
            <a:t>Control of health care quality and workability expertise</a:t>
          </a:r>
          <a:r>
            <a:rPr lang="lv-LV" sz="1600" b="1" kern="1200" dirty="0">
              <a:latin typeface="Verdana" pitchFamily="34" charset="0"/>
              <a:ea typeface="Verdana" pitchFamily="34" charset="0"/>
              <a:cs typeface="Verdana" pitchFamily="34" charset="0"/>
            </a:rPr>
            <a:t> </a:t>
          </a:r>
        </a:p>
      </dsp:txBody>
      <dsp:txXfrm>
        <a:off x="0" y="1814022"/>
        <a:ext cx="1782619" cy="1814022"/>
      </dsp:txXfrm>
    </dsp:sp>
    <dsp:sp modelId="{FC64A4EB-035E-4C84-B0B3-08189BCE15C1}">
      <dsp:nvSpPr>
        <dsp:cNvPr id="0" name=""/>
        <dsp:cNvSpPr/>
      </dsp:nvSpPr>
      <dsp:spPr>
        <a:xfrm>
          <a:off x="136222" y="272103"/>
          <a:ext cx="1510173" cy="1510173"/>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9890403-3A6B-4757-BD32-EB7F47FFD78F}">
      <dsp:nvSpPr>
        <dsp:cNvPr id="0" name=""/>
        <dsp:cNvSpPr/>
      </dsp:nvSpPr>
      <dsp:spPr>
        <a:xfrm>
          <a:off x="71304" y="3628044"/>
          <a:ext cx="1640009" cy="680258"/>
        </a:xfrm>
        <a:prstGeom prst="leftRight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B8D27-A9F8-41D0-929C-867A00787848}">
      <dsp:nvSpPr>
        <dsp:cNvPr id="0" name=""/>
        <dsp:cNvSpPr/>
      </dsp:nvSpPr>
      <dsp:spPr>
        <a:xfrm>
          <a:off x="0" y="0"/>
          <a:ext cx="1794164" cy="4535055"/>
        </a:xfrm>
        <a:prstGeom prst="roundRect">
          <a:avLst>
            <a:gd name="adj" fmla="val 10000"/>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noProof="0" dirty="0">
              <a:latin typeface="Verdana" pitchFamily="34" charset="0"/>
              <a:ea typeface="Verdana" pitchFamily="34" charset="0"/>
              <a:cs typeface="Verdana" pitchFamily="34" charset="0"/>
            </a:rPr>
            <a:t>4.</a:t>
          </a:r>
        </a:p>
        <a:p>
          <a:pPr marL="0" lvl="0" indent="0" algn="ctr" defTabSz="533400">
            <a:lnSpc>
              <a:spcPct val="90000"/>
            </a:lnSpc>
            <a:spcBef>
              <a:spcPct val="0"/>
            </a:spcBef>
            <a:spcAft>
              <a:spcPct val="35000"/>
            </a:spcAft>
            <a:buNone/>
          </a:pPr>
          <a:r>
            <a:rPr lang="en-US" sz="1200" b="1" kern="1200" noProof="0" dirty="0">
              <a:latin typeface="Verdana" pitchFamily="34" charset="0"/>
              <a:ea typeface="Verdana" pitchFamily="34" charset="0"/>
              <a:cs typeface="Verdana" pitchFamily="34" charset="0"/>
            </a:rPr>
            <a:t>Maintenance of the register of healthcare institutions, medical practitioners and medical treatment support persons</a:t>
          </a:r>
        </a:p>
      </dsp:txBody>
      <dsp:txXfrm>
        <a:off x="0" y="1814022"/>
        <a:ext cx="1794164" cy="1814022"/>
      </dsp:txXfrm>
    </dsp:sp>
    <dsp:sp modelId="{3D6A218A-78AB-43F9-88A9-7D93D8E6B616}">
      <dsp:nvSpPr>
        <dsp:cNvPr id="0" name=""/>
        <dsp:cNvSpPr/>
      </dsp:nvSpPr>
      <dsp:spPr>
        <a:xfrm>
          <a:off x="141995" y="272103"/>
          <a:ext cx="1510173" cy="1510173"/>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9890403-3A6B-4757-BD32-EB7F47FFD78F}">
      <dsp:nvSpPr>
        <dsp:cNvPr id="0" name=""/>
        <dsp:cNvSpPr/>
      </dsp:nvSpPr>
      <dsp:spPr>
        <a:xfrm>
          <a:off x="71766" y="3628044"/>
          <a:ext cx="1650630" cy="680258"/>
        </a:xfrm>
        <a:prstGeom prst="leftRight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B8D27-A9F8-41D0-929C-867A00787848}">
      <dsp:nvSpPr>
        <dsp:cNvPr id="0" name=""/>
        <dsp:cNvSpPr/>
      </dsp:nvSpPr>
      <dsp:spPr>
        <a:xfrm>
          <a:off x="0" y="0"/>
          <a:ext cx="1794164" cy="4535055"/>
        </a:xfrm>
        <a:prstGeom prst="roundRect">
          <a:avLst>
            <a:gd name="adj" fmla="val 10000"/>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lv-LV" sz="1200" b="1" kern="1200" dirty="0">
              <a:latin typeface="Verdana" pitchFamily="34" charset="0"/>
              <a:ea typeface="Verdana" pitchFamily="34" charset="0"/>
              <a:cs typeface="Verdana" pitchFamily="34" charset="0"/>
            </a:rPr>
            <a:t>4.</a:t>
          </a:r>
        </a:p>
        <a:p>
          <a:pPr marL="0" lvl="0" indent="0" algn="ctr" defTabSz="533400">
            <a:lnSpc>
              <a:spcPct val="90000"/>
            </a:lnSpc>
            <a:spcBef>
              <a:spcPct val="0"/>
            </a:spcBef>
            <a:spcAft>
              <a:spcPct val="35000"/>
            </a:spcAft>
            <a:buNone/>
          </a:pPr>
          <a:r>
            <a:rPr lang="en-US" sz="1200" b="1" kern="1200" noProof="0" dirty="0">
              <a:latin typeface="Verdana" pitchFamily="34" charset="0"/>
              <a:ea typeface="Verdana" pitchFamily="34" charset="0"/>
              <a:cs typeface="Verdana" pitchFamily="34" charset="0"/>
            </a:rPr>
            <a:t>Maintenance of the register of </a:t>
          </a:r>
          <a:r>
            <a:rPr lang="en-US" sz="1200" b="1" kern="1200" noProof="0" dirty="0" err="1">
              <a:latin typeface="Verdana" pitchFamily="34" charset="0"/>
              <a:ea typeface="Verdana" pitchFamily="34" charset="0"/>
              <a:cs typeface="Verdana" pitchFamily="34" charset="0"/>
            </a:rPr>
            <a:t>healtcare</a:t>
          </a:r>
          <a:r>
            <a:rPr lang="en-US" sz="1200" b="1" kern="1200" noProof="0" dirty="0">
              <a:latin typeface="Verdana" pitchFamily="34" charset="0"/>
              <a:ea typeface="Verdana" pitchFamily="34" charset="0"/>
              <a:cs typeface="Verdana" pitchFamily="34" charset="0"/>
            </a:rPr>
            <a:t> institutions, medical practitioners and medical treatment support persons</a:t>
          </a:r>
        </a:p>
      </dsp:txBody>
      <dsp:txXfrm>
        <a:off x="0" y="1814022"/>
        <a:ext cx="1794164" cy="1814022"/>
      </dsp:txXfrm>
    </dsp:sp>
    <dsp:sp modelId="{3D6A218A-78AB-43F9-88A9-7D93D8E6B616}">
      <dsp:nvSpPr>
        <dsp:cNvPr id="0" name=""/>
        <dsp:cNvSpPr/>
      </dsp:nvSpPr>
      <dsp:spPr>
        <a:xfrm>
          <a:off x="141995" y="272103"/>
          <a:ext cx="1510173" cy="1510173"/>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9890403-3A6B-4757-BD32-EB7F47FFD78F}">
      <dsp:nvSpPr>
        <dsp:cNvPr id="0" name=""/>
        <dsp:cNvSpPr/>
      </dsp:nvSpPr>
      <dsp:spPr>
        <a:xfrm>
          <a:off x="71766" y="3628044"/>
          <a:ext cx="1650630" cy="680258"/>
        </a:xfrm>
        <a:prstGeom prst="leftRight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55702-DF01-4158-93F6-4BA36DBE0BB3}">
      <dsp:nvSpPr>
        <dsp:cNvPr id="0" name=""/>
        <dsp:cNvSpPr/>
      </dsp:nvSpPr>
      <dsp:spPr>
        <a:xfrm>
          <a:off x="0" y="0"/>
          <a:ext cx="1607128" cy="4535055"/>
        </a:xfrm>
        <a:prstGeom prst="roundRect">
          <a:avLst>
            <a:gd name="adj" fmla="val 10000"/>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lv-LV" sz="1200" b="1" kern="1200" dirty="0">
              <a:latin typeface="Verdana" pitchFamily="34" charset="0"/>
              <a:ea typeface="Verdana" pitchFamily="34" charset="0"/>
              <a:cs typeface="Verdana" pitchFamily="34" charset="0"/>
            </a:rPr>
            <a:t>5.</a:t>
          </a:r>
        </a:p>
        <a:p>
          <a:pPr marL="0" lvl="0" indent="0" algn="ctr" defTabSz="533400">
            <a:lnSpc>
              <a:spcPct val="90000"/>
            </a:lnSpc>
            <a:spcBef>
              <a:spcPct val="0"/>
            </a:spcBef>
            <a:spcAft>
              <a:spcPct val="35000"/>
            </a:spcAft>
            <a:buNone/>
          </a:pPr>
          <a:r>
            <a:rPr lang="en-US" sz="1200" b="1" kern="1200" noProof="0" dirty="0">
              <a:latin typeface="Verdana" pitchFamily="34" charset="0"/>
              <a:ea typeface="Verdana" pitchFamily="34" charset="0"/>
              <a:cs typeface="Verdana" pitchFamily="34" charset="0"/>
            </a:rPr>
            <a:t>Control of distribution of medicinal products</a:t>
          </a:r>
        </a:p>
        <a:p>
          <a:pPr marL="0" lvl="0" indent="0" algn="ctr" defTabSz="533400">
            <a:lnSpc>
              <a:spcPct val="90000"/>
            </a:lnSpc>
            <a:spcBef>
              <a:spcPct val="0"/>
            </a:spcBef>
            <a:spcAft>
              <a:spcPct val="35000"/>
            </a:spcAft>
            <a:buNone/>
          </a:pPr>
          <a:r>
            <a:rPr lang="en-US" sz="1200" b="1" kern="1200" noProof="0" dirty="0">
              <a:latin typeface="Verdana" pitchFamily="34" charset="0"/>
              <a:ea typeface="Verdana" pitchFamily="34" charset="0"/>
              <a:cs typeface="Verdana" pitchFamily="34" charset="0"/>
            </a:rPr>
            <a:t>Control of advertising of medicinal products</a:t>
          </a:r>
          <a:r>
            <a:rPr lang="lv-LV" sz="1200" b="1" kern="1200" dirty="0">
              <a:latin typeface="Verdana" pitchFamily="34" charset="0"/>
              <a:ea typeface="Verdana" pitchFamily="34" charset="0"/>
              <a:cs typeface="Verdana" pitchFamily="34" charset="0"/>
            </a:rPr>
            <a:t> </a:t>
          </a:r>
          <a:endParaRPr lang="en-US" sz="1200" b="1" kern="1200" dirty="0">
            <a:latin typeface="Verdana" pitchFamily="34" charset="0"/>
            <a:ea typeface="Verdana" pitchFamily="34" charset="0"/>
            <a:cs typeface="Verdana" pitchFamily="34" charset="0"/>
          </a:endParaRPr>
        </a:p>
      </dsp:txBody>
      <dsp:txXfrm>
        <a:off x="0" y="1814022"/>
        <a:ext cx="1607128" cy="1814022"/>
      </dsp:txXfrm>
    </dsp:sp>
    <dsp:sp modelId="{3C9ED448-1E0F-4DAD-B96D-EAF7E1CE3FB9}">
      <dsp:nvSpPr>
        <dsp:cNvPr id="0" name=""/>
        <dsp:cNvSpPr/>
      </dsp:nvSpPr>
      <dsp:spPr>
        <a:xfrm>
          <a:off x="48477" y="272103"/>
          <a:ext cx="1510173" cy="1510173"/>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9890403-3A6B-4757-BD32-EB7F47FFD78F}">
      <dsp:nvSpPr>
        <dsp:cNvPr id="0" name=""/>
        <dsp:cNvSpPr/>
      </dsp:nvSpPr>
      <dsp:spPr>
        <a:xfrm>
          <a:off x="64285" y="3628044"/>
          <a:ext cx="1478557" cy="680258"/>
        </a:xfrm>
        <a:prstGeom prst="leftRightArrow">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55702-DF01-4158-93F6-4BA36DBE0BB3}">
      <dsp:nvSpPr>
        <dsp:cNvPr id="0" name=""/>
        <dsp:cNvSpPr/>
      </dsp:nvSpPr>
      <dsp:spPr>
        <a:xfrm>
          <a:off x="0" y="0"/>
          <a:ext cx="1607128" cy="4535055"/>
        </a:xfrm>
        <a:prstGeom prst="roundRect">
          <a:avLst>
            <a:gd name="adj" fmla="val 10000"/>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lv-LV" sz="1200" b="1" kern="1200" dirty="0">
              <a:latin typeface="Verdana" pitchFamily="34" charset="0"/>
              <a:ea typeface="Verdana" pitchFamily="34" charset="0"/>
              <a:cs typeface="Verdana" pitchFamily="34" charset="0"/>
            </a:rPr>
            <a:t>5.</a:t>
          </a:r>
        </a:p>
        <a:p>
          <a:pPr marL="0" lvl="0" indent="0" algn="ctr" defTabSz="533400">
            <a:lnSpc>
              <a:spcPct val="90000"/>
            </a:lnSpc>
            <a:spcBef>
              <a:spcPct val="0"/>
            </a:spcBef>
            <a:spcAft>
              <a:spcPct val="35000"/>
            </a:spcAft>
            <a:buNone/>
          </a:pPr>
          <a:r>
            <a:rPr lang="en-US" sz="1200" b="1" kern="1200" noProof="0" dirty="0">
              <a:latin typeface="Verdana" pitchFamily="34" charset="0"/>
              <a:ea typeface="Verdana" pitchFamily="34" charset="0"/>
              <a:cs typeface="Verdana" pitchFamily="34" charset="0"/>
            </a:rPr>
            <a:t>Control of distribution of medicinal products</a:t>
          </a:r>
        </a:p>
        <a:p>
          <a:pPr marL="0" lvl="0" indent="0" algn="ctr" defTabSz="533400">
            <a:lnSpc>
              <a:spcPct val="90000"/>
            </a:lnSpc>
            <a:spcBef>
              <a:spcPct val="0"/>
            </a:spcBef>
            <a:spcAft>
              <a:spcPct val="35000"/>
            </a:spcAft>
            <a:buNone/>
          </a:pPr>
          <a:r>
            <a:rPr lang="en-US" sz="1200" b="1" kern="1200" noProof="0" dirty="0">
              <a:latin typeface="Verdana" pitchFamily="34" charset="0"/>
              <a:ea typeface="Verdana" pitchFamily="34" charset="0"/>
              <a:cs typeface="Verdana" pitchFamily="34" charset="0"/>
            </a:rPr>
            <a:t>Control of advertising of medicinal products</a:t>
          </a:r>
          <a:r>
            <a:rPr lang="lv-LV" sz="1200" b="1" kern="1200" dirty="0">
              <a:latin typeface="Verdana" pitchFamily="34" charset="0"/>
              <a:ea typeface="Verdana" pitchFamily="34" charset="0"/>
              <a:cs typeface="Verdana" pitchFamily="34" charset="0"/>
            </a:rPr>
            <a:t>  </a:t>
          </a:r>
          <a:endParaRPr lang="en-US" sz="1200" b="1" kern="1200" dirty="0">
            <a:latin typeface="Verdana" pitchFamily="34" charset="0"/>
            <a:ea typeface="Verdana" pitchFamily="34" charset="0"/>
            <a:cs typeface="Verdana" pitchFamily="34" charset="0"/>
          </a:endParaRPr>
        </a:p>
      </dsp:txBody>
      <dsp:txXfrm>
        <a:off x="0" y="1814022"/>
        <a:ext cx="1607128" cy="1814022"/>
      </dsp:txXfrm>
    </dsp:sp>
    <dsp:sp modelId="{3C9ED448-1E0F-4DAD-B96D-EAF7E1CE3FB9}">
      <dsp:nvSpPr>
        <dsp:cNvPr id="0" name=""/>
        <dsp:cNvSpPr/>
      </dsp:nvSpPr>
      <dsp:spPr>
        <a:xfrm>
          <a:off x="48477" y="272103"/>
          <a:ext cx="1510173" cy="1510173"/>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9890403-3A6B-4757-BD32-EB7F47FFD78F}">
      <dsp:nvSpPr>
        <dsp:cNvPr id="0" name=""/>
        <dsp:cNvSpPr/>
      </dsp:nvSpPr>
      <dsp:spPr>
        <a:xfrm>
          <a:off x="64285" y="3628044"/>
          <a:ext cx="1478557" cy="680258"/>
        </a:xfrm>
        <a:prstGeom prst="leftRightArrow">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599DC-09F8-45AA-9A30-E7F459B5D954}">
      <dsp:nvSpPr>
        <dsp:cNvPr id="0" name=""/>
        <dsp:cNvSpPr/>
      </dsp:nvSpPr>
      <dsp:spPr>
        <a:xfrm>
          <a:off x="0" y="0"/>
          <a:ext cx="1640993" cy="459047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lv-LV" sz="1400" b="1" kern="1200" dirty="0">
              <a:latin typeface="Verdana" pitchFamily="34" charset="0"/>
              <a:ea typeface="Verdana" pitchFamily="34" charset="0"/>
              <a:cs typeface="Verdana" pitchFamily="34" charset="0"/>
            </a:rPr>
            <a:t>6. </a:t>
          </a:r>
        </a:p>
        <a:p>
          <a:pPr marL="0" lvl="0" indent="0" algn="ctr" defTabSz="622300">
            <a:lnSpc>
              <a:spcPct val="90000"/>
            </a:lnSpc>
            <a:spcBef>
              <a:spcPct val="0"/>
            </a:spcBef>
            <a:spcAft>
              <a:spcPct val="35000"/>
            </a:spcAft>
            <a:buNone/>
          </a:pPr>
          <a:r>
            <a:rPr lang="en-US" sz="1400" b="1" kern="1200" noProof="0" dirty="0">
              <a:latin typeface="Verdana" pitchFamily="34" charset="0"/>
              <a:ea typeface="Verdana" pitchFamily="34" charset="0"/>
            </a:rPr>
            <a:t>Supervision of high risk objects</a:t>
          </a:r>
          <a:endParaRPr lang="en-US" sz="1400" b="1" kern="1200" noProof="0" dirty="0">
            <a:latin typeface="Verdana" pitchFamily="34" charset="0"/>
            <a:ea typeface="Verdana" pitchFamily="34" charset="0"/>
            <a:cs typeface="Verdana" pitchFamily="34" charset="0"/>
          </a:endParaRPr>
        </a:p>
      </dsp:txBody>
      <dsp:txXfrm>
        <a:off x="0" y="1836189"/>
        <a:ext cx="1640993" cy="1836189"/>
      </dsp:txXfrm>
    </dsp:sp>
    <dsp:sp modelId="{A1D7F47F-195C-4CA2-AB7C-9BCF4DA7F7D2}">
      <dsp:nvSpPr>
        <dsp:cNvPr id="0" name=""/>
        <dsp:cNvSpPr/>
      </dsp:nvSpPr>
      <dsp:spPr>
        <a:xfrm>
          <a:off x="56182" y="275428"/>
          <a:ext cx="1528627" cy="1528627"/>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58D9E75-968D-4324-A762-055C0E6324A2}">
      <dsp:nvSpPr>
        <dsp:cNvPr id="0" name=""/>
        <dsp:cNvSpPr/>
      </dsp:nvSpPr>
      <dsp:spPr>
        <a:xfrm>
          <a:off x="65639" y="3672379"/>
          <a:ext cx="1509713" cy="688571"/>
        </a:xfrm>
        <a:prstGeom prst="lef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599DC-09F8-45AA-9A30-E7F459B5D954}">
      <dsp:nvSpPr>
        <dsp:cNvPr id="0" name=""/>
        <dsp:cNvSpPr/>
      </dsp:nvSpPr>
      <dsp:spPr>
        <a:xfrm>
          <a:off x="1358" y="0"/>
          <a:ext cx="2113420" cy="459047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1600" b="1" kern="1200" dirty="0">
              <a:latin typeface="Verdana" pitchFamily="34" charset="0"/>
              <a:ea typeface="Verdana" pitchFamily="34" charset="0"/>
              <a:cs typeface="Verdana" pitchFamily="34" charset="0"/>
            </a:rPr>
            <a:t>6.</a:t>
          </a:r>
        </a:p>
        <a:p>
          <a:pPr marL="0" lvl="0" indent="0" algn="ctr" defTabSz="711200">
            <a:lnSpc>
              <a:spcPct val="90000"/>
            </a:lnSpc>
            <a:spcBef>
              <a:spcPct val="0"/>
            </a:spcBef>
            <a:spcAft>
              <a:spcPct val="35000"/>
            </a:spcAft>
            <a:buNone/>
          </a:pPr>
          <a:r>
            <a:rPr lang="en-US" sz="1600" b="1" kern="1200" noProof="0" dirty="0">
              <a:latin typeface="Verdana" pitchFamily="34" charset="0"/>
              <a:ea typeface="Verdana" pitchFamily="34" charset="0"/>
            </a:rPr>
            <a:t>Supervision of high risk objects</a:t>
          </a:r>
          <a:endParaRPr lang="lv-LV" sz="1600" b="1" kern="1200" dirty="0">
            <a:latin typeface="Verdana" pitchFamily="34" charset="0"/>
            <a:ea typeface="Verdana" pitchFamily="34" charset="0"/>
            <a:cs typeface="Verdana" pitchFamily="34" charset="0"/>
          </a:endParaRPr>
        </a:p>
      </dsp:txBody>
      <dsp:txXfrm>
        <a:off x="1358" y="1836189"/>
        <a:ext cx="2113420" cy="1836189"/>
      </dsp:txXfrm>
    </dsp:sp>
    <dsp:sp modelId="{A1D7F47F-195C-4CA2-AB7C-9BCF4DA7F7D2}">
      <dsp:nvSpPr>
        <dsp:cNvPr id="0" name=""/>
        <dsp:cNvSpPr/>
      </dsp:nvSpPr>
      <dsp:spPr>
        <a:xfrm>
          <a:off x="293754" y="275428"/>
          <a:ext cx="1528627" cy="1528627"/>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2F91ADFA-5C10-4706-8E8B-AB282E32914D}">
      <dsp:nvSpPr>
        <dsp:cNvPr id="0" name=""/>
        <dsp:cNvSpPr/>
      </dsp:nvSpPr>
      <dsp:spPr>
        <a:xfrm>
          <a:off x="2178181" y="0"/>
          <a:ext cx="2113420" cy="459047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lv-LV" sz="1400" b="1" kern="1200" dirty="0">
            <a:latin typeface="Verdana" pitchFamily="34" charset="0"/>
            <a:ea typeface="Verdana" pitchFamily="34" charset="0"/>
            <a:cs typeface="Verdana" pitchFamily="34" charset="0"/>
          </a:endParaRPr>
        </a:p>
        <a:p>
          <a:pPr marL="0" lvl="0" indent="0" algn="ctr" defTabSz="622300">
            <a:lnSpc>
              <a:spcPct val="90000"/>
            </a:lnSpc>
            <a:spcBef>
              <a:spcPct val="0"/>
            </a:spcBef>
            <a:spcAft>
              <a:spcPct val="35000"/>
            </a:spcAft>
            <a:buNone/>
          </a:pPr>
          <a:r>
            <a:rPr lang="lv-LV" sz="1600" b="1" kern="1200" dirty="0">
              <a:latin typeface="Verdana" pitchFamily="34" charset="0"/>
              <a:ea typeface="Verdana" pitchFamily="34" charset="0"/>
              <a:cs typeface="Verdana" pitchFamily="34" charset="0"/>
            </a:rPr>
            <a:t>7. </a:t>
          </a:r>
        </a:p>
        <a:p>
          <a:pPr marL="0" lvl="0" indent="0" algn="ctr" defTabSz="622300">
            <a:lnSpc>
              <a:spcPct val="90000"/>
            </a:lnSpc>
            <a:spcBef>
              <a:spcPct val="0"/>
            </a:spcBef>
            <a:spcAft>
              <a:spcPct val="35000"/>
            </a:spcAft>
            <a:buNone/>
          </a:pPr>
          <a:r>
            <a:rPr lang="en-US" sz="1600" b="1" kern="1200" noProof="0" dirty="0">
              <a:latin typeface="Verdana" pitchFamily="34" charset="0"/>
              <a:ea typeface="Verdana" pitchFamily="34" charset="0"/>
              <a:cs typeface="Verdana" pitchFamily="34" charset="0"/>
            </a:rPr>
            <a:t>Supervision of factors potentially affecting the health of the population</a:t>
          </a:r>
        </a:p>
      </dsp:txBody>
      <dsp:txXfrm>
        <a:off x="2178181" y="1836189"/>
        <a:ext cx="2113420" cy="1836189"/>
      </dsp:txXfrm>
    </dsp:sp>
    <dsp:sp modelId="{6858E4D6-D524-46D7-AAC0-F09989B2221A}">
      <dsp:nvSpPr>
        <dsp:cNvPr id="0" name=""/>
        <dsp:cNvSpPr/>
      </dsp:nvSpPr>
      <dsp:spPr>
        <a:xfrm>
          <a:off x="2470578" y="275428"/>
          <a:ext cx="1528627" cy="1528627"/>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E2400259-D328-4DD3-82C3-ED5D7A8FC5EE}">
      <dsp:nvSpPr>
        <dsp:cNvPr id="0" name=""/>
        <dsp:cNvSpPr/>
      </dsp:nvSpPr>
      <dsp:spPr>
        <a:xfrm>
          <a:off x="4355004" y="0"/>
          <a:ext cx="2113420" cy="459047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lv-LV" sz="1300" b="1" kern="1200" dirty="0">
            <a:latin typeface="Verdana" pitchFamily="34" charset="0"/>
            <a:ea typeface="Verdana" pitchFamily="34" charset="0"/>
            <a:cs typeface="Verdana" pitchFamily="34" charset="0"/>
          </a:endParaRPr>
        </a:p>
        <a:p>
          <a:pPr marL="0" lvl="0" indent="0" algn="ctr" defTabSz="577850">
            <a:lnSpc>
              <a:spcPct val="90000"/>
            </a:lnSpc>
            <a:spcBef>
              <a:spcPct val="0"/>
            </a:spcBef>
            <a:spcAft>
              <a:spcPct val="35000"/>
            </a:spcAft>
            <a:buNone/>
          </a:pPr>
          <a:endParaRPr lang="lv-LV" sz="1300" b="1" kern="1200" dirty="0">
            <a:latin typeface="Verdana" pitchFamily="34" charset="0"/>
            <a:ea typeface="Verdana" pitchFamily="34" charset="0"/>
            <a:cs typeface="Verdana" pitchFamily="34" charset="0"/>
          </a:endParaRPr>
        </a:p>
        <a:p>
          <a:pPr marL="0" lvl="0" indent="0" algn="ctr" defTabSz="577850">
            <a:lnSpc>
              <a:spcPct val="90000"/>
            </a:lnSpc>
            <a:spcBef>
              <a:spcPct val="0"/>
            </a:spcBef>
            <a:spcAft>
              <a:spcPct val="35000"/>
            </a:spcAft>
            <a:buNone/>
          </a:pPr>
          <a:endParaRPr lang="lv-LV" sz="1300" b="1" kern="1200" dirty="0">
            <a:latin typeface="Verdana" pitchFamily="34" charset="0"/>
            <a:ea typeface="Verdana" pitchFamily="34" charset="0"/>
            <a:cs typeface="Verdana" pitchFamily="34" charset="0"/>
          </a:endParaRPr>
        </a:p>
        <a:p>
          <a:pPr marL="0" lvl="0" indent="0" algn="ctr" defTabSz="577850">
            <a:lnSpc>
              <a:spcPct val="90000"/>
            </a:lnSpc>
            <a:spcBef>
              <a:spcPct val="0"/>
            </a:spcBef>
            <a:spcAft>
              <a:spcPct val="35000"/>
            </a:spcAft>
            <a:buNone/>
          </a:pPr>
          <a:r>
            <a:rPr lang="lv-LV" sz="1400" b="1" kern="1200" dirty="0">
              <a:latin typeface="Verdana" pitchFamily="34" charset="0"/>
              <a:ea typeface="Verdana" pitchFamily="34" charset="0"/>
              <a:cs typeface="Verdana" pitchFamily="34" charset="0"/>
            </a:rPr>
            <a:t>8.</a:t>
          </a:r>
        </a:p>
        <a:p>
          <a:pPr marL="0" lvl="0" indent="0" algn="ctr" defTabSz="577850">
            <a:lnSpc>
              <a:spcPct val="90000"/>
            </a:lnSpc>
            <a:spcBef>
              <a:spcPct val="0"/>
            </a:spcBef>
            <a:spcAft>
              <a:spcPct val="35000"/>
            </a:spcAft>
            <a:buNone/>
          </a:pPr>
          <a:r>
            <a:rPr lang="en-US" sz="1400" b="1" kern="1200" noProof="0" dirty="0">
              <a:latin typeface="Verdana" pitchFamily="34" charset="0"/>
              <a:ea typeface="Verdana" pitchFamily="34" charset="0"/>
              <a:cs typeface="Verdana" pitchFamily="34" charset="0"/>
            </a:rPr>
            <a:t>Monitoring of chemical substances, chemical mixtures, cosmetics, tobacco products, electronic cigarettes in the market</a:t>
          </a:r>
        </a:p>
      </dsp:txBody>
      <dsp:txXfrm>
        <a:off x="4355004" y="1836189"/>
        <a:ext cx="2113420" cy="1836189"/>
      </dsp:txXfrm>
    </dsp:sp>
    <dsp:sp modelId="{AEBE3D40-650A-4D2A-BEC1-D09DDB749242}">
      <dsp:nvSpPr>
        <dsp:cNvPr id="0" name=""/>
        <dsp:cNvSpPr/>
      </dsp:nvSpPr>
      <dsp:spPr>
        <a:xfrm>
          <a:off x="4647401" y="275428"/>
          <a:ext cx="1528627" cy="1528627"/>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58D9E75-968D-4324-A762-055C0E6324A2}">
      <dsp:nvSpPr>
        <dsp:cNvPr id="0" name=""/>
        <dsp:cNvSpPr/>
      </dsp:nvSpPr>
      <dsp:spPr>
        <a:xfrm>
          <a:off x="258791" y="3672379"/>
          <a:ext cx="5952201" cy="688571"/>
        </a:xfrm>
        <a:prstGeom prst="lef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599DC-09F8-45AA-9A30-E7F459B5D954}">
      <dsp:nvSpPr>
        <dsp:cNvPr id="0" name=""/>
        <dsp:cNvSpPr/>
      </dsp:nvSpPr>
      <dsp:spPr>
        <a:xfrm>
          <a:off x="0" y="0"/>
          <a:ext cx="1640993" cy="459047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lv-LV" sz="1400" b="1" kern="1200" dirty="0">
              <a:latin typeface="Verdana" pitchFamily="34" charset="0"/>
              <a:ea typeface="Verdana" pitchFamily="34" charset="0"/>
              <a:cs typeface="Verdana" pitchFamily="34" charset="0"/>
            </a:rPr>
            <a:t>6. </a:t>
          </a:r>
        </a:p>
        <a:p>
          <a:pPr marL="0" lvl="0" indent="0" algn="ctr" defTabSz="622300">
            <a:lnSpc>
              <a:spcPct val="90000"/>
            </a:lnSpc>
            <a:spcBef>
              <a:spcPct val="0"/>
            </a:spcBef>
            <a:spcAft>
              <a:spcPct val="35000"/>
            </a:spcAft>
            <a:buNone/>
          </a:pPr>
          <a:r>
            <a:rPr lang="en-US" sz="1400" b="1" kern="1200" noProof="0" dirty="0">
              <a:latin typeface="Verdana" pitchFamily="34" charset="0"/>
              <a:ea typeface="Verdana" pitchFamily="34" charset="0"/>
            </a:rPr>
            <a:t>Supervision of high risk objects</a:t>
          </a:r>
          <a:endParaRPr lang="en-US" sz="1400" b="1" kern="1200" noProof="0" dirty="0">
            <a:latin typeface="Verdana" pitchFamily="34" charset="0"/>
            <a:ea typeface="Verdana" pitchFamily="34" charset="0"/>
            <a:cs typeface="Verdana" pitchFamily="34" charset="0"/>
          </a:endParaRPr>
        </a:p>
      </dsp:txBody>
      <dsp:txXfrm>
        <a:off x="0" y="1836189"/>
        <a:ext cx="1640993" cy="1836189"/>
      </dsp:txXfrm>
    </dsp:sp>
    <dsp:sp modelId="{A1D7F47F-195C-4CA2-AB7C-9BCF4DA7F7D2}">
      <dsp:nvSpPr>
        <dsp:cNvPr id="0" name=""/>
        <dsp:cNvSpPr/>
      </dsp:nvSpPr>
      <dsp:spPr>
        <a:xfrm>
          <a:off x="56182" y="275428"/>
          <a:ext cx="1528627" cy="1528627"/>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58D9E75-968D-4324-A762-055C0E6324A2}">
      <dsp:nvSpPr>
        <dsp:cNvPr id="0" name=""/>
        <dsp:cNvSpPr/>
      </dsp:nvSpPr>
      <dsp:spPr>
        <a:xfrm>
          <a:off x="65639" y="3672379"/>
          <a:ext cx="1509713" cy="688571"/>
        </a:xfrm>
        <a:prstGeom prst="lef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1ADFA-5C10-4706-8E8B-AB282E32914D}">
      <dsp:nvSpPr>
        <dsp:cNvPr id="0" name=""/>
        <dsp:cNvSpPr/>
      </dsp:nvSpPr>
      <dsp:spPr>
        <a:xfrm>
          <a:off x="0" y="0"/>
          <a:ext cx="1763013" cy="4618182"/>
        </a:xfrm>
        <a:prstGeom prst="roundRect">
          <a:avLst>
            <a:gd name="adj" fmla="val 10000"/>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lv-LV" sz="1400" b="1" kern="1200" dirty="0">
              <a:latin typeface="Verdana" pitchFamily="34" charset="0"/>
              <a:ea typeface="Verdana" pitchFamily="34" charset="0"/>
              <a:cs typeface="Verdana" pitchFamily="34" charset="0"/>
            </a:rPr>
            <a:t>7. </a:t>
          </a:r>
        </a:p>
        <a:p>
          <a:pPr marL="0" lvl="0" indent="0" algn="ctr" defTabSz="622300">
            <a:lnSpc>
              <a:spcPct val="90000"/>
            </a:lnSpc>
            <a:spcBef>
              <a:spcPct val="0"/>
            </a:spcBef>
            <a:spcAft>
              <a:spcPct val="35000"/>
            </a:spcAft>
            <a:buNone/>
          </a:pPr>
          <a:r>
            <a:rPr lang="en-US" sz="1400" b="1" kern="1200" dirty="0">
              <a:latin typeface="Verdana" pitchFamily="34" charset="0"/>
              <a:ea typeface="Verdana" pitchFamily="34" charset="0"/>
              <a:cs typeface="Verdana" pitchFamily="34" charset="0"/>
            </a:rPr>
            <a:t>Supervision of environmental factors affecting public health</a:t>
          </a:r>
          <a:r>
            <a:rPr lang="lv-LV" sz="1400" b="1" kern="1200" dirty="0">
              <a:latin typeface="Verdana" pitchFamily="34" charset="0"/>
              <a:ea typeface="Verdana" pitchFamily="34" charset="0"/>
              <a:cs typeface="Verdana" pitchFamily="34" charset="0"/>
            </a:rPr>
            <a:t> </a:t>
          </a:r>
          <a:endParaRPr lang="en-US" sz="1400" b="1" kern="1200" dirty="0">
            <a:latin typeface="Verdana" pitchFamily="34" charset="0"/>
            <a:ea typeface="Verdana" pitchFamily="34" charset="0"/>
            <a:cs typeface="Verdana" pitchFamily="34" charset="0"/>
          </a:endParaRPr>
        </a:p>
      </dsp:txBody>
      <dsp:txXfrm>
        <a:off x="0" y="1847272"/>
        <a:ext cx="1763013" cy="1847272"/>
      </dsp:txXfrm>
    </dsp:sp>
    <dsp:sp modelId="{6858E4D6-D524-46D7-AAC0-F09989B2221A}">
      <dsp:nvSpPr>
        <dsp:cNvPr id="0" name=""/>
        <dsp:cNvSpPr/>
      </dsp:nvSpPr>
      <dsp:spPr>
        <a:xfrm>
          <a:off x="112579" y="277090"/>
          <a:ext cx="1537854" cy="1537854"/>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58D9E75-968D-4324-A762-055C0E6324A2}">
      <dsp:nvSpPr>
        <dsp:cNvPr id="0" name=""/>
        <dsp:cNvSpPr/>
      </dsp:nvSpPr>
      <dsp:spPr>
        <a:xfrm>
          <a:off x="70520" y="3694545"/>
          <a:ext cx="1621971" cy="692727"/>
        </a:xfrm>
        <a:prstGeom prst="leftRightArrow">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1ADFA-5C10-4706-8E8B-AB282E32914D}">
      <dsp:nvSpPr>
        <dsp:cNvPr id="0" name=""/>
        <dsp:cNvSpPr/>
      </dsp:nvSpPr>
      <dsp:spPr>
        <a:xfrm>
          <a:off x="0" y="0"/>
          <a:ext cx="1771639" cy="4618182"/>
        </a:xfrm>
        <a:prstGeom prst="roundRect">
          <a:avLst>
            <a:gd name="adj" fmla="val 10000"/>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lv-LV" sz="1400" b="1" kern="1200" dirty="0">
              <a:latin typeface="Verdana" pitchFamily="34" charset="0"/>
              <a:ea typeface="Verdana" pitchFamily="34" charset="0"/>
              <a:cs typeface="Verdana" pitchFamily="34" charset="0"/>
            </a:rPr>
            <a:t>7. </a:t>
          </a:r>
        </a:p>
        <a:p>
          <a:pPr marL="0" lvl="0" indent="0" algn="ctr" defTabSz="622300">
            <a:lnSpc>
              <a:spcPct val="90000"/>
            </a:lnSpc>
            <a:spcBef>
              <a:spcPct val="0"/>
            </a:spcBef>
            <a:spcAft>
              <a:spcPct val="35000"/>
            </a:spcAft>
            <a:buNone/>
          </a:pPr>
          <a:r>
            <a:rPr lang="en-US" sz="1400" b="1" kern="1200" dirty="0">
              <a:latin typeface="Verdana" pitchFamily="34" charset="0"/>
              <a:ea typeface="Verdana" pitchFamily="34" charset="0"/>
              <a:cs typeface="Verdana" pitchFamily="34" charset="0"/>
            </a:rPr>
            <a:t>Supervision of environmental factors affecting public health</a:t>
          </a:r>
        </a:p>
      </dsp:txBody>
      <dsp:txXfrm>
        <a:off x="0" y="1847272"/>
        <a:ext cx="1771639" cy="1847272"/>
      </dsp:txXfrm>
    </dsp:sp>
    <dsp:sp modelId="{6858E4D6-D524-46D7-AAC0-F09989B2221A}">
      <dsp:nvSpPr>
        <dsp:cNvPr id="0" name=""/>
        <dsp:cNvSpPr/>
      </dsp:nvSpPr>
      <dsp:spPr>
        <a:xfrm>
          <a:off x="116892" y="277090"/>
          <a:ext cx="1537854" cy="1537854"/>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58D9E75-968D-4324-A762-055C0E6324A2}">
      <dsp:nvSpPr>
        <dsp:cNvPr id="0" name=""/>
        <dsp:cNvSpPr/>
      </dsp:nvSpPr>
      <dsp:spPr>
        <a:xfrm>
          <a:off x="70865" y="3694545"/>
          <a:ext cx="1629907" cy="692727"/>
        </a:xfrm>
        <a:prstGeom prst="leftRightArrow">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1ADFA-5C10-4706-8E8B-AB282E32914D}">
      <dsp:nvSpPr>
        <dsp:cNvPr id="0" name=""/>
        <dsp:cNvSpPr/>
      </dsp:nvSpPr>
      <dsp:spPr>
        <a:xfrm>
          <a:off x="0" y="0"/>
          <a:ext cx="1867189" cy="4618182"/>
        </a:xfrm>
        <a:prstGeom prst="roundRect">
          <a:avLst>
            <a:gd name="adj" fmla="val 10000"/>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lv-LV" sz="1400" b="1" kern="1200" dirty="0">
              <a:latin typeface="Verdana" pitchFamily="34" charset="0"/>
              <a:ea typeface="Verdana" pitchFamily="34" charset="0"/>
              <a:cs typeface="Verdana" pitchFamily="34" charset="0"/>
            </a:rPr>
            <a:t>7. </a:t>
          </a:r>
        </a:p>
        <a:p>
          <a:pPr marL="0" lvl="0" indent="0" algn="ctr" defTabSz="622300">
            <a:lnSpc>
              <a:spcPct val="90000"/>
            </a:lnSpc>
            <a:spcBef>
              <a:spcPct val="0"/>
            </a:spcBef>
            <a:spcAft>
              <a:spcPct val="35000"/>
            </a:spcAft>
            <a:buNone/>
          </a:pPr>
          <a:r>
            <a:rPr lang="en-US" sz="1400" b="1" kern="1200" dirty="0">
              <a:latin typeface="Verdana" pitchFamily="34" charset="0"/>
              <a:ea typeface="Verdana" pitchFamily="34" charset="0"/>
              <a:cs typeface="Verdana" pitchFamily="34" charset="0"/>
            </a:rPr>
            <a:t>Supervision of environmental factors affecting public health</a:t>
          </a:r>
          <a:r>
            <a:rPr lang="lv-LV" sz="1400" b="1" kern="1200" dirty="0">
              <a:latin typeface="Verdana" pitchFamily="34" charset="0"/>
              <a:ea typeface="Verdana" pitchFamily="34" charset="0"/>
              <a:cs typeface="Verdana" pitchFamily="34" charset="0"/>
            </a:rPr>
            <a:t> </a:t>
          </a:r>
          <a:endParaRPr lang="en-US" sz="1400" b="1" kern="1200" dirty="0">
            <a:latin typeface="Verdana" pitchFamily="34" charset="0"/>
            <a:ea typeface="Verdana" pitchFamily="34" charset="0"/>
            <a:cs typeface="Verdana" pitchFamily="34" charset="0"/>
          </a:endParaRPr>
        </a:p>
      </dsp:txBody>
      <dsp:txXfrm>
        <a:off x="0" y="1847272"/>
        <a:ext cx="1867189" cy="1847272"/>
      </dsp:txXfrm>
    </dsp:sp>
    <dsp:sp modelId="{6858E4D6-D524-46D7-AAC0-F09989B2221A}">
      <dsp:nvSpPr>
        <dsp:cNvPr id="0" name=""/>
        <dsp:cNvSpPr/>
      </dsp:nvSpPr>
      <dsp:spPr>
        <a:xfrm>
          <a:off x="164667" y="277090"/>
          <a:ext cx="1537854" cy="1537854"/>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58D9E75-968D-4324-A762-055C0E6324A2}">
      <dsp:nvSpPr>
        <dsp:cNvPr id="0" name=""/>
        <dsp:cNvSpPr/>
      </dsp:nvSpPr>
      <dsp:spPr>
        <a:xfrm>
          <a:off x="74687" y="3694545"/>
          <a:ext cx="1717813" cy="692727"/>
        </a:xfrm>
        <a:prstGeom prst="leftRightArrow">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00259-D328-4DD3-82C3-ED5D7A8FC5EE}">
      <dsp:nvSpPr>
        <dsp:cNvPr id="0" name=""/>
        <dsp:cNvSpPr/>
      </dsp:nvSpPr>
      <dsp:spPr>
        <a:xfrm>
          <a:off x="0" y="0"/>
          <a:ext cx="1699491" cy="4590474"/>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lv-LV" sz="1300" b="1" kern="1200" dirty="0">
              <a:latin typeface="Verdana" pitchFamily="34" charset="0"/>
              <a:ea typeface="Verdana" pitchFamily="34" charset="0"/>
              <a:cs typeface="Verdana" pitchFamily="34" charset="0"/>
            </a:rPr>
            <a:t>8.</a:t>
          </a:r>
        </a:p>
        <a:p>
          <a:pPr marL="0" lvl="0" indent="0" algn="ctr" defTabSz="577850">
            <a:lnSpc>
              <a:spcPct val="90000"/>
            </a:lnSpc>
            <a:spcBef>
              <a:spcPct val="0"/>
            </a:spcBef>
            <a:spcAft>
              <a:spcPct val="35000"/>
            </a:spcAft>
            <a:buNone/>
          </a:pPr>
          <a:r>
            <a:rPr lang="en-US" sz="1300" b="1" kern="1200" noProof="0" dirty="0">
              <a:latin typeface="Verdana" pitchFamily="34" charset="0"/>
              <a:ea typeface="Verdana" pitchFamily="34" charset="0"/>
              <a:cs typeface="Verdana" pitchFamily="34" charset="0"/>
            </a:rPr>
            <a:t>Control of chemical substances, chemical mixtures, cosmetics, tobacco products, electronic cigarettes</a:t>
          </a:r>
        </a:p>
      </dsp:txBody>
      <dsp:txXfrm>
        <a:off x="0" y="1836189"/>
        <a:ext cx="1699491" cy="1836189"/>
      </dsp:txXfrm>
    </dsp:sp>
    <dsp:sp modelId="{AEBE3D40-650A-4D2A-BEC1-D09DDB749242}">
      <dsp:nvSpPr>
        <dsp:cNvPr id="0" name=""/>
        <dsp:cNvSpPr/>
      </dsp:nvSpPr>
      <dsp:spPr>
        <a:xfrm>
          <a:off x="0" y="0"/>
          <a:ext cx="1528627" cy="1528627"/>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58D9E75-968D-4324-A762-055C0E6324A2}">
      <dsp:nvSpPr>
        <dsp:cNvPr id="0" name=""/>
        <dsp:cNvSpPr/>
      </dsp:nvSpPr>
      <dsp:spPr>
        <a:xfrm>
          <a:off x="0" y="3969322"/>
          <a:ext cx="1563531" cy="408715"/>
        </a:xfrm>
        <a:prstGeom prst="leftRight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00259-D328-4DD3-82C3-ED5D7A8FC5EE}">
      <dsp:nvSpPr>
        <dsp:cNvPr id="0" name=""/>
        <dsp:cNvSpPr/>
      </dsp:nvSpPr>
      <dsp:spPr>
        <a:xfrm>
          <a:off x="0" y="0"/>
          <a:ext cx="1699491" cy="4590474"/>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lv-LV" sz="1300" b="1" kern="1200" dirty="0">
              <a:latin typeface="Verdana" pitchFamily="34" charset="0"/>
              <a:ea typeface="Verdana" pitchFamily="34" charset="0"/>
              <a:cs typeface="Verdana" pitchFamily="34" charset="0"/>
            </a:rPr>
            <a:t>8.</a:t>
          </a:r>
        </a:p>
        <a:p>
          <a:pPr marL="0" lvl="0" indent="0" algn="ctr" defTabSz="577850">
            <a:lnSpc>
              <a:spcPct val="90000"/>
            </a:lnSpc>
            <a:spcBef>
              <a:spcPct val="0"/>
            </a:spcBef>
            <a:spcAft>
              <a:spcPct val="35000"/>
            </a:spcAft>
            <a:buNone/>
          </a:pPr>
          <a:r>
            <a:rPr lang="en-US" sz="1300" b="1" kern="1200" noProof="0" dirty="0">
              <a:latin typeface="Verdana" pitchFamily="34" charset="0"/>
              <a:ea typeface="Verdana" pitchFamily="34" charset="0"/>
              <a:cs typeface="Verdana" pitchFamily="34" charset="0"/>
            </a:rPr>
            <a:t>Control of chemical </a:t>
          </a:r>
          <a:r>
            <a:rPr lang="en-US" sz="1300" b="1" kern="1200" noProof="0" dirty="0" err="1">
              <a:latin typeface="Verdana" pitchFamily="34" charset="0"/>
              <a:ea typeface="Verdana" pitchFamily="34" charset="0"/>
              <a:cs typeface="Verdana" pitchFamily="34" charset="0"/>
            </a:rPr>
            <a:t>cubstances</a:t>
          </a:r>
          <a:r>
            <a:rPr lang="en-US" sz="1300" b="1" kern="1200" noProof="0" dirty="0">
              <a:latin typeface="Verdana" pitchFamily="34" charset="0"/>
              <a:ea typeface="Verdana" pitchFamily="34" charset="0"/>
              <a:cs typeface="Verdana" pitchFamily="34" charset="0"/>
            </a:rPr>
            <a:t>, chemical mixtures, cosmetics, tobacco products, electronic cigarettes</a:t>
          </a:r>
        </a:p>
      </dsp:txBody>
      <dsp:txXfrm>
        <a:off x="0" y="1836189"/>
        <a:ext cx="1699491" cy="1836189"/>
      </dsp:txXfrm>
    </dsp:sp>
    <dsp:sp modelId="{AEBE3D40-650A-4D2A-BEC1-D09DDB749242}">
      <dsp:nvSpPr>
        <dsp:cNvPr id="0" name=""/>
        <dsp:cNvSpPr/>
      </dsp:nvSpPr>
      <dsp:spPr>
        <a:xfrm>
          <a:off x="0" y="0"/>
          <a:ext cx="1528627" cy="1528627"/>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58D9E75-968D-4324-A762-055C0E6324A2}">
      <dsp:nvSpPr>
        <dsp:cNvPr id="0" name=""/>
        <dsp:cNvSpPr/>
      </dsp:nvSpPr>
      <dsp:spPr>
        <a:xfrm>
          <a:off x="0" y="3969322"/>
          <a:ext cx="1563531" cy="408715"/>
        </a:xfrm>
        <a:prstGeom prst="leftRight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4C299-678F-400F-BE87-925956A787A1}">
      <dsp:nvSpPr>
        <dsp:cNvPr id="0" name=""/>
        <dsp:cNvSpPr/>
      </dsp:nvSpPr>
      <dsp:spPr>
        <a:xfrm>
          <a:off x="2352" y="35066"/>
          <a:ext cx="1866584" cy="156326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22275">
            <a:lnSpc>
              <a:spcPct val="90000"/>
            </a:lnSpc>
            <a:spcBef>
              <a:spcPct val="0"/>
            </a:spcBef>
            <a:spcAft>
              <a:spcPct val="35000"/>
            </a:spcAft>
            <a:buNone/>
          </a:pPr>
          <a:r>
            <a:rPr lang="lv-LV" sz="950" b="1" kern="1200">
              <a:solidFill>
                <a:schemeClr val="tx1"/>
              </a:solidFill>
              <a:latin typeface="Verdana" pitchFamily="34" charset="0"/>
              <a:ea typeface="Verdana" pitchFamily="34" charset="0"/>
              <a:cs typeface="Verdana" pitchFamily="34" charset="0"/>
            </a:rPr>
            <a:t>Recruiting employees.</a:t>
          </a:r>
        </a:p>
        <a:p>
          <a:pPr marL="0" lvl="0" indent="0" algn="ctr" defTabSz="422275">
            <a:lnSpc>
              <a:spcPct val="90000"/>
            </a:lnSpc>
            <a:spcBef>
              <a:spcPct val="0"/>
            </a:spcBef>
            <a:spcAft>
              <a:spcPct val="35000"/>
            </a:spcAft>
            <a:buNone/>
          </a:pPr>
          <a:r>
            <a:rPr lang="lv-LV" sz="950" b="1" kern="1200">
              <a:solidFill>
                <a:schemeClr val="tx1"/>
              </a:solidFill>
              <a:latin typeface="Verdana" pitchFamily="34" charset="0"/>
              <a:ea typeface="Verdana" pitchFamily="34" charset="0"/>
              <a:cs typeface="Verdana" pitchFamily="34" charset="0"/>
            </a:rPr>
            <a:t>Training employees.</a:t>
          </a:r>
        </a:p>
        <a:p>
          <a:pPr marL="0" lvl="0" indent="0" algn="ctr" defTabSz="422275">
            <a:lnSpc>
              <a:spcPct val="90000"/>
            </a:lnSpc>
            <a:spcBef>
              <a:spcPct val="0"/>
            </a:spcBef>
            <a:spcAft>
              <a:spcPct val="35000"/>
            </a:spcAft>
            <a:buNone/>
          </a:pPr>
          <a:r>
            <a:rPr lang="lv-LV" sz="950" b="1" kern="1200">
              <a:solidFill>
                <a:schemeClr val="tx1"/>
              </a:solidFill>
              <a:latin typeface="Verdana" pitchFamily="34" charset="0"/>
              <a:ea typeface="Verdana" pitchFamily="34" charset="0"/>
              <a:cs typeface="Verdana" pitchFamily="34" charset="0"/>
            </a:rPr>
            <a:t>Collective bargaining.</a:t>
          </a:r>
          <a:endParaRPr lang="en-US" sz="950" b="1" kern="1200" dirty="0">
            <a:solidFill>
              <a:schemeClr val="tx1"/>
            </a:solidFill>
          </a:endParaRPr>
        </a:p>
      </dsp:txBody>
      <dsp:txXfrm>
        <a:off x="2352" y="35066"/>
        <a:ext cx="1866584" cy="1563260"/>
      </dsp:txXfrm>
    </dsp:sp>
    <dsp:sp modelId="{C8DD16E3-216E-4751-86CA-E4BE01BAA27E}">
      <dsp:nvSpPr>
        <dsp:cNvPr id="0" name=""/>
        <dsp:cNvSpPr/>
      </dsp:nvSpPr>
      <dsp:spPr>
        <a:xfrm>
          <a:off x="2055595" y="16598"/>
          <a:ext cx="1866584" cy="1600196"/>
        </a:xfrm>
        <a:prstGeom prst="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22275">
            <a:lnSpc>
              <a:spcPct val="90000"/>
            </a:lnSpc>
            <a:spcBef>
              <a:spcPct val="0"/>
            </a:spcBef>
            <a:spcAft>
              <a:spcPct val="35000"/>
            </a:spcAft>
            <a:buNone/>
          </a:pPr>
          <a:r>
            <a:rPr lang="lv-LV" sz="950" b="1" kern="1200">
              <a:solidFill>
                <a:schemeClr val="tx1"/>
              </a:solidFill>
              <a:latin typeface="Verdana" pitchFamily="34" charset="0"/>
              <a:ea typeface="Verdana" pitchFamily="34" charset="0"/>
              <a:cs typeface="Verdana" pitchFamily="34" charset="0"/>
            </a:rPr>
            <a:t>Strategic planning.</a:t>
          </a:r>
        </a:p>
        <a:p>
          <a:pPr marL="0" lvl="0" indent="0" algn="ctr" defTabSz="422275">
            <a:lnSpc>
              <a:spcPct val="90000"/>
            </a:lnSpc>
            <a:spcBef>
              <a:spcPct val="0"/>
            </a:spcBef>
            <a:spcAft>
              <a:spcPct val="35000"/>
            </a:spcAft>
            <a:buNone/>
          </a:pPr>
          <a:r>
            <a:rPr lang="lv-LV" sz="950" b="1" kern="1200">
              <a:solidFill>
                <a:schemeClr val="tx1"/>
              </a:solidFill>
              <a:latin typeface="Verdana" pitchFamily="34" charset="0"/>
              <a:ea typeface="Verdana" pitchFamily="34" charset="0"/>
              <a:cs typeface="Verdana" pitchFamily="34" charset="0"/>
            </a:rPr>
            <a:t>Communication and public relations strategy.</a:t>
          </a:r>
        </a:p>
        <a:p>
          <a:pPr marL="0" lvl="0" indent="0" algn="ctr" defTabSz="422275">
            <a:lnSpc>
              <a:spcPct val="90000"/>
            </a:lnSpc>
            <a:spcBef>
              <a:spcPct val="0"/>
            </a:spcBef>
            <a:spcAft>
              <a:spcPct val="35000"/>
            </a:spcAft>
            <a:buNone/>
          </a:pPr>
          <a:r>
            <a:rPr lang="lv-LV" sz="950" b="1" kern="1200">
              <a:solidFill>
                <a:schemeClr val="tx1"/>
              </a:solidFill>
              <a:latin typeface="Verdana" pitchFamily="34" charset="0"/>
              <a:ea typeface="Verdana" pitchFamily="34" charset="0"/>
              <a:cs typeface="Verdana" pitchFamily="34" charset="0"/>
            </a:rPr>
            <a:t>Cooperation with NGOs and professional organisations.</a:t>
          </a:r>
        </a:p>
        <a:p>
          <a:pPr marL="0" lvl="0" indent="0" algn="ctr" defTabSz="422275">
            <a:lnSpc>
              <a:spcPct val="90000"/>
            </a:lnSpc>
            <a:spcBef>
              <a:spcPct val="0"/>
            </a:spcBef>
            <a:spcAft>
              <a:spcPct val="35000"/>
            </a:spcAft>
            <a:buNone/>
          </a:pPr>
          <a:r>
            <a:rPr lang="lv-LV" sz="950" b="1" kern="1200">
              <a:solidFill>
                <a:schemeClr val="tx1"/>
              </a:solidFill>
              <a:latin typeface="Verdana" pitchFamily="34" charset="0"/>
              <a:ea typeface="Verdana" pitchFamily="34" charset="0"/>
              <a:cs typeface="Verdana" pitchFamily="34" charset="0"/>
            </a:rPr>
            <a:t>Introduction of the “Consultation First” principle.</a:t>
          </a:r>
        </a:p>
        <a:p>
          <a:pPr marL="0" lvl="0" indent="0" algn="ctr" defTabSz="422275">
            <a:lnSpc>
              <a:spcPct val="90000"/>
            </a:lnSpc>
            <a:spcBef>
              <a:spcPct val="0"/>
            </a:spcBef>
            <a:spcAft>
              <a:spcPct val="35000"/>
            </a:spcAft>
            <a:buNone/>
          </a:pPr>
          <a:endParaRPr lang="en-US" sz="950" b="1" kern="1200" dirty="0">
            <a:solidFill>
              <a:schemeClr val="tx1"/>
            </a:solidFill>
          </a:endParaRPr>
        </a:p>
      </dsp:txBody>
      <dsp:txXfrm>
        <a:off x="2055595" y="16598"/>
        <a:ext cx="1866584" cy="1600196"/>
      </dsp:txXfrm>
    </dsp:sp>
    <dsp:sp modelId="{30CF0D1E-CA76-4B7E-AD7C-4A82120211EB}">
      <dsp:nvSpPr>
        <dsp:cNvPr id="0" name=""/>
        <dsp:cNvSpPr/>
      </dsp:nvSpPr>
      <dsp:spPr>
        <a:xfrm>
          <a:off x="4108838" y="16598"/>
          <a:ext cx="1866584" cy="1600196"/>
        </a:xfrm>
        <a:prstGeom prst="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22275">
            <a:lnSpc>
              <a:spcPct val="90000"/>
            </a:lnSpc>
            <a:spcBef>
              <a:spcPct val="0"/>
            </a:spcBef>
            <a:spcAft>
              <a:spcPct val="35000"/>
            </a:spcAft>
            <a:buNone/>
          </a:pPr>
          <a:r>
            <a:rPr lang="lv-LV" sz="950" b="1" kern="1200">
              <a:solidFill>
                <a:schemeClr val="tx1"/>
              </a:solidFill>
              <a:latin typeface="Verdana" pitchFamily="34" charset="0"/>
              <a:ea typeface="Verdana" pitchFamily="34" charset="0"/>
              <a:cs typeface="Verdana" pitchFamily="34" charset="0"/>
            </a:rPr>
            <a:t>Monitoring work.</a:t>
          </a:r>
        </a:p>
        <a:p>
          <a:pPr marL="0" lvl="0" indent="0" algn="ctr" defTabSz="422275">
            <a:lnSpc>
              <a:spcPct val="90000"/>
            </a:lnSpc>
            <a:spcBef>
              <a:spcPct val="0"/>
            </a:spcBef>
            <a:spcAft>
              <a:spcPct val="35000"/>
            </a:spcAft>
            <a:buNone/>
          </a:pPr>
          <a:r>
            <a:rPr lang="lv-LV" sz="950" b="1" kern="1200">
              <a:solidFill>
                <a:schemeClr val="tx1"/>
              </a:solidFill>
              <a:latin typeface="Verdana" pitchFamily="34" charset="0"/>
              <a:ea typeface="Verdana" pitchFamily="34" charset="0"/>
              <a:cs typeface="Verdana" pitchFamily="34" charset="0"/>
            </a:rPr>
            <a:t>Thematic controls</a:t>
          </a:r>
          <a:r>
            <a:rPr lang="lv-LV" sz="950" b="1" kern="1200" baseline="0">
              <a:solidFill>
                <a:schemeClr val="tx1"/>
              </a:solidFill>
              <a:latin typeface="Verdana" pitchFamily="34" charset="0"/>
              <a:ea typeface="Verdana" pitchFamily="34" charset="0"/>
              <a:cs typeface="Verdana" pitchFamily="34" charset="0"/>
            </a:rPr>
            <a:t>.</a:t>
          </a:r>
        </a:p>
        <a:p>
          <a:pPr marL="0" lvl="0" indent="0" algn="ctr" defTabSz="422275">
            <a:lnSpc>
              <a:spcPct val="90000"/>
            </a:lnSpc>
            <a:spcBef>
              <a:spcPct val="0"/>
            </a:spcBef>
            <a:spcAft>
              <a:spcPct val="35000"/>
            </a:spcAft>
            <a:buNone/>
          </a:pPr>
          <a:r>
            <a:rPr lang="lv-LV" sz="950" b="1" kern="1200">
              <a:solidFill>
                <a:schemeClr val="tx1"/>
              </a:solidFill>
              <a:latin typeface="Verdana" pitchFamily="34" charset="0"/>
              <a:ea typeface="Verdana" pitchFamily="34" charset="0"/>
              <a:cs typeface="Verdana" pitchFamily="34" charset="0"/>
            </a:rPr>
            <a:t>Integrated controls</a:t>
          </a:r>
          <a:r>
            <a:rPr lang="lv-LV" sz="950" b="1" kern="1200" baseline="0">
              <a:solidFill>
                <a:schemeClr val="tx1"/>
              </a:solidFill>
              <a:latin typeface="Verdana" pitchFamily="34" charset="0"/>
              <a:ea typeface="Verdana" pitchFamily="34" charset="0"/>
              <a:cs typeface="Verdana" pitchFamily="34" charset="0"/>
            </a:rPr>
            <a:t>.</a:t>
          </a:r>
        </a:p>
        <a:p>
          <a:pPr marL="0" lvl="0" indent="0" algn="ctr" defTabSz="422275">
            <a:lnSpc>
              <a:spcPct val="90000"/>
            </a:lnSpc>
            <a:spcBef>
              <a:spcPct val="0"/>
            </a:spcBef>
            <a:spcAft>
              <a:spcPct val="35000"/>
            </a:spcAft>
            <a:buNone/>
          </a:pPr>
          <a:r>
            <a:rPr lang="lv-LV" sz="950" b="1" kern="1200" baseline="0">
              <a:solidFill>
                <a:schemeClr val="tx1"/>
              </a:solidFill>
              <a:latin typeface="Verdana" pitchFamily="34" charset="0"/>
              <a:ea typeface="Verdana" pitchFamily="34" charset="0"/>
              <a:cs typeface="Verdana" pitchFamily="34" charset="0"/>
            </a:rPr>
            <a:t>Projects.</a:t>
          </a:r>
          <a:endParaRPr lang="en-US" sz="950" b="1" kern="1200" dirty="0">
            <a:solidFill>
              <a:schemeClr val="tx1"/>
            </a:solidFill>
          </a:endParaRPr>
        </a:p>
      </dsp:txBody>
      <dsp:txXfrm>
        <a:off x="4108838" y="16598"/>
        <a:ext cx="1866584" cy="1600196"/>
      </dsp:txXfrm>
    </dsp:sp>
    <dsp:sp modelId="{BDE9322E-2B5E-4938-8682-6699F29B848B}">
      <dsp:nvSpPr>
        <dsp:cNvPr id="0" name=""/>
        <dsp:cNvSpPr/>
      </dsp:nvSpPr>
      <dsp:spPr>
        <a:xfrm>
          <a:off x="6162080" y="25832"/>
          <a:ext cx="1866584" cy="1581728"/>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22275">
            <a:lnSpc>
              <a:spcPct val="90000"/>
            </a:lnSpc>
            <a:spcBef>
              <a:spcPct val="0"/>
            </a:spcBef>
            <a:spcAft>
              <a:spcPct val="35000"/>
            </a:spcAft>
            <a:buNone/>
          </a:pPr>
          <a:r>
            <a:rPr lang="lv-LV" sz="950" b="1" kern="1200" baseline="0" dirty="0">
              <a:solidFill>
                <a:schemeClr val="tx1"/>
              </a:solidFill>
              <a:latin typeface="Verdana" pitchFamily="34" charset="0"/>
              <a:ea typeface="Verdana" pitchFamily="34" charset="0"/>
              <a:cs typeface="Verdana" pitchFamily="34" charset="0"/>
            </a:rPr>
            <a:t>Legal aid.</a:t>
          </a:r>
        </a:p>
        <a:p>
          <a:pPr marL="0" lvl="0" indent="0" algn="ctr" defTabSz="422275">
            <a:lnSpc>
              <a:spcPct val="90000"/>
            </a:lnSpc>
            <a:spcBef>
              <a:spcPct val="0"/>
            </a:spcBef>
            <a:spcAft>
              <a:spcPct val="35000"/>
            </a:spcAft>
            <a:buNone/>
          </a:pPr>
          <a:r>
            <a:rPr lang="lv-LV" sz="950" b="1" kern="1200" baseline="0" dirty="0" err="1">
              <a:solidFill>
                <a:schemeClr val="tx1"/>
              </a:solidFill>
              <a:latin typeface="Verdana" pitchFamily="34" charset="0"/>
              <a:ea typeface="Verdana" pitchFamily="34" charset="0"/>
              <a:cs typeface="Verdana" pitchFamily="34" charset="0"/>
            </a:rPr>
            <a:t>Registers</a:t>
          </a:r>
          <a:r>
            <a:rPr lang="lv-LV" sz="950" b="1" kern="1200" baseline="0" dirty="0">
              <a:solidFill>
                <a:schemeClr val="tx1"/>
              </a:solidFill>
              <a:latin typeface="Verdana" pitchFamily="34" charset="0"/>
              <a:ea typeface="Verdana" pitchFamily="34" charset="0"/>
              <a:cs typeface="Verdana" pitchFamily="34" charset="0"/>
            </a:rPr>
            <a:t>.</a:t>
          </a:r>
        </a:p>
        <a:p>
          <a:pPr marL="0" lvl="0" indent="0" algn="ctr" defTabSz="422275">
            <a:lnSpc>
              <a:spcPct val="90000"/>
            </a:lnSpc>
            <a:spcBef>
              <a:spcPct val="0"/>
            </a:spcBef>
            <a:spcAft>
              <a:spcPct val="35000"/>
            </a:spcAft>
            <a:buNone/>
          </a:pPr>
          <a:r>
            <a:rPr lang="lv-LV" sz="950" b="1" kern="1200" baseline="0" dirty="0">
              <a:solidFill>
                <a:schemeClr val="tx1"/>
              </a:solidFill>
              <a:latin typeface="Verdana" pitchFamily="34" charset="0"/>
              <a:ea typeface="Verdana" pitchFamily="34" charset="0"/>
              <a:cs typeface="Verdana" pitchFamily="34" charset="0"/>
            </a:rPr>
            <a:t>IT </a:t>
          </a:r>
          <a:r>
            <a:rPr lang="lv-LV" sz="950" b="1" kern="1200" baseline="0" dirty="0" err="1">
              <a:solidFill>
                <a:schemeClr val="tx1"/>
              </a:solidFill>
              <a:latin typeface="Verdana" pitchFamily="34" charset="0"/>
              <a:ea typeface="Verdana" pitchFamily="34" charset="0"/>
              <a:cs typeface="Verdana" pitchFamily="34" charset="0"/>
            </a:rPr>
            <a:t>and</a:t>
          </a:r>
          <a:r>
            <a:rPr lang="lv-LV" sz="950" b="1" kern="1200" baseline="0" dirty="0">
              <a:solidFill>
                <a:schemeClr val="tx1"/>
              </a:solidFill>
              <a:latin typeface="Verdana" pitchFamily="34" charset="0"/>
              <a:ea typeface="Verdana" pitchFamily="34" charset="0"/>
              <a:cs typeface="Verdana" pitchFamily="34" charset="0"/>
            </a:rPr>
            <a:t> </a:t>
          </a:r>
          <a:r>
            <a:rPr lang="lv-LV" sz="950" b="1" kern="1200" baseline="0" dirty="0" err="1">
              <a:solidFill>
                <a:schemeClr val="tx1"/>
              </a:solidFill>
              <a:latin typeface="Verdana" pitchFamily="34" charset="0"/>
              <a:ea typeface="Verdana" pitchFamily="34" charset="0"/>
              <a:cs typeface="Verdana" pitchFamily="34" charset="0"/>
            </a:rPr>
            <a:t>the</a:t>
          </a:r>
          <a:r>
            <a:rPr lang="lv-LV" sz="950" b="1" kern="1200" baseline="0" dirty="0">
              <a:solidFill>
                <a:schemeClr val="tx1"/>
              </a:solidFill>
              <a:latin typeface="Verdana" pitchFamily="34" charset="0"/>
              <a:ea typeface="Verdana" pitchFamily="34" charset="0"/>
              <a:cs typeface="Verdana" pitchFamily="34" charset="0"/>
            </a:rPr>
            <a:t> </a:t>
          </a:r>
          <a:r>
            <a:rPr lang="lv-LV" sz="950" b="1" kern="1200" baseline="0" dirty="0" err="1">
              <a:solidFill>
                <a:schemeClr val="tx1"/>
              </a:solidFill>
              <a:latin typeface="Verdana" pitchFamily="34" charset="0"/>
              <a:ea typeface="Verdana" pitchFamily="34" charset="0"/>
              <a:cs typeface="Verdana" pitchFamily="34" charset="0"/>
            </a:rPr>
            <a:t>provision</a:t>
          </a:r>
          <a:r>
            <a:rPr lang="lv-LV" sz="950" b="1" kern="1200" baseline="0" dirty="0">
              <a:solidFill>
                <a:schemeClr val="tx1"/>
              </a:solidFill>
              <a:latin typeface="Verdana" pitchFamily="34" charset="0"/>
              <a:ea typeface="Verdana" pitchFamily="34" charset="0"/>
              <a:cs typeface="Verdana" pitchFamily="34" charset="0"/>
            </a:rPr>
            <a:t> </a:t>
          </a:r>
          <a:r>
            <a:rPr lang="lv-LV" sz="950" b="1" kern="1200" baseline="0" dirty="0" err="1">
              <a:solidFill>
                <a:schemeClr val="tx1"/>
              </a:solidFill>
              <a:latin typeface="Verdana" pitchFamily="34" charset="0"/>
              <a:ea typeface="Verdana" pitchFamily="34" charset="0"/>
              <a:cs typeface="Verdana" pitchFamily="34" charset="0"/>
            </a:rPr>
            <a:t>of</a:t>
          </a:r>
          <a:r>
            <a:rPr lang="lv-LV" sz="950" b="1" kern="1200" baseline="0" dirty="0">
              <a:solidFill>
                <a:schemeClr val="tx1"/>
              </a:solidFill>
              <a:latin typeface="Verdana" pitchFamily="34" charset="0"/>
              <a:ea typeface="Verdana" pitchFamily="34" charset="0"/>
              <a:cs typeface="Verdana" pitchFamily="34" charset="0"/>
            </a:rPr>
            <a:t> </a:t>
          </a:r>
          <a:r>
            <a:rPr lang="lv-LV" sz="950" b="1" kern="1200" baseline="0" dirty="0" err="1">
              <a:solidFill>
                <a:schemeClr val="tx1"/>
              </a:solidFill>
              <a:latin typeface="Verdana" pitchFamily="34" charset="0"/>
              <a:ea typeface="Verdana" pitchFamily="34" charset="0"/>
              <a:cs typeface="Verdana" pitchFamily="34" charset="0"/>
            </a:rPr>
            <a:t>communication</a:t>
          </a:r>
          <a:r>
            <a:rPr lang="lv-LV" sz="950" b="1" kern="1200" baseline="0" dirty="0">
              <a:solidFill>
                <a:schemeClr val="tx1"/>
              </a:solidFill>
              <a:latin typeface="Verdana" pitchFamily="34" charset="0"/>
              <a:ea typeface="Verdana" pitchFamily="34" charset="0"/>
              <a:cs typeface="Verdana" pitchFamily="34" charset="0"/>
            </a:rPr>
            <a:t> </a:t>
          </a:r>
          <a:r>
            <a:rPr lang="lv-LV" sz="950" b="1" kern="1200" baseline="0" dirty="0" err="1">
              <a:solidFill>
                <a:schemeClr val="tx1"/>
              </a:solidFill>
              <a:latin typeface="Verdana" pitchFamily="34" charset="0"/>
              <a:ea typeface="Verdana" pitchFamily="34" charset="0"/>
              <a:cs typeface="Verdana" pitchFamily="34" charset="0"/>
            </a:rPr>
            <a:t>systems</a:t>
          </a:r>
          <a:r>
            <a:rPr lang="lv-LV" sz="950" b="1" kern="1200" baseline="0" dirty="0">
              <a:solidFill>
                <a:schemeClr val="tx1"/>
              </a:solidFill>
              <a:latin typeface="Verdana" pitchFamily="34" charset="0"/>
              <a:ea typeface="Verdana" pitchFamily="34" charset="0"/>
              <a:cs typeface="Verdana" pitchFamily="34" charset="0"/>
            </a:rPr>
            <a:t>.</a:t>
          </a:r>
        </a:p>
        <a:p>
          <a:pPr marL="0" lvl="0" indent="0" algn="ctr" defTabSz="422275">
            <a:lnSpc>
              <a:spcPct val="90000"/>
            </a:lnSpc>
            <a:spcBef>
              <a:spcPct val="0"/>
            </a:spcBef>
            <a:spcAft>
              <a:spcPct val="35000"/>
            </a:spcAft>
            <a:buNone/>
          </a:pPr>
          <a:r>
            <a:rPr lang="lv-LV" sz="950" b="1" kern="1200" baseline="0" dirty="0" err="1">
              <a:solidFill>
                <a:schemeClr val="tx1"/>
              </a:solidFill>
              <a:latin typeface="Verdana" pitchFamily="34" charset="0"/>
              <a:ea typeface="Verdana" pitchFamily="34" charset="0"/>
              <a:cs typeface="Verdana" pitchFamily="34" charset="0"/>
            </a:rPr>
            <a:t>Administrative</a:t>
          </a:r>
          <a:r>
            <a:rPr lang="lv-LV" sz="950" b="1" kern="1200" baseline="0" dirty="0">
              <a:solidFill>
                <a:schemeClr val="tx1"/>
              </a:solidFill>
              <a:latin typeface="Verdana" pitchFamily="34" charset="0"/>
              <a:ea typeface="Verdana" pitchFamily="34" charset="0"/>
              <a:cs typeface="Verdana" pitchFamily="34" charset="0"/>
            </a:rPr>
            <a:t> </a:t>
          </a:r>
          <a:r>
            <a:rPr lang="lv-LV" sz="950" b="1" kern="1200" baseline="0" dirty="0" err="1">
              <a:solidFill>
                <a:schemeClr val="tx1"/>
              </a:solidFill>
              <a:latin typeface="Verdana" pitchFamily="34" charset="0"/>
              <a:ea typeface="Verdana" pitchFamily="34" charset="0"/>
              <a:cs typeface="Verdana" pitchFamily="34" charset="0"/>
            </a:rPr>
            <a:t>security</a:t>
          </a:r>
          <a:r>
            <a:rPr lang="lv-LV" sz="950" b="1" kern="1200" baseline="0" dirty="0">
              <a:solidFill>
                <a:schemeClr val="tx1"/>
              </a:solidFill>
              <a:latin typeface="Verdana" pitchFamily="34" charset="0"/>
              <a:ea typeface="Verdana" pitchFamily="34" charset="0"/>
              <a:cs typeface="Verdana" pitchFamily="34" charset="0"/>
            </a:rPr>
            <a:t>.</a:t>
          </a:r>
        </a:p>
        <a:p>
          <a:pPr marL="0" lvl="0" indent="0" algn="ctr" defTabSz="422275">
            <a:lnSpc>
              <a:spcPct val="90000"/>
            </a:lnSpc>
            <a:spcBef>
              <a:spcPct val="0"/>
            </a:spcBef>
            <a:spcAft>
              <a:spcPct val="35000"/>
            </a:spcAft>
            <a:buNone/>
          </a:pPr>
          <a:r>
            <a:rPr lang="lv-LV" sz="950" b="1" kern="1200" baseline="0" dirty="0" err="1">
              <a:solidFill>
                <a:schemeClr val="tx1"/>
              </a:solidFill>
              <a:latin typeface="Verdana" pitchFamily="34" charset="0"/>
              <a:ea typeface="Verdana" pitchFamily="34" charset="0"/>
              <a:cs typeface="Verdana" pitchFamily="34" charset="0"/>
            </a:rPr>
            <a:t>Financial</a:t>
          </a:r>
          <a:r>
            <a:rPr lang="lv-LV" sz="950" b="1" kern="1200" baseline="0" dirty="0">
              <a:solidFill>
                <a:schemeClr val="tx1"/>
              </a:solidFill>
              <a:latin typeface="Verdana" pitchFamily="34" charset="0"/>
              <a:ea typeface="Verdana" pitchFamily="34" charset="0"/>
              <a:cs typeface="Verdana" pitchFamily="34" charset="0"/>
            </a:rPr>
            <a:t> </a:t>
          </a:r>
          <a:r>
            <a:rPr lang="lv-LV" sz="950" b="1" kern="1200" baseline="0" dirty="0" err="1">
              <a:solidFill>
                <a:schemeClr val="tx1"/>
              </a:solidFill>
              <a:latin typeface="Verdana" pitchFamily="34" charset="0"/>
              <a:ea typeface="Verdana" pitchFamily="34" charset="0"/>
              <a:cs typeface="Verdana" pitchFamily="34" charset="0"/>
            </a:rPr>
            <a:t>and</a:t>
          </a:r>
          <a:r>
            <a:rPr lang="lv-LV" sz="950" b="1" kern="1200" baseline="0" dirty="0">
              <a:solidFill>
                <a:schemeClr val="tx1"/>
              </a:solidFill>
              <a:latin typeface="Verdana" pitchFamily="34" charset="0"/>
              <a:ea typeface="Verdana" pitchFamily="34" charset="0"/>
              <a:cs typeface="Verdana" pitchFamily="34" charset="0"/>
            </a:rPr>
            <a:t> </a:t>
          </a:r>
          <a:r>
            <a:rPr lang="lv-LV" sz="950" b="1" kern="1200" baseline="0" dirty="0" err="1">
              <a:solidFill>
                <a:schemeClr val="tx1"/>
              </a:solidFill>
              <a:latin typeface="Verdana" pitchFamily="34" charset="0"/>
              <a:ea typeface="Verdana" pitchFamily="34" charset="0"/>
              <a:cs typeface="Verdana" pitchFamily="34" charset="0"/>
            </a:rPr>
            <a:t>accounting</a:t>
          </a:r>
          <a:r>
            <a:rPr lang="lv-LV" sz="950" b="1" kern="1200" baseline="0" dirty="0">
              <a:solidFill>
                <a:schemeClr val="tx1"/>
              </a:solidFill>
              <a:latin typeface="Verdana" pitchFamily="34" charset="0"/>
              <a:ea typeface="Verdana" pitchFamily="34" charset="0"/>
              <a:cs typeface="Verdana" pitchFamily="34" charset="0"/>
            </a:rPr>
            <a:t>.</a:t>
          </a:r>
          <a:endParaRPr lang="en-US" sz="950" b="1" kern="1200" dirty="0">
            <a:solidFill>
              <a:schemeClr val="tx1"/>
            </a:solidFill>
          </a:endParaRPr>
        </a:p>
      </dsp:txBody>
      <dsp:txXfrm>
        <a:off x="6162080" y="25832"/>
        <a:ext cx="1866584" cy="158172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7BCA6-DC8B-4F51-8AF2-16107DA381DE}">
      <dsp:nvSpPr>
        <dsp:cNvPr id="0" name=""/>
        <dsp:cNvSpPr/>
      </dsp:nvSpPr>
      <dsp:spPr>
        <a:xfrm>
          <a:off x="1872" y="0"/>
          <a:ext cx="1962658" cy="304338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1600" b="1" kern="1200">
              <a:latin typeface="Verdana" pitchFamily="34" charset="0"/>
              <a:ea typeface="Verdana" pitchFamily="34" charset="0"/>
              <a:cs typeface="Verdana" pitchFamily="34" charset="0"/>
            </a:rPr>
            <a:t>Strengthening human resources capacity</a:t>
          </a:r>
          <a:endParaRPr lang="en-US" sz="1600" b="1" kern="1200" dirty="0"/>
        </a:p>
      </dsp:txBody>
      <dsp:txXfrm>
        <a:off x="1872" y="1217352"/>
        <a:ext cx="1962658" cy="1217352"/>
      </dsp:txXfrm>
    </dsp:sp>
    <dsp:sp modelId="{49421C08-D333-4D5B-B483-8944B480A98A}">
      <dsp:nvSpPr>
        <dsp:cNvPr id="0" name=""/>
        <dsp:cNvSpPr/>
      </dsp:nvSpPr>
      <dsp:spPr>
        <a:xfrm>
          <a:off x="476478" y="182602"/>
          <a:ext cx="1013445" cy="1013445"/>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26840D3-7201-4E16-94E3-E8CA15018894}">
      <dsp:nvSpPr>
        <dsp:cNvPr id="0" name=""/>
        <dsp:cNvSpPr/>
      </dsp:nvSpPr>
      <dsp:spPr>
        <a:xfrm>
          <a:off x="2023410" y="0"/>
          <a:ext cx="1962658" cy="3043381"/>
        </a:xfrm>
        <a:prstGeom prst="roundRect">
          <a:avLst>
            <a:gd name="adj" fmla="val 1000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1600" b="1" kern="1200">
              <a:latin typeface="Verdana" pitchFamily="34" charset="0"/>
              <a:ea typeface="Verdana" pitchFamily="34" charset="0"/>
              <a:cs typeface="Verdana" pitchFamily="34" charset="0"/>
            </a:rPr>
            <a:t>Institutional development</a:t>
          </a:r>
          <a:endParaRPr lang="en-US" sz="1600" b="1" kern="1200" dirty="0">
            <a:latin typeface="Verdana" pitchFamily="34" charset="0"/>
            <a:ea typeface="Verdana" pitchFamily="34" charset="0"/>
            <a:cs typeface="Verdana" pitchFamily="34" charset="0"/>
          </a:endParaRPr>
        </a:p>
      </dsp:txBody>
      <dsp:txXfrm>
        <a:off x="2023410" y="1217352"/>
        <a:ext cx="1962658" cy="1217352"/>
      </dsp:txXfrm>
    </dsp:sp>
    <dsp:sp modelId="{BCFF1315-C89A-4FC3-AD99-DB6307411C01}">
      <dsp:nvSpPr>
        <dsp:cNvPr id="0" name=""/>
        <dsp:cNvSpPr/>
      </dsp:nvSpPr>
      <dsp:spPr>
        <a:xfrm>
          <a:off x="2498016" y="182602"/>
          <a:ext cx="1013445" cy="1013445"/>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E2262AD9-6383-4CAD-8E27-71D17E3803A7}">
      <dsp:nvSpPr>
        <dsp:cNvPr id="0" name=""/>
        <dsp:cNvSpPr/>
      </dsp:nvSpPr>
      <dsp:spPr>
        <a:xfrm>
          <a:off x="4044948" y="0"/>
          <a:ext cx="1962658" cy="3043381"/>
        </a:xfrm>
        <a:prstGeom prst="roundRect">
          <a:avLst>
            <a:gd name="adj" fmla="val 1000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1600" b="1" kern="1200">
              <a:latin typeface="Verdana" pitchFamily="34" charset="0"/>
              <a:ea typeface="Verdana" pitchFamily="34" charset="0"/>
              <a:cs typeface="Verdana" pitchFamily="34" charset="0"/>
            </a:rPr>
            <a:t>Basic features</a:t>
          </a:r>
          <a:endParaRPr lang="en-US" sz="1600" b="1" kern="1200" dirty="0"/>
        </a:p>
      </dsp:txBody>
      <dsp:txXfrm>
        <a:off x="4044948" y="1217352"/>
        <a:ext cx="1962658" cy="1217352"/>
      </dsp:txXfrm>
    </dsp:sp>
    <dsp:sp modelId="{738E6AF5-3225-4AE8-B26D-C38DF288AD40}">
      <dsp:nvSpPr>
        <dsp:cNvPr id="0" name=""/>
        <dsp:cNvSpPr/>
      </dsp:nvSpPr>
      <dsp:spPr>
        <a:xfrm>
          <a:off x="4519555" y="182602"/>
          <a:ext cx="1013445" cy="1013445"/>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BA7F890-D8EC-41E8-A08E-39AA94E1F2E2}">
      <dsp:nvSpPr>
        <dsp:cNvPr id="0" name=""/>
        <dsp:cNvSpPr/>
      </dsp:nvSpPr>
      <dsp:spPr>
        <a:xfrm>
          <a:off x="6066487" y="0"/>
          <a:ext cx="1962658" cy="3043381"/>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1600" b="1" kern="1200">
              <a:latin typeface="Verdana" pitchFamily="34" charset="0"/>
              <a:ea typeface="Verdana" pitchFamily="34" charset="0"/>
              <a:cs typeface="Verdana" pitchFamily="34" charset="0"/>
            </a:rPr>
            <a:t>Provision of support functions</a:t>
          </a:r>
          <a:endParaRPr lang="en-US" sz="1600" b="1" kern="1200" dirty="0"/>
        </a:p>
      </dsp:txBody>
      <dsp:txXfrm>
        <a:off x="6066487" y="1217352"/>
        <a:ext cx="1962658" cy="1217352"/>
      </dsp:txXfrm>
    </dsp:sp>
    <dsp:sp modelId="{B4DC6D86-58D3-4E20-8D01-3F893FB41EC8}">
      <dsp:nvSpPr>
        <dsp:cNvPr id="0" name=""/>
        <dsp:cNvSpPr/>
      </dsp:nvSpPr>
      <dsp:spPr>
        <a:xfrm>
          <a:off x="6541093" y="182602"/>
          <a:ext cx="1013445" cy="1013445"/>
        </a:xfrm>
        <a:prstGeom prst="ellipse">
          <a:avLst/>
        </a:prstGeom>
        <a:blipFill rotWithShape="0">
          <a:blip xmlns:r="http://schemas.openxmlformats.org/officeDocument/2006/relationships" r:embed="rId4">
            <a:duotone>
              <a:prstClr val="black"/>
              <a:schemeClr val="accent5">
                <a:tint val="45000"/>
                <a:satMod val="400000"/>
              </a:schemeClr>
            </a:duotone>
            <a:lum bright="40000" contrast="40000"/>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F61B99F-6BE8-4E90-8FC6-DE20C46E441E}">
      <dsp:nvSpPr>
        <dsp:cNvPr id="0" name=""/>
        <dsp:cNvSpPr/>
      </dsp:nvSpPr>
      <dsp:spPr>
        <a:xfrm>
          <a:off x="321240" y="2434704"/>
          <a:ext cx="7388536" cy="456507"/>
        </a:xfrm>
        <a:prstGeom prst="leftRight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5D508-EC55-484D-93A0-80CDBB57AC8A}">
      <dsp:nvSpPr>
        <dsp:cNvPr id="0" name=""/>
        <dsp:cNvSpPr/>
      </dsp:nvSpPr>
      <dsp:spPr>
        <a:xfrm>
          <a:off x="1932975" y="766403"/>
          <a:ext cx="5110039" cy="5110039"/>
        </a:xfrm>
        <a:prstGeom prst="blockArc">
          <a:avLst>
            <a:gd name="adj1" fmla="val 10800000"/>
            <a:gd name="adj2" fmla="val 16200000"/>
            <a:gd name="adj3" fmla="val 4641"/>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8F51E4A-8C0E-4B65-8DA1-A22A0B51DD5B}">
      <dsp:nvSpPr>
        <dsp:cNvPr id="0" name=""/>
        <dsp:cNvSpPr/>
      </dsp:nvSpPr>
      <dsp:spPr>
        <a:xfrm>
          <a:off x="1932975" y="766403"/>
          <a:ext cx="5110039" cy="5110039"/>
        </a:xfrm>
        <a:prstGeom prst="blockArc">
          <a:avLst>
            <a:gd name="adj1" fmla="val 5400000"/>
            <a:gd name="adj2" fmla="val 10800000"/>
            <a:gd name="adj3" fmla="val 4641"/>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DD46D81-B9ED-4785-BE3F-2E8F8F3B271F}">
      <dsp:nvSpPr>
        <dsp:cNvPr id="0" name=""/>
        <dsp:cNvSpPr/>
      </dsp:nvSpPr>
      <dsp:spPr>
        <a:xfrm>
          <a:off x="1932975" y="766403"/>
          <a:ext cx="5110039" cy="5110039"/>
        </a:xfrm>
        <a:prstGeom prst="blockArc">
          <a:avLst>
            <a:gd name="adj1" fmla="val 0"/>
            <a:gd name="adj2" fmla="val 5400000"/>
            <a:gd name="adj3" fmla="val 4641"/>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221E1C0-CA36-4171-B667-62D172117C4E}">
      <dsp:nvSpPr>
        <dsp:cNvPr id="0" name=""/>
        <dsp:cNvSpPr/>
      </dsp:nvSpPr>
      <dsp:spPr>
        <a:xfrm>
          <a:off x="1932975" y="766403"/>
          <a:ext cx="5110039" cy="5110039"/>
        </a:xfrm>
        <a:prstGeom prst="blockArc">
          <a:avLst>
            <a:gd name="adj1" fmla="val 16200000"/>
            <a:gd name="adj2" fmla="val 0"/>
            <a:gd name="adj3" fmla="val 4641"/>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EB89443-0EE9-40DF-8B57-C2A4DD76502C}">
      <dsp:nvSpPr>
        <dsp:cNvPr id="0" name=""/>
        <dsp:cNvSpPr/>
      </dsp:nvSpPr>
      <dsp:spPr>
        <a:xfrm>
          <a:off x="3311508" y="2144937"/>
          <a:ext cx="2352972" cy="2352972"/>
        </a:xfrm>
        <a:prstGeom prst="ellipse">
          <a:avLst/>
        </a:prstGeom>
        <a:solidFill>
          <a:srgbClr val="E572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latin typeface="Verdana" pitchFamily="34" charset="0"/>
              <a:ea typeface="Verdana" pitchFamily="34" charset="0"/>
              <a:cs typeface="Verdana" pitchFamily="34" charset="0"/>
            </a:rPr>
            <a:t>Budget of the Health Inspectorate in 2019</a:t>
          </a:r>
          <a:endParaRPr lang="lv-LV" sz="1400" b="1" kern="1200" noProof="0" dirty="0">
            <a:latin typeface="Verdana" pitchFamily="34" charset="0"/>
            <a:ea typeface="Verdana" pitchFamily="34" charset="0"/>
            <a:cs typeface="Verdana" pitchFamily="34" charset="0"/>
          </a:endParaRPr>
        </a:p>
        <a:p>
          <a:pPr marL="0" lvl="0" indent="0" algn="ctr" defTabSz="622300">
            <a:lnSpc>
              <a:spcPct val="90000"/>
            </a:lnSpc>
            <a:spcBef>
              <a:spcPct val="0"/>
            </a:spcBef>
            <a:spcAft>
              <a:spcPct val="35000"/>
            </a:spcAft>
            <a:buNone/>
          </a:pPr>
          <a:r>
            <a:rPr lang="lv-LV" sz="1400" b="1" kern="1200" dirty="0">
              <a:latin typeface="Verdana" pitchFamily="34" charset="0"/>
              <a:ea typeface="Verdana" pitchFamily="34" charset="0"/>
              <a:cs typeface="Verdana" pitchFamily="34" charset="0"/>
            </a:rPr>
            <a:t>4 244 645 EUR</a:t>
          </a:r>
          <a:endParaRPr lang="en-US" sz="1400" b="1" kern="1200" noProof="0" dirty="0">
            <a:latin typeface="Verdana" pitchFamily="34" charset="0"/>
            <a:ea typeface="Verdana" pitchFamily="34" charset="0"/>
            <a:cs typeface="Verdana" pitchFamily="34" charset="0"/>
          </a:endParaRPr>
        </a:p>
      </dsp:txBody>
      <dsp:txXfrm>
        <a:off x="3656093" y="2489522"/>
        <a:ext cx="1663802" cy="1663802"/>
      </dsp:txXfrm>
    </dsp:sp>
    <dsp:sp modelId="{AFF5DF48-31C5-40DF-A094-7EDD9EA4468D}">
      <dsp:nvSpPr>
        <dsp:cNvPr id="0" name=""/>
        <dsp:cNvSpPr/>
      </dsp:nvSpPr>
      <dsp:spPr>
        <a:xfrm>
          <a:off x="3600489" y="2158"/>
          <a:ext cx="1775009" cy="164708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Verdana" pitchFamily="34" charset="0"/>
              <a:ea typeface="Verdana" pitchFamily="34" charset="0"/>
            </a:rPr>
            <a:t>Capital expenditure53 151 EUR </a:t>
          </a:r>
          <a:endParaRPr lang="en-US" sz="1400" b="1" kern="1200" dirty="0">
            <a:latin typeface="Verdana" pitchFamily="34" charset="0"/>
            <a:ea typeface="Verdana" pitchFamily="34" charset="0"/>
            <a:cs typeface="Verdana" pitchFamily="34" charset="0"/>
          </a:endParaRPr>
        </a:p>
      </dsp:txBody>
      <dsp:txXfrm>
        <a:off x="3860433" y="243367"/>
        <a:ext cx="1255121" cy="1164662"/>
      </dsp:txXfrm>
    </dsp:sp>
    <dsp:sp modelId="{5E3FB13A-DD1B-4743-BFF0-C623F0138E4D}">
      <dsp:nvSpPr>
        <dsp:cNvPr id="0" name=""/>
        <dsp:cNvSpPr/>
      </dsp:nvSpPr>
      <dsp:spPr>
        <a:xfrm>
          <a:off x="5992168" y="2402541"/>
          <a:ext cx="1983101" cy="183776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latin typeface="Verdana" pitchFamily="34" charset="0"/>
              <a:ea typeface="Verdana" pitchFamily="34" charset="0"/>
              <a:cs typeface="Verdana" pitchFamily="34" charset="0"/>
            </a:rPr>
            <a:t>Remuneration</a:t>
          </a:r>
        </a:p>
        <a:p>
          <a:pPr marL="0" lvl="0" indent="0" algn="ctr" defTabSz="533400">
            <a:lnSpc>
              <a:spcPct val="90000"/>
            </a:lnSpc>
            <a:spcBef>
              <a:spcPct val="0"/>
            </a:spcBef>
            <a:spcAft>
              <a:spcPct val="35000"/>
            </a:spcAft>
            <a:buNone/>
          </a:pPr>
          <a:r>
            <a:rPr lang="en-US" sz="1200" b="1" kern="1200" noProof="0" dirty="0">
              <a:latin typeface="Verdana" pitchFamily="34" charset="0"/>
              <a:ea typeface="Verdana" pitchFamily="34" charset="0"/>
              <a:cs typeface="Verdana" pitchFamily="34" charset="0"/>
            </a:rPr>
            <a:t>EUR 3524 849</a:t>
          </a:r>
        </a:p>
      </dsp:txBody>
      <dsp:txXfrm>
        <a:off x="6282586" y="2671675"/>
        <a:ext cx="1402265" cy="1299495"/>
      </dsp:txXfrm>
    </dsp:sp>
    <dsp:sp modelId="{8879EFD9-3603-4286-A610-0848891957A2}">
      <dsp:nvSpPr>
        <dsp:cNvPr id="0" name=""/>
        <dsp:cNvSpPr/>
      </dsp:nvSpPr>
      <dsp:spPr>
        <a:xfrm>
          <a:off x="3664454" y="4993607"/>
          <a:ext cx="1647080" cy="164708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lv-LV" sz="1050" b="1" kern="1200">
              <a:latin typeface="Verdana" pitchFamily="34" charset="0"/>
              <a:ea typeface="Verdana" pitchFamily="34" charset="0"/>
              <a:cs typeface="Verdana" pitchFamily="34" charset="0"/>
            </a:rPr>
            <a:t>Revenue from paid services</a:t>
          </a:r>
        </a:p>
        <a:p>
          <a:pPr marL="0" lvl="0" indent="0" algn="ctr" defTabSz="466725">
            <a:lnSpc>
              <a:spcPct val="90000"/>
            </a:lnSpc>
            <a:spcBef>
              <a:spcPct val="0"/>
            </a:spcBef>
            <a:spcAft>
              <a:spcPct val="35000"/>
            </a:spcAft>
            <a:buNone/>
          </a:pPr>
          <a:r>
            <a:rPr lang="lv-LV" sz="1050" b="1" kern="1200">
              <a:latin typeface="Verdana" pitchFamily="34" charset="0"/>
              <a:ea typeface="Verdana" pitchFamily="34" charset="0"/>
              <a:cs typeface="Verdana" pitchFamily="34" charset="0"/>
            </a:rPr>
            <a:t>338 597 EUR</a:t>
          </a:r>
          <a:endParaRPr lang="en-US" sz="1050" b="1" kern="1200" dirty="0">
            <a:latin typeface="Verdana" pitchFamily="34" charset="0"/>
            <a:ea typeface="Verdana" pitchFamily="34" charset="0"/>
            <a:cs typeface="Verdana" pitchFamily="34" charset="0"/>
          </a:endParaRPr>
        </a:p>
      </dsp:txBody>
      <dsp:txXfrm>
        <a:off x="3905663" y="5234816"/>
        <a:ext cx="1164662" cy="1164662"/>
      </dsp:txXfrm>
    </dsp:sp>
    <dsp:sp modelId="{4F46EC98-00E5-43DE-904C-62EFF9834BE3}">
      <dsp:nvSpPr>
        <dsp:cNvPr id="0" name=""/>
        <dsp:cNvSpPr/>
      </dsp:nvSpPr>
      <dsp:spPr>
        <a:xfrm>
          <a:off x="1168729" y="2497883"/>
          <a:ext cx="1647080" cy="164708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lv-LV" sz="1300" b="1" kern="1200">
              <a:latin typeface="Verdana" pitchFamily="34" charset="0"/>
              <a:ea typeface="Verdana" pitchFamily="34" charset="0"/>
              <a:cs typeface="Verdana" pitchFamily="34" charset="0"/>
            </a:rPr>
            <a:t>Goods, services</a:t>
          </a:r>
        </a:p>
        <a:p>
          <a:pPr marL="0" lvl="0" indent="0" algn="ctr" defTabSz="577850">
            <a:lnSpc>
              <a:spcPct val="90000"/>
            </a:lnSpc>
            <a:spcBef>
              <a:spcPct val="0"/>
            </a:spcBef>
            <a:spcAft>
              <a:spcPct val="35000"/>
            </a:spcAft>
            <a:buNone/>
          </a:pPr>
          <a:r>
            <a:rPr lang="lv-LV" sz="1300" b="1" kern="1200">
              <a:latin typeface="Verdana" pitchFamily="34" charset="0"/>
              <a:ea typeface="Verdana" pitchFamily="34" charset="0"/>
              <a:cs typeface="Verdana" pitchFamily="34" charset="0"/>
            </a:rPr>
            <a:t>666 645 EUR</a:t>
          </a:r>
          <a:endParaRPr lang="en-US" sz="1300" b="1" kern="1200" dirty="0">
            <a:latin typeface="Verdana" pitchFamily="34" charset="0"/>
            <a:ea typeface="Verdana" pitchFamily="34" charset="0"/>
            <a:cs typeface="Verdana" pitchFamily="34" charset="0"/>
          </a:endParaRPr>
        </a:p>
      </dsp:txBody>
      <dsp:txXfrm>
        <a:off x="1409938" y="2739092"/>
        <a:ext cx="1164662" cy="11646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75361-C83A-4AE4-A63A-9FD95E234571}">
      <dsp:nvSpPr>
        <dsp:cNvPr id="0" name=""/>
        <dsp:cNvSpPr/>
      </dsp:nvSpPr>
      <dsp:spPr>
        <a:xfrm>
          <a:off x="0" y="0"/>
          <a:ext cx="1634837" cy="453505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lv-LV" sz="1200" b="1" kern="1200" dirty="0">
              <a:latin typeface="Verdana" pitchFamily="34" charset="0"/>
              <a:ea typeface="Verdana" pitchFamily="34" charset="0"/>
              <a:cs typeface="Verdana" pitchFamily="34" charset="0"/>
            </a:rPr>
            <a:t>1.</a:t>
          </a:r>
        </a:p>
        <a:p>
          <a:pPr marL="0" lvl="0" indent="0" algn="ctr" defTabSz="533400">
            <a:lnSpc>
              <a:spcPct val="90000"/>
            </a:lnSpc>
            <a:spcBef>
              <a:spcPct val="0"/>
            </a:spcBef>
            <a:spcAft>
              <a:spcPct val="35000"/>
            </a:spcAft>
            <a:buNone/>
          </a:pPr>
          <a:r>
            <a:rPr lang="en-US" sz="1200" b="1" kern="1200" noProof="0" dirty="0">
              <a:latin typeface="Verdana" pitchFamily="34" charset="0"/>
              <a:ea typeface="Verdana" pitchFamily="34" charset="0"/>
              <a:cs typeface="Verdana" pitchFamily="34" charset="0"/>
            </a:rPr>
            <a:t>Control of </a:t>
          </a:r>
          <a:r>
            <a:rPr lang="lv-LV" sz="1200" b="1" kern="1200" noProof="0" dirty="0">
              <a:latin typeface="Verdana" pitchFamily="34" charset="0"/>
              <a:ea typeface="Verdana" pitchFamily="34" charset="0"/>
              <a:cs typeface="Verdana" pitchFamily="34" charset="0"/>
            </a:rPr>
            <a:t>h</a:t>
          </a:r>
          <a:r>
            <a:rPr lang="en-US" sz="1200" b="1" kern="1200" noProof="0" dirty="0" err="1">
              <a:latin typeface="Verdana" pitchFamily="34" charset="0"/>
              <a:ea typeface="Verdana" pitchFamily="34" charset="0"/>
              <a:cs typeface="Verdana" pitchFamily="34" charset="0"/>
            </a:rPr>
            <a:t>ealthcare</a:t>
          </a:r>
          <a:r>
            <a:rPr lang="en-US" sz="1200" b="1" kern="1200" noProof="0" dirty="0">
              <a:latin typeface="Verdana" pitchFamily="34" charset="0"/>
              <a:ea typeface="Verdana" pitchFamily="34" charset="0"/>
              <a:cs typeface="Verdana" pitchFamily="34" charset="0"/>
            </a:rPr>
            <a:t> institutions</a:t>
          </a:r>
          <a:endParaRPr lang="en-US" sz="1200" b="1" kern="1200" dirty="0">
            <a:latin typeface="Verdana" pitchFamily="34" charset="0"/>
            <a:ea typeface="Verdana" pitchFamily="34" charset="0"/>
            <a:cs typeface="Verdana" pitchFamily="34" charset="0"/>
          </a:endParaRPr>
        </a:p>
      </dsp:txBody>
      <dsp:txXfrm>
        <a:off x="0" y="1814022"/>
        <a:ext cx="1634837" cy="1814022"/>
      </dsp:txXfrm>
    </dsp:sp>
    <dsp:sp modelId="{BD58C45C-732D-4D56-B4D9-1F4E38A41922}">
      <dsp:nvSpPr>
        <dsp:cNvPr id="0" name=""/>
        <dsp:cNvSpPr/>
      </dsp:nvSpPr>
      <dsp:spPr>
        <a:xfrm>
          <a:off x="62331" y="272103"/>
          <a:ext cx="1510173" cy="1510173"/>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9890403-3A6B-4757-BD32-EB7F47FFD78F}">
      <dsp:nvSpPr>
        <dsp:cNvPr id="0" name=""/>
        <dsp:cNvSpPr/>
      </dsp:nvSpPr>
      <dsp:spPr>
        <a:xfrm>
          <a:off x="65393" y="3628044"/>
          <a:ext cx="1504050" cy="680258"/>
        </a:xfrm>
        <a:prstGeom prst="lef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75361-C83A-4AE4-A63A-9FD95E234571}">
      <dsp:nvSpPr>
        <dsp:cNvPr id="0" name=""/>
        <dsp:cNvSpPr/>
      </dsp:nvSpPr>
      <dsp:spPr>
        <a:xfrm>
          <a:off x="0" y="0"/>
          <a:ext cx="1634837" cy="453505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lv-LV" sz="1200" b="1" kern="1200" dirty="0">
              <a:latin typeface="Verdana" pitchFamily="34" charset="0"/>
              <a:ea typeface="Verdana" pitchFamily="34" charset="0"/>
              <a:cs typeface="Verdana" pitchFamily="34" charset="0"/>
            </a:rPr>
            <a:t>1.</a:t>
          </a:r>
        </a:p>
        <a:p>
          <a:pPr marL="0" lvl="0" indent="0" algn="ctr" defTabSz="533400">
            <a:lnSpc>
              <a:spcPct val="90000"/>
            </a:lnSpc>
            <a:spcBef>
              <a:spcPct val="0"/>
            </a:spcBef>
            <a:spcAft>
              <a:spcPct val="35000"/>
            </a:spcAft>
            <a:buNone/>
          </a:pPr>
          <a:r>
            <a:rPr lang="en-US" sz="1200" b="1" kern="1200" noProof="0" dirty="0">
              <a:latin typeface="Verdana" pitchFamily="34" charset="0"/>
              <a:ea typeface="Verdana" pitchFamily="34" charset="0"/>
              <a:cs typeface="Verdana" pitchFamily="34" charset="0"/>
            </a:rPr>
            <a:t>Control of healthcare institutions</a:t>
          </a:r>
        </a:p>
      </dsp:txBody>
      <dsp:txXfrm>
        <a:off x="0" y="1814022"/>
        <a:ext cx="1634837" cy="1814022"/>
      </dsp:txXfrm>
    </dsp:sp>
    <dsp:sp modelId="{BD58C45C-732D-4D56-B4D9-1F4E38A41922}">
      <dsp:nvSpPr>
        <dsp:cNvPr id="0" name=""/>
        <dsp:cNvSpPr/>
      </dsp:nvSpPr>
      <dsp:spPr>
        <a:xfrm>
          <a:off x="62331" y="272103"/>
          <a:ext cx="1510173" cy="1510173"/>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9890403-3A6B-4757-BD32-EB7F47FFD78F}">
      <dsp:nvSpPr>
        <dsp:cNvPr id="0" name=""/>
        <dsp:cNvSpPr/>
      </dsp:nvSpPr>
      <dsp:spPr>
        <a:xfrm>
          <a:off x="65393" y="3628044"/>
          <a:ext cx="1504050" cy="680258"/>
        </a:xfrm>
        <a:prstGeom prst="lef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75361-C83A-4AE4-A63A-9FD95E234571}">
      <dsp:nvSpPr>
        <dsp:cNvPr id="0" name=""/>
        <dsp:cNvSpPr/>
      </dsp:nvSpPr>
      <dsp:spPr>
        <a:xfrm>
          <a:off x="0" y="0"/>
          <a:ext cx="1634837" cy="453505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lv-LV" sz="1200" b="1" kern="1200" dirty="0">
              <a:latin typeface="Verdana" pitchFamily="34" charset="0"/>
              <a:ea typeface="Verdana" pitchFamily="34" charset="0"/>
              <a:cs typeface="Verdana" pitchFamily="34" charset="0"/>
            </a:rPr>
            <a:t>1.</a:t>
          </a:r>
        </a:p>
        <a:p>
          <a:pPr marL="0" lvl="0" indent="0" algn="ctr" defTabSz="533400">
            <a:lnSpc>
              <a:spcPct val="90000"/>
            </a:lnSpc>
            <a:spcBef>
              <a:spcPct val="0"/>
            </a:spcBef>
            <a:spcAft>
              <a:spcPct val="35000"/>
            </a:spcAft>
            <a:buNone/>
          </a:pPr>
          <a:r>
            <a:rPr lang="en-US" sz="1200" b="1" kern="1200" noProof="0" dirty="0">
              <a:latin typeface="Verdana" pitchFamily="34" charset="0"/>
              <a:ea typeface="Verdana" pitchFamily="34" charset="0"/>
              <a:cs typeface="Verdana" pitchFamily="34" charset="0"/>
            </a:rPr>
            <a:t>Control of healthcare institutions</a:t>
          </a:r>
        </a:p>
      </dsp:txBody>
      <dsp:txXfrm>
        <a:off x="0" y="1814022"/>
        <a:ext cx="1634837" cy="1814022"/>
      </dsp:txXfrm>
    </dsp:sp>
    <dsp:sp modelId="{BD58C45C-732D-4D56-B4D9-1F4E38A41922}">
      <dsp:nvSpPr>
        <dsp:cNvPr id="0" name=""/>
        <dsp:cNvSpPr/>
      </dsp:nvSpPr>
      <dsp:spPr>
        <a:xfrm>
          <a:off x="62331" y="272103"/>
          <a:ext cx="1510173" cy="1510173"/>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9890403-3A6B-4757-BD32-EB7F47FFD78F}">
      <dsp:nvSpPr>
        <dsp:cNvPr id="0" name=""/>
        <dsp:cNvSpPr/>
      </dsp:nvSpPr>
      <dsp:spPr>
        <a:xfrm>
          <a:off x="65393" y="3628044"/>
          <a:ext cx="1504050" cy="680258"/>
        </a:xfrm>
        <a:prstGeom prst="lef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75361-C83A-4AE4-A63A-9FD95E234571}">
      <dsp:nvSpPr>
        <dsp:cNvPr id="0" name=""/>
        <dsp:cNvSpPr/>
      </dsp:nvSpPr>
      <dsp:spPr>
        <a:xfrm>
          <a:off x="0" y="0"/>
          <a:ext cx="1634837" cy="453505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lv-LV" sz="1200" b="1" kern="1200" dirty="0">
              <a:latin typeface="Verdana" pitchFamily="34" charset="0"/>
              <a:ea typeface="Verdana" pitchFamily="34" charset="0"/>
              <a:cs typeface="Verdana" pitchFamily="34" charset="0"/>
            </a:rPr>
            <a:t>1.</a:t>
          </a:r>
        </a:p>
        <a:p>
          <a:pPr marL="0" lvl="0" indent="0" algn="ctr" defTabSz="533400">
            <a:lnSpc>
              <a:spcPct val="90000"/>
            </a:lnSpc>
            <a:spcBef>
              <a:spcPct val="0"/>
            </a:spcBef>
            <a:spcAft>
              <a:spcPct val="35000"/>
            </a:spcAft>
            <a:buNone/>
          </a:pPr>
          <a:r>
            <a:rPr lang="en-US" sz="1200" b="1" kern="1200" noProof="0" dirty="0">
              <a:latin typeface="Verdana" pitchFamily="34" charset="0"/>
              <a:ea typeface="Verdana" pitchFamily="34" charset="0"/>
              <a:cs typeface="Verdana" pitchFamily="34" charset="0"/>
            </a:rPr>
            <a:t>Control of  healthcare institutions</a:t>
          </a:r>
        </a:p>
      </dsp:txBody>
      <dsp:txXfrm>
        <a:off x="0" y="1814022"/>
        <a:ext cx="1634837" cy="1814022"/>
      </dsp:txXfrm>
    </dsp:sp>
    <dsp:sp modelId="{BD58C45C-732D-4D56-B4D9-1F4E38A41922}">
      <dsp:nvSpPr>
        <dsp:cNvPr id="0" name=""/>
        <dsp:cNvSpPr/>
      </dsp:nvSpPr>
      <dsp:spPr>
        <a:xfrm>
          <a:off x="62331" y="272103"/>
          <a:ext cx="1510173" cy="1510173"/>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9890403-3A6B-4757-BD32-EB7F47FFD78F}">
      <dsp:nvSpPr>
        <dsp:cNvPr id="0" name=""/>
        <dsp:cNvSpPr/>
      </dsp:nvSpPr>
      <dsp:spPr>
        <a:xfrm>
          <a:off x="65393" y="3628044"/>
          <a:ext cx="1504050" cy="680258"/>
        </a:xfrm>
        <a:prstGeom prst="lef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FE09A-25A2-4B32-9F58-3F9F454FA2C8}">
      <dsp:nvSpPr>
        <dsp:cNvPr id="0" name=""/>
        <dsp:cNvSpPr/>
      </dsp:nvSpPr>
      <dsp:spPr>
        <a:xfrm>
          <a:off x="0" y="0"/>
          <a:ext cx="1847274" cy="4535055"/>
        </a:xfrm>
        <a:prstGeom prst="roundRect">
          <a:avLst>
            <a:gd name="adj" fmla="val 10000"/>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noProof="0" dirty="0">
              <a:latin typeface="Verdana" pitchFamily="34" charset="0"/>
              <a:ea typeface="Verdana" pitchFamily="34" charset="0"/>
              <a:cs typeface="Verdana" pitchFamily="34" charset="0"/>
            </a:rPr>
            <a:t>2.</a:t>
          </a:r>
        </a:p>
        <a:p>
          <a:pPr marL="0" lvl="0" indent="0" algn="ctr" defTabSz="533400">
            <a:lnSpc>
              <a:spcPct val="90000"/>
            </a:lnSpc>
            <a:spcBef>
              <a:spcPct val="0"/>
            </a:spcBef>
            <a:spcAft>
              <a:spcPct val="35000"/>
            </a:spcAft>
            <a:buNone/>
          </a:pPr>
          <a:r>
            <a:rPr lang="en-US" sz="1200" b="1" kern="1200" noProof="0" dirty="0">
              <a:latin typeface="Verdana" pitchFamily="34" charset="0"/>
              <a:ea typeface="Verdana" pitchFamily="34" charset="0"/>
              <a:cs typeface="Verdana" pitchFamily="34" charset="0"/>
            </a:rPr>
            <a:t>Monitoring of the distribution and use of medical devices</a:t>
          </a:r>
        </a:p>
      </dsp:txBody>
      <dsp:txXfrm>
        <a:off x="0" y="1814022"/>
        <a:ext cx="1847274" cy="1814022"/>
      </dsp:txXfrm>
    </dsp:sp>
    <dsp:sp modelId="{91BB0047-A65F-407D-A5FA-F77D4FE5BD74}">
      <dsp:nvSpPr>
        <dsp:cNvPr id="0" name=""/>
        <dsp:cNvSpPr/>
      </dsp:nvSpPr>
      <dsp:spPr>
        <a:xfrm>
          <a:off x="168550" y="272103"/>
          <a:ext cx="1510173" cy="1510173"/>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9890403-3A6B-4757-BD32-EB7F47FFD78F}">
      <dsp:nvSpPr>
        <dsp:cNvPr id="0" name=""/>
        <dsp:cNvSpPr/>
      </dsp:nvSpPr>
      <dsp:spPr>
        <a:xfrm>
          <a:off x="73890" y="3628044"/>
          <a:ext cx="1699492" cy="680258"/>
        </a:xfrm>
        <a:prstGeom prst="leftRightArrow">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FE09A-25A2-4B32-9F58-3F9F454FA2C8}">
      <dsp:nvSpPr>
        <dsp:cNvPr id="0" name=""/>
        <dsp:cNvSpPr/>
      </dsp:nvSpPr>
      <dsp:spPr>
        <a:xfrm>
          <a:off x="0" y="0"/>
          <a:ext cx="1847274" cy="4535055"/>
        </a:xfrm>
        <a:prstGeom prst="roundRect">
          <a:avLst>
            <a:gd name="adj" fmla="val 10000"/>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lv-LV" sz="1200" b="1" kern="1200" dirty="0">
              <a:latin typeface="Verdana" pitchFamily="34" charset="0"/>
              <a:ea typeface="Verdana" pitchFamily="34" charset="0"/>
              <a:cs typeface="Verdana" pitchFamily="34" charset="0"/>
            </a:rPr>
            <a:t>2.</a:t>
          </a:r>
        </a:p>
        <a:p>
          <a:pPr marL="0" lvl="0" indent="0" algn="ctr" defTabSz="533400">
            <a:lnSpc>
              <a:spcPct val="90000"/>
            </a:lnSpc>
            <a:spcBef>
              <a:spcPct val="0"/>
            </a:spcBef>
            <a:spcAft>
              <a:spcPct val="35000"/>
            </a:spcAft>
            <a:buNone/>
          </a:pPr>
          <a:r>
            <a:rPr lang="lv-LV" sz="1200" b="1" kern="1200">
              <a:latin typeface="Verdana" pitchFamily="34" charset="0"/>
              <a:ea typeface="Verdana" pitchFamily="34" charset="0"/>
              <a:cs typeface="Verdana" pitchFamily="34" charset="0"/>
            </a:rPr>
            <a:t>Monitoring of the distribution and use of medical devices</a:t>
          </a:r>
          <a:endParaRPr lang="en-US" sz="1200" b="1" kern="1200" dirty="0">
            <a:latin typeface="Verdana" pitchFamily="34" charset="0"/>
            <a:ea typeface="Verdana" pitchFamily="34" charset="0"/>
            <a:cs typeface="Verdana" pitchFamily="34" charset="0"/>
          </a:endParaRPr>
        </a:p>
      </dsp:txBody>
      <dsp:txXfrm>
        <a:off x="0" y="1814022"/>
        <a:ext cx="1847274" cy="1814022"/>
      </dsp:txXfrm>
    </dsp:sp>
    <dsp:sp modelId="{91BB0047-A65F-407D-A5FA-F77D4FE5BD74}">
      <dsp:nvSpPr>
        <dsp:cNvPr id="0" name=""/>
        <dsp:cNvSpPr/>
      </dsp:nvSpPr>
      <dsp:spPr>
        <a:xfrm>
          <a:off x="168550" y="272103"/>
          <a:ext cx="1510173" cy="1510173"/>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9890403-3A6B-4757-BD32-EB7F47FFD78F}">
      <dsp:nvSpPr>
        <dsp:cNvPr id="0" name=""/>
        <dsp:cNvSpPr/>
      </dsp:nvSpPr>
      <dsp:spPr>
        <a:xfrm>
          <a:off x="73890" y="3628044"/>
          <a:ext cx="1699492" cy="680258"/>
        </a:xfrm>
        <a:prstGeom prst="leftRightArrow">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7#9">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7#10">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List7#1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List7#1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7#13">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List7#14">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List7#15">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List7#16">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List7#1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List7#18">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List7#19">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List7#20">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List7#2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List7#2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List7#23">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List7#24">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4">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7#5">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7#6">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7#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7#8">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321" tIns="45661" rIns="91321" bIns="45661" rtlCol="0"/>
          <a:lstStyle>
            <a:lvl1pPr algn="l" eaLnBrk="0" hangingPunct="0">
              <a:defRPr sz="1200">
                <a:cs typeface="Arial" charset="0"/>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321" tIns="45661" rIns="91321" bIns="45661" rtlCol="0"/>
          <a:lstStyle>
            <a:lvl1pPr algn="r" eaLnBrk="0" hangingPunct="0">
              <a:defRPr sz="1200">
                <a:cs typeface="Arial" charset="0"/>
              </a:defRPr>
            </a:lvl1pPr>
          </a:lstStyle>
          <a:p>
            <a:pPr>
              <a:defRPr/>
            </a:pPr>
            <a:fld id="{B1A0C077-9354-4155-B9F3-818E58373C46}" type="datetimeFigureOut">
              <a:rPr lang="en-US"/>
              <a:pPr>
                <a:defRPr/>
              </a:pPr>
              <a:t>4/9/19</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321" tIns="45661" rIns="91321" bIns="45661" rtlCol="0" anchor="b"/>
          <a:lstStyle>
            <a:lvl1pPr algn="l" eaLnBrk="0" hangingPunct="0">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321" tIns="45661" rIns="91321" bIns="45661" rtlCol="0" anchor="b"/>
          <a:lstStyle>
            <a:lvl1pPr algn="r" eaLnBrk="0" hangingPunct="0">
              <a:defRPr sz="1200">
                <a:cs typeface="Arial" charset="0"/>
              </a:defRPr>
            </a:lvl1pPr>
          </a:lstStyle>
          <a:p>
            <a:pPr>
              <a:defRPr/>
            </a:pPr>
            <a:fld id="{B32DB93A-B66B-4067-9FF9-2600D2ACABC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321" tIns="45661" rIns="91321" bIns="45661" rtlCol="0"/>
          <a:lstStyle>
            <a:lvl1pPr algn="l" defTabSz="938354" eaLnBrk="1" fontAlgn="auto" hangingPunct="1">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49688" y="0"/>
            <a:ext cx="2946400" cy="496888"/>
          </a:xfrm>
          <a:prstGeom prst="rect">
            <a:avLst/>
          </a:prstGeom>
        </p:spPr>
        <p:txBody>
          <a:bodyPr vert="horz" lIns="91321" tIns="45661" rIns="91321" bIns="45661" rtlCol="0"/>
          <a:lstStyle>
            <a:lvl1pPr algn="r" defTabSz="938354" eaLnBrk="1" fontAlgn="auto" hangingPunct="1">
              <a:spcBef>
                <a:spcPts val="0"/>
              </a:spcBef>
              <a:spcAft>
                <a:spcPts val="0"/>
              </a:spcAft>
              <a:defRPr sz="1200">
                <a:latin typeface="+mn-lt"/>
                <a:cs typeface="+mn-cs"/>
              </a:defRPr>
            </a:lvl1pPr>
          </a:lstStyle>
          <a:p>
            <a:pPr>
              <a:defRPr/>
            </a:pPr>
            <a:fld id="{F71F3713-E7EC-493A-BE87-60A3BB29F347}" type="datetimeFigureOut">
              <a:rPr lang="lv-LV"/>
              <a:pPr>
                <a:defRPr/>
              </a:pPr>
              <a:t>09.04.19</a:t>
            </a:fld>
            <a:endParaRPr lang="lv-LV"/>
          </a:p>
        </p:txBody>
      </p:sp>
      <p:sp>
        <p:nvSpPr>
          <p:cNvPr id="4" name="Slide Image Placeholder 3"/>
          <p:cNvSpPr>
            <a:spLocks noGrp="1" noRot="1" noChangeAspect="1"/>
          </p:cNvSpPr>
          <p:nvPr>
            <p:ph type="sldImg" idx="2"/>
          </p:nvPr>
        </p:nvSpPr>
        <p:spPr>
          <a:xfrm>
            <a:off x="919163" y="744538"/>
            <a:ext cx="4960937" cy="3721100"/>
          </a:xfrm>
          <a:prstGeom prst="rect">
            <a:avLst/>
          </a:prstGeom>
          <a:noFill/>
          <a:ln w="12700">
            <a:solidFill>
              <a:prstClr val="black"/>
            </a:solidFill>
          </a:ln>
        </p:spPr>
        <p:txBody>
          <a:bodyPr vert="horz" lIns="91321" tIns="45661" rIns="91321" bIns="45661" rtlCol="0" anchor="ctr"/>
          <a:lstStyle/>
          <a:p>
            <a:pPr lvl="0"/>
            <a:endParaRPr lang="lv-LV" noProof="0"/>
          </a:p>
        </p:txBody>
      </p:sp>
      <p:sp>
        <p:nvSpPr>
          <p:cNvPr id="5" name="Notes Placeholder 4"/>
          <p:cNvSpPr>
            <a:spLocks noGrp="1"/>
          </p:cNvSpPr>
          <p:nvPr>
            <p:ph type="body" sz="quarter" idx="3"/>
          </p:nvPr>
        </p:nvSpPr>
        <p:spPr>
          <a:xfrm>
            <a:off x="681038" y="4714875"/>
            <a:ext cx="5437187" cy="4467225"/>
          </a:xfrm>
          <a:prstGeom prst="rect">
            <a:avLst/>
          </a:prstGeom>
        </p:spPr>
        <p:txBody>
          <a:bodyPr vert="horz" lIns="91321" tIns="45661" rIns="91321" bIns="4566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321" tIns="45661" rIns="91321" bIns="45661" rtlCol="0" anchor="b"/>
          <a:lstStyle>
            <a:lvl1pPr algn="l" defTabSz="938354"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321" tIns="45661" rIns="91321" bIns="45661" numCol="1" anchor="b" anchorCtr="0" compatLnSpc="1">
            <a:prstTxWarp prst="textNoShape">
              <a:avLst/>
            </a:prstTxWarp>
          </a:bodyPr>
          <a:lstStyle>
            <a:lvl1pPr algn="r" eaLnBrk="1" hangingPunct="1">
              <a:defRPr sz="1200">
                <a:latin typeface="Calibri" pitchFamily="34" charset="0"/>
                <a:cs typeface="Arial" charset="0"/>
              </a:defRPr>
            </a:lvl1pPr>
          </a:lstStyle>
          <a:p>
            <a:pPr>
              <a:defRPr/>
            </a:pPr>
            <a:fld id="{AD0793A3-805D-4CC8-8D39-08C7BBCE4750}" type="slidenum">
              <a:rPr lang="lv-LV" altLang="en-US"/>
              <a:pPr>
                <a:defRPr/>
              </a:pPr>
              <a:t>‹#›</a:t>
            </a:fld>
            <a:endParaRPr lang="lv-LV" altLang="en-US"/>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8132" name="Slide Number Placeholder 3"/>
          <p:cNvSpPr>
            <a:spLocks noGrp="1"/>
          </p:cNvSpPr>
          <p:nvPr>
            <p:ph type="sldNum" sz="quarter" idx="5"/>
          </p:nvPr>
        </p:nvSpPr>
        <p:spPr bwMode="auto">
          <a:noFill/>
          <a:ln>
            <a:miter lim="800000"/>
            <a:headEnd/>
            <a:tailEnd/>
          </a:ln>
        </p:spPr>
        <p:txBody>
          <a:bodyPr/>
          <a:lstStyle/>
          <a:p>
            <a:fld id="{0ED6E0F3-13BA-4148-A82C-E296CD2C1705}" type="slidenum">
              <a:rPr lang="lv-LV" altLang="en-US" smtClean="0">
                <a:cs typeface="Arial" pitchFamily="34" charset="0"/>
              </a:rPr>
              <a:pPr/>
              <a:t>2</a:t>
            </a:fld>
            <a:endParaRPr lang="lv-LV" alt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lv-LV" b="1"/>
              <a:t>STRUCTURE DIAGRAM OF THE HEALTH INSPECTION</a:t>
            </a:r>
            <a:endParaRPr lang="en-US"/>
          </a:p>
          <a:p>
            <a:r>
              <a:rPr lang="lv-LV"/>
              <a:t>(approved by Order No 38 of 17 July 2018)</a:t>
            </a:r>
            <a:endParaRPr lang="en-US"/>
          </a:p>
          <a:p>
            <a:endParaRPr lang="en-US"/>
          </a:p>
        </p:txBody>
      </p:sp>
      <p:sp>
        <p:nvSpPr>
          <p:cNvPr id="49156" name="Slide Number Placeholder 3"/>
          <p:cNvSpPr>
            <a:spLocks noGrp="1"/>
          </p:cNvSpPr>
          <p:nvPr>
            <p:ph type="sldNum" sz="quarter" idx="5"/>
          </p:nvPr>
        </p:nvSpPr>
        <p:spPr bwMode="auto">
          <a:noFill/>
          <a:ln>
            <a:miter lim="800000"/>
            <a:headEnd/>
            <a:tailEnd/>
          </a:ln>
        </p:spPr>
        <p:txBody>
          <a:bodyPr/>
          <a:lstStyle/>
          <a:p>
            <a:fld id="{5749BD0B-BBB8-4B11-957C-476B4B4B5136}" type="slidenum">
              <a:rPr lang="lv-LV" altLang="en-US" smtClean="0">
                <a:cs typeface="Arial" pitchFamily="34" charset="0"/>
              </a:rPr>
              <a:pPr/>
              <a:t>6</a:t>
            </a:fld>
            <a:endParaRPr lang="lv-LV" altLang="en-US">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lv-LV" b="1"/>
              <a:t>STRUCTURE DIAGRAM OF THE HEALTH INSPECTION</a:t>
            </a:r>
            <a:endParaRPr lang="en-US"/>
          </a:p>
          <a:p>
            <a:r>
              <a:rPr lang="lv-LV"/>
              <a:t>(approved by Order No 38 of 17 July 2018)</a:t>
            </a:r>
            <a:endParaRPr lang="en-US"/>
          </a:p>
          <a:p>
            <a:endParaRPr lang="en-US"/>
          </a:p>
        </p:txBody>
      </p:sp>
      <p:sp>
        <p:nvSpPr>
          <p:cNvPr id="50180" name="Slide Number Placeholder 3"/>
          <p:cNvSpPr>
            <a:spLocks noGrp="1"/>
          </p:cNvSpPr>
          <p:nvPr>
            <p:ph type="sldNum" sz="quarter" idx="5"/>
          </p:nvPr>
        </p:nvSpPr>
        <p:spPr bwMode="auto">
          <a:noFill/>
          <a:ln>
            <a:miter lim="800000"/>
            <a:headEnd/>
            <a:tailEnd/>
          </a:ln>
        </p:spPr>
        <p:txBody>
          <a:bodyPr/>
          <a:lstStyle/>
          <a:p>
            <a:fld id="{EB7DEDA4-1BF5-4A9B-B0CA-953B3988827F}" type="slidenum">
              <a:rPr lang="lv-LV" altLang="en-US" smtClean="0">
                <a:cs typeface="Arial" pitchFamily="34" charset="0"/>
              </a:rPr>
              <a:pPr/>
              <a:t>7</a:t>
            </a:fld>
            <a:endParaRPr lang="lv-LV" altLang="en-US">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ln>
            <a:miter lim="800000"/>
            <a:headEnd/>
            <a:tailEnd/>
          </a:ln>
        </p:spPr>
        <p:txBody>
          <a:bodyPr/>
          <a:lstStyle/>
          <a:p>
            <a:fld id="{73F49408-BBC0-409F-9A46-F93AD66F9D1D}" type="slidenum">
              <a:rPr lang="lv-LV" altLang="en-US" smtClean="0">
                <a:cs typeface="Arial" pitchFamily="34" charset="0"/>
              </a:rPr>
              <a:pPr/>
              <a:t>8</a:t>
            </a:fld>
            <a:endParaRPr lang="lv-LV" altLang="en-US">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2228" name="Slide Number Placeholder 3"/>
          <p:cNvSpPr>
            <a:spLocks noGrp="1"/>
          </p:cNvSpPr>
          <p:nvPr>
            <p:ph type="sldNum" sz="quarter" idx="5"/>
          </p:nvPr>
        </p:nvSpPr>
        <p:spPr bwMode="auto">
          <a:noFill/>
          <a:ln>
            <a:miter lim="800000"/>
            <a:headEnd/>
            <a:tailEnd/>
          </a:ln>
        </p:spPr>
        <p:txBody>
          <a:bodyPr/>
          <a:lstStyle/>
          <a:p>
            <a:fld id="{F6C09B1F-ABB7-499A-A60B-FD8329AA96B4}" type="slidenum">
              <a:rPr lang="lv-LV" altLang="en-US" smtClean="0">
                <a:cs typeface="Arial" pitchFamily="34" charset="0"/>
              </a:rPr>
              <a:pPr/>
              <a:t>9</a:t>
            </a:fld>
            <a:endParaRPr lang="lv-LV" altLang="en-US">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lv-LV"/>
              <a:t>1) </a:t>
            </a:r>
            <a:r>
              <a:rPr lang="lv-LV" b="1"/>
              <a:t>another outpatient</a:t>
            </a:r>
            <a:r>
              <a:rPr lang="lv-LV"/>
              <a:t> has outpatient facilities, i.e. health centres, clinics in all cases in SIA, IU, EACH. Another outpatient is because the classifier is a tree type where the first two levels are stationary and outpatient, since the master is already in an outpatient … at the bottom one of the levels is different … but the role is outpatient.</a:t>
            </a:r>
            <a:endParaRPr lang="en-US"/>
          </a:p>
          <a:p>
            <a:r>
              <a:rPr lang="lv-LV"/>
              <a:t>2. </a:t>
            </a:r>
            <a:r>
              <a:rPr lang="lv-LV" b="1"/>
              <a:t>supervisory authorities</a:t>
            </a:r>
            <a:r>
              <a:rPr lang="lv-LV"/>
              <a:t> are institutions which do not carry out direct medical treatment but are involved in health care such as NSAs, SPKC, VI … It is necessary to be registered in order to be able to use e-health for the performance of the functions specified by the authorities.</a:t>
            </a:r>
            <a:endParaRPr lang="en-US"/>
          </a:p>
          <a:p>
            <a:r>
              <a:rPr lang="lv-LV"/>
              <a:t>3) </a:t>
            </a:r>
            <a:r>
              <a:rPr lang="lv-LV" b="1"/>
              <a:t>economic operators</a:t>
            </a:r>
            <a:r>
              <a:rPr lang="lv-LV"/>
              <a:t> - are the same self-employed persons who register their activities in the SRS. The SRS changed the concept of “self-employed” to economic operators.</a:t>
            </a:r>
            <a:endParaRPr lang="en-US"/>
          </a:p>
          <a:p>
            <a:r>
              <a:rPr lang="lv-LV"/>
              <a:t>4) </a:t>
            </a:r>
            <a:r>
              <a:rPr lang="lv-LV" b="1"/>
              <a:t>other</a:t>
            </a:r>
            <a:r>
              <a:rPr lang="lv-LV"/>
              <a:t> - the blood establishment, the Judicial Medical Examiner Centre, medical colleges, associations, telemedicine - institutions in which medical practitioners are employed, but their activities cannot be classified as an outpatient or hospital, this shall be another type of activity.</a:t>
            </a:r>
            <a:endParaRPr lang="en-US"/>
          </a:p>
          <a:p>
            <a:r>
              <a:rPr lang="lv-LV"/>
              <a:t>5) </a:t>
            </a:r>
            <a:r>
              <a:rPr lang="lv-LV" b="1"/>
              <a:t>dental practitioner's practice</a:t>
            </a:r>
            <a:r>
              <a:rPr lang="lv-LV"/>
              <a:t> - In conformity with the Law On Physicians, the dentist has registered his or her established place of work in which dental services are provided. (in practice, one dentist is individually present in the plant)</a:t>
            </a:r>
            <a:endParaRPr lang="en-US"/>
          </a:p>
          <a:p>
            <a:r>
              <a:rPr lang="lv-LV"/>
              <a:t>6) </a:t>
            </a:r>
            <a:r>
              <a:rPr lang="lv-LV" b="1"/>
              <a:t>the activity of a dental practitioner</a:t>
            </a:r>
            <a:r>
              <a:rPr lang="lv-LV"/>
              <a:t> - medical treatment institution (SIA, IU, EACH), which provides dental services. They may employ one or more dentists.</a:t>
            </a:r>
            <a:endParaRPr lang="en-US"/>
          </a:p>
          <a:p>
            <a:endParaRPr lang="en-US"/>
          </a:p>
        </p:txBody>
      </p:sp>
      <p:sp>
        <p:nvSpPr>
          <p:cNvPr id="53252" name="Slide Number Placeholder 3"/>
          <p:cNvSpPr>
            <a:spLocks noGrp="1"/>
          </p:cNvSpPr>
          <p:nvPr>
            <p:ph type="sldNum" sz="quarter" idx="5"/>
          </p:nvPr>
        </p:nvSpPr>
        <p:spPr bwMode="auto">
          <a:noFill/>
          <a:ln>
            <a:miter lim="800000"/>
            <a:headEnd/>
            <a:tailEnd/>
          </a:ln>
        </p:spPr>
        <p:txBody>
          <a:bodyPr/>
          <a:lstStyle/>
          <a:p>
            <a:fld id="{9F772A7D-BC1E-4F4C-9B0F-4D1073F37273}" type="slidenum">
              <a:rPr lang="lv-LV" altLang="en-US" smtClean="0">
                <a:cs typeface="Arial" pitchFamily="34" charset="0"/>
              </a:rPr>
              <a:pPr/>
              <a:t>11</a:t>
            </a:fld>
            <a:endParaRPr lang="lv-LV" altLang="en-US">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lv-LV"/>
              <a:t>In 2018, compared to 2016 and 2017, the number of medical establishments assessed as </a:t>
            </a:r>
            <a:r>
              <a:rPr lang="lv-LV" i="1"/>
              <a:t>fully compliant with regulatory requirements</a:t>
            </a:r>
            <a:r>
              <a:rPr lang="lv-LV"/>
              <a:t> has increased.</a:t>
            </a:r>
            <a:endParaRPr lang="en-US"/>
          </a:p>
        </p:txBody>
      </p:sp>
      <p:sp>
        <p:nvSpPr>
          <p:cNvPr id="54276" name="Slide Number Placeholder 3"/>
          <p:cNvSpPr>
            <a:spLocks noGrp="1"/>
          </p:cNvSpPr>
          <p:nvPr>
            <p:ph type="sldNum" sz="quarter" idx="5"/>
          </p:nvPr>
        </p:nvSpPr>
        <p:spPr bwMode="auto">
          <a:noFill/>
          <a:ln>
            <a:miter lim="800000"/>
            <a:headEnd/>
            <a:tailEnd/>
          </a:ln>
        </p:spPr>
        <p:txBody>
          <a:bodyPr/>
          <a:lstStyle/>
          <a:p>
            <a:fld id="{8F1678F8-5DA8-41A8-93C0-733D2F2EBAE8}" type="slidenum">
              <a:rPr lang="lv-LV" altLang="en-US" smtClean="0">
                <a:cs typeface="Arial" pitchFamily="34" charset="0"/>
              </a:rPr>
              <a:pPr/>
              <a:t>12</a:t>
            </a:fld>
            <a:endParaRPr lang="lv-LV" alt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682875" y="0"/>
            <a:ext cx="3778250" cy="4165600"/>
          </a:xfrm>
          <a:prstGeom prst="rect">
            <a:avLst/>
          </a:prstGeom>
          <a:noFill/>
          <a:ln w="9525">
            <a:noFill/>
            <a:miter lim="800000"/>
            <a:headEnd/>
            <a:tailEnd/>
          </a:ln>
        </p:spPr>
      </p:pic>
      <p:pic>
        <p:nvPicPr>
          <p:cNvPr id="6" name="Picture 7"/>
          <p:cNvPicPr>
            <a:picLocks noChangeAspect="1"/>
          </p:cNvPicPr>
          <p:nvPr userDrawn="1"/>
        </p:nvPicPr>
        <p:blipFill>
          <a:blip r:embed="rId3" cstate="print"/>
          <a:srcRect/>
          <a:stretch>
            <a:fillRect/>
          </a:stretch>
        </p:blipFill>
        <p:spPr bwMode="auto">
          <a:xfrm>
            <a:off x="0" y="6621463"/>
            <a:ext cx="9144000" cy="246062"/>
          </a:xfrm>
          <a:prstGeom prst="rect">
            <a:avLst/>
          </a:prstGeom>
          <a:noFill/>
          <a:ln w="9525">
            <a:noFill/>
            <a:miter lim="800000"/>
            <a:headEnd/>
            <a:tailEnd/>
          </a:ln>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610722E5-0F48-4DD4-8E4B-26680D8E170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3A5F9DF4-5FBC-4EE0-8CA6-57B9B0D148C6}"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043C3B3A-A8AE-4F4A-8647-7A043C371EA2}"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itchFamily="34" charset="0"/>
              </a:defRPr>
            </a:lvl1pPr>
          </a:lstStyle>
          <a:p>
            <a:pPr>
              <a:defRPr/>
            </a:pPr>
            <a:fld id="{C09A2394-5E35-45BC-979F-B6048E935F39}"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D3A421D2-6B3B-4C23-94B2-EBF79239FC88}"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21BA66FC-E80D-46DB-81C8-FFCFD743DF7F}"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CB8966D5-89B2-4D4A-B943-C6C325F39CA5}"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6621463"/>
            <a:ext cx="9144000" cy="246062"/>
          </a:xfrm>
          <a:prstGeom prst="rect">
            <a:avLst/>
          </a:prstGeom>
          <a:noFill/>
          <a:ln w="9525">
            <a:noFill/>
            <a:miter lim="800000"/>
            <a:headEnd/>
            <a:tailEnd/>
          </a:ln>
        </p:spPr>
      </p:pic>
      <p:pic>
        <p:nvPicPr>
          <p:cNvPr id="5" name="Picture 6"/>
          <p:cNvPicPr>
            <a:picLocks noChangeAspect="1"/>
          </p:cNvPicPr>
          <p:nvPr userDrawn="1"/>
        </p:nvPicPr>
        <p:blipFill>
          <a:blip r:embed="rId3" cstate="print"/>
          <a:srcRect/>
          <a:stretch>
            <a:fillRect/>
          </a:stretch>
        </p:blipFill>
        <p:spPr bwMode="auto">
          <a:xfrm>
            <a:off x="2682875" y="0"/>
            <a:ext cx="3778250" cy="4165600"/>
          </a:xfrm>
          <a:prstGeom prst="rect">
            <a:avLst/>
          </a:prstGeom>
          <a:noFill/>
          <a:ln w="9525">
            <a:noFill/>
            <a:miter lim="800000"/>
            <a:headEnd/>
            <a:tailEnd/>
          </a:ln>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37391EA0-6338-4509-907F-05420FCBB933}" type="datetime1">
              <a:rPr lang="en-US"/>
              <a:pPr>
                <a:defRPr/>
              </a:pPr>
              <a:t>4/9/19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1AB6484C-8D4B-4824-8E68-61E884C8E3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diagramColors" Target="../diagrams/colors6.xml"/><Relationship Id="rId3" Type="http://schemas.openxmlformats.org/officeDocument/2006/relationships/notesSlide" Target="../notesSlides/notesSlide7.xml"/><Relationship Id="rId7" Type="http://schemas.openxmlformats.org/officeDocument/2006/relationships/image" Target="../media/image14.png"/><Relationship Id="rId12" Type="http://schemas.openxmlformats.org/officeDocument/2006/relationships/diagramQuickStyle" Target="../diagrams/quickStyle6.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diagramLayout" Target="../diagrams/layout6.xml"/><Relationship Id="rId5" Type="http://schemas.openxmlformats.org/officeDocument/2006/relationships/image" Target="../media/image13.png"/><Relationship Id="rId10" Type="http://schemas.openxmlformats.org/officeDocument/2006/relationships/diagramData" Target="../diagrams/data6.xml"/><Relationship Id="rId4" Type="http://schemas.openxmlformats.org/officeDocument/2006/relationships/oleObject" Target="../embeddings/oleObject1.bin"/><Relationship Id="rId9" Type="http://schemas.openxmlformats.org/officeDocument/2006/relationships/image" Target="../media/image15.png"/><Relationship Id="rId14" Type="http://schemas.microsoft.com/office/2007/relationships/diagramDrawing" Target="../diagrams/drawing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oleObject" Target="../embeddings/oleObject4.bin"/><Relationship Id="rId7" Type="http://schemas.openxmlformats.org/officeDocument/2006/relationships/diagramLayout" Target="../diagrams/layout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Data" Target="../diagrams/data9.xml"/><Relationship Id="rId5" Type="http://schemas.openxmlformats.org/officeDocument/2006/relationships/image" Target="../media/image17.jpeg"/><Relationship Id="rId10" Type="http://schemas.microsoft.com/office/2007/relationships/diagramDrawing" Target="../diagrams/drawing9.xml"/><Relationship Id="rId4" Type="http://schemas.openxmlformats.org/officeDocument/2006/relationships/image" Target="../media/image16.png"/><Relationship Id="rId9" Type="http://schemas.openxmlformats.org/officeDocument/2006/relationships/diagramColors" Target="../diagrams/colors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oleObject" Target="../embeddings/oleObject5.bin"/><Relationship Id="rId7" Type="http://schemas.openxmlformats.org/officeDocument/2006/relationships/diagramQuickStyle" Target="../diagrams/quickStyle1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18.png"/><Relationship Id="rId9" Type="http://schemas.microsoft.com/office/2007/relationships/diagramDrawing" Target="../diagrams/drawing12.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oleObject" Target="../embeddings/oleObject6.bin"/><Relationship Id="rId7" Type="http://schemas.openxmlformats.org/officeDocument/2006/relationships/diagramQuickStyle" Target="../diagrams/quickStyle13.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19.png"/><Relationship Id="rId9" Type="http://schemas.microsoft.com/office/2007/relationships/diagramDrawing" Target="../diagrams/drawing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6.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6.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6.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103563"/>
            <a:ext cx="7772400" cy="1163637"/>
          </a:xfrm>
        </p:spPr>
        <p:txBody>
          <a:bodyPr>
            <a:normAutofit fontScale="90000"/>
          </a:bodyPr>
          <a:lstStyle/>
          <a:p>
            <a:pPr>
              <a:defRPr/>
            </a:pPr>
            <a:r>
              <a:rPr lang="en-US" sz="2800" dirty="0"/>
              <a:t>Place and role of </a:t>
            </a:r>
            <a:r>
              <a:rPr lang="lv-LV" sz="2800" dirty="0" err="1"/>
              <a:t>the</a:t>
            </a:r>
            <a:r>
              <a:rPr lang="lv-LV" sz="2800" dirty="0"/>
              <a:t> H</a:t>
            </a:r>
            <a:r>
              <a:rPr lang="en-US" sz="2800" dirty="0" err="1"/>
              <a:t>ealth</a:t>
            </a:r>
            <a:r>
              <a:rPr lang="en-US" sz="2800" dirty="0"/>
              <a:t> </a:t>
            </a:r>
            <a:r>
              <a:rPr lang="lv-LV" sz="2800" dirty="0"/>
              <a:t>I</a:t>
            </a:r>
            <a:r>
              <a:rPr lang="en-US" sz="2800" dirty="0" err="1"/>
              <a:t>nspect</a:t>
            </a:r>
            <a:r>
              <a:rPr lang="lv-LV" sz="2800" dirty="0" err="1"/>
              <a:t>orate</a:t>
            </a:r>
            <a:r>
              <a:rPr lang="lv-LV" sz="2800" dirty="0"/>
              <a:t> </a:t>
            </a:r>
            <a:r>
              <a:rPr lang="lv-LV" sz="2800" dirty="0" err="1"/>
              <a:t>of</a:t>
            </a:r>
            <a:r>
              <a:rPr lang="lv-LV" sz="2800" dirty="0"/>
              <a:t> </a:t>
            </a:r>
            <a:r>
              <a:rPr lang="lv-LV" sz="2800" dirty="0" err="1"/>
              <a:t>Latvia</a:t>
            </a:r>
            <a:r>
              <a:rPr lang="en-US" sz="2800" dirty="0"/>
              <a:t> in healthcare</a:t>
            </a:r>
            <a:br>
              <a:rPr lang="en-US" sz="2800" dirty="0"/>
            </a:br>
            <a:br>
              <a:rPr lang="en-US" sz="2800" dirty="0"/>
            </a:br>
            <a:br>
              <a:rPr lang="lv-LV" sz="2800" dirty="0"/>
            </a:br>
            <a:endParaRPr lang="lv-LV" altLang="en-US" sz="2800" dirty="0"/>
          </a:p>
        </p:txBody>
      </p:sp>
      <p:sp>
        <p:nvSpPr>
          <p:cNvPr id="11267" name="Text Placeholder 2"/>
          <p:cNvSpPr>
            <a:spLocks noGrp="1"/>
          </p:cNvSpPr>
          <p:nvPr>
            <p:ph type="body" sz="quarter" idx="10"/>
          </p:nvPr>
        </p:nvSpPr>
        <p:spPr/>
        <p:txBody>
          <a:bodyPr/>
          <a:lstStyle/>
          <a:p>
            <a:r>
              <a:rPr lang="lv-LV" altLang="en-US" sz="2000" b="1"/>
              <a:t>Indra Dreika</a:t>
            </a:r>
          </a:p>
          <a:p>
            <a:r>
              <a:rPr lang="en-US" sz="1600"/>
              <a:t>Head of Health Inspectorate</a:t>
            </a:r>
          </a:p>
        </p:txBody>
      </p:sp>
      <p:sp>
        <p:nvSpPr>
          <p:cNvPr id="11268" name="Text Placeholder 3"/>
          <p:cNvSpPr>
            <a:spLocks noGrp="1"/>
          </p:cNvSpPr>
          <p:nvPr>
            <p:ph type="body" sz="quarter" idx="11"/>
          </p:nvPr>
        </p:nvSpPr>
        <p:spPr/>
        <p:txBody>
          <a:bodyPr/>
          <a:lstStyle/>
          <a:p>
            <a:r>
              <a:rPr lang="lv-LV" altLang="en-US"/>
              <a:t>08.04.2019.</a:t>
            </a:r>
          </a:p>
          <a:p>
            <a:endParaRPr lang="lv-LV"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2950" y="501650"/>
            <a:ext cx="6673850" cy="5624513"/>
          </a:xfrm>
        </p:spPr>
        <p:txBody>
          <a:bodyPr>
            <a:normAutofit fontScale="92500" lnSpcReduction="20000"/>
          </a:bodyPr>
          <a:lstStyle/>
          <a:p>
            <a:pPr marL="457200" algn="just">
              <a:defRPr/>
            </a:pPr>
            <a:r>
              <a:rPr lang="en-US" sz="1800" b="1" dirty="0">
                <a:solidFill>
                  <a:schemeClr val="accent6">
                    <a:lumMod val="75000"/>
                  </a:schemeClr>
                </a:solidFill>
              </a:rPr>
              <a:t>Activity goal:</a:t>
            </a:r>
          </a:p>
          <a:p>
            <a:pPr marL="457200" algn="just">
              <a:buFont typeface="Arial" charset="0"/>
              <a:buNone/>
              <a:defRPr/>
            </a:pPr>
            <a:r>
              <a:rPr lang="en-US" sz="1800" dirty="0"/>
              <a:t>Promote </a:t>
            </a:r>
            <a:r>
              <a:rPr lang="en-US" sz="1800" b="1" dirty="0"/>
              <a:t>patient safety </a:t>
            </a:r>
            <a:r>
              <a:rPr lang="en-US" sz="1800" dirty="0"/>
              <a:t>and the </a:t>
            </a:r>
            <a:r>
              <a:rPr lang="en-US" sz="1800" b="1" dirty="0"/>
              <a:t>quality of health care</a:t>
            </a:r>
            <a:r>
              <a:rPr lang="en-US" sz="1800" dirty="0"/>
              <a:t> by ensuring the monitoring of process and result-oriented and risk-based controls of healthcare institutions.</a:t>
            </a:r>
          </a:p>
          <a:p>
            <a:pPr marL="457200" algn="just">
              <a:buFont typeface="Arial" charset="0"/>
              <a:buNone/>
              <a:defRPr/>
            </a:pPr>
            <a:endParaRPr lang="en-US" sz="1800" dirty="0"/>
          </a:p>
          <a:p>
            <a:pPr marL="457200" algn="just">
              <a:buFont typeface="Arial" charset="0"/>
              <a:buNone/>
              <a:defRPr/>
            </a:pPr>
            <a:r>
              <a:rPr lang="en-US" sz="1800" b="1" dirty="0">
                <a:solidFill>
                  <a:schemeClr val="accent6">
                    <a:lumMod val="75000"/>
                  </a:schemeClr>
                </a:solidFill>
              </a:rPr>
              <a:t>Human Resources:</a:t>
            </a:r>
            <a:r>
              <a:rPr lang="en-US" dirty="0"/>
              <a:t> </a:t>
            </a:r>
            <a:r>
              <a:rPr lang="en-US" sz="1800" dirty="0"/>
              <a:t>Division for the Control of Healthcare Institutions and the health care inspectors from regional control departments (total 18).</a:t>
            </a:r>
          </a:p>
          <a:p>
            <a:pPr marL="457200" algn="just">
              <a:buFont typeface="Arial" charset="0"/>
              <a:buNone/>
              <a:defRPr/>
            </a:pPr>
            <a:endParaRPr lang="en-US" sz="1800" b="1" dirty="0">
              <a:solidFill>
                <a:schemeClr val="accent6">
                  <a:lumMod val="75000"/>
                </a:schemeClr>
              </a:solidFill>
            </a:endParaRPr>
          </a:p>
          <a:p>
            <a:pPr marL="457200" algn="just">
              <a:buFont typeface="Arial" charset="0"/>
              <a:buNone/>
              <a:defRPr/>
            </a:pPr>
            <a:r>
              <a:rPr lang="en-US" sz="1800" b="1" dirty="0">
                <a:solidFill>
                  <a:schemeClr val="accent6">
                    <a:lumMod val="75000"/>
                  </a:schemeClr>
                </a:solidFill>
              </a:rPr>
              <a:t>Planned controls:</a:t>
            </a:r>
            <a:r>
              <a:rPr lang="en-US" dirty="0"/>
              <a:t> </a:t>
            </a:r>
            <a:r>
              <a:rPr lang="en-US" sz="1800" dirty="0"/>
              <a:t>- inspection of new healthcare institutions(prior to registration)</a:t>
            </a:r>
          </a:p>
          <a:p>
            <a:pPr marL="457200" algn="just">
              <a:buFont typeface="Arial" charset="0"/>
              <a:buNone/>
              <a:defRPr/>
            </a:pPr>
            <a:r>
              <a:rPr lang="en-US" sz="1800" dirty="0"/>
              <a:t>- Inspections every 3 years after receiving authorization for buying medicinal products from wholesaler</a:t>
            </a:r>
          </a:p>
          <a:p>
            <a:pPr marL="914400" indent="-457200" algn="just">
              <a:buFont typeface="+mj-lt"/>
              <a:buAutoNum type="arabicPeriod"/>
              <a:defRPr/>
            </a:pPr>
            <a:endParaRPr lang="en-US" sz="1800" dirty="0"/>
          </a:p>
          <a:p>
            <a:pPr marL="914400" indent="-457200" algn="just">
              <a:buFont typeface="Arial" charset="0"/>
              <a:buNone/>
              <a:defRPr/>
            </a:pPr>
            <a:r>
              <a:rPr lang="en-US" sz="1800" dirty="0"/>
              <a:t>Thematic checks for 2017-2018:</a:t>
            </a:r>
          </a:p>
          <a:p>
            <a:pPr marL="914400" algn="just">
              <a:buClr>
                <a:srgbClr val="E57200"/>
              </a:buClr>
              <a:buFont typeface="Wingdings" pitchFamily="2" charset="2"/>
              <a:buChar char="Ø"/>
              <a:defRPr/>
            </a:pPr>
            <a:r>
              <a:rPr lang="en-US" sz="1800" dirty="0"/>
              <a:t>the fulfilment of quality and patient safety requirements in the childbirth divisions of 19 hospitals and perinatal care </a:t>
            </a:r>
            <a:r>
              <a:rPr lang="en-US" sz="1800" dirty="0" err="1"/>
              <a:t>centres</a:t>
            </a:r>
            <a:r>
              <a:rPr lang="en-US" sz="1800" dirty="0"/>
              <a:t>;</a:t>
            </a:r>
          </a:p>
          <a:p>
            <a:pPr marL="914400" algn="just">
              <a:buClr>
                <a:srgbClr val="E57200"/>
              </a:buClr>
              <a:buFont typeface="Wingdings" pitchFamily="2" charset="2"/>
              <a:buChar char="Ø"/>
              <a:defRPr/>
            </a:pPr>
            <a:r>
              <a:rPr lang="en-US" sz="1800" dirty="0"/>
              <a:t>Psychiatric hospitals;</a:t>
            </a:r>
          </a:p>
          <a:p>
            <a:pPr marL="914400" algn="just">
              <a:buClr>
                <a:srgbClr val="E57200"/>
              </a:buClr>
              <a:buFont typeface="Wingdings" pitchFamily="2" charset="2"/>
              <a:buChar char="Ø"/>
              <a:defRPr/>
            </a:pPr>
            <a:r>
              <a:rPr lang="en-US" sz="1800" dirty="0" err="1"/>
              <a:t>mamography</a:t>
            </a:r>
            <a:r>
              <a:rPr lang="en-US" sz="1800" dirty="0"/>
              <a:t> service providers.</a:t>
            </a:r>
          </a:p>
          <a:p>
            <a:pPr marL="457200" algn="just">
              <a:buFont typeface="Arial" charset="0"/>
              <a:buNone/>
              <a:defRPr/>
            </a:pPr>
            <a:endParaRPr lang="en-US" sz="1800" dirty="0"/>
          </a:p>
          <a:p>
            <a:pPr marL="457200" algn="just">
              <a:buFont typeface="Arial" charset="0"/>
              <a:buNone/>
              <a:defRPr/>
            </a:pPr>
            <a:endParaRPr lang="en-US" dirty="0"/>
          </a:p>
        </p:txBody>
      </p:sp>
      <p:sp>
        <p:nvSpPr>
          <p:cNvPr id="20483" name="Slide Number Placeholder 5"/>
          <p:cNvSpPr>
            <a:spLocks noGrp="1"/>
          </p:cNvSpPr>
          <p:nvPr>
            <p:ph type="sldNum" sz="quarter" idx="13"/>
          </p:nvPr>
        </p:nvSpPr>
        <p:spPr bwMode="auto">
          <a:xfrm>
            <a:off x="8272463" y="6324600"/>
            <a:ext cx="566737" cy="304800"/>
          </a:xfrm>
          <a:noFill/>
          <a:ln>
            <a:miter lim="800000"/>
            <a:headEnd/>
            <a:tailEnd/>
          </a:ln>
        </p:spPr>
        <p:txBody>
          <a:bodyPr/>
          <a:lstStyle/>
          <a:p>
            <a:fld id="{931989ED-444B-44BA-B8D5-AD889C25EBA6}" type="slidenum">
              <a:rPr lang="en-US" altLang="en-US" smtClean="0">
                <a:cs typeface="Arial" pitchFamily="34" charset="0"/>
              </a:rPr>
              <a:pPr/>
              <a:t>10</a:t>
            </a:fld>
            <a:endParaRPr lang="en-US" altLang="en-US">
              <a:cs typeface="Arial" pitchFamily="34" charset="0"/>
            </a:endParaRPr>
          </a:p>
        </p:txBody>
      </p:sp>
      <p:graphicFrame>
        <p:nvGraphicFramePr>
          <p:cNvPr id="9" name="Content Placeholder 6"/>
          <p:cNvGraphicFramePr>
            <a:graphicFrameLocks/>
          </p:cNvGraphicFramePr>
          <p:nvPr/>
        </p:nvGraphicFramePr>
        <p:xfrm>
          <a:off x="240145" y="1431636"/>
          <a:ext cx="1634837" cy="4535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161925"/>
            <a:ext cx="7200900" cy="1255713"/>
          </a:xfrm>
        </p:spPr>
        <p:txBody>
          <a:bodyPr/>
          <a:lstStyle/>
          <a:p>
            <a:pPr>
              <a:defRPr/>
            </a:pPr>
            <a:r>
              <a:rPr lang="en-US" dirty="0">
                <a:solidFill>
                  <a:schemeClr val="accent6">
                    <a:lumMod val="75000"/>
                  </a:schemeClr>
                </a:solidFill>
              </a:rPr>
              <a:t>Healthcare institutions in Latvia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73942452"/>
              </p:ext>
            </p:extLst>
          </p:nvPr>
        </p:nvGraphicFramePr>
        <p:xfrm>
          <a:off x="2068513" y="735013"/>
          <a:ext cx="6465456" cy="5937750"/>
        </p:xfrm>
        <a:graphic>
          <a:graphicData uri="http://schemas.openxmlformats.org/drawingml/2006/table">
            <a:tbl>
              <a:tblPr firstRow="1" bandRow="1">
                <a:tableStyleId>{5C22544A-7EE6-4342-B048-85BDC9FD1C3A}</a:tableStyleId>
              </a:tblPr>
              <a:tblGrid>
                <a:gridCol w="2487827">
                  <a:extLst>
                    <a:ext uri="{9D8B030D-6E8A-4147-A177-3AD203B41FA5}">
                      <a16:colId xmlns:a16="http://schemas.microsoft.com/office/drawing/2014/main" val="20000"/>
                    </a:ext>
                  </a:extLst>
                </a:gridCol>
                <a:gridCol w="1927342">
                  <a:extLst>
                    <a:ext uri="{9D8B030D-6E8A-4147-A177-3AD203B41FA5}">
                      <a16:colId xmlns:a16="http://schemas.microsoft.com/office/drawing/2014/main" val="20001"/>
                    </a:ext>
                  </a:extLst>
                </a:gridCol>
                <a:gridCol w="2050287">
                  <a:extLst>
                    <a:ext uri="{9D8B030D-6E8A-4147-A177-3AD203B41FA5}">
                      <a16:colId xmlns:a16="http://schemas.microsoft.com/office/drawing/2014/main" val="20002"/>
                    </a:ext>
                  </a:extLst>
                </a:gridCol>
              </a:tblGrid>
              <a:tr h="673468">
                <a:tc>
                  <a:txBody>
                    <a:bodyPr/>
                    <a:lstStyle/>
                    <a:p>
                      <a:pPr algn="ctr">
                        <a:spcAft>
                          <a:spcPts val="0"/>
                        </a:spcAft>
                      </a:pPr>
                      <a:r>
                        <a:rPr lang="lv-LV" sz="1800" b="1" dirty="0" err="1">
                          <a:latin typeface="Verdana" pitchFamily="34" charset="0"/>
                          <a:ea typeface="Verdana" pitchFamily="34" charset="0"/>
                          <a:cs typeface="Verdana" pitchFamily="34" charset="0"/>
                        </a:rPr>
                        <a:t>Profile</a:t>
                      </a:r>
                      <a:r>
                        <a:rPr lang="lv-LV" sz="1800" b="1" dirty="0">
                          <a:latin typeface="Verdana" pitchFamily="34" charset="0"/>
                          <a:ea typeface="Verdana" pitchFamily="34" charset="0"/>
                          <a:cs typeface="Verdana" pitchFamily="34" charset="0"/>
                        </a:rPr>
                        <a:t> </a:t>
                      </a:r>
                      <a:r>
                        <a:rPr lang="lv-LV" sz="1800" b="1" dirty="0" err="1">
                          <a:latin typeface="Verdana" pitchFamily="34" charset="0"/>
                          <a:ea typeface="Verdana" pitchFamily="34" charset="0"/>
                          <a:cs typeface="Verdana" pitchFamily="34" charset="0"/>
                        </a:rPr>
                        <a:t>of</a:t>
                      </a:r>
                      <a:r>
                        <a:rPr lang="lv-LV" sz="1800" b="1" dirty="0">
                          <a:latin typeface="Verdana" pitchFamily="34" charset="0"/>
                          <a:ea typeface="Verdana" pitchFamily="34" charset="0"/>
                          <a:cs typeface="Verdana" pitchFamily="34" charset="0"/>
                        </a:rPr>
                        <a:t> </a:t>
                      </a:r>
                      <a:r>
                        <a:rPr lang="lv-LV" sz="1800" b="1" dirty="0" err="1">
                          <a:latin typeface="Verdana" pitchFamily="34" charset="0"/>
                          <a:ea typeface="Verdana" pitchFamily="34" charset="0"/>
                          <a:cs typeface="Verdana" pitchFamily="34" charset="0"/>
                        </a:rPr>
                        <a:t>healthcare</a:t>
                      </a:r>
                      <a:r>
                        <a:rPr lang="lv-LV" sz="1800" b="1" baseline="0" dirty="0">
                          <a:latin typeface="Verdana" pitchFamily="34" charset="0"/>
                          <a:ea typeface="Verdana" pitchFamily="34" charset="0"/>
                          <a:cs typeface="Verdana" pitchFamily="34" charset="0"/>
                        </a:rPr>
                        <a:t> </a:t>
                      </a:r>
                      <a:r>
                        <a:rPr lang="lv-LV" sz="1800" b="1" baseline="0" dirty="0" err="1">
                          <a:latin typeface="Verdana" pitchFamily="34" charset="0"/>
                          <a:ea typeface="Verdana" pitchFamily="34" charset="0"/>
                          <a:cs typeface="Verdana" pitchFamily="34" charset="0"/>
                        </a:rPr>
                        <a:t>intitution</a:t>
                      </a:r>
                      <a:endParaRPr lang="lv-LV" sz="1800" dirty="0">
                        <a:latin typeface="Verdana" pitchFamily="34" charset="0"/>
                        <a:ea typeface="Verdana" pitchFamily="34" charset="0"/>
                        <a:cs typeface="Verdana" pitchFamily="34" charset="0"/>
                      </a:endParaRPr>
                    </a:p>
                  </a:txBody>
                  <a:tcPr marL="68580" marR="68580" marT="0" marB="0" anchor="b"/>
                </a:tc>
                <a:tc>
                  <a:txBody>
                    <a:bodyPr/>
                    <a:lstStyle/>
                    <a:p>
                      <a:pPr algn="ctr">
                        <a:spcAft>
                          <a:spcPts val="0"/>
                        </a:spcAft>
                      </a:pPr>
                      <a:r>
                        <a:rPr lang="lv-LV" sz="1800" b="1">
                          <a:latin typeface="Verdana" pitchFamily="34" charset="0"/>
                          <a:ea typeface="Verdana" pitchFamily="34" charset="0"/>
                          <a:cs typeface="Verdana" pitchFamily="34" charset="0"/>
                        </a:rPr>
                        <a:t>2017</a:t>
                      </a:r>
                      <a:endParaRPr lang="lv-LV" sz="1800" dirty="0">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lv-LV" sz="1800" b="1" dirty="0">
                          <a:latin typeface="Verdana" pitchFamily="34" charset="0"/>
                          <a:ea typeface="Verdana" pitchFamily="34" charset="0"/>
                          <a:cs typeface="Verdana" pitchFamily="34" charset="0"/>
                        </a:rPr>
                        <a:t>2018</a:t>
                      </a:r>
                      <a:endParaRPr lang="lv-LV" sz="1800" dirty="0">
                        <a:latin typeface="Verdana" pitchFamily="34" charset="0"/>
                        <a:ea typeface="Verdana" pitchFamily="34" charset="0"/>
                        <a:cs typeface="Verdana" pitchFamily="34" charset="0"/>
                      </a:endParaRPr>
                    </a:p>
                  </a:txBody>
                  <a:tcPr marL="68580" marR="68580" marT="0" marB="0" anchor="ctr"/>
                </a:tc>
                <a:extLst>
                  <a:ext uri="{0D108BD9-81ED-4DB2-BD59-A6C34878D82A}">
                    <a16:rowId xmlns:a16="http://schemas.microsoft.com/office/drawing/2014/main" val="10000"/>
                  </a:ext>
                </a:extLst>
              </a:tr>
              <a:tr h="288891">
                <a:tc>
                  <a:txBody>
                    <a:bodyPr/>
                    <a:lstStyle/>
                    <a:p>
                      <a:pPr algn="ctr">
                        <a:spcAft>
                          <a:spcPts val="0"/>
                        </a:spcAft>
                      </a:pPr>
                      <a:r>
                        <a:rPr lang="lv-LV" sz="1400">
                          <a:latin typeface="Verdana" pitchFamily="34" charset="0"/>
                          <a:ea typeface="Verdana" pitchFamily="34" charset="0"/>
                          <a:cs typeface="Verdana" pitchFamily="34" charset="0"/>
                        </a:rPr>
                        <a:t>Hospitals</a:t>
                      </a: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64</a:t>
                      </a: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62</a:t>
                      </a:r>
                    </a:p>
                  </a:txBody>
                  <a:tcPr marL="68580" marR="68580" marT="0" marB="0" anchor="ctr"/>
                </a:tc>
                <a:extLst>
                  <a:ext uri="{0D108BD9-81ED-4DB2-BD59-A6C34878D82A}">
                    <a16:rowId xmlns:a16="http://schemas.microsoft.com/office/drawing/2014/main" val="10001"/>
                  </a:ext>
                </a:extLst>
              </a:tr>
              <a:tr h="288891">
                <a:tc>
                  <a:txBody>
                    <a:bodyPr/>
                    <a:lstStyle/>
                    <a:p>
                      <a:pPr algn="ctr">
                        <a:spcAft>
                          <a:spcPts val="0"/>
                        </a:spcAft>
                      </a:pPr>
                      <a:r>
                        <a:rPr lang="lv-LV" sz="1400">
                          <a:latin typeface="Verdana" pitchFamily="34" charset="0"/>
                          <a:ea typeface="Verdana" pitchFamily="34" charset="0"/>
                          <a:cs typeface="Verdana" pitchFamily="34" charset="0"/>
                        </a:rPr>
                        <a:t>Outpatient establishments</a:t>
                      </a:r>
                      <a:endParaRPr lang="lv-LV" sz="1400" dirty="0">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1206</a:t>
                      </a: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1216</a:t>
                      </a:r>
                    </a:p>
                  </a:txBody>
                  <a:tcPr marL="68580" marR="68580" marT="0" marB="0" anchor="ctr"/>
                </a:tc>
                <a:extLst>
                  <a:ext uri="{0D108BD9-81ED-4DB2-BD59-A6C34878D82A}">
                    <a16:rowId xmlns:a16="http://schemas.microsoft.com/office/drawing/2014/main" val="10002"/>
                  </a:ext>
                </a:extLst>
              </a:tr>
              <a:tr h="288891">
                <a:tc>
                  <a:txBody>
                    <a:bodyPr/>
                    <a:lstStyle/>
                    <a:p>
                      <a:pPr algn="ctr">
                        <a:spcAft>
                          <a:spcPts val="0"/>
                        </a:spcAft>
                      </a:pPr>
                      <a:r>
                        <a:rPr lang="lv-LV" sz="1400">
                          <a:latin typeface="Verdana" pitchFamily="34" charset="0"/>
                          <a:ea typeface="Verdana" pitchFamily="34" charset="0"/>
                          <a:cs typeface="Verdana" pitchFamily="34" charset="0"/>
                        </a:rPr>
                        <a:t>Feldsherry Midwifery Points</a:t>
                      </a: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138</a:t>
                      </a: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138</a:t>
                      </a:r>
                    </a:p>
                  </a:txBody>
                  <a:tcPr marL="68580" marR="68580" marT="0" marB="0" anchor="ctr"/>
                </a:tc>
                <a:extLst>
                  <a:ext uri="{0D108BD9-81ED-4DB2-BD59-A6C34878D82A}">
                    <a16:rowId xmlns:a16="http://schemas.microsoft.com/office/drawing/2014/main" val="10003"/>
                  </a:ext>
                </a:extLst>
              </a:tr>
              <a:tr h="288891">
                <a:tc>
                  <a:txBody>
                    <a:bodyPr/>
                    <a:lstStyle/>
                    <a:p>
                      <a:pPr algn="ctr">
                        <a:spcAft>
                          <a:spcPts val="0"/>
                        </a:spcAft>
                      </a:pPr>
                      <a:r>
                        <a:rPr lang="lv-LV" sz="1400">
                          <a:latin typeface="Verdana" pitchFamily="34" charset="0"/>
                          <a:ea typeface="Verdana" pitchFamily="34" charset="0"/>
                          <a:cs typeface="Verdana" pitchFamily="34" charset="0"/>
                        </a:rPr>
                        <a:t>Family doctors' practices</a:t>
                      </a: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928</a:t>
                      </a: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901</a:t>
                      </a:r>
                    </a:p>
                  </a:txBody>
                  <a:tcPr marL="68580" marR="68580" marT="0" marB="0" anchor="ctr"/>
                </a:tc>
                <a:extLst>
                  <a:ext uri="{0D108BD9-81ED-4DB2-BD59-A6C34878D82A}">
                    <a16:rowId xmlns:a16="http://schemas.microsoft.com/office/drawing/2014/main" val="10004"/>
                  </a:ext>
                </a:extLst>
              </a:tr>
              <a:tr h="288891">
                <a:tc>
                  <a:txBody>
                    <a:bodyPr/>
                    <a:lstStyle/>
                    <a:p>
                      <a:pPr algn="ctr">
                        <a:spcAft>
                          <a:spcPts val="0"/>
                        </a:spcAft>
                      </a:pPr>
                      <a:r>
                        <a:rPr lang="en-US" sz="1400" noProof="0" dirty="0">
                          <a:latin typeface="Verdana" pitchFamily="34" charset="0"/>
                          <a:ea typeface="Verdana" pitchFamily="34" charset="0"/>
                          <a:cs typeface="Verdana" pitchFamily="34" charset="0"/>
                        </a:rPr>
                        <a:t>Medical specialist practices</a:t>
                      </a: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640</a:t>
                      </a: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607</a:t>
                      </a:r>
                    </a:p>
                  </a:txBody>
                  <a:tcPr marL="68580" marR="68580" marT="0" marB="0" anchor="ctr"/>
                </a:tc>
                <a:extLst>
                  <a:ext uri="{0D108BD9-81ED-4DB2-BD59-A6C34878D82A}">
                    <a16:rowId xmlns:a16="http://schemas.microsoft.com/office/drawing/2014/main" val="10005"/>
                  </a:ext>
                </a:extLst>
              </a:tr>
              <a:tr h="288891">
                <a:tc>
                  <a:txBody>
                    <a:bodyPr/>
                    <a:lstStyle/>
                    <a:p>
                      <a:pPr algn="ctr">
                        <a:spcAft>
                          <a:spcPts val="0"/>
                        </a:spcAft>
                      </a:pPr>
                      <a:r>
                        <a:rPr lang="lv-LV" sz="1400">
                          <a:latin typeface="Verdana" pitchFamily="34" charset="0"/>
                          <a:ea typeface="Verdana" pitchFamily="34" charset="0"/>
                          <a:cs typeface="Verdana" pitchFamily="34" charset="0"/>
                        </a:rPr>
                        <a:t>Laboratories</a:t>
                      </a:r>
                      <a:endParaRPr lang="lv-LV" sz="1400" dirty="0">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12</a:t>
                      </a: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9</a:t>
                      </a:r>
                    </a:p>
                  </a:txBody>
                  <a:tcPr marL="68580" marR="68580" marT="0" marB="0" anchor="ctr"/>
                </a:tc>
                <a:extLst>
                  <a:ext uri="{0D108BD9-81ED-4DB2-BD59-A6C34878D82A}">
                    <a16:rowId xmlns:a16="http://schemas.microsoft.com/office/drawing/2014/main" val="10006"/>
                  </a:ext>
                </a:extLst>
              </a:tr>
              <a:tr h="381171">
                <a:tc>
                  <a:txBody>
                    <a:bodyPr/>
                    <a:lstStyle/>
                    <a:p>
                      <a:pPr algn="ctr">
                        <a:spcAft>
                          <a:spcPts val="0"/>
                        </a:spcAft>
                      </a:pPr>
                      <a:r>
                        <a:rPr lang="lv-LV" sz="1400">
                          <a:latin typeface="Verdana" pitchFamily="34" charset="0"/>
                          <a:ea typeface="Verdana" pitchFamily="34" charset="0"/>
                          <a:cs typeface="Verdana" pitchFamily="34" charset="0"/>
                        </a:rPr>
                        <a:t>Emergency service</a:t>
                      </a: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1</a:t>
                      </a: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1</a:t>
                      </a:r>
                    </a:p>
                  </a:txBody>
                  <a:tcPr marL="68580" marR="68580" marT="0" marB="0" anchor="ctr"/>
                </a:tc>
                <a:extLst>
                  <a:ext uri="{0D108BD9-81ED-4DB2-BD59-A6C34878D82A}">
                    <a16:rowId xmlns:a16="http://schemas.microsoft.com/office/drawing/2014/main" val="10007"/>
                  </a:ext>
                </a:extLst>
              </a:tr>
              <a:tr h="288891">
                <a:tc>
                  <a:txBody>
                    <a:bodyPr/>
                    <a:lstStyle/>
                    <a:p>
                      <a:pPr algn="ctr">
                        <a:spcAft>
                          <a:spcPts val="0"/>
                        </a:spcAft>
                      </a:pPr>
                      <a:r>
                        <a:rPr lang="lv-LV" sz="1400">
                          <a:latin typeface="Verdana" pitchFamily="34" charset="0"/>
                          <a:ea typeface="Verdana" pitchFamily="34" charset="0"/>
                          <a:cs typeface="Verdana" pitchFamily="34" charset="0"/>
                        </a:rPr>
                        <a:t>Dentist practices</a:t>
                      </a:r>
                      <a:endParaRPr lang="lv-LV" sz="1400" dirty="0">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277</a:t>
                      </a: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262</a:t>
                      </a:r>
                    </a:p>
                  </a:txBody>
                  <a:tcPr marL="68580" marR="68580" marT="0" marB="0" anchor="ctr"/>
                </a:tc>
                <a:extLst>
                  <a:ext uri="{0D108BD9-81ED-4DB2-BD59-A6C34878D82A}">
                    <a16:rowId xmlns:a16="http://schemas.microsoft.com/office/drawing/2014/main" val="10008"/>
                  </a:ext>
                </a:extLst>
              </a:tr>
              <a:tr h="288891">
                <a:tc>
                  <a:txBody>
                    <a:bodyPr/>
                    <a:lstStyle/>
                    <a:p>
                      <a:pPr algn="ctr">
                        <a:spcAft>
                          <a:spcPts val="0"/>
                        </a:spcAft>
                      </a:pPr>
                      <a:r>
                        <a:rPr lang="lv-LV" sz="1400">
                          <a:latin typeface="Verdana" pitchFamily="34" charset="0"/>
                          <a:ea typeface="Verdana" pitchFamily="34" charset="0"/>
                          <a:cs typeface="Verdana" pitchFamily="34" charset="0"/>
                        </a:rPr>
                        <a:t>Occupational activity</a:t>
                      </a: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497</a:t>
                      </a: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508</a:t>
                      </a:r>
                    </a:p>
                  </a:txBody>
                  <a:tcPr marL="68580" marR="68580" marT="0" marB="0" anchor="ctr"/>
                </a:tc>
                <a:extLst>
                  <a:ext uri="{0D108BD9-81ED-4DB2-BD59-A6C34878D82A}">
                    <a16:rowId xmlns:a16="http://schemas.microsoft.com/office/drawing/2014/main" val="10009"/>
                  </a:ext>
                </a:extLst>
              </a:tr>
              <a:tr h="401443">
                <a:tc>
                  <a:txBody>
                    <a:bodyPr/>
                    <a:lstStyle/>
                    <a:p>
                      <a:pPr algn="ctr">
                        <a:spcAft>
                          <a:spcPts val="0"/>
                        </a:spcAft>
                      </a:pPr>
                      <a:r>
                        <a:rPr lang="lv-LV" sz="1400">
                          <a:latin typeface="Verdana" pitchFamily="34" charset="0"/>
                          <a:ea typeface="Verdana" pitchFamily="34" charset="0"/>
                          <a:cs typeface="Verdana" pitchFamily="34" charset="0"/>
                        </a:rPr>
                        <a:t>Practice of dental technicians</a:t>
                      </a:r>
                      <a:endParaRPr lang="lv-LV" sz="1400" dirty="0">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7</a:t>
                      </a: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6</a:t>
                      </a:r>
                    </a:p>
                  </a:txBody>
                  <a:tcPr marL="68580" marR="68580" marT="0" marB="0" anchor="ctr"/>
                </a:tc>
                <a:extLst>
                  <a:ext uri="{0D108BD9-81ED-4DB2-BD59-A6C34878D82A}">
                    <a16:rowId xmlns:a16="http://schemas.microsoft.com/office/drawing/2014/main" val="10010"/>
                  </a:ext>
                </a:extLst>
              </a:tr>
              <a:tr h="288891">
                <a:tc>
                  <a:txBody>
                    <a:bodyPr/>
                    <a:lstStyle/>
                    <a:p>
                      <a:pPr algn="ctr">
                        <a:spcAft>
                          <a:spcPts val="0"/>
                        </a:spcAft>
                      </a:pPr>
                      <a:r>
                        <a:rPr lang="lv-LV" sz="1400">
                          <a:latin typeface="Verdana" pitchFamily="34" charset="0"/>
                          <a:ea typeface="Verdana" pitchFamily="34" charset="0"/>
                          <a:cs typeface="Verdana" pitchFamily="34" charset="0"/>
                        </a:rPr>
                        <a:t>Social services</a:t>
                      </a:r>
                      <a:endParaRPr lang="lv-LV" sz="1400" dirty="0">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14</a:t>
                      </a: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14</a:t>
                      </a:r>
                    </a:p>
                  </a:txBody>
                  <a:tcPr marL="68580" marR="68580" marT="0" marB="0" anchor="ctr"/>
                </a:tc>
                <a:extLst>
                  <a:ext uri="{0D108BD9-81ED-4DB2-BD59-A6C34878D82A}">
                    <a16:rowId xmlns:a16="http://schemas.microsoft.com/office/drawing/2014/main" val="10011"/>
                  </a:ext>
                </a:extLst>
              </a:tr>
              <a:tr h="381171">
                <a:tc>
                  <a:txBody>
                    <a:bodyPr/>
                    <a:lstStyle/>
                    <a:p>
                      <a:pPr algn="ctr">
                        <a:spcAft>
                          <a:spcPts val="0"/>
                        </a:spcAft>
                      </a:pPr>
                      <a:r>
                        <a:rPr lang="lv-LV" sz="1400" dirty="0" err="1">
                          <a:latin typeface="Verdana" pitchFamily="34" charset="0"/>
                          <a:ea typeface="Verdana" pitchFamily="34" charset="0"/>
                          <a:cs typeface="Verdana" pitchFamily="34" charset="0"/>
                        </a:rPr>
                        <a:t>Self-employed</a:t>
                      </a:r>
                      <a:r>
                        <a:rPr lang="lv-LV" sz="1400" dirty="0">
                          <a:latin typeface="Verdana" pitchFamily="34" charset="0"/>
                          <a:ea typeface="Verdana" pitchFamily="34" charset="0"/>
                          <a:cs typeface="Verdana" pitchFamily="34" charset="0"/>
                        </a:rPr>
                        <a:t> </a:t>
                      </a:r>
                      <a:r>
                        <a:rPr lang="lv-LV" sz="1400" dirty="0" err="1">
                          <a:latin typeface="Verdana" pitchFamily="34" charset="0"/>
                          <a:ea typeface="Verdana" pitchFamily="34" charset="0"/>
                          <a:cs typeface="Verdana" pitchFamily="34" charset="0"/>
                        </a:rPr>
                        <a:t>practicioners</a:t>
                      </a:r>
                      <a:endParaRPr lang="lv-LV" sz="1400" dirty="0">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268</a:t>
                      </a: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278</a:t>
                      </a:r>
                    </a:p>
                  </a:txBody>
                  <a:tcPr marL="68580" marR="68580" marT="0" marB="0" anchor="ctr"/>
                </a:tc>
                <a:extLst>
                  <a:ext uri="{0D108BD9-81ED-4DB2-BD59-A6C34878D82A}">
                    <a16:rowId xmlns:a16="http://schemas.microsoft.com/office/drawing/2014/main" val="10012"/>
                  </a:ext>
                </a:extLst>
              </a:tr>
              <a:tr h="288891">
                <a:tc>
                  <a:txBody>
                    <a:bodyPr/>
                    <a:lstStyle/>
                    <a:p>
                      <a:pPr algn="ctr">
                        <a:spcAft>
                          <a:spcPts val="0"/>
                        </a:spcAft>
                      </a:pPr>
                      <a:r>
                        <a:rPr lang="lv-LV" sz="1400">
                          <a:latin typeface="Verdana" pitchFamily="34" charset="0"/>
                          <a:ea typeface="Verdana" pitchFamily="34" charset="0"/>
                          <a:cs typeface="Verdana" pitchFamily="34" charset="0"/>
                        </a:rPr>
                        <a:t>Supervisory authorities</a:t>
                      </a:r>
                      <a:endParaRPr lang="lv-LV" sz="1400" dirty="0">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7</a:t>
                      </a: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6</a:t>
                      </a:r>
                    </a:p>
                  </a:txBody>
                  <a:tcPr marL="68580" marR="68580" marT="0" marB="0" anchor="ctr"/>
                </a:tc>
                <a:extLst>
                  <a:ext uri="{0D108BD9-81ED-4DB2-BD59-A6C34878D82A}">
                    <a16:rowId xmlns:a16="http://schemas.microsoft.com/office/drawing/2014/main" val="10013"/>
                  </a:ext>
                </a:extLst>
              </a:tr>
              <a:tr h="288891">
                <a:tc>
                  <a:txBody>
                    <a:bodyPr/>
                    <a:lstStyle/>
                    <a:p>
                      <a:pPr algn="ctr">
                        <a:spcAft>
                          <a:spcPts val="0"/>
                        </a:spcAft>
                      </a:pPr>
                      <a:r>
                        <a:rPr lang="lv-LV" sz="1400" dirty="0" err="1">
                          <a:latin typeface="Verdana" pitchFamily="34" charset="0"/>
                          <a:ea typeface="Verdana" pitchFamily="34" charset="0"/>
                          <a:cs typeface="Verdana" pitchFamily="34" charset="0"/>
                        </a:rPr>
                        <a:t>Other</a:t>
                      </a:r>
                      <a:endParaRPr lang="lv-LV" sz="1400" dirty="0">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16</a:t>
                      </a:r>
                    </a:p>
                  </a:txBody>
                  <a:tcPr marL="68580" marR="68580" marT="0" marB="0" anchor="ctr"/>
                </a:tc>
                <a:tc>
                  <a:txBody>
                    <a:bodyPr/>
                    <a:lstStyle/>
                    <a:p>
                      <a:pPr algn="ctr">
                        <a:spcAft>
                          <a:spcPts val="0"/>
                        </a:spcAft>
                      </a:pPr>
                      <a:r>
                        <a:rPr lang="lv-LV" sz="1400">
                          <a:latin typeface="Verdana" pitchFamily="34" charset="0"/>
                          <a:ea typeface="Verdana" pitchFamily="34" charset="0"/>
                          <a:cs typeface="Verdana" pitchFamily="34" charset="0"/>
                        </a:rPr>
                        <a:t>15</a:t>
                      </a:r>
                    </a:p>
                  </a:txBody>
                  <a:tcPr marL="68580" marR="68580" marT="0" marB="0" anchor="ctr"/>
                </a:tc>
                <a:extLst>
                  <a:ext uri="{0D108BD9-81ED-4DB2-BD59-A6C34878D82A}">
                    <a16:rowId xmlns:a16="http://schemas.microsoft.com/office/drawing/2014/main" val="10014"/>
                  </a:ext>
                </a:extLst>
              </a:tr>
              <a:tr h="288891">
                <a:tc>
                  <a:txBody>
                    <a:bodyPr/>
                    <a:lstStyle/>
                    <a:p>
                      <a:pPr algn="ctr">
                        <a:spcAft>
                          <a:spcPts val="0"/>
                        </a:spcAft>
                      </a:pPr>
                      <a:r>
                        <a:rPr lang="lv-LV" sz="1400" b="1" dirty="0" err="1">
                          <a:latin typeface="Verdana" pitchFamily="34" charset="0"/>
                          <a:ea typeface="Verdana" pitchFamily="34" charset="0"/>
                          <a:cs typeface="Verdana" pitchFamily="34" charset="0"/>
                        </a:rPr>
                        <a:t>Total</a:t>
                      </a:r>
                      <a:r>
                        <a:rPr lang="lv-LV" sz="1400" b="1" dirty="0">
                          <a:latin typeface="Verdana" pitchFamily="34" charset="0"/>
                          <a:ea typeface="Verdana" pitchFamily="34" charset="0"/>
                          <a:cs typeface="Verdana" pitchFamily="34" charset="0"/>
                        </a:rPr>
                        <a:t> </a:t>
                      </a:r>
                      <a:r>
                        <a:rPr lang="lv-LV" sz="1400" b="1" dirty="0" err="1">
                          <a:latin typeface="Verdana" pitchFamily="34" charset="0"/>
                          <a:ea typeface="Verdana" pitchFamily="34" charset="0"/>
                          <a:cs typeface="Verdana" pitchFamily="34" charset="0"/>
                        </a:rPr>
                        <a:t>institutions</a:t>
                      </a:r>
                      <a:endParaRPr lang="lv-LV" sz="1400" b="1" dirty="0">
                        <a:latin typeface="Verdana" pitchFamily="34" charset="0"/>
                        <a:ea typeface="Verdana" pitchFamily="34" charset="0"/>
                        <a:cs typeface="Verdana" pitchFamily="34" charset="0"/>
                      </a:endParaRPr>
                    </a:p>
                  </a:txBody>
                  <a:tcPr marL="68580" marR="68580" marT="0" marB="0" anchor="b"/>
                </a:tc>
                <a:tc>
                  <a:txBody>
                    <a:bodyPr/>
                    <a:lstStyle/>
                    <a:p>
                      <a:pPr algn="ctr">
                        <a:spcAft>
                          <a:spcPts val="0"/>
                        </a:spcAft>
                      </a:pPr>
                      <a:r>
                        <a:rPr lang="lv-LV" sz="1800" b="1" dirty="0">
                          <a:latin typeface="Verdana" pitchFamily="34" charset="0"/>
                          <a:ea typeface="Verdana" pitchFamily="34" charset="0"/>
                          <a:cs typeface="Verdana" pitchFamily="34" charset="0"/>
                        </a:rPr>
                        <a:t>4076</a:t>
                      </a:r>
                    </a:p>
                  </a:txBody>
                  <a:tcPr marL="68580" marR="68580" marT="0" marB="0" anchor="b"/>
                </a:tc>
                <a:tc>
                  <a:txBody>
                    <a:bodyPr/>
                    <a:lstStyle/>
                    <a:p>
                      <a:pPr algn="ctr">
                        <a:spcAft>
                          <a:spcPts val="0"/>
                        </a:spcAft>
                      </a:pPr>
                      <a:r>
                        <a:rPr lang="lv-LV" sz="1800" b="1" dirty="0">
                          <a:latin typeface="Verdana" pitchFamily="34" charset="0"/>
                          <a:ea typeface="Verdana" pitchFamily="34" charset="0"/>
                          <a:cs typeface="Verdana" pitchFamily="34" charset="0"/>
                        </a:rPr>
                        <a:t>4024</a:t>
                      </a:r>
                    </a:p>
                  </a:txBody>
                  <a:tcPr marL="68580" marR="68580" marT="0" marB="0" anchor="b"/>
                </a:tc>
                <a:extLst>
                  <a:ext uri="{0D108BD9-81ED-4DB2-BD59-A6C34878D82A}">
                    <a16:rowId xmlns:a16="http://schemas.microsoft.com/office/drawing/2014/main" val="10015"/>
                  </a:ext>
                </a:extLst>
              </a:tr>
            </a:tbl>
          </a:graphicData>
        </a:graphic>
      </p:graphicFrame>
      <p:sp>
        <p:nvSpPr>
          <p:cNvPr id="21577" name="Slide Number Placeholder 5"/>
          <p:cNvSpPr>
            <a:spLocks noGrp="1"/>
          </p:cNvSpPr>
          <p:nvPr>
            <p:ph type="sldNum" sz="quarter" idx="13"/>
          </p:nvPr>
        </p:nvSpPr>
        <p:spPr bwMode="auto">
          <a:xfrm>
            <a:off x="7794625" y="6477000"/>
            <a:ext cx="1044575" cy="304800"/>
          </a:xfrm>
          <a:noFill/>
          <a:ln>
            <a:miter lim="800000"/>
            <a:headEnd/>
            <a:tailEnd/>
          </a:ln>
        </p:spPr>
        <p:txBody>
          <a:bodyPr/>
          <a:lstStyle/>
          <a:p>
            <a:fld id="{E825D931-F210-4249-8A28-4D6599544573}" type="slidenum">
              <a:rPr lang="en-US" altLang="en-US" smtClean="0">
                <a:cs typeface="Arial" pitchFamily="34" charset="0"/>
              </a:rPr>
              <a:pPr/>
              <a:t>11</a:t>
            </a:fld>
            <a:endParaRPr lang="en-US" altLang="en-US">
              <a:cs typeface="Arial" pitchFamily="34" charset="0"/>
            </a:endParaRPr>
          </a:p>
        </p:txBody>
      </p:sp>
      <p:graphicFrame>
        <p:nvGraphicFramePr>
          <p:cNvPr id="8" name="Content Placeholder 6"/>
          <p:cNvGraphicFramePr>
            <a:graphicFrameLocks/>
          </p:cNvGraphicFramePr>
          <p:nvPr/>
        </p:nvGraphicFramePr>
        <p:xfrm>
          <a:off x="240145" y="1431636"/>
          <a:ext cx="1634837" cy="453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200" y="304800"/>
            <a:ext cx="6832600" cy="701675"/>
          </a:xfrm>
        </p:spPr>
        <p:txBody>
          <a:bodyPr>
            <a:noAutofit/>
          </a:bodyPr>
          <a:lstStyle/>
          <a:p>
            <a:pPr algn="ctr">
              <a:defRPr/>
            </a:pPr>
            <a:r>
              <a:rPr lang="en-US" dirty="0">
                <a:solidFill>
                  <a:schemeClr val="accent6">
                    <a:lumMod val="75000"/>
                  </a:schemeClr>
                </a:solidFill>
              </a:rPr>
              <a:t>Results of planned controls in  healthcare institutions </a:t>
            </a:r>
            <a:br>
              <a:rPr lang="lv-LV" dirty="0"/>
            </a:br>
            <a:br>
              <a:rPr lang="lv-LV" dirty="0"/>
            </a:br>
            <a:br>
              <a:rPr lang="en-US" dirty="0"/>
            </a:br>
            <a:endParaRPr lang="en-US" dirty="0"/>
          </a:p>
        </p:txBody>
      </p:sp>
      <p:sp>
        <p:nvSpPr>
          <p:cNvPr id="22531" name="Slide Number Placeholder 6"/>
          <p:cNvSpPr>
            <a:spLocks noGrp="1"/>
          </p:cNvSpPr>
          <p:nvPr>
            <p:ph type="sldNum" sz="quarter" idx="13"/>
          </p:nvPr>
        </p:nvSpPr>
        <p:spPr bwMode="auto">
          <a:xfrm>
            <a:off x="8264525" y="6324600"/>
            <a:ext cx="574675" cy="304800"/>
          </a:xfrm>
          <a:noFill/>
          <a:ln>
            <a:miter lim="800000"/>
            <a:headEnd/>
            <a:tailEnd/>
          </a:ln>
        </p:spPr>
        <p:txBody>
          <a:bodyPr/>
          <a:lstStyle/>
          <a:p>
            <a:fld id="{AF7E2238-922B-475F-BCFE-188A0CE0F02C}" type="slidenum">
              <a:rPr lang="en-US" altLang="en-US" smtClean="0">
                <a:cs typeface="Arial" pitchFamily="34" charset="0"/>
              </a:rPr>
              <a:pPr/>
              <a:t>12</a:t>
            </a:fld>
            <a:endParaRPr lang="en-US" altLang="en-US">
              <a:cs typeface="Arial" pitchFamily="34" charset="0"/>
            </a:endParaRPr>
          </a:p>
        </p:txBody>
      </p:sp>
      <p:graphicFrame>
        <p:nvGraphicFramePr>
          <p:cNvPr id="22532" name="Content Placeholder 7"/>
          <p:cNvGraphicFramePr>
            <a:graphicFrameLocks noGrp="1"/>
          </p:cNvGraphicFramePr>
          <p:nvPr>
            <p:ph sz="half" idx="1"/>
          </p:nvPr>
        </p:nvGraphicFramePr>
        <p:xfrm>
          <a:off x="6559550" y="1616075"/>
          <a:ext cx="2370138" cy="3435350"/>
        </p:xfrm>
        <a:graphic>
          <a:graphicData uri="http://schemas.openxmlformats.org/presentationml/2006/ole">
            <mc:AlternateContent xmlns:mc="http://schemas.openxmlformats.org/markup-compatibility/2006">
              <mc:Choice xmlns:v="urn:schemas-microsoft-com:vml" Requires="v">
                <p:oleObj spid="_x0000_s22565" r:id="rId4" imgW="2371550" imgH="3438442" progId="Excel.Sheet.8">
                  <p:embed/>
                </p:oleObj>
              </mc:Choice>
              <mc:Fallback>
                <p:oleObj r:id="rId4" imgW="2371550" imgH="3438442" progId="Excel.Sheet.8">
                  <p:embed/>
                  <p:pic>
                    <p:nvPicPr>
                      <p:cNvPr id="0" name="Content Placeholder 7"/>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9550" y="1616075"/>
                        <a:ext cx="2370138" cy="343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Content Placeholder 8"/>
          <p:cNvGraphicFramePr>
            <a:graphicFrameLocks noGrp="1"/>
          </p:cNvGraphicFramePr>
          <p:nvPr>
            <p:ph sz="half" idx="2"/>
          </p:nvPr>
        </p:nvGraphicFramePr>
        <p:xfrm>
          <a:off x="2036763" y="1616075"/>
          <a:ext cx="2779712" cy="4560888"/>
        </p:xfrm>
        <a:graphic>
          <a:graphicData uri="http://schemas.openxmlformats.org/presentationml/2006/ole">
            <mc:AlternateContent xmlns:mc="http://schemas.openxmlformats.org/markup-compatibility/2006">
              <mc:Choice xmlns:v="urn:schemas-microsoft-com:vml" Requires="v">
                <p:oleObj spid="_x0000_s22566" r:id="rId6" imgW="2780017" imgH="4560203" progId="Excel.Sheet.8">
                  <p:embed/>
                </p:oleObj>
              </mc:Choice>
              <mc:Fallback>
                <p:oleObj r:id="rId6" imgW="2780017" imgH="4560203" progId="Excel.Sheet.8">
                  <p:embed/>
                  <p:pic>
                    <p:nvPicPr>
                      <p:cNvPr id="0" name="Content Placeholder 8"/>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6763" y="1616075"/>
                        <a:ext cx="2779712" cy="4560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4" name="Chart 9"/>
          <p:cNvGraphicFramePr>
            <a:graphicFrameLocks/>
          </p:cNvGraphicFramePr>
          <p:nvPr/>
        </p:nvGraphicFramePr>
        <p:xfrm>
          <a:off x="4344988" y="2101850"/>
          <a:ext cx="2493962" cy="3159125"/>
        </p:xfrm>
        <a:graphic>
          <a:graphicData uri="http://schemas.openxmlformats.org/presentationml/2006/ole">
            <mc:AlternateContent xmlns:mc="http://schemas.openxmlformats.org/markup-compatibility/2006">
              <mc:Choice xmlns:v="urn:schemas-microsoft-com:vml" Requires="v">
                <p:oleObj spid="_x0000_s22567" r:id="rId8" imgW="2493480" imgH="3158002" progId="Excel.Sheet.8">
                  <p:embed/>
                </p:oleObj>
              </mc:Choice>
              <mc:Fallback>
                <p:oleObj r:id="rId8" imgW="2493480" imgH="3158002" progId="Excel.Sheet.8">
                  <p:embed/>
                  <p:pic>
                    <p:nvPicPr>
                      <p:cNvPr id="0" name="Chart 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4988" y="2101850"/>
                        <a:ext cx="2493962" cy="315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3448422" y="1967984"/>
            <a:ext cx="948086"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defRPr/>
            </a:pPr>
            <a:r>
              <a:rPr lang="lv-LV" sz="18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ana" pitchFamily="34" charset="0"/>
                <a:ea typeface="Verdana" pitchFamily="34" charset="0"/>
                <a:cs typeface="Verdana" pitchFamily="34" charset="0"/>
              </a:rPr>
              <a:t>15%</a:t>
            </a:r>
            <a:endParaRPr lang="en-US" sz="1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ana" pitchFamily="34" charset="0"/>
              <a:ea typeface="Verdana" pitchFamily="34" charset="0"/>
              <a:cs typeface="Verdana" pitchFamily="34" charset="0"/>
            </a:endParaRPr>
          </a:p>
        </p:txBody>
      </p:sp>
      <p:sp>
        <p:nvSpPr>
          <p:cNvPr id="12" name="TextBox 11"/>
          <p:cNvSpPr txBox="1"/>
          <p:nvPr/>
        </p:nvSpPr>
        <p:spPr>
          <a:xfrm>
            <a:off x="5645529" y="1937206"/>
            <a:ext cx="965329" cy="40011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defRPr/>
            </a:pPr>
            <a:r>
              <a:rPr lang="lv-LV"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ana" pitchFamily="34" charset="0"/>
                <a:ea typeface="Verdana" pitchFamily="34" charset="0"/>
                <a:cs typeface="Verdana" pitchFamily="34" charset="0"/>
              </a:rPr>
              <a:t>24%</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ana" pitchFamily="34" charset="0"/>
              <a:ea typeface="Verdana" pitchFamily="34" charset="0"/>
              <a:cs typeface="Verdana" pitchFamily="34" charset="0"/>
            </a:endParaRPr>
          </a:p>
        </p:txBody>
      </p:sp>
      <p:sp>
        <p:nvSpPr>
          <p:cNvPr id="13" name="TextBox 12"/>
          <p:cNvSpPr txBox="1"/>
          <p:nvPr/>
        </p:nvSpPr>
        <p:spPr>
          <a:xfrm>
            <a:off x="7744691" y="1875651"/>
            <a:ext cx="1579418"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defRPr/>
            </a:pPr>
            <a:r>
              <a:rPr lang="lv-LV"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ana" pitchFamily="34" charset="0"/>
                <a:ea typeface="Verdana" pitchFamily="34" charset="0"/>
                <a:cs typeface="Verdana" pitchFamily="34" charset="0"/>
              </a:rPr>
              <a:t>28,5%</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ana" pitchFamily="34" charset="0"/>
              <a:ea typeface="Verdana" pitchFamily="34" charset="0"/>
              <a:cs typeface="Verdana" pitchFamily="34" charset="0"/>
            </a:endParaRPr>
          </a:p>
        </p:txBody>
      </p:sp>
      <p:graphicFrame>
        <p:nvGraphicFramePr>
          <p:cNvPr id="14" name="Content Placeholder 6"/>
          <p:cNvGraphicFramePr>
            <a:graphicFrameLocks/>
          </p:cNvGraphicFramePr>
          <p:nvPr/>
        </p:nvGraphicFramePr>
        <p:xfrm>
          <a:off x="240145" y="1431636"/>
          <a:ext cx="1634837" cy="453505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51013" y="512763"/>
            <a:ext cx="6783387" cy="415925"/>
          </a:xfrm>
        </p:spPr>
        <p:txBody>
          <a:bodyPr>
            <a:noAutofit/>
          </a:bodyPr>
          <a:lstStyle/>
          <a:p>
            <a:pPr algn="ctr">
              <a:defRPr/>
            </a:pPr>
            <a:r>
              <a:rPr lang="en-US" altLang="en-US" sz="2000" dirty="0">
                <a:solidFill>
                  <a:schemeClr val="accent6">
                    <a:lumMod val="75000"/>
                  </a:schemeClr>
                </a:solidFill>
              </a:rPr>
              <a:t>Health Inspectorate’s work plan for 2019</a:t>
            </a:r>
            <a:br>
              <a:rPr lang="en-US" altLang="en-US" sz="2000" dirty="0">
                <a:solidFill>
                  <a:schemeClr val="accent6">
                    <a:lumMod val="75000"/>
                  </a:schemeClr>
                </a:solidFill>
              </a:rPr>
            </a:br>
            <a:endParaRPr lang="en-US" altLang="en-US" sz="2000" dirty="0">
              <a:solidFill>
                <a:schemeClr val="accent6">
                  <a:lumMod val="75000"/>
                </a:schemeClr>
              </a:solidFill>
            </a:endParaRPr>
          </a:p>
        </p:txBody>
      </p:sp>
      <p:sp>
        <p:nvSpPr>
          <p:cNvPr id="23555" name="Slide Number Placeholder 4"/>
          <p:cNvSpPr>
            <a:spLocks noGrp="1"/>
          </p:cNvSpPr>
          <p:nvPr>
            <p:ph type="sldNum" sz="quarter" idx="13"/>
          </p:nvPr>
        </p:nvSpPr>
        <p:spPr bwMode="auto">
          <a:xfrm>
            <a:off x="8161338" y="6324600"/>
            <a:ext cx="677862" cy="304800"/>
          </a:xfrm>
          <a:noFill/>
          <a:ln>
            <a:miter lim="800000"/>
            <a:headEnd/>
            <a:tailEnd/>
          </a:ln>
        </p:spPr>
        <p:txBody>
          <a:bodyPr/>
          <a:lstStyle/>
          <a:p>
            <a:fld id="{8F997A5B-32D1-44C0-8B5C-F6E1CD317DFF}" type="slidenum">
              <a:rPr lang="en-US" altLang="en-US" smtClean="0">
                <a:cs typeface="Arial" pitchFamily="34" charset="0"/>
              </a:rPr>
              <a:pPr/>
              <a:t>13</a:t>
            </a:fld>
            <a:endParaRPr lang="en-US" altLang="en-US">
              <a:cs typeface="Arial" pitchFamily="34" charset="0"/>
            </a:endParaRPr>
          </a:p>
        </p:txBody>
      </p:sp>
      <p:sp>
        <p:nvSpPr>
          <p:cNvPr id="17415" name="Rectangle 7"/>
          <p:cNvSpPr>
            <a:spLocks noChangeArrowheads="1"/>
          </p:cNvSpPr>
          <p:nvPr/>
        </p:nvSpPr>
        <p:spPr bwMode="auto">
          <a:xfrm>
            <a:off x="2079625" y="1255713"/>
            <a:ext cx="6907213" cy="5678478"/>
          </a:xfrm>
          <a:prstGeom prst="rect">
            <a:avLst/>
          </a:prstGeom>
          <a:noFill/>
          <a:ln w="9525">
            <a:noFill/>
            <a:miter lim="800000"/>
            <a:headEnd/>
            <a:tailEnd/>
          </a:ln>
        </p:spPr>
        <p:txBody>
          <a:bodyPr>
            <a:spAutoFit/>
          </a:bodyPr>
          <a:lstStyle/>
          <a:p>
            <a:pPr eaLnBrk="0" hangingPunct="0">
              <a:defRPr/>
            </a:pPr>
            <a:r>
              <a:rPr lang="en-US" altLang="en-US" sz="1100" b="1" dirty="0">
                <a:solidFill>
                  <a:schemeClr val="accent6">
                    <a:lumMod val="75000"/>
                  </a:schemeClr>
                </a:solidFill>
                <a:latin typeface="Verdana" pitchFamily="34" charset="0"/>
                <a:ea typeface="Verdana" pitchFamily="34" charset="0"/>
                <a:cs typeface="Verdana" pitchFamily="34" charset="0"/>
              </a:rPr>
              <a:t>I. Monitoring of the medical treatment process based on risk assessment.</a:t>
            </a:r>
          </a:p>
          <a:p>
            <a:pPr eaLnBrk="0" hangingPunct="0">
              <a:defRPr/>
            </a:pPr>
            <a:r>
              <a:rPr lang="en-US" altLang="en-US" sz="1100" u="sng" dirty="0">
                <a:latin typeface="Verdana" pitchFamily="34" charset="0"/>
                <a:ea typeface="Verdana" pitchFamily="34" charset="0"/>
                <a:cs typeface="Verdana" pitchFamily="34" charset="0"/>
              </a:rPr>
              <a:t>Thematic inspections:</a:t>
            </a:r>
          </a:p>
          <a:p>
            <a:pPr lvl="1" eaLnBrk="0" hangingPunct="0">
              <a:buClr>
                <a:srgbClr val="E57200"/>
              </a:buClr>
              <a:buFont typeface="Wingdings" pitchFamily="2" charset="2"/>
              <a:buChar char="Ø"/>
              <a:defRPr/>
            </a:pPr>
            <a:r>
              <a:rPr lang="en-US" altLang="en-US" sz="1100" dirty="0">
                <a:latin typeface="Verdana" pitchFamily="34" charset="0"/>
                <a:ea typeface="Verdana" pitchFamily="34" charset="0"/>
                <a:cs typeface="Verdana" pitchFamily="34" charset="0"/>
              </a:rPr>
              <a:t>quality checks for mammography services;</a:t>
            </a:r>
          </a:p>
          <a:p>
            <a:pPr lvl="1" eaLnBrk="0" hangingPunct="0">
              <a:buClr>
                <a:srgbClr val="E57200"/>
              </a:buClr>
              <a:buFont typeface="Wingdings" pitchFamily="2" charset="2"/>
              <a:buChar char="Ø"/>
              <a:defRPr/>
            </a:pPr>
            <a:r>
              <a:rPr lang="en-US" altLang="en-US" sz="1100" dirty="0">
                <a:latin typeface="Verdana" pitchFamily="34" charset="0"/>
                <a:ea typeface="Verdana" pitchFamily="34" charset="0"/>
                <a:cs typeface="Verdana" pitchFamily="34" charset="0"/>
              </a:rPr>
              <a:t>assessment of the reasons for high mortality of stroke patients within 30 days of diagnosis (tests in stroke units, hospitals and family doctors);</a:t>
            </a:r>
          </a:p>
          <a:p>
            <a:pPr lvl="1" eaLnBrk="0" hangingPunct="0">
              <a:buClr>
                <a:srgbClr val="E57200"/>
              </a:buClr>
              <a:buFont typeface="Wingdings" pitchFamily="2" charset="2"/>
              <a:buChar char="Ø"/>
              <a:defRPr/>
            </a:pPr>
            <a:r>
              <a:rPr lang="en-US" altLang="en-US" sz="1100" dirty="0">
                <a:latin typeface="Verdana" pitchFamily="34" charset="0"/>
                <a:ea typeface="Verdana" pitchFamily="34" charset="0"/>
                <a:cs typeface="Verdana" pitchFamily="34" charset="0"/>
              </a:rPr>
              <a:t>to evaluate the performance of prevention tests on neonates and the vaccination </a:t>
            </a:r>
            <a:r>
              <a:rPr lang="en-US" altLang="en-US" sz="1100" dirty="0" err="1">
                <a:latin typeface="Verdana" pitchFamily="34" charset="0"/>
                <a:ea typeface="Verdana" pitchFamily="34" charset="0"/>
                <a:cs typeface="Verdana" pitchFamily="34" charset="0"/>
              </a:rPr>
              <a:t>shedule</a:t>
            </a:r>
            <a:r>
              <a:rPr lang="en-US" altLang="en-US" sz="1100" dirty="0">
                <a:latin typeface="Verdana" pitchFamily="34" charset="0"/>
                <a:ea typeface="Verdana" pitchFamily="34" charset="0"/>
                <a:cs typeface="Verdana" pitchFamily="34" charset="0"/>
              </a:rPr>
              <a:t> in the practice of family doctors;</a:t>
            </a:r>
          </a:p>
          <a:p>
            <a:pPr lvl="1" eaLnBrk="0" hangingPunct="0">
              <a:buClr>
                <a:srgbClr val="E57200"/>
              </a:buClr>
              <a:buFont typeface="Wingdings" pitchFamily="2" charset="2"/>
              <a:buChar char="Ø"/>
              <a:defRPr/>
            </a:pPr>
            <a:r>
              <a:rPr lang="en-US" altLang="en-US" sz="1100" dirty="0">
                <a:latin typeface="Verdana" pitchFamily="34" charset="0"/>
                <a:ea typeface="Verdana" pitchFamily="34" charset="0"/>
                <a:cs typeface="Verdana" pitchFamily="34" charset="0"/>
              </a:rPr>
              <a:t>participation in the clinical audit of the Riga East Clinical University Hospital (RAKUS) on the development of </a:t>
            </a:r>
            <a:r>
              <a:rPr lang="en-US" altLang="en-US" sz="1100" dirty="0" err="1">
                <a:latin typeface="Verdana" pitchFamily="34" charset="0"/>
                <a:ea typeface="Verdana" pitchFamily="34" charset="0"/>
                <a:cs typeface="Verdana" pitchFamily="34" charset="0"/>
              </a:rPr>
              <a:t>oncological</a:t>
            </a:r>
            <a:r>
              <a:rPr lang="en-US" altLang="en-US" sz="1100" dirty="0">
                <a:latin typeface="Verdana" pitchFamily="34" charset="0"/>
                <a:ea typeface="Verdana" pitchFamily="34" charset="0"/>
                <a:cs typeface="Verdana" pitchFamily="34" charset="0"/>
              </a:rPr>
              <a:t> patient treatment within the “green corridor”.</a:t>
            </a:r>
          </a:p>
          <a:p>
            <a:pPr eaLnBrk="0" hangingPunct="0">
              <a:defRPr/>
            </a:pPr>
            <a:endParaRPr lang="en-US" altLang="en-US" sz="1100" b="1" dirty="0">
              <a:latin typeface="Verdana" pitchFamily="34" charset="0"/>
              <a:ea typeface="Verdana" pitchFamily="34" charset="0"/>
              <a:cs typeface="Verdana" pitchFamily="34" charset="0"/>
            </a:endParaRPr>
          </a:p>
          <a:p>
            <a:pPr eaLnBrk="0" hangingPunct="0">
              <a:defRPr/>
            </a:pPr>
            <a:r>
              <a:rPr lang="en-US" altLang="en-US" sz="1100" b="1" dirty="0">
                <a:solidFill>
                  <a:schemeClr val="accent6">
                    <a:lumMod val="75000"/>
                  </a:schemeClr>
                </a:solidFill>
                <a:latin typeface="Verdana" pitchFamily="34" charset="0"/>
                <a:ea typeface="Verdana" pitchFamily="34" charset="0"/>
                <a:cs typeface="Verdana" pitchFamily="34" charset="0"/>
              </a:rPr>
              <a:t>II. Integrated surveillance in social care facilities.</a:t>
            </a:r>
          </a:p>
          <a:p>
            <a:pPr eaLnBrk="0" hangingPunct="0">
              <a:defRPr/>
            </a:pPr>
            <a:endParaRPr lang="en-US" altLang="en-US" sz="1100" b="1" dirty="0">
              <a:solidFill>
                <a:schemeClr val="accent6">
                  <a:lumMod val="75000"/>
                </a:schemeClr>
              </a:solidFill>
              <a:latin typeface="Verdana" pitchFamily="34" charset="0"/>
              <a:ea typeface="Verdana" pitchFamily="34" charset="0"/>
              <a:cs typeface="Verdana" pitchFamily="34" charset="0"/>
            </a:endParaRPr>
          </a:p>
          <a:p>
            <a:pPr eaLnBrk="0" hangingPunct="0">
              <a:defRPr/>
            </a:pPr>
            <a:r>
              <a:rPr lang="en-US" altLang="en-US" sz="1100" b="1" dirty="0">
                <a:solidFill>
                  <a:schemeClr val="accent6">
                    <a:lumMod val="75000"/>
                  </a:schemeClr>
                </a:solidFill>
                <a:latin typeface="Verdana" pitchFamily="34" charset="0"/>
                <a:ea typeface="Verdana" pitchFamily="34" charset="0"/>
                <a:cs typeface="Verdana" pitchFamily="34" charset="0"/>
              </a:rPr>
              <a:t>III. Sorting of applications and involvement of healthcare institutions.</a:t>
            </a:r>
          </a:p>
          <a:p>
            <a:pPr eaLnBrk="0" hangingPunct="0">
              <a:defRPr/>
            </a:pPr>
            <a:endParaRPr lang="en-US" altLang="en-US" sz="1100" b="1" dirty="0">
              <a:latin typeface="Verdana" pitchFamily="34" charset="0"/>
              <a:ea typeface="Verdana" pitchFamily="34" charset="0"/>
              <a:cs typeface="Verdana" pitchFamily="34" charset="0"/>
            </a:endParaRPr>
          </a:p>
          <a:p>
            <a:pPr eaLnBrk="0" hangingPunct="0">
              <a:defRPr/>
            </a:pPr>
            <a:r>
              <a:rPr lang="en-US" altLang="en-US" sz="1100" b="1" dirty="0">
                <a:solidFill>
                  <a:schemeClr val="accent6">
                    <a:lumMod val="75000"/>
                  </a:schemeClr>
                </a:solidFill>
                <a:latin typeface="Verdana" pitchFamily="34" charset="0"/>
                <a:ea typeface="Verdana" pitchFamily="34" charset="0"/>
                <a:cs typeface="Verdana" pitchFamily="34" charset="0"/>
              </a:rPr>
              <a:t>IV. Self-assessment questionnaires:</a:t>
            </a:r>
          </a:p>
          <a:p>
            <a:pPr lvl="1" eaLnBrk="0" hangingPunct="0">
              <a:buClr>
                <a:srgbClr val="E57200"/>
              </a:buClr>
              <a:buFont typeface="Wingdings" pitchFamily="2" charset="2"/>
              <a:buChar char="Ø"/>
              <a:defRPr/>
            </a:pPr>
            <a:r>
              <a:rPr lang="en-US" altLang="en-US" sz="1100" dirty="0">
                <a:latin typeface="Verdana" pitchFamily="34" charset="0"/>
                <a:ea typeface="Verdana" pitchFamily="34" charset="0"/>
                <a:cs typeface="Verdana" pitchFamily="34" charset="0"/>
              </a:rPr>
              <a:t>patient safety requirements for anesthesia and surgery (in collaboration with </a:t>
            </a:r>
            <a:r>
              <a:rPr lang="lv-LV" altLang="en-US" sz="1100" dirty="0">
                <a:latin typeface="Verdana" pitchFamily="34" charset="0"/>
                <a:ea typeface="Verdana" pitchFamily="34" charset="0"/>
                <a:cs typeface="Verdana" pitchFamily="34" charset="0"/>
              </a:rPr>
              <a:t>CDPC</a:t>
            </a:r>
            <a:r>
              <a:rPr lang="en-US" altLang="en-US" sz="1100" dirty="0">
                <a:latin typeface="Verdana" pitchFamily="34" charset="0"/>
                <a:ea typeface="Verdana" pitchFamily="34" charset="0"/>
                <a:cs typeface="Verdana" pitchFamily="34" charset="0"/>
              </a:rPr>
              <a:t>);</a:t>
            </a:r>
          </a:p>
          <a:p>
            <a:pPr lvl="1" eaLnBrk="0" hangingPunct="0">
              <a:buClr>
                <a:srgbClr val="E57200"/>
              </a:buClr>
              <a:buFont typeface="Wingdings" pitchFamily="2" charset="2"/>
              <a:buChar char="Ø"/>
              <a:defRPr/>
            </a:pPr>
            <a:r>
              <a:rPr lang="en-US" altLang="en-US" sz="1100" dirty="0">
                <a:latin typeface="Verdana" pitchFamily="34" charset="0"/>
                <a:ea typeface="Verdana" pitchFamily="34" charset="0"/>
                <a:cs typeface="Verdana" pitchFamily="34" charset="0"/>
              </a:rPr>
              <a:t>in the field of the medical devices.</a:t>
            </a:r>
          </a:p>
          <a:p>
            <a:pPr eaLnBrk="0" hangingPunct="0">
              <a:buFontTx/>
              <a:buChar char="-"/>
              <a:defRPr/>
            </a:pPr>
            <a:endParaRPr lang="en-US" altLang="en-US" sz="1100" dirty="0">
              <a:latin typeface="Verdana" pitchFamily="34" charset="0"/>
              <a:ea typeface="Verdana" pitchFamily="34" charset="0"/>
              <a:cs typeface="Verdana" pitchFamily="34" charset="0"/>
            </a:endParaRPr>
          </a:p>
          <a:p>
            <a:pPr eaLnBrk="0" hangingPunct="0">
              <a:defRPr/>
            </a:pPr>
            <a:r>
              <a:rPr lang="en-US" altLang="en-US" sz="1100" b="1" dirty="0">
                <a:solidFill>
                  <a:schemeClr val="accent6">
                    <a:lumMod val="75000"/>
                  </a:schemeClr>
                </a:solidFill>
                <a:latin typeface="Verdana" pitchFamily="34" charset="0"/>
                <a:ea typeface="Verdana" pitchFamily="34" charset="0"/>
                <a:cs typeface="Verdana" pitchFamily="34" charset="0"/>
              </a:rPr>
              <a:t>V. Memorandum of </a:t>
            </a:r>
            <a:r>
              <a:rPr lang="en-US" altLang="en-US" sz="1100" b="1" dirty="0" err="1">
                <a:solidFill>
                  <a:schemeClr val="accent6">
                    <a:lumMod val="75000"/>
                  </a:schemeClr>
                </a:solidFill>
                <a:latin typeface="Verdana" pitchFamily="34" charset="0"/>
                <a:ea typeface="Verdana" pitchFamily="34" charset="0"/>
                <a:cs typeface="Verdana" pitchFamily="34" charset="0"/>
              </a:rPr>
              <a:t>interbranch</a:t>
            </a:r>
            <a:r>
              <a:rPr lang="en-US" altLang="en-US" sz="1100" b="1" dirty="0">
                <a:solidFill>
                  <a:schemeClr val="accent6">
                    <a:lumMod val="75000"/>
                  </a:schemeClr>
                </a:solidFill>
                <a:latin typeface="Verdana" pitchFamily="34" charset="0"/>
                <a:ea typeface="Verdana" pitchFamily="34" charset="0"/>
                <a:cs typeface="Verdana" pitchFamily="34" charset="0"/>
              </a:rPr>
              <a:t> cooperation to mitigate the risks of shadow economy and corruption</a:t>
            </a:r>
            <a:r>
              <a:rPr lang="en-US" altLang="en-US" sz="1100" dirty="0">
                <a:solidFill>
                  <a:schemeClr val="accent6">
                    <a:lumMod val="75000"/>
                  </a:schemeClr>
                </a:solidFill>
                <a:latin typeface="Verdana" pitchFamily="34" charset="0"/>
                <a:ea typeface="Verdana" pitchFamily="34" charset="0"/>
                <a:cs typeface="Verdana" pitchFamily="34" charset="0"/>
              </a:rPr>
              <a:t>:</a:t>
            </a:r>
          </a:p>
          <a:p>
            <a:pPr eaLnBrk="0" hangingPunct="0">
              <a:defRPr/>
            </a:pPr>
            <a:endParaRPr lang="en-US" altLang="en-US" sz="1100" dirty="0">
              <a:latin typeface="Verdana" pitchFamily="34" charset="0"/>
              <a:ea typeface="Verdana" pitchFamily="34" charset="0"/>
              <a:cs typeface="Verdana" pitchFamily="34" charset="0"/>
            </a:endParaRPr>
          </a:p>
          <a:p>
            <a:pPr lvl="1" eaLnBrk="0" hangingPunct="0">
              <a:buClr>
                <a:srgbClr val="E57200"/>
              </a:buClr>
              <a:buFont typeface="Wingdings" pitchFamily="2" charset="2"/>
              <a:buChar char="Ø"/>
              <a:defRPr/>
            </a:pPr>
            <a:r>
              <a:rPr lang="en-US" altLang="lv-LV" sz="1100" dirty="0">
                <a:latin typeface="Verdana" pitchFamily="34" charset="0"/>
                <a:ea typeface="Verdana" pitchFamily="34" charset="0"/>
                <a:cs typeface="Verdana" pitchFamily="34" charset="0"/>
              </a:rPr>
              <a:t>setting up</a:t>
            </a:r>
            <a:r>
              <a:rPr lang="en-US" sz="1100" dirty="0">
                <a:latin typeface="Verdana" pitchFamily="34" charset="0"/>
                <a:ea typeface="Verdana" pitchFamily="34" charset="0"/>
                <a:cs typeface="Verdana" pitchFamily="34" charset="0"/>
              </a:rPr>
              <a:t> </a:t>
            </a:r>
            <a:r>
              <a:rPr lang="en-US" altLang="en-US" sz="1100" dirty="0">
                <a:latin typeface="Verdana" pitchFamily="34" charset="0"/>
                <a:ea typeface="Verdana" pitchFamily="34" charset="0"/>
                <a:cs typeface="Verdana" pitchFamily="34" charset="0"/>
              </a:rPr>
              <a:t>an</a:t>
            </a:r>
            <a:r>
              <a:rPr lang="en-US" sz="1100" dirty="0">
                <a:latin typeface="Verdana" pitchFamily="34" charset="0"/>
                <a:ea typeface="Verdana" pitchFamily="34" charset="0"/>
                <a:cs typeface="Verdana" pitchFamily="34" charset="0"/>
              </a:rPr>
              <a:t> action mechanism with the State Revenue Service, in which it is intended to develop information exchange arrangements, such as a standardized form, in which infringements corresponding to the competence of the other authority will be noted;</a:t>
            </a:r>
          </a:p>
          <a:p>
            <a:pPr lvl="1" eaLnBrk="0" hangingPunct="0">
              <a:buClr>
                <a:srgbClr val="E57200"/>
              </a:buClr>
              <a:buFont typeface="Wingdings" pitchFamily="2" charset="2"/>
              <a:buChar char="Ø"/>
              <a:defRPr/>
            </a:pPr>
            <a:r>
              <a:rPr lang="en-US" altLang="lv-LV" sz="1100" dirty="0">
                <a:latin typeface="Verdana" pitchFamily="34" charset="0"/>
                <a:ea typeface="Verdana" pitchFamily="34" charset="0"/>
                <a:cs typeface="Verdana" pitchFamily="34" charset="0"/>
              </a:rPr>
              <a:t>monitoring (2 times a year in February and November) of the electronical sick leave forms issued retrospectively (filling to the e-Health portal later than 5 days from the date of opening of the sick leave).</a:t>
            </a:r>
          </a:p>
          <a:p>
            <a:pPr eaLnBrk="0" hangingPunct="0">
              <a:defRPr/>
            </a:pPr>
            <a:endParaRPr lang="en-US" altLang="lv-LV" sz="1100" dirty="0">
              <a:latin typeface="Verdana" pitchFamily="34" charset="0"/>
              <a:ea typeface="Verdana" pitchFamily="34" charset="0"/>
              <a:cs typeface="Verdana" pitchFamily="34" charset="0"/>
            </a:endParaRPr>
          </a:p>
          <a:p>
            <a:pPr eaLnBrk="0" hangingPunct="0">
              <a:defRPr/>
            </a:pPr>
            <a:endParaRPr lang="en-US" altLang="lv-LV" sz="1100" dirty="0">
              <a:latin typeface="Verdana" pitchFamily="34" charset="0"/>
              <a:ea typeface="Verdana" pitchFamily="34" charset="0"/>
              <a:cs typeface="Verdana" pitchFamily="34" charset="0"/>
            </a:endParaRPr>
          </a:p>
          <a:p>
            <a:pPr eaLnBrk="0" hangingPunct="0">
              <a:defRPr/>
            </a:pPr>
            <a:endParaRPr lang="en-US" altLang="en-US" sz="1100" dirty="0">
              <a:latin typeface="Verdana" pitchFamily="34" charset="0"/>
              <a:ea typeface="Verdana" pitchFamily="34" charset="0"/>
              <a:cs typeface="Verdana" pitchFamily="34" charset="0"/>
            </a:endParaRPr>
          </a:p>
          <a:p>
            <a:pPr eaLnBrk="0" hangingPunct="0">
              <a:defRPr/>
            </a:pPr>
            <a:endParaRPr lang="en-US" altLang="en-US" sz="1100" b="1" dirty="0">
              <a:latin typeface="Verdana" pitchFamily="34" charset="0"/>
              <a:ea typeface="Verdana" pitchFamily="34" charset="0"/>
              <a:cs typeface="Verdana" pitchFamily="34" charset="0"/>
            </a:endParaRPr>
          </a:p>
          <a:p>
            <a:pPr eaLnBrk="0" hangingPunct="0">
              <a:defRPr/>
            </a:pPr>
            <a:endParaRPr lang="en-US" altLang="en-US" sz="1100" dirty="0">
              <a:latin typeface="Verdana" pitchFamily="34" charset="0"/>
              <a:ea typeface="Verdana" pitchFamily="34" charset="0"/>
              <a:cs typeface="Verdana" pitchFamily="34" charset="0"/>
            </a:endParaRPr>
          </a:p>
        </p:txBody>
      </p:sp>
      <p:graphicFrame>
        <p:nvGraphicFramePr>
          <p:cNvPr id="9" name="Content Placeholder 6"/>
          <p:cNvGraphicFramePr>
            <a:graphicFrameLocks/>
          </p:cNvGraphicFramePr>
          <p:nvPr/>
        </p:nvGraphicFramePr>
        <p:xfrm>
          <a:off x="240145" y="1431636"/>
          <a:ext cx="1634837" cy="4535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8988" y="1431925"/>
            <a:ext cx="6627812" cy="4694238"/>
          </a:xfrm>
        </p:spPr>
        <p:txBody>
          <a:bodyPr/>
          <a:lstStyle/>
          <a:p>
            <a:pPr marL="457200" algn="just">
              <a:defRPr/>
            </a:pPr>
            <a:r>
              <a:rPr lang="en-US" b="1" dirty="0">
                <a:solidFill>
                  <a:schemeClr val="accent6">
                    <a:lumMod val="75000"/>
                  </a:schemeClr>
                </a:solidFill>
              </a:rPr>
              <a:t>Activity goal</a:t>
            </a:r>
            <a:r>
              <a:rPr lang="lv-LV" b="1" dirty="0">
                <a:solidFill>
                  <a:schemeClr val="accent6">
                    <a:lumMod val="75000"/>
                  </a:schemeClr>
                </a:solidFill>
              </a:rPr>
              <a:t>:</a:t>
            </a:r>
          </a:p>
          <a:p>
            <a:pPr marL="457200" algn="just">
              <a:buFont typeface="Arial" charset="0"/>
              <a:buNone/>
              <a:defRPr/>
            </a:pPr>
            <a:r>
              <a:rPr lang="en-US" dirty="0"/>
              <a:t>Ensure the supervision and control of medical devices available for sale (placed on the market and distributed), in order to reduce risks to public health, contribute to the successful development of the medical treatment process, and inform other Member States of established non-conformities.</a:t>
            </a:r>
          </a:p>
          <a:p>
            <a:pPr marL="914400" indent="-457200" algn="just">
              <a:buFont typeface="Arial" charset="0"/>
              <a:buNone/>
              <a:defRPr/>
            </a:pPr>
            <a:endParaRPr dirty="0"/>
          </a:p>
          <a:p>
            <a:pPr marL="914400" indent="-457200" algn="just">
              <a:buFont typeface="Arial" charset="0"/>
              <a:buNone/>
              <a:defRPr/>
            </a:pPr>
            <a:r>
              <a:rPr lang="en-US" b="1" dirty="0">
                <a:solidFill>
                  <a:schemeClr val="accent6">
                    <a:lumMod val="75000"/>
                  </a:schemeClr>
                </a:solidFill>
              </a:rPr>
              <a:t>Human resources:</a:t>
            </a:r>
          </a:p>
          <a:p>
            <a:pPr marL="914400" indent="-457200" algn="just">
              <a:buFont typeface="Arial" charset="0"/>
              <a:buNone/>
              <a:defRPr/>
            </a:pPr>
            <a:r>
              <a:rPr lang="en-US" dirty="0"/>
              <a:t>Medical Devices Monitoring Division</a:t>
            </a:r>
            <a:endParaRPr lang="en-US" b="1" dirty="0">
              <a:solidFill>
                <a:schemeClr val="accent6">
                  <a:lumMod val="75000"/>
                </a:schemeClr>
              </a:solidFill>
            </a:endParaRPr>
          </a:p>
        </p:txBody>
      </p:sp>
      <p:sp>
        <p:nvSpPr>
          <p:cNvPr id="24579" name="Slide Number Placeholder 5"/>
          <p:cNvSpPr>
            <a:spLocks noGrp="1"/>
          </p:cNvSpPr>
          <p:nvPr>
            <p:ph type="sldNum" sz="quarter" idx="13"/>
          </p:nvPr>
        </p:nvSpPr>
        <p:spPr bwMode="auto">
          <a:xfrm>
            <a:off x="8091488" y="6324600"/>
            <a:ext cx="747712" cy="304800"/>
          </a:xfrm>
          <a:noFill/>
          <a:ln>
            <a:miter lim="800000"/>
            <a:headEnd/>
            <a:tailEnd/>
          </a:ln>
        </p:spPr>
        <p:txBody>
          <a:bodyPr/>
          <a:lstStyle/>
          <a:p>
            <a:fld id="{697F41A7-E970-4540-BFCC-162189CCF849}" type="slidenum">
              <a:rPr lang="en-US" altLang="en-US" smtClean="0">
                <a:cs typeface="Arial" pitchFamily="34" charset="0"/>
              </a:rPr>
              <a:pPr/>
              <a:t>14</a:t>
            </a:fld>
            <a:endParaRPr lang="en-US" altLang="en-US">
              <a:cs typeface="Arial" pitchFamily="34" charset="0"/>
            </a:endParaRPr>
          </a:p>
        </p:txBody>
      </p:sp>
      <p:graphicFrame>
        <p:nvGraphicFramePr>
          <p:cNvPr id="8" name="Content Placeholder 6"/>
          <p:cNvGraphicFramePr>
            <a:graphicFrameLocks/>
          </p:cNvGraphicFramePr>
          <p:nvPr/>
        </p:nvGraphicFramePr>
        <p:xfrm>
          <a:off x="212436" y="1431636"/>
          <a:ext cx="1847274" cy="4535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413" y="381000"/>
            <a:ext cx="6096000" cy="1036638"/>
          </a:xfrm>
        </p:spPr>
        <p:txBody>
          <a:bodyPr>
            <a:noAutofit/>
          </a:bodyPr>
          <a:lstStyle/>
          <a:p>
            <a:pPr algn="ctr">
              <a:defRPr/>
            </a:pPr>
            <a:r>
              <a:rPr lang="en-US" sz="2000" dirty="0">
                <a:solidFill>
                  <a:schemeClr val="accent6">
                    <a:lumMod val="75000"/>
                  </a:schemeClr>
                </a:solidFill>
              </a:rPr>
              <a:t> Number of reviewed requests from the State Revenue Service Customs Board </a:t>
            </a:r>
            <a:br>
              <a:rPr lang="en-US" sz="2000" dirty="0">
                <a:solidFill>
                  <a:schemeClr val="accent6">
                    <a:lumMod val="75000"/>
                  </a:schemeClr>
                </a:solidFill>
              </a:rPr>
            </a:br>
            <a:br>
              <a:rPr lang="en-US" dirty="0">
                <a:solidFill>
                  <a:schemeClr val="accent6">
                    <a:lumMod val="75000"/>
                  </a:schemeClr>
                </a:solidFill>
              </a:rPr>
            </a:br>
            <a:endParaRPr lang="en-US" dirty="0">
              <a:solidFill>
                <a:schemeClr val="accent6">
                  <a:lumMod val="75000"/>
                </a:schemeClr>
              </a:solidFill>
            </a:endParaRPr>
          </a:p>
        </p:txBody>
      </p:sp>
      <p:graphicFrame>
        <p:nvGraphicFramePr>
          <p:cNvPr id="25603" name="Content Placeholder 6"/>
          <p:cNvGraphicFramePr>
            <a:graphicFrameLocks noGrp="1"/>
          </p:cNvGraphicFramePr>
          <p:nvPr>
            <p:ph idx="1"/>
          </p:nvPr>
        </p:nvGraphicFramePr>
        <p:xfrm>
          <a:off x="501650" y="1482725"/>
          <a:ext cx="8235950" cy="4694238"/>
        </p:xfrm>
        <a:graphic>
          <a:graphicData uri="http://schemas.openxmlformats.org/presentationml/2006/ole">
            <mc:AlternateContent xmlns:mc="http://schemas.openxmlformats.org/markup-compatibility/2006">
              <mc:Choice xmlns:v="urn:schemas-microsoft-com:vml" Requires="v">
                <p:oleObj spid="_x0000_s25614" r:id="rId3" imgW="8236410" imgH="4694327" progId="Excel.Sheet.8">
                  <p:embed/>
                </p:oleObj>
              </mc:Choice>
              <mc:Fallback>
                <p:oleObj r:id="rId3" imgW="8236410" imgH="4694327" progId="Excel.Sheet.8">
                  <p:embed/>
                  <p:pic>
                    <p:nvPicPr>
                      <p:cNvPr id="0" name="Content Placeholder 6"/>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 y="1482725"/>
                        <a:ext cx="8235950" cy="4694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4" name="Slide Number Placeholder 5"/>
          <p:cNvSpPr>
            <a:spLocks noGrp="1"/>
          </p:cNvSpPr>
          <p:nvPr>
            <p:ph type="sldNum" sz="quarter" idx="13"/>
          </p:nvPr>
        </p:nvSpPr>
        <p:spPr bwMode="auto">
          <a:xfrm>
            <a:off x="7953375" y="6324600"/>
            <a:ext cx="885825" cy="304800"/>
          </a:xfrm>
          <a:noFill/>
          <a:ln>
            <a:miter lim="800000"/>
            <a:headEnd/>
            <a:tailEnd/>
          </a:ln>
        </p:spPr>
        <p:txBody>
          <a:bodyPr/>
          <a:lstStyle/>
          <a:p>
            <a:fld id="{82DAB1C5-F9F3-4C12-8D0E-9E9979AE1512}" type="slidenum">
              <a:rPr lang="en-US" altLang="en-US" smtClean="0">
                <a:cs typeface="Arial" pitchFamily="34" charset="0"/>
              </a:rPr>
              <a:pPr/>
              <a:t>15</a:t>
            </a:fld>
            <a:endParaRPr lang="en-US" altLang="en-US">
              <a:cs typeface="Arial" pitchFamily="34" charset="0"/>
            </a:endParaRPr>
          </a:p>
        </p:txBody>
      </p:sp>
      <p:pic>
        <p:nvPicPr>
          <p:cNvPr id="8" name="Picture 7" descr="AttÄlu rezultÄti vaicÄjumam âcustoms clipartâ"/>
          <p:cNvPicPr/>
          <p:nvPr/>
        </p:nvPicPr>
        <p:blipFill>
          <a:blip r:embed="rId5" cstate="print">
            <a:duotone>
              <a:schemeClr val="accent6">
                <a:shade val="45000"/>
                <a:satMod val="135000"/>
              </a:schemeClr>
              <a:prstClr val="white"/>
            </a:duotone>
          </a:blip>
          <a:srcRect l="6383" t="5882" r="5319" b="7843"/>
          <a:stretch>
            <a:fillRect/>
          </a:stretch>
        </p:blipFill>
        <p:spPr bwMode="auto">
          <a:xfrm>
            <a:off x="2346036" y="5070763"/>
            <a:ext cx="1625600" cy="493489"/>
          </a:xfrm>
          <a:prstGeom prst="rect">
            <a:avLst/>
          </a:prstGeom>
          <a:noFill/>
          <a:ln w="9525">
            <a:noFill/>
            <a:miter lim="800000"/>
            <a:headEnd/>
            <a:tailEnd/>
          </a:ln>
        </p:spPr>
      </p:pic>
      <p:pic>
        <p:nvPicPr>
          <p:cNvPr id="9" name="Picture 8" descr="AttÄlu rezultÄti vaicÄjumam âcustoms clipartâ"/>
          <p:cNvPicPr/>
          <p:nvPr/>
        </p:nvPicPr>
        <p:blipFill>
          <a:blip r:embed="rId5" cstate="print">
            <a:duotone>
              <a:schemeClr val="accent6">
                <a:shade val="45000"/>
                <a:satMod val="135000"/>
              </a:schemeClr>
              <a:prstClr val="white"/>
            </a:duotone>
          </a:blip>
          <a:srcRect l="6383" t="5882" r="5319" b="7843"/>
          <a:stretch>
            <a:fillRect/>
          </a:stretch>
        </p:blipFill>
        <p:spPr bwMode="auto">
          <a:xfrm>
            <a:off x="3971636" y="2207491"/>
            <a:ext cx="2161309" cy="3356761"/>
          </a:xfrm>
          <a:prstGeom prst="rect">
            <a:avLst/>
          </a:prstGeom>
          <a:noFill/>
          <a:ln w="9525">
            <a:noFill/>
            <a:miter lim="800000"/>
            <a:headEnd/>
            <a:tailEnd/>
          </a:ln>
        </p:spPr>
      </p:pic>
      <p:pic>
        <p:nvPicPr>
          <p:cNvPr id="10" name="Picture 9" descr="AttÄlu rezultÄti vaicÄjumam âcustoms clipartâ"/>
          <p:cNvPicPr/>
          <p:nvPr/>
        </p:nvPicPr>
        <p:blipFill>
          <a:blip r:embed="rId5" cstate="print">
            <a:duotone>
              <a:schemeClr val="accent6">
                <a:shade val="45000"/>
                <a:satMod val="135000"/>
              </a:schemeClr>
              <a:prstClr val="white"/>
            </a:duotone>
          </a:blip>
          <a:srcRect l="6383" t="5882" r="5319" b="7843"/>
          <a:stretch>
            <a:fillRect/>
          </a:stretch>
        </p:blipFill>
        <p:spPr bwMode="auto">
          <a:xfrm>
            <a:off x="6132945" y="2484582"/>
            <a:ext cx="2235200" cy="3079670"/>
          </a:xfrm>
          <a:prstGeom prst="rect">
            <a:avLst/>
          </a:prstGeom>
          <a:noFill/>
          <a:ln w="9525">
            <a:noFill/>
            <a:miter lim="800000"/>
            <a:headEnd/>
            <a:tailEnd/>
          </a:ln>
        </p:spPr>
      </p:pic>
      <p:graphicFrame>
        <p:nvGraphicFramePr>
          <p:cNvPr id="11" name="Content Placeholder 6"/>
          <p:cNvGraphicFramePr>
            <a:graphicFrameLocks/>
          </p:cNvGraphicFramePr>
          <p:nvPr/>
        </p:nvGraphicFramePr>
        <p:xfrm>
          <a:off x="212436" y="1431636"/>
          <a:ext cx="1847274" cy="45350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03413" y="304800"/>
            <a:ext cx="6783387" cy="747713"/>
          </a:xfrm>
        </p:spPr>
        <p:txBody>
          <a:bodyPr/>
          <a:lstStyle/>
          <a:p>
            <a:pPr>
              <a:defRPr/>
            </a:pPr>
            <a:r>
              <a:rPr lang="en-US" altLang="en-US" sz="2000" dirty="0">
                <a:solidFill>
                  <a:schemeClr val="accent6">
                    <a:lumMod val="75000"/>
                  </a:schemeClr>
                </a:solidFill>
              </a:rPr>
              <a:t>Health Inspectorate’s work plan for 2019</a:t>
            </a:r>
          </a:p>
        </p:txBody>
      </p:sp>
      <p:sp>
        <p:nvSpPr>
          <p:cNvPr id="26627" name="Slide Number Placeholder 4"/>
          <p:cNvSpPr>
            <a:spLocks noGrp="1"/>
          </p:cNvSpPr>
          <p:nvPr>
            <p:ph type="sldNum" sz="quarter" idx="13"/>
          </p:nvPr>
        </p:nvSpPr>
        <p:spPr bwMode="auto">
          <a:xfrm>
            <a:off x="7988300" y="6324600"/>
            <a:ext cx="850900" cy="304800"/>
          </a:xfrm>
          <a:noFill/>
          <a:ln>
            <a:miter lim="800000"/>
            <a:headEnd/>
            <a:tailEnd/>
          </a:ln>
        </p:spPr>
        <p:txBody>
          <a:bodyPr/>
          <a:lstStyle/>
          <a:p>
            <a:fld id="{5715EB8F-EED7-4DAE-81D8-FEC411C7E059}" type="slidenum">
              <a:rPr lang="en-US" altLang="en-US" smtClean="0">
                <a:cs typeface="Arial" pitchFamily="34" charset="0"/>
              </a:rPr>
              <a:pPr/>
              <a:t>16</a:t>
            </a:fld>
            <a:endParaRPr lang="en-US" altLang="en-US">
              <a:cs typeface="Arial" pitchFamily="34" charset="0"/>
            </a:endParaRPr>
          </a:p>
        </p:txBody>
      </p:sp>
      <p:sp>
        <p:nvSpPr>
          <p:cNvPr id="18439" name="Rectangle 7"/>
          <p:cNvSpPr>
            <a:spLocks noChangeArrowheads="1"/>
          </p:cNvSpPr>
          <p:nvPr/>
        </p:nvSpPr>
        <p:spPr bwMode="auto">
          <a:xfrm>
            <a:off x="2079625" y="1397000"/>
            <a:ext cx="6607175" cy="5139869"/>
          </a:xfrm>
          <a:prstGeom prst="rect">
            <a:avLst/>
          </a:prstGeom>
          <a:noFill/>
          <a:ln w="9525">
            <a:noFill/>
            <a:miter lim="800000"/>
            <a:headEnd/>
            <a:tailEnd/>
          </a:ln>
        </p:spPr>
        <p:txBody>
          <a:bodyPr>
            <a:spAutoFit/>
          </a:bodyPr>
          <a:lstStyle/>
          <a:p>
            <a:pPr eaLnBrk="0" hangingPunct="0">
              <a:defRPr/>
            </a:pPr>
            <a:r>
              <a:rPr lang="lv-LV" altLang="en-US" sz="1400" b="1" dirty="0">
                <a:solidFill>
                  <a:schemeClr val="accent6">
                    <a:lumMod val="75000"/>
                  </a:schemeClr>
                </a:solidFill>
                <a:latin typeface="Verdana" pitchFamily="34" charset="0"/>
                <a:cs typeface="Arial" charset="0"/>
              </a:rPr>
              <a:t>I</a:t>
            </a:r>
            <a:r>
              <a:rPr lang="en-US" altLang="en-US" sz="1400" b="1" dirty="0">
                <a:solidFill>
                  <a:schemeClr val="accent6">
                    <a:lumMod val="75000"/>
                  </a:schemeClr>
                </a:solidFill>
                <a:latin typeface="Verdana" pitchFamily="34" charset="0"/>
                <a:cs typeface="Arial" charset="0"/>
              </a:rPr>
              <a:t>. Monitoring based on risk assessment</a:t>
            </a:r>
            <a:r>
              <a:rPr lang="en-US" altLang="en-US" sz="1400" b="1" dirty="0">
                <a:latin typeface="Verdana" pitchFamily="34" charset="0"/>
                <a:cs typeface="Arial" charset="0"/>
              </a:rPr>
              <a:t>:</a:t>
            </a:r>
          </a:p>
          <a:p>
            <a:pPr eaLnBrk="0" hangingPunct="0">
              <a:buFontTx/>
              <a:buAutoNum type="arabicParenR"/>
              <a:defRPr/>
            </a:pPr>
            <a:endParaRPr lang="en-US" altLang="en-US" sz="1400" dirty="0">
              <a:latin typeface="Verdana" pitchFamily="34" charset="0"/>
              <a:cs typeface="Arial" charset="0"/>
            </a:endParaRPr>
          </a:p>
          <a:p>
            <a:pPr eaLnBrk="0" hangingPunct="0">
              <a:buClr>
                <a:srgbClr val="E57200"/>
              </a:buClr>
              <a:buFont typeface="Wingdings" pitchFamily="2" charset="2"/>
              <a:buChar char="Ø"/>
              <a:defRPr/>
            </a:pPr>
            <a:r>
              <a:rPr lang="en-US" altLang="en-US" sz="1400" dirty="0">
                <a:latin typeface="Verdana" pitchFamily="34" charset="0"/>
                <a:cs typeface="Arial" charset="0"/>
              </a:rPr>
              <a:t>integrated surveillance in healthcare institutions using Class </a:t>
            </a:r>
            <a:r>
              <a:rPr lang="en-US" altLang="en-US" sz="1400" dirty="0" err="1">
                <a:latin typeface="Verdana" pitchFamily="34" charset="0"/>
                <a:cs typeface="Arial" charset="0"/>
              </a:rPr>
              <a:t>IIa</a:t>
            </a:r>
            <a:r>
              <a:rPr lang="en-US" altLang="en-US" sz="1400" dirty="0">
                <a:latin typeface="Verdana" pitchFamily="34" charset="0"/>
                <a:cs typeface="Arial" charset="0"/>
              </a:rPr>
              <a:t>, </a:t>
            </a:r>
            <a:r>
              <a:rPr lang="en-US" altLang="en-US" sz="1400" dirty="0" err="1">
                <a:latin typeface="Verdana" pitchFamily="34" charset="0"/>
                <a:cs typeface="Arial" charset="0"/>
              </a:rPr>
              <a:t>IIb</a:t>
            </a:r>
            <a:r>
              <a:rPr lang="en-US" altLang="en-US" sz="1400" dirty="0">
                <a:latin typeface="Verdana" pitchFamily="34" charset="0"/>
                <a:cs typeface="Arial" charset="0"/>
              </a:rPr>
              <a:t> and III medical devices (together with 1). (MS);</a:t>
            </a:r>
          </a:p>
          <a:p>
            <a:pPr eaLnBrk="0" hangingPunct="0">
              <a:buClr>
                <a:srgbClr val="E57200"/>
              </a:buClr>
              <a:buFont typeface="Wingdings" pitchFamily="2" charset="2"/>
              <a:buChar char="Ø"/>
              <a:defRPr/>
            </a:pPr>
            <a:r>
              <a:rPr lang="en-US" altLang="en-US" sz="1400" dirty="0">
                <a:latin typeface="Verdana" pitchFamily="34" charset="0"/>
                <a:cs typeface="Arial" charset="0"/>
              </a:rPr>
              <a:t>checks on </a:t>
            </a:r>
            <a:r>
              <a:rPr lang="en-US" altLang="en-US" sz="1400" dirty="0" err="1">
                <a:latin typeface="Verdana" pitchFamily="34" charset="0"/>
                <a:cs typeface="Arial" charset="0"/>
              </a:rPr>
              <a:t>mamography</a:t>
            </a:r>
            <a:r>
              <a:rPr lang="en-US" altLang="en-US" sz="1400" dirty="0">
                <a:latin typeface="Verdana" pitchFamily="34" charset="0"/>
                <a:cs typeface="Arial" charset="0"/>
              </a:rPr>
              <a:t> service providers (together wit</a:t>
            </a:r>
            <a:r>
              <a:rPr lang="en-US" altLang="en-US" sz="1400" dirty="0">
                <a:latin typeface="Verdana" pitchFamily="34" charset="0"/>
                <a:ea typeface="Verdana" pitchFamily="34" charset="0"/>
                <a:cs typeface="Verdana" pitchFamily="34" charset="0"/>
              </a:rPr>
              <a:t>h 1.</a:t>
            </a:r>
            <a:r>
              <a:rPr lang="lv-LV" altLang="en-US" sz="1400" dirty="0">
                <a:latin typeface="Verdana" pitchFamily="34" charset="0"/>
                <a:ea typeface="Verdana" pitchFamily="34" charset="0"/>
                <a:cs typeface="Verdana" pitchFamily="34" charset="0"/>
              </a:rPr>
              <a:t> </a:t>
            </a:r>
            <a:r>
              <a:rPr lang="lv-LV" altLang="en-US" sz="1400" dirty="0" err="1">
                <a:latin typeface="Verdana" pitchFamily="34" charset="0"/>
                <a:ea typeface="Verdana" pitchFamily="34" charset="0"/>
                <a:cs typeface="Verdana" pitchFamily="34" charset="0"/>
              </a:rPr>
              <a:t>Activity</a:t>
            </a:r>
            <a:r>
              <a:rPr lang="lv-LV" altLang="en-US" sz="1400" dirty="0">
                <a:latin typeface="Verdana" pitchFamily="34" charset="0"/>
                <a:ea typeface="Verdana" pitchFamily="34" charset="0"/>
                <a:cs typeface="Verdana" pitchFamily="34" charset="0"/>
              </a:rPr>
              <a:t>)</a:t>
            </a:r>
            <a:endParaRPr lang="en-US" altLang="en-US" sz="1400" dirty="0">
              <a:latin typeface="Verdana" pitchFamily="34" charset="0"/>
              <a:cs typeface="Arial" charset="0"/>
            </a:endParaRPr>
          </a:p>
          <a:p>
            <a:pPr eaLnBrk="0" hangingPunct="0">
              <a:defRPr/>
            </a:pPr>
            <a:endParaRPr lang="en-US" altLang="en-US" sz="1400" dirty="0">
              <a:cs typeface="Arial" charset="0"/>
            </a:endParaRPr>
          </a:p>
          <a:p>
            <a:pPr eaLnBrk="0" hangingPunct="0">
              <a:defRPr/>
            </a:pPr>
            <a:endParaRPr lang="en-US" altLang="en-US" sz="1400" b="1" dirty="0">
              <a:latin typeface="Verdana" pitchFamily="34" charset="0"/>
              <a:cs typeface="Arial" charset="0"/>
            </a:endParaRPr>
          </a:p>
          <a:p>
            <a:pPr eaLnBrk="0" hangingPunct="0">
              <a:defRPr/>
            </a:pPr>
            <a:r>
              <a:rPr lang="en-US" altLang="en-US" sz="1400" b="1" dirty="0">
                <a:solidFill>
                  <a:schemeClr val="accent6">
                    <a:lumMod val="75000"/>
                  </a:schemeClr>
                </a:solidFill>
                <a:latin typeface="Verdana" pitchFamily="34" charset="0"/>
                <a:cs typeface="Arial" charset="0"/>
              </a:rPr>
              <a:t>II. Self-assessment questionnaire:</a:t>
            </a:r>
          </a:p>
          <a:p>
            <a:pPr eaLnBrk="0" hangingPunct="0">
              <a:defRPr/>
            </a:pPr>
            <a:r>
              <a:rPr lang="en-US" altLang="en-US" sz="1400" dirty="0">
                <a:latin typeface="Verdana" pitchFamily="34" charset="0"/>
                <a:cs typeface="Arial" charset="0"/>
              </a:rPr>
              <a:t>a self-assessment questionnaire in the field of medical devices intended to be sent to healthcare institutions, associations, dental prosthesis laboratories, manufacturers of technical </a:t>
            </a:r>
            <a:r>
              <a:rPr lang="en-US" altLang="en-US" sz="1400" dirty="0" err="1">
                <a:latin typeface="Verdana" pitchFamily="34" charset="0"/>
                <a:cs typeface="Arial" charset="0"/>
              </a:rPr>
              <a:t>orthoses</a:t>
            </a:r>
            <a:r>
              <a:rPr lang="en-US" altLang="en-US" sz="1400" dirty="0">
                <a:latin typeface="Verdana" pitchFamily="34" charset="0"/>
                <a:cs typeface="Arial" charset="0"/>
              </a:rPr>
              <a:t>, medical device service companies.</a:t>
            </a:r>
          </a:p>
          <a:p>
            <a:pPr eaLnBrk="0" hangingPunct="0">
              <a:buFontTx/>
              <a:buChar char="-"/>
              <a:defRPr/>
            </a:pPr>
            <a:endParaRPr lang="en-US" altLang="en-US" sz="1400" dirty="0">
              <a:solidFill>
                <a:schemeClr val="accent6">
                  <a:lumMod val="75000"/>
                </a:schemeClr>
              </a:solidFill>
              <a:latin typeface="Verdana" pitchFamily="34" charset="0"/>
              <a:cs typeface="Arial" charset="0"/>
            </a:endParaRPr>
          </a:p>
          <a:p>
            <a:pPr eaLnBrk="0" hangingPunct="0">
              <a:defRPr/>
            </a:pPr>
            <a:r>
              <a:rPr lang="en-US" altLang="en-US" sz="1400" b="1" dirty="0">
                <a:solidFill>
                  <a:schemeClr val="accent6">
                    <a:lumMod val="75000"/>
                  </a:schemeClr>
                </a:solidFill>
                <a:latin typeface="Verdana" pitchFamily="34" charset="0"/>
                <a:cs typeface="Arial" charset="0"/>
              </a:rPr>
              <a:t>III.</a:t>
            </a:r>
            <a:r>
              <a:rPr lang="en-US" dirty="0">
                <a:cs typeface="Arial" charset="0"/>
              </a:rPr>
              <a:t> </a:t>
            </a:r>
            <a:r>
              <a:rPr lang="en-US" altLang="en-US" sz="1400" b="1" dirty="0">
                <a:solidFill>
                  <a:schemeClr val="accent6">
                    <a:lumMod val="75000"/>
                  </a:schemeClr>
                </a:solidFill>
                <a:latin typeface="Verdana" pitchFamily="34" charset="0"/>
                <a:cs typeface="Arial" charset="0"/>
              </a:rPr>
              <a:t>Guidelines and information material:</a:t>
            </a:r>
          </a:p>
          <a:p>
            <a:pPr eaLnBrk="0" hangingPunct="0">
              <a:defRPr/>
            </a:pPr>
            <a:r>
              <a:rPr lang="en-US" altLang="en-US" sz="1400" dirty="0">
                <a:latin typeface="Verdana" pitchFamily="34" charset="0"/>
                <a:cs typeface="Arial" charset="0"/>
              </a:rPr>
              <a:t>preparation and publication in the website of the Inspectorate.</a:t>
            </a:r>
          </a:p>
          <a:p>
            <a:pPr eaLnBrk="0" hangingPunct="0">
              <a:defRPr/>
            </a:pPr>
            <a:endParaRPr lang="en-US" altLang="en-US" sz="1400" dirty="0">
              <a:latin typeface="Verdana" pitchFamily="34" charset="0"/>
              <a:cs typeface="Arial" charset="0"/>
            </a:endParaRPr>
          </a:p>
          <a:p>
            <a:pPr eaLnBrk="0" hangingPunct="0">
              <a:defRPr/>
            </a:pPr>
            <a:r>
              <a:rPr lang="en-US" altLang="en-US" sz="1400" b="1" dirty="0">
                <a:solidFill>
                  <a:schemeClr val="accent6">
                    <a:lumMod val="75000"/>
                  </a:schemeClr>
                </a:solidFill>
                <a:latin typeface="Verdana" pitchFamily="34" charset="0"/>
                <a:cs typeface="Arial" charset="0"/>
              </a:rPr>
              <a:t>IV. Seminars:</a:t>
            </a:r>
          </a:p>
          <a:p>
            <a:pPr eaLnBrk="0" hangingPunct="0">
              <a:defRPr/>
            </a:pPr>
            <a:r>
              <a:rPr lang="en-US" altLang="en-US" sz="1400" dirty="0">
                <a:latin typeface="Verdana" pitchFamily="34" charset="0"/>
                <a:cs typeface="Arial" charset="0"/>
              </a:rPr>
              <a:t>For Inspectorate staff in the field of the operation of medical devices and market surveillance.</a:t>
            </a:r>
          </a:p>
          <a:p>
            <a:pPr eaLnBrk="0" hangingPunct="0">
              <a:defRPr/>
            </a:pPr>
            <a:endParaRPr lang="en-US" altLang="en-US" sz="1400" b="1" dirty="0">
              <a:latin typeface="Verdana" pitchFamily="34" charset="0"/>
              <a:cs typeface="Arial" charset="0"/>
            </a:endParaRPr>
          </a:p>
          <a:p>
            <a:pPr eaLnBrk="0" hangingPunct="0">
              <a:defRPr/>
            </a:pPr>
            <a:endParaRPr lang="lv-LV" altLang="en-US" sz="1400" b="1" dirty="0">
              <a:latin typeface="Verdana" pitchFamily="34" charset="0"/>
              <a:cs typeface="Arial" charset="0"/>
            </a:endParaRPr>
          </a:p>
          <a:p>
            <a:pPr eaLnBrk="0" hangingPunct="0">
              <a:defRPr/>
            </a:pPr>
            <a:endParaRPr lang="lv-LV" altLang="en-US" sz="1400" b="1" dirty="0">
              <a:latin typeface="Verdana" pitchFamily="34" charset="0"/>
              <a:cs typeface="Arial" charset="0"/>
            </a:endParaRPr>
          </a:p>
          <a:p>
            <a:pPr eaLnBrk="0" hangingPunct="0">
              <a:defRPr/>
            </a:pPr>
            <a:endParaRPr lang="lv-LV" altLang="en-US" dirty="0">
              <a:latin typeface="Verdana" pitchFamily="34" charset="0"/>
              <a:cs typeface="Arial" charset="0"/>
            </a:endParaRPr>
          </a:p>
        </p:txBody>
      </p:sp>
      <p:graphicFrame>
        <p:nvGraphicFramePr>
          <p:cNvPr id="8" name="Content Placeholder 6"/>
          <p:cNvGraphicFramePr>
            <a:graphicFrameLocks/>
          </p:cNvGraphicFramePr>
          <p:nvPr/>
        </p:nvGraphicFramePr>
        <p:xfrm>
          <a:off x="212436" y="1431636"/>
          <a:ext cx="1847274" cy="4535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5488" y="1138518"/>
            <a:ext cx="6691312" cy="4828895"/>
          </a:xfrm>
        </p:spPr>
        <p:txBody>
          <a:bodyPr>
            <a:noAutofit/>
          </a:bodyPr>
          <a:lstStyle/>
          <a:p>
            <a:pPr marL="457200" algn="just">
              <a:defRPr/>
            </a:pPr>
            <a:r>
              <a:rPr lang="en-US" sz="1600" b="1" dirty="0">
                <a:solidFill>
                  <a:schemeClr val="accent6">
                    <a:lumMod val="75000"/>
                  </a:schemeClr>
                </a:solidFill>
              </a:rPr>
              <a:t>Activity goal:</a:t>
            </a:r>
          </a:p>
          <a:p>
            <a:pPr marL="457200" algn="just">
              <a:buFont typeface="Arial" charset="0"/>
              <a:buNone/>
              <a:defRPr/>
            </a:pPr>
            <a:r>
              <a:rPr lang="en-US" sz="1600" dirty="0"/>
              <a:t>Ensure and perform identification and analysis of systemic problems, including  applications regarding the quality of health care, quality of health expert-examination and claims.</a:t>
            </a:r>
          </a:p>
          <a:p>
            <a:pPr marL="457200" algn="just">
              <a:buFont typeface="Arial" charset="0"/>
              <a:buNone/>
              <a:defRPr/>
            </a:pPr>
            <a:r>
              <a:rPr lang="en-US" sz="1600" b="1" dirty="0">
                <a:solidFill>
                  <a:schemeClr val="accent6">
                    <a:lumMod val="75000"/>
                  </a:schemeClr>
                </a:solidFill>
              </a:rPr>
              <a:t>Tasks:</a:t>
            </a:r>
          </a:p>
          <a:p>
            <a:pPr marL="914400" indent="-457200" algn="just">
              <a:buClr>
                <a:srgbClr val="E57200"/>
              </a:buClr>
              <a:buFont typeface="Wingdings" pitchFamily="2" charset="2"/>
              <a:buChar char="Ø"/>
              <a:defRPr/>
            </a:pPr>
            <a:r>
              <a:rPr lang="en-US" sz="1600" dirty="0"/>
              <a:t>Tests and examinations on the quality of healthcare provided to patients;</a:t>
            </a:r>
          </a:p>
          <a:p>
            <a:pPr marL="914400" indent="-457200" algn="just">
              <a:buClr>
                <a:srgbClr val="E57200"/>
              </a:buClr>
              <a:buFont typeface="Wingdings" pitchFamily="2" charset="2"/>
              <a:buChar char="Ø"/>
              <a:defRPr/>
            </a:pPr>
            <a:r>
              <a:rPr lang="en-US" sz="1600" dirty="0"/>
              <a:t>Examinations regarding the quality of the health services;</a:t>
            </a:r>
          </a:p>
          <a:p>
            <a:pPr marL="914400" indent="-457200" algn="just">
              <a:buClr>
                <a:srgbClr val="E57200"/>
              </a:buClr>
              <a:buFont typeface="Wingdings" pitchFamily="2" charset="2"/>
              <a:buChar char="Ø"/>
              <a:defRPr/>
            </a:pPr>
            <a:r>
              <a:rPr lang="en-US" sz="1600" dirty="0"/>
              <a:t>Expert’s reports within the Medical Risk Fund - assessment of the harm to the health and life of the patient and assessment of the compensation amount.</a:t>
            </a:r>
          </a:p>
          <a:p>
            <a:pPr marL="914400" indent="-457200" algn="just">
              <a:buFont typeface="Arial" charset="0"/>
              <a:buNone/>
              <a:defRPr/>
            </a:pPr>
            <a:r>
              <a:rPr lang="en-US" sz="1600" b="1" dirty="0">
                <a:solidFill>
                  <a:schemeClr val="accent6">
                    <a:lumMod val="75000"/>
                  </a:schemeClr>
                </a:solidFill>
              </a:rPr>
              <a:t>Human resources:</a:t>
            </a:r>
          </a:p>
          <a:p>
            <a:pPr marL="914400" indent="-457200" algn="just">
              <a:buFont typeface="Arial" charset="0"/>
              <a:buNone/>
              <a:defRPr/>
            </a:pPr>
            <a:r>
              <a:rPr lang="en-US" sz="1600" dirty="0"/>
              <a:t>Health Care Quality Control Division.</a:t>
            </a:r>
          </a:p>
          <a:p>
            <a:pPr marL="457200" algn="just">
              <a:buFont typeface="Arial" charset="0"/>
              <a:buNone/>
              <a:defRPr/>
            </a:pPr>
            <a:endParaRPr lang="en-US" sz="1650" dirty="0"/>
          </a:p>
        </p:txBody>
      </p:sp>
      <p:sp>
        <p:nvSpPr>
          <p:cNvPr id="27651" name="Slide Number Placeholder 5"/>
          <p:cNvSpPr>
            <a:spLocks noGrp="1"/>
          </p:cNvSpPr>
          <p:nvPr>
            <p:ph type="sldNum" sz="quarter" idx="13"/>
          </p:nvPr>
        </p:nvSpPr>
        <p:spPr bwMode="auto">
          <a:xfrm>
            <a:off x="7945438" y="6324600"/>
            <a:ext cx="893762" cy="304800"/>
          </a:xfrm>
          <a:noFill/>
          <a:ln>
            <a:miter lim="800000"/>
            <a:headEnd/>
            <a:tailEnd/>
          </a:ln>
        </p:spPr>
        <p:txBody>
          <a:bodyPr/>
          <a:lstStyle/>
          <a:p>
            <a:fld id="{F8B9CD8A-AB00-4514-87EE-CEF408436C5B}" type="slidenum">
              <a:rPr lang="en-US" altLang="en-US" smtClean="0">
                <a:cs typeface="Arial" pitchFamily="34" charset="0"/>
              </a:rPr>
              <a:pPr/>
              <a:t>17</a:t>
            </a:fld>
            <a:endParaRPr lang="en-US" altLang="en-US">
              <a:cs typeface="Arial" pitchFamily="34" charset="0"/>
            </a:endParaRPr>
          </a:p>
        </p:txBody>
      </p:sp>
      <p:graphicFrame>
        <p:nvGraphicFramePr>
          <p:cNvPr id="7" name="Content Placeholder 6"/>
          <p:cNvGraphicFramePr>
            <a:graphicFrameLocks/>
          </p:cNvGraphicFramePr>
          <p:nvPr>
            <p:extLst>
              <p:ext uri="{D42A27DB-BD31-4B8C-83A1-F6EECF244321}">
                <p14:modId xmlns:p14="http://schemas.microsoft.com/office/powerpoint/2010/main" val="2301812942"/>
              </p:ext>
            </p:extLst>
          </p:nvPr>
        </p:nvGraphicFramePr>
        <p:xfrm>
          <a:off x="212435" y="1431636"/>
          <a:ext cx="1782619" cy="4535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763" y="360363"/>
            <a:ext cx="6904037" cy="1036637"/>
          </a:xfrm>
        </p:spPr>
        <p:txBody>
          <a:bodyPr>
            <a:noAutofit/>
          </a:bodyPr>
          <a:lstStyle/>
          <a:p>
            <a:pPr algn="ctr">
              <a:defRPr/>
            </a:pPr>
            <a:r>
              <a:rPr lang="lv-LV">
                <a:solidFill>
                  <a:schemeClr val="accent6">
                    <a:lumMod val="75000"/>
                  </a:schemeClr>
                </a:solidFill>
              </a:rPr>
              <a:t>Applications examined</a:t>
            </a:r>
            <a:br>
              <a:rPr lang="lv-LV" dirty="0">
                <a:solidFill>
                  <a:schemeClr val="accent6">
                    <a:lumMod val="75000"/>
                  </a:schemeClr>
                </a:solidFill>
              </a:rPr>
            </a:br>
            <a:endParaRPr lang="en-US" dirty="0">
              <a:solidFill>
                <a:schemeClr val="accent6">
                  <a:lumMod val="75000"/>
                </a:schemeClr>
              </a:solidFill>
            </a:endParaRPr>
          </a:p>
        </p:txBody>
      </p:sp>
      <p:sp>
        <p:nvSpPr>
          <p:cNvPr id="28675" name="Slide Number Placeholder 5"/>
          <p:cNvSpPr>
            <a:spLocks noGrp="1"/>
          </p:cNvSpPr>
          <p:nvPr>
            <p:ph type="sldNum" sz="quarter" idx="13"/>
          </p:nvPr>
        </p:nvSpPr>
        <p:spPr bwMode="auto">
          <a:xfrm>
            <a:off x="8074025" y="6324600"/>
            <a:ext cx="765175" cy="304800"/>
          </a:xfrm>
          <a:noFill/>
          <a:ln>
            <a:miter lim="800000"/>
            <a:headEnd/>
            <a:tailEnd/>
          </a:ln>
        </p:spPr>
        <p:txBody>
          <a:bodyPr/>
          <a:lstStyle/>
          <a:p>
            <a:fld id="{DA646583-6FE1-4244-BF21-A16EC21F21E8}" type="slidenum">
              <a:rPr lang="en-US" altLang="en-US" smtClean="0">
                <a:cs typeface="Arial" pitchFamily="34" charset="0"/>
              </a:rPr>
              <a:pPr/>
              <a:t>18</a:t>
            </a:fld>
            <a:endParaRPr lang="en-US" altLang="en-US">
              <a:cs typeface="Arial" pitchFamily="34" charset="0"/>
            </a:endParaRPr>
          </a:p>
        </p:txBody>
      </p:sp>
      <p:graphicFrame>
        <p:nvGraphicFramePr>
          <p:cNvPr id="28676" name="Chart 6"/>
          <p:cNvGraphicFramePr>
            <a:graphicFrameLocks/>
          </p:cNvGraphicFramePr>
          <p:nvPr/>
        </p:nvGraphicFramePr>
        <p:xfrm>
          <a:off x="2092325" y="1001713"/>
          <a:ext cx="6945313" cy="5373687"/>
        </p:xfrm>
        <a:graphic>
          <a:graphicData uri="http://schemas.openxmlformats.org/presentationml/2006/ole">
            <mc:AlternateContent xmlns:mc="http://schemas.openxmlformats.org/markup-compatibility/2006">
              <mc:Choice xmlns:v="urn:schemas-microsoft-com:vml" Requires="v">
                <p:oleObj spid="_x0000_s61453" r:id="rId3" imgW="6950042" imgH="5377138" progId="Excel.Sheet.8">
                  <p:embed/>
                </p:oleObj>
              </mc:Choice>
              <mc:Fallback>
                <p:oleObj r:id="rId3" imgW="6950042" imgH="5377138" progId="Excel.Sheet.8">
                  <p:embed/>
                  <p:pic>
                    <p:nvPicPr>
                      <p:cNvPr id="0" name="Char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2325" y="1001713"/>
                        <a:ext cx="6945313" cy="5373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1213165947"/>
              </p:ext>
            </p:extLst>
          </p:nvPr>
        </p:nvGraphicFramePr>
        <p:xfrm>
          <a:off x="212435" y="1431636"/>
          <a:ext cx="1782619" cy="45350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3030071" y="1254664"/>
            <a:ext cx="2160494" cy="353943"/>
          </a:xfrm>
          <a:prstGeom prst="rect">
            <a:avLst/>
          </a:prstGeom>
          <a:noFill/>
        </p:spPr>
        <p:txBody>
          <a:bodyPr wrap="square" rtlCol="0">
            <a:spAutoFit/>
          </a:bodyPr>
          <a:lstStyle/>
          <a:p>
            <a:endParaRPr lang="en-US" dirty="0"/>
          </a:p>
        </p:txBody>
      </p:sp>
      <p:sp>
        <p:nvSpPr>
          <p:cNvPr id="7" name="Text Box 8"/>
          <p:cNvSpPr txBox="1">
            <a:spLocks noChangeArrowheads="1"/>
          </p:cNvSpPr>
          <p:nvPr/>
        </p:nvSpPr>
        <p:spPr bwMode="auto">
          <a:xfrm>
            <a:off x="3137647" y="1300831"/>
            <a:ext cx="2052918" cy="2923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lv-LV" sz="1300" i="0" u="none" strike="noStrike" cap="none" normalizeH="0" baseline="0" dirty="0" err="1">
                <a:ln>
                  <a:noFill/>
                </a:ln>
                <a:solidFill>
                  <a:schemeClr val="tx1"/>
                </a:solidFill>
                <a:effectLst/>
                <a:latin typeface="Verdana" pitchFamily="34" charset="0"/>
                <a:cs typeface="Arial" pitchFamily="34" charset="0"/>
              </a:rPr>
              <a:t>Sickness</a:t>
            </a:r>
            <a:r>
              <a:rPr kumimoji="0" lang="lv-LV" sz="1300" i="0" u="none" strike="noStrike" cap="none" normalizeH="0" baseline="0" dirty="0">
                <a:ln>
                  <a:noFill/>
                </a:ln>
                <a:solidFill>
                  <a:schemeClr val="tx1"/>
                </a:solidFill>
                <a:effectLst/>
                <a:latin typeface="Verdana" pitchFamily="34" charset="0"/>
                <a:cs typeface="Arial" pitchFamily="34" charset="0"/>
              </a:rPr>
              <a:t> </a:t>
            </a:r>
            <a:r>
              <a:rPr kumimoji="0" lang="lv-LV" sz="1300" i="0" u="none" strike="noStrike" cap="none" normalizeH="0" baseline="0" dirty="0" err="1">
                <a:ln>
                  <a:noFill/>
                </a:ln>
                <a:solidFill>
                  <a:schemeClr val="tx1"/>
                </a:solidFill>
                <a:effectLst/>
                <a:latin typeface="Verdana" pitchFamily="34" charset="0"/>
                <a:cs typeface="Arial" pitchFamily="34" charset="0"/>
              </a:rPr>
              <a:t>leaves</a:t>
            </a:r>
            <a:endParaRPr kumimoji="0" lang="en-US" sz="1300" i="0" u="none" strike="noStrike" cap="none" normalizeH="0" baseline="0" dirty="0">
              <a:ln>
                <a:noFill/>
              </a:ln>
              <a:solidFill>
                <a:schemeClr val="tx1"/>
              </a:solidFill>
              <a:effectLst/>
              <a:latin typeface="Arial" pitchFamily="34" charset="0"/>
              <a:cs typeface="Arial" pitchFamily="34" charset="0"/>
            </a:endParaRPr>
          </a:p>
        </p:txBody>
      </p:sp>
      <p:sp>
        <p:nvSpPr>
          <p:cNvPr id="10" name="Text Box 8"/>
          <p:cNvSpPr txBox="1">
            <a:spLocks noChangeArrowheads="1"/>
          </p:cNvSpPr>
          <p:nvPr/>
        </p:nvSpPr>
        <p:spPr bwMode="auto">
          <a:xfrm>
            <a:off x="2510118" y="1608607"/>
            <a:ext cx="2680447" cy="49244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lvl="0" algn="r" defTabSz="914400">
              <a:spcAft>
                <a:spcPts val="1000"/>
              </a:spcAft>
            </a:pPr>
            <a:r>
              <a:rPr lang="lv-LV" sz="1300" dirty="0" err="1">
                <a:latin typeface="Verdana" pitchFamily="34" charset="0"/>
                <a:ea typeface="Verdana" pitchFamily="34" charset="0"/>
              </a:rPr>
              <a:t>Health</a:t>
            </a:r>
            <a:r>
              <a:rPr lang="lv-LV" sz="1300" dirty="0">
                <a:latin typeface="Verdana" pitchFamily="34" charset="0"/>
                <a:ea typeface="Verdana" pitchFamily="34" charset="0"/>
              </a:rPr>
              <a:t> </a:t>
            </a:r>
            <a:r>
              <a:rPr lang="lv-LV" sz="1300" dirty="0" err="1">
                <a:latin typeface="Verdana" pitchFamily="34" charset="0"/>
                <a:ea typeface="Verdana" pitchFamily="34" charset="0"/>
              </a:rPr>
              <a:t>care</a:t>
            </a:r>
            <a:r>
              <a:rPr lang="lv-LV" sz="1300" dirty="0">
                <a:latin typeface="Verdana" pitchFamily="34" charset="0"/>
                <a:ea typeface="Verdana" pitchFamily="34" charset="0"/>
              </a:rPr>
              <a:t> </a:t>
            </a:r>
            <a:r>
              <a:rPr lang="lv-LV" sz="1300" dirty="0" err="1">
                <a:latin typeface="Verdana" pitchFamily="34" charset="0"/>
                <a:ea typeface="Verdana" pitchFamily="34" charset="0"/>
              </a:rPr>
              <a:t>quality</a:t>
            </a:r>
            <a:r>
              <a:rPr lang="lv-LV" sz="1300" dirty="0">
                <a:latin typeface="Verdana" pitchFamily="34" charset="0"/>
                <a:ea typeface="Verdana" pitchFamily="34" charset="0"/>
              </a:rPr>
              <a:t>,   </a:t>
            </a:r>
            <a:r>
              <a:rPr lang="lv-LV" sz="1300" dirty="0" err="1">
                <a:latin typeface="Verdana" pitchFamily="34" charset="0"/>
                <a:ea typeface="Verdana" pitchFamily="34" charset="0"/>
              </a:rPr>
              <a:t>including</a:t>
            </a:r>
            <a:r>
              <a:rPr lang="lv-LV" sz="1300" dirty="0">
                <a:latin typeface="Verdana" pitchFamily="34" charset="0"/>
                <a:ea typeface="Verdana" pitchFamily="34" charset="0"/>
              </a:rPr>
              <a:t> TRF</a:t>
            </a:r>
            <a:endParaRPr kumimoji="0" lang="en-US" sz="1300" i="0" u="none" strike="noStrike" cap="none" normalizeH="0" baseline="0" dirty="0">
              <a:ln>
                <a:noFill/>
              </a:ln>
              <a:solidFill>
                <a:schemeClr val="tx1"/>
              </a:solidFill>
              <a:effectLst/>
              <a:latin typeface="Verdana" pitchFamily="34" charset="0"/>
              <a:ea typeface="Verdana" pitchFamily="34" charset="0"/>
            </a:endParaRPr>
          </a:p>
        </p:txBody>
      </p:sp>
      <p:sp>
        <p:nvSpPr>
          <p:cNvPr id="12" name="Text Box 8"/>
          <p:cNvSpPr txBox="1">
            <a:spLocks noChangeArrowheads="1"/>
          </p:cNvSpPr>
          <p:nvPr/>
        </p:nvSpPr>
        <p:spPr bwMode="auto">
          <a:xfrm>
            <a:off x="3137647" y="2241176"/>
            <a:ext cx="2052918" cy="2923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lv-LV" sz="1300" i="0" u="none" strike="noStrike" cap="none" normalizeH="0" baseline="0" dirty="0">
                <a:ln>
                  <a:noFill/>
                </a:ln>
                <a:solidFill>
                  <a:schemeClr val="tx1"/>
                </a:solidFill>
                <a:effectLst/>
                <a:latin typeface="Verdana" pitchFamily="34" charset="0"/>
                <a:cs typeface="Arial" pitchFamily="34" charset="0"/>
              </a:rPr>
              <a:t>2018</a:t>
            </a:r>
            <a:endParaRPr kumimoji="0" lang="en-US" sz="1300" i="0" u="none" strike="noStrike" cap="none" normalizeH="0" baseline="0" dirty="0">
              <a:ln>
                <a:noFill/>
              </a:ln>
              <a:solidFill>
                <a:schemeClr val="tx1"/>
              </a:solidFill>
              <a:effectLst/>
              <a:latin typeface="Arial" pitchFamily="34" charset="0"/>
              <a:cs typeface="Arial" pitchFamily="34" charset="0"/>
            </a:endParaRPr>
          </a:p>
        </p:txBody>
      </p:sp>
      <p:sp>
        <p:nvSpPr>
          <p:cNvPr id="13" name="Text Box 8"/>
          <p:cNvSpPr txBox="1">
            <a:spLocks noChangeArrowheads="1"/>
          </p:cNvSpPr>
          <p:nvPr/>
        </p:nvSpPr>
        <p:spPr bwMode="auto">
          <a:xfrm>
            <a:off x="3137647" y="2752165"/>
            <a:ext cx="2052918" cy="2923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lv-LV" sz="1300" i="0" u="none" strike="noStrike" cap="none" normalizeH="0" baseline="0" dirty="0" err="1">
                <a:ln>
                  <a:noFill/>
                </a:ln>
                <a:solidFill>
                  <a:schemeClr val="tx1"/>
                </a:solidFill>
                <a:effectLst/>
                <a:latin typeface="Verdana" pitchFamily="34" charset="0"/>
                <a:cs typeface="Arial" pitchFamily="34" charset="0"/>
              </a:rPr>
              <a:t>Sickness</a:t>
            </a:r>
            <a:r>
              <a:rPr kumimoji="0" lang="lv-LV" sz="1300" i="0" u="none" strike="noStrike" cap="none" normalizeH="0" baseline="0" dirty="0">
                <a:ln>
                  <a:noFill/>
                </a:ln>
                <a:solidFill>
                  <a:schemeClr val="tx1"/>
                </a:solidFill>
                <a:effectLst/>
                <a:latin typeface="Verdana" pitchFamily="34" charset="0"/>
                <a:cs typeface="Arial" pitchFamily="34" charset="0"/>
              </a:rPr>
              <a:t> </a:t>
            </a:r>
            <a:r>
              <a:rPr kumimoji="0" lang="lv-LV" sz="1300" i="0" u="none" strike="noStrike" cap="none" normalizeH="0" baseline="0" dirty="0" err="1">
                <a:ln>
                  <a:noFill/>
                </a:ln>
                <a:solidFill>
                  <a:schemeClr val="tx1"/>
                </a:solidFill>
                <a:effectLst/>
                <a:latin typeface="Verdana" pitchFamily="34" charset="0"/>
                <a:cs typeface="Arial" pitchFamily="34" charset="0"/>
              </a:rPr>
              <a:t>leaves</a:t>
            </a:r>
            <a:endParaRPr kumimoji="0" lang="en-US" sz="1300" i="0" u="none" strike="noStrike" cap="none" normalizeH="0" baseline="0" dirty="0">
              <a:ln>
                <a:noFill/>
              </a:ln>
              <a:solidFill>
                <a:schemeClr val="tx1"/>
              </a:solidFill>
              <a:effectLst/>
              <a:latin typeface="Arial" pitchFamily="34" charset="0"/>
              <a:cs typeface="Arial" pitchFamily="34" charset="0"/>
            </a:endParaRPr>
          </a:p>
        </p:txBody>
      </p:sp>
      <p:sp>
        <p:nvSpPr>
          <p:cNvPr id="14" name="Text Box 8"/>
          <p:cNvSpPr txBox="1">
            <a:spLocks noChangeArrowheads="1"/>
          </p:cNvSpPr>
          <p:nvPr/>
        </p:nvSpPr>
        <p:spPr bwMode="auto">
          <a:xfrm>
            <a:off x="2510118" y="3062483"/>
            <a:ext cx="2680447" cy="49244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lvl="0" algn="r" defTabSz="914400">
              <a:spcAft>
                <a:spcPts val="1000"/>
              </a:spcAft>
            </a:pPr>
            <a:r>
              <a:rPr lang="lv-LV" sz="1300" dirty="0" err="1">
                <a:latin typeface="Verdana" pitchFamily="34" charset="0"/>
                <a:ea typeface="Verdana" pitchFamily="34" charset="0"/>
              </a:rPr>
              <a:t>Health</a:t>
            </a:r>
            <a:r>
              <a:rPr lang="lv-LV" sz="1300" dirty="0">
                <a:latin typeface="Verdana" pitchFamily="34" charset="0"/>
                <a:ea typeface="Verdana" pitchFamily="34" charset="0"/>
              </a:rPr>
              <a:t> </a:t>
            </a:r>
            <a:r>
              <a:rPr lang="lv-LV" sz="1300" dirty="0" err="1">
                <a:latin typeface="Verdana" pitchFamily="34" charset="0"/>
                <a:ea typeface="Verdana" pitchFamily="34" charset="0"/>
              </a:rPr>
              <a:t>care</a:t>
            </a:r>
            <a:r>
              <a:rPr lang="lv-LV" sz="1300" dirty="0">
                <a:latin typeface="Verdana" pitchFamily="34" charset="0"/>
                <a:ea typeface="Verdana" pitchFamily="34" charset="0"/>
              </a:rPr>
              <a:t> </a:t>
            </a:r>
            <a:r>
              <a:rPr lang="lv-LV" sz="1300" dirty="0" err="1">
                <a:latin typeface="Verdana" pitchFamily="34" charset="0"/>
                <a:ea typeface="Verdana" pitchFamily="34" charset="0"/>
              </a:rPr>
              <a:t>quality</a:t>
            </a:r>
            <a:r>
              <a:rPr lang="lv-LV" sz="1300" dirty="0">
                <a:latin typeface="Verdana" pitchFamily="34" charset="0"/>
                <a:ea typeface="Verdana" pitchFamily="34" charset="0"/>
              </a:rPr>
              <a:t>,   </a:t>
            </a:r>
            <a:r>
              <a:rPr lang="lv-LV" sz="1300" dirty="0" err="1">
                <a:latin typeface="Verdana" pitchFamily="34" charset="0"/>
                <a:ea typeface="Verdana" pitchFamily="34" charset="0"/>
              </a:rPr>
              <a:t>including</a:t>
            </a:r>
            <a:r>
              <a:rPr lang="lv-LV" sz="1300" dirty="0">
                <a:latin typeface="Verdana" pitchFamily="34" charset="0"/>
                <a:ea typeface="Verdana" pitchFamily="34" charset="0"/>
              </a:rPr>
              <a:t> TRF</a:t>
            </a:r>
            <a:endParaRPr kumimoji="0" lang="en-US" sz="1300" i="0" u="none" strike="noStrike" cap="none" normalizeH="0" baseline="0" dirty="0">
              <a:ln>
                <a:noFill/>
              </a:ln>
              <a:solidFill>
                <a:schemeClr val="tx1"/>
              </a:solidFill>
              <a:effectLst/>
              <a:latin typeface="Verdana" pitchFamily="34" charset="0"/>
              <a:ea typeface="Verdana" pitchFamily="34" charset="0"/>
            </a:endParaRPr>
          </a:p>
        </p:txBody>
      </p:sp>
      <p:sp>
        <p:nvSpPr>
          <p:cNvPr id="15" name="Text Box 8"/>
          <p:cNvSpPr txBox="1">
            <a:spLocks noChangeArrowheads="1"/>
          </p:cNvSpPr>
          <p:nvPr/>
        </p:nvSpPr>
        <p:spPr bwMode="auto">
          <a:xfrm>
            <a:off x="3137647" y="3617681"/>
            <a:ext cx="2052918" cy="2923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lv-LV" sz="1300" i="0" u="none" strike="noStrike" cap="none" normalizeH="0" baseline="0" dirty="0">
                <a:ln>
                  <a:noFill/>
                </a:ln>
                <a:solidFill>
                  <a:schemeClr val="tx1"/>
                </a:solidFill>
                <a:effectLst/>
                <a:latin typeface="Verdana" pitchFamily="34" charset="0"/>
                <a:cs typeface="Arial" pitchFamily="34" charset="0"/>
              </a:rPr>
              <a:t>2017</a:t>
            </a:r>
            <a:endParaRPr kumimoji="0" lang="en-US" sz="1300" i="0" u="none" strike="noStrike" cap="none" normalizeH="0" baseline="0" dirty="0">
              <a:ln>
                <a:noFill/>
              </a:ln>
              <a:solidFill>
                <a:schemeClr val="tx1"/>
              </a:solidFill>
              <a:effectLst/>
              <a:latin typeface="Arial" pitchFamily="34" charset="0"/>
              <a:cs typeface="Arial" pitchFamily="34" charset="0"/>
            </a:endParaRPr>
          </a:p>
        </p:txBody>
      </p:sp>
      <p:sp>
        <p:nvSpPr>
          <p:cNvPr id="16" name="Text Box 8"/>
          <p:cNvSpPr txBox="1">
            <a:spLocks noChangeArrowheads="1"/>
          </p:cNvSpPr>
          <p:nvPr/>
        </p:nvSpPr>
        <p:spPr bwMode="auto">
          <a:xfrm>
            <a:off x="3137647" y="4096871"/>
            <a:ext cx="2052918" cy="2923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lv-LV" sz="1300" i="0" u="none" strike="noStrike" cap="none" normalizeH="0" baseline="0" dirty="0" err="1">
                <a:ln>
                  <a:noFill/>
                </a:ln>
                <a:solidFill>
                  <a:schemeClr val="tx1"/>
                </a:solidFill>
                <a:effectLst/>
                <a:latin typeface="Verdana" pitchFamily="34" charset="0"/>
                <a:cs typeface="Arial" pitchFamily="34" charset="0"/>
              </a:rPr>
              <a:t>Sickness</a:t>
            </a:r>
            <a:r>
              <a:rPr kumimoji="0" lang="lv-LV" sz="1300" i="0" u="none" strike="noStrike" cap="none" normalizeH="0" baseline="0" dirty="0">
                <a:ln>
                  <a:noFill/>
                </a:ln>
                <a:solidFill>
                  <a:schemeClr val="tx1"/>
                </a:solidFill>
                <a:effectLst/>
                <a:latin typeface="Verdana" pitchFamily="34" charset="0"/>
                <a:cs typeface="Arial" pitchFamily="34" charset="0"/>
              </a:rPr>
              <a:t> </a:t>
            </a:r>
            <a:r>
              <a:rPr kumimoji="0" lang="lv-LV" sz="1300" i="0" u="none" strike="noStrike" cap="none" normalizeH="0" baseline="0" dirty="0" err="1">
                <a:ln>
                  <a:noFill/>
                </a:ln>
                <a:solidFill>
                  <a:schemeClr val="tx1"/>
                </a:solidFill>
                <a:effectLst/>
                <a:latin typeface="Verdana" pitchFamily="34" charset="0"/>
                <a:cs typeface="Arial" pitchFamily="34" charset="0"/>
              </a:rPr>
              <a:t>leaves</a:t>
            </a:r>
            <a:endParaRPr kumimoji="0" lang="en-US" sz="1300" i="0" u="none" strike="noStrike" cap="none" normalizeH="0" baseline="0" dirty="0">
              <a:ln>
                <a:noFill/>
              </a:ln>
              <a:solidFill>
                <a:schemeClr val="tx1"/>
              </a:solidFill>
              <a:effectLst/>
              <a:latin typeface="Arial" pitchFamily="34" charset="0"/>
              <a:cs typeface="Arial" pitchFamily="34" charset="0"/>
            </a:endParaRPr>
          </a:p>
        </p:txBody>
      </p:sp>
      <p:sp>
        <p:nvSpPr>
          <p:cNvPr id="17" name="Text Box 8"/>
          <p:cNvSpPr txBox="1">
            <a:spLocks noChangeArrowheads="1"/>
          </p:cNvSpPr>
          <p:nvPr/>
        </p:nvSpPr>
        <p:spPr bwMode="auto">
          <a:xfrm>
            <a:off x="2510118" y="4460979"/>
            <a:ext cx="2680447" cy="49244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lvl="0" algn="r" defTabSz="914400">
              <a:spcAft>
                <a:spcPts val="1000"/>
              </a:spcAft>
            </a:pPr>
            <a:r>
              <a:rPr lang="lv-LV" sz="1300" dirty="0" err="1">
                <a:latin typeface="Verdana" pitchFamily="34" charset="0"/>
                <a:ea typeface="Verdana" pitchFamily="34" charset="0"/>
              </a:rPr>
              <a:t>Health</a:t>
            </a:r>
            <a:r>
              <a:rPr lang="lv-LV" sz="1300" dirty="0">
                <a:latin typeface="Verdana" pitchFamily="34" charset="0"/>
                <a:ea typeface="Verdana" pitchFamily="34" charset="0"/>
              </a:rPr>
              <a:t> </a:t>
            </a:r>
            <a:r>
              <a:rPr lang="lv-LV" sz="1300" dirty="0" err="1">
                <a:latin typeface="Verdana" pitchFamily="34" charset="0"/>
                <a:ea typeface="Verdana" pitchFamily="34" charset="0"/>
              </a:rPr>
              <a:t>care</a:t>
            </a:r>
            <a:r>
              <a:rPr lang="lv-LV" sz="1300" dirty="0">
                <a:latin typeface="Verdana" pitchFamily="34" charset="0"/>
                <a:ea typeface="Verdana" pitchFamily="34" charset="0"/>
              </a:rPr>
              <a:t> </a:t>
            </a:r>
            <a:r>
              <a:rPr lang="lv-LV" sz="1300" dirty="0" err="1">
                <a:latin typeface="Verdana" pitchFamily="34" charset="0"/>
                <a:ea typeface="Verdana" pitchFamily="34" charset="0"/>
              </a:rPr>
              <a:t>quality</a:t>
            </a:r>
            <a:r>
              <a:rPr lang="lv-LV" sz="1300" dirty="0">
                <a:latin typeface="Verdana" pitchFamily="34" charset="0"/>
                <a:ea typeface="Verdana" pitchFamily="34" charset="0"/>
              </a:rPr>
              <a:t>,   </a:t>
            </a:r>
            <a:r>
              <a:rPr lang="lv-LV" sz="1300" dirty="0" err="1">
                <a:latin typeface="Verdana" pitchFamily="34" charset="0"/>
                <a:ea typeface="Verdana" pitchFamily="34" charset="0"/>
              </a:rPr>
              <a:t>including</a:t>
            </a:r>
            <a:r>
              <a:rPr lang="lv-LV" sz="1300" dirty="0">
                <a:latin typeface="Verdana" pitchFamily="34" charset="0"/>
                <a:ea typeface="Verdana" pitchFamily="34" charset="0"/>
              </a:rPr>
              <a:t> TRF</a:t>
            </a:r>
            <a:endParaRPr kumimoji="0" lang="en-US" sz="1300" i="0" u="none" strike="noStrike" cap="none" normalizeH="0" baseline="0" dirty="0">
              <a:ln>
                <a:noFill/>
              </a:ln>
              <a:solidFill>
                <a:schemeClr val="tx1"/>
              </a:solidFill>
              <a:effectLst/>
              <a:latin typeface="Verdana" pitchFamily="34" charset="0"/>
              <a:ea typeface="Verdana" pitchFamily="34" charset="0"/>
            </a:endParaRPr>
          </a:p>
        </p:txBody>
      </p:sp>
      <p:sp>
        <p:nvSpPr>
          <p:cNvPr id="18" name="Text Box 8"/>
          <p:cNvSpPr txBox="1">
            <a:spLocks noChangeArrowheads="1"/>
          </p:cNvSpPr>
          <p:nvPr/>
        </p:nvSpPr>
        <p:spPr bwMode="auto">
          <a:xfrm>
            <a:off x="3137647" y="5082988"/>
            <a:ext cx="2052918" cy="2923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lv-LV" sz="1300" i="0" u="none" strike="noStrike" cap="none" normalizeH="0" baseline="0" dirty="0">
                <a:ln>
                  <a:noFill/>
                </a:ln>
                <a:solidFill>
                  <a:schemeClr val="tx1"/>
                </a:solidFill>
                <a:effectLst/>
                <a:latin typeface="Verdana" pitchFamily="34" charset="0"/>
                <a:cs typeface="Arial" pitchFamily="34" charset="0"/>
              </a:rPr>
              <a:t>2016</a:t>
            </a:r>
            <a:endParaRPr kumimoji="0" lang="en-US" sz="1300" i="0" u="none" strike="noStrike" cap="none" normalizeH="0" baseline="0" dirty="0">
              <a:ln>
                <a:noFill/>
              </a:ln>
              <a:solidFill>
                <a:schemeClr val="tx1"/>
              </a:solidFill>
              <a:effectLst/>
              <a:latin typeface="Arial" pitchFamily="34" charset="0"/>
              <a:cs typeface="Arial" pitchFamily="34" charset="0"/>
            </a:endParaRPr>
          </a:p>
        </p:txBody>
      </p:sp>
      <p:sp>
        <p:nvSpPr>
          <p:cNvPr id="19" name="Text Box 8"/>
          <p:cNvSpPr txBox="1">
            <a:spLocks noChangeArrowheads="1"/>
          </p:cNvSpPr>
          <p:nvPr/>
        </p:nvSpPr>
        <p:spPr bwMode="auto">
          <a:xfrm>
            <a:off x="3030070" y="5820497"/>
            <a:ext cx="951599" cy="2923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4400">
              <a:spcAft>
                <a:spcPts val="1000"/>
              </a:spcAft>
            </a:pPr>
            <a:r>
              <a:rPr lang="lv-LV" sz="1300" dirty="0" err="1">
                <a:latin typeface="Verdana" pitchFamily="34" charset="0"/>
                <a:ea typeface="Verdana" pitchFamily="34" charset="0"/>
              </a:rPr>
              <a:t>Rejected</a:t>
            </a:r>
            <a:endParaRPr kumimoji="0" lang="en-US" sz="1300" i="0" u="none" strike="noStrike" cap="none" normalizeH="0" baseline="0" dirty="0">
              <a:ln>
                <a:noFill/>
              </a:ln>
              <a:solidFill>
                <a:schemeClr val="tx1"/>
              </a:solidFill>
              <a:effectLst/>
              <a:latin typeface="Verdana" pitchFamily="34" charset="0"/>
              <a:ea typeface="Verdana" pitchFamily="34" charset="0"/>
            </a:endParaRPr>
          </a:p>
        </p:txBody>
      </p:sp>
      <p:sp>
        <p:nvSpPr>
          <p:cNvPr id="20" name="Text Box 8"/>
          <p:cNvSpPr txBox="1">
            <a:spLocks noChangeArrowheads="1"/>
          </p:cNvSpPr>
          <p:nvPr/>
        </p:nvSpPr>
        <p:spPr bwMode="auto">
          <a:xfrm>
            <a:off x="4078941" y="5820497"/>
            <a:ext cx="1111624" cy="2923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4400">
              <a:spcAft>
                <a:spcPts val="1000"/>
              </a:spcAft>
            </a:pPr>
            <a:r>
              <a:rPr lang="lv-LV" sz="1300" dirty="0" err="1">
                <a:latin typeface="Verdana" pitchFamily="34" charset="0"/>
                <a:ea typeface="Verdana" pitchFamily="34" charset="0"/>
              </a:rPr>
              <a:t>Justified</a:t>
            </a:r>
            <a:endParaRPr kumimoji="0" lang="en-US" sz="1300" i="0" u="none" strike="noStrike" cap="none" normalizeH="0" baseline="0" dirty="0">
              <a:ln>
                <a:noFill/>
              </a:ln>
              <a:solidFill>
                <a:schemeClr val="tx1"/>
              </a:solidFill>
              <a:effectLst/>
              <a:latin typeface="Verdana" pitchFamily="34" charset="0"/>
              <a:ea typeface="Verdana"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1036638"/>
          </a:xfrm>
        </p:spPr>
        <p:txBody>
          <a:bodyPr>
            <a:noAutofit/>
          </a:bodyPr>
          <a:lstStyle/>
          <a:p>
            <a:pPr algn="ctr">
              <a:defRPr/>
            </a:pPr>
            <a:r>
              <a:rPr lang="lv-LV" sz="2200" dirty="0" err="1">
                <a:solidFill>
                  <a:schemeClr val="accent6">
                    <a:lumMod val="75000"/>
                  </a:schemeClr>
                </a:solidFill>
              </a:rPr>
              <a:t>Applications</a:t>
            </a:r>
            <a:r>
              <a:rPr lang="lv-LV" sz="2200" dirty="0">
                <a:solidFill>
                  <a:schemeClr val="accent6">
                    <a:lumMod val="75000"/>
                  </a:schemeClr>
                </a:solidFill>
              </a:rPr>
              <a:t> </a:t>
            </a:r>
            <a:r>
              <a:rPr lang="lv-LV" sz="2200" dirty="0" err="1">
                <a:solidFill>
                  <a:schemeClr val="accent6">
                    <a:lumMod val="75000"/>
                  </a:schemeClr>
                </a:solidFill>
              </a:rPr>
              <a:t>of</a:t>
            </a:r>
            <a:r>
              <a:rPr lang="lv-LV" sz="2200" dirty="0">
                <a:solidFill>
                  <a:schemeClr val="accent6">
                    <a:lumMod val="75000"/>
                  </a:schemeClr>
                </a:solidFill>
              </a:rPr>
              <a:t> </a:t>
            </a:r>
            <a:r>
              <a:rPr lang="lv-LV" sz="2200" dirty="0" err="1">
                <a:solidFill>
                  <a:schemeClr val="accent6">
                    <a:lumMod val="75000"/>
                  </a:schemeClr>
                </a:solidFill>
              </a:rPr>
              <a:t>the</a:t>
            </a:r>
            <a:r>
              <a:rPr lang="lv-LV" sz="2200" dirty="0">
                <a:solidFill>
                  <a:schemeClr val="accent6">
                    <a:lumMod val="75000"/>
                  </a:schemeClr>
                </a:solidFill>
              </a:rPr>
              <a:t> </a:t>
            </a:r>
            <a:r>
              <a:rPr lang="lv-LV" sz="2200" dirty="0" err="1">
                <a:solidFill>
                  <a:schemeClr val="accent6">
                    <a:lumMod val="75000"/>
                  </a:schemeClr>
                </a:solidFill>
              </a:rPr>
              <a:t>Medical</a:t>
            </a:r>
            <a:r>
              <a:rPr lang="lv-LV" sz="2200" dirty="0">
                <a:solidFill>
                  <a:schemeClr val="accent6">
                    <a:lumMod val="75000"/>
                  </a:schemeClr>
                </a:solidFill>
              </a:rPr>
              <a:t> </a:t>
            </a:r>
            <a:r>
              <a:rPr lang="lv-LV" sz="2200" dirty="0" err="1">
                <a:solidFill>
                  <a:schemeClr val="accent6">
                    <a:lumMod val="75000"/>
                  </a:schemeClr>
                </a:solidFill>
              </a:rPr>
              <a:t>Risk</a:t>
            </a:r>
            <a:r>
              <a:rPr lang="lv-LV" sz="2200" dirty="0">
                <a:solidFill>
                  <a:schemeClr val="accent6">
                    <a:lumMod val="75000"/>
                  </a:schemeClr>
                </a:solidFill>
              </a:rPr>
              <a:t> </a:t>
            </a:r>
            <a:r>
              <a:rPr lang="lv-LV" sz="2200" dirty="0" err="1">
                <a:solidFill>
                  <a:schemeClr val="accent6">
                    <a:lumMod val="75000"/>
                  </a:schemeClr>
                </a:solidFill>
              </a:rPr>
              <a:t>Fund</a:t>
            </a:r>
            <a:endParaRPr lang="en-US" sz="2200" dirty="0">
              <a:solidFill>
                <a:schemeClr val="accent6">
                  <a:lumMod val="75000"/>
                </a:schemeClr>
              </a:solidFill>
            </a:endParaRPr>
          </a:p>
        </p:txBody>
      </p:sp>
      <p:sp>
        <p:nvSpPr>
          <p:cNvPr id="29699" name="Slide Number Placeholder 5"/>
          <p:cNvSpPr>
            <a:spLocks noGrp="1"/>
          </p:cNvSpPr>
          <p:nvPr>
            <p:ph type="sldNum" sz="quarter" idx="13"/>
          </p:nvPr>
        </p:nvSpPr>
        <p:spPr bwMode="auto">
          <a:xfrm>
            <a:off x="8099425" y="6324600"/>
            <a:ext cx="739775" cy="304800"/>
          </a:xfrm>
          <a:noFill/>
          <a:ln>
            <a:miter lim="800000"/>
            <a:headEnd/>
            <a:tailEnd/>
          </a:ln>
        </p:spPr>
        <p:txBody>
          <a:bodyPr/>
          <a:lstStyle/>
          <a:p>
            <a:fld id="{67DF7458-491F-4FEA-819B-2380A1497CD3}" type="slidenum">
              <a:rPr lang="en-US" altLang="en-US" smtClean="0">
                <a:cs typeface="Arial" pitchFamily="34" charset="0"/>
              </a:rPr>
              <a:pPr/>
              <a:t>19</a:t>
            </a:fld>
            <a:endParaRPr lang="en-US" altLang="en-US">
              <a:cs typeface="Arial" pitchFamily="34" charset="0"/>
            </a:endParaRPr>
          </a:p>
        </p:txBody>
      </p:sp>
      <p:graphicFrame>
        <p:nvGraphicFramePr>
          <p:cNvPr id="29700" name="Chart 6"/>
          <p:cNvGraphicFramePr>
            <a:graphicFrameLocks/>
          </p:cNvGraphicFramePr>
          <p:nvPr/>
        </p:nvGraphicFramePr>
        <p:xfrm>
          <a:off x="2055813" y="1346200"/>
          <a:ext cx="6681787" cy="4875213"/>
        </p:xfrm>
        <a:graphic>
          <a:graphicData uri="http://schemas.openxmlformats.org/presentationml/2006/ole">
            <mc:AlternateContent xmlns:mc="http://schemas.openxmlformats.org/markup-compatibility/2006">
              <mc:Choice xmlns:v="urn:schemas-microsoft-com:vml" Requires="v">
                <p:oleObj spid="_x0000_s62477" name="Worksheet" r:id="rId3" imgW="6681795" imgH="4871126" progId="Excel.Sheet.8">
                  <p:embed/>
                </p:oleObj>
              </mc:Choice>
              <mc:Fallback>
                <p:oleObj name="Worksheet" r:id="rId3" imgW="6681795" imgH="4871126" progId="Excel.Sheet.8">
                  <p:embed/>
                  <p:pic>
                    <p:nvPicPr>
                      <p:cNvPr id="0" name="Char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5813" y="1346200"/>
                        <a:ext cx="6681787" cy="4875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2342607152"/>
              </p:ext>
            </p:extLst>
          </p:nvPr>
        </p:nvGraphicFramePr>
        <p:xfrm>
          <a:off x="212435" y="1431636"/>
          <a:ext cx="1782619" cy="45350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angle 5"/>
          <p:cNvSpPr/>
          <p:nvPr/>
        </p:nvSpPr>
        <p:spPr>
          <a:xfrm>
            <a:off x="3238943" y="3252029"/>
            <a:ext cx="1656223" cy="353943"/>
          </a:xfrm>
          <a:prstGeom prst="rect">
            <a:avLst/>
          </a:prstGeom>
        </p:spPr>
        <p:txBody>
          <a:bodyPr wrap="none">
            <a:spAutoFit/>
          </a:bodyPr>
          <a:lstStyle/>
          <a:p>
            <a:r>
              <a:rPr lang="lv-LV" dirty="0"/>
              <a:t>                           </a:t>
            </a:r>
            <a:endParaRPr lang="en-US" dirty="0"/>
          </a:p>
        </p:txBody>
      </p:sp>
      <p:sp>
        <p:nvSpPr>
          <p:cNvPr id="7" name="Text Box 8"/>
          <p:cNvSpPr txBox="1">
            <a:spLocks noChangeArrowheads="1"/>
          </p:cNvSpPr>
          <p:nvPr/>
        </p:nvSpPr>
        <p:spPr bwMode="auto">
          <a:xfrm>
            <a:off x="6678706" y="5674303"/>
            <a:ext cx="2008094" cy="2923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4400">
              <a:spcAft>
                <a:spcPts val="1000"/>
              </a:spcAft>
            </a:pPr>
            <a:r>
              <a:rPr lang="lv-LV" sz="1300" dirty="0">
                <a:latin typeface="Verdana" pitchFamily="34" charset="0"/>
                <a:ea typeface="Verdana" pitchFamily="34" charset="0"/>
              </a:rPr>
              <a:t>Harm found</a:t>
            </a:r>
            <a:endParaRPr kumimoji="0" lang="en-US" sz="1300" i="0" u="none" strike="noStrike" cap="none" normalizeH="0" baseline="0" dirty="0">
              <a:ln>
                <a:noFill/>
              </a:ln>
              <a:solidFill>
                <a:schemeClr val="tx1"/>
              </a:solidFill>
              <a:effectLst/>
              <a:latin typeface="Verdana" pitchFamily="34" charset="0"/>
              <a:ea typeface="Verdana" pitchFamily="34" charset="0"/>
            </a:endParaRPr>
          </a:p>
        </p:txBody>
      </p:sp>
      <p:sp>
        <p:nvSpPr>
          <p:cNvPr id="9" name="Text Box 8"/>
          <p:cNvSpPr txBox="1">
            <a:spLocks noChangeArrowheads="1"/>
          </p:cNvSpPr>
          <p:nvPr/>
        </p:nvSpPr>
        <p:spPr bwMode="auto">
          <a:xfrm>
            <a:off x="4545106" y="5929025"/>
            <a:ext cx="2008094" cy="2923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4400">
              <a:spcAft>
                <a:spcPts val="1000"/>
              </a:spcAft>
            </a:pPr>
            <a:endParaRPr kumimoji="0" lang="en-US" sz="1300" i="0" u="none" strike="noStrike" cap="none" normalizeH="0" baseline="0" dirty="0">
              <a:ln>
                <a:noFill/>
              </a:ln>
              <a:solidFill>
                <a:schemeClr val="tx1"/>
              </a:solidFill>
              <a:effectLst/>
              <a:latin typeface="Verdana" pitchFamily="34" charset="0"/>
              <a:ea typeface="Verdana" pitchFamily="34" charset="0"/>
            </a:endParaRPr>
          </a:p>
        </p:txBody>
      </p:sp>
      <p:sp>
        <p:nvSpPr>
          <p:cNvPr id="10" name="Text Box 8"/>
          <p:cNvSpPr txBox="1">
            <a:spLocks noChangeArrowheads="1"/>
          </p:cNvSpPr>
          <p:nvPr/>
        </p:nvSpPr>
        <p:spPr bwMode="auto">
          <a:xfrm>
            <a:off x="2411506" y="6075219"/>
            <a:ext cx="2008094" cy="2923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4400">
              <a:spcAft>
                <a:spcPts val="1000"/>
              </a:spcAft>
            </a:pPr>
            <a:endParaRPr kumimoji="0" lang="en-US" sz="1300" i="0" u="none" strike="noStrike" cap="none" normalizeH="0" baseline="0" dirty="0">
              <a:ln>
                <a:noFill/>
              </a:ln>
              <a:solidFill>
                <a:schemeClr val="tx1"/>
              </a:solidFill>
              <a:effectLst/>
              <a:latin typeface="Verdana" pitchFamily="34" charset="0"/>
              <a:ea typeface="Verdana"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1036638"/>
          </a:xfrm>
        </p:spPr>
        <p:txBody>
          <a:bodyPr/>
          <a:lstStyle/>
          <a:p>
            <a:pPr>
              <a:defRPr/>
            </a:pPr>
            <a:r>
              <a:rPr lang="en-US" dirty="0">
                <a:solidFill>
                  <a:schemeClr val="accent6">
                    <a:lumMod val="75000"/>
                  </a:schemeClr>
                </a:solidFill>
              </a:rPr>
              <a:t>History and status of </a:t>
            </a:r>
            <a:r>
              <a:rPr lang="lv-LV" dirty="0" err="1">
                <a:solidFill>
                  <a:schemeClr val="accent6">
                    <a:lumMod val="75000"/>
                  </a:schemeClr>
                </a:solidFill>
              </a:rPr>
              <a:t>the</a:t>
            </a:r>
            <a:r>
              <a:rPr lang="lv-LV" dirty="0">
                <a:solidFill>
                  <a:schemeClr val="accent6">
                    <a:lumMod val="75000"/>
                  </a:schemeClr>
                </a:solidFill>
              </a:rPr>
              <a:t> </a:t>
            </a:r>
            <a:r>
              <a:rPr lang="en-US" dirty="0">
                <a:solidFill>
                  <a:schemeClr val="accent6">
                    <a:lumMod val="75000"/>
                  </a:schemeClr>
                </a:solidFill>
              </a:rPr>
              <a:t>Health Inspectorate</a:t>
            </a:r>
            <a:r>
              <a:rPr lang="lv-LV" dirty="0">
                <a:solidFill>
                  <a:schemeClr val="accent6">
                    <a:lumMod val="75000"/>
                  </a:schemeClr>
                </a:solidFill>
              </a:rPr>
              <a:t> </a:t>
            </a:r>
            <a:r>
              <a:rPr lang="lv-LV" dirty="0" err="1">
                <a:solidFill>
                  <a:schemeClr val="accent6">
                    <a:lumMod val="75000"/>
                  </a:schemeClr>
                </a:solidFill>
              </a:rPr>
              <a:t>of</a:t>
            </a:r>
            <a:r>
              <a:rPr lang="lv-LV" dirty="0">
                <a:solidFill>
                  <a:schemeClr val="accent6">
                    <a:lumMod val="75000"/>
                  </a:schemeClr>
                </a:solidFill>
              </a:rPr>
              <a:t> </a:t>
            </a:r>
            <a:r>
              <a:rPr lang="lv-LV" dirty="0" err="1">
                <a:solidFill>
                  <a:schemeClr val="accent6">
                    <a:lumMod val="75000"/>
                  </a:schemeClr>
                </a:solidFill>
              </a:rPr>
              <a:t>Latvia</a:t>
            </a:r>
            <a:endParaRPr lang="en-US" dirty="0"/>
          </a:p>
        </p:txBody>
      </p:sp>
      <p:sp>
        <p:nvSpPr>
          <p:cNvPr id="3" name="Content Placeholder 2"/>
          <p:cNvSpPr>
            <a:spLocks noGrp="1"/>
          </p:cNvSpPr>
          <p:nvPr>
            <p:ph idx="1"/>
          </p:nvPr>
        </p:nvSpPr>
        <p:spPr>
          <a:xfrm>
            <a:off x="595313" y="1752600"/>
            <a:ext cx="8091487" cy="4373563"/>
          </a:xfrm>
        </p:spPr>
        <p:txBody>
          <a:bodyPr>
            <a:normAutofit lnSpcReduction="10000"/>
          </a:bodyPr>
          <a:lstStyle/>
          <a:p>
            <a:pPr algn="just">
              <a:buClr>
                <a:schemeClr val="accent6">
                  <a:lumMod val="75000"/>
                </a:schemeClr>
              </a:buClr>
              <a:buFont typeface="Wingdings" pitchFamily="2" charset="2"/>
              <a:buChar char="Ø"/>
              <a:defRPr/>
            </a:pPr>
            <a:r>
              <a:rPr lang="en-US" sz="2200" dirty="0"/>
              <a:t> established on </a:t>
            </a:r>
            <a:r>
              <a:rPr lang="en-US" sz="2200" b="1" dirty="0"/>
              <a:t>October 1, 2007</a:t>
            </a:r>
            <a:r>
              <a:rPr lang="en-US" sz="2200" dirty="0"/>
              <a:t> by merger of three institutions</a:t>
            </a:r>
          </a:p>
          <a:p>
            <a:pPr algn="just">
              <a:buClr>
                <a:schemeClr val="accent6">
                  <a:lumMod val="75000"/>
                </a:schemeClr>
              </a:buClr>
              <a:buFont typeface="Wingdings" pitchFamily="2" charset="2"/>
              <a:buChar char="Ø"/>
              <a:defRPr/>
            </a:pPr>
            <a:r>
              <a:rPr lang="en-US" sz="2200" b="1" dirty="0"/>
              <a:t> September 1, 2009</a:t>
            </a:r>
            <a:r>
              <a:rPr lang="en-US" sz="2200" dirty="0"/>
              <a:t> took over part of the functions of the Public Health Agency</a:t>
            </a:r>
          </a:p>
          <a:p>
            <a:pPr algn="just">
              <a:buClr>
                <a:schemeClr val="accent6">
                  <a:lumMod val="75000"/>
                </a:schemeClr>
              </a:buClr>
              <a:buFont typeface="Wingdings" pitchFamily="2" charset="2"/>
              <a:buChar char="Ø"/>
              <a:defRPr/>
            </a:pPr>
            <a:r>
              <a:rPr lang="en-US" sz="2200" b="1" dirty="0"/>
              <a:t>October 1, 2009 </a:t>
            </a:r>
            <a:r>
              <a:rPr lang="en-US" sz="2200" dirty="0"/>
              <a:t>took</a:t>
            </a:r>
            <a:r>
              <a:rPr lang="en-US" dirty="0"/>
              <a:t> </a:t>
            </a:r>
            <a:r>
              <a:rPr lang="en-US" sz="2200" dirty="0"/>
              <a:t>over the registers of healthcare institutions and medical practitioners, as well as supervision of medical devices users</a:t>
            </a:r>
          </a:p>
          <a:p>
            <a:pPr algn="just">
              <a:buClr>
                <a:schemeClr val="accent6">
                  <a:lumMod val="75000"/>
                </a:schemeClr>
              </a:buClr>
              <a:buFont typeface="Wingdings" pitchFamily="2" charset="2"/>
              <a:buChar char="Ø"/>
              <a:defRPr/>
            </a:pPr>
            <a:endParaRPr lang="en-US" sz="2200" dirty="0"/>
          </a:p>
          <a:p>
            <a:pPr algn="just">
              <a:buClr>
                <a:schemeClr val="accent6">
                  <a:lumMod val="75000"/>
                </a:schemeClr>
              </a:buClr>
              <a:buFont typeface="Wingdings" pitchFamily="2" charset="2"/>
              <a:buChar char="Ø"/>
              <a:defRPr/>
            </a:pPr>
            <a:r>
              <a:rPr lang="en-US" sz="2100" dirty="0"/>
              <a:t> subordinated to the Ministry of Health (MOH has 8 institutions under it’s jurisdiction)</a:t>
            </a:r>
          </a:p>
          <a:p>
            <a:pPr algn="just">
              <a:buClr>
                <a:schemeClr val="accent6">
                  <a:lumMod val="75000"/>
                </a:schemeClr>
              </a:buClr>
              <a:buFont typeface="Wingdings" pitchFamily="2" charset="2"/>
              <a:buChar char="Ø"/>
              <a:defRPr/>
            </a:pPr>
            <a:r>
              <a:rPr lang="en-US" sz="2100" dirty="0"/>
              <a:t> is one of 153 state institutions</a:t>
            </a:r>
          </a:p>
          <a:p>
            <a:pPr algn="just">
              <a:buClr>
                <a:schemeClr val="accent6">
                  <a:lumMod val="75000"/>
                </a:schemeClr>
              </a:buClr>
              <a:buFont typeface="Wingdings" pitchFamily="2" charset="2"/>
              <a:buChar char="Ø"/>
              <a:defRPr/>
            </a:pPr>
            <a:r>
              <a:rPr lang="en-US" sz="2100" dirty="0"/>
              <a:t> one of controlling institutions </a:t>
            </a:r>
          </a:p>
          <a:p>
            <a:pPr>
              <a:buClr>
                <a:schemeClr val="accent6">
                  <a:lumMod val="75000"/>
                </a:schemeClr>
              </a:buClr>
              <a:buFont typeface="Arial" charset="0"/>
              <a:buNone/>
              <a:defRPr/>
            </a:pPr>
            <a:endParaRPr lang="en-US" dirty="0"/>
          </a:p>
          <a:p>
            <a:pPr>
              <a:buClr>
                <a:schemeClr val="accent6">
                  <a:lumMod val="75000"/>
                </a:schemeClr>
              </a:buClr>
              <a:buFont typeface="Arial" charset="0"/>
              <a:buNone/>
              <a:defRPr/>
            </a:pPr>
            <a:endParaRPr lang="en-US" dirty="0"/>
          </a:p>
        </p:txBody>
      </p:sp>
      <p:sp>
        <p:nvSpPr>
          <p:cNvPr id="12292" name="Slide Number Placeholder 5"/>
          <p:cNvSpPr>
            <a:spLocks noGrp="1"/>
          </p:cNvSpPr>
          <p:nvPr>
            <p:ph type="sldNum" sz="quarter" idx="13"/>
          </p:nvPr>
        </p:nvSpPr>
        <p:spPr bwMode="auto">
          <a:noFill/>
          <a:ln>
            <a:miter lim="800000"/>
            <a:headEnd/>
            <a:tailEnd/>
          </a:ln>
        </p:spPr>
        <p:txBody>
          <a:bodyPr/>
          <a:lstStyle/>
          <a:p>
            <a:fld id="{6437AED3-8DAA-4D68-9608-5A2A3301297C}" type="slidenum">
              <a:rPr lang="en-US" altLang="en-US" smtClean="0">
                <a:cs typeface="Arial" pitchFamily="34" charset="0"/>
              </a:rPr>
              <a:pPr/>
              <a:t>2</a:t>
            </a:fld>
            <a:endParaRPr lang="en-US" altLang="en-US">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03413" y="304800"/>
            <a:ext cx="6783387" cy="747713"/>
          </a:xfrm>
        </p:spPr>
        <p:txBody>
          <a:bodyPr/>
          <a:lstStyle/>
          <a:p>
            <a:pPr>
              <a:defRPr/>
            </a:pPr>
            <a:r>
              <a:rPr lang="en-US" altLang="en-US" sz="2000" dirty="0">
                <a:solidFill>
                  <a:schemeClr val="accent6">
                    <a:lumMod val="75000"/>
                  </a:schemeClr>
                </a:solidFill>
              </a:rPr>
              <a:t>Health Inspectorate’s work plan for 2019</a:t>
            </a:r>
          </a:p>
        </p:txBody>
      </p:sp>
      <p:sp>
        <p:nvSpPr>
          <p:cNvPr id="30723" name="Slide Number Placeholder 4"/>
          <p:cNvSpPr>
            <a:spLocks noGrp="1"/>
          </p:cNvSpPr>
          <p:nvPr>
            <p:ph type="sldNum" sz="quarter" idx="13"/>
          </p:nvPr>
        </p:nvSpPr>
        <p:spPr bwMode="auto">
          <a:xfrm>
            <a:off x="8229600" y="6324600"/>
            <a:ext cx="609600" cy="304800"/>
          </a:xfrm>
          <a:noFill/>
          <a:ln>
            <a:miter lim="800000"/>
            <a:headEnd/>
            <a:tailEnd/>
          </a:ln>
        </p:spPr>
        <p:txBody>
          <a:bodyPr/>
          <a:lstStyle/>
          <a:p>
            <a:pPr algn="l"/>
            <a:fld id="{58A1FC65-2227-4727-8B2B-2E4C60804727}" type="slidenum">
              <a:rPr lang="en-US" altLang="en-US" smtClean="0">
                <a:cs typeface="Arial" pitchFamily="34" charset="0"/>
              </a:rPr>
              <a:pPr algn="l"/>
              <a:t>20</a:t>
            </a:fld>
            <a:endParaRPr lang="en-US" altLang="en-US">
              <a:cs typeface="Arial" pitchFamily="34" charset="0"/>
            </a:endParaRPr>
          </a:p>
        </p:txBody>
      </p:sp>
      <p:sp>
        <p:nvSpPr>
          <p:cNvPr id="19463" name="Rectangle 7"/>
          <p:cNvSpPr>
            <a:spLocks noChangeArrowheads="1"/>
          </p:cNvSpPr>
          <p:nvPr/>
        </p:nvSpPr>
        <p:spPr bwMode="auto">
          <a:xfrm>
            <a:off x="2079625" y="1052513"/>
            <a:ext cx="6870700" cy="6140450"/>
          </a:xfrm>
          <a:prstGeom prst="rect">
            <a:avLst/>
          </a:prstGeom>
          <a:noFill/>
          <a:ln w="9525">
            <a:noFill/>
            <a:miter lim="800000"/>
            <a:headEnd/>
            <a:tailEnd/>
          </a:ln>
        </p:spPr>
        <p:txBody>
          <a:bodyPr>
            <a:spAutoFit/>
          </a:bodyPr>
          <a:lstStyle/>
          <a:p>
            <a:pPr eaLnBrk="0" hangingPunct="0">
              <a:defRPr/>
            </a:pPr>
            <a:r>
              <a:rPr lang="lv-LV" altLang="en-US" sz="1300" b="1" dirty="0">
                <a:solidFill>
                  <a:schemeClr val="accent6">
                    <a:lumMod val="75000"/>
                  </a:schemeClr>
                </a:solidFill>
                <a:latin typeface="Verdana" pitchFamily="34" charset="0"/>
                <a:cs typeface="Arial" charset="0"/>
              </a:rPr>
              <a:t>I. </a:t>
            </a:r>
            <a:r>
              <a:rPr lang="lv-LV" altLang="en-US" sz="1300" b="1" dirty="0" err="1">
                <a:solidFill>
                  <a:schemeClr val="accent6">
                    <a:lumMod val="75000"/>
                  </a:schemeClr>
                </a:solidFill>
                <a:latin typeface="Verdana" pitchFamily="34" charset="0"/>
                <a:cs typeface="Arial" charset="0"/>
              </a:rPr>
              <a:t>Priorities</a:t>
            </a:r>
            <a:r>
              <a:rPr lang="lv-LV" altLang="en-US" sz="1300" b="1" dirty="0">
                <a:solidFill>
                  <a:schemeClr val="accent6">
                    <a:lumMod val="75000"/>
                  </a:schemeClr>
                </a:solidFill>
                <a:latin typeface="Verdana" pitchFamily="34" charset="0"/>
                <a:cs typeface="Arial" charset="0"/>
              </a:rPr>
              <a:t>:</a:t>
            </a:r>
            <a:endParaRPr lang="lv-LV" altLang="en-US" sz="1300" dirty="0">
              <a:solidFill>
                <a:schemeClr val="accent6">
                  <a:lumMod val="75000"/>
                </a:schemeClr>
              </a:solidFill>
              <a:latin typeface="Verdana" pitchFamily="34" charset="0"/>
              <a:cs typeface="Arial" charset="0"/>
            </a:endParaRPr>
          </a:p>
          <a:p>
            <a:pPr eaLnBrk="0" hangingPunct="0">
              <a:buClr>
                <a:srgbClr val="E57200"/>
              </a:buClr>
              <a:buFont typeface="Wingdings" pitchFamily="2" charset="2"/>
              <a:buChar char="Ø"/>
              <a:defRPr/>
            </a:pPr>
            <a:r>
              <a:rPr lang="lv-LV" altLang="en-US" sz="1300" dirty="0" err="1">
                <a:latin typeface="Verdana" pitchFamily="34" charset="0"/>
                <a:cs typeface="Arial" charset="0"/>
              </a:rPr>
              <a:t>Assessment</a:t>
            </a:r>
            <a:r>
              <a:rPr lang="lv-LV" altLang="en-US" sz="1300" dirty="0">
                <a:latin typeface="Verdana" pitchFamily="34" charset="0"/>
                <a:cs typeface="Arial" charset="0"/>
              </a:rPr>
              <a:t> </a:t>
            </a:r>
            <a:r>
              <a:rPr lang="lv-LV" altLang="en-US" sz="1300" dirty="0" err="1">
                <a:latin typeface="Verdana" pitchFamily="34" charset="0"/>
                <a:cs typeface="Arial" charset="0"/>
              </a:rPr>
              <a:t>of</a:t>
            </a:r>
            <a:r>
              <a:rPr lang="lv-LV" altLang="en-US" sz="1300" dirty="0">
                <a:latin typeface="Verdana" pitchFamily="34" charset="0"/>
                <a:cs typeface="Arial" charset="0"/>
              </a:rPr>
              <a:t> </a:t>
            </a:r>
            <a:r>
              <a:rPr lang="lv-LV" altLang="en-US" sz="1300" dirty="0" err="1">
                <a:latin typeface="Verdana" pitchFamily="34" charset="0"/>
                <a:cs typeface="Arial" charset="0"/>
              </a:rPr>
              <a:t>the</a:t>
            </a:r>
            <a:r>
              <a:rPr lang="lv-LV" altLang="en-US" sz="1300" dirty="0">
                <a:latin typeface="Verdana" pitchFamily="34" charset="0"/>
                <a:cs typeface="Arial" charset="0"/>
              </a:rPr>
              <a:t> </a:t>
            </a:r>
            <a:r>
              <a:rPr lang="lv-LV" altLang="en-US" sz="1300" dirty="0" err="1">
                <a:latin typeface="Verdana" pitchFamily="34" charset="0"/>
                <a:cs typeface="Arial" charset="0"/>
              </a:rPr>
              <a:t>quality</a:t>
            </a:r>
            <a:r>
              <a:rPr lang="lv-LV" altLang="en-US" sz="1300" dirty="0">
                <a:latin typeface="Verdana" pitchFamily="34" charset="0"/>
                <a:cs typeface="Arial" charset="0"/>
              </a:rPr>
              <a:t> </a:t>
            </a:r>
            <a:r>
              <a:rPr lang="lv-LV" altLang="en-US" sz="1300" dirty="0" err="1">
                <a:latin typeface="Verdana" pitchFamily="34" charset="0"/>
                <a:cs typeface="Arial" charset="0"/>
              </a:rPr>
              <a:t>of</a:t>
            </a:r>
            <a:r>
              <a:rPr lang="lv-LV" altLang="en-US" sz="1300" dirty="0">
                <a:latin typeface="Verdana" pitchFamily="34" charset="0"/>
                <a:cs typeface="Arial" charset="0"/>
              </a:rPr>
              <a:t> </a:t>
            </a:r>
            <a:r>
              <a:rPr lang="lv-LV" altLang="en-US" sz="1300" dirty="0" err="1">
                <a:latin typeface="Verdana" pitchFamily="34" charset="0"/>
                <a:cs typeface="Arial" charset="0"/>
              </a:rPr>
              <a:t>healthcare</a:t>
            </a:r>
            <a:r>
              <a:rPr lang="lv-LV" altLang="en-US" sz="1300" dirty="0">
                <a:latin typeface="Verdana" pitchFamily="34" charset="0"/>
                <a:cs typeface="Arial" charset="0"/>
              </a:rPr>
              <a:t> </a:t>
            </a:r>
            <a:r>
              <a:rPr lang="lv-LV" altLang="en-US" sz="1300" dirty="0" err="1">
                <a:latin typeface="Verdana" pitchFamily="34" charset="0"/>
                <a:cs typeface="Arial" charset="0"/>
              </a:rPr>
              <a:t>provided</a:t>
            </a:r>
            <a:r>
              <a:rPr lang="lv-LV" altLang="en-US" sz="1300" dirty="0">
                <a:latin typeface="Verdana" pitchFamily="34" charset="0"/>
                <a:cs typeface="Arial" charset="0"/>
              </a:rPr>
              <a:t> to </a:t>
            </a:r>
            <a:r>
              <a:rPr lang="lv-LV" altLang="en-US" sz="1300" dirty="0" err="1">
                <a:latin typeface="Verdana" pitchFamily="34" charset="0"/>
                <a:cs typeface="Arial" charset="0"/>
              </a:rPr>
              <a:t>children</a:t>
            </a:r>
            <a:r>
              <a:rPr lang="lv-LV" altLang="en-US" sz="1300" dirty="0">
                <a:latin typeface="Verdana" pitchFamily="34" charset="0"/>
                <a:cs typeface="Arial" charset="0"/>
              </a:rPr>
              <a:t> </a:t>
            </a:r>
            <a:r>
              <a:rPr lang="lv-LV" altLang="en-US" sz="1300" dirty="0" err="1">
                <a:latin typeface="Verdana" pitchFamily="34" charset="0"/>
                <a:cs typeface="Arial" charset="0"/>
              </a:rPr>
              <a:t>and</a:t>
            </a:r>
            <a:r>
              <a:rPr lang="lv-LV" altLang="en-US" sz="1300" dirty="0">
                <a:latin typeface="Verdana" pitchFamily="34" charset="0"/>
                <a:cs typeface="Arial" charset="0"/>
              </a:rPr>
              <a:t> </a:t>
            </a:r>
            <a:r>
              <a:rPr lang="lv-LV" altLang="en-US" sz="1300" dirty="0" err="1">
                <a:latin typeface="Verdana" pitchFamily="34" charset="0"/>
                <a:cs typeface="Arial" charset="0"/>
              </a:rPr>
              <a:t>pregnant</a:t>
            </a:r>
            <a:r>
              <a:rPr lang="lv-LV" altLang="en-US" sz="1300" dirty="0">
                <a:latin typeface="Verdana" pitchFamily="34" charset="0"/>
                <a:cs typeface="Arial" charset="0"/>
              </a:rPr>
              <a:t> </a:t>
            </a:r>
            <a:r>
              <a:rPr lang="lv-LV" altLang="en-US" sz="1300" dirty="0" err="1">
                <a:latin typeface="Verdana" pitchFamily="34" charset="0"/>
                <a:cs typeface="Arial" charset="0"/>
              </a:rPr>
              <a:t>women</a:t>
            </a:r>
            <a:r>
              <a:rPr lang="lv-LV" altLang="en-US" sz="1300" dirty="0">
                <a:latin typeface="Verdana" pitchFamily="34" charset="0"/>
                <a:cs typeface="Arial" charset="0"/>
              </a:rPr>
              <a:t> </a:t>
            </a:r>
            <a:r>
              <a:rPr lang="lv-LV" altLang="en-US" sz="1300" dirty="0" err="1">
                <a:latin typeface="Verdana" pitchFamily="34" charset="0"/>
                <a:cs typeface="Arial" charset="0"/>
              </a:rPr>
              <a:t>in</a:t>
            </a:r>
            <a:r>
              <a:rPr lang="lv-LV" altLang="en-US" sz="1300" dirty="0">
                <a:latin typeface="Verdana" pitchFamily="34" charset="0"/>
                <a:cs typeface="Arial" charset="0"/>
              </a:rPr>
              <a:t> </a:t>
            </a:r>
            <a:r>
              <a:rPr lang="lv-LV" altLang="en-US" sz="1300" dirty="0" err="1">
                <a:latin typeface="Verdana" pitchFamily="34" charset="0"/>
                <a:cs typeface="Arial" charset="0"/>
              </a:rPr>
              <a:t>shorter</a:t>
            </a:r>
            <a:r>
              <a:rPr lang="lv-LV" altLang="en-US" sz="1300" dirty="0">
                <a:latin typeface="Verdana" pitchFamily="34" charset="0"/>
                <a:cs typeface="Arial" charset="0"/>
              </a:rPr>
              <a:t> term periods (</a:t>
            </a:r>
            <a:r>
              <a:rPr lang="lv-LV" altLang="en-US" sz="1300" dirty="0" err="1">
                <a:latin typeface="Verdana" pitchFamily="34" charset="0"/>
                <a:cs typeface="Arial" charset="0"/>
              </a:rPr>
              <a:t>up</a:t>
            </a:r>
            <a:r>
              <a:rPr lang="lv-LV" altLang="en-US" sz="1300" dirty="0">
                <a:latin typeface="Verdana" pitchFamily="34" charset="0"/>
                <a:cs typeface="Arial" charset="0"/>
              </a:rPr>
              <a:t> to 4 </a:t>
            </a:r>
            <a:r>
              <a:rPr lang="lv-LV" altLang="en-US" sz="1300" dirty="0" err="1">
                <a:latin typeface="Verdana" pitchFamily="34" charset="0"/>
                <a:cs typeface="Arial" charset="0"/>
              </a:rPr>
              <a:t>months</a:t>
            </a:r>
            <a:r>
              <a:rPr lang="lv-LV" altLang="en-US" sz="1300" dirty="0">
                <a:latin typeface="Verdana" pitchFamily="34" charset="0"/>
                <a:cs typeface="Arial" charset="0"/>
              </a:rPr>
              <a:t>).</a:t>
            </a:r>
          </a:p>
          <a:p>
            <a:pPr eaLnBrk="0" hangingPunct="0">
              <a:buClr>
                <a:srgbClr val="E57200"/>
              </a:buClr>
              <a:buFont typeface="Wingdings" pitchFamily="2" charset="2"/>
              <a:buChar char="Ø"/>
              <a:defRPr/>
            </a:pPr>
            <a:endParaRPr lang="lv-LV" altLang="en-US" sz="1300" dirty="0">
              <a:latin typeface="Verdana" pitchFamily="34" charset="0"/>
              <a:cs typeface="Arial" charset="0"/>
            </a:endParaRPr>
          </a:p>
          <a:p>
            <a:pPr eaLnBrk="0" hangingPunct="0">
              <a:buClr>
                <a:srgbClr val="E57200"/>
              </a:buClr>
              <a:buFont typeface="Wingdings" pitchFamily="2" charset="2"/>
              <a:buChar char="Ø"/>
              <a:defRPr/>
            </a:pPr>
            <a:r>
              <a:rPr lang="lv-LV" altLang="en-US" sz="1300" dirty="0" err="1">
                <a:latin typeface="Verdana" pitchFamily="34" charset="0"/>
                <a:cs typeface="Arial" charset="0"/>
              </a:rPr>
              <a:t>An</a:t>
            </a:r>
            <a:r>
              <a:rPr lang="lv-LV" altLang="en-US" sz="1300" dirty="0">
                <a:latin typeface="Verdana" pitchFamily="34" charset="0"/>
                <a:cs typeface="Arial" charset="0"/>
              </a:rPr>
              <a:t> </a:t>
            </a:r>
            <a:r>
              <a:rPr lang="lv-LV" altLang="en-US" sz="1300" dirty="0" err="1">
                <a:latin typeface="Verdana" pitchFamily="34" charset="0"/>
                <a:cs typeface="Arial" charset="0"/>
              </a:rPr>
              <a:t>expert-examination</a:t>
            </a:r>
            <a:r>
              <a:rPr lang="lv-LV" altLang="en-US" sz="1300" dirty="0">
                <a:latin typeface="Verdana" pitchFamily="34" charset="0"/>
                <a:cs typeface="Arial" charset="0"/>
              </a:rPr>
              <a:t> </a:t>
            </a:r>
            <a:r>
              <a:rPr lang="lv-LV" altLang="en-US" sz="1300" dirty="0" err="1">
                <a:latin typeface="Verdana" pitchFamily="34" charset="0"/>
                <a:cs typeface="Arial" charset="0"/>
              </a:rPr>
              <a:t>of</a:t>
            </a:r>
            <a:r>
              <a:rPr lang="lv-LV" altLang="en-US" sz="1300" dirty="0">
                <a:latin typeface="Verdana" pitchFamily="34" charset="0"/>
                <a:cs typeface="Arial" charset="0"/>
              </a:rPr>
              <a:t> </a:t>
            </a:r>
            <a:r>
              <a:rPr lang="lv-LV" altLang="en-US" sz="1300" dirty="0" err="1">
                <a:latin typeface="Verdana" pitchFamily="34" charset="0"/>
                <a:cs typeface="Arial" charset="0"/>
              </a:rPr>
              <a:t>the</a:t>
            </a:r>
            <a:r>
              <a:rPr lang="lv-LV" altLang="en-US" sz="1300" dirty="0">
                <a:latin typeface="Verdana" pitchFamily="34" charset="0"/>
                <a:cs typeface="Arial" charset="0"/>
              </a:rPr>
              <a:t> </a:t>
            </a:r>
            <a:r>
              <a:rPr lang="lv-LV" altLang="en-US" sz="1300" dirty="0" err="1">
                <a:latin typeface="Verdana" pitchFamily="34" charset="0"/>
                <a:cs typeface="Arial" charset="0"/>
              </a:rPr>
              <a:t>Medical</a:t>
            </a:r>
            <a:r>
              <a:rPr lang="lv-LV" altLang="en-US" sz="1300" dirty="0">
                <a:latin typeface="Verdana" pitchFamily="34" charset="0"/>
                <a:cs typeface="Arial" charset="0"/>
              </a:rPr>
              <a:t> </a:t>
            </a:r>
            <a:r>
              <a:rPr lang="lv-LV" altLang="en-US" sz="1300" dirty="0" err="1">
                <a:latin typeface="Verdana" pitchFamily="34" charset="0"/>
                <a:cs typeface="Arial" charset="0"/>
              </a:rPr>
              <a:t>risk</a:t>
            </a:r>
            <a:r>
              <a:rPr lang="lv-LV" altLang="en-US" sz="1300" dirty="0">
                <a:latin typeface="Verdana" pitchFamily="34" charset="0"/>
                <a:cs typeface="Arial" charset="0"/>
              </a:rPr>
              <a:t> </a:t>
            </a:r>
            <a:r>
              <a:rPr lang="lv-LV" altLang="en-US" sz="1300" dirty="0" err="1">
                <a:latin typeface="Verdana" pitchFamily="34" charset="0"/>
                <a:cs typeface="Arial" charset="0"/>
              </a:rPr>
              <a:t>fund</a:t>
            </a:r>
            <a:r>
              <a:rPr lang="lv-LV" altLang="en-US" sz="1300" dirty="0">
                <a:latin typeface="Verdana" pitchFamily="34" charset="0"/>
                <a:cs typeface="Arial" charset="0"/>
              </a:rPr>
              <a:t> </a:t>
            </a:r>
            <a:r>
              <a:rPr lang="lv-LV" altLang="en-US" sz="1300" dirty="0" err="1">
                <a:latin typeface="Verdana" pitchFamily="34" charset="0"/>
                <a:cs typeface="Arial" charset="0"/>
              </a:rPr>
              <a:t>regarding</a:t>
            </a:r>
            <a:r>
              <a:rPr lang="lv-LV" altLang="en-US" sz="1300" dirty="0">
                <a:latin typeface="Verdana" pitchFamily="34" charset="0"/>
                <a:cs typeface="Arial" charset="0"/>
              </a:rPr>
              <a:t> </a:t>
            </a:r>
            <a:r>
              <a:rPr lang="lv-LV" altLang="en-US" sz="1300" dirty="0" err="1">
                <a:latin typeface="Verdana" pitchFamily="34" charset="0"/>
                <a:cs typeface="Arial" charset="0"/>
              </a:rPr>
              <a:t>the</a:t>
            </a:r>
            <a:r>
              <a:rPr lang="lv-LV" altLang="en-US" sz="1300" dirty="0">
                <a:latin typeface="Verdana" pitchFamily="34" charset="0"/>
                <a:cs typeface="Arial" charset="0"/>
              </a:rPr>
              <a:t> </a:t>
            </a:r>
            <a:r>
              <a:rPr lang="lv-LV" altLang="en-US" sz="1300" dirty="0" err="1">
                <a:latin typeface="Verdana" pitchFamily="34" charset="0"/>
                <a:cs typeface="Arial" charset="0"/>
              </a:rPr>
              <a:t>existence</a:t>
            </a:r>
            <a:r>
              <a:rPr lang="lv-LV" altLang="en-US" sz="1300" dirty="0">
                <a:latin typeface="Verdana" pitchFamily="34" charset="0"/>
                <a:cs typeface="Arial" charset="0"/>
              </a:rPr>
              <a:t> </a:t>
            </a:r>
            <a:r>
              <a:rPr lang="lv-LV" altLang="en-US" sz="1300" dirty="0" err="1">
                <a:latin typeface="Verdana" pitchFamily="34" charset="0"/>
                <a:cs typeface="Arial" charset="0"/>
              </a:rPr>
              <a:t>of</a:t>
            </a:r>
            <a:r>
              <a:rPr lang="lv-LV" altLang="en-US" sz="1300" dirty="0">
                <a:latin typeface="Verdana" pitchFamily="34" charset="0"/>
                <a:cs typeface="Arial" charset="0"/>
              </a:rPr>
              <a:t> </a:t>
            </a:r>
            <a:r>
              <a:rPr lang="lv-LV" altLang="en-US" sz="1300" dirty="0" err="1">
                <a:latin typeface="Verdana" pitchFamily="34" charset="0"/>
                <a:cs typeface="Arial" charset="0"/>
              </a:rPr>
              <a:t>injury</a:t>
            </a:r>
            <a:r>
              <a:rPr lang="lv-LV" altLang="en-US" sz="1300" dirty="0">
                <a:latin typeface="Verdana" pitchFamily="34" charset="0"/>
                <a:cs typeface="Arial" charset="0"/>
              </a:rPr>
              <a:t>, </a:t>
            </a:r>
            <a:r>
              <a:rPr lang="lv-LV" altLang="en-US" sz="1300" dirty="0" err="1">
                <a:latin typeface="Verdana" pitchFamily="34" charset="0"/>
                <a:cs typeface="Arial" charset="0"/>
              </a:rPr>
              <a:t>applying</a:t>
            </a:r>
            <a:r>
              <a:rPr lang="lv-LV" altLang="en-US" sz="1300" dirty="0">
                <a:latin typeface="Verdana" pitchFamily="34" charset="0"/>
                <a:cs typeface="Arial" charset="0"/>
              </a:rPr>
              <a:t> </a:t>
            </a:r>
            <a:r>
              <a:rPr lang="lv-LV" altLang="en-US" sz="1300" dirty="0" err="1">
                <a:latin typeface="Verdana" pitchFamily="34" charset="0"/>
                <a:cs typeface="Arial" charset="0"/>
              </a:rPr>
              <a:t>the</a:t>
            </a:r>
            <a:r>
              <a:rPr lang="lv-LV" altLang="en-US" sz="1300" dirty="0">
                <a:latin typeface="Verdana" pitchFamily="34" charset="0"/>
                <a:cs typeface="Arial" charset="0"/>
              </a:rPr>
              <a:t> </a:t>
            </a:r>
            <a:r>
              <a:rPr lang="lv-LV" altLang="en-US" sz="1300" dirty="0" err="1">
                <a:latin typeface="Verdana" pitchFamily="34" charset="0"/>
                <a:cs typeface="Arial" charset="0"/>
              </a:rPr>
              <a:t>internal</a:t>
            </a:r>
            <a:r>
              <a:rPr lang="lv-LV" altLang="en-US" sz="1300" dirty="0">
                <a:latin typeface="Verdana" pitchFamily="34" charset="0"/>
                <a:cs typeface="Arial" charset="0"/>
              </a:rPr>
              <a:t> </a:t>
            </a:r>
            <a:r>
              <a:rPr lang="lv-LV" altLang="en-US" sz="1300" dirty="0" err="1">
                <a:latin typeface="Verdana" pitchFamily="34" charset="0"/>
                <a:cs typeface="Arial" charset="0"/>
              </a:rPr>
              <a:t>guidelines</a:t>
            </a:r>
            <a:r>
              <a:rPr lang="lv-LV" altLang="en-US" sz="1300" dirty="0">
                <a:latin typeface="Verdana" pitchFamily="34" charset="0"/>
                <a:cs typeface="Arial" charset="0"/>
              </a:rPr>
              <a:t> </a:t>
            </a:r>
            <a:r>
              <a:rPr lang="lv-LV" altLang="en-US" sz="1300" dirty="0" err="1">
                <a:latin typeface="Verdana" pitchFamily="34" charset="0"/>
                <a:cs typeface="Arial" charset="0"/>
              </a:rPr>
              <a:t>of</a:t>
            </a:r>
            <a:r>
              <a:rPr lang="lv-LV" altLang="en-US" sz="1300" dirty="0">
                <a:latin typeface="Verdana" pitchFamily="34" charset="0"/>
                <a:cs typeface="Arial" charset="0"/>
              </a:rPr>
              <a:t> </a:t>
            </a:r>
            <a:r>
              <a:rPr lang="lv-LV" altLang="en-US" sz="1300" dirty="0" err="1">
                <a:latin typeface="Verdana" pitchFamily="34" charset="0"/>
                <a:cs typeface="Arial" charset="0"/>
              </a:rPr>
              <a:t>the</a:t>
            </a:r>
            <a:r>
              <a:rPr lang="lv-LV" altLang="en-US" sz="1300" dirty="0">
                <a:latin typeface="Verdana" pitchFamily="34" charset="0"/>
                <a:cs typeface="Arial" charset="0"/>
              </a:rPr>
              <a:t> </a:t>
            </a:r>
            <a:r>
              <a:rPr lang="lv-LV" altLang="en-US" sz="1300" dirty="0" err="1">
                <a:latin typeface="Verdana" pitchFamily="34" charset="0"/>
                <a:cs typeface="Arial" charset="0"/>
              </a:rPr>
              <a:t>Inspectorate</a:t>
            </a:r>
            <a:r>
              <a:rPr lang="lv-LV" altLang="en-US" sz="1300" dirty="0">
                <a:latin typeface="Verdana" pitchFamily="34" charset="0"/>
                <a:cs typeface="Arial" charset="0"/>
              </a:rPr>
              <a:t> </a:t>
            </a:r>
            <a:r>
              <a:rPr lang="lv-LV" altLang="en-US" sz="1300" dirty="0" err="1">
                <a:latin typeface="Verdana" pitchFamily="34" charset="0"/>
                <a:cs typeface="Arial" charset="0"/>
              </a:rPr>
              <a:t>regarding</a:t>
            </a:r>
            <a:r>
              <a:rPr lang="lv-LV" altLang="en-US" sz="1300" dirty="0">
                <a:latin typeface="Verdana" pitchFamily="34" charset="0"/>
                <a:cs typeface="Arial" charset="0"/>
              </a:rPr>
              <a:t> </a:t>
            </a:r>
            <a:r>
              <a:rPr lang="lv-LV" altLang="en-US" sz="1300" dirty="0" err="1">
                <a:latin typeface="Verdana" pitchFamily="34" charset="0"/>
                <a:cs typeface="Arial" charset="0"/>
              </a:rPr>
              <a:t>the</a:t>
            </a:r>
            <a:r>
              <a:rPr lang="lv-LV" altLang="en-US" sz="1300" dirty="0">
                <a:latin typeface="Verdana" pitchFamily="34" charset="0"/>
                <a:cs typeface="Arial" charset="0"/>
              </a:rPr>
              <a:t> </a:t>
            </a:r>
            <a:r>
              <a:rPr lang="lv-LV" altLang="en-US" sz="1300" dirty="0" err="1">
                <a:latin typeface="Verdana" pitchFamily="34" charset="0"/>
                <a:cs typeface="Arial" charset="0"/>
              </a:rPr>
              <a:t>determination</a:t>
            </a:r>
            <a:r>
              <a:rPr lang="lv-LV" altLang="en-US" sz="1300" dirty="0">
                <a:latin typeface="Verdana" pitchFamily="34" charset="0"/>
                <a:cs typeface="Arial" charset="0"/>
              </a:rPr>
              <a:t> </a:t>
            </a:r>
            <a:r>
              <a:rPr lang="lv-LV" altLang="en-US" sz="1300" dirty="0" err="1">
                <a:latin typeface="Verdana" pitchFamily="34" charset="0"/>
                <a:cs typeface="Arial" charset="0"/>
              </a:rPr>
              <a:t>of</a:t>
            </a:r>
            <a:r>
              <a:rPr lang="lv-LV" altLang="en-US" sz="1300" dirty="0">
                <a:latin typeface="Verdana" pitchFamily="34" charset="0"/>
                <a:cs typeface="Arial" charset="0"/>
              </a:rPr>
              <a:t> </a:t>
            </a:r>
            <a:r>
              <a:rPr lang="lv-LV" altLang="en-US" sz="1300" dirty="0" err="1">
                <a:latin typeface="Verdana" pitchFamily="34" charset="0"/>
                <a:cs typeface="Arial" charset="0"/>
              </a:rPr>
              <a:t>the</a:t>
            </a:r>
            <a:r>
              <a:rPr lang="lv-LV" altLang="en-US" sz="1300" dirty="0">
                <a:latin typeface="Verdana" pitchFamily="34" charset="0"/>
                <a:cs typeface="Arial" charset="0"/>
              </a:rPr>
              <a:t> </a:t>
            </a:r>
            <a:r>
              <a:rPr lang="lv-LV" altLang="en-US" sz="1300" dirty="0" err="1">
                <a:latin typeface="Verdana" pitchFamily="34" charset="0"/>
                <a:cs typeface="Arial" charset="0"/>
              </a:rPr>
              <a:t>severity</a:t>
            </a:r>
            <a:r>
              <a:rPr lang="lv-LV" altLang="en-US" sz="1300" dirty="0">
                <a:latin typeface="Verdana" pitchFamily="34" charset="0"/>
                <a:cs typeface="Arial" charset="0"/>
              </a:rPr>
              <a:t> </a:t>
            </a:r>
            <a:r>
              <a:rPr lang="lv-LV" altLang="en-US" sz="1300" dirty="0" err="1">
                <a:latin typeface="Verdana" pitchFamily="34" charset="0"/>
                <a:cs typeface="Arial" charset="0"/>
              </a:rPr>
              <a:t>of</a:t>
            </a:r>
            <a:r>
              <a:rPr lang="lv-LV" altLang="en-US" sz="1300" dirty="0">
                <a:latin typeface="Verdana" pitchFamily="34" charset="0"/>
                <a:cs typeface="Arial" charset="0"/>
              </a:rPr>
              <a:t> </a:t>
            </a:r>
            <a:r>
              <a:rPr lang="lv-LV" altLang="en-US" sz="1300" dirty="0" err="1">
                <a:latin typeface="Verdana" pitchFamily="34" charset="0"/>
                <a:cs typeface="Arial" charset="0"/>
              </a:rPr>
              <a:t>the</a:t>
            </a:r>
            <a:r>
              <a:rPr lang="lv-LV" altLang="en-US" sz="1300" dirty="0">
                <a:latin typeface="Verdana" pitchFamily="34" charset="0"/>
                <a:cs typeface="Arial" charset="0"/>
              </a:rPr>
              <a:t> </a:t>
            </a:r>
            <a:r>
              <a:rPr lang="lv-LV" altLang="en-US" sz="1300" dirty="0" err="1">
                <a:latin typeface="Verdana" pitchFamily="34" charset="0"/>
                <a:cs typeface="Arial" charset="0"/>
              </a:rPr>
              <a:t>damage</a:t>
            </a:r>
            <a:r>
              <a:rPr lang="lv-LV" altLang="en-US" sz="1300" dirty="0">
                <a:latin typeface="Verdana" pitchFamily="34" charset="0"/>
                <a:cs typeface="Arial" charset="0"/>
              </a:rPr>
              <a:t>; </a:t>
            </a:r>
            <a:r>
              <a:rPr lang="lv-LV" altLang="en-US" sz="1300" dirty="0" err="1">
                <a:latin typeface="Verdana" pitchFamily="34" charset="0"/>
                <a:cs typeface="Arial" charset="0"/>
              </a:rPr>
              <a:t>reduce</a:t>
            </a:r>
            <a:r>
              <a:rPr lang="lv-LV" altLang="en-US" sz="1300" dirty="0">
                <a:latin typeface="Verdana" pitchFamily="34" charset="0"/>
                <a:cs typeface="Arial" charset="0"/>
              </a:rPr>
              <a:t> </a:t>
            </a:r>
            <a:r>
              <a:rPr lang="lv-LV" altLang="en-US" sz="1300" dirty="0" err="1">
                <a:latin typeface="Verdana" pitchFamily="34" charset="0"/>
                <a:cs typeface="Arial" charset="0"/>
              </a:rPr>
              <a:t>the</a:t>
            </a:r>
            <a:r>
              <a:rPr lang="lv-LV" altLang="en-US" sz="1300" dirty="0">
                <a:latin typeface="Verdana" pitchFamily="34" charset="0"/>
                <a:cs typeface="Arial" charset="0"/>
              </a:rPr>
              <a:t> </a:t>
            </a:r>
            <a:r>
              <a:rPr lang="lv-LV" altLang="en-US" sz="1300" dirty="0" err="1">
                <a:latin typeface="Verdana" pitchFamily="34" charset="0"/>
                <a:cs typeface="Arial" charset="0"/>
              </a:rPr>
              <a:t>duration</a:t>
            </a:r>
            <a:r>
              <a:rPr lang="lv-LV" altLang="en-US" sz="1300" dirty="0">
                <a:latin typeface="Verdana" pitchFamily="34" charset="0"/>
                <a:cs typeface="Arial" charset="0"/>
              </a:rPr>
              <a:t> </a:t>
            </a:r>
            <a:r>
              <a:rPr lang="lv-LV" altLang="en-US" sz="1300" dirty="0" err="1">
                <a:latin typeface="Verdana" pitchFamily="34" charset="0"/>
                <a:cs typeface="Arial" charset="0"/>
              </a:rPr>
              <a:t>of</a:t>
            </a:r>
            <a:r>
              <a:rPr lang="lv-LV" altLang="en-US" sz="1300" dirty="0">
                <a:latin typeface="Verdana" pitchFamily="34" charset="0"/>
                <a:cs typeface="Arial" charset="0"/>
              </a:rPr>
              <a:t> </a:t>
            </a:r>
            <a:r>
              <a:rPr lang="lv-LV" altLang="en-US" sz="1300" dirty="0" err="1">
                <a:latin typeface="Verdana" pitchFamily="34" charset="0"/>
                <a:cs typeface="Arial" charset="0"/>
              </a:rPr>
              <a:t>the</a:t>
            </a:r>
            <a:r>
              <a:rPr lang="lv-LV" altLang="en-US" sz="1300" dirty="0">
                <a:latin typeface="Verdana" pitchFamily="34" charset="0"/>
                <a:cs typeface="Arial" charset="0"/>
              </a:rPr>
              <a:t> </a:t>
            </a:r>
            <a:r>
              <a:rPr lang="lv-LV" altLang="en-US" sz="1300" dirty="0" err="1">
                <a:latin typeface="Verdana" pitchFamily="34" charset="0"/>
                <a:cs typeface="Arial" charset="0"/>
              </a:rPr>
              <a:t>MRFexpert-examinations</a:t>
            </a:r>
            <a:r>
              <a:rPr lang="lv-LV" altLang="en-US" sz="1300" dirty="0">
                <a:latin typeface="Verdana" pitchFamily="34" charset="0"/>
                <a:cs typeface="Arial" charset="0"/>
              </a:rPr>
              <a:t> to 12 </a:t>
            </a:r>
            <a:r>
              <a:rPr lang="lv-LV" altLang="en-US" sz="1300" dirty="0" err="1">
                <a:latin typeface="Verdana" pitchFamily="34" charset="0"/>
                <a:cs typeface="Arial" charset="0"/>
              </a:rPr>
              <a:t>months</a:t>
            </a:r>
            <a:r>
              <a:rPr lang="lv-LV" altLang="en-US" sz="1300" dirty="0">
                <a:latin typeface="Verdana" pitchFamily="34" charset="0"/>
                <a:cs typeface="Arial" charset="0"/>
              </a:rPr>
              <a:t> </a:t>
            </a:r>
            <a:r>
              <a:rPr lang="lv-LV" altLang="en-US" sz="1300" dirty="0" err="1">
                <a:latin typeface="Verdana" pitchFamily="34" charset="0"/>
                <a:cs typeface="Arial" charset="0"/>
              </a:rPr>
              <a:t>by</a:t>
            </a:r>
            <a:r>
              <a:rPr lang="lv-LV" altLang="en-US" sz="1300" dirty="0">
                <a:latin typeface="Verdana" pitchFamily="34" charset="0"/>
                <a:cs typeface="Arial" charset="0"/>
              </a:rPr>
              <a:t> </a:t>
            </a:r>
            <a:r>
              <a:rPr lang="lv-LV" altLang="en-US" sz="1300" dirty="0" err="1">
                <a:latin typeface="Verdana" pitchFamily="34" charset="0"/>
                <a:cs typeface="Arial" charset="0"/>
              </a:rPr>
              <a:t>the</a:t>
            </a:r>
            <a:r>
              <a:rPr lang="lv-LV" altLang="en-US" sz="1300" dirty="0">
                <a:latin typeface="Verdana" pitchFamily="34" charset="0"/>
                <a:cs typeface="Arial" charset="0"/>
              </a:rPr>
              <a:t> </a:t>
            </a:r>
            <a:r>
              <a:rPr lang="lv-LV" altLang="en-US" sz="1300" dirty="0" err="1">
                <a:latin typeface="Verdana" pitchFamily="34" charset="0"/>
                <a:cs typeface="Arial" charset="0"/>
              </a:rPr>
              <a:t>end</a:t>
            </a:r>
            <a:r>
              <a:rPr lang="lv-LV" altLang="en-US" sz="1300" dirty="0">
                <a:latin typeface="Verdana" pitchFamily="34" charset="0"/>
                <a:cs typeface="Arial" charset="0"/>
              </a:rPr>
              <a:t> </a:t>
            </a:r>
            <a:r>
              <a:rPr lang="lv-LV" altLang="en-US" sz="1300" dirty="0" err="1">
                <a:latin typeface="Verdana" pitchFamily="34" charset="0"/>
                <a:cs typeface="Arial" charset="0"/>
              </a:rPr>
              <a:t>of</a:t>
            </a:r>
            <a:r>
              <a:rPr lang="lv-LV" altLang="en-US" sz="1300" dirty="0">
                <a:latin typeface="Verdana" pitchFamily="34" charset="0"/>
                <a:cs typeface="Arial" charset="0"/>
              </a:rPr>
              <a:t> 2019.</a:t>
            </a:r>
          </a:p>
          <a:p>
            <a:pPr eaLnBrk="0" hangingPunct="0">
              <a:buClr>
                <a:srgbClr val="E57200"/>
              </a:buClr>
              <a:buFont typeface="Wingdings" pitchFamily="2" charset="2"/>
              <a:buChar char="Ø"/>
              <a:defRPr/>
            </a:pPr>
            <a:endParaRPr lang="lv-LV" altLang="en-US" sz="1300" dirty="0">
              <a:latin typeface="Verdana" pitchFamily="34" charset="0"/>
              <a:cs typeface="Arial" charset="0"/>
            </a:endParaRPr>
          </a:p>
          <a:p>
            <a:pPr eaLnBrk="0" hangingPunct="0">
              <a:buClr>
                <a:srgbClr val="E57200"/>
              </a:buClr>
              <a:buFont typeface="Wingdings" pitchFamily="2" charset="2"/>
              <a:buChar char="Ø"/>
              <a:defRPr/>
            </a:pPr>
            <a:r>
              <a:rPr lang="lv-LV" altLang="en-US" sz="1300" dirty="0" err="1">
                <a:latin typeface="Verdana" pitchFamily="34" charset="0"/>
                <a:cs typeface="Arial" charset="0"/>
              </a:rPr>
              <a:t>Expert-examination</a:t>
            </a:r>
            <a:r>
              <a:rPr lang="lv-LV" altLang="en-US" sz="1300" dirty="0">
                <a:latin typeface="Verdana" pitchFamily="34" charset="0"/>
                <a:cs typeface="Arial" charset="0"/>
              </a:rPr>
              <a:t>, </a:t>
            </a:r>
            <a:r>
              <a:rPr lang="lv-LV" altLang="en-US" sz="1300" dirty="0" err="1">
                <a:latin typeface="Verdana" pitchFamily="34" charset="0"/>
                <a:cs typeface="Arial" charset="0"/>
              </a:rPr>
              <a:t>summary</a:t>
            </a:r>
            <a:r>
              <a:rPr lang="lv-LV" altLang="en-US" sz="1300" dirty="0">
                <a:latin typeface="Verdana" pitchFamily="34" charset="0"/>
                <a:cs typeface="Arial" charset="0"/>
              </a:rPr>
              <a:t> </a:t>
            </a:r>
            <a:r>
              <a:rPr lang="lv-LV" altLang="en-US" sz="1300" dirty="0" err="1">
                <a:latin typeface="Verdana" pitchFamily="34" charset="0"/>
                <a:cs typeface="Arial" charset="0"/>
              </a:rPr>
              <a:t>and</a:t>
            </a:r>
            <a:r>
              <a:rPr lang="lv-LV" altLang="en-US" sz="1300" dirty="0">
                <a:latin typeface="Verdana" pitchFamily="34" charset="0"/>
                <a:cs typeface="Arial" charset="0"/>
              </a:rPr>
              <a:t> </a:t>
            </a:r>
            <a:r>
              <a:rPr lang="lv-LV" altLang="en-US" sz="1300" dirty="0" err="1">
                <a:latin typeface="Verdana" pitchFamily="34" charset="0"/>
                <a:cs typeface="Arial" charset="0"/>
              </a:rPr>
              <a:t>analysis</a:t>
            </a:r>
            <a:r>
              <a:rPr lang="lv-LV" altLang="en-US" sz="1300" dirty="0">
                <a:latin typeface="Verdana" pitchFamily="34" charset="0"/>
                <a:cs typeface="Arial" charset="0"/>
              </a:rPr>
              <a:t> </a:t>
            </a:r>
            <a:r>
              <a:rPr lang="lv-LV" altLang="en-US" sz="1300" dirty="0" err="1">
                <a:latin typeface="Verdana" pitchFamily="34" charset="0"/>
                <a:cs typeface="Arial" charset="0"/>
              </a:rPr>
              <a:t>of</a:t>
            </a:r>
            <a:r>
              <a:rPr lang="lv-LV" altLang="en-US" sz="1300" dirty="0">
                <a:latin typeface="Verdana" pitchFamily="34" charset="0"/>
                <a:cs typeface="Arial" charset="0"/>
              </a:rPr>
              <a:t> </a:t>
            </a:r>
            <a:r>
              <a:rPr lang="lv-LV" altLang="en-US" sz="1300" dirty="0" err="1">
                <a:latin typeface="Verdana" pitchFamily="34" charset="0"/>
                <a:cs typeface="Arial" charset="0"/>
              </a:rPr>
              <a:t>long</a:t>
            </a:r>
            <a:r>
              <a:rPr lang="lv-LV" altLang="en-US" sz="1300" dirty="0">
                <a:latin typeface="Verdana" pitchFamily="34" charset="0"/>
                <a:cs typeface="Arial" charset="0"/>
              </a:rPr>
              <a:t>-term </a:t>
            </a:r>
            <a:r>
              <a:rPr lang="lv-LV" altLang="en-US" sz="1300" dirty="0" err="1">
                <a:latin typeface="Verdana" pitchFamily="34" charset="0"/>
                <a:cs typeface="Arial" charset="0"/>
              </a:rPr>
              <a:t>working</a:t>
            </a:r>
            <a:r>
              <a:rPr lang="lv-LV" altLang="en-US" sz="1300" dirty="0">
                <a:latin typeface="Verdana" pitchFamily="34" charset="0"/>
                <a:cs typeface="Arial" charset="0"/>
              </a:rPr>
              <a:t> </a:t>
            </a:r>
            <a:r>
              <a:rPr lang="lv-LV" altLang="en-US" sz="1300" dirty="0" err="1">
                <a:latin typeface="Verdana" pitchFamily="34" charset="0"/>
                <a:cs typeface="Arial" charset="0"/>
              </a:rPr>
              <a:t>ability</a:t>
            </a:r>
            <a:r>
              <a:rPr lang="lv-LV" altLang="en-US" sz="1300" dirty="0">
                <a:latin typeface="Verdana" pitchFamily="34" charset="0"/>
                <a:cs typeface="Arial" charset="0"/>
              </a:rPr>
              <a:t> (</a:t>
            </a:r>
            <a:r>
              <a:rPr lang="lv-LV" altLang="en-US" sz="1300" dirty="0" err="1">
                <a:latin typeface="Verdana" pitchFamily="34" charset="0"/>
                <a:cs typeface="Arial" charset="0"/>
              </a:rPr>
              <a:t>sickness</a:t>
            </a:r>
            <a:r>
              <a:rPr lang="lv-LV" altLang="en-US" sz="1300" dirty="0">
                <a:latin typeface="Verdana" pitchFamily="34" charset="0"/>
                <a:cs typeface="Arial" charset="0"/>
              </a:rPr>
              <a:t> </a:t>
            </a:r>
            <a:r>
              <a:rPr lang="lv-LV" altLang="en-US" sz="1300" dirty="0" err="1">
                <a:latin typeface="Verdana" pitchFamily="34" charset="0"/>
                <a:cs typeface="Arial" charset="0"/>
              </a:rPr>
              <a:t>leaves</a:t>
            </a:r>
            <a:r>
              <a:rPr lang="lv-LV" altLang="en-US" sz="1300" dirty="0">
                <a:latin typeface="Verdana" pitchFamily="34" charset="0"/>
                <a:cs typeface="Arial" charset="0"/>
              </a:rPr>
              <a:t> </a:t>
            </a:r>
            <a:r>
              <a:rPr lang="lv-LV" altLang="en-US" sz="1300" dirty="0" err="1">
                <a:latin typeface="Verdana" pitchFamily="34" charset="0"/>
                <a:cs typeface="Arial" charset="0"/>
              </a:rPr>
              <a:t>above</a:t>
            </a:r>
            <a:r>
              <a:rPr lang="lv-LV" altLang="en-US" sz="1300" dirty="0">
                <a:latin typeface="Verdana" pitchFamily="34" charset="0"/>
                <a:cs typeface="Arial" charset="0"/>
              </a:rPr>
              <a:t> 30 </a:t>
            </a:r>
            <a:r>
              <a:rPr lang="lv-LV" altLang="en-US" sz="1300" dirty="0" err="1">
                <a:latin typeface="Verdana" pitchFamily="34" charset="0"/>
                <a:cs typeface="Arial" charset="0"/>
              </a:rPr>
              <a:t>calendar</a:t>
            </a:r>
            <a:r>
              <a:rPr lang="lv-LV" altLang="en-US" sz="1300" dirty="0">
                <a:latin typeface="Verdana" pitchFamily="34" charset="0"/>
                <a:cs typeface="Arial" charset="0"/>
              </a:rPr>
              <a:t> </a:t>
            </a:r>
            <a:r>
              <a:rPr lang="lv-LV" altLang="en-US" sz="1300" dirty="0" err="1">
                <a:latin typeface="Verdana" pitchFamily="34" charset="0"/>
                <a:cs typeface="Arial" charset="0"/>
              </a:rPr>
              <a:t>days</a:t>
            </a:r>
            <a:r>
              <a:rPr lang="lv-LV" altLang="en-US" sz="1300" dirty="0">
                <a:latin typeface="Verdana" pitchFamily="34" charset="0"/>
                <a:cs typeface="Arial" charset="0"/>
              </a:rPr>
              <a:t>).</a:t>
            </a:r>
          </a:p>
          <a:p>
            <a:pPr eaLnBrk="0" hangingPunct="0">
              <a:buClr>
                <a:srgbClr val="E57200"/>
              </a:buClr>
              <a:buFont typeface="Wingdings" pitchFamily="2" charset="2"/>
              <a:buChar char="Ø"/>
              <a:defRPr/>
            </a:pPr>
            <a:endParaRPr lang="lv-LV" altLang="en-US" sz="1300" dirty="0">
              <a:latin typeface="Verdana" pitchFamily="34" charset="0"/>
              <a:cs typeface="Arial" charset="0"/>
            </a:endParaRPr>
          </a:p>
          <a:p>
            <a:pPr eaLnBrk="0" hangingPunct="0">
              <a:buClr>
                <a:srgbClr val="E57200"/>
              </a:buClr>
              <a:buFont typeface="Wingdings" pitchFamily="2" charset="2"/>
              <a:buChar char="Ø"/>
              <a:defRPr/>
            </a:pPr>
            <a:r>
              <a:rPr lang="lv-LV" altLang="en-US" sz="1300" dirty="0" err="1">
                <a:latin typeface="Verdana" pitchFamily="34" charset="0"/>
                <a:cs typeface="Arial" charset="0"/>
              </a:rPr>
              <a:t>Clinical</a:t>
            </a:r>
            <a:r>
              <a:rPr lang="lv-LV" altLang="en-US" sz="1300" dirty="0">
                <a:latin typeface="Verdana" pitchFamily="34" charset="0"/>
                <a:cs typeface="Arial" charset="0"/>
              </a:rPr>
              <a:t> </a:t>
            </a:r>
            <a:r>
              <a:rPr lang="lv-LV" altLang="en-US" sz="1300" dirty="0" err="1">
                <a:latin typeface="Verdana" pitchFamily="34" charset="0"/>
                <a:cs typeface="Arial" charset="0"/>
              </a:rPr>
              <a:t>audit</a:t>
            </a:r>
            <a:r>
              <a:rPr lang="lv-LV" altLang="en-US" sz="1300" dirty="0">
                <a:latin typeface="Verdana" pitchFamily="34" charset="0"/>
                <a:cs typeface="Arial" charset="0"/>
              </a:rPr>
              <a:t> </a:t>
            </a:r>
            <a:r>
              <a:rPr lang="lv-LV" altLang="en-US" sz="1300" dirty="0" err="1">
                <a:latin typeface="Verdana" pitchFamily="34" charset="0"/>
                <a:cs typeface="Arial" charset="0"/>
              </a:rPr>
              <a:t>regarding</a:t>
            </a:r>
            <a:r>
              <a:rPr lang="lv-LV" altLang="en-US" sz="1300" dirty="0">
                <a:latin typeface="Verdana" pitchFamily="34" charset="0"/>
                <a:cs typeface="Arial" charset="0"/>
              </a:rPr>
              <a:t> </a:t>
            </a:r>
            <a:r>
              <a:rPr lang="lv-LV" altLang="en-US" sz="1300" dirty="0" err="1">
                <a:latin typeface="Verdana" pitchFamily="34" charset="0"/>
                <a:cs typeface="Arial" charset="0"/>
              </a:rPr>
              <a:t>the</a:t>
            </a:r>
            <a:r>
              <a:rPr lang="lv-LV" altLang="en-US" sz="1300" dirty="0">
                <a:latin typeface="Verdana" pitchFamily="34" charset="0"/>
                <a:cs typeface="Arial" charset="0"/>
              </a:rPr>
              <a:t> </a:t>
            </a:r>
            <a:r>
              <a:rPr lang="lv-LV" altLang="en-US" sz="1300" dirty="0" err="1">
                <a:latin typeface="Verdana" pitchFamily="34" charset="0"/>
                <a:cs typeface="Arial" charset="0"/>
              </a:rPr>
              <a:t>appropriate</a:t>
            </a:r>
            <a:r>
              <a:rPr lang="lv-LV" altLang="en-US" sz="1300" dirty="0">
                <a:latin typeface="Verdana" pitchFamily="34" charset="0"/>
                <a:cs typeface="Arial" charset="0"/>
              </a:rPr>
              <a:t> </a:t>
            </a:r>
            <a:r>
              <a:rPr lang="lv-LV" altLang="en-US" sz="1300" dirty="0" err="1">
                <a:latin typeface="Verdana" pitchFamily="34" charset="0"/>
                <a:cs typeface="Arial" charset="0"/>
              </a:rPr>
              <a:t>transfer</a:t>
            </a:r>
            <a:r>
              <a:rPr lang="lv-LV" altLang="en-US" sz="1300" dirty="0">
                <a:latin typeface="Verdana" pitchFamily="34" charset="0"/>
                <a:cs typeface="Arial" charset="0"/>
              </a:rPr>
              <a:t> </a:t>
            </a:r>
            <a:r>
              <a:rPr lang="lv-LV" altLang="en-US" sz="1300" dirty="0" err="1">
                <a:latin typeface="Verdana" pitchFamily="34" charset="0"/>
                <a:cs typeface="Arial" charset="0"/>
              </a:rPr>
              <a:t>of</a:t>
            </a:r>
            <a:r>
              <a:rPr lang="lv-LV" altLang="en-US" sz="1300" dirty="0">
                <a:latin typeface="Verdana" pitchFamily="34" charset="0"/>
                <a:cs typeface="Arial" charset="0"/>
              </a:rPr>
              <a:t> </a:t>
            </a:r>
            <a:r>
              <a:rPr lang="lv-LV" altLang="en-US" sz="1300" dirty="0" err="1">
                <a:latin typeface="Verdana" pitchFamily="34" charset="0"/>
                <a:cs typeface="Arial" charset="0"/>
              </a:rPr>
              <a:t>pregnant</a:t>
            </a:r>
            <a:r>
              <a:rPr lang="lv-LV" altLang="en-US" sz="1300" dirty="0">
                <a:latin typeface="Verdana" pitchFamily="34" charset="0"/>
                <a:cs typeface="Arial" charset="0"/>
              </a:rPr>
              <a:t> </a:t>
            </a:r>
            <a:r>
              <a:rPr lang="lv-LV" altLang="en-US" sz="1300" dirty="0" err="1">
                <a:latin typeface="Verdana" pitchFamily="34" charset="0"/>
                <a:cs typeface="Arial" charset="0"/>
              </a:rPr>
              <a:t>women</a:t>
            </a:r>
            <a:r>
              <a:rPr lang="lv-LV" altLang="en-US" sz="1300" dirty="0">
                <a:latin typeface="Verdana" pitchFamily="34" charset="0"/>
                <a:cs typeface="Arial" charset="0"/>
              </a:rPr>
              <a:t>, </a:t>
            </a:r>
            <a:r>
              <a:rPr lang="lv-LV" altLang="en-US" sz="1300" dirty="0" err="1">
                <a:latin typeface="Verdana" pitchFamily="34" charset="0"/>
                <a:cs typeface="Arial" charset="0"/>
              </a:rPr>
              <a:t>birth-bearing</a:t>
            </a:r>
            <a:r>
              <a:rPr lang="lv-LV" altLang="en-US" sz="1300" dirty="0">
                <a:latin typeface="Verdana" pitchFamily="34" charset="0"/>
                <a:cs typeface="Arial" charset="0"/>
              </a:rPr>
              <a:t> </a:t>
            </a:r>
            <a:r>
              <a:rPr lang="lv-LV" altLang="en-US" sz="1300" dirty="0" err="1">
                <a:latin typeface="Verdana" pitchFamily="34" charset="0"/>
                <a:cs typeface="Arial" charset="0"/>
              </a:rPr>
              <a:t>women</a:t>
            </a:r>
            <a:r>
              <a:rPr lang="lv-LV" altLang="en-US" sz="1300" dirty="0">
                <a:latin typeface="Verdana" pitchFamily="34" charset="0"/>
                <a:cs typeface="Arial" charset="0"/>
              </a:rPr>
              <a:t>, </a:t>
            </a:r>
            <a:r>
              <a:rPr lang="lv-LV" altLang="en-US" sz="1300" dirty="0" err="1">
                <a:latin typeface="Verdana" pitchFamily="34" charset="0"/>
                <a:cs typeface="Arial" charset="0"/>
              </a:rPr>
              <a:t>non-pregnant</a:t>
            </a:r>
            <a:r>
              <a:rPr lang="lv-LV" altLang="en-US" sz="1300" dirty="0">
                <a:latin typeface="Verdana" pitchFamily="34" charset="0"/>
                <a:cs typeface="Arial" charset="0"/>
              </a:rPr>
              <a:t> </a:t>
            </a:r>
            <a:r>
              <a:rPr lang="lv-LV" altLang="en-US" sz="1300" dirty="0" err="1">
                <a:latin typeface="Verdana" pitchFamily="34" charset="0"/>
                <a:cs typeface="Arial" charset="0"/>
              </a:rPr>
              <a:t>women</a:t>
            </a:r>
            <a:r>
              <a:rPr lang="lv-LV" altLang="en-US" sz="1300" dirty="0">
                <a:latin typeface="Verdana" pitchFamily="34" charset="0"/>
                <a:cs typeface="Arial" charset="0"/>
              </a:rPr>
              <a:t> to a </a:t>
            </a:r>
            <a:r>
              <a:rPr lang="lv-LV" altLang="en-US" sz="1300" dirty="0" err="1">
                <a:latin typeface="Verdana" pitchFamily="34" charset="0"/>
                <a:cs typeface="Arial" charset="0"/>
              </a:rPr>
              <a:t>higher</a:t>
            </a:r>
            <a:r>
              <a:rPr lang="lv-LV" altLang="en-US" sz="1300" dirty="0">
                <a:latin typeface="Verdana" pitchFamily="34" charset="0"/>
                <a:cs typeface="Arial" charset="0"/>
              </a:rPr>
              <a:t> </a:t>
            </a:r>
            <a:r>
              <a:rPr lang="lv-LV" altLang="en-US" sz="1300" dirty="0" err="1">
                <a:latin typeface="Verdana" pitchFamily="34" charset="0"/>
                <a:cs typeface="Arial" charset="0"/>
              </a:rPr>
              <a:t>level</a:t>
            </a:r>
            <a:r>
              <a:rPr lang="lv-LV" altLang="en-US" sz="1300" dirty="0">
                <a:latin typeface="Verdana" pitchFamily="34" charset="0"/>
                <a:cs typeface="Arial" charset="0"/>
              </a:rPr>
              <a:t> </a:t>
            </a:r>
            <a:r>
              <a:rPr lang="lv-LV" altLang="en-US" sz="1300" dirty="0" err="1">
                <a:latin typeface="Verdana" pitchFamily="34" charset="0"/>
                <a:cs typeface="Arial" charset="0"/>
              </a:rPr>
              <a:t>health</a:t>
            </a:r>
            <a:r>
              <a:rPr lang="lv-LV" altLang="en-US" sz="1300" dirty="0">
                <a:latin typeface="Verdana" pitchFamily="34" charset="0"/>
                <a:cs typeface="Arial" charset="0"/>
              </a:rPr>
              <a:t> </a:t>
            </a:r>
            <a:r>
              <a:rPr lang="lv-LV" altLang="en-US" sz="1300" dirty="0" err="1">
                <a:latin typeface="Verdana" pitchFamily="34" charset="0"/>
                <a:cs typeface="Arial" charset="0"/>
              </a:rPr>
              <a:t>care</a:t>
            </a:r>
            <a:r>
              <a:rPr lang="lv-LV" altLang="en-US" sz="1300" dirty="0">
                <a:latin typeface="Verdana" pitchFamily="34" charset="0"/>
                <a:cs typeface="Arial" charset="0"/>
              </a:rPr>
              <a:t> </a:t>
            </a:r>
            <a:r>
              <a:rPr lang="lv-LV" altLang="en-US" sz="1300" dirty="0" err="1">
                <a:latin typeface="Verdana" pitchFamily="34" charset="0"/>
                <a:cs typeface="Arial" charset="0"/>
              </a:rPr>
              <a:t>institution</a:t>
            </a:r>
            <a:r>
              <a:rPr lang="lv-LV" altLang="en-US" sz="1300" dirty="0">
                <a:latin typeface="Verdana" pitchFamily="34" charset="0"/>
                <a:cs typeface="Arial" charset="0"/>
              </a:rPr>
              <a:t> (</a:t>
            </a:r>
            <a:r>
              <a:rPr lang="lv-LV" altLang="en-US" sz="1300" dirty="0" err="1">
                <a:latin typeface="Verdana" pitchFamily="34" charset="0"/>
                <a:cs typeface="Arial" charset="0"/>
              </a:rPr>
              <a:t>Mother</a:t>
            </a:r>
            <a:r>
              <a:rPr lang="lv-LV" altLang="en-US" sz="1300" dirty="0">
                <a:latin typeface="Verdana" pitchFamily="34" charset="0"/>
                <a:cs typeface="Arial" charset="0"/>
              </a:rPr>
              <a:t> </a:t>
            </a:r>
            <a:r>
              <a:rPr lang="lv-LV" altLang="en-US" sz="1300" dirty="0" err="1">
                <a:latin typeface="Verdana" pitchFamily="34" charset="0"/>
                <a:cs typeface="Arial" charset="0"/>
              </a:rPr>
              <a:t>and</a:t>
            </a:r>
            <a:r>
              <a:rPr lang="lv-LV" altLang="en-US" sz="1300" dirty="0">
                <a:latin typeface="Verdana" pitchFamily="34" charset="0"/>
                <a:cs typeface="Arial" charset="0"/>
              </a:rPr>
              <a:t> </a:t>
            </a:r>
            <a:r>
              <a:rPr lang="lv-LV" altLang="en-US" sz="1300" dirty="0" err="1">
                <a:latin typeface="Verdana" pitchFamily="34" charset="0"/>
                <a:cs typeface="Arial" charset="0"/>
              </a:rPr>
              <a:t>Child</a:t>
            </a:r>
            <a:r>
              <a:rPr lang="lv-LV" altLang="en-US" sz="1300" dirty="0">
                <a:latin typeface="Verdana" pitchFamily="34" charset="0"/>
                <a:cs typeface="Arial" charset="0"/>
              </a:rPr>
              <a:t> </a:t>
            </a:r>
            <a:r>
              <a:rPr lang="lv-LV" altLang="en-US" sz="1300" dirty="0" err="1">
                <a:latin typeface="Verdana" pitchFamily="34" charset="0"/>
                <a:cs typeface="Arial" charset="0"/>
              </a:rPr>
              <a:t>Health</a:t>
            </a:r>
            <a:r>
              <a:rPr lang="lv-LV" altLang="en-US" sz="1300" dirty="0">
                <a:latin typeface="Verdana" pitchFamily="34" charset="0"/>
                <a:cs typeface="Arial" charset="0"/>
              </a:rPr>
              <a:t> </a:t>
            </a:r>
            <a:r>
              <a:rPr lang="lv-LV" altLang="en-US" sz="1300" dirty="0" err="1">
                <a:latin typeface="Verdana" pitchFamily="34" charset="0"/>
                <a:cs typeface="Arial" charset="0"/>
              </a:rPr>
              <a:t>Plan</a:t>
            </a:r>
            <a:r>
              <a:rPr lang="lv-LV" altLang="en-US" sz="1300" dirty="0">
                <a:latin typeface="Verdana" pitchFamily="34" charset="0"/>
                <a:cs typeface="Arial" charset="0"/>
              </a:rPr>
              <a:t>).</a:t>
            </a:r>
          </a:p>
          <a:p>
            <a:pPr eaLnBrk="0" hangingPunct="0">
              <a:defRPr/>
            </a:pPr>
            <a:endParaRPr lang="lv-LV" altLang="en-US" sz="1300" b="1" dirty="0">
              <a:latin typeface="Verdana" pitchFamily="34" charset="0"/>
              <a:cs typeface="Arial" charset="0"/>
            </a:endParaRPr>
          </a:p>
          <a:p>
            <a:pPr algn="just" eaLnBrk="0" hangingPunct="0">
              <a:defRPr/>
            </a:pPr>
            <a:r>
              <a:rPr lang="lv-LV" altLang="en-US" sz="1300" b="1" dirty="0">
                <a:solidFill>
                  <a:schemeClr val="accent6">
                    <a:lumMod val="75000"/>
                  </a:schemeClr>
                </a:solidFill>
                <a:latin typeface="Verdana" pitchFamily="34" charset="0"/>
                <a:cs typeface="Arial" charset="0"/>
              </a:rPr>
              <a:t>II. </a:t>
            </a:r>
            <a:r>
              <a:rPr lang="lv-LV" altLang="en-US" sz="1300" b="1" dirty="0" err="1">
                <a:solidFill>
                  <a:schemeClr val="accent6">
                    <a:lumMod val="75000"/>
                  </a:schemeClr>
                </a:solidFill>
                <a:latin typeface="Verdana" pitchFamily="34" charset="0"/>
                <a:cs typeface="Arial" charset="0"/>
              </a:rPr>
              <a:t>Informing</a:t>
            </a:r>
            <a:r>
              <a:rPr lang="lv-LV" altLang="en-US" sz="1300" b="1" dirty="0">
                <a:solidFill>
                  <a:schemeClr val="accent6">
                    <a:lumMod val="75000"/>
                  </a:schemeClr>
                </a:solidFill>
                <a:latin typeface="Verdana" pitchFamily="34" charset="0"/>
                <a:cs typeface="Arial" charset="0"/>
              </a:rPr>
              <a:t> </a:t>
            </a:r>
            <a:r>
              <a:rPr lang="lv-LV" altLang="en-US" sz="1300" b="1" dirty="0" err="1">
                <a:solidFill>
                  <a:schemeClr val="accent6">
                    <a:lumMod val="75000"/>
                  </a:schemeClr>
                </a:solidFill>
                <a:latin typeface="Verdana" pitchFamily="34" charset="0"/>
                <a:cs typeface="Arial" charset="0"/>
              </a:rPr>
              <a:t>health</a:t>
            </a:r>
            <a:r>
              <a:rPr lang="lv-LV" altLang="en-US" sz="1300" b="1" dirty="0">
                <a:solidFill>
                  <a:schemeClr val="accent6">
                    <a:lumMod val="75000"/>
                  </a:schemeClr>
                </a:solidFill>
                <a:latin typeface="Verdana" pitchFamily="34" charset="0"/>
                <a:cs typeface="Arial" charset="0"/>
              </a:rPr>
              <a:t> </a:t>
            </a:r>
            <a:r>
              <a:rPr lang="lv-LV" altLang="en-US" sz="1300" b="1" dirty="0" err="1">
                <a:solidFill>
                  <a:schemeClr val="accent6">
                    <a:lumMod val="75000"/>
                  </a:schemeClr>
                </a:solidFill>
                <a:latin typeface="Verdana" pitchFamily="34" charset="0"/>
                <a:cs typeface="Arial" charset="0"/>
              </a:rPr>
              <a:t>care</a:t>
            </a:r>
            <a:r>
              <a:rPr lang="lv-LV" altLang="en-US" sz="1300" b="1" dirty="0">
                <a:solidFill>
                  <a:schemeClr val="accent6">
                    <a:lumMod val="75000"/>
                  </a:schemeClr>
                </a:solidFill>
                <a:latin typeface="Verdana" pitchFamily="34" charset="0"/>
                <a:cs typeface="Arial" charset="0"/>
              </a:rPr>
              <a:t> </a:t>
            </a:r>
            <a:r>
              <a:rPr lang="lv-LV" altLang="en-US" sz="1300" b="1" dirty="0" err="1">
                <a:solidFill>
                  <a:schemeClr val="accent6">
                    <a:lumMod val="75000"/>
                  </a:schemeClr>
                </a:solidFill>
                <a:latin typeface="Verdana" pitchFamily="34" charset="0"/>
                <a:cs typeface="Arial" charset="0"/>
              </a:rPr>
              <a:t>institutions</a:t>
            </a:r>
            <a:r>
              <a:rPr lang="lv-LV" dirty="0">
                <a:cs typeface="Arial" charset="0"/>
              </a:rPr>
              <a:t> </a:t>
            </a:r>
            <a:r>
              <a:rPr lang="lv-LV" altLang="en-US" sz="1300" dirty="0" err="1">
                <a:latin typeface="Verdana" pitchFamily="34" charset="0"/>
                <a:cs typeface="Arial" charset="0"/>
              </a:rPr>
              <a:t>regarding</a:t>
            </a:r>
            <a:r>
              <a:rPr lang="lv-LV" altLang="en-US" sz="1300" dirty="0">
                <a:latin typeface="Verdana" pitchFamily="34" charset="0"/>
                <a:cs typeface="Arial" charset="0"/>
              </a:rPr>
              <a:t> </a:t>
            </a:r>
            <a:r>
              <a:rPr lang="lv-LV" altLang="en-US" sz="1300" dirty="0" err="1">
                <a:latin typeface="Verdana" pitchFamily="34" charset="0"/>
                <a:cs typeface="Arial" charset="0"/>
              </a:rPr>
              <a:t>the</a:t>
            </a:r>
            <a:r>
              <a:rPr lang="lv-LV" altLang="en-US" sz="1300" dirty="0">
                <a:latin typeface="Verdana" pitchFamily="34" charset="0"/>
                <a:cs typeface="Arial" charset="0"/>
              </a:rPr>
              <a:t> </a:t>
            </a:r>
            <a:r>
              <a:rPr lang="lv-LV" altLang="en-US" sz="1300" dirty="0" err="1">
                <a:latin typeface="Verdana" pitchFamily="34" charset="0"/>
                <a:cs typeface="Arial" charset="0"/>
              </a:rPr>
              <a:t>determined</a:t>
            </a:r>
            <a:r>
              <a:rPr lang="lv-LV" altLang="en-US" sz="1300" dirty="0">
                <a:latin typeface="Verdana" pitchFamily="34" charset="0"/>
                <a:cs typeface="Arial" charset="0"/>
              </a:rPr>
              <a:t> </a:t>
            </a:r>
            <a:r>
              <a:rPr lang="lv-LV" altLang="en-US" sz="1300" dirty="0" err="1">
                <a:latin typeface="Verdana" pitchFamily="34" charset="0"/>
                <a:cs typeface="Arial" charset="0"/>
              </a:rPr>
              <a:t>violations</a:t>
            </a:r>
            <a:r>
              <a:rPr lang="lv-LV" altLang="en-US" sz="1300" dirty="0">
                <a:latin typeface="Verdana" pitchFamily="34" charset="0"/>
                <a:cs typeface="Arial" charset="0"/>
              </a:rPr>
              <a:t> </a:t>
            </a:r>
            <a:r>
              <a:rPr lang="lv-LV" altLang="en-US" sz="1300" dirty="0" err="1">
                <a:latin typeface="Verdana" pitchFamily="34" charset="0"/>
                <a:cs typeface="Arial" charset="0"/>
              </a:rPr>
              <a:t>or</a:t>
            </a:r>
            <a:r>
              <a:rPr lang="lv-LV" altLang="en-US" sz="1300" dirty="0">
                <a:latin typeface="Verdana" pitchFamily="34" charset="0"/>
                <a:cs typeface="Arial" charset="0"/>
              </a:rPr>
              <a:t> </a:t>
            </a:r>
            <a:r>
              <a:rPr lang="lv-LV" altLang="en-US" sz="1300" dirty="0" err="1">
                <a:latin typeface="Verdana" pitchFamily="34" charset="0"/>
                <a:cs typeface="Arial" charset="0"/>
              </a:rPr>
              <a:t>the</a:t>
            </a:r>
            <a:r>
              <a:rPr lang="lv-LV" altLang="en-US" sz="1300" dirty="0">
                <a:latin typeface="Verdana" pitchFamily="34" charset="0"/>
                <a:cs typeface="Arial" charset="0"/>
              </a:rPr>
              <a:t> </a:t>
            </a:r>
            <a:r>
              <a:rPr lang="lv-LV" altLang="en-US" sz="1300" dirty="0" err="1">
                <a:latin typeface="Verdana" pitchFamily="34" charset="0"/>
                <a:cs typeface="Arial" charset="0"/>
              </a:rPr>
              <a:t>existence</a:t>
            </a:r>
            <a:r>
              <a:rPr lang="lv-LV" altLang="en-US" sz="1300" dirty="0">
                <a:latin typeface="Verdana" pitchFamily="34" charset="0"/>
                <a:cs typeface="Arial" charset="0"/>
              </a:rPr>
              <a:t> </a:t>
            </a:r>
            <a:r>
              <a:rPr lang="lv-LV" altLang="en-US" sz="1300" dirty="0" err="1">
                <a:latin typeface="Verdana" pitchFamily="34" charset="0"/>
                <a:cs typeface="Arial" charset="0"/>
              </a:rPr>
              <a:t>of</a:t>
            </a:r>
            <a:r>
              <a:rPr lang="lv-LV" altLang="en-US" sz="1300" dirty="0">
                <a:latin typeface="Verdana" pitchFamily="34" charset="0"/>
                <a:cs typeface="Arial" charset="0"/>
              </a:rPr>
              <a:t> </a:t>
            </a:r>
            <a:r>
              <a:rPr lang="lv-LV" altLang="en-US" sz="1300" dirty="0" err="1">
                <a:latin typeface="Verdana" pitchFamily="34" charset="0"/>
                <a:cs typeface="Arial" charset="0"/>
              </a:rPr>
              <a:t>harm</a:t>
            </a:r>
            <a:r>
              <a:rPr lang="lv-LV" altLang="en-US" sz="1300" dirty="0">
                <a:latin typeface="Verdana" pitchFamily="34" charset="0"/>
                <a:cs typeface="Arial" charset="0"/>
              </a:rPr>
              <a:t> </a:t>
            </a:r>
            <a:r>
              <a:rPr lang="lv-LV" altLang="en-US" sz="1300" dirty="0" err="1">
                <a:latin typeface="Verdana" pitchFamily="34" charset="0"/>
                <a:cs typeface="Arial" charset="0"/>
              </a:rPr>
              <a:t>in</a:t>
            </a:r>
            <a:r>
              <a:rPr lang="lv-LV" altLang="en-US" sz="1300" dirty="0">
                <a:latin typeface="Verdana" pitchFamily="34" charset="0"/>
                <a:cs typeface="Arial" charset="0"/>
              </a:rPr>
              <a:t> </a:t>
            </a:r>
            <a:r>
              <a:rPr lang="lv-LV" altLang="en-US" sz="1300" dirty="0" err="1">
                <a:latin typeface="Verdana" pitchFamily="34" charset="0"/>
                <a:cs typeface="Arial" charset="0"/>
              </a:rPr>
              <a:t>the</a:t>
            </a:r>
            <a:r>
              <a:rPr lang="lv-LV" altLang="en-US" sz="1300" dirty="0">
                <a:latin typeface="Verdana" pitchFamily="34" charset="0"/>
                <a:cs typeface="Arial" charset="0"/>
              </a:rPr>
              <a:t> </a:t>
            </a:r>
            <a:r>
              <a:rPr lang="lv-LV" altLang="en-US" sz="1300" dirty="0" err="1">
                <a:latin typeface="Verdana" pitchFamily="34" charset="0"/>
                <a:cs typeface="Arial" charset="0"/>
              </a:rPr>
              <a:t>health</a:t>
            </a:r>
            <a:r>
              <a:rPr lang="lv-LV" altLang="en-US" sz="1300" dirty="0">
                <a:latin typeface="Verdana" pitchFamily="34" charset="0"/>
                <a:cs typeface="Arial" charset="0"/>
              </a:rPr>
              <a:t> </a:t>
            </a:r>
            <a:r>
              <a:rPr lang="lv-LV" altLang="en-US" sz="1300" dirty="0" err="1">
                <a:latin typeface="Verdana" pitchFamily="34" charset="0"/>
                <a:cs typeface="Arial" charset="0"/>
              </a:rPr>
              <a:t>care</a:t>
            </a:r>
            <a:r>
              <a:rPr lang="lv-LV" altLang="en-US" sz="1300" dirty="0">
                <a:latin typeface="Verdana" pitchFamily="34" charset="0"/>
                <a:cs typeface="Arial" charset="0"/>
              </a:rPr>
              <a:t> </a:t>
            </a:r>
            <a:r>
              <a:rPr lang="lv-LV" altLang="en-US" sz="1300" dirty="0" err="1">
                <a:latin typeface="Verdana" pitchFamily="34" charset="0"/>
                <a:cs typeface="Arial" charset="0"/>
              </a:rPr>
              <a:t>of</a:t>
            </a:r>
            <a:r>
              <a:rPr lang="lv-LV" altLang="en-US" sz="1300" dirty="0">
                <a:latin typeface="Verdana" pitchFamily="34" charset="0"/>
                <a:cs typeface="Arial" charset="0"/>
              </a:rPr>
              <a:t> </a:t>
            </a:r>
            <a:r>
              <a:rPr lang="lv-LV" altLang="en-US" sz="1300" dirty="0" err="1">
                <a:latin typeface="Verdana" pitchFamily="34" charset="0"/>
                <a:cs typeface="Arial" charset="0"/>
              </a:rPr>
              <a:t>the</a:t>
            </a:r>
            <a:r>
              <a:rPr lang="lv-LV" altLang="en-US" sz="1300" dirty="0">
                <a:latin typeface="Verdana" pitchFamily="34" charset="0"/>
                <a:cs typeface="Arial" charset="0"/>
              </a:rPr>
              <a:t> </a:t>
            </a:r>
            <a:r>
              <a:rPr lang="lv-LV" altLang="en-US" sz="1300" dirty="0" err="1">
                <a:latin typeface="Verdana" pitchFamily="34" charset="0"/>
                <a:cs typeface="Arial" charset="0"/>
              </a:rPr>
              <a:t>patient</a:t>
            </a:r>
            <a:r>
              <a:rPr lang="lv-LV" altLang="en-US" sz="1300" dirty="0">
                <a:latin typeface="Verdana" pitchFamily="34" charset="0"/>
                <a:cs typeface="Arial" charset="0"/>
              </a:rPr>
              <a:t>.</a:t>
            </a:r>
          </a:p>
          <a:p>
            <a:pPr eaLnBrk="0" hangingPunct="0">
              <a:defRPr/>
            </a:pPr>
            <a:endParaRPr lang="lv-LV" altLang="en-US" sz="1300" dirty="0">
              <a:latin typeface="Verdana" pitchFamily="34" charset="0"/>
              <a:cs typeface="Arial" charset="0"/>
            </a:endParaRPr>
          </a:p>
          <a:p>
            <a:pPr eaLnBrk="0" hangingPunct="0">
              <a:defRPr/>
            </a:pPr>
            <a:r>
              <a:rPr lang="lv-LV" altLang="en-US" sz="1300" b="1" dirty="0">
                <a:solidFill>
                  <a:schemeClr val="accent6">
                    <a:lumMod val="75000"/>
                  </a:schemeClr>
                </a:solidFill>
                <a:latin typeface="Verdana" pitchFamily="34" charset="0"/>
                <a:cs typeface="Arial" charset="0"/>
              </a:rPr>
              <a:t>III. </a:t>
            </a:r>
            <a:r>
              <a:rPr lang="lv-LV" altLang="en-US" sz="1300" b="1" dirty="0" err="1">
                <a:solidFill>
                  <a:schemeClr val="accent6">
                    <a:lumMod val="75000"/>
                  </a:schemeClr>
                </a:solidFill>
                <a:latin typeface="Verdana" pitchFamily="34" charset="0"/>
                <a:cs typeface="Arial" charset="0"/>
              </a:rPr>
              <a:t>Visits</a:t>
            </a:r>
            <a:r>
              <a:rPr lang="lv-LV" altLang="en-US" sz="1300" b="1" dirty="0">
                <a:solidFill>
                  <a:schemeClr val="accent6">
                    <a:lumMod val="75000"/>
                  </a:schemeClr>
                </a:solidFill>
                <a:latin typeface="Verdana" pitchFamily="34" charset="0"/>
                <a:cs typeface="Arial" charset="0"/>
              </a:rPr>
              <a:t> to </a:t>
            </a:r>
            <a:r>
              <a:rPr lang="lv-LV" altLang="en-US" sz="1300" b="1" dirty="0" err="1">
                <a:solidFill>
                  <a:schemeClr val="accent6">
                    <a:lumMod val="75000"/>
                  </a:schemeClr>
                </a:solidFill>
                <a:latin typeface="Verdana" pitchFamily="34" charset="0"/>
                <a:cs typeface="Arial" charset="0"/>
              </a:rPr>
              <a:t>healthcare</a:t>
            </a:r>
            <a:r>
              <a:rPr lang="lv-LV" altLang="en-US" sz="1300" b="1" dirty="0">
                <a:solidFill>
                  <a:schemeClr val="accent6">
                    <a:lumMod val="75000"/>
                  </a:schemeClr>
                </a:solidFill>
                <a:latin typeface="Verdana" pitchFamily="34" charset="0"/>
                <a:cs typeface="Arial" charset="0"/>
              </a:rPr>
              <a:t> </a:t>
            </a:r>
            <a:r>
              <a:rPr lang="lv-LV" altLang="en-US" sz="1300" b="1" dirty="0" err="1">
                <a:solidFill>
                  <a:schemeClr val="accent6">
                    <a:lumMod val="75000"/>
                  </a:schemeClr>
                </a:solidFill>
                <a:latin typeface="Verdana" pitchFamily="34" charset="0"/>
                <a:cs typeface="Arial" charset="0"/>
              </a:rPr>
              <a:t>authorities</a:t>
            </a:r>
            <a:r>
              <a:rPr lang="lv-LV" dirty="0">
                <a:cs typeface="Arial" charset="0"/>
              </a:rPr>
              <a:t> </a:t>
            </a:r>
            <a:r>
              <a:rPr lang="lv-LV" altLang="en-US" sz="1300" dirty="0">
                <a:latin typeface="Verdana" pitchFamily="34" charset="0"/>
                <a:cs typeface="Arial" charset="0"/>
              </a:rPr>
              <a:t>to </a:t>
            </a:r>
            <a:r>
              <a:rPr lang="lv-LV" altLang="en-US" sz="1300" dirty="0" err="1">
                <a:latin typeface="Verdana" pitchFamily="34" charset="0"/>
                <a:cs typeface="Arial" charset="0"/>
              </a:rPr>
              <a:t>provide</a:t>
            </a:r>
            <a:r>
              <a:rPr lang="lv-LV" altLang="en-US" sz="1300" dirty="0">
                <a:latin typeface="Verdana" pitchFamily="34" charset="0"/>
                <a:cs typeface="Arial" charset="0"/>
              </a:rPr>
              <a:t> </a:t>
            </a:r>
            <a:r>
              <a:rPr lang="lv-LV" altLang="en-US" sz="1300" dirty="0" err="1">
                <a:latin typeface="Verdana" pitchFamily="34" charset="0"/>
                <a:cs typeface="Arial" charset="0"/>
              </a:rPr>
              <a:t>information</a:t>
            </a:r>
            <a:r>
              <a:rPr lang="lv-LV" altLang="en-US" sz="1300" dirty="0">
                <a:latin typeface="Verdana" pitchFamily="34" charset="0"/>
                <a:cs typeface="Arial" charset="0"/>
              </a:rPr>
              <a:t> </a:t>
            </a:r>
            <a:r>
              <a:rPr lang="lv-LV" altLang="en-US" sz="1300" dirty="0" err="1">
                <a:latin typeface="Verdana" pitchFamily="34" charset="0"/>
                <a:cs typeface="Arial" charset="0"/>
              </a:rPr>
              <a:t>on</a:t>
            </a:r>
            <a:r>
              <a:rPr lang="lv-LV" altLang="en-US" sz="1300" dirty="0">
                <a:latin typeface="Verdana" pitchFamily="34" charset="0"/>
                <a:cs typeface="Arial" charset="0"/>
              </a:rPr>
              <a:t> </a:t>
            </a:r>
            <a:r>
              <a:rPr lang="lv-LV" altLang="en-US" sz="1300" dirty="0" err="1">
                <a:latin typeface="Verdana" pitchFamily="34" charset="0"/>
                <a:cs typeface="Arial" charset="0"/>
              </a:rPr>
              <a:t>the</a:t>
            </a:r>
            <a:r>
              <a:rPr lang="lv-LV" altLang="en-US" sz="1300" dirty="0">
                <a:latin typeface="Verdana" pitchFamily="34" charset="0"/>
                <a:cs typeface="Arial" charset="0"/>
              </a:rPr>
              <a:t> </a:t>
            </a:r>
            <a:r>
              <a:rPr lang="lv-LV" altLang="en-US" sz="1300" dirty="0" err="1">
                <a:latin typeface="Verdana" pitchFamily="34" charset="0"/>
                <a:cs typeface="Arial" charset="0"/>
              </a:rPr>
              <a:t>identified</a:t>
            </a:r>
            <a:r>
              <a:rPr lang="lv-LV" altLang="en-US" sz="1300" dirty="0">
                <a:latin typeface="Verdana" pitchFamily="34" charset="0"/>
                <a:cs typeface="Arial" charset="0"/>
              </a:rPr>
              <a:t> </a:t>
            </a:r>
            <a:r>
              <a:rPr lang="lv-LV" altLang="en-US" sz="1300" dirty="0" err="1">
                <a:latin typeface="Verdana" pitchFamily="34" charset="0"/>
                <a:cs typeface="Arial" charset="0"/>
              </a:rPr>
              <a:t>shortcomings</a:t>
            </a:r>
            <a:r>
              <a:rPr lang="lv-LV" altLang="en-US" sz="1300" dirty="0">
                <a:latin typeface="Verdana" pitchFamily="34" charset="0"/>
                <a:cs typeface="Arial" charset="0"/>
              </a:rPr>
              <a:t> </a:t>
            </a:r>
            <a:r>
              <a:rPr lang="lv-LV" altLang="en-US" sz="1300" dirty="0" err="1">
                <a:latin typeface="Verdana" pitchFamily="34" charset="0"/>
                <a:cs typeface="Arial" charset="0"/>
              </a:rPr>
              <a:t>or</a:t>
            </a:r>
            <a:r>
              <a:rPr lang="lv-LV" altLang="en-US" sz="1300" dirty="0">
                <a:latin typeface="Verdana" pitchFamily="34" charset="0"/>
                <a:cs typeface="Arial" charset="0"/>
              </a:rPr>
              <a:t> </a:t>
            </a:r>
            <a:r>
              <a:rPr lang="lv-LV" altLang="en-US" sz="1300" dirty="0" err="1">
                <a:latin typeface="Verdana" pitchFamily="34" charset="0"/>
                <a:cs typeface="Arial" charset="0"/>
              </a:rPr>
              <a:t>violations</a:t>
            </a:r>
            <a:r>
              <a:rPr lang="lv-LV" altLang="en-US" sz="1300" dirty="0">
                <a:latin typeface="Verdana" pitchFamily="34" charset="0"/>
                <a:cs typeface="Arial" charset="0"/>
              </a:rPr>
              <a:t> </a:t>
            </a:r>
            <a:r>
              <a:rPr lang="lv-LV" altLang="en-US" sz="1300" dirty="0" err="1">
                <a:latin typeface="Verdana" pitchFamily="34" charset="0"/>
                <a:cs typeface="Arial" charset="0"/>
              </a:rPr>
              <a:t>in</a:t>
            </a:r>
            <a:r>
              <a:rPr lang="lv-LV" altLang="en-US" sz="1300" dirty="0">
                <a:latin typeface="Verdana" pitchFamily="34" charset="0"/>
                <a:cs typeface="Arial" charset="0"/>
              </a:rPr>
              <a:t> </a:t>
            </a:r>
            <a:r>
              <a:rPr lang="lv-LV" altLang="en-US" sz="1300" dirty="0" err="1">
                <a:latin typeface="Verdana" pitchFamily="34" charset="0"/>
                <a:cs typeface="Arial" charset="0"/>
              </a:rPr>
              <a:t>health</a:t>
            </a:r>
            <a:r>
              <a:rPr lang="lv-LV" altLang="en-US" sz="1300" dirty="0">
                <a:latin typeface="Verdana" pitchFamily="34" charset="0"/>
                <a:cs typeface="Arial" charset="0"/>
              </a:rPr>
              <a:t> </a:t>
            </a:r>
            <a:r>
              <a:rPr lang="lv-LV" altLang="en-US" sz="1300" dirty="0" err="1">
                <a:latin typeface="Verdana" pitchFamily="34" charset="0"/>
                <a:cs typeface="Arial" charset="0"/>
              </a:rPr>
              <a:t>care</a:t>
            </a:r>
            <a:r>
              <a:rPr lang="lv-LV" altLang="en-US" sz="1300" dirty="0">
                <a:latin typeface="Verdana" pitchFamily="34" charset="0"/>
                <a:cs typeface="Arial" charset="0"/>
              </a:rPr>
              <a:t> </a:t>
            </a:r>
            <a:r>
              <a:rPr lang="lv-LV" altLang="en-US" sz="1300" dirty="0" err="1">
                <a:latin typeface="Verdana" pitchFamily="34" charset="0"/>
                <a:cs typeface="Arial" charset="0"/>
              </a:rPr>
              <a:t>or</a:t>
            </a:r>
            <a:r>
              <a:rPr lang="lv-LV" altLang="en-US" sz="1300" dirty="0">
                <a:latin typeface="Verdana" pitchFamily="34" charset="0"/>
                <a:cs typeface="Arial" charset="0"/>
              </a:rPr>
              <a:t> bad </a:t>
            </a:r>
            <a:r>
              <a:rPr lang="lv-LV" altLang="en-US" sz="1300" dirty="0" err="1">
                <a:latin typeface="Verdana" pitchFamily="34" charset="0"/>
                <a:cs typeface="Arial" charset="0"/>
              </a:rPr>
              <a:t>communication</a:t>
            </a:r>
            <a:r>
              <a:rPr lang="lv-LV" altLang="en-US" sz="1300" dirty="0">
                <a:latin typeface="Verdana" pitchFamily="34" charset="0"/>
                <a:cs typeface="Arial" charset="0"/>
              </a:rPr>
              <a:t> (</a:t>
            </a:r>
            <a:r>
              <a:rPr lang="lv-LV" altLang="en-US" sz="1300" dirty="0" err="1">
                <a:latin typeface="Verdana" pitchFamily="34" charset="0"/>
                <a:cs typeface="Arial" charset="0"/>
              </a:rPr>
              <a:t>Jekabpils</a:t>
            </a:r>
            <a:r>
              <a:rPr lang="lv-LV" altLang="en-US" sz="1300" dirty="0">
                <a:latin typeface="Verdana" pitchFamily="34" charset="0"/>
                <a:cs typeface="Arial" charset="0"/>
              </a:rPr>
              <a:t> RS, Vidzeme </a:t>
            </a:r>
            <a:r>
              <a:rPr lang="lv-LV" altLang="en-US" sz="1300" dirty="0" err="1">
                <a:latin typeface="Verdana" pitchFamily="34" charset="0"/>
                <a:cs typeface="Arial" charset="0"/>
              </a:rPr>
              <a:t>Hospital</a:t>
            </a:r>
            <a:r>
              <a:rPr lang="lv-LV" altLang="en-US" sz="1300" dirty="0">
                <a:latin typeface="Verdana" pitchFamily="34" charset="0"/>
                <a:cs typeface="Arial" charset="0"/>
              </a:rPr>
              <a:t>, Daugavpils RS, </a:t>
            </a:r>
            <a:r>
              <a:rPr lang="lv-LV" altLang="en-US" sz="1300" dirty="0" err="1">
                <a:latin typeface="Verdana" pitchFamily="34" charset="0"/>
                <a:cs typeface="Arial" charset="0"/>
              </a:rPr>
              <a:t>Rezekne</a:t>
            </a:r>
            <a:r>
              <a:rPr lang="lv-LV" altLang="en-US" sz="1300" dirty="0">
                <a:latin typeface="Verdana" pitchFamily="34" charset="0"/>
                <a:cs typeface="Arial" charset="0"/>
              </a:rPr>
              <a:t> RS).</a:t>
            </a:r>
          </a:p>
          <a:p>
            <a:pPr eaLnBrk="0" hangingPunct="0">
              <a:defRPr/>
            </a:pPr>
            <a:endParaRPr lang="lv-LV" altLang="en-US" sz="1300" b="1" dirty="0">
              <a:latin typeface="Verdana" pitchFamily="34" charset="0"/>
              <a:cs typeface="Arial" charset="0"/>
            </a:endParaRPr>
          </a:p>
          <a:p>
            <a:pPr eaLnBrk="0" hangingPunct="0">
              <a:defRPr/>
            </a:pPr>
            <a:r>
              <a:rPr lang="lv-LV" altLang="en-US" sz="1300" b="1" dirty="0">
                <a:solidFill>
                  <a:schemeClr val="accent6">
                    <a:lumMod val="75000"/>
                  </a:schemeClr>
                </a:solidFill>
                <a:latin typeface="Verdana" pitchFamily="34" charset="0"/>
                <a:cs typeface="Arial" charset="0"/>
              </a:rPr>
              <a:t>IV. </a:t>
            </a:r>
            <a:r>
              <a:rPr lang="lv-LV" altLang="en-US" sz="1300" b="1" dirty="0" err="1">
                <a:solidFill>
                  <a:schemeClr val="accent6">
                    <a:lumMod val="75000"/>
                  </a:schemeClr>
                </a:solidFill>
                <a:latin typeface="Verdana" pitchFamily="34" charset="0"/>
                <a:cs typeface="Arial" charset="0"/>
              </a:rPr>
              <a:t>Cooperation</a:t>
            </a:r>
            <a:r>
              <a:rPr lang="lv-LV" altLang="en-US" sz="1300" b="1" dirty="0">
                <a:solidFill>
                  <a:schemeClr val="accent6">
                    <a:lumMod val="75000"/>
                  </a:schemeClr>
                </a:solidFill>
                <a:latin typeface="Verdana" pitchFamily="34" charset="0"/>
                <a:cs typeface="Arial" charset="0"/>
              </a:rPr>
              <a:t> </a:t>
            </a:r>
            <a:r>
              <a:rPr lang="lv-LV" altLang="en-US" sz="1300" b="1" dirty="0" err="1">
                <a:solidFill>
                  <a:schemeClr val="accent6">
                    <a:lumMod val="75000"/>
                  </a:schemeClr>
                </a:solidFill>
                <a:latin typeface="Verdana" pitchFamily="34" charset="0"/>
                <a:cs typeface="Arial" charset="0"/>
              </a:rPr>
              <a:t>with</a:t>
            </a:r>
            <a:r>
              <a:rPr lang="lv-LV" altLang="en-US" sz="1300" b="1" dirty="0">
                <a:solidFill>
                  <a:schemeClr val="accent6">
                    <a:lumMod val="75000"/>
                  </a:schemeClr>
                </a:solidFill>
                <a:latin typeface="Verdana" pitchFamily="34" charset="0"/>
                <a:cs typeface="Arial" charset="0"/>
              </a:rPr>
              <a:t> </a:t>
            </a:r>
            <a:r>
              <a:rPr lang="lv-LV" altLang="en-US" sz="1300" b="1" dirty="0" err="1">
                <a:solidFill>
                  <a:schemeClr val="accent6">
                    <a:lumMod val="75000"/>
                  </a:schemeClr>
                </a:solidFill>
                <a:latin typeface="Verdana" pitchFamily="34" charset="0"/>
                <a:cs typeface="Arial" charset="0"/>
              </a:rPr>
              <a:t>professional</a:t>
            </a:r>
            <a:r>
              <a:rPr lang="lv-LV" altLang="en-US" sz="1300" b="1" dirty="0">
                <a:solidFill>
                  <a:schemeClr val="accent6">
                    <a:lumMod val="75000"/>
                  </a:schemeClr>
                </a:solidFill>
                <a:latin typeface="Verdana" pitchFamily="34" charset="0"/>
                <a:cs typeface="Arial" charset="0"/>
              </a:rPr>
              <a:t> </a:t>
            </a:r>
            <a:r>
              <a:rPr lang="lv-LV" altLang="en-US" sz="1300" b="1" dirty="0" err="1">
                <a:solidFill>
                  <a:schemeClr val="accent6">
                    <a:lumMod val="75000"/>
                  </a:schemeClr>
                </a:solidFill>
                <a:latin typeface="Verdana" pitchFamily="34" charset="0"/>
                <a:cs typeface="Arial" charset="0"/>
              </a:rPr>
              <a:t>associations</a:t>
            </a:r>
            <a:r>
              <a:rPr lang="lv-LV" dirty="0">
                <a:cs typeface="Arial" charset="0"/>
              </a:rPr>
              <a:t> </a:t>
            </a:r>
            <a:r>
              <a:rPr lang="lv-LV" altLang="en-US" sz="1300" dirty="0" err="1">
                <a:latin typeface="Verdana" pitchFamily="34" charset="0"/>
                <a:cs typeface="Arial" charset="0"/>
              </a:rPr>
              <a:t>in</a:t>
            </a:r>
            <a:r>
              <a:rPr lang="lv-LV" altLang="en-US" sz="1300" dirty="0">
                <a:latin typeface="Verdana" pitchFamily="34" charset="0"/>
                <a:cs typeface="Arial" charset="0"/>
              </a:rPr>
              <a:t> </a:t>
            </a:r>
            <a:r>
              <a:rPr lang="lv-LV" altLang="en-US" sz="1300" dirty="0" err="1">
                <a:latin typeface="Verdana" pitchFamily="34" charset="0"/>
                <a:cs typeface="Arial" charset="0"/>
              </a:rPr>
              <a:t>the</a:t>
            </a:r>
            <a:r>
              <a:rPr lang="lv-LV" altLang="en-US" sz="1300" dirty="0">
                <a:latin typeface="Verdana" pitchFamily="34" charset="0"/>
                <a:cs typeface="Arial" charset="0"/>
              </a:rPr>
              <a:t> </a:t>
            </a:r>
            <a:r>
              <a:rPr lang="lv-LV" altLang="en-US" sz="1300" dirty="0" err="1">
                <a:latin typeface="Verdana" pitchFamily="34" charset="0"/>
                <a:cs typeface="Arial" charset="0"/>
              </a:rPr>
              <a:t>preparation</a:t>
            </a:r>
            <a:r>
              <a:rPr lang="lv-LV" altLang="en-US" sz="1300" dirty="0">
                <a:latin typeface="Verdana" pitchFamily="34" charset="0"/>
                <a:cs typeface="Arial" charset="0"/>
              </a:rPr>
              <a:t> </a:t>
            </a:r>
            <a:r>
              <a:rPr lang="lv-LV" altLang="en-US" sz="1300" dirty="0" err="1">
                <a:latin typeface="Verdana" pitchFamily="34" charset="0"/>
                <a:cs typeface="Arial" charset="0"/>
              </a:rPr>
              <a:t>of</a:t>
            </a:r>
            <a:r>
              <a:rPr lang="lv-LV" altLang="en-US" sz="1300" dirty="0">
                <a:latin typeface="Verdana" pitchFamily="34" charset="0"/>
                <a:cs typeface="Arial" charset="0"/>
              </a:rPr>
              <a:t> </a:t>
            </a:r>
            <a:r>
              <a:rPr lang="lv-LV" altLang="en-US" sz="1300" dirty="0" err="1">
                <a:latin typeface="Verdana" pitchFamily="34" charset="0"/>
                <a:cs typeface="Arial" charset="0"/>
              </a:rPr>
              <a:t>opinions</a:t>
            </a:r>
            <a:r>
              <a:rPr lang="lv-LV" altLang="en-US" sz="1300" dirty="0">
                <a:latin typeface="Verdana" pitchFamily="34" charset="0"/>
                <a:cs typeface="Arial" charset="0"/>
              </a:rPr>
              <a:t> (</a:t>
            </a:r>
            <a:r>
              <a:rPr lang="lv-LV" altLang="en-US" sz="1300" dirty="0" err="1">
                <a:latin typeface="Verdana" pitchFamily="34" charset="0"/>
                <a:cs typeface="Arial" charset="0"/>
              </a:rPr>
              <a:t>conclusion</a:t>
            </a:r>
            <a:r>
              <a:rPr lang="lv-LV" altLang="en-US" sz="1300" dirty="0">
                <a:latin typeface="Verdana" pitchFamily="34" charset="0"/>
                <a:cs typeface="Arial" charset="0"/>
              </a:rPr>
              <a:t>) </a:t>
            </a:r>
            <a:r>
              <a:rPr lang="lv-LV" altLang="en-US" sz="1300" dirty="0" err="1">
                <a:latin typeface="Verdana" pitchFamily="34" charset="0"/>
                <a:cs typeface="Arial" charset="0"/>
              </a:rPr>
              <a:t>on</a:t>
            </a:r>
            <a:r>
              <a:rPr lang="lv-LV" altLang="en-US" sz="1300" dirty="0">
                <a:latin typeface="Verdana" pitchFamily="34" charset="0"/>
                <a:cs typeface="Arial" charset="0"/>
              </a:rPr>
              <a:t> </a:t>
            </a:r>
            <a:r>
              <a:rPr lang="lv-LV" altLang="en-US" sz="1300" dirty="0" err="1">
                <a:latin typeface="Verdana" pitchFamily="34" charset="0"/>
                <a:cs typeface="Arial" charset="0"/>
              </a:rPr>
              <a:t>the</a:t>
            </a:r>
            <a:r>
              <a:rPr lang="lv-LV" altLang="en-US" sz="1300" dirty="0">
                <a:latin typeface="Verdana" pitchFamily="34" charset="0"/>
                <a:cs typeface="Arial" charset="0"/>
              </a:rPr>
              <a:t> </a:t>
            </a:r>
            <a:r>
              <a:rPr lang="lv-LV" altLang="en-US" sz="1300" dirty="0" err="1">
                <a:latin typeface="Verdana" pitchFamily="34" charset="0"/>
                <a:cs typeface="Arial" charset="0"/>
              </a:rPr>
              <a:t>assessment</a:t>
            </a:r>
            <a:r>
              <a:rPr lang="lv-LV" altLang="en-US" sz="1300" dirty="0">
                <a:latin typeface="Verdana" pitchFamily="34" charset="0"/>
                <a:cs typeface="Arial" charset="0"/>
              </a:rPr>
              <a:t> </a:t>
            </a:r>
            <a:r>
              <a:rPr lang="lv-LV" altLang="en-US" sz="1300" dirty="0" err="1">
                <a:latin typeface="Verdana" pitchFamily="34" charset="0"/>
                <a:cs typeface="Arial" charset="0"/>
              </a:rPr>
              <a:t>of</a:t>
            </a:r>
            <a:r>
              <a:rPr lang="lv-LV" altLang="en-US" sz="1300" dirty="0">
                <a:latin typeface="Verdana" pitchFamily="34" charset="0"/>
                <a:cs typeface="Arial" charset="0"/>
              </a:rPr>
              <a:t> </a:t>
            </a:r>
            <a:r>
              <a:rPr lang="lv-LV" altLang="en-US" sz="1300" dirty="0" err="1">
                <a:latin typeface="Verdana" pitchFamily="34" charset="0"/>
                <a:cs typeface="Arial" charset="0"/>
              </a:rPr>
              <a:t>the</a:t>
            </a:r>
            <a:r>
              <a:rPr lang="lv-LV" altLang="en-US" sz="1300" dirty="0">
                <a:latin typeface="Verdana" pitchFamily="34" charset="0"/>
                <a:cs typeface="Arial" charset="0"/>
              </a:rPr>
              <a:t> </a:t>
            </a:r>
            <a:r>
              <a:rPr lang="lv-LV" altLang="en-US" sz="1300" dirty="0" err="1">
                <a:latin typeface="Verdana" pitchFamily="34" charset="0"/>
                <a:cs typeface="Arial" charset="0"/>
              </a:rPr>
              <a:t>quality</a:t>
            </a:r>
            <a:r>
              <a:rPr lang="lv-LV" altLang="en-US" sz="1300" dirty="0">
                <a:latin typeface="Verdana" pitchFamily="34" charset="0"/>
                <a:cs typeface="Arial" charset="0"/>
              </a:rPr>
              <a:t> </a:t>
            </a:r>
            <a:r>
              <a:rPr lang="lv-LV" altLang="en-US" sz="1300" dirty="0" err="1">
                <a:latin typeface="Verdana" pitchFamily="34" charset="0"/>
                <a:cs typeface="Arial" charset="0"/>
              </a:rPr>
              <a:t>of</a:t>
            </a:r>
            <a:r>
              <a:rPr lang="lv-LV" altLang="en-US" sz="1300" dirty="0">
                <a:latin typeface="Verdana" pitchFamily="34" charset="0"/>
                <a:cs typeface="Arial" charset="0"/>
              </a:rPr>
              <a:t> </a:t>
            </a:r>
            <a:r>
              <a:rPr lang="lv-LV" altLang="en-US" sz="1300" dirty="0" err="1">
                <a:latin typeface="Verdana" pitchFamily="34" charset="0"/>
                <a:cs typeface="Arial" charset="0"/>
              </a:rPr>
              <a:t>health</a:t>
            </a:r>
            <a:r>
              <a:rPr lang="lv-LV" altLang="en-US" sz="1300" dirty="0">
                <a:latin typeface="Verdana" pitchFamily="34" charset="0"/>
                <a:cs typeface="Arial" charset="0"/>
              </a:rPr>
              <a:t> </a:t>
            </a:r>
            <a:r>
              <a:rPr lang="lv-LV" altLang="en-US" sz="1300" dirty="0" err="1">
                <a:latin typeface="Verdana" pitchFamily="34" charset="0"/>
                <a:cs typeface="Arial" charset="0"/>
              </a:rPr>
              <a:t>care</a:t>
            </a:r>
            <a:r>
              <a:rPr lang="lv-LV" altLang="en-US" sz="1300" dirty="0">
                <a:latin typeface="Verdana" pitchFamily="34" charset="0"/>
                <a:cs typeface="Arial" charset="0"/>
              </a:rPr>
              <a:t>.</a:t>
            </a:r>
          </a:p>
          <a:p>
            <a:pPr eaLnBrk="0" hangingPunct="0">
              <a:defRPr/>
            </a:pPr>
            <a:endParaRPr lang="lv-LV" altLang="en-US" sz="1300" b="1" dirty="0">
              <a:latin typeface="Verdana" pitchFamily="34" charset="0"/>
              <a:cs typeface="Arial" charset="0"/>
            </a:endParaRPr>
          </a:p>
          <a:p>
            <a:pPr eaLnBrk="0" hangingPunct="0">
              <a:defRPr/>
            </a:pPr>
            <a:endParaRPr lang="lv-LV" altLang="en-US" sz="1300" b="1" dirty="0">
              <a:latin typeface="Verdana" pitchFamily="34" charset="0"/>
              <a:cs typeface="Arial" charset="0"/>
            </a:endParaRPr>
          </a:p>
          <a:p>
            <a:pPr eaLnBrk="0" hangingPunct="0">
              <a:defRPr/>
            </a:pPr>
            <a:endParaRPr lang="lv-LV" altLang="en-US" sz="1300" b="1" dirty="0">
              <a:latin typeface="Verdana" pitchFamily="34" charset="0"/>
              <a:cs typeface="Arial" charset="0"/>
            </a:endParaRPr>
          </a:p>
          <a:p>
            <a:pPr eaLnBrk="0" hangingPunct="0">
              <a:defRPr/>
            </a:pPr>
            <a:endParaRPr lang="lv-LV" altLang="en-US" dirty="0">
              <a:latin typeface="Verdana" pitchFamily="34" charset="0"/>
              <a:cs typeface="Arial" charset="0"/>
            </a:endParaRPr>
          </a:p>
        </p:txBody>
      </p:sp>
      <p:graphicFrame>
        <p:nvGraphicFramePr>
          <p:cNvPr id="11" name="Content Placeholder 6"/>
          <p:cNvGraphicFramePr>
            <a:graphicFrameLocks/>
          </p:cNvGraphicFramePr>
          <p:nvPr>
            <p:extLst>
              <p:ext uri="{D42A27DB-BD31-4B8C-83A1-F6EECF244321}">
                <p14:modId xmlns:p14="http://schemas.microsoft.com/office/powerpoint/2010/main" val="2487425816"/>
              </p:ext>
            </p:extLst>
          </p:nvPr>
        </p:nvGraphicFramePr>
        <p:xfrm>
          <a:off x="212435" y="1431636"/>
          <a:ext cx="1782619" cy="4535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6600" y="1431925"/>
            <a:ext cx="6680200" cy="4535488"/>
          </a:xfrm>
        </p:spPr>
        <p:txBody>
          <a:bodyPr/>
          <a:lstStyle/>
          <a:p>
            <a:pPr marL="457200" algn="just">
              <a:defRPr/>
            </a:pPr>
            <a:r>
              <a:rPr lang="en-US" b="1" dirty="0">
                <a:solidFill>
                  <a:schemeClr val="accent6">
                    <a:lumMod val="75000"/>
                  </a:schemeClr>
                </a:solidFill>
              </a:rPr>
              <a:t>Activity goal:</a:t>
            </a:r>
          </a:p>
          <a:p>
            <a:pPr marL="457200" algn="just">
              <a:buFont typeface="Arial" charset="0"/>
              <a:buNone/>
              <a:defRPr/>
            </a:pPr>
            <a:r>
              <a:rPr lang="en-US" dirty="0"/>
              <a:t>Up to date information in the registers of healthcare institutions and medical practitioners and medical support persons.</a:t>
            </a:r>
          </a:p>
          <a:p>
            <a:pPr marL="457200" algn="just">
              <a:buFont typeface="Arial" charset="0"/>
              <a:buNone/>
              <a:defRPr/>
            </a:pPr>
            <a:r>
              <a:rPr lang="en-US" b="1" dirty="0">
                <a:solidFill>
                  <a:schemeClr val="accent6">
                    <a:lumMod val="75000"/>
                  </a:schemeClr>
                </a:solidFill>
              </a:rPr>
              <a:t>Tasks:</a:t>
            </a:r>
          </a:p>
          <a:p>
            <a:pPr marL="914400" indent="-457200" algn="just">
              <a:buClr>
                <a:srgbClr val="E57200"/>
              </a:buClr>
              <a:buFont typeface="Wingdings" pitchFamily="2" charset="2"/>
              <a:buChar char="Ø"/>
              <a:defRPr/>
            </a:pPr>
            <a:r>
              <a:rPr lang="en-US" dirty="0"/>
              <a:t>Registration of healthcare institutions, medical practitioners and medical treatment support persons;</a:t>
            </a:r>
          </a:p>
          <a:p>
            <a:pPr marL="914400" indent="-457200" algn="just">
              <a:buClr>
                <a:srgbClr val="E57200"/>
              </a:buClr>
              <a:buFont typeface="Wingdings" pitchFamily="2" charset="2"/>
              <a:buChar char="Ø"/>
              <a:defRPr/>
            </a:pPr>
            <a:r>
              <a:rPr lang="en-US" dirty="0"/>
              <a:t>Maintenance of the relevant registers.</a:t>
            </a:r>
          </a:p>
          <a:p>
            <a:pPr marL="914400" indent="-457200" algn="just">
              <a:buFont typeface="Arial" charset="0"/>
              <a:buNone/>
              <a:defRPr/>
            </a:pPr>
            <a:endParaRPr lang="en-US" dirty="0"/>
          </a:p>
          <a:p>
            <a:pPr marL="914400" indent="-457200" algn="just">
              <a:buFont typeface="Arial" charset="0"/>
              <a:buNone/>
              <a:defRPr/>
            </a:pPr>
            <a:r>
              <a:rPr lang="en-US" b="1" dirty="0">
                <a:solidFill>
                  <a:schemeClr val="accent6">
                    <a:lumMod val="75000"/>
                  </a:schemeClr>
                </a:solidFill>
              </a:rPr>
              <a:t>Human resources:</a:t>
            </a:r>
            <a:r>
              <a:rPr lang="en-US" dirty="0"/>
              <a:t> Register Division.</a:t>
            </a:r>
          </a:p>
          <a:p>
            <a:pPr marL="457200" algn="just">
              <a:buFont typeface="Arial" charset="0"/>
              <a:buNone/>
              <a:defRPr/>
            </a:pPr>
            <a:endParaRPr lang="en-US" dirty="0"/>
          </a:p>
        </p:txBody>
      </p:sp>
      <p:sp>
        <p:nvSpPr>
          <p:cNvPr id="31747" name="Slide Number Placeholder 5"/>
          <p:cNvSpPr>
            <a:spLocks noGrp="1"/>
          </p:cNvSpPr>
          <p:nvPr>
            <p:ph type="sldNum" sz="quarter" idx="13"/>
          </p:nvPr>
        </p:nvSpPr>
        <p:spPr bwMode="auto">
          <a:xfrm>
            <a:off x="8059738" y="6324600"/>
            <a:ext cx="779462" cy="304800"/>
          </a:xfrm>
          <a:noFill/>
          <a:ln>
            <a:miter lim="800000"/>
            <a:headEnd/>
            <a:tailEnd/>
          </a:ln>
        </p:spPr>
        <p:txBody>
          <a:bodyPr/>
          <a:lstStyle/>
          <a:p>
            <a:pPr algn="l"/>
            <a:fld id="{66C84CAE-760F-4276-BB31-5E4FDC1E3252}" type="slidenum">
              <a:rPr lang="en-US" altLang="en-US" smtClean="0">
                <a:cs typeface="Arial" pitchFamily="34" charset="0"/>
              </a:rPr>
              <a:pPr algn="l"/>
              <a:t>21</a:t>
            </a:fld>
            <a:endParaRPr lang="en-US" altLang="en-US">
              <a:cs typeface="Arial" pitchFamily="34" charset="0"/>
            </a:endParaRPr>
          </a:p>
        </p:txBody>
      </p:sp>
      <p:graphicFrame>
        <p:nvGraphicFramePr>
          <p:cNvPr id="7" name="Content Placeholder 6"/>
          <p:cNvGraphicFramePr>
            <a:graphicFrameLocks/>
          </p:cNvGraphicFramePr>
          <p:nvPr/>
        </p:nvGraphicFramePr>
        <p:xfrm>
          <a:off x="212437" y="1431636"/>
          <a:ext cx="1794164" cy="4535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03413" y="304800"/>
            <a:ext cx="6783387" cy="747713"/>
          </a:xfrm>
        </p:spPr>
        <p:txBody>
          <a:bodyPr/>
          <a:lstStyle/>
          <a:p>
            <a:pPr algn="ctr">
              <a:defRPr/>
            </a:pPr>
            <a:r>
              <a:rPr lang="lv-LV" altLang="en-US" sz="2000" dirty="0" err="1">
                <a:solidFill>
                  <a:schemeClr val="accent6">
                    <a:lumMod val="75000"/>
                  </a:schemeClr>
                </a:solidFill>
              </a:rPr>
              <a:t>Health</a:t>
            </a:r>
            <a:r>
              <a:rPr lang="lv-LV" altLang="en-US" sz="2000" dirty="0">
                <a:solidFill>
                  <a:schemeClr val="accent6">
                    <a:lumMod val="75000"/>
                  </a:schemeClr>
                </a:solidFill>
              </a:rPr>
              <a:t> </a:t>
            </a:r>
            <a:r>
              <a:rPr lang="lv-LV" altLang="en-US" sz="2000" dirty="0" err="1">
                <a:solidFill>
                  <a:schemeClr val="accent6">
                    <a:lumMod val="75000"/>
                  </a:schemeClr>
                </a:solidFill>
              </a:rPr>
              <a:t>Inspectorate’s</a:t>
            </a:r>
            <a:r>
              <a:rPr lang="lv-LV" altLang="en-US" sz="2000" dirty="0">
                <a:solidFill>
                  <a:schemeClr val="accent6">
                    <a:lumMod val="75000"/>
                  </a:schemeClr>
                </a:solidFill>
              </a:rPr>
              <a:t> </a:t>
            </a:r>
            <a:r>
              <a:rPr lang="lv-LV" altLang="en-US" sz="2000" dirty="0" err="1">
                <a:solidFill>
                  <a:schemeClr val="accent6">
                    <a:lumMod val="75000"/>
                  </a:schemeClr>
                </a:solidFill>
              </a:rPr>
              <a:t>work</a:t>
            </a:r>
            <a:r>
              <a:rPr lang="lv-LV" altLang="en-US" sz="2000" dirty="0">
                <a:solidFill>
                  <a:schemeClr val="accent6">
                    <a:lumMod val="75000"/>
                  </a:schemeClr>
                </a:solidFill>
              </a:rPr>
              <a:t> </a:t>
            </a:r>
            <a:r>
              <a:rPr lang="lv-LV" altLang="en-US" sz="2000" dirty="0" err="1">
                <a:solidFill>
                  <a:schemeClr val="accent6">
                    <a:lumMod val="75000"/>
                  </a:schemeClr>
                </a:solidFill>
              </a:rPr>
              <a:t>plan</a:t>
            </a:r>
            <a:r>
              <a:rPr lang="lv-LV" altLang="en-US" sz="2000" dirty="0">
                <a:solidFill>
                  <a:schemeClr val="accent6">
                    <a:lumMod val="75000"/>
                  </a:schemeClr>
                </a:solidFill>
              </a:rPr>
              <a:t> </a:t>
            </a:r>
            <a:r>
              <a:rPr lang="lv-LV" altLang="en-US" sz="2000" dirty="0" err="1">
                <a:solidFill>
                  <a:schemeClr val="accent6">
                    <a:lumMod val="75000"/>
                  </a:schemeClr>
                </a:solidFill>
              </a:rPr>
              <a:t>for</a:t>
            </a:r>
            <a:r>
              <a:rPr lang="lv-LV" altLang="en-US" sz="2000" dirty="0">
                <a:solidFill>
                  <a:schemeClr val="accent6">
                    <a:lumMod val="75000"/>
                  </a:schemeClr>
                </a:solidFill>
              </a:rPr>
              <a:t> 2019</a:t>
            </a:r>
            <a:endParaRPr lang="en-US" altLang="en-US" sz="2000" dirty="0">
              <a:solidFill>
                <a:schemeClr val="accent6">
                  <a:lumMod val="75000"/>
                </a:schemeClr>
              </a:solidFill>
            </a:endParaRPr>
          </a:p>
        </p:txBody>
      </p:sp>
      <p:sp>
        <p:nvSpPr>
          <p:cNvPr id="32771" name="Slide Number Placeholder 4"/>
          <p:cNvSpPr>
            <a:spLocks noGrp="1"/>
          </p:cNvSpPr>
          <p:nvPr>
            <p:ph type="sldNum" sz="quarter" idx="13"/>
          </p:nvPr>
        </p:nvSpPr>
        <p:spPr bwMode="auto">
          <a:xfrm>
            <a:off x="8340725" y="6324600"/>
            <a:ext cx="498475" cy="304800"/>
          </a:xfrm>
          <a:noFill/>
          <a:ln>
            <a:miter lim="800000"/>
            <a:headEnd/>
            <a:tailEnd/>
          </a:ln>
        </p:spPr>
        <p:txBody>
          <a:bodyPr/>
          <a:lstStyle/>
          <a:p>
            <a:pPr algn="l"/>
            <a:fld id="{6333E268-03B3-4A80-897C-4A25D3513C0A}" type="slidenum">
              <a:rPr lang="en-US" altLang="en-US" smtClean="0">
                <a:cs typeface="Arial" pitchFamily="34" charset="0"/>
              </a:rPr>
              <a:pPr algn="l"/>
              <a:t>22</a:t>
            </a:fld>
            <a:endParaRPr lang="en-US" altLang="en-US">
              <a:cs typeface="Arial" pitchFamily="34" charset="0"/>
            </a:endParaRPr>
          </a:p>
        </p:txBody>
      </p:sp>
      <p:sp>
        <p:nvSpPr>
          <p:cNvPr id="32772" name="Rectangle 7"/>
          <p:cNvSpPr>
            <a:spLocks noChangeArrowheads="1"/>
          </p:cNvSpPr>
          <p:nvPr/>
        </p:nvSpPr>
        <p:spPr bwMode="auto">
          <a:xfrm>
            <a:off x="2079625" y="1258888"/>
            <a:ext cx="6607175" cy="1000125"/>
          </a:xfrm>
          <a:prstGeom prst="rect">
            <a:avLst/>
          </a:prstGeom>
          <a:noFill/>
          <a:ln w="9525">
            <a:noFill/>
            <a:miter lim="800000"/>
            <a:headEnd/>
            <a:tailEnd/>
          </a:ln>
        </p:spPr>
        <p:txBody>
          <a:bodyPr>
            <a:spAutoFit/>
          </a:bodyPr>
          <a:lstStyle/>
          <a:p>
            <a:pPr eaLnBrk="0" hangingPunct="0"/>
            <a:endParaRPr lang="en-US"/>
          </a:p>
          <a:p>
            <a:pPr eaLnBrk="0" hangingPunct="0"/>
            <a:endParaRPr lang="lv-LV" altLang="en-US" sz="1400" b="1">
              <a:latin typeface="Verdana" pitchFamily="34" charset="0"/>
            </a:endParaRPr>
          </a:p>
          <a:p>
            <a:pPr eaLnBrk="0" hangingPunct="0"/>
            <a:endParaRPr lang="lv-LV" altLang="en-US" sz="1400" b="1">
              <a:latin typeface="Verdana" pitchFamily="34" charset="0"/>
            </a:endParaRPr>
          </a:p>
          <a:p>
            <a:pPr eaLnBrk="0" hangingPunct="0"/>
            <a:endParaRPr lang="lv-LV" altLang="en-US">
              <a:latin typeface="Verdana" pitchFamily="34" charset="0"/>
            </a:endParaRPr>
          </a:p>
        </p:txBody>
      </p:sp>
      <p:sp>
        <p:nvSpPr>
          <p:cNvPr id="20488" name="Rectangle 8"/>
          <p:cNvSpPr>
            <a:spLocks noChangeArrowheads="1"/>
          </p:cNvSpPr>
          <p:nvPr/>
        </p:nvSpPr>
        <p:spPr bwMode="auto">
          <a:xfrm>
            <a:off x="2079625" y="1246188"/>
            <a:ext cx="6607175" cy="5448300"/>
          </a:xfrm>
          <a:prstGeom prst="rect">
            <a:avLst/>
          </a:prstGeom>
          <a:noFill/>
          <a:ln w="9525">
            <a:noFill/>
            <a:miter lim="800000"/>
            <a:headEnd/>
            <a:tailEnd/>
          </a:ln>
        </p:spPr>
        <p:txBody>
          <a:bodyPr>
            <a:spAutoFit/>
          </a:bodyPr>
          <a:lstStyle/>
          <a:p>
            <a:pPr eaLnBrk="0" hangingPunct="0">
              <a:defRPr/>
            </a:pPr>
            <a:r>
              <a:rPr lang="lv-LV" altLang="en-US" sz="1600" b="1" dirty="0">
                <a:solidFill>
                  <a:schemeClr val="accent6">
                    <a:lumMod val="75000"/>
                  </a:schemeClr>
                </a:solidFill>
                <a:latin typeface="Verdana" pitchFamily="34" charset="0"/>
                <a:cs typeface="Arial" charset="0"/>
              </a:rPr>
              <a:t>I</a:t>
            </a:r>
            <a:r>
              <a:rPr lang="en-US" altLang="en-US" sz="1400" b="1" dirty="0">
                <a:solidFill>
                  <a:schemeClr val="accent6">
                    <a:lumMod val="75000"/>
                  </a:schemeClr>
                </a:solidFill>
                <a:latin typeface="Verdana" pitchFamily="34" charset="0"/>
                <a:cs typeface="Arial" charset="0"/>
              </a:rPr>
              <a:t>.</a:t>
            </a:r>
            <a:r>
              <a:rPr lang="en-US" sz="1400" dirty="0">
                <a:cs typeface="Arial" charset="0"/>
              </a:rPr>
              <a:t> </a:t>
            </a:r>
            <a:r>
              <a:rPr lang="en-US" altLang="en-US" sz="1400" b="1" dirty="0">
                <a:solidFill>
                  <a:schemeClr val="accent6">
                    <a:lumMod val="75000"/>
                  </a:schemeClr>
                </a:solidFill>
                <a:latin typeface="Verdana" pitchFamily="34" charset="0"/>
                <a:cs typeface="Arial" charset="0"/>
              </a:rPr>
              <a:t>Information to the public regarding the registers of healthcare institutions, medical practitioners and medical support persons</a:t>
            </a:r>
            <a:r>
              <a:rPr lang="en-US" altLang="en-US" sz="1400" dirty="0">
                <a:solidFill>
                  <a:schemeClr val="accent6">
                    <a:lumMod val="75000"/>
                  </a:schemeClr>
                </a:solidFill>
                <a:latin typeface="Verdana" pitchFamily="34" charset="0"/>
                <a:cs typeface="Arial" charset="0"/>
              </a:rPr>
              <a:t>:</a:t>
            </a:r>
          </a:p>
          <a:p>
            <a:pPr eaLnBrk="0" hangingPunct="0">
              <a:buClr>
                <a:srgbClr val="E57200"/>
              </a:buClr>
              <a:buFont typeface="Wingdings" pitchFamily="2" charset="2"/>
              <a:buChar char="Ø"/>
              <a:defRPr/>
            </a:pPr>
            <a:r>
              <a:rPr lang="en-US" altLang="en-US" sz="1400" dirty="0">
                <a:latin typeface="Verdana" pitchFamily="34" charset="0"/>
                <a:cs typeface="Arial" charset="0"/>
              </a:rPr>
              <a:t>Memorandum of Cooperation: to provide the public with information on registers and the possibility of checking data before receiving a healthcare service, together with the Public Relations and Customer Service Division;</a:t>
            </a:r>
          </a:p>
          <a:p>
            <a:pPr eaLnBrk="0" hangingPunct="0">
              <a:buClr>
                <a:srgbClr val="E57200"/>
              </a:buClr>
              <a:buFont typeface="Wingdings" pitchFamily="2" charset="2"/>
              <a:buChar char="Ø"/>
              <a:defRPr/>
            </a:pPr>
            <a:r>
              <a:rPr lang="en-US" altLang="en-US" sz="1400" dirty="0">
                <a:latin typeface="Verdana" pitchFamily="34" charset="0"/>
                <a:cs typeface="Arial" charset="0"/>
              </a:rPr>
              <a:t>Pooling of databases on the inspection website to make it easier and easier to find information;</a:t>
            </a:r>
          </a:p>
          <a:p>
            <a:pPr eaLnBrk="0" hangingPunct="0">
              <a:buClr>
                <a:srgbClr val="E57200"/>
              </a:buClr>
              <a:buFont typeface="Wingdings" pitchFamily="2" charset="2"/>
              <a:buChar char="Ø"/>
              <a:defRPr/>
            </a:pPr>
            <a:r>
              <a:rPr lang="en-US" altLang="en-US" sz="1400" dirty="0">
                <a:latin typeface="Verdana" pitchFamily="34" charset="0"/>
                <a:cs typeface="Arial" charset="0"/>
              </a:rPr>
              <a:t>trips to educational institutions for graduate enrollment.</a:t>
            </a:r>
          </a:p>
          <a:p>
            <a:pPr eaLnBrk="0" hangingPunct="0">
              <a:defRPr/>
            </a:pPr>
            <a:endParaRPr lang="en-US" altLang="en-US" sz="1400" b="1" dirty="0">
              <a:latin typeface="Verdana" pitchFamily="34" charset="0"/>
              <a:cs typeface="Arial" charset="0"/>
            </a:endParaRPr>
          </a:p>
          <a:p>
            <a:pPr eaLnBrk="0" hangingPunct="0">
              <a:defRPr/>
            </a:pPr>
            <a:r>
              <a:rPr lang="en-US" altLang="en-US" sz="1400" b="1" dirty="0">
                <a:solidFill>
                  <a:schemeClr val="accent6">
                    <a:lumMod val="75000"/>
                  </a:schemeClr>
                </a:solidFill>
                <a:latin typeface="Verdana" pitchFamily="34" charset="0"/>
                <a:cs typeface="Arial" charset="0"/>
              </a:rPr>
              <a:t>II.</a:t>
            </a:r>
            <a:r>
              <a:rPr lang="en-US" sz="1400" dirty="0">
                <a:cs typeface="Arial" charset="0"/>
              </a:rPr>
              <a:t> </a:t>
            </a:r>
            <a:r>
              <a:rPr lang="en-US" altLang="en-US" sz="1400" dirty="0">
                <a:latin typeface="Verdana" pitchFamily="34" charset="0"/>
                <a:cs typeface="Arial" charset="0"/>
              </a:rPr>
              <a:t>The development of</a:t>
            </a:r>
            <a:r>
              <a:rPr lang="en-US" sz="1400" dirty="0">
                <a:cs typeface="Arial" charset="0"/>
              </a:rPr>
              <a:t> </a:t>
            </a:r>
            <a:r>
              <a:rPr lang="en-US" altLang="en-US" sz="1400" dirty="0">
                <a:latin typeface="Verdana" pitchFamily="34" charset="0"/>
                <a:cs typeface="Arial" charset="0"/>
              </a:rPr>
              <a:t>regulatory enactments regulating the register and the introduction of </a:t>
            </a:r>
            <a:r>
              <a:rPr lang="en-US" altLang="en-US" sz="1400" dirty="0" err="1">
                <a:latin typeface="Verdana" pitchFamily="34" charset="0"/>
                <a:cs typeface="Arial" charset="0"/>
              </a:rPr>
              <a:t>harmonised</a:t>
            </a:r>
            <a:r>
              <a:rPr lang="en-US" altLang="en-US" sz="1400" dirty="0">
                <a:latin typeface="Verdana" pitchFamily="34" charset="0"/>
                <a:cs typeface="Arial" charset="0"/>
              </a:rPr>
              <a:t> requirements</a:t>
            </a:r>
            <a:r>
              <a:rPr lang="en-US" sz="1400" dirty="0">
                <a:cs typeface="Arial" charset="0"/>
              </a:rPr>
              <a:t>.</a:t>
            </a:r>
          </a:p>
          <a:p>
            <a:pPr eaLnBrk="0" hangingPunct="0">
              <a:defRPr/>
            </a:pPr>
            <a:endParaRPr lang="en-US" altLang="en-US" sz="1400" dirty="0">
              <a:latin typeface="Verdana" pitchFamily="34" charset="0"/>
              <a:cs typeface="Arial" charset="0"/>
            </a:endParaRPr>
          </a:p>
          <a:p>
            <a:pPr eaLnBrk="0" hangingPunct="0">
              <a:defRPr/>
            </a:pPr>
            <a:r>
              <a:rPr lang="en-US" altLang="en-US" sz="1400" b="1" dirty="0">
                <a:solidFill>
                  <a:schemeClr val="accent6">
                    <a:lumMod val="75000"/>
                  </a:schemeClr>
                </a:solidFill>
                <a:latin typeface="Verdana" pitchFamily="34" charset="0"/>
                <a:cs typeface="Arial" charset="0"/>
              </a:rPr>
              <a:t>III.</a:t>
            </a:r>
            <a:r>
              <a:rPr lang="en-US" sz="1400" dirty="0">
                <a:cs typeface="Arial" charset="0"/>
              </a:rPr>
              <a:t> </a:t>
            </a:r>
            <a:r>
              <a:rPr lang="en-US" altLang="en-US" sz="1400" b="1" dirty="0">
                <a:solidFill>
                  <a:schemeClr val="accent6">
                    <a:lumMod val="75000"/>
                  </a:schemeClr>
                </a:solidFill>
                <a:latin typeface="Verdana" pitchFamily="34" charset="0"/>
                <a:cs typeface="Arial" charset="0"/>
              </a:rPr>
              <a:t>Takeover of the register of optometrists</a:t>
            </a:r>
            <a:r>
              <a:rPr lang="en-US" altLang="en-US" sz="1400" dirty="0">
                <a:latin typeface="Verdana" pitchFamily="34" charset="0"/>
                <a:cs typeface="Arial" charset="0"/>
              </a:rPr>
              <a:t> maintained by the Latvian Association of Optometrists and opticians</a:t>
            </a:r>
            <a:r>
              <a:rPr lang="en-US" altLang="en-US" sz="1400" b="1" dirty="0">
                <a:solidFill>
                  <a:schemeClr val="accent6">
                    <a:lumMod val="75000"/>
                  </a:schemeClr>
                </a:solidFill>
                <a:cs typeface="Arial" charset="0"/>
              </a:rPr>
              <a:t>.</a:t>
            </a:r>
          </a:p>
          <a:p>
            <a:pPr eaLnBrk="0" hangingPunct="0">
              <a:defRPr/>
            </a:pPr>
            <a:endParaRPr lang="en-US" altLang="en-US" sz="1400" b="1" dirty="0">
              <a:cs typeface="Arial" charset="0"/>
            </a:endParaRPr>
          </a:p>
          <a:p>
            <a:pPr eaLnBrk="0" hangingPunct="0">
              <a:defRPr/>
            </a:pPr>
            <a:r>
              <a:rPr lang="en-US" altLang="en-US" sz="1400" b="1" dirty="0">
                <a:solidFill>
                  <a:schemeClr val="accent6">
                    <a:lumMod val="75000"/>
                  </a:schemeClr>
                </a:solidFill>
                <a:latin typeface="Verdana" pitchFamily="34" charset="0"/>
                <a:cs typeface="Arial" charset="0"/>
              </a:rPr>
              <a:t>IV. Disclosure of all workplaces of medical practitioners</a:t>
            </a:r>
          </a:p>
          <a:p>
            <a:pPr eaLnBrk="0" hangingPunct="0">
              <a:defRPr/>
            </a:pPr>
            <a:endParaRPr lang="en-US" altLang="en-US" sz="1400" b="1" dirty="0">
              <a:solidFill>
                <a:schemeClr val="accent6">
                  <a:lumMod val="75000"/>
                </a:schemeClr>
              </a:solidFill>
              <a:latin typeface="Verdana" pitchFamily="34" charset="0"/>
              <a:cs typeface="Arial" charset="0"/>
            </a:endParaRPr>
          </a:p>
          <a:p>
            <a:pPr eaLnBrk="0" hangingPunct="0">
              <a:defRPr/>
            </a:pPr>
            <a:r>
              <a:rPr lang="en-US" altLang="en-US" sz="1400" b="1" dirty="0">
                <a:solidFill>
                  <a:schemeClr val="accent6">
                    <a:lumMod val="75000"/>
                  </a:schemeClr>
                </a:solidFill>
                <a:latin typeface="Verdana" pitchFamily="34" charset="0"/>
                <a:cs typeface="Arial" charset="0"/>
              </a:rPr>
              <a:t>V. Recording and analysis of the working time of medical practitioners.</a:t>
            </a:r>
          </a:p>
          <a:p>
            <a:pPr eaLnBrk="0" hangingPunct="0">
              <a:defRPr/>
            </a:pPr>
            <a:endParaRPr lang="en-US" altLang="en-US" sz="1400" b="1" dirty="0">
              <a:latin typeface="Verdana" pitchFamily="34" charset="0"/>
              <a:cs typeface="Arial" charset="0"/>
            </a:endParaRPr>
          </a:p>
          <a:p>
            <a:pPr eaLnBrk="0" hangingPunct="0">
              <a:defRPr/>
            </a:pPr>
            <a:r>
              <a:rPr lang="en-US" altLang="en-US" sz="1400" b="1" dirty="0">
                <a:solidFill>
                  <a:schemeClr val="accent6">
                    <a:lumMod val="75000"/>
                  </a:schemeClr>
                </a:solidFill>
                <a:latin typeface="Verdana" pitchFamily="34" charset="0"/>
                <a:cs typeface="Arial" charset="0"/>
              </a:rPr>
              <a:t>VI. It is necessary to improve records to reduce manual processing of data.</a:t>
            </a:r>
          </a:p>
        </p:txBody>
      </p:sp>
      <p:graphicFrame>
        <p:nvGraphicFramePr>
          <p:cNvPr id="12" name="Content Placeholder 6"/>
          <p:cNvGraphicFramePr>
            <a:graphicFrameLocks/>
          </p:cNvGraphicFramePr>
          <p:nvPr/>
        </p:nvGraphicFramePr>
        <p:xfrm>
          <a:off x="212437" y="1431636"/>
          <a:ext cx="1794164" cy="4535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9275" y="1431925"/>
            <a:ext cx="6867525" cy="4694238"/>
          </a:xfrm>
        </p:spPr>
        <p:txBody>
          <a:bodyPr/>
          <a:lstStyle/>
          <a:p>
            <a:pPr marL="457200" algn="just">
              <a:defRPr/>
            </a:pPr>
            <a:r>
              <a:rPr lang="en-US" sz="1800" b="1" dirty="0">
                <a:solidFill>
                  <a:schemeClr val="accent6">
                    <a:lumMod val="75000"/>
                  </a:schemeClr>
                </a:solidFill>
              </a:rPr>
              <a:t>Activity goal:</a:t>
            </a:r>
          </a:p>
          <a:p>
            <a:pPr marL="457200" algn="just">
              <a:buFont typeface="Arial" charset="0"/>
              <a:buNone/>
              <a:defRPr/>
            </a:pPr>
            <a:r>
              <a:rPr lang="en-US" sz="1700" dirty="0"/>
              <a:t>To ensure compliance of pharmaceutical companies with the requirements of the regulatory enactments in the field of pharmacy. Supervision of medical supply chain – manufacturers, wholesalers, pharmacies.</a:t>
            </a:r>
          </a:p>
          <a:p>
            <a:pPr marL="457200" algn="just">
              <a:buFont typeface="Arial" charset="0"/>
              <a:buNone/>
              <a:defRPr/>
            </a:pPr>
            <a:r>
              <a:rPr lang="en-US" sz="1700" b="1" dirty="0">
                <a:solidFill>
                  <a:schemeClr val="accent6">
                    <a:lumMod val="75000"/>
                  </a:schemeClr>
                </a:solidFill>
              </a:rPr>
              <a:t>Tasks:</a:t>
            </a:r>
          </a:p>
          <a:p>
            <a:pPr marL="806450" indent="-349250" algn="just">
              <a:buClr>
                <a:srgbClr val="E57200"/>
              </a:buClr>
              <a:buFont typeface="Wingdings" pitchFamily="2" charset="2"/>
              <a:buChar char="Ø"/>
              <a:defRPr/>
            </a:pPr>
            <a:r>
              <a:rPr lang="en-US" sz="1700" dirty="0"/>
              <a:t>Inspecting of the distribution of medicinal products and narcotic drugs and psychotropic drugs intended for human use (including precursors);</a:t>
            </a:r>
          </a:p>
          <a:p>
            <a:pPr marL="806450" indent="-349250" algn="just">
              <a:buClr>
                <a:srgbClr val="E57200"/>
              </a:buClr>
              <a:buFont typeface="Wingdings" pitchFamily="2" charset="2"/>
              <a:buChar char="Ø"/>
              <a:defRPr/>
            </a:pPr>
            <a:r>
              <a:rPr lang="en-US" sz="1700" dirty="0"/>
              <a:t>Monitoring advertising and commercial practice of medicinal products.</a:t>
            </a:r>
          </a:p>
          <a:p>
            <a:pPr marL="914400" indent="-457200" algn="just">
              <a:buFont typeface="Arial" charset="0"/>
              <a:buNone/>
              <a:defRPr/>
            </a:pPr>
            <a:r>
              <a:rPr lang="en-US" sz="1700" b="1" dirty="0">
                <a:solidFill>
                  <a:schemeClr val="accent6">
                    <a:lumMod val="75000"/>
                  </a:schemeClr>
                </a:solidFill>
              </a:rPr>
              <a:t>Human resources:</a:t>
            </a:r>
          </a:p>
          <a:p>
            <a:pPr marL="447675" indent="9525" algn="just">
              <a:buFont typeface="Arial" charset="0"/>
              <a:buNone/>
              <a:defRPr/>
            </a:pPr>
            <a:r>
              <a:rPr lang="en-US" sz="1700" dirty="0"/>
              <a:t>Drug Control Division, Commercial Practice Division.</a:t>
            </a:r>
          </a:p>
          <a:p>
            <a:pPr marL="914400" indent="-457200" algn="just">
              <a:buFont typeface="Arial" charset="0"/>
              <a:buNone/>
              <a:defRPr/>
            </a:pPr>
            <a:endParaRPr lang="lv-LV" sz="1700" dirty="0"/>
          </a:p>
          <a:p>
            <a:pPr marL="914400" algn="just">
              <a:buFont typeface="Arial" charset="0"/>
              <a:buNone/>
              <a:defRPr/>
            </a:pPr>
            <a:endParaRPr lang="en-US" dirty="0"/>
          </a:p>
        </p:txBody>
      </p:sp>
      <p:sp>
        <p:nvSpPr>
          <p:cNvPr id="33795" name="Slide Number Placeholder 5"/>
          <p:cNvSpPr>
            <a:spLocks noGrp="1"/>
          </p:cNvSpPr>
          <p:nvPr>
            <p:ph type="sldNum" sz="quarter" idx="13"/>
          </p:nvPr>
        </p:nvSpPr>
        <p:spPr bwMode="auto">
          <a:xfrm>
            <a:off x="8342313" y="6324600"/>
            <a:ext cx="496887" cy="304800"/>
          </a:xfrm>
          <a:noFill/>
          <a:ln>
            <a:miter lim="800000"/>
            <a:headEnd/>
            <a:tailEnd/>
          </a:ln>
        </p:spPr>
        <p:txBody>
          <a:bodyPr/>
          <a:lstStyle/>
          <a:p>
            <a:pPr algn="l"/>
            <a:fld id="{65D66F09-4986-4484-B6B2-2952E328B7DC}" type="slidenum">
              <a:rPr lang="en-US" altLang="en-US" smtClean="0">
                <a:cs typeface="Arial" pitchFamily="34" charset="0"/>
              </a:rPr>
              <a:pPr algn="l"/>
              <a:t>23</a:t>
            </a:fld>
            <a:endParaRPr lang="en-US" altLang="en-US">
              <a:cs typeface="Arial" pitchFamily="34" charset="0"/>
            </a:endParaRPr>
          </a:p>
        </p:txBody>
      </p:sp>
      <p:graphicFrame>
        <p:nvGraphicFramePr>
          <p:cNvPr id="7" name="Content Placeholder 6"/>
          <p:cNvGraphicFramePr>
            <a:graphicFrameLocks/>
          </p:cNvGraphicFramePr>
          <p:nvPr/>
        </p:nvGraphicFramePr>
        <p:xfrm>
          <a:off x="212437" y="1431636"/>
          <a:ext cx="1607128" cy="4535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03413" y="304800"/>
            <a:ext cx="6783387" cy="747713"/>
          </a:xfrm>
        </p:spPr>
        <p:txBody>
          <a:bodyPr/>
          <a:lstStyle/>
          <a:p>
            <a:pPr algn="ctr">
              <a:defRPr/>
            </a:pPr>
            <a:r>
              <a:rPr lang="lv-LV" altLang="en-US" sz="2000" dirty="0" err="1">
                <a:solidFill>
                  <a:schemeClr val="accent6">
                    <a:lumMod val="75000"/>
                  </a:schemeClr>
                </a:solidFill>
              </a:rPr>
              <a:t>Health</a:t>
            </a:r>
            <a:r>
              <a:rPr lang="lv-LV" altLang="en-US" sz="2000" dirty="0">
                <a:solidFill>
                  <a:schemeClr val="accent6">
                    <a:lumMod val="75000"/>
                  </a:schemeClr>
                </a:solidFill>
              </a:rPr>
              <a:t> </a:t>
            </a:r>
            <a:r>
              <a:rPr lang="lv-LV" altLang="en-US" sz="2000" dirty="0" err="1">
                <a:solidFill>
                  <a:schemeClr val="accent6">
                    <a:lumMod val="75000"/>
                  </a:schemeClr>
                </a:solidFill>
              </a:rPr>
              <a:t>Inspectorate’s</a:t>
            </a:r>
            <a:r>
              <a:rPr lang="lv-LV" altLang="en-US" sz="2000" dirty="0">
                <a:solidFill>
                  <a:schemeClr val="accent6">
                    <a:lumMod val="75000"/>
                  </a:schemeClr>
                </a:solidFill>
              </a:rPr>
              <a:t> </a:t>
            </a:r>
            <a:r>
              <a:rPr lang="lv-LV" altLang="en-US" sz="2000" dirty="0" err="1">
                <a:solidFill>
                  <a:schemeClr val="accent6">
                    <a:lumMod val="75000"/>
                  </a:schemeClr>
                </a:solidFill>
              </a:rPr>
              <a:t>work</a:t>
            </a:r>
            <a:r>
              <a:rPr lang="lv-LV" altLang="en-US" sz="2000" dirty="0">
                <a:solidFill>
                  <a:schemeClr val="accent6">
                    <a:lumMod val="75000"/>
                  </a:schemeClr>
                </a:solidFill>
              </a:rPr>
              <a:t> </a:t>
            </a:r>
            <a:r>
              <a:rPr lang="lv-LV" altLang="en-US" sz="2000" dirty="0" err="1">
                <a:solidFill>
                  <a:schemeClr val="accent6">
                    <a:lumMod val="75000"/>
                  </a:schemeClr>
                </a:solidFill>
              </a:rPr>
              <a:t>plan</a:t>
            </a:r>
            <a:r>
              <a:rPr lang="lv-LV" altLang="en-US" sz="2000" dirty="0">
                <a:solidFill>
                  <a:schemeClr val="accent6">
                    <a:lumMod val="75000"/>
                  </a:schemeClr>
                </a:solidFill>
              </a:rPr>
              <a:t> </a:t>
            </a:r>
            <a:r>
              <a:rPr lang="lv-LV" altLang="en-US" sz="2000" dirty="0" err="1">
                <a:solidFill>
                  <a:schemeClr val="accent6">
                    <a:lumMod val="75000"/>
                  </a:schemeClr>
                </a:solidFill>
              </a:rPr>
              <a:t>for</a:t>
            </a:r>
            <a:r>
              <a:rPr lang="lv-LV" altLang="en-US" sz="2000" dirty="0">
                <a:solidFill>
                  <a:schemeClr val="accent6">
                    <a:lumMod val="75000"/>
                  </a:schemeClr>
                </a:solidFill>
              </a:rPr>
              <a:t> 2019</a:t>
            </a:r>
            <a:endParaRPr lang="en-US" altLang="en-US" sz="2000" dirty="0">
              <a:solidFill>
                <a:schemeClr val="accent6">
                  <a:lumMod val="75000"/>
                </a:schemeClr>
              </a:solidFill>
            </a:endParaRPr>
          </a:p>
        </p:txBody>
      </p:sp>
      <p:sp>
        <p:nvSpPr>
          <p:cNvPr id="34819" name="Slide Number Placeholder 4"/>
          <p:cNvSpPr>
            <a:spLocks noGrp="1"/>
          </p:cNvSpPr>
          <p:nvPr>
            <p:ph type="sldNum" sz="quarter" idx="13"/>
          </p:nvPr>
        </p:nvSpPr>
        <p:spPr bwMode="auto">
          <a:xfrm>
            <a:off x="8393113" y="6324600"/>
            <a:ext cx="446087" cy="304800"/>
          </a:xfrm>
          <a:noFill/>
          <a:ln>
            <a:miter lim="800000"/>
            <a:headEnd/>
            <a:tailEnd/>
          </a:ln>
        </p:spPr>
        <p:txBody>
          <a:bodyPr/>
          <a:lstStyle/>
          <a:p>
            <a:pPr algn="l"/>
            <a:fld id="{12C7324E-6927-4073-90C0-FB8BA68BCA08}" type="slidenum">
              <a:rPr lang="en-US" altLang="en-US" smtClean="0">
                <a:cs typeface="Arial" pitchFamily="34" charset="0"/>
              </a:rPr>
              <a:pPr algn="l"/>
              <a:t>24</a:t>
            </a:fld>
            <a:endParaRPr lang="en-US" altLang="en-US">
              <a:cs typeface="Arial" pitchFamily="34" charset="0"/>
            </a:endParaRPr>
          </a:p>
        </p:txBody>
      </p:sp>
      <p:sp>
        <p:nvSpPr>
          <p:cNvPr id="21511" name="Rectangle 7"/>
          <p:cNvSpPr>
            <a:spLocks noChangeArrowheads="1"/>
          </p:cNvSpPr>
          <p:nvPr/>
        </p:nvSpPr>
        <p:spPr bwMode="auto">
          <a:xfrm>
            <a:off x="2079625" y="1431925"/>
            <a:ext cx="6607175" cy="5386090"/>
          </a:xfrm>
          <a:prstGeom prst="rect">
            <a:avLst/>
          </a:prstGeom>
          <a:noFill/>
          <a:ln w="9525">
            <a:noFill/>
            <a:miter lim="800000"/>
            <a:headEnd/>
            <a:tailEnd/>
          </a:ln>
        </p:spPr>
        <p:txBody>
          <a:bodyPr>
            <a:spAutoFit/>
          </a:bodyPr>
          <a:lstStyle/>
          <a:p>
            <a:pPr eaLnBrk="0" hangingPunct="0">
              <a:defRPr/>
            </a:pPr>
            <a:r>
              <a:rPr lang="en-US" altLang="en-US" sz="1400" b="1" dirty="0">
                <a:solidFill>
                  <a:schemeClr val="accent6">
                    <a:lumMod val="75000"/>
                  </a:schemeClr>
                </a:solidFill>
                <a:latin typeface="Verdana" pitchFamily="34" charset="0"/>
                <a:cs typeface="Arial" charset="0"/>
              </a:rPr>
              <a:t>Priorities:</a:t>
            </a:r>
          </a:p>
          <a:p>
            <a:pPr eaLnBrk="0" hangingPunct="0">
              <a:defRPr/>
            </a:pPr>
            <a:endParaRPr lang="en-US" altLang="en-US" sz="1400" b="1" dirty="0">
              <a:latin typeface="Verdana" pitchFamily="34" charset="0"/>
              <a:cs typeface="Arial" charset="0"/>
            </a:endParaRPr>
          </a:p>
          <a:p>
            <a:pPr marL="342900" indent="-342900" eaLnBrk="0" hangingPunct="0">
              <a:defRPr/>
            </a:pPr>
            <a:r>
              <a:rPr lang="en-US" altLang="en-US" sz="1400" b="1" dirty="0">
                <a:solidFill>
                  <a:schemeClr val="accent6">
                    <a:lumMod val="75000"/>
                  </a:schemeClr>
                </a:solidFill>
                <a:latin typeface="Verdana" pitchFamily="34" charset="0"/>
                <a:cs typeface="Arial" charset="0"/>
              </a:rPr>
              <a:t>1. To reduce the risk to the public of receiving low quality and counterfeit medicines:</a:t>
            </a:r>
          </a:p>
          <a:p>
            <a:pPr eaLnBrk="0" hangingPunct="0">
              <a:buClr>
                <a:srgbClr val="E57200"/>
              </a:buClr>
              <a:buFont typeface="Wingdings" pitchFamily="2" charset="2"/>
              <a:buChar char="Ø"/>
              <a:defRPr/>
            </a:pPr>
            <a:r>
              <a:rPr lang="en-US" altLang="en-US" sz="1400" dirty="0">
                <a:latin typeface="Verdana" pitchFamily="34" charset="0"/>
                <a:cs typeface="Arial" charset="0"/>
              </a:rPr>
              <a:t>activities related to the control of the safety features of the medicinal product packaging, which are effective from 9 February 2019 (verification);</a:t>
            </a:r>
          </a:p>
          <a:p>
            <a:pPr eaLnBrk="0" hangingPunct="0">
              <a:buClr>
                <a:srgbClr val="E57200"/>
              </a:buClr>
              <a:buFont typeface="Wingdings" pitchFamily="2" charset="2"/>
              <a:buChar char="Ø"/>
              <a:defRPr/>
            </a:pPr>
            <a:r>
              <a:rPr lang="en-US" altLang="en-US" sz="1400" dirty="0">
                <a:latin typeface="Verdana" pitchFamily="34" charset="0"/>
                <a:cs typeface="Arial" charset="0"/>
              </a:rPr>
              <a:t>laboratory testing of medicinal products;</a:t>
            </a:r>
          </a:p>
          <a:p>
            <a:pPr eaLnBrk="0" hangingPunct="0">
              <a:buClr>
                <a:srgbClr val="E57200"/>
              </a:buClr>
              <a:buFont typeface="Wingdings" pitchFamily="2" charset="2"/>
              <a:buChar char="Ø"/>
              <a:defRPr/>
            </a:pPr>
            <a:r>
              <a:rPr lang="en-US" altLang="en-US" sz="1400" dirty="0">
                <a:latin typeface="Verdana" pitchFamily="34" charset="0"/>
                <a:cs typeface="Arial" charset="0"/>
              </a:rPr>
              <a:t>examining RAPID ALERT reports;</a:t>
            </a:r>
          </a:p>
          <a:p>
            <a:pPr eaLnBrk="0" hangingPunct="0">
              <a:buClr>
                <a:srgbClr val="E57200"/>
              </a:buClr>
              <a:buFont typeface="Wingdings" pitchFamily="2" charset="2"/>
              <a:buChar char="Ø"/>
              <a:defRPr/>
            </a:pPr>
            <a:r>
              <a:rPr lang="en-US" altLang="en-US" sz="1400" dirty="0">
                <a:latin typeface="Verdana" pitchFamily="34" charset="0"/>
                <a:cs typeface="Arial" charset="0"/>
              </a:rPr>
              <a:t>recalling poor quality medicines and spread information to the public;</a:t>
            </a:r>
          </a:p>
          <a:p>
            <a:pPr eaLnBrk="0" hangingPunct="0">
              <a:defRPr/>
            </a:pPr>
            <a:endParaRPr lang="en-US" altLang="en-US" sz="1400" dirty="0">
              <a:solidFill>
                <a:schemeClr val="accent6">
                  <a:lumMod val="75000"/>
                </a:schemeClr>
              </a:solidFill>
              <a:latin typeface="Verdana" pitchFamily="34" charset="0"/>
              <a:cs typeface="Arial" charset="0"/>
            </a:endParaRPr>
          </a:p>
          <a:p>
            <a:pPr eaLnBrk="0" hangingPunct="0">
              <a:defRPr/>
            </a:pPr>
            <a:r>
              <a:rPr lang="en-US" altLang="en-US" sz="1400" b="1" dirty="0">
                <a:solidFill>
                  <a:schemeClr val="accent6">
                    <a:lumMod val="75000"/>
                  </a:schemeClr>
                </a:solidFill>
                <a:latin typeface="Verdana" pitchFamily="34" charset="0"/>
                <a:cs typeface="Arial" charset="0"/>
              </a:rPr>
              <a:t>2. Self-assessment questionnaires</a:t>
            </a:r>
            <a:r>
              <a:rPr lang="en-US" sz="1400" dirty="0">
                <a:cs typeface="Arial" charset="0"/>
              </a:rPr>
              <a:t> </a:t>
            </a:r>
            <a:r>
              <a:rPr lang="en-US" altLang="en-US" sz="1400" dirty="0">
                <a:latin typeface="Verdana" pitchFamily="34" charset="0"/>
                <a:cs typeface="Arial" charset="0"/>
              </a:rPr>
              <a:t>for pharmaceutical companies.</a:t>
            </a:r>
          </a:p>
          <a:p>
            <a:pPr eaLnBrk="0" hangingPunct="0">
              <a:defRPr/>
            </a:pPr>
            <a:endParaRPr lang="en-US" altLang="en-US" sz="1400" dirty="0">
              <a:solidFill>
                <a:schemeClr val="accent6">
                  <a:lumMod val="75000"/>
                </a:schemeClr>
              </a:solidFill>
              <a:latin typeface="Verdana" pitchFamily="34" charset="0"/>
              <a:cs typeface="Arial" charset="0"/>
            </a:endParaRPr>
          </a:p>
          <a:p>
            <a:pPr eaLnBrk="0" hangingPunct="0">
              <a:defRPr/>
            </a:pPr>
            <a:r>
              <a:rPr lang="en-US" altLang="en-US" sz="1400" b="1" dirty="0">
                <a:solidFill>
                  <a:schemeClr val="accent6">
                    <a:lumMod val="75000"/>
                  </a:schemeClr>
                </a:solidFill>
                <a:latin typeface="Verdana" pitchFamily="34" charset="0"/>
                <a:cs typeface="Arial" charset="0"/>
              </a:rPr>
              <a:t>3. Monitoring of the </a:t>
            </a:r>
            <a:r>
              <a:rPr lang="en-US" altLang="en-US" sz="1400" b="1" dirty="0" err="1">
                <a:solidFill>
                  <a:schemeClr val="accent6">
                    <a:lumMod val="75000"/>
                  </a:schemeClr>
                </a:solidFill>
                <a:latin typeface="Verdana" pitchFamily="34" charset="0"/>
                <a:cs typeface="Arial" charset="0"/>
              </a:rPr>
              <a:t>distributin</a:t>
            </a:r>
            <a:r>
              <a:rPr lang="en-US" altLang="en-US" sz="1400" b="1" dirty="0">
                <a:solidFill>
                  <a:schemeClr val="accent6">
                    <a:lumMod val="75000"/>
                  </a:schemeClr>
                </a:solidFill>
                <a:latin typeface="Verdana" pitchFamily="34" charset="0"/>
                <a:cs typeface="Arial" charset="0"/>
              </a:rPr>
              <a:t> of narcotic drugs and psychotropic medicinal products</a:t>
            </a:r>
            <a:endParaRPr lang="en-US" altLang="en-US" sz="1400" dirty="0">
              <a:latin typeface="Verdana" pitchFamily="34" charset="0"/>
              <a:cs typeface="Arial" charset="0"/>
            </a:endParaRPr>
          </a:p>
          <a:p>
            <a:pPr eaLnBrk="0" hangingPunct="0">
              <a:defRPr/>
            </a:pPr>
            <a:endParaRPr lang="en-US" altLang="en-US" sz="1400" b="1" dirty="0">
              <a:latin typeface="Verdana" pitchFamily="34" charset="0"/>
              <a:cs typeface="Arial" charset="0"/>
            </a:endParaRPr>
          </a:p>
          <a:p>
            <a:pPr eaLnBrk="0" hangingPunct="0">
              <a:defRPr/>
            </a:pPr>
            <a:r>
              <a:rPr lang="en-US" altLang="en-US" sz="1400" b="1" dirty="0">
                <a:solidFill>
                  <a:schemeClr val="accent6">
                    <a:lumMod val="75000"/>
                  </a:schemeClr>
                </a:solidFill>
                <a:latin typeface="Verdana" pitchFamily="34" charset="0"/>
                <a:cs typeface="Arial" charset="0"/>
              </a:rPr>
              <a:t>4. Elimination of potential harm to consumers who make decision based on advertising and commercial practices</a:t>
            </a:r>
          </a:p>
          <a:p>
            <a:pPr eaLnBrk="0" hangingPunct="0">
              <a:defRPr/>
            </a:pPr>
            <a:endParaRPr lang="en-US" altLang="en-US" sz="1400" b="1" dirty="0">
              <a:solidFill>
                <a:schemeClr val="accent6">
                  <a:lumMod val="75000"/>
                </a:schemeClr>
              </a:solidFill>
              <a:latin typeface="Verdana" pitchFamily="34" charset="0"/>
              <a:cs typeface="Arial" charset="0"/>
            </a:endParaRPr>
          </a:p>
          <a:p>
            <a:pPr eaLnBrk="0" hangingPunct="0">
              <a:defRPr/>
            </a:pPr>
            <a:r>
              <a:rPr lang="en-US" altLang="en-US" sz="1400" b="1" dirty="0">
                <a:solidFill>
                  <a:schemeClr val="accent6">
                    <a:lumMod val="75000"/>
                  </a:schemeClr>
                </a:solidFill>
                <a:latin typeface="Verdana" pitchFamily="34" charset="0"/>
                <a:cs typeface="Arial" charset="0"/>
              </a:rPr>
              <a:t>5. Cooperation with the State Agency of Medicines:</a:t>
            </a:r>
            <a:r>
              <a:rPr lang="en-US" sz="1400" dirty="0">
                <a:cs typeface="Arial" charset="0"/>
              </a:rPr>
              <a:t> </a:t>
            </a:r>
            <a:r>
              <a:rPr lang="en-US" altLang="en-US" sz="1400" dirty="0">
                <a:latin typeface="Verdana" pitchFamily="34" charset="0"/>
                <a:cs typeface="Arial" charset="0"/>
              </a:rPr>
              <a:t>exchange of information regarding results carried out in inspections, verification system.</a:t>
            </a:r>
          </a:p>
          <a:p>
            <a:pPr eaLnBrk="0" hangingPunct="0">
              <a:defRPr/>
            </a:pPr>
            <a:endParaRPr lang="lv-LV" altLang="en-US" sz="1200" b="1" dirty="0">
              <a:latin typeface="Verdana" pitchFamily="34" charset="0"/>
              <a:cs typeface="Arial" charset="0"/>
            </a:endParaRPr>
          </a:p>
          <a:p>
            <a:pPr eaLnBrk="0" hangingPunct="0">
              <a:defRPr/>
            </a:pPr>
            <a:endParaRPr lang="lv-LV" altLang="en-US" sz="1200" b="1" dirty="0">
              <a:latin typeface="Verdana" pitchFamily="34" charset="0"/>
              <a:cs typeface="Arial" charset="0"/>
            </a:endParaRPr>
          </a:p>
          <a:p>
            <a:pPr eaLnBrk="0" hangingPunct="0">
              <a:defRPr/>
            </a:pPr>
            <a:endParaRPr lang="lv-LV" altLang="en-US" sz="1200" dirty="0">
              <a:latin typeface="Verdana" pitchFamily="34" charset="0"/>
              <a:cs typeface="Arial" charset="0"/>
            </a:endParaRPr>
          </a:p>
        </p:txBody>
      </p:sp>
      <p:graphicFrame>
        <p:nvGraphicFramePr>
          <p:cNvPr id="8" name="Content Placeholder 6"/>
          <p:cNvGraphicFramePr>
            <a:graphicFrameLocks/>
          </p:cNvGraphicFramePr>
          <p:nvPr/>
        </p:nvGraphicFramePr>
        <p:xfrm>
          <a:off x="212437" y="1431636"/>
          <a:ext cx="1607128" cy="4535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267" y="381000"/>
            <a:ext cx="6570133" cy="1036642"/>
          </a:xfrm>
        </p:spPr>
        <p:txBody>
          <a:bodyPr>
            <a:normAutofit/>
          </a:bodyPr>
          <a:lstStyle/>
          <a:p>
            <a:pPr algn="ctr"/>
            <a:br>
              <a:rPr lang="en-US" dirty="0">
                <a:solidFill>
                  <a:schemeClr val="accent6">
                    <a:lumMod val="75000"/>
                  </a:schemeClr>
                </a:solidFill>
              </a:rPr>
            </a:br>
            <a:endParaRPr lang="en-US" dirty="0">
              <a:solidFill>
                <a:schemeClr val="accent6">
                  <a:lumMod val="75000"/>
                </a:schemeClr>
              </a:solidFill>
            </a:endParaRPr>
          </a:p>
        </p:txBody>
      </p:sp>
      <p:sp>
        <p:nvSpPr>
          <p:cNvPr id="3" name="Content Placeholder 2"/>
          <p:cNvSpPr>
            <a:spLocks noGrp="1"/>
          </p:cNvSpPr>
          <p:nvPr>
            <p:ph idx="1"/>
          </p:nvPr>
        </p:nvSpPr>
        <p:spPr>
          <a:xfrm>
            <a:off x="2198254" y="1246094"/>
            <a:ext cx="6640946" cy="4880080"/>
          </a:xfrm>
        </p:spPr>
        <p:txBody>
          <a:bodyPr>
            <a:normAutofit fontScale="77500" lnSpcReduction="20000"/>
          </a:bodyPr>
          <a:lstStyle/>
          <a:p>
            <a:pPr algn="just"/>
            <a:r>
              <a:rPr lang="en-US" sz="1900" b="1" dirty="0">
                <a:solidFill>
                  <a:schemeClr val="accent6">
                    <a:lumMod val="75000"/>
                  </a:schemeClr>
                </a:solidFill>
              </a:rPr>
              <a:t>Activity goal:</a:t>
            </a:r>
          </a:p>
          <a:p>
            <a:pPr algn="just"/>
            <a:r>
              <a:rPr lang="lv-LV" sz="1900" b="1" dirty="0">
                <a:solidFill>
                  <a:schemeClr val="accent6">
                    <a:lumMod val="75000"/>
                  </a:schemeClr>
                </a:solidFill>
              </a:rPr>
              <a:t> </a:t>
            </a:r>
          </a:p>
          <a:p>
            <a:pPr algn="just"/>
            <a:r>
              <a:rPr lang="en-US" sz="1900" dirty="0"/>
              <a:t>To promote provision of the services which are safe and harmless for consumer, by implementing a national supervision of high risk objects based on the risk-assessment approach, and to promote the awareness and education both for providers of services and population on issues concerning public health and hygiene.</a:t>
            </a:r>
          </a:p>
          <a:p>
            <a:pPr marL="457200" algn="just"/>
            <a:endParaRPr lang="en-US" sz="1900" dirty="0"/>
          </a:p>
          <a:p>
            <a:pPr algn="just"/>
            <a:r>
              <a:rPr lang="en-US" sz="1900" b="1" dirty="0">
                <a:solidFill>
                  <a:schemeClr val="accent6">
                    <a:lumMod val="75000"/>
                  </a:schemeClr>
                </a:solidFill>
              </a:rPr>
              <a:t>Tasks:</a:t>
            </a:r>
          </a:p>
          <a:p>
            <a:pPr marL="720000" indent="-457200" algn="just">
              <a:buClr>
                <a:srgbClr val="E57200"/>
              </a:buClr>
              <a:buFont typeface="Wingdings" pitchFamily="2" charset="2"/>
              <a:buChar char="Ø"/>
            </a:pPr>
            <a:r>
              <a:rPr lang="en-US" sz="1900" dirty="0"/>
              <a:t>Surveillance of high risk objects</a:t>
            </a:r>
            <a:r>
              <a:rPr lang="en-US" sz="1900" b="1" dirty="0"/>
              <a:t>*</a:t>
            </a:r>
            <a:r>
              <a:rPr lang="en-US" sz="1900" dirty="0"/>
              <a:t>.</a:t>
            </a:r>
          </a:p>
          <a:p>
            <a:pPr marL="720000" indent="-457200" algn="just">
              <a:buClr>
                <a:srgbClr val="E57200"/>
              </a:buClr>
              <a:buFont typeface="Wingdings" pitchFamily="2" charset="2"/>
              <a:buChar char="Ø"/>
            </a:pPr>
            <a:r>
              <a:rPr lang="en-US" sz="1900" dirty="0"/>
              <a:t>Educational work dedicated to public by publishing information on the Inspectorate's website about the hygiene requirements and safety of services, thus improving consumer knowledge.</a:t>
            </a:r>
          </a:p>
          <a:p>
            <a:pPr marL="720000" indent="-457200" algn="just">
              <a:buClr>
                <a:srgbClr val="E57200"/>
              </a:buClr>
              <a:buFont typeface="Wingdings" pitchFamily="2" charset="2"/>
              <a:buChar char="Ø"/>
            </a:pPr>
            <a:r>
              <a:rPr lang="en-US" sz="1900" dirty="0"/>
              <a:t>Answers to the questions of individuals and service providers.</a:t>
            </a:r>
          </a:p>
          <a:p>
            <a:pPr marL="914400" indent="-457200" algn="just">
              <a:buFont typeface="+mj-lt"/>
              <a:buAutoNum type="arabicPeriod"/>
            </a:pPr>
            <a:endParaRPr lang="en-US" sz="1900" dirty="0"/>
          </a:p>
          <a:p>
            <a:pPr indent="-457200" algn="just"/>
            <a:r>
              <a:rPr lang="en-US" sz="1900" b="1" dirty="0">
                <a:solidFill>
                  <a:schemeClr val="accent6">
                    <a:lumMod val="75000"/>
                  </a:schemeClr>
                </a:solidFill>
              </a:rPr>
              <a:t>Human resources: </a:t>
            </a:r>
            <a:r>
              <a:rPr lang="en-US" sz="1900" dirty="0"/>
              <a:t>Environmental Health Division, Public Health Control division, public health inspectors at regional divisions.</a:t>
            </a:r>
          </a:p>
          <a:p>
            <a:pPr marL="914400" indent="-457200" algn="just"/>
            <a:r>
              <a:rPr lang="en-US" sz="1400" dirty="0"/>
              <a:t> </a:t>
            </a:r>
            <a:endParaRPr lang="lv-LV" sz="1400" dirty="0"/>
          </a:p>
          <a:p>
            <a:pPr marL="914400" indent="-457200" algn="just"/>
            <a:endParaRPr lang="en-US" sz="1400" dirty="0"/>
          </a:p>
          <a:p>
            <a:pPr algn="just"/>
            <a:r>
              <a:rPr lang="lv-LV" sz="2100" b="1" dirty="0"/>
              <a:t>*</a:t>
            </a:r>
            <a:r>
              <a:rPr lang="lv-LV" sz="1500" dirty="0"/>
              <a:t> </a:t>
            </a:r>
            <a:r>
              <a:rPr lang="en-US" sz="1500" dirty="0"/>
              <a:t>Institutions of children's education, </a:t>
            </a:r>
            <a:r>
              <a:rPr lang="en-US" sz="1500" dirty="0" err="1"/>
              <a:t>kindergardens</a:t>
            </a:r>
            <a:r>
              <a:rPr lang="en-US" sz="1500" dirty="0"/>
              <a:t>, </a:t>
            </a:r>
            <a:r>
              <a:rPr lang="en-US" sz="1500" dirty="0" err="1"/>
              <a:t>childrens</a:t>
            </a:r>
            <a:r>
              <a:rPr lang="en-US" sz="1500" dirty="0"/>
              <a:t> camps, social care institutions, hotels, hostels, beauty salons, tattoo and piercing salons, sports clubs, swimming pools, bath-houses, spa.</a:t>
            </a:r>
          </a:p>
        </p:txBody>
      </p:sp>
      <p:sp>
        <p:nvSpPr>
          <p:cNvPr id="6" name="Slide Number Placeholder 5"/>
          <p:cNvSpPr>
            <a:spLocks noGrp="1"/>
          </p:cNvSpPr>
          <p:nvPr>
            <p:ph type="sldNum" sz="quarter" idx="13"/>
          </p:nvPr>
        </p:nvSpPr>
        <p:spPr/>
        <p:txBody>
          <a:bodyPr/>
          <a:lstStyle/>
          <a:p>
            <a:pPr>
              <a:defRPr/>
            </a:pPr>
            <a:fld id="{3198EBBB-A10C-4CD4-ACF7-B6FE7CDB4900}" type="slidenum">
              <a:rPr lang="en-US" altLang="en-US" smtClean="0"/>
              <a:pPr>
                <a:defRPr/>
              </a:pPr>
              <a:t>25</a:t>
            </a:fld>
            <a:endParaRPr lang="en-US" altLang="en-US" dirty="0"/>
          </a:p>
        </p:txBody>
      </p:sp>
      <p:graphicFrame>
        <p:nvGraphicFramePr>
          <p:cNvPr id="7" name="Content Placeholder 6"/>
          <p:cNvGraphicFramePr>
            <a:graphicFrameLocks/>
          </p:cNvGraphicFramePr>
          <p:nvPr/>
        </p:nvGraphicFramePr>
        <p:xfrm>
          <a:off x="323274" y="1417642"/>
          <a:ext cx="1640993" cy="4590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03413" y="304800"/>
            <a:ext cx="6783387" cy="747713"/>
          </a:xfrm>
        </p:spPr>
        <p:txBody>
          <a:bodyPr>
            <a:normAutofit/>
          </a:bodyPr>
          <a:lstStyle/>
          <a:p>
            <a:pPr algn="ctr"/>
            <a:r>
              <a:rPr lang="en-US" altLang="en-US" sz="2000" dirty="0">
                <a:solidFill>
                  <a:schemeClr val="accent6">
                    <a:lumMod val="75000"/>
                  </a:schemeClr>
                </a:solidFill>
              </a:rPr>
              <a:t>Health Inspectorate's work plan 2019</a:t>
            </a:r>
          </a:p>
        </p:txBody>
      </p:sp>
      <p:sp>
        <p:nvSpPr>
          <p:cNvPr id="22533" name="Slide Number Placeholder 4"/>
          <p:cNvSpPr>
            <a:spLocks noGrp="1"/>
          </p:cNvSpPr>
          <p:nvPr>
            <p:ph type="sldNum" sz="quarter" idx="13"/>
          </p:nvPr>
        </p:nvSpPr>
        <p:spPr bwMode="auto">
          <a:noFill/>
          <a:ln>
            <a:miter lim="800000"/>
            <a:headEnd/>
            <a:tailEnd/>
          </a:ln>
        </p:spPr>
        <p:txBody>
          <a:bodyPr/>
          <a:lstStyle/>
          <a:p>
            <a:fld id="{95C00FF2-BE88-4018-AC5A-28DE733508A1}" type="slidenum">
              <a:rPr lang="en-US" altLang="en-US" smtClean="0">
                <a:cs typeface="Arial" pitchFamily="34" charset="0"/>
              </a:rPr>
              <a:pPr/>
              <a:t>26</a:t>
            </a:fld>
            <a:endParaRPr lang="en-US" altLang="en-US" dirty="0">
              <a:cs typeface="Arial" pitchFamily="34" charset="0"/>
            </a:endParaRPr>
          </a:p>
        </p:txBody>
      </p:sp>
      <p:sp>
        <p:nvSpPr>
          <p:cNvPr id="22535" name="Rectangle 7"/>
          <p:cNvSpPr>
            <a:spLocks noChangeArrowheads="1"/>
          </p:cNvSpPr>
          <p:nvPr/>
        </p:nvSpPr>
        <p:spPr bwMode="auto">
          <a:xfrm>
            <a:off x="2079625" y="1258888"/>
            <a:ext cx="6607175" cy="784225"/>
          </a:xfrm>
          <a:prstGeom prst="rect">
            <a:avLst/>
          </a:prstGeom>
          <a:noFill/>
          <a:ln w="9525">
            <a:noFill/>
            <a:miter lim="800000"/>
            <a:headEnd/>
            <a:tailEnd/>
          </a:ln>
        </p:spPr>
        <p:txBody>
          <a:bodyPr>
            <a:spAutoFit/>
          </a:bodyPr>
          <a:lstStyle/>
          <a:p>
            <a:r>
              <a:rPr lang="lv-LV" altLang="en-US" sz="1400" b="1" dirty="0">
                <a:latin typeface="Verdana" pitchFamily="34" charset="0"/>
              </a:rPr>
              <a:t> </a:t>
            </a:r>
          </a:p>
          <a:p>
            <a:endParaRPr lang="lv-LV" altLang="en-US" sz="1400" b="1" dirty="0">
              <a:latin typeface="Verdana" pitchFamily="34" charset="0"/>
            </a:endParaRPr>
          </a:p>
          <a:p>
            <a:endParaRPr lang="lv-LV" altLang="en-US" dirty="0">
              <a:latin typeface="Verdana" pitchFamily="34" charset="0"/>
            </a:endParaRPr>
          </a:p>
        </p:txBody>
      </p:sp>
      <p:sp>
        <p:nvSpPr>
          <p:cNvPr id="22536" name="Rectangle 7"/>
          <p:cNvSpPr>
            <a:spLocks noChangeArrowheads="1"/>
          </p:cNvSpPr>
          <p:nvPr/>
        </p:nvSpPr>
        <p:spPr bwMode="auto">
          <a:xfrm>
            <a:off x="2286000" y="1417642"/>
            <a:ext cx="6064250" cy="4770537"/>
          </a:xfrm>
          <a:prstGeom prst="rect">
            <a:avLst/>
          </a:prstGeom>
          <a:noFill/>
          <a:ln w="9525">
            <a:noFill/>
            <a:miter lim="800000"/>
            <a:headEnd/>
            <a:tailEnd/>
          </a:ln>
        </p:spPr>
        <p:txBody>
          <a:bodyPr wrap="square">
            <a:spAutoFit/>
          </a:bodyPr>
          <a:lstStyle/>
          <a:p>
            <a:r>
              <a:rPr lang="lv-LV" altLang="en-US" sz="1600" b="1" dirty="0">
                <a:solidFill>
                  <a:srgbClr val="E57200"/>
                </a:solidFill>
                <a:latin typeface="Verdana" pitchFamily="34" charset="0"/>
              </a:rPr>
              <a:t>I. </a:t>
            </a:r>
            <a:r>
              <a:rPr lang="en-US" altLang="en-US" sz="1600" b="1" dirty="0">
                <a:solidFill>
                  <a:srgbClr val="E57200"/>
                </a:solidFill>
                <a:latin typeface="Verdana" pitchFamily="34" charset="0"/>
              </a:rPr>
              <a:t>Supervision based on risk assessment:</a:t>
            </a:r>
            <a:endParaRPr lang="en-US" altLang="en-US" sz="1600" dirty="0">
              <a:solidFill>
                <a:srgbClr val="E57200"/>
              </a:solidFill>
            </a:endParaRPr>
          </a:p>
          <a:p>
            <a:pPr>
              <a:buClr>
                <a:srgbClr val="E57200"/>
              </a:buClr>
              <a:buFont typeface="Wingdings" pitchFamily="2" charset="2"/>
              <a:buChar char="Ø"/>
            </a:pPr>
            <a:r>
              <a:rPr lang="en-US" altLang="en-US" sz="1600" dirty="0">
                <a:latin typeface="Verdana" pitchFamily="34" charset="0"/>
              </a:rPr>
              <a:t> controls in enterprises providing beauty services with high risk of infection (cosmetic injections, micropigmentation, tattoo, piercing);</a:t>
            </a:r>
          </a:p>
          <a:p>
            <a:pPr>
              <a:buClr>
                <a:srgbClr val="E57200"/>
              </a:buClr>
              <a:buFont typeface="Wingdings" pitchFamily="2" charset="2"/>
              <a:buChar char="Ø"/>
            </a:pPr>
            <a:r>
              <a:rPr lang="en-US" altLang="en-US" sz="1600" dirty="0">
                <a:latin typeface="Verdana" pitchFamily="34" charset="0"/>
              </a:rPr>
              <a:t> control of fulfillment of qualification requirements for beauty care providers; </a:t>
            </a:r>
          </a:p>
          <a:p>
            <a:pPr>
              <a:buClr>
                <a:srgbClr val="E57200"/>
              </a:buClr>
              <a:buFont typeface="Wingdings" pitchFamily="2" charset="2"/>
              <a:buChar char="Ø"/>
            </a:pPr>
            <a:r>
              <a:rPr lang="en-US" altLang="en-US" sz="1600" dirty="0">
                <a:latin typeface="Verdana" pitchFamily="34" charset="0"/>
              </a:rPr>
              <a:t> popularization of guidelines for beauty services’ equipment and tool decontamination.</a:t>
            </a:r>
          </a:p>
          <a:p>
            <a:pPr>
              <a:buFontTx/>
              <a:buChar char="-"/>
            </a:pPr>
            <a:endParaRPr lang="en-US" altLang="en-US" sz="1600" dirty="0">
              <a:latin typeface="Verdana" pitchFamily="34" charset="0"/>
            </a:endParaRPr>
          </a:p>
          <a:p>
            <a:r>
              <a:rPr lang="en-US" altLang="en-US" sz="1600" b="1" dirty="0">
                <a:solidFill>
                  <a:srgbClr val="E57200"/>
                </a:solidFill>
                <a:latin typeface="Verdana" pitchFamily="34" charset="0"/>
              </a:rPr>
              <a:t>II. Integrated surveillance in social care institutions and beauty care enterprises</a:t>
            </a:r>
            <a:r>
              <a:rPr lang="en-US" altLang="en-US" sz="1600" b="1" dirty="0">
                <a:solidFill>
                  <a:schemeClr val="accent6"/>
                </a:solidFill>
                <a:latin typeface="Verdana" pitchFamily="34" charset="0"/>
              </a:rPr>
              <a:t> </a:t>
            </a:r>
            <a:r>
              <a:rPr lang="en-US" altLang="en-US" sz="1600" dirty="0">
                <a:latin typeface="Verdana" pitchFamily="34" charset="0"/>
              </a:rPr>
              <a:t>(together with Activity for Direction No 1)</a:t>
            </a:r>
          </a:p>
          <a:p>
            <a:endParaRPr lang="en-US" altLang="en-US" sz="1600" dirty="0">
              <a:latin typeface="Verdana" pitchFamily="34" charset="0"/>
            </a:endParaRPr>
          </a:p>
          <a:p>
            <a:r>
              <a:rPr lang="en-US" altLang="en-US" sz="1600" b="1" dirty="0">
                <a:solidFill>
                  <a:srgbClr val="E57200"/>
                </a:solidFill>
                <a:latin typeface="Verdana" pitchFamily="34" charset="0"/>
              </a:rPr>
              <a:t>III. </a:t>
            </a:r>
            <a:r>
              <a:rPr lang="en-US" sz="1600" b="1" dirty="0">
                <a:solidFill>
                  <a:srgbClr val="E57200"/>
                </a:solidFill>
                <a:latin typeface="Verdana" pitchFamily="34" charset="0"/>
                <a:ea typeface="Verdana" pitchFamily="34" charset="0"/>
                <a:cs typeface="Verdana" pitchFamily="34" charset="0"/>
              </a:rPr>
              <a:t>Self-assessment questionnaires</a:t>
            </a:r>
            <a:r>
              <a:rPr lang="en-US" altLang="en-US" sz="1600" b="1" dirty="0">
                <a:solidFill>
                  <a:srgbClr val="E57200"/>
                </a:solidFill>
                <a:latin typeface="Verdana" pitchFamily="34" charset="0"/>
              </a:rPr>
              <a:t>:</a:t>
            </a:r>
          </a:p>
          <a:p>
            <a:r>
              <a:rPr lang="en-US" altLang="en-US" sz="1600" dirty="0">
                <a:latin typeface="Verdana" pitchFamily="34" charset="0"/>
              </a:rPr>
              <a:t>introduction of the principle “Consultation at first” for high risk objects.</a:t>
            </a:r>
          </a:p>
          <a:p>
            <a:endParaRPr lang="en-US" altLang="en-US" sz="1600" dirty="0"/>
          </a:p>
          <a:p>
            <a:r>
              <a:rPr lang="en-US" altLang="en-US" sz="1600" b="1" dirty="0">
                <a:solidFill>
                  <a:srgbClr val="E57200"/>
                </a:solidFill>
                <a:latin typeface="Verdana" pitchFamily="34" charset="0"/>
              </a:rPr>
              <a:t>IV. Internal trainings and seminars.</a:t>
            </a:r>
          </a:p>
          <a:p>
            <a:endParaRPr lang="lv-LV" altLang="en-US" sz="1600" b="1" dirty="0">
              <a:latin typeface="Verdana" pitchFamily="34" charset="0"/>
            </a:endParaRPr>
          </a:p>
        </p:txBody>
      </p:sp>
      <p:graphicFrame>
        <p:nvGraphicFramePr>
          <p:cNvPr id="9" name="Content Placeholder 6"/>
          <p:cNvGraphicFramePr>
            <a:graphicFrameLocks/>
          </p:cNvGraphicFramePr>
          <p:nvPr/>
        </p:nvGraphicFramePr>
        <p:xfrm>
          <a:off x="323274" y="1417642"/>
          <a:ext cx="1640993" cy="4590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7418" y="1295400"/>
            <a:ext cx="6599382" cy="4830773"/>
          </a:xfrm>
        </p:spPr>
        <p:txBody>
          <a:bodyPr>
            <a:noAutofit/>
          </a:bodyPr>
          <a:lstStyle/>
          <a:p>
            <a:pPr algn="just"/>
            <a:r>
              <a:rPr lang="en-US" sz="1200" b="1" dirty="0">
                <a:solidFill>
                  <a:schemeClr val="accent6">
                    <a:lumMod val="75000"/>
                  </a:schemeClr>
                </a:solidFill>
              </a:rPr>
              <a:t>Activity goal:</a:t>
            </a:r>
            <a:endParaRPr lang="en-US" sz="1200" b="1" dirty="0"/>
          </a:p>
          <a:p>
            <a:pPr algn="just"/>
            <a:r>
              <a:rPr lang="en-US" sz="1200" dirty="0"/>
              <a:t>To promote a healthy and safe environment for living and working, and to raise public awareness of the health impact of environmental factors.</a:t>
            </a:r>
          </a:p>
          <a:p>
            <a:pPr algn="just"/>
            <a:endParaRPr lang="en-US" sz="1200" dirty="0"/>
          </a:p>
          <a:p>
            <a:pPr algn="just"/>
            <a:r>
              <a:rPr lang="en-US" sz="1200" b="1" dirty="0">
                <a:solidFill>
                  <a:schemeClr val="accent6">
                    <a:lumMod val="75000"/>
                  </a:schemeClr>
                </a:solidFill>
              </a:rPr>
              <a:t>Tasks:</a:t>
            </a:r>
          </a:p>
          <a:p>
            <a:pPr marL="720000" indent="-457200" algn="just">
              <a:buClr>
                <a:srgbClr val="E57200"/>
              </a:buClr>
              <a:buFont typeface="Wingdings" pitchFamily="2" charset="2"/>
              <a:buChar char="Ø"/>
            </a:pPr>
            <a:r>
              <a:rPr lang="en-US" sz="1200" dirty="0"/>
              <a:t>Monitoring of the quality of drinking water and bathing water in accordance with the requirements of EU directives;</a:t>
            </a:r>
          </a:p>
          <a:p>
            <a:pPr marL="720000" indent="-457200" algn="just">
              <a:buClr>
                <a:srgbClr val="E57200"/>
              </a:buClr>
              <a:buFont typeface="Wingdings" pitchFamily="2" charset="2"/>
              <a:buChar char="Ø"/>
            </a:pPr>
            <a:r>
              <a:rPr lang="en-US" sz="1200" dirty="0"/>
              <a:t>Control for the compliance with the requirements of the regulatory legal acts in relation to water supply systems and bathing sites;</a:t>
            </a:r>
          </a:p>
          <a:p>
            <a:pPr marL="720000" indent="-457200" algn="just">
              <a:buClr>
                <a:srgbClr val="E57200"/>
              </a:buClr>
              <a:buFont typeface="Wingdings" pitchFamily="2" charset="2"/>
              <a:buChar char="Ø"/>
            </a:pPr>
            <a:r>
              <a:rPr lang="en-US" sz="1200" dirty="0"/>
              <a:t>Reports on the quality of drinking and bathing water;</a:t>
            </a:r>
          </a:p>
          <a:p>
            <a:pPr marL="720000" indent="-457200" algn="just">
              <a:buClr>
                <a:srgbClr val="E57200"/>
              </a:buClr>
              <a:buFont typeface="Wingdings" pitchFamily="2" charset="2"/>
              <a:buChar char="Ø"/>
            </a:pPr>
            <a:r>
              <a:rPr lang="en-US" sz="1200" dirty="0"/>
              <a:t>Maintenance of bathing water profiles;</a:t>
            </a:r>
          </a:p>
          <a:p>
            <a:pPr marL="720000" indent="-457200" algn="just">
              <a:buClr>
                <a:srgbClr val="E57200"/>
              </a:buClr>
              <a:buFont typeface="Wingdings" pitchFamily="2" charset="2"/>
              <a:buChar char="Ø"/>
            </a:pPr>
            <a:r>
              <a:rPr lang="en-US" sz="1200" dirty="0"/>
              <a:t>Evaluation of territorial development plans, strategic sectoral development plans, environmental impact assessment reports, provision of opinions in the field of public buildings and on conditions for the performance of polluting activities;</a:t>
            </a:r>
          </a:p>
          <a:p>
            <a:pPr marL="720000" indent="-457200" algn="just">
              <a:buClr>
                <a:srgbClr val="E57200"/>
              </a:buClr>
              <a:buFont typeface="Wingdings" pitchFamily="2" charset="2"/>
              <a:buChar char="Ø"/>
            </a:pPr>
            <a:r>
              <a:rPr lang="en-US" sz="1200" dirty="0"/>
              <a:t>Examination of citizens' submissions, making suggestions for the reduction or elimination of harmful environmental factors, and assessment of the effectiveness of the measures envisaged or taken;</a:t>
            </a:r>
          </a:p>
          <a:p>
            <a:pPr marL="720000" indent="-457200" algn="just">
              <a:buClr>
                <a:srgbClr val="E57200"/>
              </a:buClr>
              <a:buFont typeface="Wingdings" pitchFamily="2" charset="2"/>
              <a:buChar char="Ø"/>
            </a:pPr>
            <a:r>
              <a:rPr lang="en-US" sz="1200" dirty="0"/>
              <a:t>Promotion of public awareness and knowledge on the health effects of environmental factors by publishing information on the Inspectorate's website.</a:t>
            </a:r>
          </a:p>
          <a:p>
            <a:pPr indent="-457200" algn="just">
              <a:buClr>
                <a:srgbClr val="E57200"/>
              </a:buClr>
            </a:pPr>
            <a:r>
              <a:rPr lang="en-US" sz="1200" b="1" dirty="0">
                <a:solidFill>
                  <a:schemeClr val="accent6">
                    <a:lumMod val="75000"/>
                  </a:schemeClr>
                </a:solidFill>
              </a:rPr>
              <a:t>Human resources: </a:t>
            </a:r>
            <a:r>
              <a:rPr lang="en-US" sz="1200" dirty="0"/>
              <a:t>Environmental Health Division, Public Health Control Division, public health inspectors at regional divisions, Hygiene Assessment Division.</a:t>
            </a:r>
          </a:p>
        </p:txBody>
      </p:sp>
      <p:sp>
        <p:nvSpPr>
          <p:cNvPr id="6" name="Slide Number Placeholder 5"/>
          <p:cNvSpPr>
            <a:spLocks noGrp="1"/>
          </p:cNvSpPr>
          <p:nvPr>
            <p:ph type="sldNum" sz="quarter" idx="13"/>
          </p:nvPr>
        </p:nvSpPr>
        <p:spPr/>
        <p:txBody>
          <a:bodyPr/>
          <a:lstStyle/>
          <a:p>
            <a:pPr>
              <a:defRPr/>
            </a:pPr>
            <a:fld id="{3198EBBB-A10C-4CD4-ACF7-B6FE7CDB4900}" type="slidenum">
              <a:rPr lang="en-US" altLang="en-US" smtClean="0"/>
              <a:pPr>
                <a:defRPr/>
              </a:pPr>
              <a:t>27</a:t>
            </a:fld>
            <a:endParaRPr lang="en-US" altLang="en-US" dirty="0"/>
          </a:p>
        </p:txBody>
      </p:sp>
      <p:graphicFrame>
        <p:nvGraphicFramePr>
          <p:cNvPr id="9" name="Content Placeholder 6"/>
          <p:cNvGraphicFramePr>
            <a:graphicFrameLocks/>
          </p:cNvGraphicFramePr>
          <p:nvPr/>
        </p:nvGraphicFramePr>
        <p:xfrm>
          <a:off x="212436" y="1422400"/>
          <a:ext cx="1763013" cy="4618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860" y="381000"/>
            <a:ext cx="6884940" cy="1036642"/>
          </a:xfrm>
        </p:spPr>
        <p:txBody>
          <a:bodyPr>
            <a:normAutofit fontScale="90000"/>
          </a:bodyPr>
          <a:lstStyle/>
          <a:p>
            <a:pPr algn="ctr"/>
            <a:r>
              <a:rPr lang="en-US" sz="2200" dirty="0">
                <a:solidFill>
                  <a:schemeClr val="accent6">
                    <a:lumMod val="75000"/>
                  </a:schemeClr>
                </a:solidFill>
              </a:rPr>
              <a:t>Long-term microbiological quality of swimming water according to national monitoring data (number of bathing sites)</a:t>
            </a:r>
            <a:br>
              <a:rPr lang="en-US" dirty="0"/>
            </a:br>
            <a:br>
              <a:rPr lang="en-US" dirty="0"/>
            </a:br>
            <a:endParaRPr lang="en-US" dirty="0"/>
          </a:p>
        </p:txBody>
      </p:sp>
      <p:sp>
        <p:nvSpPr>
          <p:cNvPr id="6" name="Slide Number Placeholder 5"/>
          <p:cNvSpPr>
            <a:spLocks noGrp="1"/>
          </p:cNvSpPr>
          <p:nvPr>
            <p:ph type="sldNum" sz="quarter" idx="13"/>
          </p:nvPr>
        </p:nvSpPr>
        <p:spPr/>
        <p:txBody>
          <a:bodyPr/>
          <a:lstStyle/>
          <a:p>
            <a:pPr>
              <a:defRPr/>
            </a:pPr>
            <a:fld id="{3198EBBB-A10C-4CD4-ACF7-B6FE7CDB4900}" type="slidenum">
              <a:rPr lang="en-US" altLang="en-US" smtClean="0"/>
              <a:pPr>
                <a:defRPr/>
              </a:pPr>
              <a:t>28</a:t>
            </a:fld>
            <a:endParaRPr lang="en-US" altLang="en-US" dirty="0"/>
          </a:p>
        </p:txBody>
      </p:sp>
      <p:graphicFrame>
        <p:nvGraphicFramePr>
          <p:cNvPr id="9" name="Content Placeholder 8"/>
          <p:cNvGraphicFramePr>
            <a:graphicFrameLocks noGrp="1"/>
          </p:cNvGraphicFramePr>
          <p:nvPr>
            <p:ph idx="1"/>
          </p:nvPr>
        </p:nvGraphicFramePr>
        <p:xfrm>
          <a:off x="2096655" y="1417642"/>
          <a:ext cx="6590145" cy="47085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ontent Placeholder 6"/>
          <p:cNvGraphicFramePr>
            <a:graphicFrameLocks/>
          </p:cNvGraphicFramePr>
          <p:nvPr/>
        </p:nvGraphicFramePr>
        <p:xfrm>
          <a:off x="212436" y="1422400"/>
          <a:ext cx="1771639" cy="4618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03413" y="304800"/>
            <a:ext cx="6783387" cy="954088"/>
          </a:xfrm>
        </p:spPr>
        <p:txBody>
          <a:bodyPr>
            <a:normAutofit/>
          </a:bodyPr>
          <a:lstStyle/>
          <a:p>
            <a:pPr algn="ctr"/>
            <a:r>
              <a:rPr lang="en-US" altLang="en-US" sz="2000" dirty="0">
                <a:solidFill>
                  <a:schemeClr val="accent6">
                    <a:lumMod val="75000"/>
                  </a:schemeClr>
                </a:solidFill>
              </a:rPr>
              <a:t>Health Inspectorate's work plan 2019</a:t>
            </a:r>
          </a:p>
        </p:txBody>
      </p:sp>
      <p:sp>
        <p:nvSpPr>
          <p:cNvPr id="23557" name="Slide Number Placeholder 4"/>
          <p:cNvSpPr>
            <a:spLocks noGrp="1"/>
          </p:cNvSpPr>
          <p:nvPr>
            <p:ph type="sldNum" sz="quarter" idx="13"/>
          </p:nvPr>
        </p:nvSpPr>
        <p:spPr bwMode="auto">
          <a:xfrm>
            <a:off x="8238565" y="6324600"/>
            <a:ext cx="600635" cy="304800"/>
          </a:xfrm>
          <a:noFill/>
          <a:ln>
            <a:miter lim="800000"/>
            <a:headEnd/>
            <a:tailEnd/>
          </a:ln>
        </p:spPr>
        <p:txBody>
          <a:bodyPr/>
          <a:lstStyle/>
          <a:p>
            <a:pPr algn="l"/>
            <a:fld id="{D7B151CD-F8E2-49AA-B330-C553F379969D}" type="slidenum">
              <a:rPr lang="en-US" altLang="en-US" smtClean="0">
                <a:cs typeface="Arial" pitchFamily="34" charset="0"/>
              </a:rPr>
              <a:pPr algn="l"/>
              <a:t>29</a:t>
            </a:fld>
            <a:endParaRPr lang="en-US" altLang="en-US" dirty="0">
              <a:cs typeface="Arial" pitchFamily="34" charset="0"/>
            </a:endParaRPr>
          </a:p>
        </p:txBody>
      </p:sp>
      <p:sp>
        <p:nvSpPr>
          <p:cNvPr id="23559" name="Rectangle 7"/>
          <p:cNvSpPr>
            <a:spLocks noChangeArrowheads="1"/>
          </p:cNvSpPr>
          <p:nvPr/>
        </p:nvSpPr>
        <p:spPr bwMode="auto">
          <a:xfrm>
            <a:off x="2079625" y="1258888"/>
            <a:ext cx="6607175" cy="784225"/>
          </a:xfrm>
          <a:prstGeom prst="rect">
            <a:avLst/>
          </a:prstGeom>
          <a:noFill/>
          <a:ln w="9525">
            <a:noFill/>
            <a:miter lim="800000"/>
            <a:headEnd/>
            <a:tailEnd/>
          </a:ln>
        </p:spPr>
        <p:txBody>
          <a:bodyPr>
            <a:spAutoFit/>
          </a:bodyPr>
          <a:lstStyle/>
          <a:p>
            <a:r>
              <a:rPr lang="lv-LV" altLang="en-US" sz="1400" b="1" dirty="0">
                <a:latin typeface="Verdana" pitchFamily="34" charset="0"/>
              </a:rPr>
              <a:t> </a:t>
            </a:r>
          </a:p>
          <a:p>
            <a:endParaRPr lang="lv-LV" altLang="en-US" sz="1400" b="1" dirty="0">
              <a:latin typeface="Verdana" pitchFamily="34" charset="0"/>
            </a:endParaRPr>
          </a:p>
          <a:p>
            <a:endParaRPr lang="lv-LV" altLang="en-US" dirty="0">
              <a:latin typeface="Verdana" pitchFamily="34" charset="0"/>
            </a:endParaRPr>
          </a:p>
        </p:txBody>
      </p:sp>
      <p:sp>
        <p:nvSpPr>
          <p:cNvPr id="23560" name="Rectangle 8"/>
          <p:cNvSpPr>
            <a:spLocks noChangeArrowheads="1"/>
          </p:cNvSpPr>
          <p:nvPr/>
        </p:nvSpPr>
        <p:spPr bwMode="auto">
          <a:xfrm>
            <a:off x="2079625" y="1397000"/>
            <a:ext cx="6759575" cy="4955203"/>
          </a:xfrm>
          <a:prstGeom prst="rect">
            <a:avLst/>
          </a:prstGeom>
          <a:noFill/>
          <a:ln w="9525">
            <a:noFill/>
            <a:miter lim="800000"/>
            <a:headEnd/>
            <a:tailEnd/>
          </a:ln>
        </p:spPr>
        <p:txBody>
          <a:bodyPr>
            <a:spAutoFit/>
          </a:bodyPr>
          <a:lstStyle/>
          <a:p>
            <a:r>
              <a:rPr lang="lv-LV" altLang="en-US" sz="1300" b="1" dirty="0">
                <a:solidFill>
                  <a:srgbClr val="E57200"/>
                </a:solidFill>
                <a:latin typeface="Verdana" pitchFamily="34" charset="0"/>
              </a:rPr>
              <a:t>I. </a:t>
            </a:r>
            <a:r>
              <a:rPr lang="en-US" altLang="en-US" sz="1400" b="1" dirty="0">
                <a:solidFill>
                  <a:srgbClr val="E57200"/>
                </a:solidFill>
                <a:latin typeface="Verdana" pitchFamily="34" charset="0"/>
              </a:rPr>
              <a:t>Supervision based on risk assessment</a:t>
            </a:r>
            <a:r>
              <a:rPr lang="en-US" altLang="en-US" sz="1300" b="1" dirty="0">
                <a:solidFill>
                  <a:srgbClr val="E57200"/>
                </a:solidFill>
                <a:latin typeface="Verdana" pitchFamily="34" charset="0"/>
              </a:rPr>
              <a:t>:</a:t>
            </a:r>
            <a:r>
              <a:rPr lang="en-US" altLang="en-US" sz="1300" dirty="0">
                <a:solidFill>
                  <a:srgbClr val="E57200"/>
                </a:solidFill>
              </a:rPr>
              <a:t> </a:t>
            </a:r>
          </a:p>
          <a:p>
            <a:pPr algn="just">
              <a:buClr>
                <a:srgbClr val="E57200"/>
              </a:buClr>
              <a:buFont typeface="Wingdings" pitchFamily="2" charset="2"/>
              <a:buChar char="Ø"/>
            </a:pPr>
            <a:r>
              <a:rPr lang="en-US" sz="1300" dirty="0">
                <a:latin typeface="Verdana" pitchFamily="34" charset="0"/>
                <a:ea typeface="Verdana" pitchFamily="34" charset="0"/>
                <a:cs typeface="Verdana" pitchFamily="34" charset="0"/>
              </a:rPr>
              <a:t> bathing sites where information on information stands are incomplete or misleading, and bathing sites where non-compliance have been detected which may have an impact on public health;</a:t>
            </a:r>
            <a:endParaRPr lang="en-US" altLang="en-US" sz="1300" dirty="0">
              <a:latin typeface="Verdana" pitchFamily="34" charset="0"/>
            </a:endParaRPr>
          </a:p>
          <a:p>
            <a:pPr algn="just">
              <a:buClr>
                <a:srgbClr val="E57200"/>
              </a:buClr>
              <a:buFont typeface="Wingdings" pitchFamily="2" charset="2"/>
              <a:buChar char="Ø"/>
            </a:pPr>
            <a:endParaRPr lang="en-US" altLang="en-US" sz="1300" dirty="0">
              <a:latin typeface="Verdana" pitchFamily="34" charset="0"/>
            </a:endParaRPr>
          </a:p>
          <a:p>
            <a:pPr algn="just">
              <a:buClr>
                <a:srgbClr val="E57200"/>
              </a:buClr>
              <a:buFont typeface="Wingdings" pitchFamily="2" charset="2"/>
              <a:buChar char="Ø"/>
            </a:pPr>
            <a:r>
              <a:rPr lang="en-US" altLang="en-US" sz="1300" dirty="0">
                <a:latin typeface="Verdana" pitchFamily="34" charset="0"/>
              </a:rPr>
              <a:t> drinking </a:t>
            </a:r>
            <a:r>
              <a:rPr lang="en-US" sz="1300" dirty="0">
                <a:latin typeface="Verdana" pitchFamily="34" charset="0"/>
                <a:ea typeface="Verdana" pitchFamily="34" charset="0"/>
                <a:cs typeface="Verdana" pitchFamily="34" charset="0"/>
              </a:rPr>
              <a:t>water supply systems where microbiological pollution has been detected previously, and water supply systems on the basis of a risk assessment according to requirements of Drinking Water Directive.</a:t>
            </a:r>
            <a:endParaRPr lang="en-US" altLang="en-US" sz="1300" dirty="0">
              <a:latin typeface="Verdana" pitchFamily="34" charset="0"/>
            </a:endParaRPr>
          </a:p>
          <a:p>
            <a:pPr>
              <a:buFontTx/>
              <a:buChar char="-"/>
            </a:pPr>
            <a:endParaRPr lang="en-US" altLang="en-US" sz="1300" dirty="0">
              <a:latin typeface="Verdana" pitchFamily="34" charset="0"/>
            </a:endParaRPr>
          </a:p>
          <a:p>
            <a:r>
              <a:rPr lang="en-US" altLang="en-US" sz="1300" b="1" dirty="0">
                <a:solidFill>
                  <a:srgbClr val="E57200"/>
                </a:solidFill>
                <a:latin typeface="Verdana" pitchFamily="34" charset="0"/>
              </a:rPr>
              <a:t>II. </a:t>
            </a:r>
            <a:r>
              <a:rPr lang="en-US" sz="1300" b="1" dirty="0">
                <a:solidFill>
                  <a:srgbClr val="E57200"/>
                </a:solidFill>
                <a:latin typeface="Verdana" pitchFamily="34" charset="0"/>
                <a:ea typeface="Verdana" pitchFamily="34" charset="0"/>
                <a:cs typeface="Verdana" pitchFamily="34" charset="0"/>
              </a:rPr>
              <a:t>Self-assessment questionnaires: </a:t>
            </a:r>
            <a:r>
              <a:rPr lang="en-US" altLang="en-US" sz="1400" dirty="0">
                <a:latin typeface="Verdana" pitchFamily="34" charset="0"/>
              </a:rPr>
              <a:t>introduction of the principle “Consultation at first” for </a:t>
            </a:r>
            <a:r>
              <a:rPr lang="en-US" sz="1400" dirty="0">
                <a:latin typeface="Verdana" pitchFamily="34" charset="0"/>
                <a:ea typeface="Verdana" pitchFamily="34" charset="0"/>
                <a:cs typeface="Verdana" pitchFamily="34" charset="0"/>
              </a:rPr>
              <a:t>bathing water and drinking water systems` managers</a:t>
            </a:r>
            <a:r>
              <a:rPr lang="en-US" altLang="en-US" sz="1400" dirty="0">
                <a:latin typeface="Verdana" pitchFamily="34" charset="0"/>
              </a:rPr>
              <a:t> .</a:t>
            </a:r>
            <a:endParaRPr lang="en-US" altLang="en-US" sz="1300" dirty="0">
              <a:latin typeface="Verdana" pitchFamily="34" charset="0"/>
            </a:endParaRPr>
          </a:p>
          <a:p>
            <a:endParaRPr lang="en-US" altLang="en-US" sz="1300" dirty="0">
              <a:latin typeface="Verdana" pitchFamily="34" charset="0"/>
            </a:endParaRPr>
          </a:p>
          <a:p>
            <a:r>
              <a:rPr lang="en-US" altLang="en-US" sz="1300" b="1" dirty="0">
                <a:solidFill>
                  <a:srgbClr val="E57200"/>
                </a:solidFill>
                <a:latin typeface="Verdana" pitchFamily="34" charset="0"/>
              </a:rPr>
              <a:t>III. Monitoring of drinking water and monitoring of bathing water in official bathing sites</a:t>
            </a:r>
            <a:r>
              <a:rPr lang="en-US" altLang="en-US" sz="1300" dirty="0">
                <a:latin typeface="Verdana" pitchFamily="34" charset="0"/>
              </a:rPr>
              <a:t>, information for the public.</a:t>
            </a:r>
          </a:p>
          <a:p>
            <a:endParaRPr lang="en-US" altLang="en-US" sz="1300" dirty="0">
              <a:solidFill>
                <a:srgbClr val="E57200"/>
              </a:solidFill>
            </a:endParaRPr>
          </a:p>
          <a:p>
            <a:r>
              <a:rPr lang="en-US" altLang="en-US" sz="1300" b="1" dirty="0">
                <a:latin typeface="Verdana" pitchFamily="34" charset="0"/>
              </a:rPr>
              <a:t>IV. </a:t>
            </a:r>
            <a:r>
              <a:rPr lang="en-US" altLang="en-US" sz="1300" dirty="0">
                <a:latin typeface="Verdana" pitchFamily="34" charset="0"/>
              </a:rPr>
              <a:t>Participation in the meetings of </a:t>
            </a:r>
            <a:r>
              <a:rPr lang="en-US" altLang="en-US" sz="1300" b="1" dirty="0">
                <a:solidFill>
                  <a:srgbClr val="E57200"/>
                </a:solidFill>
                <a:latin typeface="Verdana" pitchFamily="34" charset="0"/>
              </a:rPr>
              <a:t>National Human Biomonitoring </a:t>
            </a:r>
            <a:r>
              <a:rPr lang="en-US" altLang="en-US" sz="1300" dirty="0">
                <a:latin typeface="Verdana" pitchFamily="34" charset="0"/>
              </a:rPr>
              <a:t>Council and participation in the activities of </a:t>
            </a:r>
            <a:r>
              <a:rPr lang="en-US" altLang="en-US" sz="1300" b="1" dirty="0">
                <a:latin typeface="Verdana" pitchFamily="34" charset="0"/>
              </a:rPr>
              <a:t>European Human Biomonitoring Project </a:t>
            </a:r>
            <a:r>
              <a:rPr lang="en-US" altLang="en-US" sz="1300" dirty="0">
                <a:latin typeface="Verdana" pitchFamily="34" charset="0"/>
              </a:rPr>
              <a:t>(HBM4EU).</a:t>
            </a:r>
            <a:endParaRPr lang="en-US" altLang="en-US" sz="1300" dirty="0">
              <a:solidFill>
                <a:srgbClr val="E57200"/>
              </a:solidFill>
              <a:latin typeface="Verdana" pitchFamily="34" charset="0"/>
            </a:endParaRPr>
          </a:p>
          <a:p>
            <a:endParaRPr lang="en-US" altLang="en-US" sz="1300" dirty="0">
              <a:solidFill>
                <a:srgbClr val="E57200"/>
              </a:solidFill>
              <a:latin typeface="Verdana" pitchFamily="34" charset="0"/>
            </a:endParaRPr>
          </a:p>
          <a:p>
            <a:r>
              <a:rPr lang="en-US" altLang="en-US" sz="1300" b="1" dirty="0">
                <a:latin typeface="Verdana" pitchFamily="34" charset="0"/>
              </a:rPr>
              <a:t>V. Research projects: </a:t>
            </a:r>
          </a:p>
          <a:p>
            <a:pPr>
              <a:buClr>
                <a:srgbClr val="E57200"/>
              </a:buClr>
              <a:buFont typeface="Wingdings" pitchFamily="2" charset="2"/>
              <a:buChar char="Ø"/>
            </a:pPr>
            <a:r>
              <a:rPr lang="en-US" altLang="en-US" sz="1300" dirty="0">
                <a:latin typeface="Verdana" pitchFamily="34" charset="0"/>
                <a:ea typeface="Verdana" pitchFamily="34" charset="0"/>
                <a:cs typeface="Verdana" pitchFamily="34" charset="0"/>
              </a:rPr>
              <a:t> Research about the quality and safety of the environment of educational institutions – air quality at schools; </a:t>
            </a:r>
          </a:p>
          <a:p>
            <a:pPr>
              <a:buClr>
                <a:srgbClr val="E57200"/>
              </a:buClr>
              <a:buFont typeface="Wingdings" pitchFamily="2" charset="2"/>
              <a:buChar char="Ø"/>
            </a:pPr>
            <a:r>
              <a:rPr lang="en-US" altLang="en-US" sz="1300" dirty="0">
                <a:latin typeface="Verdana" pitchFamily="34" charset="0"/>
                <a:ea typeface="Verdana" pitchFamily="34" charset="0"/>
                <a:cs typeface="Verdana" pitchFamily="34" charset="0"/>
              </a:rPr>
              <a:t>Research about physical activity in educational institutions.</a:t>
            </a:r>
          </a:p>
        </p:txBody>
      </p:sp>
      <p:graphicFrame>
        <p:nvGraphicFramePr>
          <p:cNvPr id="12" name="Content Placeholder 6"/>
          <p:cNvGraphicFramePr>
            <a:graphicFrameLocks/>
          </p:cNvGraphicFramePr>
          <p:nvPr/>
        </p:nvGraphicFramePr>
        <p:xfrm>
          <a:off x="212436" y="1422400"/>
          <a:ext cx="1867189" cy="4618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6705600" cy="1036638"/>
          </a:xfrm>
        </p:spPr>
        <p:txBody>
          <a:bodyPr/>
          <a:lstStyle/>
          <a:p>
            <a:pPr algn="ctr">
              <a:defRPr/>
            </a:pPr>
            <a:r>
              <a:rPr lang="lv-LV">
                <a:solidFill>
                  <a:schemeClr val="accent6">
                    <a:lumMod val="75000"/>
                  </a:schemeClr>
                </a:solidFill>
              </a:rPr>
              <a:t>Basic functions of the Health Inspectorate</a:t>
            </a:r>
            <a:endParaRPr lang="en-US" dirty="0">
              <a:solidFill>
                <a:schemeClr val="accent6">
                  <a:lumMod val="75000"/>
                </a:schemeClr>
              </a:solidFill>
            </a:endParaRPr>
          </a:p>
        </p:txBody>
      </p:sp>
      <p:sp>
        <p:nvSpPr>
          <p:cNvPr id="3" name="Content Placeholder 2"/>
          <p:cNvSpPr>
            <a:spLocks noGrp="1"/>
          </p:cNvSpPr>
          <p:nvPr>
            <p:ph idx="1"/>
          </p:nvPr>
        </p:nvSpPr>
        <p:spPr>
          <a:xfrm>
            <a:off x="360363" y="1752600"/>
            <a:ext cx="8326437" cy="4373563"/>
          </a:xfrm>
        </p:spPr>
        <p:txBody>
          <a:bodyPr>
            <a:normAutofit fontScale="77500" lnSpcReduction="20000"/>
          </a:bodyPr>
          <a:lstStyle/>
          <a:p>
            <a:pPr algn="just">
              <a:buFont typeface="Arial" charset="0"/>
              <a:buNone/>
              <a:defRPr/>
            </a:pPr>
            <a:r>
              <a:rPr lang="en-US" dirty="0"/>
              <a:t>Supervision and control </a:t>
            </a:r>
          </a:p>
          <a:p>
            <a:pPr algn="just">
              <a:buFont typeface="Arial" charset="0"/>
              <a:buNone/>
              <a:defRPr/>
            </a:pPr>
            <a:r>
              <a:rPr lang="en-US" dirty="0"/>
              <a:t>of the healthcare and public health sectors</a:t>
            </a:r>
          </a:p>
          <a:p>
            <a:pPr>
              <a:buFont typeface="Arial" charset="0"/>
              <a:buNone/>
              <a:defRPr/>
            </a:pPr>
            <a:endParaRPr lang="en-US" dirty="0">
              <a:solidFill>
                <a:schemeClr val="accent6">
                  <a:lumMod val="75000"/>
                </a:schemeClr>
              </a:solidFill>
            </a:endParaRPr>
          </a:p>
          <a:p>
            <a:pPr>
              <a:buFont typeface="Arial" charset="0"/>
              <a:buNone/>
              <a:defRPr/>
            </a:pPr>
            <a:r>
              <a:rPr lang="en-US" dirty="0">
                <a:solidFill>
                  <a:schemeClr val="accent6">
                    <a:lumMod val="75000"/>
                  </a:schemeClr>
                </a:solidFill>
              </a:rPr>
              <a:t>Functions:</a:t>
            </a:r>
            <a:br>
              <a:rPr lang="en-US" dirty="0"/>
            </a:br>
            <a:endParaRPr lang="en-US" sz="1100" dirty="0">
              <a:solidFill>
                <a:schemeClr val="accent6">
                  <a:lumMod val="75000"/>
                </a:schemeClr>
              </a:solidFill>
            </a:endParaRPr>
          </a:p>
          <a:p>
            <a:pPr algn="just">
              <a:buClr>
                <a:schemeClr val="accent6">
                  <a:lumMod val="75000"/>
                </a:schemeClr>
              </a:buClr>
              <a:buFont typeface="Wingdings" pitchFamily="2" charset="2"/>
              <a:buChar char="Ø"/>
              <a:defRPr/>
            </a:pPr>
            <a:r>
              <a:rPr lang="lv-LV" dirty="0"/>
              <a:t> </a:t>
            </a:r>
            <a:r>
              <a:rPr lang="en-US" dirty="0"/>
              <a:t>to supervise and control the implementation of regulatory enactments binding to healthcare institutions in the field of health care, as well as to ensure the functioning of the Medical Treatment Fund;</a:t>
            </a:r>
          </a:p>
          <a:p>
            <a:pPr algn="just">
              <a:spcBef>
                <a:spcPts val="600"/>
              </a:spcBef>
              <a:buClr>
                <a:schemeClr val="accent6">
                  <a:lumMod val="75000"/>
                </a:schemeClr>
              </a:buClr>
              <a:buFont typeface="Wingdings" pitchFamily="2" charset="2"/>
              <a:buChar char="Ø"/>
              <a:defRPr/>
            </a:pPr>
            <a:r>
              <a:rPr lang="lv-LV" dirty="0"/>
              <a:t> </a:t>
            </a:r>
            <a:r>
              <a:rPr lang="en-US" dirty="0"/>
              <a:t>to maintain a register of Healthcare institutions, medical practitioners and medical treatment support persons;</a:t>
            </a:r>
          </a:p>
          <a:p>
            <a:pPr algn="just">
              <a:spcBef>
                <a:spcPts val="600"/>
              </a:spcBef>
              <a:buClr>
                <a:schemeClr val="accent6">
                  <a:lumMod val="75000"/>
                </a:schemeClr>
              </a:buClr>
              <a:buFont typeface="Wingdings" pitchFamily="2" charset="2"/>
              <a:buChar char="Ø"/>
              <a:defRPr/>
            </a:pPr>
            <a:r>
              <a:rPr lang="lv-LV" dirty="0"/>
              <a:t> </a:t>
            </a:r>
            <a:r>
              <a:rPr lang="en-US" dirty="0"/>
              <a:t>to monitor and control distribution and promotion of medicines and active substances, distribution of narcotic and psychotropic substances and medicines, and distribution of precursors;</a:t>
            </a:r>
          </a:p>
          <a:p>
            <a:pPr algn="just">
              <a:spcBef>
                <a:spcPts val="600"/>
              </a:spcBef>
              <a:buClr>
                <a:schemeClr val="accent6">
                  <a:lumMod val="75000"/>
                </a:schemeClr>
              </a:buClr>
              <a:buFont typeface="Wingdings" pitchFamily="2" charset="2"/>
              <a:buChar char="Ø"/>
              <a:defRPr/>
            </a:pPr>
            <a:r>
              <a:rPr lang="lv-LV" dirty="0"/>
              <a:t> </a:t>
            </a:r>
            <a:r>
              <a:rPr lang="en-US" dirty="0"/>
              <a:t>to monitor and control compliance of high risk subjects,</a:t>
            </a:r>
            <a:r>
              <a:rPr lang="lv-LV" dirty="0"/>
              <a:t> </a:t>
            </a:r>
            <a:r>
              <a:rPr lang="en-US" dirty="0"/>
              <a:t>environmental factors affecting the health of the population, chemical substances available on the market, chemical mixtures, cosmetic products, tobacco products, electronic cigarettes with the requirements specified in regulatory enactments;</a:t>
            </a:r>
          </a:p>
          <a:p>
            <a:pPr>
              <a:spcBef>
                <a:spcPts val="600"/>
              </a:spcBef>
              <a:buClr>
                <a:schemeClr val="accent6">
                  <a:lumMod val="75000"/>
                </a:schemeClr>
              </a:buClr>
              <a:buFont typeface="Wingdings" pitchFamily="2" charset="2"/>
              <a:buChar char="Ø"/>
              <a:defRPr/>
            </a:pPr>
            <a:r>
              <a:rPr lang="lv-LV" dirty="0"/>
              <a:t> </a:t>
            </a:r>
            <a:r>
              <a:rPr lang="en-US" dirty="0"/>
              <a:t>market surveillance of medical devices.</a:t>
            </a:r>
          </a:p>
          <a:p>
            <a:pPr>
              <a:buFont typeface="Arial" charset="0"/>
              <a:buNone/>
              <a:defRPr/>
            </a:pPr>
            <a:endParaRPr lang="en-US" dirty="0"/>
          </a:p>
        </p:txBody>
      </p:sp>
      <p:sp>
        <p:nvSpPr>
          <p:cNvPr id="13316" name="Slide Number Placeholder 5"/>
          <p:cNvSpPr>
            <a:spLocks noGrp="1"/>
          </p:cNvSpPr>
          <p:nvPr>
            <p:ph type="sldNum" sz="quarter" idx="13"/>
          </p:nvPr>
        </p:nvSpPr>
        <p:spPr bwMode="auto">
          <a:xfrm>
            <a:off x="8420100" y="6324600"/>
            <a:ext cx="419100" cy="304800"/>
          </a:xfrm>
          <a:noFill/>
          <a:ln>
            <a:miter lim="800000"/>
            <a:headEnd/>
            <a:tailEnd/>
          </a:ln>
        </p:spPr>
        <p:txBody>
          <a:bodyPr/>
          <a:lstStyle/>
          <a:p>
            <a:pPr algn="l"/>
            <a:fld id="{C324FD3E-AE3B-4ED3-B516-7B5ADA46A4D4}" type="slidenum">
              <a:rPr lang="en-US" altLang="en-US" smtClean="0">
                <a:cs typeface="Arial" pitchFamily="34" charset="0"/>
              </a:rPr>
              <a:pPr algn="l"/>
              <a:t>3</a:t>
            </a:fld>
            <a:endParaRPr lang="en-US" altLang="en-US">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3"/>
          </p:nvPr>
        </p:nvSpPr>
        <p:spPr bwMode="auto">
          <a:xfrm>
            <a:off x="8359775" y="6324600"/>
            <a:ext cx="479425" cy="304800"/>
          </a:xfrm>
          <a:noFill/>
          <a:ln>
            <a:miter lim="800000"/>
            <a:headEnd/>
            <a:tailEnd/>
          </a:ln>
        </p:spPr>
        <p:txBody>
          <a:bodyPr/>
          <a:lstStyle/>
          <a:p>
            <a:pPr algn="l"/>
            <a:fld id="{A5B3FAB6-2ADD-48D2-BE47-717322720E4E}" type="slidenum">
              <a:rPr lang="en-US" altLang="en-US" smtClean="0">
                <a:cs typeface="Arial" pitchFamily="34" charset="0"/>
              </a:rPr>
              <a:pPr algn="l"/>
              <a:t>30</a:t>
            </a:fld>
            <a:endParaRPr lang="en-US" altLang="en-US">
              <a:cs typeface="Arial" pitchFamily="34" charset="0"/>
            </a:endParaRPr>
          </a:p>
        </p:txBody>
      </p:sp>
      <p:graphicFrame>
        <p:nvGraphicFramePr>
          <p:cNvPr id="8" name="Content Placeholder 6"/>
          <p:cNvGraphicFramePr>
            <a:graphicFrameLocks/>
          </p:cNvGraphicFramePr>
          <p:nvPr/>
        </p:nvGraphicFramePr>
        <p:xfrm>
          <a:off x="212436" y="1450108"/>
          <a:ext cx="1699491" cy="4590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2"/>
          <p:cNvSpPr>
            <a:spLocks noGrp="1"/>
          </p:cNvSpPr>
          <p:nvPr>
            <p:ph idx="1"/>
          </p:nvPr>
        </p:nvSpPr>
        <p:spPr>
          <a:xfrm>
            <a:off x="1911350" y="1166813"/>
            <a:ext cx="6775450" cy="4873625"/>
          </a:xfrm>
        </p:spPr>
        <p:txBody>
          <a:bodyPr>
            <a:normAutofit fontScale="62500" lnSpcReduction="20000"/>
          </a:bodyPr>
          <a:lstStyle/>
          <a:p>
            <a:pPr marL="457200" algn="just">
              <a:defRPr/>
            </a:pPr>
            <a:r>
              <a:rPr lang="en-US" sz="2400" b="1" dirty="0">
                <a:solidFill>
                  <a:schemeClr val="accent6">
                    <a:lumMod val="75000"/>
                  </a:schemeClr>
                </a:solidFill>
              </a:rPr>
              <a:t>Activity goal:</a:t>
            </a:r>
            <a:endParaRPr lang="en-US" sz="2400" b="1" dirty="0"/>
          </a:p>
          <a:p>
            <a:pPr marL="457200" algn="just">
              <a:buFont typeface="Arial" charset="0"/>
              <a:buNone/>
              <a:defRPr/>
            </a:pPr>
            <a:endParaRPr lang="en-US" sz="2100" b="1" dirty="0">
              <a:solidFill>
                <a:schemeClr val="accent6">
                  <a:lumMod val="75000"/>
                </a:schemeClr>
              </a:solidFill>
            </a:endParaRPr>
          </a:p>
          <a:p>
            <a:pPr marL="360000" algn="just">
              <a:buFont typeface="Arial" charset="0"/>
              <a:buNone/>
              <a:defRPr/>
            </a:pPr>
            <a:r>
              <a:rPr lang="en-US" dirty="0"/>
              <a:t>To promote the reduction of risks to the health of the society caused by non-food products that do not meet certain requirements and insufficient qualification of the involved merchants in the market</a:t>
            </a:r>
          </a:p>
          <a:p>
            <a:pPr marL="360000" algn="just">
              <a:buFont typeface="Arial" charset="0"/>
              <a:buNone/>
              <a:defRPr/>
            </a:pPr>
            <a:endParaRPr lang="en-US" dirty="0"/>
          </a:p>
          <a:p>
            <a:pPr marL="457200" algn="just">
              <a:buFont typeface="Arial" charset="0"/>
              <a:buNone/>
              <a:defRPr/>
            </a:pPr>
            <a:r>
              <a:rPr lang="en-US" sz="2100" b="1" dirty="0">
                <a:solidFill>
                  <a:schemeClr val="accent6">
                    <a:lumMod val="75000"/>
                  </a:schemeClr>
                </a:solidFill>
              </a:rPr>
              <a:t>Tasks:</a:t>
            </a:r>
          </a:p>
          <a:p>
            <a:pPr marL="457200" algn="just">
              <a:buFont typeface="Arial" charset="0"/>
              <a:buNone/>
              <a:defRPr/>
            </a:pPr>
            <a:endParaRPr lang="en-US" sz="1300" b="1" dirty="0">
              <a:solidFill>
                <a:schemeClr val="accent6">
                  <a:lumMod val="75000"/>
                </a:schemeClr>
              </a:solidFill>
            </a:endParaRPr>
          </a:p>
          <a:p>
            <a:pPr marL="360000" algn="just">
              <a:spcBef>
                <a:spcPct val="0"/>
              </a:spcBef>
              <a:buClr>
                <a:srgbClr val="E57200"/>
              </a:buClr>
              <a:buFont typeface="Wingdings" pitchFamily="2" charset="2"/>
              <a:buChar char="Ø"/>
              <a:defRPr/>
            </a:pPr>
            <a:r>
              <a:rPr lang="en-US" dirty="0"/>
              <a:t> Contr</a:t>
            </a:r>
            <a:r>
              <a:rPr lang="en-US" altLang="en-US" sz="2100" dirty="0"/>
              <a:t>ol of chemicals and mixtures placed on the market</a:t>
            </a:r>
          </a:p>
          <a:p>
            <a:pPr marL="360000" algn="just">
              <a:spcBef>
                <a:spcPct val="0"/>
              </a:spcBef>
              <a:buClr>
                <a:srgbClr val="E57200"/>
              </a:buClr>
              <a:buFont typeface="Wingdings" pitchFamily="2" charset="2"/>
              <a:buChar char="Ø"/>
              <a:defRPr/>
            </a:pPr>
            <a:r>
              <a:rPr lang="en-US" altLang="en-US" sz="2100" dirty="0"/>
              <a:t> Carries out control of testing, documentation and good manufacturing practice of cosmetic products placed on the market in Latvia</a:t>
            </a:r>
          </a:p>
          <a:p>
            <a:pPr marL="360000" algn="just">
              <a:spcBef>
                <a:spcPct val="0"/>
              </a:spcBef>
              <a:buClr>
                <a:srgbClr val="E57200"/>
              </a:buClr>
              <a:buFont typeface="Wingdings" pitchFamily="2" charset="2"/>
              <a:buChar char="Ø"/>
              <a:defRPr/>
            </a:pPr>
            <a:r>
              <a:rPr lang="en-US" altLang="en-US" sz="2100" dirty="0"/>
              <a:t> On request, free trade certificates are issued to cosmetics manufacturers for export to third countries</a:t>
            </a:r>
          </a:p>
          <a:p>
            <a:pPr marL="360000" algn="just">
              <a:spcBef>
                <a:spcPct val="0"/>
              </a:spcBef>
              <a:buClr>
                <a:srgbClr val="E57200"/>
              </a:buClr>
              <a:buFont typeface="Wingdings" pitchFamily="2" charset="2"/>
              <a:buChar char="Ø"/>
              <a:defRPr/>
            </a:pPr>
            <a:r>
              <a:rPr lang="en-US" altLang="en-US" sz="2100" dirty="0"/>
              <a:t> In the area of cosmetics, information is passed to authorities in other Member States in the event of significant undesirable effects</a:t>
            </a:r>
          </a:p>
          <a:p>
            <a:pPr marL="360000" algn="just">
              <a:spcBef>
                <a:spcPct val="0"/>
              </a:spcBef>
              <a:buClr>
                <a:srgbClr val="E57200"/>
              </a:buClr>
              <a:buFont typeface="Wingdings" pitchFamily="2" charset="2"/>
              <a:buChar char="Ø"/>
              <a:defRPr/>
            </a:pPr>
            <a:r>
              <a:rPr lang="en-US" altLang="en-US" sz="2100" dirty="0"/>
              <a:t> Participates in the preparation of draft regulatory enactments and communication with other Member States on implementation of requirements</a:t>
            </a:r>
          </a:p>
          <a:p>
            <a:pPr marL="360000" algn="just">
              <a:spcBef>
                <a:spcPct val="0"/>
              </a:spcBef>
              <a:buClr>
                <a:srgbClr val="E57200"/>
              </a:buClr>
              <a:buFont typeface="Wingdings" pitchFamily="2" charset="2"/>
              <a:buChar char="Ø"/>
              <a:defRPr/>
            </a:pPr>
            <a:r>
              <a:rPr lang="en-US" altLang="en-US" sz="2100" dirty="0"/>
              <a:t> Provides surveillance of the marketed tobacco and electronic cigarette refill liquids</a:t>
            </a:r>
          </a:p>
          <a:p>
            <a:pPr marL="360000" algn="just">
              <a:spcBef>
                <a:spcPct val="0"/>
              </a:spcBef>
              <a:buClr>
                <a:srgbClr val="E57200"/>
              </a:buClr>
              <a:buFont typeface="Wingdings" pitchFamily="2" charset="2"/>
              <a:buChar char="Ø"/>
              <a:defRPr/>
            </a:pPr>
            <a:r>
              <a:rPr lang="en-US" altLang="en-US" sz="2100" dirty="0"/>
              <a:t> Reports about hazardous chemical mixtures and cosmetics are examined in the RAPEX system and carries out withdrawals of dangerous products from the market</a:t>
            </a:r>
          </a:p>
          <a:p>
            <a:pPr marL="360000" algn="just">
              <a:spcBef>
                <a:spcPct val="0"/>
              </a:spcBef>
              <a:buClr>
                <a:srgbClr val="E57200"/>
              </a:buClr>
              <a:buFont typeface="Arial" charset="0"/>
              <a:buNone/>
              <a:defRPr/>
            </a:pPr>
            <a:endParaRPr lang="en-US" altLang="en-US" sz="2100" dirty="0"/>
          </a:p>
          <a:p>
            <a:pPr marL="914400" indent="-457200" algn="just">
              <a:buFont typeface="Arial" charset="0"/>
              <a:buNone/>
              <a:defRPr/>
            </a:pPr>
            <a:r>
              <a:rPr lang="en-US" b="1" dirty="0">
                <a:solidFill>
                  <a:schemeClr val="accent6">
                    <a:lumMod val="75000"/>
                  </a:schemeClr>
                </a:solidFill>
              </a:rPr>
              <a:t>Human Resources:</a:t>
            </a:r>
          </a:p>
          <a:p>
            <a:pPr marL="914400" indent="-457200" algn="just">
              <a:buFont typeface="Arial" charset="0"/>
              <a:buNone/>
              <a:defRPr/>
            </a:pPr>
            <a:endParaRPr lang="en-US" sz="1300" b="1" dirty="0">
              <a:solidFill>
                <a:schemeClr val="accent6">
                  <a:lumMod val="75000"/>
                </a:schemeClr>
              </a:solidFill>
            </a:endParaRPr>
          </a:p>
          <a:p>
            <a:pPr marL="360000" algn="just">
              <a:buFont typeface="Arial" charset="0"/>
              <a:buNone/>
              <a:defRPr/>
            </a:pPr>
            <a:r>
              <a:rPr lang="en-US" dirty="0"/>
              <a:t>Product Safety and Market Surveillance Division, Product Control Division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903413" y="304800"/>
            <a:ext cx="6783387" cy="747713"/>
          </a:xfrm>
        </p:spPr>
        <p:txBody>
          <a:bodyPr>
            <a:normAutofit/>
          </a:bodyPr>
          <a:lstStyle/>
          <a:p>
            <a:pPr algn="ctr">
              <a:defRPr/>
            </a:pPr>
            <a:r>
              <a:rPr lang="en-US" altLang="en-US" sz="2000" dirty="0">
                <a:solidFill>
                  <a:schemeClr val="accent6">
                    <a:lumMod val="75000"/>
                  </a:schemeClr>
                </a:solidFill>
              </a:rPr>
              <a:t>Health Inspectorate's work plan 2019</a:t>
            </a:r>
            <a:br>
              <a:rPr lang="lv-LV" altLang="en-US" sz="2000" dirty="0">
                <a:solidFill>
                  <a:schemeClr val="accent6">
                    <a:lumMod val="75000"/>
                  </a:schemeClr>
                </a:solidFill>
              </a:rPr>
            </a:br>
            <a:endParaRPr lang="en-US" altLang="en-US" sz="2000" dirty="0">
              <a:solidFill>
                <a:schemeClr val="accent6">
                  <a:lumMod val="75000"/>
                </a:schemeClr>
              </a:solidFill>
            </a:endParaRPr>
          </a:p>
        </p:txBody>
      </p:sp>
      <p:sp>
        <p:nvSpPr>
          <p:cNvPr id="41987" name="Slide Number Placeholder 4"/>
          <p:cNvSpPr>
            <a:spLocks noGrp="1"/>
          </p:cNvSpPr>
          <p:nvPr>
            <p:ph type="sldNum" sz="quarter" idx="13"/>
          </p:nvPr>
        </p:nvSpPr>
        <p:spPr bwMode="auto">
          <a:xfrm>
            <a:off x="8315325" y="6324600"/>
            <a:ext cx="676275" cy="304800"/>
          </a:xfrm>
          <a:noFill/>
          <a:ln>
            <a:miter lim="800000"/>
            <a:headEnd/>
            <a:tailEnd/>
          </a:ln>
        </p:spPr>
        <p:txBody>
          <a:bodyPr/>
          <a:lstStyle/>
          <a:p>
            <a:pPr algn="l"/>
            <a:fld id="{6ECA8B56-A47E-4967-904F-01B71234F7E5}" type="slidenum">
              <a:rPr lang="en-US" altLang="en-US" smtClean="0">
                <a:cs typeface="Arial" pitchFamily="34" charset="0"/>
              </a:rPr>
              <a:pPr algn="l"/>
              <a:t>31</a:t>
            </a:fld>
            <a:endParaRPr lang="en-US" altLang="en-US">
              <a:cs typeface="Arial" pitchFamily="34" charset="0"/>
            </a:endParaRPr>
          </a:p>
        </p:txBody>
      </p:sp>
      <p:graphicFrame>
        <p:nvGraphicFramePr>
          <p:cNvPr id="8" name="Content Placeholder 6"/>
          <p:cNvGraphicFramePr>
            <a:graphicFrameLocks/>
          </p:cNvGraphicFramePr>
          <p:nvPr/>
        </p:nvGraphicFramePr>
        <p:xfrm>
          <a:off x="212436" y="1450108"/>
          <a:ext cx="1699491" cy="4590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7"/>
          <p:cNvSpPr>
            <a:spLocks noChangeArrowheads="1"/>
          </p:cNvSpPr>
          <p:nvPr/>
        </p:nvSpPr>
        <p:spPr bwMode="auto">
          <a:xfrm>
            <a:off x="2079625" y="1258888"/>
            <a:ext cx="6759575" cy="5863144"/>
          </a:xfrm>
          <a:prstGeom prst="rect">
            <a:avLst/>
          </a:prstGeom>
          <a:noFill/>
          <a:ln w="9525">
            <a:noFill/>
            <a:miter lim="800000"/>
            <a:headEnd/>
            <a:tailEnd/>
          </a:ln>
        </p:spPr>
        <p:txBody>
          <a:bodyPr>
            <a:spAutoFit/>
          </a:bodyPr>
          <a:lstStyle/>
          <a:p>
            <a:pPr algn="just" eaLnBrk="0" hangingPunct="0">
              <a:defRPr/>
            </a:pPr>
            <a:r>
              <a:rPr lang="lv-LV" altLang="en-US" sz="1400" b="1" dirty="0">
                <a:solidFill>
                  <a:srgbClr val="E57200"/>
                </a:solidFill>
                <a:latin typeface="Verdana" pitchFamily="34" charset="0"/>
                <a:ea typeface="Verdana" pitchFamily="34" charset="0"/>
                <a:cs typeface="Verdana" pitchFamily="34" charset="0"/>
              </a:rPr>
              <a:t> I. </a:t>
            </a:r>
            <a:r>
              <a:rPr lang="en-US" altLang="en-US" sz="1400" b="1" dirty="0">
                <a:solidFill>
                  <a:srgbClr val="E57200"/>
                </a:solidFill>
                <a:latin typeface="Verdana" pitchFamily="34" charset="0"/>
                <a:ea typeface="Verdana" pitchFamily="34" charset="0"/>
                <a:cs typeface="Verdana" pitchFamily="34" charset="0"/>
              </a:rPr>
              <a:t>Priorities:</a:t>
            </a:r>
          </a:p>
          <a:p>
            <a:pPr algn="just" eaLnBrk="0" hangingPunct="0">
              <a:defRPr/>
            </a:pPr>
            <a:endParaRPr lang="en-US" altLang="en-US" sz="1400" dirty="0">
              <a:solidFill>
                <a:srgbClr val="E57200"/>
              </a:solidFill>
              <a:latin typeface="Verdana" pitchFamily="34" charset="0"/>
              <a:ea typeface="Verdana" pitchFamily="34" charset="0"/>
              <a:cs typeface="Verdana" pitchFamily="34" charset="0"/>
            </a:endParaRPr>
          </a:p>
          <a:p>
            <a:pPr marL="342900" indent="-342900" algn="just" eaLnBrk="0" hangingPunct="0">
              <a:buClr>
                <a:srgbClr val="E57200"/>
              </a:buClr>
              <a:buFont typeface="Wingdings" pitchFamily="2" charset="2"/>
              <a:buChar char="Ø"/>
              <a:defRPr/>
            </a:pPr>
            <a:r>
              <a:rPr lang="en-US" altLang="en-US" sz="1400" dirty="0">
                <a:latin typeface="Verdana" pitchFamily="34" charset="0"/>
                <a:ea typeface="Verdana" pitchFamily="34" charset="0"/>
                <a:cs typeface="Verdana" pitchFamily="34" charset="0"/>
              </a:rPr>
              <a:t>thematic controls:</a:t>
            </a:r>
          </a:p>
          <a:p>
            <a:pPr lvl="1" algn="just" eaLnBrk="0" hangingPunct="0">
              <a:buClr>
                <a:srgbClr val="E57200"/>
              </a:buClr>
              <a:buFont typeface="Arial" pitchFamily="34" charset="0"/>
              <a:buChar char="•"/>
              <a:defRPr/>
            </a:pPr>
            <a:r>
              <a:rPr lang="en-US" altLang="en-US" sz="1400" dirty="0">
                <a:latin typeface="Verdana" pitchFamily="34" charset="0"/>
                <a:ea typeface="Verdana" pitchFamily="34" charset="0"/>
                <a:cs typeface="Verdana" pitchFamily="34" charset="0"/>
              </a:rPr>
              <a:t> eligibility of cosmetics in pharmacies</a:t>
            </a:r>
          </a:p>
          <a:p>
            <a:pPr lvl="1" algn="just" eaLnBrk="0" hangingPunct="0">
              <a:buClr>
                <a:srgbClr val="E57200"/>
              </a:buClr>
              <a:buFont typeface="Arial" pitchFamily="34" charset="0"/>
              <a:buChar char="•"/>
              <a:defRPr/>
            </a:pPr>
            <a:r>
              <a:rPr lang="en-US" altLang="en-US" sz="1400" dirty="0">
                <a:latin typeface="Verdana" pitchFamily="34" charset="0"/>
                <a:ea typeface="Verdana" pitchFamily="34" charset="0"/>
                <a:cs typeface="Verdana" pitchFamily="34" charset="0"/>
              </a:rPr>
              <a:t> </a:t>
            </a:r>
            <a:r>
              <a:rPr lang="en-US" sz="1400" dirty="0">
                <a:latin typeface="Verdana" pitchFamily="34" charset="0"/>
                <a:ea typeface="Verdana" pitchFamily="34" charset="0"/>
                <a:cs typeface="Verdana" pitchFamily="34" charset="0"/>
              </a:rPr>
              <a:t>situation analysis "full shelf" -  market situation for one type of cosmetic product (toothpaste) and one type of chemical mixture (dishwashing detergent)</a:t>
            </a:r>
          </a:p>
          <a:p>
            <a:pPr marL="342900" indent="-342900" algn="just" eaLnBrk="0" hangingPunct="0">
              <a:defRPr/>
            </a:pPr>
            <a:endParaRPr lang="en-US" altLang="en-US" sz="1400" dirty="0">
              <a:latin typeface="Verdana" pitchFamily="34" charset="0"/>
              <a:ea typeface="Verdana" pitchFamily="34" charset="0"/>
              <a:cs typeface="Verdana" pitchFamily="34" charset="0"/>
            </a:endParaRPr>
          </a:p>
          <a:p>
            <a:pPr algn="just" eaLnBrk="0" hangingPunct="0">
              <a:buClr>
                <a:srgbClr val="E57200"/>
              </a:buClr>
              <a:buFont typeface="Wingdings" pitchFamily="2" charset="2"/>
              <a:buChar char="Ø"/>
              <a:defRPr/>
            </a:pPr>
            <a:r>
              <a:rPr lang="en-US" altLang="en-US" sz="1400" dirty="0">
                <a:latin typeface="Verdana" pitchFamily="34" charset="0"/>
                <a:ea typeface="Verdana" pitchFamily="34" charset="0"/>
                <a:cs typeface="Verdana" pitchFamily="34" charset="0"/>
              </a:rPr>
              <a:t>control of hazards information on the labeling of specific product groups</a:t>
            </a:r>
          </a:p>
          <a:p>
            <a:pPr algn="just" eaLnBrk="0" hangingPunct="0">
              <a:buClr>
                <a:srgbClr val="E57200"/>
              </a:buClr>
              <a:defRPr/>
            </a:pPr>
            <a:endParaRPr lang="en-US" altLang="en-US" sz="1400" dirty="0">
              <a:latin typeface="Verdana" pitchFamily="34" charset="0"/>
              <a:ea typeface="Verdana" pitchFamily="34" charset="0"/>
              <a:cs typeface="Verdana" pitchFamily="34" charset="0"/>
            </a:endParaRPr>
          </a:p>
          <a:p>
            <a:pPr algn="just" eaLnBrk="0" hangingPunct="0">
              <a:buClr>
                <a:srgbClr val="E57200"/>
              </a:buClr>
              <a:buFont typeface="Wingdings" pitchFamily="2" charset="2"/>
              <a:buChar char="Ø"/>
              <a:defRPr/>
            </a:pPr>
            <a:r>
              <a:rPr lang="en-US" altLang="en-US" sz="1400" dirty="0">
                <a:latin typeface="Verdana" pitchFamily="34" charset="0"/>
                <a:ea typeface="Verdana" pitchFamily="34" charset="0"/>
                <a:cs typeface="Verdana" pitchFamily="34" charset="0"/>
              </a:rPr>
              <a:t>risk-based laboratory tests</a:t>
            </a:r>
          </a:p>
          <a:p>
            <a:pPr algn="just" eaLnBrk="0" hangingPunct="0">
              <a:buClr>
                <a:srgbClr val="E57200"/>
              </a:buClr>
              <a:defRPr/>
            </a:pPr>
            <a:endParaRPr lang="en-US" altLang="en-US" sz="1400" dirty="0">
              <a:latin typeface="Verdana" pitchFamily="34" charset="0"/>
              <a:ea typeface="Verdana" pitchFamily="34" charset="0"/>
              <a:cs typeface="Verdana" pitchFamily="34" charset="0"/>
            </a:endParaRPr>
          </a:p>
          <a:p>
            <a:pPr algn="just" eaLnBrk="0" hangingPunct="0">
              <a:buClr>
                <a:srgbClr val="E57200"/>
              </a:buClr>
              <a:buFont typeface="Wingdings" pitchFamily="2" charset="2"/>
              <a:buChar char="Ø"/>
              <a:defRPr/>
            </a:pPr>
            <a:r>
              <a:rPr lang="en-US" sz="1400" dirty="0">
                <a:latin typeface="Verdana" pitchFamily="34" charset="0"/>
                <a:ea typeface="Verdana" pitchFamily="34" charset="0"/>
                <a:cs typeface="Verdana" pitchFamily="34" charset="0"/>
              </a:rPr>
              <a:t>controls of cosmetic product information file (PIF)</a:t>
            </a:r>
          </a:p>
          <a:p>
            <a:pPr algn="just" eaLnBrk="0" hangingPunct="0">
              <a:buClr>
                <a:srgbClr val="E57200"/>
              </a:buClr>
              <a:defRPr/>
            </a:pPr>
            <a:endParaRPr lang="en-US" sz="1400" dirty="0">
              <a:latin typeface="Verdana" pitchFamily="34" charset="0"/>
              <a:ea typeface="Verdana" pitchFamily="34" charset="0"/>
              <a:cs typeface="Verdana" pitchFamily="34" charset="0"/>
            </a:endParaRPr>
          </a:p>
          <a:p>
            <a:pPr algn="just" eaLnBrk="0" hangingPunct="0">
              <a:defRPr/>
            </a:pPr>
            <a:endParaRPr lang="en-US" altLang="en-US" sz="1400" b="1" dirty="0">
              <a:latin typeface="Verdana" pitchFamily="34" charset="0"/>
              <a:ea typeface="Verdana" pitchFamily="34" charset="0"/>
              <a:cs typeface="Verdana" pitchFamily="34" charset="0"/>
            </a:endParaRPr>
          </a:p>
          <a:p>
            <a:pPr algn="just" eaLnBrk="0" hangingPunct="0">
              <a:tabLst>
                <a:tab pos="268288" algn="l"/>
              </a:tabLst>
              <a:defRPr/>
            </a:pPr>
            <a:r>
              <a:rPr lang="en-US" altLang="en-US" sz="1400" b="1" dirty="0">
                <a:solidFill>
                  <a:srgbClr val="E57200"/>
                </a:solidFill>
                <a:latin typeface="Verdana" pitchFamily="34" charset="0"/>
                <a:ea typeface="Verdana" pitchFamily="34" charset="0"/>
                <a:cs typeface="Verdana" pitchFamily="34" charset="0"/>
              </a:rPr>
              <a:t>II.	Self-assessment questionnaires </a:t>
            </a:r>
            <a:r>
              <a:rPr lang="en-US" altLang="en-US" sz="1400" dirty="0">
                <a:latin typeface="Verdana" pitchFamily="34" charset="0"/>
                <a:ea typeface="Verdana" pitchFamily="34" charset="0"/>
                <a:cs typeface="Verdana" pitchFamily="34" charset="0"/>
              </a:rPr>
              <a:t>“Consultations First principle” to cosmetics manufacturers</a:t>
            </a:r>
          </a:p>
          <a:p>
            <a:pPr algn="just" eaLnBrk="0" hangingPunct="0">
              <a:defRPr/>
            </a:pPr>
            <a:endParaRPr lang="en-US" altLang="en-US" sz="1400" dirty="0">
              <a:latin typeface="Verdana" pitchFamily="34" charset="0"/>
              <a:ea typeface="Verdana" pitchFamily="34" charset="0"/>
              <a:cs typeface="Verdana" pitchFamily="34" charset="0"/>
            </a:endParaRPr>
          </a:p>
          <a:p>
            <a:pPr algn="just" eaLnBrk="0" hangingPunct="0">
              <a:defRPr/>
            </a:pPr>
            <a:endParaRPr lang="en-US" altLang="en-US" sz="1400" dirty="0">
              <a:latin typeface="Verdana" pitchFamily="34" charset="0"/>
              <a:ea typeface="Verdana" pitchFamily="34" charset="0"/>
              <a:cs typeface="Verdana" pitchFamily="34" charset="0"/>
            </a:endParaRPr>
          </a:p>
          <a:p>
            <a:pPr algn="just" eaLnBrk="0" hangingPunct="0">
              <a:tabLst>
                <a:tab pos="447675" algn="l"/>
              </a:tabLst>
              <a:defRPr/>
            </a:pPr>
            <a:r>
              <a:rPr lang="en-US" altLang="en-US" sz="1400" b="1" dirty="0">
                <a:solidFill>
                  <a:schemeClr val="accent6">
                    <a:lumMod val="75000"/>
                  </a:schemeClr>
                </a:solidFill>
                <a:latin typeface="Verdana" pitchFamily="34" charset="0"/>
                <a:ea typeface="Verdana" pitchFamily="34" charset="0"/>
                <a:cs typeface="Verdana" pitchFamily="34" charset="0"/>
              </a:rPr>
              <a:t>III.</a:t>
            </a:r>
            <a:r>
              <a:rPr lang="en-US" altLang="en-US" sz="1400" dirty="0">
                <a:solidFill>
                  <a:schemeClr val="accent6">
                    <a:lumMod val="75000"/>
                  </a:schemeClr>
                </a:solidFill>
                <a:latin typeface="Verdana" pitchFamily="34" charset="0"/>
                <a:ea typeface="Verdana" pitchFamily="34" charset="0"/>
                <a:cs typeface="Verdana" pitchFamily="34" charset="0"/>
              </a:rPr>
              <a:t>	</a:t>
            </a:r>
            <a:r>
              <a:rPr lang="en-US" sz="1400" b="1" dirty="0">
                <a:solidFill>
                  <a:schemeClr val="accent6">
                    <a:lumMod val="75000"/>
                  </a:schemeClr>
                </a:solidFill>
                <a:latin typeface="Verdana" pitchFamily="34" charset="0"/>
                <a:ea typeface="Verdana" pitchFamily="34" charset="0"/>
                <a:cs typeface="Verdana" pitchFamily="34" charset="0"/>
              </a:rPr>
              <a:t>Membership of European Commission's Standing Committee on Cosmetic Products and the Working Groups   </a:t>
            </a:r>
          </a:p>
          <a:p>
            <a:pPr eaLnBrk="0" hangingPunct="0">
              <a:defRPr/>
            </a:pPr>
            <a:endParaRPr lang="lv-LV" altLang="en-US" sz="1400" b="1" dirty="0">
              <a:solidFill>
                <a:srgbClr val="E57200"/>
              </a:solidFill>
              <a:latin typeface="Verdana" pitchFamily="34" charset="0"/>
              <a:ea typeface="Verdana" pitchFamily="34" charset="0"/>
              <a:cs typeface="Verdana" pitchFamily="34" charset="0"/>
            </a:endParaRPr>
          </a:p>
          <a:p>
            <a:pPr eaLnBrk="0" hangingPunct="0">
              <a:defRPr/>
            </a:pPr>
            <a:endParaRPr lang="lv-LV" altLang="en-US" sz="1400" b="1" dirty="0">
              <a:latin typeface="Verdana" pitchFamily="34" charset="0"/>
              <a:ea typeface="Verdana" pitchFamily="34" charset="0"/>
              <a:cs typeface="Verdana" pitchFamily="34" charset="0"/>
            </a:endParaRPr>
          </a:p>
          <a:p>
            <a:pPr eaLnBrk="0" hangingPunct="0">
              <a:defRPr/>
            </a:pPr>
            <a:endParaRPr lang="lv-LV" altLang="en-US" sz="1300" b="1" dirty="0">
              <a:latin typeface="Verdana" pitchFamily="34" charset="0"/>
              <a:ea typeface="Verdana" pitchFamily="34" charset="0"/>
              <a:cs typeface="Verdana" pitchFamily="34" charset="0"/>
            </a:endParaRPr>
          </a:p>
          <a:p>
            <a:pPr eaLnBrk="0" hangingPunct="0">
              <a:defRPr/>
            </a:pPr>
            <a:endParaRPr lang="lv-LV" altLang="en-US" sz="1300" b="1" dirty="0">
              <a:latin typeface="Verdana" pitchFamily="34" charset="0"/>
              <a:ea typeface="Verdana" pitchFamily="34" charset="0"/>
              <a:cs typeface="Verdana" pitchFamily="34" charset="0"/>
            </a:endParaRPr>
          </a:p>
          <a:p>
            <a:pPr eaLnBrk="0" hangingPunct="0">
              <a:defRPr/>
            </a:pPr>
            <a:endParaRPr lang="lv-LV" altLang="en-US" sz="1300" dirty="0">
              <a:latin typeface="Verdana" pitchFamily="34" charset="0"/>
              <a:ea typeface="Verdana" pitchFamily="34" charset="0"/>
              <a:cs typeface="Verdan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65313" y="304800"/>
            <a:ext cx="6096000" cy="959224"/>
          </a:xfrm>
        </p:spPr>
        <p:txBody>
          <a:bodyPr>
            <a:normAutofit/>
          </a:bodyPr>
          <a:lstStyle/>
          <a:p>
            <a:pPr algn="ctr">
              <a:defRPr/>
            </a:pPr>
            <a:r>
              <a:rPr lang="en-US" altLang="en-US" dirty="0">
                <a:solidFill>
                  <a:schemeClr val="accent6">
                    <a:lumMod val="75000"/>
                  </a:schemeClr>
                </a:solidFill>
              </a:rPr>
              <a:t>Health Inspectorate's Actions in 2019</a:t>
            </a:r>
          </a:p>
        </p:txBody>
      </p:sp>
      <p:sp>
        <p:nvSpPr>
          <p:cNvPr id="44035" name="Slide Number Placeholder 4"/>
          <p:cNvSpPr>
            <a:spLocks noGrp="1"/>
          </p:cNvSpPr>
          <p:nvPr>
            <p:ph type="sldNum" sz="quarter" idx="13"/>
          </p:nvPr>
        </p:nvSpPr>
        <p:spPr bwMode="auto">
          <a:xfrm>
            <a:off x="8332788" y="6324600"/>
            <a:ext cx="506412" cy="304800"/>
          </a:xfrm>
          <a:noFill/>
          <a:ln>
            <a:miter lim="800000"/>
            <a:headEnd/>
            <a:tailEnd/>
          </a:ln>
        </p:spPr>
        <p:txBody>
          <a:bodyPr/>
          <a:lstStyle/>
          <a:p>
            <a:pPr algn="l"/>
            <a:fld id="{0142EB2F-EF69-493A-93F1-7311EFC79AD1}" type="slidenum">
              <a:rPr lang="en-US" altLang="en-US" smtClean="0">
                <a:cs typeface="Arial" pitchFamily="34" charset="0"/>
              </a:rPr>
              <a:pPr algn="l"/>
              <a:t>32</a:t>
            </a:fld>
            <a:endParaRPr lang="en-US" altLang="en-US">
              <a:cs typeface="Arial" pitchFamily="34" charset="0"/>
            </a:endParaRPr>
          </a:p>
        </p:txBody>
      </p:sp>
      <p:graphicFrame>
        <p:nvGraphicFramePr>
          <p:cNvPr id="9" name="Diagram 8"/>
          <p:cNvGraphicFramePr/>
          <p:nvPr>
            <p:extLst>
              <p:ext uri="{D42A27DB-BD31-4B8C-83A1-F6EECF244321}">
                <p14:modId xmlns:p14="http://schemas.microsoft.com/office/powerpoint/2010/main" val="2037951909"/>
              </p:ext>
            </p:extLst>
          </p:nvPr>
        </p:nvGraphicFramePr>
        <p:xfrm>
          <a:off x="655782" y="4414982"/>
          <a:ext cx="8031018" cy="1633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6"/>
          <p:cNvGraphicFramePr>
            <a:graphicFrameLocks/>
          </p:cNvGraphicFramePr>
          <p:nvPr/>
        </p:nvGraphicFramePr>
        <p:xfrm>
          <a:off x="655782" y="1371600"/>
          <a:ext cx="8031018" cy="30433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extBox 11"/>
          <p:cNvSpPr txBox="1"/>
          <p:nvPr/>
        </p:nvSpPr>
        <p:spPr>
          <a:xfrm>
            <a:off x="1274763" y="3891106"/>
            <a:ext cx="6686550" cy="523875"/>
          </a:xfrm>
          <a:prstGeom prst="rect">
            <a:avLst/>
          </a:prstGeom>
          <a:noFill/>
        </p:spPr>
        <p:txBody>
          <a:bodyPr>
            <a:spAutoFit/>
          </a:bodyPr>
          <a:lstStyle/>
          <a:p>
            <a:pPr algn="ctr" eaLnBrk="0" hangingPunct="0">
              <a:defRPr/>
            </a:pPr>
            <a:r>
              <a:rPr lang="lv-LV" sz="1400" b="1" dirty="0" err="1">
                <a:solidFill>
                  <a:srgbClr val="E46C0A"/>
                </a:solidFill>
                <a:latin typeface="Verdana" pitchFamily="34" charset="0"/>
                <a:cs typeface="Arial" charset="0"/>
              </a:rPr>
              <a:t>Priorities</a:t>
            </a:r>
            <a:endParaRPr lang="en-US" sz="1400" b="1" dirty="0">
              <a:solidFill>
                <a:srgbClr val="E46C0A"/>
              </a:solidFill>
              <a:latin typeface="Verdana" pitchFamily="34" charset="0"/>
              <a:cs typeface="Arial" charset="0"/>
            </a:endParaRPr>
          </a:p>
          <a:p>
            <a:pPr algn="ctr" eaLnBrk="0" hangingPunct="0">
              <a:defRPr/>
            </a:pPr>
            <a:endParaRPr lang="en-US" sz="1400" b="1" dirty="0">
              <a:solidFill>
                <a:schemeClr val="accent6">
                  <a:lumMod val="75000"/>
                </a:schemeClr>
              </a:solidFill>
              <a:latin typeface="Verdana" pitchFamily="34" charset="0"/>
              <a:ea typeface="Verdana" pitchFamily="34" charset="0"/>
              <a:cs typeface="Verdana"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1036638"/>
          </a:xfrm>
        </p:spPr>
        <p:txBody>
          <a:bodyPr/>
          <a:lstStyle/>
          <a:p>
            <a:pPr>
              <a:defRPr/>
            </a:pPr>
            <a:r>
              <a:rPr lang="lv-LV">
                <a:solidFill>
                  <a:schemeClr val="accent6">
                    <a:lumMod val="75000"/>
                  </a:schemeClr>
                </a:solidFill>
              </a:rPr>
              <a:t>Risks and challenges in 2019</a:t>
            </a:r>
            <a:endParaRPr lang="lv-LV" dirty="0">
              <a:solidFill>
                <a:schemeClr val="accent6">
                  <a:lumMod val="75000"/>
                </a:schemeClr>
              </a:solidFill>
            </a:endParaRPr>
          </a:p>
        </p:txBody>
      </p:sp>
      <p:sp>
        <p:nvSpPr>
          <p:cNvPr id="45059" name="Content Placeholder 5"/>
          <p:cNvSpPr>
            <a:spLocks noGrp="1"/>
          </p:cNvSpPr>
          <p:nvPr>
            <p:ph idx="1"/>
          </p:nvPr>
        </p:nvSpPr>
        <p:spPr>
          <a:xfrm>
            <a:off x="1095375" y="1752600"/>
            <a:ext cx="7591425" cy="4373563"/>
          </a:xfrm>
        </p:spPr>
        <p:txBody>
          <a:bodyPr/>
          <a:lstStyle/>
          <a:p>
            <a:pPr algn="just"/>
            <a:r>
              <a:rPr lang="lv-LV" dirty="0"/>
              <a:t>1. </a:t>
            </a:r>
            <a:r>
              <a:rPr lang="lv-LV" dirty="0" err="1"/>
              <a:t>The</a:t>
            </a:r>
            <a:r>
              <a:rPr lang="lv-LV" dirty="0"/>
              <a:t> </a:t>
            </a:r>
            <a:r>
              <a:rPr lang="lv-LV" dirty="0" err="1"/>
              <a:t>taking</a:t>
            </a:r>
            <a:r>
              <a:rPr lang="lv-LV" dirty="0"/>
              <a:t> </a:t>
            </a:r>
            <a:r>
              <a:rPr lang="lv-LV" dirty="0" err="1"/>
              <a:t>over</a:t>
            </a:r>
            <a:r>
              <a:rPr lang="lv-LV" dirty="0"/>
              <a:t> </a:t>
            </a:r>
            <a:r>
              <a:rPr lang="lv-LV" dirty="0" err="1"/>
              <a:t>of</a:t>
            </a:r>
            <a:r>
              <a:rPr lang="lv-LV" dirty="0"/>
              <a:t> </a:t>
            </a:r>
            <a:r>
              <a:rPr lang="lv-LV" dirty="0" err="1"/>
              <a:t>the</a:t>
            </a:r>
            <a:r>
              <a:rPr lang="lv-LV" dirty="0"/>
              <a:t> </a:t>
            </a:r>
            <a:r>
              <a:rPr lang="lv-LV" dirty="0" err="1"/>
              <a:t>operation</a:t>
            </a:r>
            <a:r>
              <a:rPr lang="lv-LV" dirty="0"/>
              <a:t> </a:t>
            </a:r>
            <a:r>
              <a:rPr lang="lv-LV" dirty="0" err="1"/>
              <a:t>of</a:t>
            </a:r>
            <a:r>
              <a:rPr lang="lv-LV" dirty="0"/>
              <a:t> </a:t>
            </a:r>
            <a:r>
              <a:rPr lang="lv-LV" dirty="0" err="1"/>
              <a:t>the</a:t>
            </a:r>
            <a:r>
              <a:rPr lang="lv-LV" dirty="0"/>
              <a:t> </a:t>
            </a:r>
            <a:r>
              <a:rPr lang="lv-LV" dirty="0" err="1"/>
              <a:t>Medical</a:t>
            </a:r>
            <a:r>
              <a:rPr lang="lv-LV" dirty="0"/>
              <a:t> Risk </a:t>
            </a:r>
            <a:r>
              <a:rPr lang="lv-LV" dirty="0" err="1"/>
              <a:t>Fund</a:t>
            </a:r>
            <a:r>
              <a:rPr lang="lv-LV" dirty="0"/>
              <a:t> </a:t>
            </a:r>
            <a:r>
              <a:rPr lang="lv-LV" dirty="0" err="1"/>
              <a:t>from</a:t>
            </a:r>
            <a:r>
              <a:rPr lang="lv-LV" dirty="0"/>
              <a:t> National Health </a:t>
            </a:r>
            <a:r>
              <a:rPr lang="lv-LV" dirty="0" err="1"/>
              <a:t>Service</a:t>
            </a:r>
            <a:r>
              <a:rPr lang="lv-LV" dirty="0"/>
              <a:t> </a:t>
            </a:r>
            <a:r>
              <a:rPr lang="lv-LV" dirty="0" err="1"/>
              <a:t>and</a:t>
            </a:r>
            <a:r>
              <a:rPr lang="lv-LV" dirty="0"/>
              <a:t> </a:t>
            </a:r>
            <a:r>
              <a:rPr lang="lv-LV" dirty="0" err="1"/>
              <a:t>the</a:t>
            </a:r>
            <a:r>
              <a:rPr lang="lv-LV" dirty="0"/>
              <a:t> </a:t>
            </a:r>
            <a:r>
              <a:rPr lang="lv-LV" dirty="0" err="1"/>
              <a:t>reduction</a:t>
            </a:r>
            <a:r>
              <a:rPr lang="lv-LV" dirty="0"/>
              <a:t> </a:t>
            </a:r>
            <a:r>
              <a:rPr lang="lv-LV" dirty="0" err="1"/>
              <a:t>of</a:t>
            </a:r>
            <a:r>
              <a:rPr lang="lv-LV" dirty="0"/>
              <a:t> </a:t>
            </a:r>
            <a:r>
              <a:rPr lang="lv-LV" dirty="0" err="1"/>
              <a:t>time</a:t>
            </a:r>
            <a:r>
              <a:rPr lang="lv-LV" dirty="0"/>
              <a:t> </a:t>
            </a:r>
            <a:r>
              <a:rPr lang="lv-LV" dirty="0" err="1"/>
              <a:t>for</a:t>
            </a:r>
            <a:r>
              <a:rPr lang="lv-LV" dirty="0"/>
              <a:t> </a:t>
            </a:r>
            <a:r>
              <a:rPr lang="lv-LV" dirty="0" err="1"/>
              <a:t>examination</a:t>
            </a:r>
            <a:r>
              <a:rPr lang="lv-LV" dirty="0"/>
              <a:t> </a:t>
            </a:r>
            <a:r>
              <a:rPr lang="lv-LV" dirty="0" err="1"/>
              <a:t>of</a:t>
            </a:r>
            <a:r>
              <a:rPr lang="lv-LV" dirty="0"/>
              <a:t> </a:t>
            </a:r>
            <a:r>
              <a:rPr lang="lv-LV" dirty="0" err="1"/>
              <a:t>cases</a:t>
            </a:r>
            <a:r>
              <a:rPr lang="lv-LV" dirty="0"/>
              <a:t>;</a:t>
            </a:r>
          </a:p>
          <a:p>
            <a:pPr algn="just"/>
            <a:r>
              <a:rPr lang="lv-LV" dirty="0"/>
              <a:t>2. </a:t>
            </a:r>
            <a:r>
              <a:rPr lang="lv-LV" dirty="0" err="1"/>
              <a:t>Introduction</a:t>
            </a:r>
            <a:r>
              <a:rPr lang="lv-LV" dirty="0"/>
              <a:t> </a:t>
            </a:r>
            <a:r>
              <a:rPr lang="lv-LV" dirty="0" err="1"/>
              <a:t>of</a:t>
            </a:r>
            <a:r>
              <a:rPr lang="lv-LV" dirty="0"/>
              <a:t> </a:t>
            </a:r>
            <a:r>
              <a:rPr lang="lv-LV" dirty="0" err="1"/>
              <a:t>a</a:t>
            </a:r>
            <a:r>
              <a:rPr lang="lv-LV" dirty="0"/>
              <a:t> </a:t>
            </a:r>
            <a:r>
              <a:rPr lang="lv-LV" dirty="0" err="1"/>
              <a:t>system</a:t>
            </a:r>
            <a:r>
              <a:rPr lang="lv-LV" dirty="0"/>
              <a:t> </a:t>
            </a:r>
            <a:r>
              <a:rPr lang="lv-LV" dirty="0" err="1"/>
              <a:t>of</a:t>
            </a:r>
            <a:r>
              <a:rPr lang="lv-LV" dirty="0"/>
              <a:t> </a:t>
            </a:r>
            <a:r>
              <a:rPr lang="lv-LV" dirty="0" err="1"/>
              <a:t>verification</a:t>
            </a:r>
            <a:r>
              <a:rPr lang="lv-LV" dirty="0"/>
              <a:t> </a:t>
            </a:r>
            <a:r>
              <a:rPr lang="lv-LV" dirty="0" err="1"/>
              <a:t>of</a:t>
            </a:r>
            <a:r>
              <a:rPr lang="lv-LV" dirty="0"/>
              <a:t> </a:t>
            </a:r>
            <a:r>
              <a:rPr lang="lv-LV" dirty="0" err="1"/>
              <a:t>medicinal</a:t>
            </a:r>
            <a:r>
              <a:rPr lang="lv-LV" dirty="0"/>
              <a:t> </a:t>
            </a:r>
            <a:r>
              <a:rPr lang="lv-LV" dirty="0" err="1"/>
              <a:t>products</a:t>
            </a:r>
            <a:r>
              <a:rPr lang="lv-LV" dirty="0"/>
              <a:t> (09.02.2019.);</a:t>
            </a:r>
          </a:p>
          <a:p>
            <a:pPr algn="just"/>
            <a:r>
              <a:rPr lang="lv-LV" dirty="0"/>
              <a:t>3. </a:t>
            </a:r>
            <a:r>
              <a:rPr lang="lv-LV" dirty="0" err="1"/>
              <a:t>Involvement</a:t>
            </a:r>
            <a:r>
              <a:rPr lang="lv-LV" dirty="0"/>
              <a:t> </a:t>
            </a:r>
            <a:r>
              <a:rPr lang="lv-LV" dirty="0" err="1"/>
              <a:t>of</a:t>
            </a:r>
            <a:r>
              <a:rPr lang="lv-LV" dirty="0"/>
              <a:t> </a:t>
            </a:r>
            <a:r>
              <a:rPr lang="lv-LV" dirty="0" err="1"/>
              <a:t>professional</a:t>
            </a:r>
            <a:r>
              <a:rPr lang="lv-LV" dirty="0"/>
              <a:t> </a:t>
            </a:r>
            <a:r>
              <a:rPr lang="lv-LV" dirty="0" err="1"/>
              <a:t>associations</a:t>
            </a:r>
            <a:r>
              <a:rPr lang="lv-LV" dirty="0"/>
              <a:t> </a:t>
            </a:r>
            <a:r>
              <a:rPr lang="lv-LV" dirty="0" err="1"/>
              <a:t>of</a:t>
            </a:r>
            <a:r>
              <a:rPr lang="lv-LV" dirty="0"/>
              <a:t> </a:t>
            </a:r>
            <a:r>
              <a:rPr lang="lv-LV" dirty="0" err="1"/>
              <a:t>doctors</a:t>
            </a:r>
            <a:r>
              <a:rPr lang="lv-LV" dirty="0"/>
              <a:t> </a:t>
            </a:r>
            <a:r>
              <a:rPr lang="lv-LV" dirty="0" err="1"/>
              <a:t>in</a:t>
            </a:r>
            <a:r>
              <a:rPr lang="lv-LV" dirty="0"/>
              <a:t> monitoring </a:t>
            </a:r>
            <a:r>
              <a:rPr lang="lv-LV" dirty="0" err="1"/>
              <a:t>the</a:t>
            </a:r>
            <a:r>
              <a:rPr lang="lv-LV" dirty="0"/>
              <a:t> </a:t>
            </a:r>
            <a:r>
              <a:rPr lang="lv-LV" dirty="0" err="1"/>
              <a:t>quality</a:t>
            </a:r>
            <a:r>
              <a:rPr lang="lv-LV" dirty="0"/>
              <a:t> </a:t>
            </a:r>
            <a:r>
              <a:rPr lang="lv-LV" dirty="0" err="1"/>
              <a:t>of</a:t>
            </a:r>
            <a:r>
              <a:rPr lang="lv-LV" dirty="0"/>
              <a:t> </a:t>
            </a:r>
            <a:r>
              <a:rPr lang="lv-LV" dirty="0" err="1"/>
              <a:t>health</a:t>
            </a:r>
            <a:r>
              <a:rPr lang="lv-LV" dirty="0"/>
              <a:t> </a:t>
            </a:r>
            <a:r>
              <a:rPr lang="lv-LV" dirty="0" err="1"/>
              <a:t>care</a:t>
            </a:r>
            <a:r>
              <a:rPr lang="lv-LV" dirty="0"/>
              <a:t> </a:t>
            </a:r>
            <a:r>
              <a:rPr lang="lv-LV" dirty="0" err="1"/>
              <a:t>and</a:t>
            </a:r>
            <a:r>
              <a:rPr lang="lv-LV" dirty="0"/>
              <a:t> </a:t>
            </a:r>
            <a:r>
              <a:rPr lang="lv-LV" dirty="0" err="1"/>
              <a:t>preparing</a:t>
            </a:r>
            <a:r>
              <a:rPr lang="lv-LV" dirty="0"/>
              <a:t> </a:t>
            </a:r>
            <a:r>
              <a:rPr lang="lv-LV" dirty="0" err="1"/>
              <a:t>opinions</a:t>
            </a:r>
            <a:r>
              <a:rPr lang="lv-LV" dirty="0"/>
              <a:t> </a:t>
            </a:r>
            <a:r>
              <a:rPr lang="lv-LV" dirty="0" err="1"/>
              <a:t>on</a:t>
            </a:r>
            <a:r>
              <a:rPr lang="lv-LV" dirty="0"/>
              <a:t> </a:t>
            </a:r>
            <a:r>
              <a:rPr lang="lv-LV" dirty="0" err="1"/>
              <a:t>the</a:t>
            </a:r>
            <a:r>
              <a:rPr lang="lv-LV" dirty="0"/>
              <a:t> </a:t>
            </a:r>
            <a:r>
              <a:rPr lang="lv-LV" dirty="0" err="1"/>
              <a:t>cases</a:t>
            </a:r>
            <a:r>
              <a:rPr lang="lv-LV" dirty="0"/>
              <a:t> </a:t>
            </a:r>
            <a:r>
              <a:rPr lang="lv-LV" dirty="0" err="1"/>
              <a:t>of</a:t>
            </a:r>
            <a:r>
              <a:rPr lang="lv-LV" dirty="0"/>
              <a:t> </a:t>
            </a:r>
            <a:r>
              <a:rPr lang="lv-LV" dirty="0" err="1"/>
              <a:t>Medical</a:t>
            </a:r>
            <a:r>
              <a:rPr lang="lv-LV" dirty="0"/>
              <a:t> Risk </a:t>
            </a:r>
            <a:r>
              <a:rPr lang="lv-LV" dirty="0" err="1"/>
              <a:t>Fund</a:t>
            </a:r>
            <a:r>
              <a:rPr lang="lv-LV" dirty="0"/>
              <a:t>;</a:t>
            </a:r>
          </a:p>
          <a:p>
            <a:pPr algn="just"/>
            <a:r>
              <a:rPr lang="lv-LV" dirty="0"/>
              <a:t>4. </a:t>
            </a:r>
            <a:r>
              <a:rPr lang="lv-LV" dirty="0" err="1"/>
              <a:t>Triage</a:t>
            </a:r>
            <a:r>
              <a:rPr lang="lv-LV" dirty="0"/>
              <a:t> </a:t>
            </a:r>
            <a:r>
              <a:rPr lang="lv-LV" dirty="0" err="1"/>
              <a:t>of</a:t>
            </a:r>
            <a:r>
              <a:rPr lang="lv-LV" dirty="0"/>
              <a:t> </a:t>
            </a:r>
            <a:r>
              <a:rPr lang="lv-LV" dirty="0" err="1"/>
              <a:t>complaints</a:t>
            </a:r>
            <a:r>
              <a:rPr lang="lv-LV" dirty="0"/>
              <a:t>;</a:t>
            </a:r>
          </a:p>
          <a:p>
            <a:pPr algn="just"/>
            <a:r>
              <a:rPr lang="lv-LV" dirty="0"/>
              <a:t>5. </a:t>
            </a:r>
            <a:r>
              <a:rPr lang="lv-LV" dirty="0" err="1"/>
              <a:t>Human</a:t>
            </a:r>
            <a:r>
              <a:rPr lang="lv-LV" dirty="0"/>
              <a:t> </a:t>
            </a:r>
            <a:r>
              <a:rPr lang="lv-LV" dirty="0" err="1"/>
              <a:t>resource</a:t>
            </a:r>
            <a:r>
              <a:rPr lang="lv-LV" dirty="0"/>
              <a:t> </a:t>
            </a:r>
            <a:r>
              <a:rPr lang="lv-LV" dirty="0" err="1"/>
              <a:t>gaps</a:t>
            </a:r>
            <a:r>
              <a:rPr lang="lv-LV" dirty="0"/>
              <a:t> </a:t>
            </a:r>
            <a:r>
              <a:rPr lang="lv-LV" dirty="0" err="1"/>
              <a:t>in</a:t>
            </a:r>
            <a:r>
              <a:rPr lang="lv-LV" dirty="0"/>
              <a:t> </a:t>
            </a:r>
            <a:r>
              <a:rPr lang="lv-LV" dirty="0" err="1"/>
              <a:t>certain</a:t>
            </a:r>
            <a:r>
              <a:rPr lang="lv-LV" dirty="0"/>
              <a:t> monitoring </a:t>
            </a:r>
            <a:r>
              <a:rPr lang="lv-LV" dirty="0" err="1"/>
              <a:t>sectors</a:t>
            </a:r>
            <a:r>
              <a:rPr lang="lv-LV" dirty="0"/>
              <a:t> (</a:t>
            </a:r>
            <a:r>
              <a:rPr lang="lv-LV" dirty="0" err="1"/>
              <a:t>medical</a:t>
            </a:r>
            <a:r>
              <a:rPr lang="lv-LV" dirty="0"/>
              <a:t> </a:t>
            </a:r>
            <a:r>
              <a:rPr lang="lv-LV" dirty="0" err="1"/>
              <a:t>devices</a:t>
            </a:r>
            <a:r>
              <a:rPr lang="lv-LV" dirty="0"/>
              <a:t>, </a:t>
            </a:r>
            <a:r>
              <a:rPr lang="lv-LV" dirty="0" err="1"/>
              <a:t>pharmaceuticals</a:t>
            </a:r>
            <a:r>
              <a:rPr lang="lv-LV" dirty="0"/>
              <a:t>)</a:t>
            </a:r>
          </a:p>
          <a:p>
            <a:endParaRPr lang="lv-LV" dirty="0"/>
          </a:p>
          <a:p>
            <a:endParaRPr lang="lv-LV" dirty="0"/>
          </a:p>
        </p:txBody>
      </p:sp>
      <p:sp>
        <p:nvSpPr>
          <p:cNvPr id="45060" name="Slide Number Placeholder 4"/>
          <p:cNvSpPr>
            <a:spLocks noGrp="1"/>
          </p:cNvSpPr>
          <p:nvPr>
            <p:ph type="sldNum" sz="quarter" idx="13"/>
          </p:nvPr>
        </p:nvSpPr>
        <p:spPr bwMode="auto">
          <a:xfrm>
            <a:off x="8177213" y="6324600"/>
            <a:ext cx="661987" cy="304800"/>
          </a:xfrm>
          <a:noFill/>
          <a:ln>
            <a:miter lim="800000"/>
            <a:headEnd/>
            <a:tailEnd/>
          </a:ln>
        </p:spPr>
        <p:txBody>
          <a:bodyPr/>
          <a:lstStyle/>
          <a:p>
            <a:pPr algn="l"/>
            <a:fld id="{63E5CFF6-6081-4873-A031-DC82C279102D}" type="slidenum">
              <a:rPr lang="en-US" altLang="en-US" smtClean="0">
                <a:cs typeface="Arial" pitchFamily="34" charset="0"/>
              </a:rPr>
              <a:pPr algn="l"/>
              <a:t>33</a:t>
            </a:fld>
            <a:endParaRPr lang="en-US" altLang="en-US">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3" y="395288"/>
            <a:ext cx="7088187" cy="1036637"/>
          </a:xfrm>
        </p:spPr>
        <p:txBody>
          <a:bodyPr/>
          <a:lstStyle/>
          <a:p>
            <a:pPr algn="ctr">
              <a:defRPr/>
            </a:pPr>
            <a:r>
              <a:rPr lang="en-US" dirty="0">
                <a:solidFill>
                  <a:schemeClr val="accent6">
                    <a:lumMod val="75000"/>
                  </a:schemeClr>
                </a:solidFill>
              </a:rPr>
              <a:t>Activities of the Health Inspectorate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96001391"/>
              </p:ext>
            </p:extLst>
          </p:nvPr>
        </p:nvGraphicFramePr>
        <p:xfrm>
          <a:off x="443345" y="1431636"/>
          <a:ext cx="8562109" cy="4535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40" name="Slide Number Placeholder 5"/>
          <p:cNvSpPr>
            <a:spLocks noGrp="1"/>
          </p:cNvSpPr>
          <p:nvPr>
            <p:ph type="sldNum" sz="quarter" idx="13"/>
          </p:nvPr>
        </p:nvSpPr>
        <p:spPr bwMode="auto">
          <a:noFill/>
          <a:ln>
            <a:miter lim="800000"/>
            <a:headEnd/>
            <a:tailEnd/>
          </a:ln>
        </p:spPr>
        <p:txBody>
          <a:bodyPr/>
          <a:lstStyle/>
          <a:p>
            <a:fld id="{2986839B-DF21-4341-8929-B47F44408E4C}" type="slidenum">
              <a:rPr lang="en-US" altLang="en-US" smtClean="0">
                <a:cs typeface="Arial" pitchFamily="34" charset="0"/>
              </a:rPr>
              <a:pPr/>
              <a:t>4</a:t>
            </a:fld>
            <a:endParaRPr lang="en-US" altLang="en-US">
              <a:cs typeface="Arial" pitchFamily="34" charset="0"/>
            </a:endParaRPr>
          </a:p>
        </p:txBody>
      </p:sp>
      <p:sp>
        <p:nvSpPr>
          <p:cNvPr id="5" name="TextBox 4"/>
          <p:cNvSpPr txBox="1"/>
          <p:nvPr/>
        </p:nvSpPr>
        <p:spPr>
          <a:xfrm>
            <a:off x="1458913" y="5181600"/>
            <a:ext cx="6642100" cy="400050"/>
          </a:xfrm>
          <a:prstGeom prst="rect">
            <a:avLst/>
          </a:prstGeom>
          <a:noFill/>
        </p:spPr>
        <p:txBody>
          <a:bodyPr>
            <a:spAutoFit/>
          </a:bodyPr>
          <a:lstStyle/>
          <a:p>
            <a:pPr algn="ctr" eaLnBrk="0" hangingPunct="0">
              <a:defRPr/>
            </a:pPr>
            <a:r>
              <a:rPr lang="en-US" sz="2000" b="1" dirty="0">
                <a:solidFill>
                  <a:schemeClr val="accent6">
                    <a:lumMod val="75000"/>
                  </a:schemeClr>
                </a:solidFill>
                <a:cs typeface="Arial" charset="0"/>
              </a:rPr>
              <a:t>Health care supervision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3" y="120650"/>
            <a:ext cx="7088187" cy="1036638"/>
          </a:xfrm>
        </p:spPr>
        <p:txBody>
          <a:bodyPr>
            <a:normAutofit/>
          </a:bodyPr>
          <a:lstStyle/>
          <a:p>
            <a:pPr algn="ctr">
              <a:defRPr/>
            </a:pPr>
            <a:br>
              <a:rPr lang="lv-LV" sz="1800" dirty="0">
                <a:solidFill>
                  <a:schemeClr val="accent6">
                    <a:lumMod val="75000"/>
                  </a:schemeClr>
                </a:solidFill>
              </a:rPr>
            </a:br>
            <a:r>
              <a:rPr lang="en-US" dirty="0">
                <a:solidFill>
                  <a:schemeClr val="accent6">
                    <a:lumMod val="75000"/>
                  </a:schemeClr>
                </a:solidFill>
              </a:rPr>
              <a:t> Activities of the Health Inspectorate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86479402"/>
              </p:ext>
            </p:extLst>
          </p:nvPr>
        </p:nvGraphicFramePr>
        <p:xfrm>
          <a:off x="1597892" y="1450108"/>
          <a:ext cx="6469784" cy="4590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4" name="Slide Number Placeholder 5"/>
          <p:cNvSpPr>
            <a:spLocks noGrp="1"/>
          </p:cNvSpPr>
          <p:nvPr>
            <p:ph type="sldNum" sz="quarter" idx="13"/>
          </p:nvPr>
        </p:nvSpPr>
        <p:spPr bwMode="auto">
          <a:noFill/>
          <a:ln>
            <a:miter lim="800000"/>
            <a:headEnd/>
            <a:tailEnd/>
          </a:ln>
        </p:spPr>
        <p:txBody>
          <a:bodyPr/>
          <a:lstStyle/>
          <a:p>
            <a:fld id="{0DCD1BEC-3E77-4F23-A609-817225813A31}" type="slidenum">
              <a:rPr lang="en-US" altLang="en-US" smtClean="0">
                <a:cs typeface="Arial" pitchFamily="34" charset="0"/>
              </a:rPr>
              <a:pPr/>
              <a:t>5</a:t>
            </a:fld>
            <a:endParaRPr lang="en-US" altLang="en-US">
              <a:cs typeface="Arial" pitchFamily="34" charset="0"/>
            </a:endParaRPr>
          </a:p>
        </p:txBody>
      </p:sp>
      <p:sp>
        <p:nvSpPr>
          <p:cNvPr id="5" name="TextBox 4"/>
          <p:cNvSpPr txBox="1"/>
          <p:nvPr/>
        </p:nvSpPr>
        <p:spPr>
          <a:xfrm>
            <a:off x="2051050" y="5286375"/>
            <a:ext cx="5680075" cy="400050"/>
          </a:xfrm>
          <a:prstGeom prst="rect">
            <a:avLst/>
          </a:prstGeom>
          <a:noFill/>
        </p:spPr>
        <p:txBody>
          <a:bodyPr>
            <a:spAutoFit/>
          </a:bodyPr>
          <a:lstStyle/>
          <a:p>
            <a:pPr algn="ctr" eaLnBrk="0" hangingPunct="0">
              <a:defRPr/>
            </a:pPr>
            <a:r>
              <a:rPr lang="en-US" sz="2000" b="1">
                <a:solidFill>
                  <a:schemeClr val="accent6">
                    <a:lumMod val="75000"/>
                  </a:schemeClr>
                </a:solidFill>
                <a:cs typeface="Arial" charset="0"/>
              </a:rPr>
              <a:t>Public health surveillance</a:t>
            </a:r>
            <a:endParaRPr lang="en-US" sz="2000" b="1" dirty="0">
              <a:solidFill>
                <a:schemeClr val="accent6">
                  <a:lumMod val="75000"/>
                </a:schemeClr>
              </a:solidFill>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7010400" cy="1036638"/>
          </a:xfrm>
        </p:spPr>
        <p:txBody>
          <a:bodyPr>
            <a:noAutofit/>
          </a:bodyPr>
          <a:lstStyle/>
          <a:p>
            <a:pPr algn="ctr">
              <a:defRPr/>
            </a:pPr>
            <a:r>
              <a:rPr lang="lv-LV" dirty="0" err="1">
                <a:solidFill>
                  <a:schemeClr val="accent6">
                    <a:lumMod val="75000"/>
                  </a:schemeClr>
                </a:solidFill>
              </a:rPr>
              <a:t>Structure</a:t>
            </a:r>
            <a:r>
              <a:rPr lang="lv-LV" dirty="0">
                <a:solidFill>
                  <a:schemeClr val="accent6">
                    <a:lumMod val="75000"/>
                  </a:schemeClr>
                </a:solidFill>
              </a:rPr>
              <a:t> </a:t>
            </a:r>
            <a:r>
              <a:rPr lang="lv-LV" dirty="0" err="1">
                <a:solidFill>
                  <a:schemeClr val="accent6">
                    <a:lumMod val="75000"/>
                  </a:schemeClr>
                </a:solidFill>
              </a:rPr>
              <a:t>of</a:t>
            </a:r>
            <a:r>
              <a:rPr lang="lv-LV" dirty="0">
                <a:solidFill>
                  <a:schemeClr val="accent6">
                    <a:lumMod val="75000"/>
                  </a:schemeClr>
                </a:solidFill>
              </a:rPr>
              <a:t> </a:t>
            </a:r>
            <a:r>
              <a:rPr lang="lv-LV" dirty="0" err="1">
                <a:solidFill>
                  <a:schemeClr val="accent6">
                    <a:lumMod val="75000"/>
                  </a:schemeClr>
                </a:solidFill>
              </a:rPr>
              <a:t>the</a:t>
            </a:r>
            <a:r>
              <a:rPr lang="lv-LV" dirty="0">
                <a:solidFill>
                  <a:schemeClr val="accent6">
                    <a:lumMod val="75000"/>
                  </a:schemeClr>
                </a:solidFill>
              </a:rPr>
              <a:t> </a:t>
            </a:r>
            <a:r>
              <a:rPr lang="lv-LV" dirty="0" err="1">
                <a:solidFill>
                  <a:schemeClr val="accent6">
                    <a:lumMod val="75000"/>
                  </a:schemeClr>
                </a:solidFill>
              </a:rPr>
              <a:t>Health</a:t>
            </a:r>
            <a:r>
              <a:rPr lang="lv-LV" dirty="0">
                <a:solidFill>
                  <a:schemeClr val="accent6">
                    <a:lumMod val="75000"/>
                  </a:schemeClr>
                </a:solidFill>
              </a:rPr>
              <a:t> </a:t>
            </a:r>
            <a:r>
              <a:rPr lang="lv-LV" dirty="0" err="1">
                <a:solidFill>
                  <a:schemeClr val="accent6">
                    <a:lumMod val="75000"/>
                  </a:schemeClr>
                </a:solidFill>
              </a:rPr>
              <a:t>Inspectorate</a:t>
            </a:r>
            <a:br>
              <a:rPr lang="lv-LV" dirty="0">
                <a:solidFill>
                  <a:schemeClr val="accent6">
                    <a:lumMod val="75000"/>
                  </a:schemeClr>
                </a:solidFill>
              </a:rPr>
            </a:br>
            <a:r>
              <a:rPr lang="lv-LV" dirty="0" err="1">
                <a:solidFill>
                  <a:schemeClr val="accent6">
                    <a:lumMod val="75000"/>
                  </a:schemeClr>
                </a:solidFill>
              </a:rPr>
              <a:t>in</a:t>
            </a:r>
            <a:r>
              <a:rPr lang="lv-LV" dirty="0">
                <a:solidFill>
                  <a:schemeClr val="accent6">
                    <a:lumMod val="75000"/>
                  </a:schemeClr>
                </a:solidFill>
              </a:rPr>
              <a:t> 2019</a:t>
            </a:r>
            <a:endParaRPr lang="en-US" dirty="0">
              <a:solidFill>
                <a:schemeClr val="accent6">
                  <a:lumMod val="75000"/>
                </a:schemeClr>
              </a:solidFill>
            </a:endParaRPr>
          </a:p>
        </p:txBody>
      </p:sp>
      <p:sp>
        <p:nvSpPr>
          <p:cNvPr id="16387" name="Text Placeholder 4"/>
          <p:cNvSpPr>
            <a:spLocks noGrp="1"/>
          </p:cNvSpPr>
          <p:nvPr>
            <p:ph type="body" sz="quarter" idx="12"/>
          </p:nvPr>
        </p:nvSpPr>
        <p:spPr/>
        <p:txBody>
          <a:bodyPr/>
          <a:lstStyle/>
          <a:p>
            <a:endParaRPr lang="en-US"/>
          </a:p>
        </p:txBody>
      </p:sp>
      <p:sp>
        <p:nvSpPr>
          <p:cNvPr id="16388" name="Slide Number Placeholder 5"/>
          <p:cNvSpPr>
            <a:spLocks noGrp="1"/>
          </p:cNvSpPr>
          <p:nvPr>
            <p:ph type="sldNum" sz="quarter" idx="13"/>
          </p:nvPr>
        </p:nvSpPr>
        <p:spPr bwMode="auto">
          <a:noFill/>
          <a:ln>
            <a:miter lim="800000"/>
            <a:headEnd/>
            <a:tailEnd/>
          </a:ln>
        </p:spPr>
        <p:txBody>
          <a:bodyPr/>
          <a:lstStyle/>
          <a:p>
            <a:fld id="{5C239D84-CF29-4882-99BD-F43DF6A60566}" type="slidenum">
              <a:rPr lang="en-US" altLang="en-US" smtClean="0">
                <a:cs typeface="Arial" pitchFamily="34" charset="0"/>
              </a:rPr>
              <a:pPr/>
              <a:t>6</a:t>
            </a:fld>
            <a:endParaRPr lang="en-US" altLang="en-US">
              <a:cs typeface="Arial" pitchFamily="34" charset="0"/>
            </a:endParaRPr>
          </a:p>
        </p:txBody>
      </p:sp>
      <p:pic>
        <p:nvPicPr>
          <p:cNvPr id="16389" name="Picture 2"/>
          <p:cNvPicPr>
            <a:picLocks noChangeAspect="1" noChangeArrowheads="1"/>
          </p:cNvPicPr>
          <p:nvPr/>
        </p:nvPicPr>
        <p:blipFill>
          <a:blip r:embed="rId3" cstate="print"/>
          <a:srcRect/>
          <a:stretch>
            <a:fillRect/>
          </a:stretch>
        </p:blipFill>
        <p:spPr bwMode="auto">
          <a:xfrm>
            <a:off x="546100" y="1341438"/>
            <a:ext cx="8229600" cy="54165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44513"/>
            <a:ext cx="6705600" cy="1036637"/>
          </a:xfrm>
        </p:spPr>
        <p:txBody>
          <a:bodyPr/>
          <a:lstStyle/>
          <a:p>
            <a:pPr algn="ctr">
              <a:defRPr/>
            </a:pPr>
            <a:r>
              <a:rPr lang="en-US" dirty="0">
                <a:solidFill>
                  <a:schemeClr val="accent6">
                    <a:lumMod val="75000"/>
                  </a:schemeClr>
                </a:solidFill>
              </a:rPr>
              <a:t>Human resources of the Health Inspectorate</a:t>
            </a:r>
          </a:p>
        </p:txBody>
      </p:sp>
      <p:sp>
        <p:nvSpPr>
          <p:cNvPr id="17411" name="Slide Number Placeholder 5"/>
          <p:cNvSpPr>
            <a:spLocks noGrp="1"/>
          </p:cNvSpPr>
          <p:nvPr>
            <p:ph type="sldNum" sz="quarter" idx="13"/>
          </p:nvPr>
        </p:nvSpPr>
        <p:spPr bwMode="auto">
          <a:noFill/>
          <a:ln>
            <a:miter lim="800000"/>
            <a:headEnd/>
            <a:tailEnd/>
          </a:ln>
        </p:spPr>
        <p:txBody>
          <a:bodyPr/>
          <a:lstStyle/>
          <a:p>
            <a:fld id="{2B2BC259-8349-4C14-9F47-1559F64AF03A}" type="slidenum">
              <a:rPr lang="en-US" altLang="en-US" smtClean="0">
                <a:cs typeface="Arial" pitchFamily="34" charset="0"/>
              </a:rPr>
              <a:pPr/>
              <a:t>7</a:t>
            </a:fld>
            <a:endParaRPr lang="en-US" altLang="en-US">
              <a:cs typeface="Arial" pitchFamily="34" charset="0"/>
            </a:endParaRPr>
          </a:p>
        </p:txBody>
      </p:sp>
      <p:sp>
        <p:nvSpPr>
          <p:cNvPr id="17412" name="Content Placeholder 6"/>
          <p:cNvSpPr>
            <a:spLocks noGrp="1"/>
          </p:cNvSpPr>
          <p:nvPr>
            <p:ph idx="1"/>
          </p:nvPr>
        </p:nvSpPr>
        <p:spPr>
          <a:xfrm>
            <a:off x="1531938" y="1752600"/>
            <a:ext cx="7154862" cy="4373563"/>
          </a:xfrm>
        </p:spPr>
        <p:txBody>
          <a:bodyPr/>
          <a:lstStyle/>
          <a:p>
            <a:r>
              <a:rPr lang="lv-LV" dirty="0" err="1"/>
              <a:t>Employees</a:t>
            </a:r>
            <a:r>
              <a:rPr lang="lv-LV" dirty="0"/>
              <a:t> - 210, </a:t>
            </a:r>
          </a:p>
          <a:p>
            <a:r>
              <a:rPr lang="lv-LV" dirty="0"/>
              <a:t>~ 130 </a:t>
            </a:r>
            <a:r>
              <a:rPr lang="lv-LV" dirty="0" err="1"/>
              <a:t>civil</a:t>
            </a:r>
            <a:r>
              <a:rPr lang="lv-LV" dirty="0"/>
              <a:t> </a:t>
            </a:r>
            <a:r>
              <a:rPr lang="lv-LV" dirty="0" err="1"/>
              <a:t>servants</a:t>
            </a:r>
            <a:r>
              <a:rPr lang="lv-LV" dirty="0"/>
              <a:t>, ~ 80 - </a:t>
            </a:r>
            <a:r>
              <a:rPr lang="lv-LV" dirty="0" err="1"/>
              <a:t>employees</a:t>
            </a:r>
            <a:endParaRPr lang="lv-LV" dirty="0"/>
          </a:p>
          <a:p>
            <a:r>
              <a:rPr lang="lv-LV" dirty="0" err="1"/>
              <a:t>Vacancies</a:t>
            </a:r>
            <a:r>
              <a:rPr lang="lv-LV" dirty="0"/>
              <a:t> ~ 20</a:t>
            </a:r>
          </a:p>
          <a:p>
            <a:r>
              <a:rPr lang="lv-LV" dirty="0" err="1"/>
              <a:t>Variability</a:t>
            </a:r>
            <a:r>
              <a:rPr lang="lv-LV" dirty="0"/>
              <a:t> ~ 30% (</a:t>
            </a:r>
            <a:r>
              <a:rPr lang="lv-LV" dirty="0" err="1"/>
              <a:t>increase</a:t>
            </a:r>
            <a:r>
              <a:rPr lang="lv-LV" dirty="0"/>
              <a:t> </a:t>
            </a:r>
            <a:r>
              <a:rPr lang="lv-LV" dirty="0" err="1"/>
              <a:t>due</a:t>
            </a:r>
            <a:r>
              <a:rPr lang="lv-LV" dirty="0"/>
              <a:t> to </a:t>
            </a:r>
            <a:r>
              <a:rPr lang="lv-LV" dirty="0" err="1"/>
              <a:t>the</a:t>
            </a:r>
            <a:r>
              <a:rPr lang="lv-LV" dirty="0"/>
              <a:t> </a:t>
            </a:r>
            <a:r>
              <a:rPr lang="lv-LV" dirty="0" err="1"/>
              <a:t>transfer</a:t>
            </a:r>
            <a:r>
              <a:rPr lang="lv-LV" dirty="0"/>
              <a:t> </a:t>
            </a:r>
            <a:r>
              <a:rPr lang="lv-LV" dirty="0" err="1"/>
              <a:t>of</a:t>
            </a:r>
            <a:r>
              <a:rPr lang="lv-LV" dirty="0"/>
              <a:t> </a:t>
            </a:r>
            <a:r>
              <a:rPr lang="lv-LV" dirty="0" err="1"/>
              <a:t>functions</a:t>
            </a:r>
            <a:r>
              <a:rPr lang="lv-LV" dirty="0"/>
              <a:t> to National Health </a:t>
            </a:r>
            <a:r>
              <a:rPr lang="lv-LV" dirty="0" err="1"/>
              <a:t>Service</a:t>
            </a:r>
            <a:r>
              <a:rPr lang="lv-LV" dirty="0"/>
              <a:t>)</a:t>
            </a:r>
          </a:p>
          <a:p>
            <a:r>
              <a:rPr lang="lv-LV" dirty="0" err="1"/>
              <a:t>Critical</a:t>
            </a:r>
            <a:r>
              <a:rPr lang="lv-LV" dirty="0"/>
              <a:t> </a:t>
            </a:r>
            <a:r>
              <a:rPr lang="lv-LV" dirty="0" err="1"/>
              <a:t>competencies</a:t>
            </a:r>
            <a:r>
              <a:rPr lang="lv-LV" dirty="0"/>
              <a:t>:</a:t>
            </a:r>
          </a:p>
          <a:p>
            <a:pPr lvl="1">
              <a:buClr>
                <a:srgbClr val="E57200"/>
              </a:buClr>
              <a:buFont typeface="Wingdings" pitchFamily="2" charset="2"/>
              <a:buChar char="Ø"/>
            </a:pPr>
            <a:r>
              <a:rPr lang="lv-LV" dirty="0" err="1">
                <a:latin typeface="Verdana" pitchFamily="34" charset="0"/>
                <a:ea typeface="Verdana" pitchFamily="34" charset="0"/>
                <a:cs typeface="Verdana" pitchFamily="34" charset="0"/>
              </a:rPr>
              <a:t>pharmacists</a:t>
            </a:r>
            <a:r>
              <a:rPr lang="lv-LV" dirty="0">
                <a:latin typeface="Verdana" pitchFamily="34" charset="0"/>
                <a:ea typeface="Verdana" pitchFamily="34" charset="0"/>
                <a:cs typeface="Verdana" pitchFamily="34" charset="0"/>
              </a:rPr>
              <a:t>;</a:t>
            </a:r>
          </a:p>
          <a:p>
            <a:pPr lvl="1">
              <a:buClr>
                <a:srgbClr val="E57200"/>
              </a:buClr>
              <a:buFont typeface="Wingdings" pitchFamily="2" charset="2"/>
              <a:buChar char="Ø"/>
            </a:pPr>
            <a:r>
              <a:rPr lang="lv-LV" dirty="0" err="1">
                <a:latin typeface="Verdana" pitchFamily="34" charset="0"/>
                <a:ea typeface="Verdana" pitchFamily="34" charset="0"/>
                <a:cs typeface="Verdana" pitchFamily="34" charset="0"/>
              </a:rPr>
              <a:t>doctors-experts</a:t>
            </a:r>
            <a:r>
              <a:rPr lang="lv-LV" dirty="0">
                <a:latin typeface="Verdana" pitchFamily="34" charset="0"/>
                <a:ea typeface="Verdana" pitchFamily="34" charset="0"/>
                <a:cs typeface="Verdana" pitchFamily="34" charset="0"/>
              </a:rPr>
              <a:t> </a:t>
            </a:r>
            <a:r>
              <a:rPr lang="lv-LV" dirty="0" err="1">
                <a:latin typeface="Verdana" pitchFamily="34" charset="0"/>
                <a:ea typeface="Verdana" pitchFamily="34" charset="0"/>
                <a:cs typeface="Verdana" pitchFamily="34" charset="0"/>
              </a:rPr>
              <a:t>of</a:t>
            </a:r>
            <a:r>
              <a:rPr lang="lv-LV" dirty="0">
                <a:latin typeface="Verdana" pitchFamily="34" charset="0"/>
                <a:ea typeface="Verdana" pitchFamily="34" charset="0"/>
                <a:cs typeface="Verdana" pitchFamily="34" charset="0"/>
              </a:rPr>
              <a:t> </a:t>
            </a:r>
            <a:r>
              <a:rPr lang="lv-LV" dirty="0" err="1">
                <a:latin typeface="Verdana" pitchFamily="34" charset="0"/>
                <a:ea typeface="Verdana" pitchFamily="34" charset="0"/>
                <a:cs typeface="Verdana" pitchFamily="34" charset="0"/>
              </a:rPr>
              <a:t>all</a:t>
            </a:r>
            <a:r>
              <a:rPr lang="lv-LV" dirty="0">
                <a:latin typeface="Verdana" pitchFamily="34" charset="0"/>
                <a:ea typeface="Verdana" pitchFamily="34" charset="0"/>
                <a:cs typeface="Verdana" pitchFamily="34" charset="0"/>
              </a:rPr>
              <a:t> </a:t>
            </a:r>
            <a:r>
              <a:rPr lang="lv-LV" dirty="0" err="1">
                <a:latin typeface="Verdana" pitchFamily="34" charset="0"/>
                <a:ea typeface="Verdana" pitchFamily="34" charset="0"/>
                <a:cs typeface="Verdana" pitchFamily="34" charset="0"/>
              </a:rPr>
              <a:t>specialties</a:t>
            </a:r>
            <a:r>
              <a:rPr lang="lv-LV" dirty="0">
                <a:latin typeface="Verdana" pitchFamily="34" charset="0"/>
                <a:ea typeface="Verdana" pitchFamily="34" charset="0"/>
                <a:cs typeface="Verdana" pitchFamily="34" charset="0"/>
              </a:rPr>
              <a:t>;</a:t>
            </a:r>
          </a:p>
          <a:p>
            <a:pPr lvl="1">
              <a:buClr>
                <a:srgbClr val="E57200"/>
              </a:buClr>
              <a:buFont typeface="Wingdings" pitchFamily="2" charset="2"/>
              <a:buChar char="Ø"/>
            </a:pPr>
            <a:r>
              <a:rPr lang="lv-LV" dirty="0" err="1">
                <a:latin typeface="Verdana" pitchFamily="34" charset="0"/>
                <a:ea typeface="Verdana" pitchFamily="34" charset="0"/>
                <a:cs typeface="Verdana" pitchFamily="34" charset="0"/>
              </a:rPr>
              <a:t>medical</a:t>
            </a:r>
            <a:r>
              <a:rPr lang="lv-LV" dirty="0">
                <a:latin typeface="Verdana" pitchFamily="34" charset="0"/>
                <a:ea typeface="Verdana" pitchFamily="34" charset="0"/>
                <a:cs typeface="Verdana" pitchFamily="34" charset="0"/>
              </a:rPr>
              <a:t> </a:t>
            </a:r>
            <a:r>
              <a:rPr lang="lv-LV" dirty="0" err="1">
                <a:latin typeface="Verdana" pitchFamily="34" charset="0"/>
                <a:ea typeface="Verdana" pitchFamily="34" charset="0"/>
                <a:cs typeface="Verdana" pitchFamily="34" charset="0"/>
              </a:rPr>
              <a:t>devices</a:t>
            </a:r>
            <a:r>
              <a:rPr lang="lv-LV" dirty="0">
                <a:latin typeface="Verdana" pitchFamily="34" charset="0"/>
                <a:ea typeface="Verdana" pitchFamily="34" charset="0"/>
                <a:cs typeface="Verdana" pitchFamily="34" charset="0"/>
              </a:rPr>
              <a:t> specialists.</a:t>
            </a:r>
          </a:p>
          <a:p>
            <a:endParaRPr lang="lv-LV" dirty="0"/>
          </a:p>
          <a:p>
            <a:r>
              <a:rPr lang="lv-LV" dirty="0" err="1"/>
              <a:t>Ongoing</a:t>
            </a:r>
            <a:r>
              <a:rPr lang="lv-LV" dirty="0"/>
              <a:t> </a:t>
            </a:r>
            <a:r>
              <a:rPr lang="lv-LV" dirty="0" err="1"/>
              <a:t>strategy</a:t>
            </a:r>
            <a:r>
              <a:rPr lang="lv-LV" dirty="0"/>
              <a:t> </a:t>
            </a:r>
            <a:r>
              <a:rPr lang="lv-LV" dirty="0" err="1"/>
              <a:t>for</a:t>
            </a:r>
            <a:r>
              <a:rPr lang="lv-LV" dirty="0"/>
              <a:t> </a:t>
            </a:r>
            <a:r>
              <a:rPr lang="lv-LV" dirty="0" err="1"/>
              <a:t>finding</a:t>
            </a:r>
            <a:r>
              <a:rPr lang="lv-LV" dirty="0"/>
              <a:t> </a:t>
            </a:r>
            <a:r>
              <a:rPr lang="lv-LV" dirty="0" err="1"/>
              <a:t>potential</a:t>
            </a:r>
            <a:r>
              <a:rPr lang="lv-LV" dirty="0"/>
              <a:t> </a:t>
            </a:r>
            <a:r>
              <a:rPr lang="lv-LV" dirty="0" err="1"/>
              <a:t>employees</a:t>
            </a:r>
            <a:endParaRPr lang="lv-LV"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938" y="544513"/>
            <a:ext cx="7027862" cy="525462"/>
          </a:xfrm>
        </p:spPr>
        <p:txBody>
          <a:bodyPr/>
          <a:lstStyle/>
          <a:p>
            <a:pPr algn="ctr">
              <a:defRPr/>
            </a:pPr>
            <a:r>
              <a:rPr lang="en-US" dirty="0">
                <a:solidFill>
                  <a:schemeClr val="accent6">
                    <a:lumMod val="75000"/>
                  </a:schemeClr>
                </a:solidFill>
              </a:rPr>
              <a:t>Results of 2018</a:t>
            </a:r>
          </a:p>
        </p:txBody>
      </p:sp>
      <p:sp>
        <p:nvSpPr>
          <p:cNvPr id="18435" name="Slide Number Placeholder 5"/>
          <p:cNvSpPr>
            <a:spLocks noGrp="1"/>
          </p:cNvSpPr>
          <p:nvPr>
            <p:ph type="sldNum" sz="quarter" idx="13"/>
          </p:nvPr>
        </p:nvSpPr>
        <p:spPr bwMode="auto">
          <a:noFill/>
          <a:ln>
            <a:miter lim="800000"/>
            <a:headEnd/>
            <a:tailEnd/>
          </a:ln>
        </p:spPr>
        <p:txBody>
          <a:bodyPr/>
          <a:lstStyle/>
          <a:p>
            <a:fld id="{C8FDBF88-6438-4024-995C-7C6200E2F9C8}" type="slidenum">
              <a:rPr lang="en-US" altLang="en-US" smtClean="0">
                <a:cs typeface="Arial" pitchFamily="34" charset="0"/>
              </a:rPr>
              <a:pPr/>
              <a:t>8</a:t>
            </a:fld>
            <a:endParaRPr lang="en-US" altLang="en-US">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29885946"/>
              </p:ext>
            </p:extLst>
          </p:nvPr>
        </p:nvGraphicFramePr>
        <p:xfrm>
          <a:off x="798513" y="1435100"/>
          <a:ext cx="8040687" cy="4483674"/>
        </p:xfrm>
        <a:graphic>
          <a:graphicData uri="http://schemas.openxmlformats.org/drawingml/2006/table">
            <a:tbl>
              <a:tblPr/>
              <a:tblGrid>
                <a:gridCol w="877887">
                  <a:extLst>
                    <a:ext uri="{9D8B030D-6E8A-4147-A177-3AD203B41FA5}">
                      <a16:colId xmlns:a16="http://schemas.microsoft.com/office/drawing/2014/main" val="20000"/>
                    </a:ext>
                  </a:extLst>
                </a:gridCol>
                <a:gridCol w="4826000">
                  <a:extLst>
                    <a:ext uri="{9D8B030D-6E8A-4147-A177-3AD203B41FA5}">
                      <a16:colId xmlns:a16="http://schemas.microsoft.com/office/drawing/2014/main" val="20001"/>
                    </a:ext>
                  </a:extLst>
                </a:gridCol>
                <a:gridCol w="896938">
                  <a:extLst>
                    <a:ext uri="{9D8B030D-6E8A-4147-A177-3AD203B41FA5}">
                      <a16:colId xmlns:a16="http://schemas.microsoft.com/office/drawing/2014/main" val="20002"/>
                    </a:ext>
                  </a:extLst>
                </a:gridCol>
                <a:gridCol w="719137">
                  <a:extLst>
                    <a:ext uri="{9D8B030D-6E8A-4147-A177-3AD203B41FA5}">
                      <a16:colId xmlns:a16="http://schemas.microsoft.com/office/drawing/2014/main" val="20003"/>
                    </a:ext>
                  </a:extLst>
                </a:gridCol>
                <a:gridCol w="720725">
                  <a:extLst>
                    <a:ext uri="{9D8B030D-6E8A-4147-A177-3AD203B41FA5}">
                      <a16:colId xmlns:a16="http://schemas.microsoft.com/office/drawing/2014/main" val="20004"/>
                    </a:ext>
                  </a:extLst>
                </a:gridCol>
              </a:tblGrid>
              <a:tr h="374650">
                <a:tc>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noProof="0">
                          <a:ln>
                            <a:noFill/>
                          </a:ln>
                          <a:solidFill>
                            <a:schemeClr val="tx1"/>
                          </a:solidFill>
                          <a:effectLst/>
                          <a:latin typeface="Verdana" pitchFamily="34" charset="0"/>
                          <a:cs typeface="Arial" pitchFamily="34" charset="0"/>
                        </a:rPr>
                        <a:t> Aktivites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noProof="0" dirty="0">
                          <a:ln>
                            <a:noFill/>
                          </a:ln>
                          <a:solidFill>
                            <a:schemeClr val="tx1"/>
                          </a:solidFill>
                          <a:effectLst/>
                          <a:latin typeface="Verdana" pitchFamily="34" charset="0"/>
                          <a:cs typeface="Arial" pitchFamily="34" charset="0"/>
                        </a:rPr>
                        <a:t>Performance  indicators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sz="1000" b="1" i="0" u="none" strike="noStrike" cap="none" normalizeH="0" baseline="0">
                          <a:ln>
                            <a:noFill/>
                          </a:ln>
                          <a:solidFill>
                            <a:schemeClr val="tx1"/>
                          </a:solidFill>
                          <a:effectLst/>
                          <a:latin typeface="Verdana" pitchFamily="34" charset="0"/>
                          <a:cs typeface="Arial" pitchFamily="34" charset="0"/>
                        </a:rPr>
                        <a:t>2016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sz="1000" b="1" i="0" u="none" strike="noStrike" cap="none" normalizeH="0" baseline="0">
                          <a:ln>
                            <a:noFill/>
                          </a:ln>
                          <a:solidFill>
                            <a:schemeClr val="tx1"/>
                          </a:solidFill>
                          <a:effectLst/>
                          <a:latin typeface="Verdana" pitchFamily="34" charset="0"/>
                          <a:cs typeface="Arial" pitchFamily="34" charset="0"/>
                        </a:rPr>
                        <a:t>2017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sz="1000" b="1" i="0" u="none" strike="noStrike" cap="none" normalizeH="0" baseline="0">
                          <a:ln>
                            <a:noFill/>
                          </a:ln>
                          <a:solidFill>
                            <a:schemeClr val="tx1"/>
                          </a:solidFill>
                          <a:effectLst/>
                          <a:latin typeface="Verdana" pitchFamily="34" charset="0"/>
                          <a:cs typeface="Arial" pitchFamily="34" charset="0"/>
                        </a:rPr>
                        <a:t>2018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extLst>
                  <a:ext uri="{0D108BD9-81ED-4DB2-BD59-A6C34878D82A}">
                    <a16:rowId xmlns:a16="http://schemas.microsoft.com/office/drawing/2014/main" val="10000"/>
                  </a:ext>
                </a:extLst>
              </a:tr>
              <a:tr h="227013">
                <a:tc>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sz="900" b="1" i="0" u="none" strike="noStrike" cap="none" normalizeH="0" baseline="0">
                          <a:ln>
                            <a:noFill/>
                          </a:ln>
                          <a:solidFill>
                            <a:schemeClr val="tx1"/>
                          </a:solidFill>
                          <a:effectLst/>
                          <a:latin typeface="Verdana" pitchFamily="34" charset="0"/>
                          <a:cs typeface="Arial" pitchFamily="34" charset="0"/>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1" indent="0" algn="l"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dirty="0" err="1">
                          <a:ln>
                            <a:noFill/>
                          </a:ln>
                          <a:solidFill>
                            <a:schemeClr val="tx1"/>
                          </a:solidFill>
                          <a:effectLst/>
                          <a:latin typeface="Verdana" pitchFamily="34" charset="0"/>
                          <a:cs typeface="Arial" pitchFamily="34" charset="0"/>
                        </a:rPr>
                        <a:t>Number</a:t>
                      </a:r>
                      <a:r>
                        <a:rPr kumimoji="0" lang="lv-LV" sz="900" b="0" i="0" u="none" strike="noStrike" cap="none" normalizeH="0" baseline="0" dirty="0">
                          <a:ln>
                            <a:noFill/>
                          </a:ln>
                          <a:solidFill>
                            <a:schemeClr val="tx1"/>
                          </a:solidFill>
                          <a:effectLst/>
                          <a:latin typeface="Verdana" pitchFamily="34" charset="0"/>
                          <a:cs typeface="Arial" pitchFamily="34" charset="0"/>
                        </a:rPr>
                        <a:t> </a:t>
                      </a:r>
                      <a:r>
                        <a:rPr kumimoji="0" lang="lv-LV" sz="900" b="0" i="0" u="none" strike="noStrike" cap="none" normalizeH="0" baseline="0" dirty="0" err="1">
                          <a:ln>
                            <a:noFill/>
                          </a:ln>
                          <a:solidFill>
                            <a:schemeClr val="tx1"/>
                          </a:solidFill>
                          <a:effectLst/>
                          <a:latin typeface="Verdana" pitchFamily="34" charset="0"/>
                          <a:cs typeface="Arial" pitchFamily="34" charset="0"/>
                        </a:rPr>
                        <a:t>of</a:t>
                      </a:r>
                      <a:r>
                        <a:rPr kumimoji="0" lang="lv-LV" sz="900" b="0" i="0" u="none" strike="noStrike" cap="none" normalizeH="0" baseline="0" dirty="0">
                          <a:ln>
                            <a:noFill/>
                          </a:ln>
                          <a:solidFill>
                            <a:schemeClr val="tx1"/>
                          </a:solidFill>
                          <a:effectLst/>
                          <a:latin typeface="Verdana" pitchFamily="34" charset="0"/>
                          <a:cs typeface="Arial" pitchFamily="34" charset="0"/>
                        </a:rPr>
                        <a:t> </a:t>
                      </a:r>
                      <a:r>
                        <a:rPr kumimoji="0" lang="lv-LV" sz="900" b="0" i="0" u="none" strike="noStrike" cap="none" normalizeH="0" baseline="0" dirty="0" err="1">
                          <a:ln>
                            <a:noFill/>
                          </a:ln>
                          <a:solidFill>
                            <a:schemeClr val="tx1"/>
                          </a:solidFill>
                          <a:effectLst/>
                          <a:latin typeface="Verdana" pitchFamily="34" charset="0"/>
                          <a:cs typeface="Arial" pitchFamily="34" charset="0"/>
                        </a:rPr>
                        <a:t>planned</a:t>
                      </a:r>
                      <a:r>
                        <a:rPr kumimoji="0" lang="lv-LV" sz="900" b="0" i="0" u="none" strike="noStrike" cap="none" normalizeH="0" baseline="0" dirty="0">
                          <a:ln>
                            <a:noFill/>
                          </a:ln>
                          <a:solidFill>
                            <a:schemeClr val="tx1"/>
                          </a:solidFill>
                          <a:effectLst/>
                          <a:latin typeface="Verdana" pitchFamily="34" charset="0"/>
                          <a:cs typeface="Arial" pitchFamily="34" charset="0"/>
                        </a:rPr>
                        <a:t> </a:t>
                      </a:r>
                      <a:r>
                        <a:rPr kumimoji="0" lang="lv-LV" sz="900" b="0" i="0" u="none" strike="noStrike" cap="none" normalizeH="0" baseline="0" dirty="0" err="1">
                          <a:ln>
                            <a:noFill/>
                          </a:ln>
                          <a:solidFill>
                            <a:schemeClr val="tx1"/>
                          </a:solidFill>
                          <a:effectLst/>
                          <a:latin typeface="Verdana" pitchFamily="34" charset="0"/>
                          <a:cs typeface="Arial" pitchFamily="34" charset="0"/>
                        </a:rPr>
                        <a:t>contols</a:t>
                      </a:r>
                      <a:r>
                        <a:rPr kumimoji="0" lang="lv-LV" sz="900" b="0" i="0" u="none" strike="noStrike" cap="none" normalizeH="0" baseline="0" dirty="0">
                          <a:ln>
                            <a:noFill/>
                          </a:ln>
                          <a:solidFill>
                            <a:schemeClr val="tx1"/>
                          </a:solidFill>
                          <a:effectLst/>
                          <a:latin typeface="Verdana" pitchFamily="34" charset="0"/>
                          <a:cs typeface="Arial" pitchFamily="34" charset="0"/>
                        </a:rPr>
                        <a:t> </a:t>
                      </a:r>
                      <a:r>
                        <a:rPr kumimoji="0" lang="lv-LV" sz="900" b="0" i="0" u="none" strike="noStrike" cap="none" normalizeH="0" baseline="0" dirty="0" err="1">
                          <a:ln>
                            <a:noFill/>
                          </a:ln>
                          <a:solidFill>
                            <a:schemeClr val="tx1"/>
                          </a:solidFill>
                          <a:effectLst/>
                          <a:latin typeface="Verdana" pitchFamily="34" charset="0"/>
                          <a:cs typeface="Arial" pitchFamily="34" charset="0"/>
                        </a:rPr>
                        <a:t>of</a:t>
                      </a:r>
                      <a:r>
                        <a:rPr kumimoji="0" lang="lv-LV" sz="900" b="0" i="0" u="none" strike="noStrike" cap="none" normalizeH="0" baseline="0" dirty="0">
                          <a:ln>
                            <a:noFill/>
                          </a:ln>
                          <a:solidFill>
                            <a:schemeClr val="tx1"/>
                          </a:solidFill>
                          <a:effectLst/>
                          <a:latin typeface="Verdana" pitchFamily="34" charset="0"/>
                          <a:cs typeface="Arial" pitchFamily="34" charset="0"/>
                        </a:rPr>
                        <a:t> </a:t>
                      </a:r>
                      <a:r>
                        <a:rPr kumimoji="0" lang="lv-LV" sz="900" b="0" i="0" u="none" strike="noStrike" cap="none" normalizeH="0" baseline="0" dirty="0" err="1">
                          <a:ln>
                            <a:noFill/>
                          </a:ln>
                          <a:solidFill>
                            <a:schemeClr val="tx1"/>
                          </a:solidFill>
                          <a:effectLst/>
                          <a:latin typeface="Verdana" pitchFamily="34" charset="0"/>
                          <a:cs typeface="Arial" pitchFamily="34" charset="0"/>
                        </a:rPr>
                        <a:t>objects</a:t>
                      </a:r>
                      <a:endParaRPr kumimoji="0" lang="lv-LV" sz="900" b="0" i="0" u="none" strike="noStrike" cap="none" normalizeH="0" baseline="0" dirty="0">
                        <a:ln>
                          <a:noFill/>
                        </a:ln>
                        <a:solidFill>
                          <a:schemeClr val="tx1"/>
                        </a:solidFill>
                        <a:effectLst/>
                        <a:latin typeface="Verdana"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903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942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1" i="0" u="none" strike="noStrike" cap="none" normalizeH="0" baseline="0">
                          <a:ln>
                            <a:noFill/>
                          </a:ln>
                          <a:solidFill>
                            <a:schemeClr val="tx1"/>
                          </a:solidFill>
                          <a:effectLst/>
                          <a:latin typeface="Verdana" pitchFamily="34" charset="0"/>
                          <a:cs typeface="Arial" pitchFamily="34" charset="0"/>
                        </a:rPr>
                        <a:t>810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7325">
                <a:tc rowSpan="2">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sz="900" b="1" i="0" u="none" strike="noStrike" cap="none" normalizeH="0" baseline="0">
                          <a:ln>
                            <a:noFill/>
                          </a:ln>
                          <a:solidFill>
                            <a:schemeClr val="tx1"/>
                          </a:solidFill>
                          <a:effectLst/>
                          <a:latin typeface="Verdana" pitchFamily="34" charset="0"/>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1" indent="0" algn="l"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dirty="0" err="1">
                          <a:ln>
                            <a:noFill/>
                          </a:ln>
                          <a:solidFill>
                            <a:schemeClr val="tx1"/>
                          </a:solidFill>
                          <a:effectLst/>
                          <a:latin typeface="Verdana" pitchFamily="34" charset="0"/>
                          <a:cs typeface="Arial" pitchFamily="34" charset="0"/>
                        </a:rPr>
                        <a:t>Number</a:t>
                      </a:r>
                      <a:r>
                        <a:rPr kumimoji="0" lang="lv-LV" sz="900" b="0" i="0" u="none" strike="noStrike" cap="none" normalizeH="0" baseline="0" dirty="0">
                          <a:ln>
                            <a:noFill/>
                          </a:ln>
                          <a:solidFill>
                            <a:schemeClr val="tx1"/>
                          </a:solidFill>
                          <a:effectLst/>
                          <a:latin typeface="Verdana" pitchFamily="34" charset="0"/>
                          <a:cs typeface="Arial" pitchFamily="34" charset="0"/>
                        </a:rPr>
                        <a:t> </a:t>
                      </a:r>
                      <a:r>
                        <a:rPr kumimoji="0" lang="lv-LV" sz="900" b="0" i="0" u="none" strike="noStrike" cap="none" normalizeH="0" baseline="0" dirty="0" err="1">
                          <a:ln>
                            <a:noFill/>
                          </a:ln>
                          <a:solidFill>
                            <a:schemeClr val="tx1"/>
                          </a:solidFill>
                          <a:effectLst/>
                          <a:latin typeface="Verdana" pitchFamily="34" charset="0"/>
                          <a:cs typeface="Arial" pitchFamily="34" charset="0"/>
                        </a:rPr>
                        <a:t>of</a:t>
                      </a:r>
                      <a:r>
                        <a:rPr kumimoji="0" lang="lv-LV" sz="900" b="0" i="0" u="none" strike="noStrike" cap="none" normalizeH="0" baseline="0" dirty="0">
                          <a:ln>
                            <a:noFill/>
                          </a:ln>
                          <a:solidFill>
                            <a:schemeClr val="tx1"/>
                          </a:solidFill>
                          <a:effectLst/>
                          <a:latin typeface="Verdana" pitchFamily="34" charset="0"/>
                          <a:cs typeface="Arial" pitchFamily="34" charset="0"/>
                        </a:rPr>
                        <a:t>  </a:t>
                      </a:r>
                      <a:r>
                        <a:rPr kumimoji="0" lang="lv-LV" sz="900" b="0" i="0" u="none" strike="noStrike" cap="none" normalizeH="0" baseline="0" dirty="0" err="1">
                          <a:ln>
                            <a:noFill/>
                          </a:ln>
                          <a:solidFill>
                            <a:schemeClr val="tx1"/>
                          </a:solidFill>
                          <a:effectLst/>
                          <a:latin typeface="Verdana" pitchFamily="34" charset="0"/>
                          <a:cs typeface="Arial" pitchFamily="34" charset="0"/>
                        </a:rPr>
                        <a:t>planned</a:t>
                      </a:r>
                      <a:r>
                        <a:rPr kumimoji="0" lang="lv-LV" sz="900" b="0" i="0" u="none" strike="noStrike" cap="none" normalizeH="0" baseline="0" dirty="0">
                          <a:ln>
                            <a:noFill/>
                          </a:ln>
                          <a:solidFill>
                            <a:schemeClr val="tx1"/>
                          </a:solidFill>
                          <a:effectLst/>
                          <a:latin typeface="Verdana" pitchFamily="34" charset="0"/>
                          <a:cs typeface="Arial" pitchFamily="34" charset="0"/>
                        </a:rPr>
                        <a:t> </a:t>
                      </a:r>
                      <a:r>
                        <a:rPr kumimoji="0" lang="lv-LV" sz="900" b="0" i="0" u="none" strike="noStrike" cap="none" normalizeH="0" baseline="0" dirty="0" err="1">
                          <a:ln>
                            <a:noFill/>
                          </a:ln>
                          <a:solidFill>
                            <a:schemeClr val="tx1"/>
                          </a:solidFill>
                          <a:effectLst/>
                          <a:latin typeface="Verdana" pitchFamily="34" charset="0"/>
                          <a:cs typeface="Arial" pitchFamily="34" charset="0"/>
                        </a:rPr>
                        <a:t>controls</a:t>
                      </a:r>
                      <a:r>
                        <a:rPr kumimoji="0" lang="lv-LV" sz="900" b="0" i="0" u="none" strike="noStrike" cap="none" normalizeH="0" baseline="0" dirty="0">
                          <a:ln>
                            <a:noFill/>
                          </a:ln>
                          <a:solidFill>
                            <a:schemeClr val="tx1"/>
                          </a:solidFill>
                          <a:effectLst/>
                          <a:latin typeface="Verdana" pitchFamily="34" charset="0"/>
                          <a:cs typeface="Arial" pitchFamily="34" charset="0"/>
                        </a:rPr>
                        <a:t> </a:t>
                      </a:r>
                      <a:r>
                        <a:rPr kumimoji="0" lang="lv-LV" sz="900" b="0" i="0" u="none" strike="noStrike" cap="none" normalizeH="0" baseline="0" dirty="0" err="1">
                          <a:ln>
                            <a:noFill/>
                          </a:ln>
                          <a:solidFill>
                            <a:schemeClr val="tx1"/>
                          </a:solidFill>
                          <a:effectLst/>
                          <a:latin typeface="Verdana" pitchFamily="34" charset="0"/>
                          <a:cs typeface="Arial" pitchFamily="34" charset="0"/>
                        </a:rPr>
                        <a:t>of</a:t>
                      </a:r>
                      <a:r>
                        <a:rPr kumimoji="0" lang="lv-LV" sz="900" b="0" i="0" u="none" strike="noStrike" cap="none" normalizeH="0" baseline="0" dirty="0">
                          <a:ln>
                            <a:noFill/>
                          </a:ln>
                          <a:solidFill>
                            <a:schemeClr val="tx1"/>
                          </a:solidFill>
                          <a:effectLst/>
                          <a:latin typeface="Verdana" pitchFamily="34" charset="0"/>
                          <a:cs typeface="Arial" pitchFamily="34" charset="0"/>
                        </a:rPr>
                        <a:t> </a:t>
                      </a:r>
                      <a:r>
                        <a:rPr kumimoji="0" lang="lv-LV" sz="900" b="0" i="0" u="none" strike="noStrike" cap="none" normalizeH="0" baseline="0" dirty="0" err="1">
                          <a:ln>
                            <a:noFill/>
                          </a:ln>
                          <a:solidFill>
                            <a:schemeClr val="tx1"/>
                          </a:solidFill>
                          <a:effectLst/>
                          <a:latin typeface="Verdana" pitchFamily="34" charset="0"/>
                          <a:cs typeface="Arial" pitchFamily="34" charset="0"/>
                        </a:rPr>
                        <a:t>new</a:t>
                      </a:r>
                      <a:r>
                        <a:rPr kumimoji="0" lang="lv-LV" sz="900" b="0" i="0" u="none" strike="noStrike" cap="none" normalizeH="0" baseline="0" dirty="0">
                          <a:ln>
                            <a:noFill/>
                          </a:ln>
                          <a:solidFill>
                            <a:schemeClr val="tx1"/>
                          </a:solidFill>
                          <a:effectLst/>
                          <a:latin typeface="Verdana" pitchFamily="34" charset="0"/>
                          <a:cs typeface="Arial" pitchFamily="34" charset="0"/>
                        </a:rPr>
                        <a:t> </a:t>
                      </a:r>
                      <a:r>
                        <a:rPr kumimoji="0" lang="lv-LV" sz="900" b="0" i="0" u="none" strike="noStrike" cap="none" normalizeH="0" baseline="0" dirty="0" err="1">
                          <a:ln>
                            <a:noFill/>
                          </a:ln>
                          <a:solidFill>
                            <a:schemeClr val="tx1"/>
                          </a:solidFill>
                          <a:effectLst/>
                          <a:latin typeface="Verdana" pitchFamily="34" charset="0"/>
                          <a:cs typeface="Arial" pitchFamily="34" charset="0"/>
                        </a:rPr>
                        <a:t>healthcare</a:t>
                      </a:r>
                      <a:r>
                        <a:rPr kumimoji="0" lang="lv-LV" sz="900" b="0" i="0" u="none" strike="noStrike" cap="none" normalizeH="0" baseline="0" dirty="0">
                          <a:ln>
                            <a:noFill/>
                          </a:ln>
                          <a:solidFill>
                            <a:schemeClr val="tx1"/>
                          </a:solidFill>
                          <a:effectLst/>
                          <a:latin typeface="Verdana" pitchFamily="34" charset="0"/>
                          <a:cs typeface="Arial" pitchFamily="34" charset="0"/>
                        </a:rPr>
                        <a:t> </a:t>
                      </a:r>
                      <a:r>
                        <a:rPr kumimoji="0" lang="lv-LV" sz="900" b="0" i="0" u="none" strike="noStrike" cap="none" normalizeH="0" baseline="0" dirty="0" err="1">
                          <a:ln>
                            <a:noFill/>
                          </a:ln>
                          <a:solidFill>
                            <a:schemeClr val="tx1"/>
                          </a:solidFill>
                          <a:effectLst/>
                          <a:latin typeface="Verdana" pitchFamily="34" charset="0"/>
                          <a:cs typeface="Arial" pitchFamily="34" charset="0"/>
                        </a:rPr>
                        <a:t>institutions</a:t>
                      </a:r>
                      <a:endParaRPr kumimoji="0" lang="lv-LV" sz="900" b="0" i="0" u="none" strike="noStrike" cap="none" normalizeH="0" baseline="0" dirty="0">
                        <a:ln>
                          <a:noFill/>
                        </a:ln>
                        <a:solidFill>
                          <a:schemeClr val="tx1"/>
                        </a:solidFill>
                        <a:effectLst/>
                        <a:latin typeface="Verdana"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83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68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1" i="0" u="none" strike="noStrike" cap="none" normalizeH="0" baseline="0">
                          <a:ln>
                            <a:noFill/>
                          </a:ln>
                          <a:solidFill>
                            <a:schemeClr val="tx1"/>
                          </a:solidFill>
                          <a:effectLst/>
                          <a:latin typeface="Verdana" pitchFamily="34" charset="0"/>
                          <a:cs typeface="Arial" pitchFamily="34" charset="0"/>
                        </a:rPr>
                        <a:t>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0975">
                <a:tc vMerge="1">
                  <a:txBody>
                    <a:bodyPr/>
                    <a:lstStyle/>
                    <a:p>
                      <a:endParaRPr lang="en-US"/>
                    </a:p>
                  </a:txBody>
                  <a:tcPr/>
                </a:tc>
                <a:tc>
                  <a:txBody>
                    <a:bodyPr/>
                    <a:lstStyle/>
                    <a:p>
                      <a:pPr marL="90488" marR="0" lvl="1" indent="0" algn="l"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Number of  planned controls of  medical device trading company `s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39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1" i="0" u="none" strike="noStrike" cap="none" normalizeH="0" baseline="0">
                          <a:ln>
                            <a:noFill/>
                          </a:ln>
                          <a:solidFill>
                            <a:schemeClr val="tx1"/>
                          </a:solidFill>
                          <a:effectLst/>
                          <a:latin typeface="Verdana" pitchFamily="34" charset="0"/>
                          <a:cs typeface="Arial"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0025">
                <a:tc rowSpan="2">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sz="900" b="1" i="0" u="none" strike="noStrike" cap="none" normalizeH="0" baseline="0">
                          <a:ln>
                            <a:noFill/>
                          </a:ln>
                          <a:solidFill>
                            <a:schemeClr val="tx1"/>
                          </a:solidFill>
                          <a:effectLst/>
                          <a:latin typeface="Verdana" pitchFamily="34" charset="0"/>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1" indent="0" algn="l"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Number of  expert`s reports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566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542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1" i="0" u="none" strike="noStrike" cap="none" normalizeH="0" baseline="0">
                          <a:ln>
                            <a:noFill/>
                          </a:ln>
                          <a:solidFill>
                            <a:schemeClr val="tx1"/>
                          </a:solidFill>
                          <a:effectLst/>
                          <a:latin typeface="Verdana" pitchFamily="34" charset="0"/>
                          <a:cs typeface="Arial" pitchFamily="34" charset="0"/>
                        </a:rPr>
                        <a:t>555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6075">
                <a:tc vMerge="1">
                  <a:txBody>
                    <a:bodyPr/>
                    <a:lstStyle/>
                    <a:p>
                      <a:endParaRPr lang="en-US"/>
                    </a:p>
                  </a:txBody>
                  <a:tcPr/>
                </a:tc>
                <a:tc>
                  <a:txBody>
                    <a:bodyPr/>
                    <a:lstStyle/>
                    <a:p>
                      <a:pPr marL="90488" marR="0" lvl="1" indent="0" algn="l"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Created self-assessment q</a:t>
                      </a:r>
                      <a:r>
                        <a:rPr kumimoji="0" lang="en-US" sz="900" b="0" i="0" u="none" strike="noStrike" cap="none" normalizeH="0" baseline="0">
                          <a:ln>
                            <a:noFill/>
                          </a:ln>
                          <a:solidFill>
                            <a:schemeClr val="tx1"/>
                          </a:solidFill>
                          <a:effectLst/>
                          <a:latin typeface="Verdana" pitchFamily="34" charset="0"/>
                          <a:cs typeface="Arial" pitchFamily="34" charset="0"/>
                        </a:rPr>
                        <a:t>uestionnaire</a:t>
                      </a:r>
                      <a:r>
                        <a:rPr kumimoji="0" lang="lv-LV" sz="900" b="0" i="0" u="none" strike="noStrike" cap="none" normalizeH="0" baseline="0">
                          <a:ln>
                            <a:noFill/>
                          </a:ln>
                          <a:solidFill>
                            <a:schemeClr val="tx1"/>
                          </a:solidFill>
                          <a:effectLst/>
                          <a:latin typeface="Verdana" pitchFamily="34" charset="0"/>
                          <a:cs typeface="Arial" pitchFamily="34" charset="0"/>
                        </a:rPr>
                        <a:t> for healthcare institutions on the provision </a:t>
                      </a:r>
                      <a:r>
                        <a:rPr kumimoji="0" lang="en-US" sz="900" b="0" i="0" u="none" strike="noStrike" cap="none" normalizeH="0" baseline="0">
                          <a:ln>
                            <a:noFill/>
                          </a:ln>
                          <a:solidFill>
                            <a:schemeClr val="tx1"/>
                          </a:solidFill>
                          <a:effectLst/>
                          <a:latin typeface="Verdana" pitchFamily="34" charset="0"/>
                          <a:cs typeface="Arial" pitchFamily="34" charset="0"/>
                        </a:rPr>
                        <a:t>of quality and patient-safe medical services</a:t>
                      </a:r>
                      <a:endParaRPr kumimoji="0" lang="lv-LV" sz="900" b="0" i="0" u="none" strike="noStrike" cap="none" normalizeH="0" baseline="0">
                        <a:ln>
                          <a:noFill/>
                        </a:ln>
                        <a:solidFill>
                          <a:schemeClr val="tx1"/>
                        </a:solidFill>
                        <a:effectLst/>
                        <a:latin typeface="Verdana"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1" i="0" u="none" strike="noStrike" cap="none" normalizeH="0" baseline="0">
                          <a:ln>
                            <a:noFill/>
                          </a:ln>
                          <a:solidFill>
                            <a:schemeClr val="tx1"/>
                          </a:solidFill>
                          <a:effectLst/>
                          <a:latin typeface="Verdana" pitchFamily="34" charset="0"/>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1585">
                <a:tc rowSpan="3">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sz="900" b="1" i="0" u="none" strike="noStrike" cap="none" normalizeH="0" baseline="0">
                          <a:ln>
                            <a:noFill/>
                          </a:ln>
                          <a:solidFill>
                            <a:schemeClr val="tx1"/>
                          </a:solidFill>
                          <a:effectLst/>
                          <a:latin typeface="Verdana" pitchFamily="34" charset="0"/>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1" indent="0" algn="l" defTabSz="938213"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Verdana" pitchFamily="34" charset="0"/>
                          <a:cs typeface="Arial" pitchFamily="34" charset="0"/>
                        </a:rPr>
                        <a:t>Applications of medical practitioners and medical treatment support</a:t>
                      </a:r>
                      <a:r>
                        <a:rPr kumimoji="0" lang="lv-LV" sz="900" b="0" i="0" u="none" strike="noStrike" cap="none" normalizeH="0" baseline="0">
                          <a:ln>
                            <a:noFill/>
                          </a:ln>
                          <a:solidFill>
                            <a:schemeClr val="tx1"/>
                          </a:solidFill>
                          <a:effectLst/>
                          <a:latin typeface="Verdana" pitchFamily="34" charset="0"/>
                          <a:cs typeface="Arial" pitchFamily="34" charset="0"/>
                        </a:rPr>
                        <a:t> </a:t>
                      </a:r>
                      <a:r>
                        <a:rPr kumimoji="0" lang="en-US" sz="900" b="0" i="0" u="none" strike="noStrike" cap="none" normalizeH="0" baseline="0">
                          <a:ln>
                            <a:noFill/>
                          </a:ln>
                          <a:solidFill>
                            <a:schemeClr val="tx1"/>
                          </a:solidFill>
                          <a:effectLst/>
                          <a:latin typeface="Verdana" pitchFamily="34" charset="0"/>
                          <a:cs typeface="Arial" pitchFamily="34" charset="0"/>
                        </a:rPr>
                        <a:t>persons have been examined and decisions have been taken</a:t>
                      </a:r>
                      <a:endParaRPr kumimoji="0" lang="lv-LV" sz="900" b="0" i="0" u="none" strike="noStrike" cap="none" normalizeH="0" baseline="0">
                        <a:ln>
                          <a:noFill/>
                        </a:ln>
                        <a:solidFill>
                          <a:schemeClr val="tx1"/>
                        </a:solidFill>
                        <a:effectLst/>
                        <a:latin typeface="Verdana"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dirty="0">
                          <a:ln>
                            <a:noFill/>
                          </a:ln>
                          <a:solidFill>
                            <a:schemeClr val="tx1"/>
                          </a:solidFill>
                          <a:effectLst/>
                          <a:latin typeface="Verdana" pitchFamily="34" charset="0"/>
                          <a:cs typeface="Arial" pitchFamily="34" charset="0"/>
                        </a:rPr>
                        <a:t>13784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br>
                        <a:rPr kumimoji="0" lang="en-US" sz="900" b="0" i="0" u="none" strike="noStrike" cap="none" normalizeH="0" baseline="0" dirty="0">
                          <a:ln>
                            <a:noFill/>
                          </a:ln>
                          <a:solidFill>
                            <a:schemeClr val="tx1"/>
                          </a:solidFill>
                          <a:effectLst/>
                          <a:latin typeface="Verdana" pitchFamily="34" charset="0"/>
                          <a:cs typeface="Arial" pitchFamily="34" charset="0"/>
                        </a:rPr>
                      </a:br>
                      <a:r>
                        <a:rPr kumimoji="0" lang="en-US" sz="900" b="0" i="0" u="none" strike="noStrike" cap="none" normalizeH="0" baseline="0" dirty="0">
                          <a:ln>
                            <a:noFill/>
                          </a:ln>
                          <a:solidFill>
                            <a:schemeClr val="tx1"/>
                          </a:solidFill>
                          <a:effectLst/>
                          <a:latin typeface="Verdana" pitchFamily="34" charset="0"/>
                          <a:cs typeface="Arial" pitchFamily="34" charset="0"/>
                        </a:rPr>
                        <a:t>5755 </a:t>
                      </a:r>
                      <a:endParaRPr kumimoji="0" lang="lv-LV" sz="900" b="0" i="0" u="none" strike="noStrike" cap="none" normalizeH="0" baseline="0" dirty="0">
                        <a:ln>
                          <a:noFill/>
                        </a:ln>
                        <a:solidFill>
                          <a:schemeClr val="tx1"/>
                        </a:solidFill>
                        <a:effectLst/>
                        <a:latin typeface="Verdana"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Verdana" pitchFamily="34" charset="0"/>
                          <a:cs typeface="Arial" pitchFamily="34" charset="0"/>
                        </a:rPr>
                        <a:t>9436 </a:t>
                      </a:r>
                      <a:endParaRPr kumimoji="0" lang="lv-LV" sz="900" b="1" i="0" u="none" strike="noStrike" cap="none" normalizeH="0" baseline="0" dirty="0">
                        <a:ln>
                          <a:noFill/>
                        </a:ln>
                        <a:solidFill>
                          <a:schemeClr val="tx1"/>
                        </a:solidFill>
                        <a:effectLst/>
                        <a:latin typeface="Verdana"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7350">
                <a:tc vMerge="1">
                  <a:txBody>
                    <a:bodyPr/>
                    <a:lstStyle/>
                    <a:p>
                      <a:endParaRPr lang="en-US"/>
                    </a:p>
                  </a:txBody>
                  <a:tcPr/>
                </a:tc>
                <a:tc>
                  <a:txBody>
                    <a:bodyPr/>
                    <a:lstStyle/>
                    <a:p>
                      <a:pPr marL="88900" marR="0" lvl="0" indent="0" algn="l" defTabSz="938213"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Verdana" pitchFamily="34" charset="0"/>
                          <a:cs typeface="Arial" pitchFamily="34" charset="0"/>
                        </a:rPr>
                        <a:t>Applications of </a:t>
                      </a:r>
                      <a:r>
                        <a:rPr kumimoji="0" lang="lv-LV" sz="900" b="0" i="0" u="none" strike="noStrike" cap="none" normalizeH="0" baseline="0">
                          <a:ln>
                            <a:noFill/>
                          </a:ln>
                          <a:solidFill>
                            <a:schemeClr val="tx1"/>
                          </a:solidFill>
                          <a:effectLst/>
                          <a:latin typeface="Verdana" pitchFamily="34" charset="0"/>
                          <a:cs typeface="Arial" pitchFamily="34" charset="0"/>
                        </a:rPr>
                        <a:t>healthcare</a:t>
                      </a:r>
                      <a:r>
                        <a:rPr kumimoji="0" lang="en-US" sz="900" b="0" i="0" u="none" strike="noStrike" cap="none" normalizeH="0" baseline="0">
                          <a:ln>
                            <a:noFill/>
                          </a:ln>
                          <a:solidFill>
                            <a:schemeClr val="tx1"/>
                          </a:solidFill>
                          <a:effectLst/>
                          <a:latin typeface="Verdana" pitchFamily="34" charset="0"/>
                          <a:cs typeface="Arial" pitchFamily="34" charset="0"/>
                        </a:rPr>
                        <a:t> institutions have been examined,</a:t>
                      </a:r>
                      <a:r>
                        <a:rPr kumimoji="0" lang="lv-LV" sz="900" b="0" i="0" u="none" strike="noStrike" cap="none" normalizeH="0" baseline="0">
                          <a:ln>
                            <a:noFill/>
                          </a:ln>
                          <a:solidFill>
                            <a:schemeClr val="tx1"/>
                          </a:solidFill>
                          <a:effectLst/>
                          <a:latin typeface="Verdana" pitchFamily="34" charset="0"/>
                          <a:cs typeface="Arial" pitchFamily="34" charset="0"/>
                        </a:rPr>
                        <a:t>  institutions </a:t>
                      </a:r>
                      <a:r>
                        <a:rPr kumimoji="0" lang="en-US" sz="900" b="0" i="0" u="none" strike="noStrike" cap="none" normalizeH="0" baseline="0">
                          <a:ln>
                            <a:noFill/>
                          </a:ln>
                          <a:solidFill>
                            <a:schemeClr val="tx1"/>
                          </a:solidFill>
                          <a:effectLst/>
                          <a:latin typeface="Verdana" pitchFamily="34" charset="0"/>
                          <a:cs typeface="Arial" pitchFamily="34" charset="0"/>
                        </a:rPr>
                        <a:t>registered and excluded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dirty="0">
                          <a:ln>
                            <a:noFill/>
                          </a:ln>
                          <a:solidFill>
                            <a:schemeClr val="tx1"/>
                          </a:solidFill>
                          <a:effectLst/>
                          <a:latin typeface="Verdana" pitchFamily="34" charset="0"/>
                          <a:cs typeface="Arial" pitchFamily="34" charset="0"/>
                        </a:rPr>
                        <a:t>975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br>
                        <a:rPr kumimoji="0" lang="en-US" sz="900" b="0" i="0" u="none" strike="noStrike" cap="none" normalizeH="0" baseline="0" dirty="0">
                          <a:ln>
                            <a:noFill/>
                          </a:ln>
                          <a:solidFill>
                            <a:schemeClr val="tx1"/>
                          </a:solidFill>
                          <a:effectLst/>
                          <a:latin typeface="Verdana" pitchFamily="34" charset="0"/>
                          <a:cs typeface="Arial" pitchFamily="34" charset="0"/>
                        </a:rPr>
                      </a:br>
                      <a:r>
                        <a:rPr kumimoji="0" lang="en-US" sz="900" b="0" i="0" u="none" strike="noStrike" cap="none" normalizeH="0" baseline="0" dirty="0">
                          <a:ln>
                            <a:noFill/>
                          </a:ln>
                          <a:solidFill>
                            <a:schemeClr val="tx1"/>
                          </a:solidFill>
                          <a:effectLst/>
                          <a:latin typeface="Verdana" pitchFamily="34" charset="0"/>
                          <a:cs typeface="Arial" pitchFamily="34" charset="0"/>
                        </a:rPr>
                        <a:t>1746 </a:t>
                      </a:r>
                      <a:endParaRPr kumimoji="0" lang="lv-LV" sz="900" b="0" i="0" u="none" strike="noStrike" cap="none" normalizeH="0" baseline="0" dirty="0">
                        <a:ln>
                          <a:noFill/>
                        </a:ln>
                        <a:solidFill>
                          <a:schemeClr val="tx1"/>
                        </a:solidFill>
                        <a:effectLst/>
                        <a:latin typeface="Verdana"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15000"/>
                        </a:lnSpc>
                        <a:spcBef>
                          <a:spcPct val="0"/>
                        </a:spcBef>
                        <a:spcAft>
                          <a:spcPct val="0"/>
                        </a:spcAft>
                        <a:buClrTx/>
                        <a:buSzTx/>
                        <a:buFontTx/>
                        <a:buNone/>
                        <a:tabLst/>
                      </a:pPr>
                      <a:r>
                        <a:rPr kumimoji="0" lang="lv-LV" sz="900" b="1" i="0" u="none" strike="noStrike" cap="none" normalizeH="0" baseline="0" dirty="0">
                          <a:ln>
                            <a:noFill/>
                          </a:ln>
                          <a:solidFill>
                            <a:schemeClr val="tx1"/>
                          </a:solidFill>
                          <a:effectLst/>
                          <a:latin typeface="Verdana" pitchFamily="34" charset="0"/>
                          <a:cs typeface="Arial" pitchFamily="34" charset="0"/>
                        </a:rPr>
                        <a:t> </a:t>
                      </a:r>
                    </a:p>
                    <a:p>
                      <a:pPr marL="0" marR="0" lvl="0" indent="0" algn="ctr" defTabSz="938213" rtl="0" eaLnBrk="1" fontAlgn="t" latinLnBrk="0" hangingPunct="1">
                        <a:lnSpc>
                          <a:spcPct val="115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Verdana" pitchFamily="34" charset="0"/>
                          <a:cs typeface="Arial" pitchFamily="34" charset="0"/>
                        </a:rPr>
                        <a:t>1587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4650">
                <a:tc vMerge="1">
                  <a:txBody>
                    <a:bodyPr/>
                    <a:lstStyle/>
                    <a:p>
                      <a:endParaRPr lang="en-US"/>
                    </a:p>
                  </a:txBody>
                  <a:tcPr/>
                </a:tc>
                <a:tc>
                  <a:txBody>
                    <a:bodyPr/>
                    <a:lstStyle/>
                    <a:p>
                      <a:pPr marL="90488" marR="0" lvl="1" indent="0" algn="l" defTabSz="938213"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Verdana" pitchFamily="34" charset="0"/>
                          <a:cs typeface="Arial" pitchFamily="34" charset="0"/>
                        </a:rPr>
                        <a:t>Documents examined for recognition of professional qualifications in</a:t>
                      </a:r>
                      <a:r>
                        <a:rPr kumimoji="0" lang="lv-LV" sz="900" b="0" i="0" u="none" strike="noStrike" cap="none" normalizeH="0" baseline="0">
                          <a:ln>
                            <a:noFill/>
                          </a:ln>
                          <a:solidFill>
                            <a:schemeClr val="tx1"/>
                          </a:solidFill>
                          <a:effectLst/>
                          <a:latin typeface="Verdana" pitchFamily="34" charset="0"/>
                          <a:cs typeface="Arial" pitchFamily="34" charset="0"/>
                        </a:rPr>
                        <a:t> </a:t>
                      </a:r>
                      <a:r>
                        <a:rPr kumimoji="0" lang="en-US" sz="900" b="0" i="0" u="none" strike="noStrike" cap="none" normalizeH="0" baseline="0">
                          <a:ln>
                            <a:noFill/>
                          </a:ln>
                          <a:solidFill>
                            <a:schemeClr val="tx1"/>
                          </a:solidFill>
                          <a:effectLst/>
                          <a:latin typeface="Verdana" pitchFamily="34" charset="0"/>
                          <a:cs typeface="Arial" pitchFamily="34" charset="0"/>
                        </a:rPr>
                        <a:t>foreign countries and Latvia</a:t>
                      </a:r>
                      <a:endParaRPr kumimoji="0" lang="lv-LV" sz="900" b="0" i="0" u="none" strike="noStrike" cap="none" normalizeH="0" baseline="0">
                        <a:ln>
                          <a:noFill/>
                        </a:ln>
                        <a:solidFill>
                          <a:schemeClr val="tx1"/>
                        </a:solidFill>
                        <a:effectLst/>
                        <a:latin typeface="Verdana"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dirty="0">
                          <a:ln>
                            <a:noFill/>
                          </a:ln>
                          <a:solidFill>
                            <a:schemeClr val="tx1"/>
                          </a:solidFill>
                          <a:effectLst/>
                          <a:latin typeface="Verdana" pitchFamily="34" charset="0"/>
                          <a:cs typeface="Arial" pitchFamily="34" charset="0"/>
                        </a:rPr>
                        <a:t>82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br>
                        <a:rPr kumimoji="0" lang="en-US" sz="900" b="0" i="0" u="none" strike="noStrike" cap="none" normalizeH="0" baseline="0" dirty="0">
                          <a:ln>
                            <a:noFill/>
                          </a:ln>
                          <a:solidFill>
                            <a:schemeClr val="tx1"/>
                          </a:solidFill>
                          <a:effectLst/>
                          <a:latin typeface="Verdana" pitchFamily="34" charset="0"/>
                          <a:cs typeface="Arial" pitchFamily="34" charset="0"/>
                        </a:rPr>
                      </a:br>
                      <a:r>
                        <a:rPr kumimoji="0" lang="en-US" sz="900" b="0" i="0" u="none" strike="noStrike" cap="none" normalizeH="0" baseline="0" dirty="0">
                          <a:ln>
                            <a:noFill/>
                          </a:ln>
                          <a:solidFill>
                            <a:schemeClr val="tx1"/>
                          </a:solidFill>
                          <a:effectLst/>
                          <a:latin typeface="Verdana" pitchFamily="34" charset="0"/>
                          <a:cs typeface="Arial" pitchFamily="34" charset="0"/>
                        </a:rPr>
                        <a:t>82 </a:t>
                      </a:r>
                      <a:endParaRPr kumimoji="0" lang="lv-LV" sz="900" b="0" i="0" u="none" strike="noStrike" cap="none" normalizeH="0" baseline="0" dirty="0">
                        <a:ln>
                          <a:noFill/>
                        </a:ln>
                        <a:solidFill>
                          <a:schemeClr val="tx1"/>
                        </a:solidFill>
                        <a:effectLst/>
                        <a:latin typeface="Verdana"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Verdana" pitchFamily="34" charset="0"/>
                          <a:cs typeface="Arial" pitchFamily="34" charset="0"/>
                        </a:rPr>
                        <a:t> </a:t>
                      </a:r>
                    </a:p>
                    <a:p>
                      <a:pPr marL="0" marR="0" lvl="0" indent="0" algn="ctr" defTabSz="938213"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Verdana" pitchFamily="34" charset="0"/>
                          <a:cs typeface="Arial" pitchFamily="34" charset="0"/>
                        </a:rPr>
                        <a:t>49 </a:t>
                      </a:r>
                      <a:endParaRPr kumimoji="0" lang="lv-LV" sz="900" b="1" i="0" u="none" strike="noStrike" cap="none" normalizeH="0" baseline="0" dirty="0">
                        <a:ln>
                          <a:noFill/>
                        </a:ln>
                        <a:solidFill>
                          <a:schemeClr val="tx1"/>
                        </a:solidFill>
                        <a:effectLst/>
                        <a:latin typeface="Verdana"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87325">
                <a:tc>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sz="900" b="1" i="0" u="none" strike="noStrike" cap="none" normalizeH="0" baseline="0">
                          <a:ln>
                            <a:noFill/>
                          </a:ln>
                          <a:solidFill>
                            <a:schemeClr val="tx1"/>
                          </a:solidFill>
                          <a:effectLst/>
                          <a:latin typeface="Verdana" pitchFamily="34" charset="0"/>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1" indent="0" algn="l"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Number of planned controls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425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498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1" i="0" u="none" strike="noStrike" cap="none" normalizeH="0" baseline="0">
                          <a:ln>
                            <a:noFill/>
                          </a:ln>
                          <a:solidFill>
                            <a:schemeClr val="tx1"/>
                          </a:solidFill>
                          <a:effectLst/>
                          <a:latin typeface="Verdana" pitchFamily="34" charset="0"/>
                          <a:cs typeface="Arial" pitchFamily="34" charset="0"/>
                        </a:rPr>
                        <a:t>312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87325">
                <a:tc>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sz="900" b="1" i="0" u="none" strike="noStrike" cap="none" normalizeH="0" baseline="0">
                          <a:ln>
                            <a:noFill/>
                          </a:ln>
                          <a:solidFill>
                            <a:schemeClr val="tx1"/>
                          </a:solidFill>
                          <a:effectLst/>
                          <a:latin typeface="Verdana" pitchFamily="34" charset="0"/>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1" indent="0" algn="l"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Number of planned controls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2344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2455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1" i="0" u="none" strike="noStrike" cap="none" normalizeH="0" baseline="0">
                          <a:ln>
                            <a:noFill/>
                          </a:ln>
                          <a:solidFill>
                            <a:schemeClr val="tx1"/>
                          </a:solidFill>
                          <a:effectLst/>
                          <a:latin typeface="Verdana" pitchFamily="34" charset="0"/>
                          <a:cs typeface="Arial" pitchFamily="34" charset="0"/>
                        </a:rPr>
                        <a:t>2499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87325">
                <a:tc rowSpan="2">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sz="900" b="1" i="0" u="none" strike="noStrike" cap="none" normalizeH="0" baseline="0">
                          <a:ln>
                            <a:noFill/>
                          </a:ln>
                          <a:solidFill>
                            <a:schemeClr val="tx1"/>
                          </a:solidFill>
                          <a:effectLst/>
                          <a:latin typeface="Verdana" pitchFamily="34" charset="0"/>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1" indent="0" algn="l"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Number of planned controls of water supply  systems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638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597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1" i="0" u="none" strike="noStrike" cap="none" normalizeH="0" baseline="0">
                          <a:ln>
                            <a:noFill/>
                          </a:ln>
                          <a:solidFill>
                            <a:schemeClr val="tx1"/>
                          </a:solidFill>
                          <a:effectLst/>
                          <a:latin typeface="Verdana" pitchFamily="34" charset="0"/>
                          <a:cs typeface="Arial" pitchFamily="34" charset="0"/>
                        </a:rPr>
                        <a:t>655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87325">
                <a:tc vMerge="1">
                  <a:txBody>
                    <a:bodyPr/>
                    <a:lstStyle/>
                    <a:p>
                      <a:endParaRPr lang="en-US"/>
                    </a:p>
                  </a:txBody>
                  <a:tcPr/>
                </a:tc>
                <a:tc>
                  <a:txBody>
                    <a:bodyPr/>
                    <a:lstStyle/>
                    <a:p>
                      <a:pPr marL="90488" marR="0" lvl="1" indent="0" algn="l"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Number of planned controls of swimming  places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40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1" i="0" u="none" strike="noStrike" cap="none" normalizeH="0" baseline="0">
                          <a:ln>
                            <a:noFill/>
                          </a:ln>
                          <a:solidFill>
                            <a:schemeClr val="tx1"/>
                          </a:solidFill>
                          <a:effectLst/>
                          <a:latin typeface="Verdana" pitchFamily="34" charset="0"/>
                          <a:cs typeface="Arial" pitchFamily="34" charset="0"/>
                        </a:rPr>
                        <a:t>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68275">
                <a:tc rowSpan="3">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sz="900" b="1" i="0" u="none" strike="noStrike" cap="none" normalizeH="0" baseline="0">
                          <a:ln>
                            <a:noFill/>
                          </a:ln>
                          <a:solidFill>
                            <a:schemeClr val="tx1"/>
                          </a:solidFill>
                          <a:effectLst/>
                          <a:latin typeface="Verdana" pitchFamily="34" charset="0"/>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1" indent="0" algn="l"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Number of planned controls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232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335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sz="900" b="1" i="0" u="none" strike="noStrike" cap="none" normalizeH="0" baseline="0">
                          <a:ln>
                            <a:noFill/>
                          </a:ln>
                          <a:solidFill>
                            <a:schemeClr val="tx1"/>
                          </a:solidFill>
                          <a:effectLst/>
                          <a:latin typeface="Verdana" pitchFamily="34" charset="0"/>
                          <a:cs typeface="Arial" pitchFamily="34" charset="0"/>
                        </a:rPr>
                        <a:t>363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69863">
                <a:tc vMerge="1">
                  <a:txBody>
                    <a:bodyPr/>
                    <a:lstStyle/>
                    <a:p>
                      <a:endParaRPr lang="en-US"/>
                    </a:p>
                  </a:txBody>
                  <a:tcPr/>
                </a:tc>
                <a:tc>
                  <a:txBody>
                    <a:bodyPr/>
                    <a:lstStyle/>
                    <a:p>
                      <a:pPr marL="90488" marR="0" lvl="1" indent="0" algn="l"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Number of controlled products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1279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2139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sz="900" b="1" i="0" u="none" strike="noStrike" cap="none" normalizeH="0" baseline="0">
                          <a:ln>
                            <a:noFill/>
                          </a:ln>
                          <a:solidFill>
                            <a:schemeClr val="tx1"/>
                          </a:solidFill>
                          <a:effectLst/>
                          <a:latin typeface="Verdana" pitchFamily="34" charset="0"/>
                          <a:cs typeface="Arial" pitchFamily="34" charset="0"/>
                        </a:rPr>
                        <a:t>2772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636588">
                <a:tc vMerge="1">
                  <a:txBody>
                    <a:bodyPr/>
                    <a:lstStyle/>
                    <a:p>
                      <a:endParaRPr lang="en-US"/>
                    </a:p>
                  </a:txBody>
                  <a:tcPr/>
                </a:tc>
                <a:tc>
                  <a:txBody>
                    <a:bodyPr/>
                    <a:lstStyle/>
                    <a:p>
                      <a:pPr marL="90488" marR="0" lvl="1" indent="0" algn="l" defTabSz="938213" rtl="0" eaLnBrk="1" fontAlgn="t"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A self -a</a:t>
                      </a:r>
                      <a:r>
                        <a:rPr kumimoji="0" lang="en-US" sz="900" b="0" i="0" u="none" strike="noStrike" cap="none" normalizeH="0" baseline="0">
                          <a:ln>
                            <a:noFill/>
                          </a:ln>
                          <a:solidFill>
                            <a:schemeClr val="tx1"/>
                          </a:solidFill>
                          <a:effectLst/>
                          <a:latin typeface="Verdana" pitchFamily="34" charset="0"/>
                          <a:cs typeface="Arial" pitchFamily="34" charset="0"/>
                        </a:rPr>
                        <a:t>ssessment </a:t>
                      </a:r>
                      <a:r>
                        <a:rPr kumimoji="0" lang="lv-LV" sz="900" b="0" i="0" u="none" strike="noStrike" cap="none" normalizeH="0" baseline="0">
                          <a:ln>
                            <a:noFill/>
                          </a:ln>
                          <a:solidFill>
                            <a:schemeClr val="tx1"/>
                          </a:solidFill>
                          <a:effectLst/>
                          <a:latin typeface="Verdana" pitchFamily="34" charset="0"/>
                          <a:cs typeface="Arial" pitchFamily="34" charset="0"/>
                        </a:rPr>
                        <a:t> </a:t>
                      </a:r>
                    </a:p>
                    <a:p>
                      <a:pPr marL="90488" marR="0" lvl="1" indent="0" algn="l" defTabSz="938213"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Verdana" pitchFamily="34" charset="0"/>
                          <a:cs typeface="Arial" pitchFamily="34" charset="0"/>
                        </a:rPr>
                        <a:t>questionnaire developed for the development of</a:t>
                      </a:r>
                      <a:r>
                        <a:rPr kumimoji="0" lang="lv-LV" sz="900" b="0" i="0" u="none" strike="noStrike" cap="none" normalizeH="0" baseline="0">
                          <a:ln>
                            <a:noFill/>
                          </a:ln>
                          <a:solidFill>
                            <a:schemeClr val="tx1"/>
                          </a:solidFill>
                          <a:effectLst/>
                          <a:latin typeface="Verdana" pitchFamily="34" charset="0"/>
                          <a:cs typeface="Arial" pitchFamily="34" charset="0"/>
                        </a:rPr>
                        <a:t> </a:t>
                      </a:r>
                      <a:r>
                        <a:rPr kumimoji="0" lang="en-US" sz="900" b="0" i="0" u="none" strike="noStrike" cap="none" normalizeH="0" baseline="0">
                          <a:ln>
                            <a:noFill/>
                          </a:ln>
                          <a:solidFill>
                            <a:schemeClr val="tx1"/>
                          </a:solidFill>
                          <a:effectLst/>
                          <a:latin typeface="Verdana" pitchFamily="34" charset="0"/>
                          <a:cs typeface="Arial" pitchFamily="34" charset="0"/>
                        </a:rPr>
                        <a:t>surveillance work, including the introduction of the “Consultation First”principle</a:t>
                      </a:r>
                      <a:endParaRPr kumimoji="0" lang="lv-LV" sz="900" b="0" i="0" u="none" strike="noStrike" cap="none" normalizeH="0" baseline="0">
                        <a:ln>
                          <a:noFill/>
                        </a:ln>
                        <a:solidFill>
                          <a:schemeClr val="tx1"/>
                        </a:solidFill>
                        <a:effectLst/>
                        <a:latin typeface="Verdana" pitchFamily="34" charset="0"/>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ctr" latinLnBrk="0" hangingPunct="1">
                        <a:lnSpc>
                          <a:spcPct val="100000"/>
                        </a:lnSpc>
                        <a:spcBef>
                          <a:spcPct val="0"/>
                        </a:spcBef>
                        <a:spcAft>
                          <a:spcPct val="0"/>
                        </a:spcAft>
                        <a:buClrTx/>
                        <a:buSzTx/>
                        <a:buFontTx/>
                        <a:buNone/>
                        <a:tabLst/>
                      </a:pPr>
                      <a:r>
                        <a:rPr kumimoji="0" lang="lv-LV" sz="900" b="0" i="0" u="none" strike="noStrike" cap="none" normalizeH="0" baseline="0">
                          <a:ln>
                            <a:noFill/>
                          </a:ln>
                          <a:solidFill>
                            <a:schemeClr val="tx1"/>
                          </a:solidFill>
                          <a:effectLst/>
                          <a:latin typeface="Verdana" pitchFamily="34" charset="0"/>
                          <a:cs typeface="Arial" pitchFamily="34" charset="0"/>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8213" rtl="0" eaLnBrk="1" fontAlgn="t" latinLnBrk="0" hangingPunct="1">
                        <a:lnSpc>
                          <a:spcPct val="100000"/>
                        </a:lnSpc>
                        <a:spcBef>
                          <a:spcPct val="0"/>
                        </a:spcBef>
                        <a:spcAft>
                          <a:spcPct val="0"/>
                        </a:spcAft>
                        <a:buClrTx/>
                        <a:buSzTx/>
                        <a:buFontTx/>
                        <a:buNone/>
                        <a:tabLst/>
                      </a:pPr>
                      <a:r>
                        <a:rPr kumimoji="0" lang="lv-LV" sz="900" b="1" i="0" u="none" strike="noStrike" cap="none" normalizeH="0" baseline="0" dirty="0">
                          <a:ln>
                            <a:noFill/>
                          </a:ln>
                          <a:solidFill>
                            <a:schemeClr val="tx1"/>
                          </a:solidFill>
                          <a:effectLst/>
                          <a:latin typeface="Verdana" pitchFamily="34" charset="0"/>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4"/>
          <p:cNvSpPr>
            <a:spLocks noGrp="1"/>
          </p:cNvSpPr>
          <p:nvPr>
            <p:ph type="body" sz="quarter" idx="12"/>
          </p:nvPr>
        </p:nvSpPr>
        <p:spPr/>
        <p:txBody>
          <a:bodyPr/>
          <a:lstStyle/>
          <a:p>
            <a:endParaRPr lang="en-US"/>
          </a:p>
        </p:txBody>
      </p:sp>
      <p:sp>
        <p:nvSpPr>
          <p:cNvPr id="19459" name="Slide Number Placeholder 5"/>
          <p:cNvSpPr>
            <a:spLocks noGrp="1"/>
          </p:cNvSpPr>
          <p:nvPr>
            <p:ph type="sldNum" sz="quarter" idx="13"/>
          </p:nvPr>
        </p:nvSpPr>
        <p:spPr bwMode="auto">
          <a:noFill/>
          <a:ln>
            <a:miter lim="800000"/>
            <a:headEnd/>
            <a:tailEnd/>
          </a:ln>
        </p:spPr>
        <p:txBody>
          <a:bodyPr/>
          <a:lstStyle/>
          <a:p>
            <a:fld id="{464028DC-792B-4700-8B7F-CA8834641AF9}" type="slidenum">
              <a:rPr lang="en-US" altLang="en-US" smtClean="0">
                <a:cs typeface="Arial" pitchFamily="34" charset="0"/>
              </a:rPr>
              <a:pPr/>
              <a:t>9</a:t>
            </a:fld>
            <a:endParaRPr lang="en-US" altLang="en-US">
              <a:cs typeface="Arial" pitchFamily="34" charset="0"/>
            </a:endParaRPr>
          </a:p>
        </p:txBody>
      </p:sp>
      <p:graphicFrame>
        <p:nvGraphicFramePr>
          <p:cNvPr id="8" name="Diagram 7"/>
          <p:cNvGraphicFramePr/>
          <p:nvPr/>
        </p:nvGraphicFramePr>
        <p:xfrm>
          <a:off x="0" y="215152"/>
          <a:ext cx="9144000" cy="6642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E286C067-8F65-0749-98F2-13F37D77A21C}"/>
              </a:ext>
            </a:extLst>
          </p:cNvPr>
          <p:cNvSpPr txBox="1"/>
          <p:nvPr/>
        </p:nvSpPr>
        <p:spPr>
          <a:xfrm>
            <a:off x="10298243" y="6580682"/>
            <a:ext cx="184731" cy="615553"/>
          </a:xfrm>
          <a:prstGeom prst="rect">
            <a:avLst/>
          </a:prstGeom>
          <a:noFill/>
        </p:spPr>
        <p:txBody>
          <a:bodyPr wrap="none" rtlCol="0">
            <a:spAutoFit/>
          </a:bodyPr>
          <a:lstStyle/>
          <a:p>
            <a:endParaRPr lang="lv-LV" dirty="0"/>
          </a:p>
          <a:p>
            <a:endParaRPr lang="lv-LV" dirty="0"/>
          </a:p>
        </p:txBody>
      </p:sp>
    </p:spTree>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2444</TotalTime>
  <Words>3552</Words>
  <Application>Microsoft Macintosh PowerPoint</Application>
  <PresentationFormat>On-screen Show (4:3)</PresentationFormat>
  <Paragraphs>566</Paragraphs>
  <Slides>33</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1" baseType="lpstr">
      <vt:lpstr>Arial</vt:lpstr>
      <vt:lpstr>Calibri</vt:lpstr>
      <vt:lpstr>Times New Roman</vt:lpstr>
      <vt:lpstr>Verdana</vt:lpstr>
      <vt:lpstr>Wingdings</vt:lpstr>
      <vt:lpstr>89_Prezentacija_templateLV</vt:lpstr>
      <vt:lpstr>Excel.Sheet.8</vt:lpstr>
      <vt:lpstr>Worksheet</vt:lpstr>
      <vt:lpstr>Place and role of the Health Inspectorate of Latvia in healthcare   </vt:lpstr>
      <vt:lpstr>History and status of the Health Inspectorate of Latvia</vt:lpstr>
      <vt:lpstr>Basic functions of the Health Inspectorate</vt:lpstr>
      <vt:lpstr>Activities of the Health Inspectorate</vt:lpstr>
      <vt:lpstr>  Activities of the Health Inspectorate</vt:lpstr>
      <vt:lpstr>Structure of the Health Inspectorate in 2019</vt:lpstr>
      <vt:lpstr>Human resources of the Health Inspectorate</vt:lpstr>
      <vt:lpstr>Results of 2018</vt:lpstr>
      <vt:lpstr>PowerPoint Presentation</vt:lpstr>
      <vt:lpstr>PowerPoint Presentation</vt:lpstr>
      <vt:lpstr>Healthcare institutions in Latvia</vt:lpstr>
      <vt:lpstr>Results of planned controls in  healthcare institutions    </vt:lpstr>
      <vt:lpstr>Health Inspectorate’s work plan for 2019 </vt:lpstr>
      <vt:lpstr>PowerPoint Presentation</vt:lpstr>
      <vt:lpstr> Number of reviewed requests from the State Revenue Service Customs Board   </vt:lpstr>
      <vt:lpstr>Health Inspectorate’s work plan for 2019</vt:lpstr>
      <vt:lpstr>PowerPoint Presentation</vt:lpstr>
      <vt:lpstr>Applications examined </vt:lpstr>
      <vt:lpstr>Applications of the Medical Risk Fund</vt:lpstr>
      <vt:lpstr>Health Inspectorate’s work plan for 2019</vt:lpstr>
      <vt:lpstr>PowerPoint Presentation</vt:lpstr>
      <vt:lpstr>Health Inspectorate’s work plan for 2019</vt:lpstr>
      <vt:lpstr>PowerPoint Presentation</vt:lpstr>
      <vt:lpstr>Health Inspectorate’s work plan for 2019</vt:lpstr>
      <vt:lpstr> </vt:lpstr>
      <vt:lpstr>Health Inspectorate's work plan 2019</vt:lpstr>
      <vt:lpstr>PowerPoint Presentation</vt:lpstr>
      <vt:lpstr>Long-term microbiological quality of swimming water according to national monitoring data (number of bathing sites)  </vt:lpstr>
      <vt:lpstr>Health Inspectorate's work plan 2019</vt:lpstr>
      <vt:lpstr>PowerPoint Presentation</vt:lpstr>
      <vt:lpstr>Health Inspectorate's work plan 2019 </vt:lpstr>
      <vt:lpstr>Health Inspectorate's Actions in 2019</vt:lpstr>
      <vt:lpstr>Risks and challenges in 2019</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Dagnia</dc:creator>
  <cp:lastModifiedBy>Signe Diura</cp:lastModifiedBy>
  <cp:revision>437</cp:revision>
  <dcterms:created xsi:type="dcterms:W3CDTF">2014-11-20T14:46:47Z</dcterms:created>
  <dcterms:modified xsi:type="dcterms:W3CDTF">2019-04-09T22:56:01Z</dcterms:modified>
</cp:coreProperties>
</file>