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68" r:id="rId3"/>
    <p:sldId id="369" r:id="rId4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pos="884">
          <p15:clr>
            <a:srgbClr val="A4A3A4"/>
          </p15:clr>
        </p15:guide>
        <p15:guide id="3" pos="5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Författare" initials="F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1B5963"/>
    <a:srgbClr val="E66E14"/>
    <a:srgbClr val="333F48"/>
    <a:srgbClr val="DAEDED"/>
    <a:srgbClr val="B1E4E3"/>
    <a:srgbClr val="E2E2E3"/>
    <a:srgbClr val="4C585F"/>
    <a:srgbClr val="006699"/>
    <a:srgbClr val="00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2398" autoAdjust="0"/>
  </p:normalViewPr>
  <p:slideViewPr>
    <p:cSldViewPr>
      <p:cViewPr varScale="1">
        <p:scale>
          <a:sx n="78" d="100"/>
          <a:sy n="78" d="100"/>
        </p:scale>
        <p:origin x="996" y="96"/>
      </p:cViewPr>
      <p:guideLst>
        <p:guide orient="horz" pos="3974"/>
        <p:guide pos="884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3" d="100"/>
        <a:sy n="143" d="100"/>
      </p:scale>
      <p:origin x="0" y="-7109"/>
    </p:cViewPr>
  </p:sorterViewPr>
  <p:notesViewPr>
    <p:cSldViewPr>
      <p:cViewPr varScale="1">
        <p:scale>
          <a:sx n="35" d="100"/>
          <a:sy n="35" d="100"/>
        </p:scale>
        <p:origin x="2405" y="53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3705-6AC9-4F47-A38D-C176BEF0FF98}" type="datetimeFigureOut">
              <a:rPr lang="sv-SE" smtClean="0"/>
              <a:t>2019-04-12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F604-D536-469F-B7C3-91FC69FA9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7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7F5C0-C19A-4D14-8F90-76400BA7C92A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0AE6-921F-4F10-8E4C-98E99B56F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CMYK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2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87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Bård_Botten_RGB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517232"/>
            <a:ext cx="2279461" cy="663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IVO_VI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5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3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8501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84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5247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2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6735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3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 descr="Bård_Botten_RGB.emf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sp>
        <p:nvSpPr>
          <p:cNvPr id="6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457200" y="623222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5ADB808F-BC8F-4455-B944-3447EB35B384}" type="datetimeFigureOut">
              <a:rPr lang="sv-SE" smtClean="0"/>
              <a:pPr/>
              <a:t>2019-04-12</a:t>
            </a:fld>
            <a:endParaRPr lang="sv-SE" dirty="0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6553200" y="623222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D448A7B9-03F7-4505-909A-A2F7DB88C35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8" r:id="rId2"/>
    <p:sldLayoutId id="2147483671" r:id="rId3"/>
    <p:sldLayoutId id="2147483686" r:id="rId4"/>
    <p:sldLayoutId id="2147483709" r:id="rId5"/>
    <p:sldLayoutId id="2147483706" r:id="rId6"/>
    <p:sldLayoutId id="2147483707" r:id="rId7"/>
    <p:sldLayoutId id="2147483711" r:id="rId8"/>
    <p:sldLayoutId id="2147483710" r:id="rId9"/>
    <p:sldLayoutId id="2147483712" r:id="rId10"/>
    <p:sldLayoutId id="2147483650" r:id="rId11"/>
    <p:sldLayoutId id="2147483662" r:id="rId12"/>
    <p:sldLayoutId id="2147483663" r:id="rId13"/>
    <p:sldLayoutId id="2147483664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19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19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45" y="2420888"/>
            <a:ext cx="9334500" cy="523875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2131225" y="292494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sv-SE" b="1" dirty="0" err="1" smtClean="0"/>
              <a:t>Welcome</a:t>
            </a:r>
            <a:r>
              <a:rPr lang="sv-SE" b="1" dirty="0" smtClean="0"/>
              <a:t> to Malmö 23-25th </a:t>
            </a:r>
            <a:r>
              <a:rPr lang="sv-SE" b="1" dirty="0" err="1" smtClean="0"/>
              <a:t>of</a:t>
            </a:r>
            <a:r>
              <a:rPr lang="sv-SE" b="1" dirty="0" smtClean="0"/>
              <a:t> September</a:t>
            </a:r>
            <a:endParaRPr lang="en-US" b="1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948" y="9626"/>
            <a:ext cx="7316152" cy="213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Topics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Supervision of eHealth</a:t>
            </a:r>
          </a:p>
          <a:p>
            <a:r>
              <a:rPr lang="en-AU" dirty="0" smtClean="0"/>
              <a:t>Continue on the subject of supervising the system</a:t>
            </a:r>
          </a:p>
          <a:p>
            <a:r>
              <a:rPr lang="en-AU" dirty="0" smtClean="0"/>
              <a:t>Reopen the WG user participation</a:t>
            </a:r>
          </a:p>
          <a:p>
            <a:r>
              <a:rPr lang="en-AU" dirty="0" smtClean="0"/>
              <a:t>Continue WG Permits, licenses and registration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What</a:t>
            </a:r>
            <a:r>
              <a:rPr lang="sv-SE" dirty="0" smtClean="0"/>
              <a:t> do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7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Nordic </a:t>
            </a:r>
            <a:r>
              <a:rPr lang="sv-SE" dirty="0" err="1" smtClean="0"/>
              <a:t>conference</a:t>
            </a:r>
            <a:r>
              <a:rPr lang="sv-SE" dirty="0" smtClean="0"/>
              <a:t> 26-27th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err="1" smtClean="0"/>
              <a:t>Free</a:t>
            </a:r>
            <a:r>
              <a:rPr lang="sv-SE" dirty="0" smtClean="0"/>
              <a:t> for EPSO-</a:t>
            </a:r>
            <a:r>
              <a:rPr lang="sv-SE" dirty="0" err="1" smtClean="0"/>
              <a:t>delegates</a:t>
            </a:r>
            <a:endParaRPr lang="sv-SE" dirty="0" smtClean="0"/>
          </a:p>
          <a:p>
            <a:r>
              <a:rPr lang="sv-SE" dirty="0" err="1" smtClean="0"/>
              <a:t>User</a:t>
            </a:r>
            <a:r>
              <a:rPr lang="sv-SE" dirty="0" smtClean="0"/>
              <a:t> participation and </a:t>
            </a:r>
            <a:r>
              <a:rPr lang="sv-SE" dirty="0" err="1" smtClean="0"/>
              <a:t>impact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0353185"/>
      </p:ext>
    </p:extLst>
  </p:cSld>
  <p:clrMapOvr>
    <a:masterClrMapping/>
  </p:clrMapOvr>
</p:sld>
</file>

<file path=ppt/theme/theme1.xml><?xml version="1.0" encoding="utf-8"?>
<a:theme xmlns:a="http://schemas.openxmlformats.org/drawingml/2006/main" name="IVO_mall 2016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Generell_4-3_format</Template>
  <TotalTime>0</TotalTime>
  <Words>46</Words>
  <Application>Microsoft Office PowerPoint</Application>
  <PresentationFormat>Bildspel på skärmen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IVO_mall 2016</vt:lpstr>
      <vt:lpstr>PowerPoint-presentation</vt:lpstr>
      <vt:lpstr>Topics</vt:lpstr>
      <vt:lpstr>The Nordic conference 26-27th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2018-09-25T12:50:23Z</dcterms:created>
  <dcterms:modified xsi:type="dcterms:W3CDTF">2019-04-12T08:07:13Z</dcterms:modified>
</cp:coreProperties>
</file>