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68" r:id="rId3"/>
    <p:sldId id="369" r:id="rId4"/>
  </p:sldIdLst>
  <p:sldSz cx="9144000" cy="6858000" type="screen4x3"/>
  <p:notesSz cx="6794500" cy="99314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74">
          <p15:clr>
            <a:srgbClr val="A4A3A4"/>
          </p15:clr>
        </p15:guide>
        <p15:guide id="2" pos="884">
          <p15:clr>
            <a:srgbClr val="A4A3A4"/>
          </p15:clr>
        </p15:guide>
        <p15:guide id="3" pos="501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Författare" initials="F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1B5963"/>
    <a:srgbClr val="E66E14"/>
    <a:srgbClr val="333F48"/>
    <a:srgbClr val="DAEDED"/>
    <a:srgbClr val="B1E4E3"/>
    <a:srgbClr val="E2E2E3"/>
    <a:srgbClr val="4C585F"/>
    <a:srgbClr val="006699"/>
    <a:srgbClr val="0073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llanmörkt format 2 - Dekorfär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1EBBBCC-DAD2-459C-BE2E-F6DE35CF9A28}" styleName="Mörkt format 2 - Dekorfärg 3/Dekorfärg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083E6E3-FA7D-4D7B-A595-EF9225AFEA82}" styleName="Ljust format 1 - Dekorfärg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84E427A-3D55-4303-BF80-6455036E1DE7}" styleName="Format med tema 1 - dekorfärg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27102A9-8310-4765-A935-A1911B00CA55}" styleName="Ljust format 1 - Dekorfärg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2398" autoAdjust="0"/>
  </p:normalViewPr>
  <p:slideViewPr>
    <p:cSldViewPr>
      <p:cViewPr varScale="1">
        <p:scale>
          <a:sx n="78" d="100"/>
          <a:sy n="78" d="100"/>
        </p:scale>
        <p:origin x="996" y="96"/>
      </p:cViewPr>
      <p:guideLst>
        <p:guide orient="horz" pos="3974"/>
        <p:guide pos="884"/>
        <p:guide pos="50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3" d="100"/>
        <a:sy n="143" d="100"/>
      </p:scale>
      <p:origin x="0" y="-7109"/>
    </p:cViewPr>
  </p:sorterViewPr>
  <p:notesViewPr>
    <p:cSldViewPr>
      <p:cViewPr varScale="1">
        <p:scale>
          <a:sx n="35" d="100"/>
          <a:sy n="35" d="100"/>
        </p:scale>
        <p:origin x="2405" y="53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693705-6AC9-4F47-A38D-C176BEF0FF98}" type="datetimeFigureOut">
              <a:rPr lang="sv-SE" smtClean="0"/>
              <a:t>2019-04-12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FAF604-D536-469F-B7C3-91FC69FA95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04788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A7F5C0-C19A-4D14-8F90-76400BA7C92A}" type="datetimeFigureOut">
              <a:rPr lang="en-GB" smtClean="0"/>
              <a:t>12/04/2019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B70AE6-921F-4F10-8E4C-98E99B56F4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0110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ledande sida - 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 descr="IVO_CMYK.em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2420888"/>
            <a:ext cx="4032448" cy="117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026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_Tvåspal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393200" y="1349896"/>
            <a:ext cx="7272808" cy="1143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400"/>
            </a:lvl1pPr>
          </a:lstStyle>
          <a:p>
            <a:r>
              <a:rPr lang="sv-SE"/>
              <a:t>Klicka här för att ändra format</a:t>
            </a:r>
            <a:endParaRPr lang="en-GB" dirty="0"/>
          </a:p>
        </p:txBody>
      </p:sp>
      <p:pic>
        <p:nvPicPr>
          <p:cNvPr id="5" name="Bildobjekt 4" descr="IVO_CMYK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1469594" cy="427900"/>
          </a:xfrm>
          <a:prstGeom prst="rect">
            <a:avLst/>
          </a:prstGeom>
        </p:spPr>
      </p:pic>
      <p:sp>
        <p:nvSpPr>
          <p:cNvPr id="6" name="Platshållare för innehåll 4"/>
          <p:cNvSpPr>
            <a:spLocks noGrp="1"/>
          </p:cNvSpPr>
          <p:nvPr>
            <p:ph sz="quarter" idx="10"/>
          </p:nvPr>
        </p:nvSpPr>
        <p:spPr>
          <a:xfrm>
            <a:off x="1393200" y="2494800"/>
            <a:ext cx="3466832" cy="33840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innehåll 4"/>
          <p:cNvSpPr>
            <a:spLocks noGrp="1"/>
          </p:cNvSpPr>
          <p:nvPr>
            <p:ph sz="quarter" idx="11"/>
          </p:nvPr>
        </p:nvSpPr>
        <p:spPr>
          <a:xfrm>
            <a:off x="5148064" y="2494800"/>
            <a:ext cx="3466832" cy="33840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71879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nings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Bård_Botten_RGB.emf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239"/>
          <a:stretch/>
        </p:blipFill>
        <p:spPr>
          <a:xfrm>
            <a:off x="0" y="6481086"/>
            <a:ext cx="9144000" cy="376914"/>
          </a:xfrm>
          <a:prstGeom prst="rect">
            <a:avLst/>
          </a:prstGeom>
        </p:spPr>
      </p:pic>
      <p:pic>
        <p:nvPicPr>
          <p:cNvPr id="6" name="Bildobjekt 5" descr="IVO_CMYK.emf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517232"/>
            <a:ext cx="2279461" cy="66370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ledande sida - Blågrö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IVO_VIT.em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2420888"/>
            <a:ext cx="4032448" cy="117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1659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ledande sida - ljusblå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 descr="IVO_SVART.em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2420888"/>
            <a:ext cx="4032448" cy="117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855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ledande sida - grå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 descr="IVO_SVART.em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2420888"/>
            <a:ext cx="4032448" cy="117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638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ård_Löp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3200" y="1349896"/>
            <a:ext cx="7272808" cy="1143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400"/>
            </a:lvl1pPr>
          </a:lstStyle>
          <a:p>
            <a:r>
              <a:rPr lang="sv-SE"/>
              <a:t>Klicka här för att ändra format</a:t>
            </a:r>
            <a:endParaRPr lang="en-GB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0"/>
          </p:nvPr>
        </p:nvSpPr>
        <p:spPr>
          <a:xfrm>
            <a:off x="1393200" y="2494800"/>
            <a:ext cx="7282800" cy="3384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850165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ård_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3200" y="1349896"/>
            <a:ext cx="7272808" cy="1143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400"/>
            </a:lvl1pPr>
          </a:lstStyle>
          <a:p>
            <a:r>
              <a:rPr lang="sv-SE"/>
              <a:t>Klicka här för att ändra format</a:t>
            </a:r>
            <a:endParaRPr lang="en-GB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0"/>
          </p:nvPr>
        </p:nvSpPr>
        <p:spPr>
          <a:xfrm>
            <a:off x="1393200" y="2494800"/>
            <a:ext cx="7282800" cy="33840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898441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ård_Tvåspal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393200" y="1349896"/>
            <a:ext cx="7272808" cy="1143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400"/>
            </a:lvl1pPr>
          </a:lstStyle>
          <a:p>
            <a:r>
              <a:rPr lang="sv-SE"/>
              <a:t>Klicka här för att ändra format</a:t>
            </a:r>
            <a:endParaRPr lang="en-GB" dirty="0"/>
          </a:p>
        </p:txBody>
      </p:sp>
      <p:sp>
        <p:nvSpPr>
          <p:cNvPr id="4" name="Platshållare för innehåll 4"/>
          <p:cNvSpPr>
            <a:spLocks noGrp="1"/>
          </p:cNvSpPr>
          <p:nvPr>
            <p:ph sz="quarter" idx="10"/>
          </p:nvPr>
        </p:nvSpPr>
        <p:spPr>
          <a:xfrm>
            <a:off x="1393200" y="2494800"/>
            <a:ext cx="3466832" cy="33840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1"/>
          </p:nvPr>
        </p:nvSpPr>
        <p:spPr>
          <a:xfrm>
            <a:off x="5148064" y="2494800"/>
            <a:ext cx="3466832" cy="33840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952479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+ bård_Löp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3200" y="1349896"/>
            <a:ext cx="7272808" cy="1143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400"/>
            </a:lvl1pPr>
          </a:lstStyle>
          <a:p>
            <a:r>
              <a:rPr lang="sv-SE"/>
              <a:t>Klicka här för att ändra format</a:t>
            </a:r>
            <a:endParaRPr lang="en-GB" dirty="0"/>
          </a:p>
        </p:txBody>
      </p:sp>
      <p:pic>
        <p:nvPicPr>
          <p:cNvPr id="4" name="Bildobjekt 3" descr="IVO_CMYK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1469594" cy="427900"/>
          </a:xfrm>
          <a:prstGeom prst="rect">
            <a:avLst/>
          </a:prstGeom>
        </p:spPr>
      </p:pic>
      <p:sp>
        <p:nvSpPr>
          <p:cNvPr id="6" name="Platshållare för innehåll 4"/>
          <p:cNvSpPr>
            <a:spLocks noGrp="1"/>
          </p:cNvSpPr>
          <p:nvPr>
            <p:ph sz="quarter" idx="10"/>
          </p:nvPr>
        </p:nvSpPr>
        <p:spPr>
          <a:xfrm>
            <a:off x="1393200" y="2494800"/>
            <a:ext cx="7282800" cy="3384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27237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+ bård_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3200" y="1349896"/>
            <a:ext cx="7272808" cy="1143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400"/>
            </a:lvl1pPr>
          </a:lstStyle>
          <a:p>
            <a:r>
              <a:rPr lang="sv-SE"/>
              <a:t>Klicka här för att ändra format</a:t>
            </a:r>
            <a:endParaRPr lang="en-GB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0"/>
          </p:nvPr>
        </p:nvSpPr>
        <p:spPr>
          <a:xfrm>
            <a:off x="1393200" y="2494800"/>
            <a:ext cx="7282800" cy="33840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4" name="Bildobjekt 3" descr="IVO_CMYK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1469594" cy="42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539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+ bård_Tvåspal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393200" y="1349896"/>
            <a:ext cx="7272808" cy="1143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400"/>
            </a:lvl1pPr>
          </a:lstStyle>
          <a:p>
            <a:r>
              <a:rPr lang="sv-SE"/>
              <a:t>Klicka här för att ändra format</a:t>
            </a:r>
            <a:endParaRPr lang="en-GB" dirty="0"/>
          </a:p>
        </p:txBody>
      </p:sp>
      <p:sp>
        <p:nvSpPr>
          <p:cNvPr id="4" name="Platshållare för innehåll 4"/>
          <p:cNvSpPr>
            <a:spLocks noGrp="1"/>
          </p:cNvSpPr>
          <p:nvPr>
            <p:ph sz="quarter" idx="10"/>
          </p:nvPr>
        </p:nvSpPr>
        <p:spPr>
          <a:xfrm>
            <a:off x="1393200" y="2494800"/>
            <a:ext cx="3466832" cy="33840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1"/>
          </p:nvPr>
        </p:nvSpPr>
        <p:spPr>
          <a:xfrm>
            <a:off x="5148064" y="2494800"/>
            <a:ext cx="3466832" cy="33840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6" name="Bildobjekt 5" descr="IVO_CMYK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1469594" cy="42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1604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_Löp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393200" y="1349896"/>
            <a:ext cx="7272808" cy="1143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400"/>
            </a:lvl1pPr>
          </a:lstStyle>
          <a:p>
            <a:r>
              <a:rPr lang="sv-SE"/>
              <a:t>Klicka här för att ändra format</a:t>
            </a:r>
            <a:endParaRPr lang="en-GB" dirty="0"/>
          </a:p>
        </p:txBody>
      </p:sp>
      <p:pic>
        <p:nvPicPr>
          <p:cNvPr id="5" name="Bildobjekt 4" descr="IVO_CMYK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1469594" cy="427900"/>
          </a:xfrm>
          <a:prstGeom prst="rect">
            <a:avLst/>
          </a:prstGeom>
        </p:spPr>
      </p:pic>
      <p:sp>
        <p:nvSpPr>
          <p:cNvPr id="6" name="Platshållare för innehåll 4"/>
          <p:cNvSpPr>
            <a:spLocks noGrp="1"/>
          </p:cNvSpPr>
          <p:nvPr>
            <p:ph sz="quarter" idx="10"/>
          </p:nvPr>
        </p:nvSpPr>
        <p:spPr>
          <a:xfrm>
            <a:off x="1393200" y="2494800"/>
            <a:ext cx="7282800" cy="3384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767359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_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393200" y="1349896"/>
            <a:ext cx="7272808" cy="1143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400"/>
            </a:lvl1pPr>
          </a:lstStyle>
          <a:p>
            <a:r>
              <a:rPr lang="sv-SE"/>
              <a:t>Klicka här för att ändra format</a:t>
            </a:r>
            <a:endParaRPr lang="en-GB" dirty="0"/>
          </a:p>
        </p:txBody>
      </p:sp>
      <p:sp>
        <p:nvSpPr>
          <p:cNvPr id="4" name="Platshållare för innehåll 4"/>
          <p:cNvSpPr>
            <a:spLocks noGrp="1"/>
          </p:cNvSpPr>
          <p:nvPr>
            <p:ph sz="quarter" idx="10"/>
          </p:nvPr>
        </p:nvSpPr>
        <p:spPr>
          <a:xfrm>
            <a:off x="1393200" y="2494800"/>
            <a:ext cx="7282800" cy="33840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5" name="Bildobjekt 4" descr="IVO_CMYK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1469594" cy="42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632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03648" y="908720"/>
            <a:ext cx="7344816" cy="87316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sv-SE" dirty="0"/>
              <a:t>Klicka här för att ändra format</a:t>
            </a:r>
            <a:endParaRPr lang="en-GB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404000" y="1990800"/>
            <a:ext cx="7365600" cy="45259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4" name="Bildobjekt 3" descr="Bård_Botten_RGB.emf"/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239"/>
          <a:stretch/>
        </p:blipFill>
        <p:spPr>
          <a:xfrm>
            <a:off x="0" y="6481086"/>
            <a:ext cx="9144000" cy="376914"/>
          </a:xfrm>
          <a:prstGeom prst="rect">
            <a:avLst/>
          </a:prstGeom>
        </p:spPr>
      </p:pic>
      <p:sp>
        <p:nvSpPr>
          <p:cNvPr id="6" name="Platshållare för datum 1"/>
          <p:cNvSpPr>
            <a:spLocks noGrp="1"/>
          </p:cNvSpPr>
          <p:nvPr>
            <p:ph type="dt" sz="half" idx="2"/>
          </p:nvPr>
        </p:nvSpPr>
        <p:spPr>
          <a:xfrm>
            <a:off x="457200" y="6232227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5ADB808F-BC8F-4455-B944-3447EB35B384}" type="datetimeFigureOut">
              <a:rPr lang="sv-SE" smtClean="0"/>
              <a:pPr/>
              <a:t>2019-04-12</a:t>
            </a:fld>
            <a:endParaRPr lang="sv-SE" dirty="0"/>
          </a:p>
        </p:txBody>
      </p:sp>
      <p:sp>
        <p:nvSpPr>
          <p:cNvPr id="7" name="Platshållare för bildnummer 3"/>
          <p:cNvSpPr>
            <a:spLocks noGrp="1"/>
          </p:cNvSpPr>
          <p:nvPr>
            <p:ph type="sldNum" sz="quarter" idx="4"/>
          </p:nvPr>
        </p:nvSpPr>
        <p:spPr>
          <a:xfrm>
            <a:off x="6553200" y="6232227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fld id="{D448A7B9-03F7-4505-909A-A2F7DB88C35A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708" r:id="rId2"/>
    <p:sldLayoutId id="2147483671" r:id="rId3"/>
    <p:sldLayoutId id="2147483686" r:id="rId4"/>
    <p:sldLayoutId id="2147483709" r:id="rId5"/>
    <p:sldLayoutId id="2147483706" r:id="rId6"/>
    <p:sldLayoutId id="2147483707" r:id="rId7"/>
    <p:sldLayoutId id="2147483711" r:id="rId8"/>
    <p:sldLayoutId id="2147483710" r:id="rId9"/>
    <p:sldLayoutId id="2147483712" r:id="rId10"/>
    <p:sldLayoutId id="2147483650" r:id="rId11"/>
    <p:sldLayoutId id="2147483662" r:id="rId12"/>
    <p:sldLayoutId id="2147483663" r:id="rId13"/>
    <p:sldLayoutId id="2147483664" r:id="rId1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7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25475" indent="-269875" algn="l" defTabSz="914400" rtl="0" eaLnBrk="1" latinLnBrk="0" hangingPunct="1">
        <a:spcBef>
          <a:spcPct val="20000"/>
        </a:spcBef>
        <a:buFontTx/>
        <a:buBlip>
          <a:blip r:embed="rId18"/>
        </a:buBlip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920750" indent="-293688" algn="l" defTabSz="914400" rtl="0" eaLnBrk="1" latinLnBrk="0" hangingPunct="1">
        <a:spcBef>
          <a:spcPct val="20000"/>
        </a:spcBef>
        <a:buSzPct val="100000"/>
        <a:buFontTx/>
        <a:buBlip>
          <a:blip r:embed="rId19"/>
        </a:buBlip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1263" indent="-290513" algn="l" defTabSz="1339850" rtl="0" eaLnBrk="1" latinLnBrk="0" hangingPunct="1">
        <a:spcBef>
          <a:spcPct val="20000"/>
        </a:spcBef>
        <a:buSzPct val="100000"/>
        <a:buFontTx/>
        <a:buBlip>
          <a:blip r:embed="rId19"/>
        </a:buBlip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43038" indent="-225425" algn="l" defTabSz="914400" rtl="0" eaLnBrk="1" latinLnBrk="0" hangingPunct="1">
        <a:spcBef>
          <a:spcPct val="20000"/>
        </a:spcBef>
        <a:buFontTx/>
        <a:buBlip>
          <a:blip r:embed="rId19"/>
        </a:buBlip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520825" indent="-261938" algn="l" defTabSz="914400" rtl="0" eaLnBrk="1" latinLnBrk="0" hangingPunct="1">
        <a:spcBef>
          <a:spcPct val="20000"/>
        </a:spcBef>
        <a:buFontTx/>
        <a:buBlip>
          <a:blip r:embed="rId19"/>
        </a:buBlip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745" y="2420888"/>
            <a:ext cx="9334500" cy="5238750"/>
          </a:xfrm>
          <a:prstGeom prst="rect">
            <a:avLst/>
          </a:prstGeom>
        </p:spPr>
      </p:pic>
      <p:sp>
        <p:nvSpPr>
          <p:cNvPr id="2" name="textruta 1"/>
          <p:cNvSpPr txBox="1"/>
          <p:nvPr/>
        </p:nvSpPr>
        <p:spPr>
          <a:xfrm>
            <a:off x="2131225" y="2924944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/>
          </a:p>
          <a:p>
            <a:r>
              <a:rPr lang="sv-SE" b="1" dirty="0" err="1" smtClean="0"/>
              <a:t>Welcome</a:t>
            </a:r>
            <a:r>
              <a:rPr lang="sv-SE" b="1" dirty="0" smtClean="0"/>
              <a:t> to Malmö 23-25th </a:t>
            </a:r>
            <a:r>
              <a:rPr lang="sv-SE" b="1" dirty="0" err="1" smtClean="0"/>
              <a:t>of</a:t>
            </a:r>
            <a:r>
              <a:rPr lang="sv-SE" b="1" dirty="0" smtClean="0"/>
              <a:t> September</a:t>
            </a:r>
            <a:endParaRPr lang="en-US" b="1" dirty="0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9948" y="9626"/>
            <a:ext cx="7316152" cy="2130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57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Topics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AU" dirty="0" smtClean="0"/>
              <a:t>Supervision of eHealth</a:t>
            </a:r>
          </a:p>
          <a:p>
            <a:r>
              <a:rPr lang="en-AU" dirty="0" smtClean="0"/>
              <a:t>Continue on the subject of supervising the system</a:t>
            </a:r>
          </a:p>
          <a:p>
            <a:r>
              <a:rPr lang="en-AU" dirty="0" smtClean="0"/>
              <a:t>Reopen the WG user participation</a:t>
            </a:r>
          </a:p>
          <a:p>
            <a:r>
              <a:rPr lang="en-AU" dirty="0" smtClean="0"/>
              <a:t>Continue WG Permits, licenses and registration</a:t>
            </a:r>
          </a:p>
          <a:p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err="1" smtClean="0"/>
              <a:t>What</a:t>
            </a:r>
            <a:r>
              <a:rPr lang="sv-SE" dirty="0" smtClean="0"/>
              <a:t> do </a:t>
            </a:r>
            <a:r>
              <a:rPr lang="sv-SE" dirty="0" err="1" smtClean="0"/>
              <a:t>you</a:t>
            </a:r>
            <a:r>
              <a:rPr lang="sv-SE" dirty="0" smtClean="0"/>
              <a:t> </a:t>
            </a:r>
            <a:r>
              <a:rPr lang="sv-SE" dirty="0" err="1" smtClean="0"/>
              <a:t>think</a:t>
            </a:r>
            <a:r>
              <a:rPr lang="sv-SE" dirty="0" smtClean="0"/>
              <a:t>?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50711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The Nordic </a:t>
            </a:r>
            <a:r>
              <a:rPr lang="sv-SE" dirty="0" err="1" smtClean="0"/>
              <a:t>conference</a:t>
            </a:r>
            <a:r>
              <a:rPr lang="sv-SE" dirty="0" smtClean="0"/>
              <a:t> 26-27th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sv-SE" dirty="0" err="1" smtClean="0"/>
              <a:t>Free</a:t>
            </a:r>
            <a:r>
              <a:rPr lang="sv-SE" dirty="0" smtClean="0"/>
              <a:t> for EPSO-</a:t>
            </a:r>
            <a:r>
              <a:rPr lang="sv-SE" dirty="0" err="1" smtClean="0"/>
              <a:t>delegates</a:t>
            </a:r>
            <a:endParaRPr lang="sv-SE" dirty="0" smtClean="0"/>
          </a:p>
          <a:p>
            <a:r>
              <a:rPr lang="sv-SE" dirty="0" err="1" smtClean="0"/>
              <a:t>User</a:t>
            </a:r>
            <a:r>
              <a:rPr lang="sv-SE" dirty="0" smtClean="0"/>
              <a:t> participation and </a:t>
            </a:r>
            <a:r>
              <a:rPr lang="sv-SE" dirty="0" err="1" smtClean="0"/>
              <a:t>impact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80353185"/>
      </p:ext>
    </p:extLst>
  </p:cSld>
  <p:clrMapOvr>
    <a:masterClrMapping/>
  </p:clrMapOvr>
</p:sld>
</file>

<file path=ppt/theme/theme1.xml><?xml version="1.0" encoding="utf-8"?>
<a:theme xmlns:a="http://schemas.openxmlformats.org/drawingml/2006/main" name="IVO_mall 2016">
  <a:themeElements>
    <a:clrScheme name="IV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66E14"/>
      </a:accent1>
      <a:accent2>
        <a:srgbClr val="007377"/>
      </a:accent2>
      <a:accent3>
        <a:srgbClr val="B1E4E3"/>
      </a:accent3>
      <a:accent4>
        <a:srgbClr val="333F48"/>
      </a:accent4>
      <a:accent5>
        <a:srgbClr val="C7C9C7"/>
      </a:accent5>
      <a:accent6>
        <a:srgbClr val="B94700"/>
      </a:accent6>
      <a:hlink>
        <a:srgbClr val="0000FF"/>
      </a:hlink>
      <a:folHlink>
        <a:srgbClr val="800080"/>
      </a:folHlink>
    </a:clrScheme>
    <a:fontScheme name="Nordic Capit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Generell_4-3_format</Template>
  <TotalTime>0</TotalTime>
  <Words>46</Words>
  <Application>Microsoft Office PowerPoint</Application>
  <PresentationFormat>Bildspel på skärmen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6" baseType="lpstr">
      <vt:lpstr>Arial</vt:lpstr>
      <vt:lpstr>Calibri</vt:lpstr>
      <vt:lpstr>IVO_mall 2016</vt:lpstr>
      <vt:lpstr>PowerPoint-presentation</vt:lpstr>
      <vt:lpstr>Topics</vt:lpstr>
      <vt:lpstr>The Nordic conference 26-27th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2018-09-25T12:50:23Z</dcterms:created>
  <dcterms:modified xsi:type="dcterms:W3CDTF">2019-04-12T08:07:13Z</dcterms:modified>
</cp:coreProperties>
</file>