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263" r:id="rId2"/>
    <p:sldId id="270" r:id="rId3"/>
    <p:sldId id="277" r:id="rId4"/>
    <p:sldId id="278" r:id="rId5"/>
    <p:sldId id="288" r:id="rId6"/>
    <p:sldId id="279" r:id="rId7"/>
    <p:sldId id="280" r:id="rId8"/>
    <p:sldId id="281" r:id="rId9"/>
    <p:sldId id="282" r:id="rId10"/>
    <p:sldId id="268" r:id="rId11"/>
    <p:sldId id="283" r:id="rId12"/>
    <p:sldId id="284" r:id="rId13"/>
    <p:sldId id="269" r:id="rId14"/>
    <p:sldId id="286" r:id="rId15"/>
    <p:sldId id="272" r:id="rId16"/>
    <p:sldId id="273" r:id="rId17"/>
    <p:sldId id="287" r:id="rId18"/>
  </p:sldIdLst>
  <p:sldSz cx="9144000" cy="6858000" type="screen4x3"/>
  <p:notesSz cx="6858000" cy="91440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pos="310">
          <p15:clr>
            <a:srgbClr val="A4A3A4"/>
          </p15:clr>
        </p15:guide>
        <p15:guide id="5" pos="5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451D7-FDF5-44EB-B864-6F7515270DA1}" v="621" dt="2019-04-10T16:45:29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>
      <p:cViewPr varScale="1">
        <p:scale>
          <a:sx n="68" d="100"/>
          <a:sy n="68" d="100"/>
        </p:scale>
        <p:origin x="1264" y="48"/>
      </p:cViewPr>
      <p:guideLst>
        <p:guide orient="horz" pos="1013"/>
        <p:guide orient="horz" pos="3884"/>
        <p:guide pos="2880"/>
        <p:guide pos="310"/>
        <p:guide pos="549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opman, Annemarie" userId="cd60e470-f6a5-4c60-924c-f7e3f227f444" providerId="ADAL" clId="{EB1451D7-FDF5-44EB-B864-6F7515270DA1}"/>
    <pc:docChg chg="modSld">
      <pc:chgData name="Koopman, Annemarie" userId="cd60e470-f6a5-4c60-924c-f7e3f227f444" providerId="ADAL" clId="{EB1451D7-FDF5-44EB-B864-6F7515270DA1}" dt="2019-04-10T16:45:29.012" v="27" actId="20577"/>
      <pc:docMkLst>
        <pc:docMk/>
      </pc:docMkLst>
      <pc:sldChg chg="modSp">
        <pc:chgData name="Koopman, Annemarie" userId="cd60e470-f6a5-4c60-924c-f7e3f227f444" providerId="ADAL" clId="{EB1451D7-FDF5-44EB-B864-6F7515270DA1}" dt="2019-04-10T16:44:45.045" v="17" actId="20577"/>
        <pc:sldMkLst>
          <pc:docMk/>
          <pc:sldMk cId="931372180" sldId="269"/>
        </pc:sldMkLst>
        <pc:spChg chg="mod">
          <ac:chgData name="Koopman, Annemarie" userId="cd60e470-f6a5-4c60-924c-f7e3f227f444" providerId="ADAL" clId="{EB1451D7-FDF5-44EB-B864-6F7515270DA1}" dt="2019-04-10T16:44:45.045" v="17" actId="20577"/>
          <ac:spMkLst>
            <pc:docMk/>
            <pc:sldMk cId="931372180" sldId="269"/>
            <ac:spMk id="3" creationId="{98281893-8D7B-4A05-AF74-11537B9D4E99}"/>
          </ac:spMkLst>
        </pc:spChg>
      </pc:sldChg>
      <pc:sldChg chg="modSp">
        <pc:chgData name="Koopman, Annemarie" userId="cd60e470-f6a5-4c60-924c-f7e3f227f444" providerId="ADAL" clId="{EB1451D7-FDF5-44EB-B864-6F7515270DA1}" dt="2019-04-10T16:45:29.012" v="27" actId="20577"/>
        <pc:sldMkLst>
          <pc:docMk/>
          <pc:sldMk cId="2472929521" sldId="273"/>
        </pc:sldMkLst>
        <pc:spChg chg="mod">
          <ac:chgData name="Koopman, Annemarie" userId="cd60e470-f6a5-4c60-924c-f7e3f227f444" providerId="ADAL" clId="{EB1451D7-FDF5-44EB-B864-6F7515270DA1}" dt="2019-04-10T16:45:29.012" v="27" actId="20577"/>
          <ac:spMkLst>
            <pc:docMk/>
            <pc:sldMk cId="2472929521" sldId="273"/>
            <ac:spMk id="2" creationId="{C11E4BAF-C8AE-447C-8CFE-D20776D3AF1C}"/>
          </ac:spMkLst>
        </pc:spChg>
      </pc:sldChg>
      <pc:sldChg chg="modSp">
        <pc:chgData name="Koopman, Annemarie" userId="cd60e470-f6a5-4c60-924c-f7e3f227f444" providerId="ADAL" clId="{EB1451D7-FDF5-44EB-B864-6F7515270DA1}" dt="2019-04-10T16:42:00.228" v="5" actId="20577"/>
        <pc:sldMkLst>
          <pc:docMk/>
          <pc:sldMk cId="4016412699" sldId="284"/>
        </pc:sldMkLst>
        <pc:spChg chg="mod">
          <ac:chgData name="Koopman, Annemarie" userId="cd60e470-f6a5-4c60-924c-f7e3f227f444" providerId="ADAL" clId="{EB1451D7-FDF5-44EB-B864-6F7515270DA1}" dt="2019-04-10T16:42:00.228" v="5" actId="20577"/>
          <ac:spMkLst>
            <pc:docMk/>
            <pc:sldMk cId="4016412699" sldId="284"/>
            <ac:spMk id="3" creationId="{98281893-8D7B-4A05-AF74-11537B9D4E99}"/>
          </ac:spMkLst>
        </pc:spChg>
      </pc:sldChg>
      <pc:sldChg chg="modSp">
        <pc:chgData name="Koopman, Annemarie" userId="cd60e470-f6a5-4c60-924c-f7e3f227f444" providerId="ADAL" clId="{EB1451D7-FDF5-44EB-B864-6F7515270DA1}" dt="2019-04-10T16:44:55.254" v="23" actId="20577"/>
        <pc:sldMkLst>
          <pc:docMk/>
          <pc:sldMk cId="478428307" sldId="286"/>
        </pc:sldMkLst>
        <pc:spChg chg="mod">
          <ac:chgData name="Koopman, Annemarie" userId="cd60e470-f6a5-4c60-924c-f7e3f227f444" providerId="ADAL" clId="{EB1451D7-FDF5-44EB-B864-6F7515270DA1}" dt="2019-04-10T16:44:55.254" v="23" actId="20577"/>
          <ac:spMkLst>
            <pc:docMk/>
            <pc:sldMk cId="478428307" sldId="286"/>
            <ac:spMk id="3" creationId="{DDB25203-6045-4148-A03C-A6BCC31BA62E}"/>
          </ac:spMkLst>
        </pc:spChg>
      </pc:sldChg>
    </pc:docChg>
  </pc:docChgLst>
  <pc:docChgLst>
    <pc:chgData name="Koopman, Annemarie" userId="cd60e470-f6a5-4c60-924c-f7e3f227f444" providerId="ADAL" clId="{A4999E0B-828C-4744-B640-C79575E867E8}"/>
    <pc:docChg chg="custSel modSld">
      <pc:chgData name="Koopman, Annemarie" userId="cd60e470-f6a5-4c60-924c-f7e3f227f444" providerId="ADAL" clId="{A4999E0B-828C-4744-B640-C79575E867E8}" dt="2019-04-10T16:36:41.853" v="592" actId="20577"/>
      <pc:docMkLst>
        <pc:docMk/>
      </pc:docMkLst>
      <pc:sldChg chg="modSp">
        <pc:chgData name="Koopman, Annemarie" userId="cd60e470-f6a5-4c60-924c-f7e3f227f444" providerId="ADAL" clId="{A4999E0B-828C-4744-B640-C79575E867E8}" dt="2019-04-10T16:01:09.068" v="4" actId="20577"/>
        <pc:sldMkLst>
          <pc:docMk/>
          <pc:sldMk cId="908282370" sldId="263"/>
        </pc:sldMkLst>
        <pc:spChg chg="mod">
          <ac:chgData name="Koopman, Annemarie" userId="cd60e470-f6a5-4c60-924c-f7e3f227f444" providerId="ADAL" clId="{A4999E0B-828C-4744-B640-C79575E867E8}" dt="2019-04-10T16:01:09.068" v="4" actId="20577"/>
          <ac:spMkLst>
            <pc:docMk/>
            <pc:sldMk cId="908282370" sldId="263"/>
            <ac:spMk id="2" creationId="{00000000-0000-0000-0000-000000000000}"/>
          </ac:spMkLst>
        </pc:spChg>
      </pc:sldChg>
      <pc:sldChg chg="modSp">
        <pc:chgData name="Koopman, Annemarie" userId="cd60e470-f6a5-4c60-924c-f7e3f227f444" providerId="ADAL" clId="{A4999E0B-828C-4744-B640-C79575E867E8}" dt="2019-04-10T16:31:31.510" v="516" actId="20577"/>
        <pc:sldMkLst>
          <pc:docMk/>
          <pc:sldMk cId="3044514055" sldId="268"/>
        </pc:sldMkLst>
        <pc:spChg chg="mod">
          <ac:chgData name="Koopman, Annemarie" userId="cd60e470-f6a5-4c60-924c-f7e3f227f444" providerId="ADAL" clId="{A4999E0B-828C-4744-B640-C79575E867E8}" dt="2019-04-10T16:31:31.510" v="516" actId="20577"/>
          <ac:spMkLst>
            <pc:docMk/>
            <pc:sldMk cId="3044514055" sldId="268"/>
            <ac:spMk id="2" creationId="{00000000-0000-0000-0000-000000000000}"/>
          </ac:spMkLst>
        </pc:spChg>
      </pc:sldChg>
      <pc:sldChg chg="modSp">
        <pc:chgData name="Koopman, Annemarie" userId="cd60e470-f6a5-4c60-924c-f7e3f227f444" providerId="ADAL" clId="{A4999E0B-828C-4744-B640-C79575E867E8}" dt="2019-04-10T16:34:49.428" v="542" actId="20577"/>
        <pc:sldMkLst>
          <pc:docMk/>
          <pc:sldMk cId="3604242612" sldId="272"/>
        </pc:sldMkLst>
        <pc:spChg chg="mod">
          <ac:chgData name="Koopman, Annemarie" userId="cd60e470-f6a5-4c60-924c-f7e3f227f444" providerId="ADAL" clId="{A4999E0B-828C-4744-B640-C79575E867E8}" dt="2019-04-10T16:34:49.428" v="542" actId="20577"/>
          <ac:spMkLst>
            <pc:docMk/>
            <pc:sldMk cId="3604242612" sldId="272"/>
            <ac:spMk id="2" creationId="{21031FC9-89BA-4792-B66C-CA73ED5AEDF8}"/>
          </ac:spMkLst>
        </pc:spChg>
      </pc:sldChg>
      <pc:sldChg chg="modSp">
        <pc:chgData name="Koopman, Annemarie" userId="cd60e470-f6a5-4c60-924c-f7e3f227f444" providerId="ADAL" clId="{A4999E0B-828C-4744-B640-C79575E867E8}" dt="2019-04-10T16:36:41.853" v="592" actId="20577"/>
        <pc:sldMkLst>
          <pc:docMk/>
          <pc:sldMk cId="2472929521" sldId="273"/>
        </pc:sldMkLst>
        <pc:spChg chg="mod">
          <ac:chgData name="Koopman, Annemarie" userId="cd60e470-f6a5-4c60-924c-f7e3f227f444" providerId="ADAL" clId="{A4999E0B-828C-4744-B640-C79575E867E8}" dt="2019-04-10T16:36:41.853" v="592" actId="20577"/>
          <ac:spMkLst>
            <pc:docMk/>
            <pc:sldMk cId="2472929521" sldId="273"/>
            <ac:spMk id="2" creationId="{C11E4BAF-C8AE-447C-8CFE-D20776D3AF1C}"/>
          </ac:spMkLst>
        </pc:spChg>
      </pc:sldChg>
      <pc:sldChg chg="modSp">
        <pc:chgData name="Koopman, Annemarie" userId="cd60e470-f6a5-4c60-924c-f7e3f227f444" providerId="ADAL" clId="{A4999E0B-828C-4744-B640-C79575E867E8}" dt="2019-04-10T16:01:46.997" v="24" actId="20577"/>
        <pc:sldMkLst>
          <pc:docMk/>
          <pc:sldMk cId="1714343112" sldId="277"/>
        </pc:sldMkLst>
        <pc:spChg chg="mod">
          <ac:chgData name="Koopman, Annemarie" userId="cd60e470-f6a5-4c60-924c-f7e3f227f444" providerId="ADAL" clId="{A4999E0B-828C-4744-B640-C79575E867E8}" dt="2019-04-10T16:01:46.997" v="24" actId="20577"/>
          <ac:spMkLst>
            <pc:docMk/>
            <pc:sldMk cId="1714343112" sldId="277"/>
            <ac:spMk id="3" creationId="{EEAC20B4-4250-41D8-BFB8-3E7A9CA170DA}"/>
          </ac:spMkLst>
        </pc:spChg>
      </pc:sldChg>
      <pc:sldChg chg="modSp">
        <pc:chgData name="Koopman, Annemarie" userId="cd60e470-f6a5-4c60-924c-f7e3f227f444" providerId="ADAL" clId="{A4999E0B-828C-4744-B640-C79575E867E8}" dt="2019-04-10T16:02:38.832" v="28" actId="20577"/>
        <pc:sldMkLst>
          <pc:docMk/>
          <pc:sldMk cId="1530225857" sldId="278"/>
        </pc:sldMkLst>
        <pc:spChg chg="mod">
          <ac:chgData name="Koopman, Annemarie" userId="cd60e470-f6a5-4c60-924c-f7e3f227f444" providerId="ADAL" clId="{A4999E0B-828C-4744-B640-C79575E867E8}" dt="2019-04-10T16:02:38.832" v="28" actId="20577"/>
          <ac:spMkLst>
            <pc:docMk/>
            <pc:sldMk cId="1530225857" sldId="278"/>
            <ac:spMk id="2" creationId="{4155F5A0-25B8-4997-AC3E-0237973BEA13}"/>
          </ac:spMkLst>
        </pc:spChg>
      </pc:sldChg>
      <pc:sldChg chg="modSp">
        <pc:chgData name="Koopman, Annemarie" userId="cd60e470-f6a5-4c60-924c-f7e3f227f444" providerId="ADAL" clId="{A4999E0B-828C-4744-B640-C79575E867E8}" dt="2019-04-10T16:24:44.847" v="450" actId="20577"/>
        <pc:sldMkLst>
          <pc:docMk/>
          <pc:sldMk cId="1875097628" sldId="279"/>
        </pc:sldMkLst>
        <pc:spChg chg="mod">
          <ac:chgData name="Koopman, Annemarie" userId="cd60e470-f6a5-4c60-924c-f7e3f227f444" providerId="ADAL" clId="{A4999E0B-828C-4744-B640-C79575E867E8}" dt="2019-04-10T16:24:44.847" v="450" actId="20577"/>
          <ac:spMkLst>
            <pc:docMk/>
            <pc:sldMk cId="1875097628" sldId="279"/>
            <ac:spMk id="2" creationId="{62DD494E-7559-4E9A-BDE4-0E97A0614A41}"/>
          </ac:spMkLst>
        </pc:spChg>
      </pc:sldChg>
      <pc:sldChg chg="modSp">
        <pc:chgData name="Koopman, Annemarie" userId="cd60e470-f6a5-4c60-924c-f7e3f227f444" providerId="ADAL" clId="{A4999E0B-828C-4744-B640-C79575E867E8}" dt="2019-04-10T16:26:26.659" v="491" actId="20577"/>
        <pc:sldMkLst>
          <pc:docMk/>
          <pc:sldMk cId="3405668507" sldId="280"/>
        </pc:sldMkLst>
        <pc:spChg chg="mod">
          <ac:chgData name="Koopman, Annemarie" userId="cd60e470-f6a5-4c60-924c-f7e3f227f444" providerId="ADAL" clId="{A4999E0B-828C-4744-B640-C79575E867E8}" dt="2019-04-10T16:26:26.659" v="491" actId="20577"/>
          <ac:spMkLst>
            <pc:docMk/>
            <pc:sldMk cId="3405668507" sldId="280"/>
            <ac:spMk id="2" creationId="{62DD494E-7559-4E9A-BDE4-0E97A0614A41}"/>
          </ac:spMkLst>
        </pc:spChg>
      </pc:sldChg>
      <pc:sldChg chg="modSp">
        <pc:chgData name="Koopman, Annemarie" userId="cd60e470-f6a5-4c60-924c-f7e3f227f444" providerId="ADAL" clId="{A4999E0B-828C-4744-B640-C79575E867E8}" dt="2019-04-10T16:12:39.639" v="282" actId="20577"/>
        <pc:sldMkLst>
          <pc:docMk/>
          <pc:sldMk cId="4237453347" sldId="281"/>
        </pc:sldMkLst>
        <pc:spChg chg="mod">
          <ac:chgData name="Koopman, Annemarie" userId="cd60e470-f6a5-4c60-924c-f7e3f227f444" providerId="ADAL" clId="{A4999E0B-828C-4744-B640-C79575E867E8}" dt="2019-04-10T16:12:39.639" v="282" actId="20577"/>
          <ac:spMkLst>
            <pc:docMk/>
            <pc:sldMk cId="4237453347" sldId="281"/>
            <ac:spMk id="2" creationId="{221934A8-E6A0-4A33-8947-DC083213B075}"/>
          </ac:spMkLst>
        </pc:spChg>
      </pc:sldChg>
      <pc:sldChg chg="modSp">
        <pc:chgData name="Koopman, Annemarie" userId="cd60e470-f6a5-4c60-924c-f7e3f227f444" providerId="ADAL" clId="{A4999E0B-828C-4744-B640-C79575E867E8}" dt="2019-04-10T16:17:08.504" v="394" actId="20577"/>
        <pc:sldMkLst>
          <pc:docMk/>
          <pc:sldMk cId="2572917124" sldId="282"/>
        </pc:sldMkLst>
        <pc:spChg chg="mod">
          <ac:chgData name="Koopman, Annemarie" userId="cd60e470-f6a5-4c60-924c-f7e3f227f444" providerId="ADAL" clId="{A4999E0B-828C-4744-B640-C79575E867E8}" dt="2019-04-10T16:17:08.504" v="394" actId="20577"/>
          <ac:spMkLst>
            <pc:docMk/>
            <pc:sldMk cId="2572917124" sldId="282"/>
            <ac:spMk id="2" creationId="{0B7D8FEC-BC11-452E-B958-6CBA5A44BC14}"/>
          </ac:spMkLst>
        </pc:spChg>
      </pc:sldChg>
      <pc:sldChg chg="modSp">
        <pc:chgData name="Koopman, Annemarie" userId="cd60e470-f6a5-4c60-924c-f7e3f227f444" providerId="ADAL" clId="{A4999E0B-828C-4744-B640-C79575E867E8}" dt="2019-04-10T16:31:46.036" v="521" actId="20577"/>
        <pc:sldMkLst>
          <pc:docMk/>
          <pc:sldMk cId="1546909232" sldId="283"/>
        </pc:sldMkLst>
        <pc:spChg chg="mod">
          <ac:chgData name="Koopman, Annemarie" userId="cd60e470-f6a5-4c60-924c-f7e3f227f444" providerId="ADAL" clId="{A4999E0B-828C-4744-B640-C79575E867E8}" dt="2019-04-10T16:31:46.036" v="521" actId="20577"/>
          <ac:spMkLst>
            <pc:docMk/>
            <pc:sldMk cId="1546909232" sldId="283"/>
            <ac:spMk id="2" creationId="{B6B460DA-9760-4957-934D-7EA9BFA2BC85}"/>
          </ac:spMkLst>
        </pc:spChg>
      </pc:sldChg>
      <pc:sldChg chg="modSp">
        <pc:chgData name="Koopman, Annemarie" userId="cd60e470-f6a5-4c60-924c-f7e3f227f444" providerId="ADAL" clId="{A4999E0B-828C-4744-B640-C79575E867E8}" dt="2019-04-10T16:18:32.231" v="400" actId="20577"/>
        <pc:sldMkLst>
          <pc:docMk/>
          <pc:sldMk cId="4016412699" sldId="284"/>
        </pc:sldMkLst>
        <pc:spChg chg="mod">
          <ac:chgData name="Koopman, Annemarie" userId="cd60e470-f6a5-4c60-924c-f7e3f227f444" providerId="ADAL" clId="{A4999E0B-828C-4744-B640-C79575E867E8}" dt="2019-04-10T16:18:32.231" v="400" actId="20577"/>
          <ac:spMkLst>
            <pc:docMk/>
            <pc:sldMk cId="4016412699" sldId="284"/>
            <ac:spMk id="2" creationId="{560AD188-4E0E-4E85-BDE4-0AD114D2F2CF}"/>
          </ac:spMkLst>
        </pc:spChg>
      </pc:sldChg>
      <pc:sldChg chg="modSp">
        <pc:chgData name="Koopman, Annemarie" userId="cd60e470-f6a5-4c60-924c-f7e3f227f444" providerId="ADAL" clId="{A4999E0B-828C-4744-B640-C79575E867E8}" dt="2019-04-10T16:24:27.565" v="443" actId="20577"/>
        <pc:sldMkLst>
          <pc:docMk/>
          <pc:sldMk cId="3469471743" sldId="288"/>
        </pc:sldMkLst>
        <pc:spChg chg="mod">
          <ac:chgData name="Koopman, Annemarie" userId="cd60e470-f6a5-4c60-924c-f7e3f227f444" providerId="ADAL" clId="{A4999E0B-828C-4744-B640-C79575E867E8}" dt="2019-04-10T16:24:27.565" v="443" actId="20577"/>
          <ac:spMkLst>
            <pc:docMk/>
            <pc:sldMk cId="3469471743" sldId="288"/>
            <ac:spMk id="2" creationId="{4155F5A0-25B8-4997-AC3E-0237973BEA1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2E0B4-E5A5-4104-BE71-5FB25585A469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779FA33F-77DC-4280-84A7-9DB1E6A2FB0C}">
      <dgm:prSet phldrT="[Tekst]"/>
      <dgm:spPr/>
      <dgm:t>
        <a:bodyPr/>
        <a:lstStyle/>
        <a:p>
          <a:r>
            <a:rPr lang="nl-NL" dirty="0"/>
            <a:t>Safety</a:t>
          </a:r>
        </a:p>
      </dgm:t>
    </dgm:pt>
    <dgm:pt modelId="{43BE4D71-712D-4723-8B0B-84265A7DC0C5}" type="parTrans" cxnId="{23878D15-BFA6-43DB-91CF-2045A9808535}">
      <dgm:prSet/>
      <dgm:spPr/>
      <dgm:t>
        <a:bodyPr/>
        <a:lstStyle/>
        <a:p>
          <a:endParaRPr lang="nl-NL"/>
        </a:p>
      </dgm:t>
    </dgm:pt>
    <dgm:pt modelId="{66820C24-DC9C-476C-B982-C85DE80B58B3}" type="sibTrans" cxnId="{23878D15-BFA6-43DB-91CF-2045A9808535}">
      <dgm:prSet/>
      <dgm:spPr/>
      <dgm:t>
        <a:bodyPr/>
        <a:lstStyle/>
        <a:p>
          <a:endParaRPr lang="nl-NL"/>
        </a:p>
      </dgm:t>
    </dgm:pt>
    <dgm:pt modelId="{77B79098-8704-4043-A8FF-2B470C300B15}">
      <dgm:prSet phldrT="[Tekst]"/>
      <dgm:spPr/>
      <dgm:t>
        <a:bodyPr/>
        <a:lstStyle/>
        <a:p>
          <a:r>
            <a:rPr lang="nl-NL" dirty="0" err="1"/>
            <a:t>Integrated</a:t>
          </a:r>
          <a:r>
            <a:rPr lang="nl-NL" dirty="0"/>
            <a:t> care</a:t>
          </a:r>
        </a:p>
      </dgm:t>
    </dgm:pt>
    <dgm:pt modelId="{ABAE5871-FBCC-452C-BBDF-17F52E4A2862}" type="parTrans" cxnId="{8970594F-22BB-4EA2-8F8C-A9483C869B49}">
      <dgm:prSet/>
      <dgm:spPr/>
      <dgm:t>
        <a:bodyPr/>
        <a:lstStyle/>
        <a:p>
          <a:endParaRPr lang="nl-NL"/>
        </a:p>
      </dgm:t>
    </dgm:pt>
    <dgm:pt modelId="{EABD17D6-3023-427E-B636-F68D3D3ED316}" type="sibTrans" cxnId="{8970594F-22BB-4EA2-8F8C-A9483C869B49}">
      <dgm:prSet/>
      <dgm:spPr/>
      <dgm:t>
        <a:bodyPr/>
        <a:lstStyle/>
        <a:p>
          <a:endParaRPr lang="nl-NL"/>
        </a:p>
      </dgm:t>
    </dgm:pt>
    <dgm:pt modelId="{E9C511E1-9EF6-49A9-8E62-105FEBCFE308}">
      <dgm:prSet phldrT="[Tekst]"/>
      <dgm:spPr/>
      <dgm:t>
        <a:bodyPr/>
        <a:lstStyle/>
        <a:p>
          <a:r>
            <a:rPr lang="nl-NL" dirty="0"/>
            <a:t>Client </a:t>
          </a:r>
          <a:r>
            <a:rPr lang="nl-NL" dirty="0" err="1"/>
            <a:t>central</a:t>
          </a:r>
          <a:endParaRPr lang="nl-NL" dirty="0"/>
        </a:p>
      </dgm:t>
    </dgm:pt>
    <dgm:pt modelId="{727F3CE6-6F41-4E1C-B9DD-001FEA7767FA}" type="parTrans" cxnId="{32596325-4A62-4774-9953-9C6016294D59}">
      <dgm:prSet/>
      <dgm:spPr/>
      <dgm:t>
        <a:bodyPr/>
        <a:lstStyle/>
        <a:p>
          <a:endParaRPr lang="nl-NL"/>
        </a:p>
      </dgm:t>
    </dgm:pt>
    <dgm:pt modelId="{5EEECC1B-A58A-4F68-BF8D-F08F818142AA}" type="sibTrans" cxnId="{32596325-4A62-4774-9953-9C6016294D59}">
      <dgm:prSet/>
      <dgm:spPr/>
      <dgm:t>
        <a:bodyPr/>
        <a:lstStyle/>
        <a:p>
          <a:endParaRPr lang="nl-NL"/>
        </a:p>
      </dgm:t>
    </dgm:pt>
    <dgm:pt modelId="{47ABAA13-45B4-42C9-BF0A-8D54418CB0BA}">
      <dgm:prSet phldrT="[Tekst]"/>
      <dgm:spPr/>
      <dgm:t>
        <a:bodyPr/>
        <a:lstStyle/>
        <a:p>
          <a:r>
            <a:rPr lang="nl-NL" dirty="0" err="1"/>
            <a:t>Steer</a:t>
          </a:r>
          <a:r>
            <a:rPr lang="nl-NL" dirty="0"/>
            <a:t> on </a:t>
          </a:r>
          <a:r>
            <a:rPr lang="nl-NL" dirty="0" err="1"/>
            <a:t>quality</a:t>
          </a:r>
          <a:r>
            <a:rPr lang="nl-NL" dirty="0"/>
            <a:t> </a:t>
          </a:r>
          <a:r>
            <a:rPr lang="nl-NL" dirty="0" err="1"/>
            <a:t>by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organisation</a:t>
          </a:r>
          <a:endParaRPr lang="nl-NL" dirty="0"/>
        </a:p>
      </dgm:t>
    </dgm:pt>
    <dgm:pt modelId="{BFB0C245-30CE-41DA-AE3F-BAD658528366}" type="parTrans" cxnId="{DB8EE6B6-B97D-48B8-96C3-8007AC70764E}">
      <dgm:prSet/>
      <dgm:spPr/>
      <dgm:t>
        <a:bodyPr/>
        <a:lstStyle/>
        <a:p>
          <a:endParaRPr lang="nl-NL"/>
        </a:p>
      </dgm:t>
    </dgm:pt>
    <dgm:pt modelId="{1FDBF9E1-248A-4E0C-8E49-1AA1B8C106A5}" type="sibTrans" cxnId="{DB8EE6B6-B97D-48B8-96C3-8007AC70764E}">
      <dgm:prSet/>
      <dgm:spPr/>
      <dgm:t>
        <a:bodyPr/>
        <a:lstStyle/>
        <a:p>
          <a:endParaRPr lang="nl-NL"/>
        </a:p>
      </dgm:t>
    </dgm:pt>
    <dgm:pt modelId="{1C266ACF-7E8D-488D-AF77-415296EEC6B4}">
      <dgm:prSet/>
      <dgm:spPr/>
      <dgm:t>
        <a:bodyPr/>
        <a:lstStyle/>
        <a:p>
          <a:r>
            <a:rPr lang="nl-NL" dirty="0"/>
            <a:t>Professional </a:t>
          </a:r>
          <a:r>
            <a:rPr lang="nl-NL" dirty="0" err="1"/>
            <a:t>autonomy</a:t>
          </a:r>
          <a:r>
            <a:rPr lang="nl-NL" dirty="0"/>
            <a:t> community nurse</a:t>
          </a:r>
        </a:p>
      </dgm:t>
    </dgm:pt>
    <dgm:pt modelId="{049FBBCF-49F1-444A-B99C-39AB99EAE71B}" type="parTrans" cxnId="{3CA95210-A714-4577-8286-E7929D81908B}">
      <dgm:prSet/>
      <dgm:spPr/>
      <dgm:t>
        <a:bodyPr/>
        <a:lstStyle/>
        <a:p>
          <a:endParaRPr lang="nl-NL"/>
        </a:p>
      </dgm:t>
    </dgm:pt>
    <dgm:pt modelId="{4BC69690-C0BF-49EA-96A8-2999D1C81C5A}" type="sibTrans" cxnId="{3CA95210-A714-4577-8286-E7929D81908B}">
      <dgm:prSet/>
      <dgm:spPr/>
      <dgm:t>
        <a:bodyPr/>
        <a:lstStyle/>
        <a:p>
          <a:endParaRPr lang="nl-NL"/>
        </a:p>
      </dgm:t>
    </dgm:pt>
    <dgm:pt modelId="{D6F59A1F-B5D0-4294-8D1B-48708B43A624}" type="pres">
      <dgm:prSet presAssocID="{E2C2E0B4-E5A5-4104-BE71-5FB25585A469}" presName="Name0" presStyleCnt="0">
        <dgm:presLayoutVars>
          <dgm:chMax val="7"/>
          <dgm:resizeHandles val="exact"/>
        </dgm:presLayoutVars>
      </dgm:prSet>
      <dgm:spPr/>
    </dgm:pt>
    <dgm:pt modelId="{F6BCA7EE-0C38-4723-90EA-592390DE57C9}" type="pres">
      <dgm:prSet presAssocID="{E2C2E0B4-E5A5-4104-BE71-5FB25585A469}" presName="comp1" presStyleCnt="0"/>
      <dgm:spPr/>
    </dgm:pt>
    <dgm:pt modelId="{8F7AA1B9-03F7-44CA-81CF-F7676F701E6E}" type="pres">
      <dgm:prSet presAssocID="{E2C2E0B4-E5A5-4104-BE71-5FB25585A469}" presName="circle1" presStyleLbl="node1" presStyleIdx="0" presStyleCnt="5"/>
      <dgm:spPr/>
    </dgm:pt>
    <dgm:pt modelId="{8350BB25-9131-4DCC-B828-D50510D79EF4}" type="pres">
      <dgm:prSet presAssocID="{E2C2E0B4-E5A5-4104-BE71-5FB25585A469}" presName="c1text" presStyleLbl="node1" presStyleIdx="0" presStyleCnt="5">
        <dgm:presLayoutVars>
          <dgm:bulletEnabled val="1"/>
        </dgm:presLayoutVars>
      </dgm:prSet>
      <dgm:spPr/>
    </dgm:pt>
    <dgm:pt modelId="{887B356C-5E75-4DA1-86B2-2E4EAE58C2A3}" type="pres">
      <dgm:prSet presAssocID="{E2C2E0B4-E5A5-4104-BE71-5FB25585A469}" presName="comp2" presStyleCnt="0"/>
      <dgm:spPr/>
    </dgm:pt>
    <dgm:pt modelId="{277548E7-B6B2-4ACA-AD0A-F49A77354411}" type="pres">
      <dgm:prSet presAssocID="{E2C2E0B4-E5A5-4104-BE71-5FB25585A469}" presName="circle2" presStyleLbl="node1" presStyleIdx="1" presStyleCnt="5"/>
      <dgm:spPr/>
    </dgm:pt>
    <dgm:pt modelId="{46F23E3D-4358-4904-9D31-E5D7A3D188D2}" type="pres">
      <dgm:prSet presAssocID="{E2C2E0B4-E5A5-4104-BE71-5FB25585A469}" presName="c2text" presStyleLbl="node1" presStyleIdx="1" presStyleCnt="5">
        <dgm:presLayoutVars>
          <dgm:bulletEnabled val="1"/>
        </dgm:presLayoutVars>
      </dgm:prSet>
      <dgm:spPr/>
    </dgm:pt>
    <dgm:pt modelId="{0A1FB4FA-B826-4587-8E8D-F4DFAC250378}" type="pres">
      <dgm:prSet presAssocID="{E2C2E0B4-E5A5-4104-BE71-5FB25585A469}" presName="comp3" presStyleCnt="0"/>
      <dgm:spPr/>
    </dgm:pt>
    <dgm:pt modelId="{5ABF21D5-056A-4FF0-8F57-9229BA30ED97}" type="pres">
      <dgm:prSet presAssocID="{E2C2E0B4-E5A5-4104-BE71-5FB25585A469}" presName="circle3" presStyleLbl="node1" presStyleIdx="2" presStyleCnt="5"/>
      <dgm:spPr/>
    </dgm:pt>
    <dgm:pt modelId="{B8BF14F2-06B1-489F-B7F8-1DECED976C01}" type="pres">
      <dgm:prSet presAssocID="{E2C2E0B4-E5A5-4104-BE71-5FB25585A469}" presName="c3text" presStyleLbl="node1" presStyleIdx="2" presStyleCnt="5">
        <dgm:presLayoutVars>
          <dgm:bulletEnabled val="1"/>
        </dgm:presLayoutVars>
      </dgm:prSet>
      <dgm:spPr/>
    </dgm:pt>
    <dgm:pt modelId="{1170C161-C990-4841-88D9-7DC0DFE7CD91}" type="pres">
      <dgm:prSet presAssocID="{E2C2E0B4-E5A5-4104-BE71-5FB25585A469}" presName="comp4" presStyleCnt="0"/>
      <dgm:spPr/>
    </dgm:pt>
    <dgm:pt modelId="{6BFD6C86-420A-41FC-83B1-15D4395A76CE}" type="pres">
      <dgm:prSet presAssocID="{E2C2E0B4-E5A5-4104-BE71-5FB25585A469}" presName="circle4" presStyleLbl="node1" presStyleIdx="3" presStyleCnt="5"/>
      <dgm:spPr/>
    </dgm:pt>
    <dgm:pt modelId="{522F1AA4-ED98-4435-B672-6BF7F9E731E3}" type="pres">
      <dgm:prSet presAssocID="{E2C2E0B4-E5A5-4104-BE71-5FB25585A469}" presName="c4text" presStyleLbl="node1" presStyleIdx="3" presStyleCnt="5">
        <dgm:presLayoutVars>
          <dgm:bulletEnabled val="1"/>
        </dgm:presLayoutVars>
      </dgm:prSet>
      <dgm:spPr/>
    </dgm:pt>
    <dgm:pt modelId="{48ECF892-EAFF-4CDD-8E77-A255BA0AFD3C}" type="pres">
      <dgm:prSet presAssocID="{E2C2E0B4-E5A5-4104-BE71-5FB25585A469}" presName="comp5" presStyleCnt="0"/>
      <dgm:spPr/>
    </dgm:pt>
    <dgm:pt modelId="{16CEF40D-9001-477D-9A35-1112CFE291FE}" type="pres">
      <dgm:prSet presAssocID="{E2C2E0B4-E5A5-4104-BE71-5FB25585A469}" presName="circle5" presStyleLbl="node1" presStyleIdx="4" presStyleCnt="5"/>
      <dgm:spPr/>
    </dgm:pt>
    <dgm:pt modelId="{BDA6A49A-0BB6-49AB-A7BD-E4483C3A2701}" type="pres">
      <dgm:prSet presAssocID="{E2C2E0B4-E5A5-4104-BE71-5FB25585A469}" presName="c5text" presStyleLbl="node1" presStyleIdx="4" presStyleCnt="5">
        <dgm:presLayoutVars>
          <dgm:bulletEnabled val="1"/>
        </dgm:presLayoutVars>
      </dgm:prSet>
      <dgm:spPr/>
    </dgm:pt>
  </dgm:ptLst>
  <dgm:cxnLst>
    <dgm:cxn modelId="{33E77803-CB04-4CDF-87DB-D5108BFC18C1}" type="presOf" srcId="{77B79098-8704-4043-A8FF-2B470C300B15}" destId="{522F1AA4-ED98-4435-B672-6BF7F9E731E3}" srcOrd="1" destOrd="0" presId="urn:microsoft.com/office/officeart/2005/8/layout/venn2"/>
    <dgm:cxn modelId="{3CA95210-A714-4577-8286-E7929D81908B}" srcId="{E2C2E0B4-E5A5-4104-BE71-5FB25585A469}" destId="{1C266ACF-7E8D-488D-AF77-415296EEC6B4}" srcOrd="1" destOrd="0" parTransId="{049FBBCF-49F1-444A-B99C-39AB99EAE71B}" sibTransId="{4BC69690-C0BF-49EA-96A8-2999D1C81C5A}"/>
    <dgm:cxn modelId="{23878D15-BFA6-43DB-91CF-2045A9808535}" srcId="{E2C2E0B4-E5A5-4104-BE71-5FB25585A469}" destId="{779FA33F-77DC-4280-84A7-9DB1E6A2FB0C}" srcOrd="2" destOrd="0" parTransId="{43BE4D71-712D-4723-8B0B-84265A7DC0C5}" sibTransId="{66820C24-DC9C-476C-B982-C85DE80B58B3}"/>
    <dgm:cxn modelId="{32596325-4A62-4774-9953-9C6016294D59}" srcId="{E2C2E0B4-E5A5-4104-BE71-5FB25585A469}" destId="{E9C511E1-9EF6-49A9-8E62-105FEBCFE308}" srcOrd="4" destOrd="0" parTransId="{727F3CE6-6F41-4E1C-B9DD-001FEA7767FA}" sibTransId="{5EEECC1B-A58A-4F68-BF8D-F08F818142AA}"/>
    <dgm:cxn modelId="{BC57223E-0054-4EC8-A9B9-B57074452083}" type="presOf" srcId="{47ABAA13-45B4-42C9-BF0A-8D54418CB0BA}" destId="{8F7AA1B9-03F7-44CA-81CF-F7676F701E6E}" srcOrd="0" destOrd="0" presId="urn:microsoft.com/office/officeart/2005/8/layout/venn2"/>
    <dgm:cxn modelId="{4547EE61-BCED-4606-973C-5ADBDFC0C6BA}" type="presOf" srcId="{77B79098-8704-4043-A8FF-2B470C300B15}" destId="{6BFD6C86-420A-41FC-83B1-15D4395A76CE}" srcOrd="0" destOrd="0" presId="urn:microsoft.com/office/officeart/2005/8/layout/venn2"/>
    <dgm:cxn modelId="{8970594F-22BB-4EA2-8F8C-A9483C869B49}" srcId="{E2C2E0B4-E5A5-4104-BE71-5FB25585A469}" destId="{77B79098-8704-4043-A8FF-2B470C300B15}" srcOrd="3" destOrd="0" parTransId="{ABAE5871-FBCC-452C-BBDF-17F52E4A2862}" sibTransId="{EABD17D6-3023-427E-B636-F68D3D3ED316}"/>
    <dgm:cxn modelId="{2E82DA55-366C-4214-96A9-392A22CE9BB3}" type="presOf" srcId="{779FA33F-77DC-4280-84A7-9DB1E6A2FB0C}" destId="{B8BF14F2-06B1-489F-B7F8-1DECED976C01}" srcOrd="1" destOrd="0" presId="urn:microsoft.com/office/officeart/2005/8/layout/venn2"/>
    <dgm:cxn modelId="{0DAD768B-4891-4D0E-BB8A-54281CC7C7E6}" type="presOf" srcId="{1C266ACF-7E8D-488D-AF77-415296EEC6B4}" destId="{277548E7-B6B2-4ACA-AD0A-F49A77354411}" srcOrd="0" destOrd="0" presId="urn:microsoft.com/office/officeart/2005/8/layout/venn2"/>
    <dgm:cxn modelId="{25C0129E-8DFC-426D-9DE0-7B94B1034C34}" type="presOf" srcId="{779FA33F-77DC-4280-84A7-9DB1E6A2FB0C}" destId="{5ABF21D5-056A-4FF0-8F57-9229BA30ED97}" srcOrd="0" destOrd="0" presId="urn:microsoft.com/office/officeart/2005/8/layout/venn2"/>
    <dgm:cxn modelId="{DB8EE6B6-B97D-48B8-96C3-8007AC70764E}" srcId="{E2C2E0B4-E5A5-4104-BE71-5FB25585A469}" destId="{47ABAA13-45B4-42C9-BF0A-8D54418CB0BA}" srcOrd="0" destOrd="0" parTransId="{BFB0C245-30CE-41DA-AE3F-BAD658528366}" sibTransId="{1FDBF9E1-248A-4E0C-8E49-1AA1B8C106A5}"/>
    <dgm:cxn modelId="{12BF21BD-0F49-4AA4-B63D-6AE134F15E3B}" type="presOf" srcId="{E9C511E1-9EF6-49A9-8E62-105FEBCFE308}" destId="{16CEF40D-9001-477D-9A35-1112CFE291FE}" srcOrd="0" destOrd="0" presId="urn:microsoft.com/office/officeart/2005/8/layout/venn2"/>
    <dgm:cxn modelId="{6A4011C0-EA0D-4D56-94D4-63840347AF2F}" type="presOf" srcId="{1C266ACF-7E8D-488D-AF77-415296EEC6B4}" destId="{46F23E3D-4358-4904-9D31-E5D7A3D188D2}" srcOrd="1" destOrd="0" presId="urn:microsoft.com/office/officeart/2005/8/layout/venn2"/>
    <dgm:cxn modelId="{9019FACA-C390-412C-BAB0-874D9F3479CF}" type="presOf" srcId="{E9C511E1-9EF6-49A9-8E62-105FEBCFE308}" destId="{BDA6A49A-0BB6-49AB-A7BD-E4483C3A2701}" srcOrd="1" destOrd="0" presId="urn:microsoft.com/office/officeart/2005/8/layout/venn2"/>
    <dgm:cxn modelId="{7E907BD9-3EB2-4986-B251-E9064D49C39B}" type="presOf" srcId="{E2C2E0B4-E5A5-4104-BE71-5FB25585A469}" destId="{D6F59A1F-B5D0-4294-8D1B-48708B43A624}" srcOrd="0" destOrd="0" presId="urn:microsoft.com/office/officeart/2005/8/layout/venn2"/>
    <dgm:cxn modelId="{9243C2F7-22A7-487D-8FE5-ACF8E84559B9}" type="presOf" srcId="{47ABAA13-45B4-42C9-BF0A-8D54418CB0BA}" destId="{8350BB25-9131-4DCC-B828-D50510D79EF4}" srcOrd="1" destOrd="0" presId="urn:microsoft.com/office/officeart/2005/8/layout/venn2"/>
    <dgm:cxn modelId="{13B39072-5741-4326-BD4E-0768F2B09010}" type="presParOf" srcId="{D6F59A1F-B5D0-4294-8D1B-48708B43A624}" destId="{F6BCA7EE-0C38-4723-90EA-592390DE57C9}" srcOrd="0" destOrd="0" presId="urn:microsoft.com/office/officeart/2005/8/layout/venn2"/>
    <dgm:cxn modelId="{EEF8DD59-082E-484F-A597-3706C7668284}" type="presParOf" srcId="{F6BCA7EE-0C38-4723-90EA-592390DE57C9}" destId="{8F7AA1B9-03F7-44CA-81CF-F7676F701E6E}" srcOrd="0" destOrd="0" presId="urn:microsoft.com/office/officeart/2005/8/layout/venn2"/>
    <dgm:cxn modelId="{6844D836-BA88-4109-8EFC-72BDA6E2217A}" type="presParOf" srcId="{F6BCA7EE-0C38-4723-90EA-592390DE57C9}" destId="{8350BB25-9131-4DCC-B828-D50510D79EF4}" srcOrd="1" destOrd="0" presId="urn:microsoft.com/office/officeart/2005/8/layout/venn2"/>
    <dgm:cxn modelId="{0FBDF362-5E3E-439B-9769-34B2DB5EF380}" type="presParOf" srcId="{D6F59A1F-B5D0-4294-8D1B-48708B43A624}" destId="{887B356C-5E75-4DA1-86B2-2E4EAE58C2A3}" srcOrd="1" destOrd="0" presId="urn:microsoft.com/office/officeart/2005/8/layout/venn2"/>
    <dgm:cxn modelId="{CFD114BE-41D1-4751-9AEF-F50346E7B680}" type="presParOf" srcId="{887B356C-5E75-4DA1-86B2-2E4EAE58C2A3}" destId="{277548E7-B6B2-4ACA-AD0A-F49A77354411}" srcOrd="0" destOrd="0" presId="urn:microsoft.com/office/officeart/2005/8/layout/venn2"/>
    <dgm:cxn modelId="{E0942FF7-0F00-454E-986E-E2FCBBE42C0A}" type="presParOf" srcId="{887B356C-5E75-4DA1-86B2-2E4EAE58C2A3}" destId="{46F23E3D-4358-4904-9D31-E5D7A3D188D2}" srcOrd="1" destOrd="0" presId="urn:microsoft.com/office/officeart/2005/8/layout/venn2"/>
    <dgm:cxn modelId="{D40B0A21-CCB6-4DFA-BF5E-25E8BAC54799}" type="presParOf" srcId="{D6F59A1F-B5D0-4294-8D1B-48708B43A624}" destId="{0A1FB4FA-B826-4587-8E8D-F4DFAC250378}" srcOrd="2" destOrd="0" presId="urn:microsoft.com/office/officeart/2005/8/layout/venn2"/>
    <dgm:cxn modelId="{ED9FDF41-44F2-4BF5-8AF1-E6B5F91F7D72}" type="presParOf" srcId="{0A1FB4FA-B826-4587-8E8D-F4DFAC250378}" destId="{5ABF21D5-056A-4FF0-8F57-9229BA30ED97}" srcOrd="0" destOrd="0" presId="urn:microsoft.com/office/officeart/2005/8/layout/venn2"/>
    <dgm:cxn modelId="{5C391D2F-7357-40AA-912F-A238D6FA14AF}" type="presParOf" srcId="{0A1FB4FA-B826-4587-8E8D-F4DFAC250378}" destId="{B8BF14F2-06B1-489F-B7F8-1DECED976C01}" srcOrd="1" destOrd="0" presId="urn:microsoft.com/office/officeart/2005/8/layout/venn2"/>
    <dgm:cxn modelId="{88CFCE96-46D7-4876-A1EC-73FEC402EFE5}" type="presParOf" srcId="{D6F59A1F-B5D0-4294-8D1B-48708B43A624}" destId="{1170C161-C990-4841-88D9-7DC0DFE7CD91}" srcOrd="3" destOrd="0" presId="urn:microsoft.com/office/officeart/2005/8/layout/venn2"/>
    <dgm:cxn modelId="{49A30F97-BF2A-4213-8A8A-3ED84E13EDB0}" type="presParOf" srcId="{1170C161-C990-4841-88D9-7DC0DFE7CD91}" destId="{6BFD6C86-420A-41FC-83B1-15D4395A76CE}" srcOrd="0" destOrd="0" presId="urn:microsoft.com/office/officeart/2005/8/layout/venn2"/>
    <dgm:cxn modelId="{FDCE3472-239D-4456-979D-6B14B48B94DB}" type="presParOf" srcId="{1170C161-C990-4841-88D9-7DC0DFE7CD91}" destId="{522F1AA4-ED98-4435-B672-6BF7F9E731E3}" srcOrd="1" destOrd="0" presId="urn:microsoft.com/office/officeart/2005/8/layout/venn2"/>
    <dgm:cxn modelId="{03B6CE81-20E3-4500-ABD3-D2AF28FD3BEC}" type="presParOf" srcId="{D6F59A1F-B5D0-4294-8D1B-48708B43A624}" destId="{48ECF892-EAFF-4CDD-8E77-A255BA0AFD3C}" srcOrd="4" destOrd="0" presId="urn:microsoft.com/office/officeart/2005/8/layout/venn2"/>
    <dgm:cxn modelId="{EDBB0EE5-C030-4A46-8A02-7ED36102024F}" type="presParOf" srcId="{48ECF892-EAFF-4CDD-8E77-A255BA0AFD3C}" destId="{16CEF40D-9001-477D-9A35-1112CFE291FE}" srcOrd="0" destOrd="0" presId="urn:microsoft.com/office/officeart/2005/8/layout/venn2"/>
    <dgm:cxn modelId="{3982F3A9-889C-4189-8E20-CBC101F7EAFB}" type="presParOf" srcId="{48ECF892-EAFF-4CDD-8E77-A255BA0AFD3C}" destId="{BDA6A49A-0BB6-49AB-A7BD-E4483C3A270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AA1B9-03F7-44CA-81CF-F7676F701E6E}">
      <dsp:nvSpPr>
        <dsp:cNvPr id="0" name=""/>
        <dsp:cNvSpPr/>
      </dsp:nvSpPr>
      <dsp:spPr>
        <a:xfrm>
          <a:off x="1493043" y="0"/>
          <a:ext cx="4284663" cy="42846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Steer</a:t>
          </a:r>
          <a:r>
            <a:rPr lang="nl-NL" sz="1000" kern="1200" dirty="0"/>
            <a:t> on </a:t>
          </a:r>
          <a:r>
            <a:rPr lang="nl-NL" sz="1000" kern="1200" dirty="0" err="1"/>
            <a:t>quality</a:t>
          </a:r>
          <a:r>
            <a:rPr lang="nl-NL" sz="1000" kern="1200" dirty="0"/>
            <a:t> </a:t>
          </a:r>
          <a:r>
            <a:rPr lang="nl-NL" sz="1000" kern="1200" dirty="0" err="1"/>
            <a:t>by</a:t>
          </a:r>
          <a:r>
            <a:rPr lang="nl-NL" sz="1000" kern="1200" dirty="0"/>
            <a:t> </a:t>
          </a:r>
          <a:r>
            <a:rPr lang="nl-NL" sz="1000" kern="1200" dirty="0" err="1"/>
            <a:t>the</a:t>
          </a:r>
          <a:r>
            <a:rPr lang="nl-NL" sz="1000" kern="1200" dirty="0"/>
            <a:t> </a:t>
          </a:r>
          <a:r>
            <a:rPr lang="nl-NL" sz="1000" kern="1200" dirty="0" err="1"/>
            <a:t>organisation</a:t>
          </a:r>
          <a:endParaRPr lang="nl-NL" sz="1000" kern="1200" dirty="0"/>
        </a:p>
      </dsp:txBody>
      <dsp:txXfrm>
        <a:off x="2832000" y="214233"/>
        <a:ext cx="1606748" cy="428466"/>
      </dsp:txXfrm>
    </dsp:sp>
    <dsp:sp modelId="{277548E7-B6B2-4ACA-AD0A-F49A77354411}">
      <dsp:nvSpPr>
        <dsp:cNvPr id="0" name=""/>
        <dsp:cNvSpPr/>
      </dsp:nvSpPr>
      <dsp:spPr>
        <a:xfrm>
          <a:off x="1814393" y="642699"/>
          <a:ext cx="3641963" cy="36419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Professional </a:t>
          </a:r>
          <a:r>
            <a:rPr lang="nl-NL" sz="1000" kern="1200" dirty="0" err="1"/>
            <a:t>autonomy</a:t>
          </a:r>
          <a:r>
            <a:rPr lang="nl-NL" sz="1000" kern="1200" dirty="0"/>
            <a:t> community nurse</a:t>
          </a:r>
        </a:p>
      </dsp:txBody>
      <dsp:txXfrm>
        <a:off x="2850076" y="852112"/>
        <a:ext cx="1570596" cy="418825"/>
      </dsp:txXfrm>
    </dsp:sp>
    <dsp:sp modelId="{5ABF21D5-056A-4FF0-8F57-9229BA30ED97}">
      <dsp:nvSpPr>
        <dsp:cNvPr id="0" name=""/>
        <dsp:cNvSpPr/>
      </dsp:nvSpPr>
      <dsp:spPr>
        <a:xfrm>
          <a:off x="2135742" y="1285398"/>
          <a:ext cx="2999264" cy="29992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Safety</a:t>
          </a:r>
        </a:p>
      </dsp:txBody>
      <dsp:txXfrm>
        <a:off x="2859315" y="1492348"/>
        <a:ext cx="1552119" cy="413898"/>
      </dsp:txXfrm>
    </dsp:sp>
    <dsp:sp modelId="{6BFD6C86-420A-41FC-83B1-15D4395A76CE}">
      <dsp:nvSpPr>
        <dsp:cNvPr id="0" name=""/>
        <dsp:cNvSpPr/>
      </dsp:nvSpPr>
      <dsp:spPr>
        <a:xfrm>
          <a:off x="2457092" y="1928098"/>
          <a:ext cx="2356564" cy="23565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Integrated</a:t>
          </a:r>
          <a:r>
            <a:rPr lang="nl-NL" sz="1000" kern="1200" dirty="0"/>
            <a:t> care</a:t>
          </a:r>
        </a:p>
      </dsp:txBody>
      <dsp:txXfrm>
        <a:off x="2999102" y="2140189"/>
        <a:ext cx="1272544" cy="424181"/>
      </dsp:txXfrm>
    </dsp:sp>
    <dsp:sp modelId="{16CEF40D-9001-477D-9A35-1112CFE291FE}">
      <dsp:nvSpPr>
        <dsp:cNvPr id="0" name=""/>
        <dsp:cNvSpPr/>
      </dsp:nvSpPr>
      <dsp:spPr>
        <a:xfrm>
          <a:off x="2778442" y="2570797"/>
          <a:ext cx="1713865" cy="17138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Client </a:t>
          </a:r>
          <a:r>
            <a:rPr lang="nl-NL" sz="1000" kern="1200" dirty="0" err="1"/>
            <a:t>central</a:t>
          </a:r>
          <a:endParaRPr lang="nl-NL" sz="1000" kern="1200" dirty="0"/>
        </a:p>
      </dsp:txBody>
      <dsp:txXfrm>
        <a:off x="3029432" y="2999264"/>
        <a:ext cx="1211885" cy="856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t>10-4-2019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6838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10-4-2019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39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"/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8" name="Groep 7"/>
          <p:cNvGrpSpPr>
            <a:grpSpLocks noSelect="1"/>
          </p:cNvGrpSpPr>
          <p:nvPr userDrawn="1"/>
        </p:nvGrpSpPr>
        <p:grpSpPr>
          <a:xfrm>
            <a:off x="0" y="2614613"/>
            <a:ext cx="9144000" cy="4243388"/>
            <a:chOff x="0" y="2614613"/>
            <a:chExt cx="9144000" cy="4243388"/>
          </a:xfrm>
          <a:solidFill>
            <a:srgbClr val="009EE0"/>
          </a:solidFill>
        </p:grpSpPr>
        <p:sp>
          <p:nvSpPr>
            <p:cNvPr id="9" name="Rechthoek 5 (JU-Free)"/>
            <p:cNvSpPr>
              <a:spLocks noChangeArrowheads="1"/>
            </p:cNvSpPr>
            <p:nvPr/>
          </p:nvSpPr>
          <p:spPr bwMode="gray">
            <a:xfrm>
              <a:off x="0" y="2614613"/>
              <a:ext cx="9144000" cy="4243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Rechthoek 10"/>
            <p:cNvSpPr>
              <a:spLocks noSelect="1"/>
            </p:cNvSpPr>
            <p:nvPr/>
          </p:nvSpPr>
          <p:spPr>
            <a:xfrm>
              <a:off x="0" y="4312876"/>
              <a:ext cx="9144000" cy="504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ep 4"/>
          <p:cNvGrpSpPr>
            <a:grpSpLocks noSelect="1"/>
          </p:cNvGrpSpPr>
          <p:nvPr userDrawn="1"/>
        </p:nvGrpSpPr>
        <p:grpSpPr>
          <a:xfrm>
            <a:off x="1924202" y="-1"/>
            <a:ext cx="7219798" cy="4714876"/>
            <a:chOff x="1924202" y="-1"/>
            <a:chExt cx="7219798" cy="4714876"/>
          </a:xfrm>
        </p:grpSpPr>
        <p:sp>
          <p:nvSpPr>
            <p:cNvPr id="4" name="Rechthoek 3"/>
            <p:cNvSpPr>
              <a:spLocks noSelect="1"/>
            </p:cNvSpPr>
            <p:nvPr userDrawn="1"/>
          </p:nvSpPr>
          <p:spPr>
            <a:xfrm>
              <a:off x="1924202" y="-1"/>
              <a:ext cx="5778000" cy="471487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hoek 25"/>
            <p:cNvSpPr>
              <a:spLocks noSelect="1"/>
            </p:cNvSpPr>
            <p:nvPr userDrawn="1"/>
          </p:nvSpPr>
          <p:spPr>
            <a:xfrm>
              <a:off x="7200000" y="0"/>
              <a:ext cx="1944000" cy="43020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8"/>
          <p:cNvSpPr>
            <a:spLocks noSelect="1"/>
          </p:cNvSpPr>
          <p:nvPr/>
        </p:nvSpPr>
        <p:spPr bwMode="gray">
          <a:xfrm>
            <a:off x="8226100" y="429520"/>
            <a:ext cx="607691" cy="335662"/>
          </a:xfrm>
          <a:custGeom>
            <a:avLst/>
            <a:gdLst>
              <a:gd name="T0" fmla="*/ 2470 w 2719"/>
              <a:gd name="T1" fmla="*/ 329 h 1502"/>
              <a:gd name="T2" fmla="*/ 2344 w 2719"/>
              <a:gd name="T3" fmla="*/ 248 h 1502"/>
              <a:gd name="T4" fmla="*/ 1985 w 2719"/>
              <a:gd name="T5" fmla="*/ 2 h 1502"/>
              <a:gd name="T6" fmla="*/ 1689 w 2719"/>
              <a:gd name="T7" fmla="*/ 266 h 1502"/>
              <a:gd name="T8" fmla="*/ 1549 w 2719"/>
              <a:gd name="T9" fmla="*/ 386 h 1502"/>
              <a:gd name="T10" fmla="*/ 1462 w 2719"/>
              <a:gd name="T11" fmla="*/ 479 h 1502"/>
              <a:gd name="T12" fmla="*/ 1420 w 2719"/>
              <a:gd name="T13" fmla="*/ 508 h 1502"/>
              <a:gd name="T14" fmla="*/ 1027 w 2719"/>
              <a:gd name="T15" fmla="*/ 968 h 1502"/>
              <a:gd name="T16" fmla="*/ 987 w 2719"/>
              <a:gd name="T17" fmla="*/ 1006 h 1502"/>
              <a:gd name="T18" fmla="*/ 979 w 2719"/>
              <a:gd name="T19" fmla="*/ 1008 h 1502"/>
              <a:gd name="T20" fmla="*/ 937 w 2719"/>
              <a:gd name="T21" fmla="*/ 1022 h 1502"/>
              <a:gd name="T22" fmla="*/ 824 w 2719"/>
              <a:gd name="T23" fmla="*/ 1080 h 1502"/>
              <a:gd name="T24" fmla="*/ 815 w 2719"/>
              <a:gd name="T25" fmla="*/ 1084 h 1502"/>
              <a:gd name="T26" fmla="*/ 642 w 2719"/>
              <a:gd name="T27" fmla="*/ 1147 h 1502"/>
              <a:gd name="T28" fmla="*/ 292 w 2719"/>
              <a:gd name="T29" fmla="*/ 1225 h 1502"/>
              <a:gd name="T30" fmla="*/ 236 w 2719"/>
              <a:gd name="T31" fmla="*/ 1222 h 1502"/>
              <a:gd name="T32" fmla="*/ 198 w 2719"/>
              <a:gd name="T33" fmla="*/ 1222 h 1502"/>
              <a:gd name="T34" fmla="*/ 26 w 2719"/>
              <a:gd name="T35" fmla="*/ 1291 h 1502"/>
              <a:gd name="T36" fmla="*/ 58 w 2719"/>
              <a:gd name="T37" fmla="*/ 1315 h 1502"/>
              <a:gd name="T38" fmla="*/ 78 w 2719"/>
              <a:gd name="T39" fmla="*/ 1320 h 1502"/>
              <a:gd name="T40" fmla="*/ 188 w 2719"/>
              <a:gd name="T41" fmla="*/ 1322 h 1502"/>
              <a:gd name="T42" fmla="*/ 475 w 2719"/>
              <a:gd name="T43" fmla="*/ 1327 h 1502"/>
              <a:gd name="T44" fmla="*/ 579 w 2719"/>
              <a:gd name="T45" fmla="*/ 1329 h 1502"/>
              <a:gd name="T46" fmla="*/ 944 w 2719"/>
              <a:gd name="T47" fmla="*/ 1242 h 1502"/>
              <a:gd name="T48" fmla="*/ 919 w 2719"/>
              <a:gd name="T49" fmla="*/ 1350 h 1502"/>
              <a:gd name="T50" fmla="*/ 969 w 2719"/>
              <a:gd name="T51" fmla="*/ 1397 h 1502"/>
              <a:gd name="T52" fmla="*/ 981 w 2719"/>
              <a:gd name="T53" fmla="*/ 1408 h 1502"/>
              <a:gd name="T54" fmla="*/ 1068 w 2719"/>
              <a:gd name="T55" fmla="*/ 1502 h 1502"/>
              <a:gd name="T56" fmla="*/ 1086 w 2719"/>
              <a:gd name="T57" fmla="*/ 1501 h 1502"/>
              <a:gd name="T58" fmla="*/ 1113 w 2719"/>
              <a:gd name="T59" fmla="*/ 1501 h 1502"/>
              <a:gd name="T60" fmla="*/ 1277 w 2719"/>
              <a:gd name="T61" fmla="*/ 1271 h 1502"/>
              <a:gd name="T62" fmla="*/ 1222 w 2719"/>
              <a:gd name="T63" fmla="*/ 1194 h 1502"/>
              <a:gd name="T64" fmla="*/ 1228 w 2719"/>
              <a:gd name="T65" fmla="*/ 1159 h 1502"/>
              <a:gd name="T66" fmla="*/ 1352 w 2719"/>
              <a:gd name="T67" fmla="*/ 1070 h 1502"/>
              <a:gd name="T68" fmla="*/ 1528 w 2719"/>
              <a:gd name="T69" fmla="*/ 808 h 1502"/>
              <a:gd name="T70" fmla="*/ 1802 w 2719"/>
              <a:gd name="T71" fmla="*/ 612 h 1502"/>
              <a:gd name="T72" fmla="*/ 1862 w 2719"/>
              <a:gd name="T73" fmla="*/ 489 h 1502"/>
              <a:gd name="T74" fmla="*/ 1961 w 2719"/>
              <a:gd name="T75" fmla="*/ 288 h 1502"/>
              <a:gd name="T76" fmla="*/ 2012 w 2719"/>
              <a:gd name="T77" fmla="*/ 244 h 1502"/>
              <a:gd name="T78" fmla="*/ 2013 w 2719"/>
              <a:gd name="T79" fmla="*/ 244 h 1502"/>
              <a:gd name="T80" fmla="*/ 2216 w 2719"/>
              <a:gd name="T81" fmla="*/ 352 h 1502"/>
              <a:gd name="T82" fmla="*/ 2361 w 2719"/>
              <a:gd name="T83" fmla="*/ 404 h 1502"/>
              <a:gd name="T84" fmla="*/ 2383 w 2719"/>
              <a:gd name="T85" fmla="*/ 426 h 1502"/>
              <a:gd name="T86" fmla="*/ 2469 w 2719"/>
              <a:gd name="T87" fmla="*/ 494 h 1502"/>
              <a:gd name="T88" fmla="*/ 2488 w 2719"/>
              <a:gd name="T89" fmla="*/ 491 h 1502"/>
              <a:gd name="T90" fmla="*/ 2504 w 2719"/>
              <a:gd name="T91" fmla="*/ 486 h 1502"/>
              <a:gd name="T92" fmla="*/ 2510 w 2719"/>
              <a:gd name="T93" fmla="*/ 483 h 1502"/>
              <a:gd name="T94" fmla="*/ 2643 w 2719"/>
              <a:gd name="T95" fmla="*/ 496 h 1502"/>
              <a:gd name="T96" fmla="*/ 2662 w 2719"/>
              <a:gd name="T97" fmla="*/ 504 h 1502"/>
              <a:gd name="T98" fmla="*/ 2712 w 2719"/>
              <a:gd name="T99" fmla="*/ 45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19" h="1502">
                <a:moveTo>
                  <a:pt x="2712" y="452"/>
                </a:moveTo>
                <a:cubicBezTo>
                  <a:pt x="2701" y="431"/>
                  <a:pt x="2676" y="409"/>
                  <a:pt x="2470" y="329"/>
                </a:cubicBezTo>
                <a:cubicBezTo>
                  <a:pt x="2461" y="325"/>
                  <a:pt x="2454" y="322"/>
                  <a:pt x="2449" y="320"/>
                </a:cubicBezTo>
                <a:cubicBezTo>
                  <a:pt x="2437" y="316"/>
                  <a:pt x="2386" y="280"/>
                  <a:pt x="2344" y="248"/>
                </a:cubicBezTo>
                <a:cubicBezTo>
                  <a:pt x="2338" y="243"/>
                  <a:pt x="2287" y="196"/>
                  <a:pt x="2170" y="97"/>
                </a:cubicBezTo>
                <a:cubicBezTo>
                  <a:pt x="2088" y="27"/>
                  <a:pt x="2035" y="0"/>
                  <a:pt x="1985" y="2"/>
                </a:cubicBezTo>
                <a:cubicBezTo>
                  <a:pt x="1963" y="3"/>
                  <a:pt x="1944" y="9"/>
                  <a:pt x="1924" y="15"/>
                </a:cubicBezTo>
                <a:cubicBezTo>
                  <a:pt x="1851" y="39"/>
                  <a:pt x="1717" y="219"/>
                  <a:pt x="1689" y="266"/>
                </a:cubicBezTo>
                <a:cubicBezTo>
                  <a:pt x="1665" y="308"/>
                  <a:pt x="1621" y="334"/>
                  <a:pt x="1586" y="354"/>
                </a:cubicBezTo>
                <a:cubicBezTo>
                  <a:pt x="1570" y="364"/>
                  <a:pt x="1561" y="377"/>
                  <a:pt x="1549" y="386"/>
                </a:cubicBezTo>
                <a:cubicBezTo>
                  <a:pt x="1530" y="402"/>
                  <a:pt x="1511" y="425"/>
                  <a:pt x="1494" y="445"/>
                </a:cubicBezTo>
                <a:cubicBezTo>
                  <a:pt x="1482" y="459"/>
                  <a:pt x="1469" y="474"/>
                  <a:pt x="1462" y="479"/>
                </a:cubicBezTo>
                <a:cubicBezTo>
                  <a:pt x="1453" y="486"/>
                  <a:pt x="1444" y="492"/>
                  <a:pt x="1422" y="507"/>
                </a:cubicBezTo>
                <a:cubicBezTo>
                  <a:pt x="1420" y="508"/>
                  <a:pt x="1420" y="508"/>
                  <a:pt x="1420" y="508"/>
                </a:cubicBezTo>
                <a:cubicBezTo>
                  <a:pt x="1395" y="525"/>
                  <a:pt x="1349" y="556"/>
                  <a:pt x="1260" y="617"/>
                </a:cubicBezTo>
                <a:cubicBezTo>
                  <a:pt x="1090" y="734"/>
                  <a:pt x="1027" y="966"/>
                  <a:pt x="1027" y="968"/>
                </a:cubicBezTo>
                <a:cubicBezTo>
                  <a:pt x="1025" y="973"/>
                  <a:pt x="1008" y="996"/>
                  <a:pt x="988" y="1005"/>
                </a:cubicBezTo>
                <a:cubicBezTo>
                  <a:pt x="987" y="1006"/>
                  <a:pt x="987" y="1006"/>
                  <a:pt x="987" y="1006"/>
                </a:cubicBezTo>
                <a:cubicBezTo>
                  <a:pt x="984" y="1007"/>
                  <a:pt x="984" y="1007"/>
                  <a:pt x="984" y="1007"/>
                </a:cubicBezTo>
                <a:cubicBezTo>
                  <a:pt x="979" y="1008"/>
                  <a:pt x="979" y="1008"/>
                  <a:pt x="979" y="1008"/>
                </a:cubicBezTo>
                <a:cubicBezTo>
                  <a:pt x="976" y="1009"/>
                  <a:pt x="976" y="1009"/>
                  <a:pt x="976" y="1009"/>
                </a:cubicBezTo>
                <a:cubicBezTo>
                  <a:pt x="960" y="1013"/>
                  <a:pt x="940" y="1021"/>
                  <a:pt x="937" y="1022"/>
                </a:cubicBezTo>
                <a:cubicBezTo>
                  <a:pt x="916" y="1032"/>
                  <a:pt x="874" y="1052"/>
                  <a:pt x="830" y="1075"/>
                </a:cubicBezTo>
                <a:cubicBezTo>
                  <a:pt x="824" y="1080"/>
                  <a:pt x="824" y="1080"/>
                  <a:pt x="824" y="1080"/>
                </a:cubicBezTo>
                <a:cubicBezTo>
                  <a:pt x="818" y="1082"/>
                  <a:pt x="818" y="1082"/>
                  <a:pt x="818" y="1082"/>
                </a:cubicBezTo>
                <a:cubicBezTo>
                  <a:pt x="815" y="1084"/>
                  <a:pt x="815" y="1084"/>
                  <a:pt x="815" y="1084"/>
                </a:cubicBezTo>
                <a:cubicBezTo>
                  <a:pt x="797" y="1094"/>
                  <a:pt x="734" y="1129"/>
                  <a:pt x="688" y="1138"/>
                </a:cubicBezTo>
                <a:cubicBezTo>
                  <a:pt x="672" y="1141"/>
                  <a:pt x="657" y="1144"/>
                  <a:pt x="642" y="1147"/>
                </a:cubicBezTo>
                <a:cubicBezTo>
                  <a:pt x="595" y="1155"/>
                  <a:pt x="547" y="1163"/>
                  <a:pt x="498" y="1182"/>
                </a:cubicBezTo>
                <a:cubicBezTo>
                  <a:pt x="448" y="1201"/>
                  <a:pt x="361" y="1222"/>
                  <a:pt x="292" y="1225"/>
                </a:cubicBezTo>
                <a:cubicBezTo>
                  <a:pt x="281" y="1225"/>
                  <a:pt x="271" y="1225"/>
                  <a:pt x="262" y="1225"/>
                </a:cubicBezTo>
                <a:cubicBezTo>
                  <a:pt x="253" y="1224"/>
                  <a:pt x="244" y="1223"/>
                  <a:pt x="236" y="1222"/>
                </a:cubicBezTo>
                <a:cubicBezTo>
                  <a:pt x="233" y="1222"/>
                  <a:pt x="233" y="1222"/>
                  <a:pt x="233" y="1222"/>
                </a:cubicBezTo>
                <a:cubicBezTo>
                  <a:pt x="231" y="1222"/>
                  <a:pt x="218" y="1221"/>
                  <a:pt x="198" y="1222"/>
                </a:cubicBezTo>
                <a:cubicBezTo>
                  <a:pt x="158" y="1223"/>
                  <a:pt x="104" y="1230"/>
                  <a:pt x="65" y="1252"/>
                </a:cubicBezTo>
                <a:cubicBezTo>
                  <a:pt x="24" y="1259"/>
                  <a:pt x="0" y="1271"/>
                  <a:pt x="26" y="1291"/>
                </a:cubicBezTo>
                <a:cubicBezTo>
                  <a:pt x="23" y="1294"/>
                  <a:pt x="53" y="1315"/>
                  <a:pt x="57" y="1315"/>
                </a:cubicBezTo>
                <a:cubicBezTo>
                  <a:pt x="58" y="1315"/>
                  <a:pt x="58" y="1315"/>
                  <a:pt x="58" y="1315"/>
                </a:cubicBezTo>
                <a:cubicBezTo>
                  <a:pt x="61" y="1316"/>
                  <a:pt x="61" y="1316"/>
                  <a:pt x="61" y="1316"/>
                </a:cubicBezTo>
                <a:cubicBezTo>
                  <a:pt x="65" y="1317"/>
                  <a:pt x="71" y="1320"/>
                  <a:pt x="78" y="1320"/>
                </a:cubicBezTo>
                <a:cubicBezTo>
                  <a:pt x="83" y="1319"/>
                  <a:pt x="83" y="1319"/>
                  <a:pt x="83" y="1319"/>
                </a:cubicBezTo>
                <a:cubicBezTo>
                  <a:pt x="138" y="1335"/>
                  <a:pt x="188" y="1322"/>
                  <a:pt x="188" y="1322"/>
                </a:cubicBezTo>
                <a:cubicBezTo>
                  <a:pt x="223" y="1316"/>
                  <a:pt x="281" y="1310"/>
                  <a:pt x="353" y="1314"/>
                </a:cubicBezTo>
                <a:cubicBezTo>
                  <a:pt x="402" y="1317"/>
                  <a:pt x="441" y="1322"/>
                  <a:pt x="475" y="1327"/>
                </a:cubicBezTo>
                <a:cubicBezTo>
                  <a:pt x="475" y="1327"/>
                  <a:pt x="502" y="1330"/>
                  <a:pt x="528" y="1330"/>
                </a:cubicBezTo>
                <a:cubicBezTo>
                  <a:pt x="546" y="1330"/>
                  <a:pt x="563" y="1330"/>
                  <a:pt x="579" y="1329"/>
                </a:cubicBezTo>
                <a:cubicBezTo>
                  <a:pt x="633" y="1327"/>
                  <a:pt x="675" y="1323"/>
                  <a:pt x="703" y="1317"/>
                </a:cubicBezTo>
                <a:cubicBezTo>
                  <a:pt x="763" y="1304"/>
                  <a:pt x="875" y="1269"/>
                  <a:pt x="944" y="1242"/>
                </a:cubicBezTo>
                <a:cubicBezTo>
                  <a:pt x="933" y="1267"/>
                  <a:pt x="938" y="1298"/>
                  <a:pt x="943" y="1316"/>
                </a:cubicBezTo>
                <a:cubicBezTo>
                  <a:pt x="937" y="1322"/>
                  <a:pt x="920" y="1340"/>
                  <a:pt x="919" y="1350"/>
                </a:cubicBezTo>
                <a:cubicBezTo>
                  <a:pt x="918" y="1361"/>
                  <a:pt x="952" y="1386"/>
                  <a:pt x="969" y="1397"/>
                </a:cubicBezTo>
                <a:cubicBezTo>
                  <a:pt x="969" y="1397"/>
                  <a:pt x="969" y="1397"/>
                  <a:pt x="969" y="1397"/>
                </a:cubicBezTo>
                <a:cubicBezTo>
                  <a:pt x="973" y="1400"/>
                  <a:pt x="973" y="1400"/>
                  <a:pt x="973" y="1400"/>
                </a:cubicBezTo>
                <a:cubicBezTo>
                  <a:pt x="981" y="1408"/>
                  <a:pt x="981" y="1408"/>
                  <a:pt x="981" y="1408"/>
                </a:cubicBezTo>
                <a:cubicBezTo>
                  <a:pt x="985" y="1420"/>
                  <a:pt x="985" y="1420"/>
                  <a:pt x="985" y="1420"/>
                </a:cubicBezTo>
                <a:cubicBezTo>
                  <a:pt x="992" y="1446"/>
                  <a:pt x="1009" y="1502"/>
                  <a:pt x="1068" y="1502"/>
                </a:cubicBezTo>
                <a:cubicBezTo>
                  <a:pt x="1072" y="1501"/>
                  <a:pt x="1072" y="1501"/>
                  <a:pt x="1072" y="1501"/>
                </a:cubicBezTo>
                <a:cubicBezTo>
                  <a:pt x="1076" y="1501"/>
                  <a:pt x="1081" y="1501"/>
                  <a:pt x="1086" y="1501"/>
                </a:cubicBezTo>
                <a:cubicBezTo>
                  <a:pt x="1091" y="1501"/>
                  <a:pt x="1091" y="1501"/>
                  <a:pt x="1091" y="1501"/>
                </a:cubicBezTo>
                <a:cubicBezTo>
                  <a:pt x="1098" y="1501"/>
                  <a:pt x="1105" y="1501"/>
                  <a:pt x="1113" y="1501"/>
                </a:cubicBezTo>
                <a:cubicBezTo>
                  <a:pt x="1148" y="1500"/>
                  <a:pt x="1200" y="1492"/>
                  <a:pt x="1239" y="1439"/>
                </a:cubicBezTo>
                <a:cubicBezTo>
                  <a:pt x="1291" y="1372"/>
                  <a:pt x="1302" y="1322"/>
                  <a:pt x="1277" y="1271"/>
                </a:cubicBezTo>
                <a:cubicBezTo>
                  <a:pt x="1272" y="1259"/>
                  <a:pt x="1269" y="1251"/>
                  <a:pt x="1266" y="1243"/>
                </a:cubicBezTo>
                <a:cubicBezTo>
                  <a:pt x="1259" y="1224"/>
                  <a:pt x="1252" y="1204"/>
                  <a:pt x="1222" y="1194"/>
                </a:cubicBezTo>
                <a:cubicBezTo>
                  <a:pt x="1217" y="1193"/>
                  <a:pt x="1212" y="1191"/>
                  <a:pt x="1208" y="1188"/>
                </a:cubicBezTo>
                <a:cubicBezTo>
                  <a:pt x="1213" y="1180"/>
                  <a:pt x="1220" y="1169"/>
                  <a:pt x="1228" y="1159"/>
                </a:cubicBezTo>
                <a:cubicBezTo>
                  <a:pt x="1235" y="1151"/>
                  <a:pt x="1244" y="1146"/>
                  <a:pt x="1259" y="1137"/>
                </a:cubicBezTo>
                <a:cubicBezTo>
                  <a:pt x="1281" y="1125"/>
                  <a:pt x="1311" y="1108"/>
                  <a:pt x="1352" y="1070"/>
                </a:cubicBezTo>
                <a:cubicBezTo>
                  <a:pt x="1422" y="1006"/>
                  <a:pt x="1516" y="832"/>
                  <a:pt x="1526" y="812"/>
                </a:cubicBezTo>
                <a:cubicBezTo>
                  <a:pt x="1528" y="808"/>
                  <a:pt x="1528" y="808"/>
                  <a:pt x="1528" y="808"/>
                </a:cubicBezTo>
                <a:cubicBezTo>
                  <a:pt x="1529" y="805"/>
                  <a:pt x="1553" y="732"/>
                  <a:pt x="1632" y="718"/>
                </a:cubicBezTo>
                <a:cubicBezTo>
                  <a:pt x="1742" y="699"/>
                  <a:pt x="1783" y="641"/>
                  <a:pt x="1802" y="612"/>
                </a:cubicBezTo>
                <a:cubicBezTo>
                  <a:pt x="1815" y="594"/>
                  <a:pt x="1829" y="562"/>
                  <a:pt x="1841" y="533"/>
                </a:cubicBezTo>
                <a:cubicBezTo>
                  <a:pt x="1848" y="518"/>
                  <a:pt x="1858" y="495"/>
                  <a:pt x="1862" y="489"/>
                </a:cubicBezTo>
                <a:cubicBezTo>
                  <a:pt x="1867" y="482"/>
                  <a:pt x="1874" y="468"/>
                  <a:pt x="1890" y="437"/>
                </a:cubicBezTo>
                <a:cubicBezTo>
                  <a:pt x="1915" y="390"/>
                  <a:pt x="1933" y="326"/>
                  <a:pt x="1961" y="288"/>
                </a:cubicBezTo>
                <a:cubicBezTo>
                  <a:pt x="1968" y="277"/>
                  <a:pt x="1978" y="263"/>
                  <a:pt x="1987" y="251"/>
                </a:cubicBezTo>
                <a:cubicBezTo>
                  <a:pt x="1999" y="233"/>
                  <a:pt x="2009" y="241"/>
                  <a:pt x="2012" y="244"/>
                </a:cubicBezTo>
                <a:cubicBezTo>
                  <a:pt x="2012" y="244"/>
                  <a:pt x="2012" y="244"/>
                  <a:pt x="2012" y="244"/>
                </a:cubicBezTo>
                <a:cubicBezTo>
                  <a:pt x="2013" y="244"/>
                  <a:pt x="2013" y="244"/>
                  <a:pt x="2013" y="244"/>
                </a:cubicBezTo>
                <a:cubicBezTo>
                  <a:pt x="2034" y="266"/>
                  <a:pt x="2073" y="296"/>
                  <a:pt x="2157" y="336"/>
                </a:cubicBezTo>
                <a:cubicBezTo>
                  <a:pt x="2176" y="344"/>
                  <a:pt x="2196" y="349"/>
                  <a:pt x="2216" y="352"/>
                </a:cubicBezTo>
                <a:cubicBezTo>
                  <a:pt x="2311" y="363"/>
                  <a:pt x="2343" y="387"/>
                  <a:pt x="2355" y="399"/>
                </a:cubicBezTo>
                <a:cubicBezTo>
                  <a:pt x="2361" y="404"/>
                  <a:pt x="2361" y="404"/>
                  <a:pt x="2361" y="404"/>
                </a:cubicBezTo>
                <a:cubicBezTo>
                  <a:pt x="2368" y="409"/>
                  <a:pt x="2368" y="409"/>
                  <a:pt x="2368" y="409"/>
                </a:cubicBezTo>
                <a:cubicBezTo>
                  <a:pt x="2371" y="412"/>
                  <a:pt x="2378" y="420"/>
                  <a:pt x="2383" y="426"/>
                </a:cubicBezTo>
                <a:cubicBezTo>
                  <a:pt x="2400" y="448"/>
                  <a:pt x="2417" y="484"/>
                  <a:pt x="2446" y="491"/>
                </a:cubicBezTo>
                <a:cubicBezTo>
                  <a:pt x="2453" y="493"/>
                  <a:pt x="2461" y="494"/>
                  <a:pt x="2469" y="494"/>
                </a:cubicBezTo>
                <a:cubicBezTo>
                  <a:pt x="2475" y="493"/>
                  <a:pt x="2482" y="492"/>
                  <a:pt x="2488" y="491"/>
                </a:cubicBezTo>
                <a:cubicBezTo>
                  <a:pt x="2488" y="491"/>
                  <a:pt x="2488" y="491"/>
                  <a:pt x="2488" y="491"/>
                </a:cubicBezTo>
                <a:cubicBezTo>
                  <a:pt x="2493" y="489"/>
                  <a:pt x="2498" y="488"/>
                  <a:pt x="2503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10" y="483"/>
                  <a:pt x="2510" y="483"/>
                  <a:pt x="2510" y="483"/>
                </a:cubicBezTo>
                <a:cubicBezTo>
                  <a:pt x="2534" y="477"/>
                  <a:pt x="2578" y="472"/>
                  <a:pt x="2631" y="491"/>
                </a:cubicBezTo>
                <a:cubicBezTo>
                  <a:pt x="2635" y="492"/>
                  <a:pt x="2639" y="494"/>
                  <a:pt x="2643" y="496"/>
                </a:cubicBezTo>
                <a:cubicBezTo>
                  <a:pt x="2644" y="497"/>
                  <a:pt x="2644" y="497"/>
                  <a:pt x="2644" y="497"/>
                </a:cubicBezTo>
                <a:cubicBezTo>
                  <a:pt x="2650" y="499"/>
                  <a:pt x="2656" y="501"/>
                  <a:pt x="2662" y="504"/>
                </a:cubicBezTo>
                <a:cubicBezTo>
                  <a:pt x="2712" y="521"/>
                  <a:pt x="2718" y="485"/>
                  <a:pt x="2719" y="479"/>
                </a:cubicBezTo>
                <a:cubicBezTo>
                  <a:pt x="2719" y="472"/>
                  <a:pt x="2718" y="463"/>
                  <a:pt x="2712" y="452"/>
                </a:cubicBezTo>
              </a:path>
            </a:pathLst>
          </a:custGeom>
          <a:solidFill>
            <a:srgbClr val="C4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6" name="Freeform 9"/>
          <p:cNvSpPr>
            <a:spLocks noSelect="1"/>
          </p:cNvSpPr>
          <p:nvPr/>
        </p:nvSpPr>
        <p:spPr bwMode="gray">
          <a:xfrm>
            <a:off x="7849077" y="833587"/>
            <a:ext cx="796998" cy="206806"/>
          </a:xfrm>
          <a:custGeom>
            <a:avLst/>
            <a:gdLst>
              <a:gd name="T0" fmla="*/ 301 w 3568"/>
              <a:gd name="T1" fmla="*/ 921 h 929"/>
              <a:gd name="T2" fmla="*/ 144 w 3568"/>
              <a:gd name="T3" fmla="*/ 4 h 929"/>
              <a:gd name="T4" fmla="*/ 567 w 3568"/>
              <a:gd name="T5" fmla="*/ 4 h 929"/>
              <a:gd name="T6" fmla="*/ 410 w 3568"/>
              <a:gd name="T7" fmla="*/ 921 h 929"/>
              <a:gd name="T8" fmla="*/ 992 w 3568"/>
              <a:gd name="T9" fmla="*/ 139 h 929"/>
              <a:gd name="T10" fmla="*/ 853 w 3568"/>
              <a:gd name="T11" fmla="*/ 0 h 929"/>
              <a:gd name="T12" fmla="*/ 857 w 3568"/>
              <a:gd name="T13" fmla="*/ 921 h 929"/>
              <a:gd name="T14" fmla="*/ 988 w 3568"/>
              <a:gd name="T15" fmla="*/ 268 h 929"/>
              <a:gd name="T16" fmla="*/ 857 w 3568"/>
              <a:gd name="T17" fmla="*/ 921 h 929"/>
              <a:gd name="T18" fmla="*/ 1485 w 3568"/>
              <a:gd name="T19" fmla="*/ 809 h 929"/>
              <a:gd name="T20" fmla="*/ 1356 w 3568"/>
              <a:gd name="T21" fmla="*/ 733 h 929"/>
              <a:gd name="T22" fmla="*/ 1225 w 3568"/>
              <a:gd name="T23" fmla="*/ 4 h 929"/>
              <a:gd name="T24" fmla="*/ 1404 w 3568"/>
              <a:gd name="T25" fmla="*/ 921 h 929"/>
              <a:gd name="T26" fmla="*/ 2142 w 3568"/>
              <a:gd name="T27" fmla="*/ 921 h 929"/>
              <a:gd name="T28" fmla="*/ 1873 w 3568"/>
              <a:gd name="T29" fmla="*/ 260 h 929"/>
              <a:gd name="T30" fmla="*/ 1725 w 3568"/>
              <a:gd name="T31" fmla="*/ 436 h 929"/>
              <a:gd name="T32" fmla="*/ 2011 w 3568"/>
              <a:gd name="T33" fmla="*/ 494 h 929"/>
              <a:gd name="T34" fmla="*/ 1839 w 3568"/>
              <a:gd name="T35" fmla="*/ 541 h 929"/>
              <a:gd name="T36" fmla="*/ 1664 w 3568"/>
              <a:gd name="T37" fmla="*/ 869 h 929"/>
              <a:gd name="T38" fmla="*/ 2013 w 3568"/>
              <a:gd name="T39" fmla="*/ 862 h 929"/>
              <a:gd name="T40" fmla="*/ 2142 w 3568"/>
              <a:gd name="T41" fmla="*/ 921 h 929"/>
              <a:gd name="T42" fmla="*/ 1982 w 3568"/>
              <a:gd name="T43" fmla="*/ 782 h 929"/>
              <a:gd name="T44" fmla="*/ 1740 w 3568"/>
              <a:gd name="T45" fmla="*/ 726 h 929"/>
              <a:gd name="T46" fmla="*/ 2011 w 3568"/>
              <a:gd name="T47" fmla="*/ 632 h 929"/>
              <a:gd name="T48" fmla="*/ 2879 w 3568"/>
              <a:gd name="T49" fmla="*/ 921 h 929"/>
              <a:gd name="T50" fmla="*/ 2813 w 3568"/>
              <a:gd name="T51" fmla="*/ 319 h 929"/>
              <a:gd name="T52" fmla="*/ 2478 w 3568"/>
              <a:gd name="T53" fmla="*/ 333 h 929"/>
              <a:gd name="T54" fmla="*/ 2350 w 3568"/>
              <a:gd name="T55" fmla="*/ 268 h 929"/>
              <a:gd name="T56" fmla="*/ 2481 w 3568"/>
              <a:gd name="T57" fmla="*/ 921 h 929"/>
              <a:gd name="T58" fmla="*/ 2616 w 3568"/>
              <a:gd name="T59" fmla="*/ 377 h 929"/>
              <a:gd name="T60" fmla="*/ 2748 w 3568"/>
              <a:gd name="T61" fmla="*/ 921 h 929"/>
              <a:gd name="T62" fmla="*/ 3296 w 3568"/>
              <a:gd name="T63" fmla="*/ 929 h 929"/>
              <a:gd name="T64" fmla="*/ 3362 w 3568"/>
              <a:gd name="T65" fmla="*/ 536 h 929"/>
              <a:gd name="T66" fmla="*/ 3180 w 3568"/>
              <a:gd name="T67" fmla="*/ 453 h 929"/>
              <a:gd name="T68" fmla="*/ 3460 w 3568"/>
              <a:gd name="T69" fmla="*/ 417 h 929"/>
              <a:gd name="T70" fmla="*/ 3300 w 3568"/>
              <a:gd name="T71" fmla="*/ 260 h 929"/>
              <a:gd name="T72" fmla="*/ 3247 w 3568"/>
              <a:gd name="T73" fmla="*/ 640 h 929"/>
              <a:gd name="T74" fmla="*/ 3439 w 3568"/>
              <a:gd name="T75" fmla="*/ 726 h 929"/>
              <a:gd name="T76" fmla="*/ 3108 w 3568"/>
              <a:gd name="T77" fmla="*/ 748 h 929"/>
              <a:gd name="T78" fmla="*/ 3296 w 3568"/>
              <a:gd name="T79" fmla="*/ 929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68" h="929">
                <a:moveTo>
                  <a:pt x="410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0" y="4"/>
                  <a:pt x="0" y="4"/>
                  <a:pt x="0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355" y="671"/>
                  <a:pt x="355" y="671"/>
                  <a:pt x="355" y="671"/>
                </a:cubicBezTo>
                <a:cubicBezTo>
                  <a:pt x="567" y="4"/>
                  <a:pt x="567" y="4"/>
                  <a:pt x="567" y="4"/>
                </a:cubicBezTo>
                <a:cubicBezTo>
                  <a:pt x="714" y="4"/>
                  <a:pt x="714" y="4"/>
                  <a:pt x="714" y="4"/>
                </a:cubicBezTo>
                <a:lnTo>
                  <a:pt x="410" y="921"/>
                </a:lnTo>
                <a:close/>
                <a:moveTo>
                  <a:pt x="853" y="139"/>
                </a:moveTo>
                <a:cubicBezTo>
                  <a:pt x="992" y="139"/>
                  <a:pt x="992" y="139"/>
                  <a:pt x="992" y="139"/>
                </a:cubicBezTo>
                <a:cubicBezTo>
                  <a:pt x="992" y="0"/>
                  <a:pt x="992" y="0"/>
                  <a:pt x="992" y="0"/>
                </a:cubicBezTo>
                <a:cubicBezTo>
                  <a:pt x="853" y="0"/>
                  <a:pt x="853" y="0"/>
                  <a:pt x="853" y="0"/>
                </a:cubicBezTo>
                <a:lnTo>
                  <a:pt x="853" y="139"/>
                </a:lnTo>
                <a:close/>
                <a:moveTo>
                  <a:pt x="857" y="921"/>
                </a:moveTo>
                <a:cubicBezTo>
                  <a:pt x="988" y="921"/>
                  <a:pt x="988" y="921"/>
                  <a:pt x="988" y="921"/>
                </a:cubicBezTo>
                <a:cubicBezTo>
                  <a:pt x="988" y="268"/>
                  <a:pt x="988" y="268"/>
                  <a:pt x="988" y="268"/>
                </a:cubicBezTo>
                <a:cubicBezTo>
                  <a:pt x="857" y="268"/>
                  <a:pt x="857" y="268"/>
                  <a:pt x="857" y="268"/>
                </a:cubicBezTo>
                <a:lnTo>
                  <a:pt x="857" y="921"/>
                </a:lnTo>
                <a:close/>
                <a:moveTo>
                  <a:pt x="1485" y="921"/>
                </a:moveTo>
                <a:cubicBezTo>
                  <a:pt x="1485" y="809"/>
                  <a:pt x="1485" y="809"/>
                  <a:pt x="1485" y="809"/>
                </a:cubicBezTo>
                <a:cubicBezTo>
                  <a:pt x="1427" y="809"/>
                  <a:pt x="1427" y="809"/>
                  <a:pt x="1427" y="809"/>
                </a:cubicBezTo>
                <a:cubicBezTo>
                  <a:pt x="1374" y="809"/>
                  <a:pt x="1356" y="783"/>
                  <a:pt x="1356" y="733"/>
                </a:cubicBezTo>
                <a:cubicBezTo>
                  <a:pt x="1356" y="4"/>
                  <a:pt x="1356" y="4"/>
                  <a:pt x="1356" y="4"/>
                </a:cubicBezTo>
                <a:cubicBezTo>
                  <a:pt x="1225" y="4"/>
                  <a:pt x="1225" y="4"/>
                  <a:pt x="1225" y="4"/>
                </a:cubicBezTo>
                <a:cubicBezTo>
                  <a:pt x="1225" y="741"/>
                  <a:pt x="1225" y="741"/>
                  <a:pt x="1225" y="741"/>
                </a:cubicBezTo>
                <a:cubicBezTo>
                  <a:pt x="1225" y="837"/>
                  <a:pt x="1279" y="921"/>
                  <a:pt x="1404" y="921"/>
                </a:cubicBezTo>
                <a:lnTo>
                  <a:pt x="1485" y="921"/>
                </a:lnTo>
                <a:close/>
                <a:moveTo>
                  <a:pt x="2142" y="921"/>
                </a:moveTo>
                <a:cubicBezTo>
                  <a:pt x="2142" y="484"/>
                  <a:pt x="2142" y="484"/>
                  <a:pt x="2142" y="484"/>
                </a:cubicBezTo>
                <a:cubicBezTo>
                  <a:pt x="2142" y="337"/>
                  <a:pt x="2053" y="260"/>
                  <a:pt x="1873" y="260"/>
                </a:cubicBezTo>
                <a:cubicBezTo>
                  <a:pt x="1763" y="260"/>
                  <a:pt x="1700" y="283"/>
                  <a:pt x="1640" y="355"/>
                </a:cubicBezTo>
                <a:cubicBezTo>
                  <a:pt x="1725" y="436"/>
                  <a:pt x="1725" y="436"/>
                  <a:pt x="1725" y="436"/>
                </a:cubicBezTo>
                <a:cubicBezTo>
                  <a:pt x="1762" y="390"/>
                  <a:pt x="1798" y="372"/>
                  <a:pt x="1868" y="372"/>
                </a:cubicBezTo>
                <a:cubicBezTo>
                  <a:pt x="1971" y="372"/>
                  <a:pt x="2011" y="411"/>
                  <a:pt x="2011" y="494"/>
                </a:cubicBezTo>
                <a:cubicBezTo>
                  <a:pt x="2011" y="541"/>
                  <a:pt x="2011" y="541"/>
                  <a:pt x="2011" y="541"/>
                </a:cubicBezTo>
                <a:cubicBezTo>
                  <a:pt x="1839" y="541"/>
                  <a:pt x="1839" y="541"/>
                  <a:pt x="1839" y="541"/>
                </a:cubicBezTo>
                <a:cubicBezTo>
                  <a:pt x="1689" y="541"/>
                  <a:pt x="1613" y="619"/>
                  <a:pt x="1613" y="729"/>
                </a:cubicBezTo>
                <a:cubicBezTo>
                  <a:pt x="1613" y="784"/>
                  <a:pt x="1631" y="835"/>
                  <a:pt x="1664" y="869"/>
                </a:cubicBezTo>
                <a:cubicBezTo>
                  <a:pt x="1704" y="909"/>
                  <a:pt x="1758" y="929"/>
                  <a:pt x="1839" y="929"/>
                </a:cubicBezTo>
                <a:cubicBezTo>
                  <a:pt x="1921" y="929"/>
                  <a:pt x="1966" y="909"/>
                  <a:pt x="2013" y="862"/>
                </a:cubicBezTo>
                <a:cubicBezTo>
                  <a:pt x="2013" y="921"/>
                  <a:pt x="2013" y="921"/>
                  <a:pt x="2013" y="921"/>
                </a:cubicBezTo>
                <a:lnTo>
                  <a:pt x="2142" y="921"/>
                </a:lnTo>
                <a:close/>
                <a:moveTo>
                  <a:pt x="2011" y="685"/>
                </a:moveTo>
                <a:cubicBezTo>
                  <a:pt x="2011" y="731"/>
                  <a:pt x="2003" y="762"/>
                  <a:pt x="1982" y="782"/>
                </a:cubicBezTo>
                <a:cubicBezTo>
                  <a:pt x="1948" y="814"/>
                  <a:pt x="1910" y="819"/>
                  <a:pt x="1864" y="819"/>
                </a:cubicBezTo>
                <a:cubicBezTo>
                  <a:pt x="1778" y="819"/>
                  <a:pt x="1740" y="787"/>
                  <a:pt x="1740" y="726"/>
                </a:cubicBezTo>
                <a:cubicBezTo>
                  <a:pt x="1740" y="666"/>
                  <a:pt x="1780" y="632"/>
                  <a:pt x="1860" y="632"/>
                </a:cubicBezTo>
                <a:cubicBezTo>
                  <a:pt x="2011" y="632"/>
                  <a:pt x="2011" y="632"/>
                  <a:pt x="2011" y="632"/>
                </a:cubicBezTo>
                <a:lnTo>
                  <a:pt x="2011" y="685"/>
                </a:lnTo>
                <a:close/>
                <a:moveTo>
                  <a:pt x="2879" y="921"/>
                </a:moveTo>
                <a:cubicBezTo>
                  <a:pt x="2879" y="503"/>
                  <a:pt x="2879" y="503"/>
                  <a:pt x="2879" y="503"/>
                </a:cubicBezTo>
                <a:cubicBezTo>
                  <a:pt x="2879" y="430"/>
                  <a:pt x="2864" y="368"/>
                  <a:pt x="2813" y="319"/>
                </a:cubicBezTo>
                <a:cubicBezTo>
                  <a:pt x="2775" y="282"/>
                  <a:pt x="2719" y="260"/>
                  <a:pt x="2652" y="260"/>
                </a:cubicBezTo>
                <a:cubicBezTo>
                  <a:pt x="2587" y="260"/>
                  <a:pt x="2523" y="284"/>
                  <a:pt x="2478" y="333"/>
                </a:cubicBezTo>
                <a:cubicBezTo>
                  <a:pt x="2478" y="268"/>
                  <a:pt x="2478" y="268"/>
                  <a:pt x="2478" y="268"/>
                </a:cubicBezTo>
                <a:cubicBezTo>
                  <a:pt x="2350" y="268"/>
                  <a:pt x="2350" y="268"/>
                  <a:pt x="2350" y="268"/>
                </a:cubicBezTo>
                <a:cubicBezTo>
                  <a:pt x="2350" y="921"/>
                  <a:pt x="2350" y="921"/>
                  <a:pt x="2350" y="921"/>
                </a:cubicBezTo>
                <a:cubicBezTo>
                  <a:pt x="2481" y="921"/>
                  <a:pt x="2481" y="921"/>
                  <a:pt x="2481" y="921"/>
                </a:cubicBezTo>
                <a:cubicBezTo>
                  <a:pt x="2481" y="523"/>
                  <a:pt x="2481" y="523"/>
                  <a:pt x="2481" y="523"/>
                </a:cubicBezTo>
                <a:cubicBezTo>
                  <a:pt x="2481" y="422"/>
                  <a:pt x="2543" y="377"/>
                  <a:pt x="2616" y="377"/>
                </a:cubicBezTo>
                <a:cubicBezTo>
                  <a:pt x="2690" y="377"/>
                  <a:pt x="2748" y="421"/>
                  <a:pt x="2748" y="523"/>
                </a:cubicBezTo>
                <a:cubicBezTo>
                  <a:pt x="2748" y="921"/>
                  <a:pt x="2748" y="921"/>
                  <a:pt x="2748" y="921"/>
                </a:cubicBezTo>
                <a:lnTo>
                  <a:pt x="2879" y="921"/>
                </a:lnTo>
                <a:close/>
                <a:moveTo>
                  <a:pt x="3296" y="929"/>
                </a:moveTo>
                <a:cubicBezTo>
                  <a:pt x="3452" y="929"/>
                  <a:pt x="3568" y="858"/>
                  <a:pt x="3568" y="721"/>
                </a:cubicBezTo>
                <a:cubicBezTo>
                  <a:pt x="3568" y="607"/>
                  <a:pt x="3497" y="547"/>
                  <a:pt x="3362" y="536"/>
                </a:cubicBezTo>
                <a:cubicBezTo>
                  <a:pt x="3271" y="528"/>
                  <a:pt x="3271" y="528"/>
                  <a:pt x="3271" y="528"/>
                </a:cubicBezTo>
                <a:cubicBezTo>
                  <a:pt x="3206" y="521"/>
                  <a:pt x="3180" y="498"/>
                  <a:pt x="3180" y="453"/>
                </a:cubicBezTo>
                <a:cubicBezTo>
                  <a:pt x="3180" y="403"/>
                  <a:pt x="3219" y="369"/>
                  <a:pt x="3299" y="369"/>
                </a:cubicBezTo>
                <a:cubicBezTo>
                  <a:pt x="3361" y="369"/>
                  <a:pt x="3419" y="382"/>
                  <a:pt x="3460" y="417"/>
                </a:cubicBezTo>
                <a:cubicBezTo>
                  <a:pt x="3542" y="333"/>
                  <a:pt x="3542" y="333"/>
                  <a:pt x="3542" y="333"/>
                </a:cubicBezTo>
                <a:cubicBezTo>
                  <a:pt x="3482" y="281"/>
                  <a:pt x="3399" y="260"/>
                  <a:pt x="3300" y="260"/>
                </a:cubicBezTo>
                <a:cubicBezTo>
                  <a:pt x="3164" y="260"/>
                  <a:pt x="3054" y="331"/>
                  <a:pt x="3054" y="460"/>
                </a:cubicBezTo>
                <a:cubicBezTo>
                  <a:pt x="3054" y="574"/>
                  <a:pt x="3124" y="628"/>
                  <a:pt x="3247" y="640"/>
                </a:cubicBezTo>
                <a:cubicBezTo>
                  <a:pt x="3352" y="649"/>
                  <a:pt x="3352" y="649"/>
                  <a:pt x="3352" y="649"/>
                </a:cubicBezTo>
                <a:cubicBezTo>
                  <a:pt x="3415" y="655"/>
                  <a:pt x="3439" y="681"/>
                  <a:pt x="3439" y="726"/>
                </a:cubicBezTo>
                <a:cubicBezTo>
                  <a:pt x="3439" y="788"/>
                  <a:pt x="3378" y="817"/>
                  <a:pt x="3296" y="817"/>
                </a:cubicBezTo>
                <a:cubicBezTo>
                  <a:pt x="3232" y="817"/>
                  <a:pt x="3161" y="802"/>
                  <a:pt x="3108" y="748"/>
                </a:cubicBezTo>
                <a:cubicBezTo>
                  <a:pt x="3022" y="835"/>
                  <a:pt x="3022" y="835"/>
                  <a:pt x="3022" y="835"/>
                </a:cubicBezTo>
                <a:cubicBezTo>
                  <a:pt x="3099" y="911"/>
                  <a:pt x="3189" y="929"/>
                  <a:pt x="3296" y="929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8" name="Freeform 10"/>
          <p:cNvSpPr>
            <a:spLocks noSelect="1"/>
          </p:cNvSpPr>
          <p:nvPr/>
        </p:nvSpPr>
        <p:spPr bwMode="gray">
          <a:xfrm>
            <a:off x="7704313" y="418384"/>
            <a:ext cx="583829" cy="308618"/>
          </a:xfrm>
          <a:custGeom>
            <a:avLst/>
            <a:gdLst>
              <a:gd name="T0" fmla="*/ 2517 w 2619"/>
              <a:gd name="T1" fmla="*/ 1245 h 1377"/>
              <a:gd name="T2" fmla="*/ 2491 w 2619"/>
              <a:gd name="T3" fmla="*/ 1245 h 1377"/>
              <a:gd name="T4" fmla="*/ 2442 w 2619"/>
              <a:gd name="T5" fmla="*/ 1252 h 1377"/>
              <a:gd name="T6" fmla="*/ 2200 w 2619"/>
              <a:gd name="T7" fmla="*/ 1200 h 1377"/>
              <a:gd name="T8" fmla="*/ 2168 w 2619"/>
              <a:gd name="T9" fmla="*/ 1185 h 1377"/>
              <a:gd name="T10" fmla="*/ 1983 w 2619"/>
              <a:gd name="T11" fmla="*/ 1118 h 1377"/>
              <a:gd name="T12" fmla="*/ 1859 w 2619"/>
              <a:gd name="T13" fmla="*/ 1045 h 1377"/>
              <a:gd name="T14" fmla="*/ 1847 w 2619"/>
              <a:gd name="T15" fmla="*/ 1033 h 1377"/>
              <a:gd name="T16" fmla="*/ 1837 w 2619"/>
              <a:gd name="T17" fmla="*/ 1020 h 1377"/>
              <a:gd name="T18" fmla="*/ 1871 w 2619"/>
              <a:gd name="T19" fmla="*/ 1018 h 1377"/>
              <a:gd name="T20" fmla="*/ 1966 w 2619"/>
              <a:gd name="T21" fmla="*/ 945 h 1377"/>
              <a:gd name="T22" fmla="*/ 1975 w 2619"/>
              <a:gd name="T23" fmla="*/ 877 h 1377"/>
              <a:gd name="T24" fmla="*/ 1977 w 2619"/>
              <a:gd name="T25" fmla="*/ 859 h 1377"/>
              <a:gd name="T26" fmla="*/ 1985 w 2619"/>
              <a:gd name="T27" fmla="*/ 843 h 1377"/>
              <a:gd name="T28" fmla="*/ 1956 w 2619"/>
              <a:gd name="T29" fmla="*/ 722 h 1377"/>
              <a:gd name="T30" fmla="*/ 1835 w 2619"/>
              <a:gd name="T31" fmla="*/ 665 h 1377"/>
              <a:gd name="T32" fmla="*/ 1663 w 2619"/>
              <a:gd name="T33" fmla="*/ 765 h 1377"/>
              <a:gd name="T34" fmla="*/ 1652 w 2619"/>
              <a:gd name="T35" fmla="*/ 859 h 1377"/>
              <a:gd name="T36" fmla="*/ 1624 w 2619"/>
              <a:gd name="T37" fmla="*/ 881 h 1377"/>
              <a:gd name="T38" fmla="*/ 1428 w 2619"/>
              <a:gd name="T39" fmla="*/ 884 h 1377"/>
              <a:gd name="T40" fmla="*/ 1254 w 2619"/>
              <a:gd name="T41" fmla="*/ 880 h 1377"/>
              <a:gd name="T42" fmla="*/ 1169 w 2619"/>
              <a:gd name="T43" fmla="*/ 813 h 1377"/>
              <a:gd name="T44" fmla="*/ 1087 w 2619"/>
              <a:gd name="T45" fmla="*/ 740 h 1377"/>
              <a:gd name="T46" fmla="*/ 996 w 2619"/>
              <a:gd name="T47" fmla="*/ 714 h 1377"/>
              <a:gd name="T48" fmla="*/ 975 w 2619"/>
              <a:gd name="T49" fmla="*/ 717 h 1377"/>
              <a:gd name="T50" fmla="*/ 936 w 2619"/>
              <a:gd name="T51" fmla="*/ 722 h 1377"/>
              <a:gd name="T52" fmla="*/ 764 w 2619"/>
              <a:gd name="T53" fmla="*/ 606 h 1377"/>
              <a:gd name="T54" fmla="*/ 726 w 2619"/>
              <a:gd name="T55" fmla="*/ 572 h 1377"/>
              <a:gd name="T56" fmla="*/ 635 w 2619"/>
              <a:gd name="T57" fmla="*/ 449 h 1377"/>
              <a:gd name="T58" fmla="*/ 488 w 2619"/>
              <a:gd name="T59" fmla="*/ 278 h 1377"/>
              <a:gd name="T60" fmla="*/ 376 w 2619"/>
              <a:gd name="T61" fmla="*/ 124 h 1377"/>
              <a:gd name="T62" fmla="*/ 348 w 2619"/>
              <a:gd name="T63" fmla="*/ 48 h 1377"/>
              <a:gd name="T64" fmla="*/ 280 w 2619"/>
              <a:gd name="T65" fmla="*/ 36 h 1377"/>
              <a:gd name="T66" fmla="*/ 263 w 2619"/>
              <a:gd name="T67" fmla="*/ 42 h 1377"/>
              <a:gd name="T68" fmla="*/ 254 w 2619"/>
              <a:gd name="T69" fmla="*/ 44 h 1377"/>
              <a:gd name="T70" fmla="*/ 243 w 2619"/>
              <a:gd name="T71" fmla="*/ 47 h 1377"/>
              <a:gd name="T72" fmla="*/ 72 w 2619"/>
              <a:gd name="T73" fmla="*/ 24 h 1377"/>
              <a:gd name="T74" fmla="*/ 19 w 2619"/>
              <a:gd name="T75" fmla="*/ 89 h 1377"/>
              <a:gd name="T76" fmla="*/ 193 w 2619"/>
              <a:gd name="T77" fmla="*/ 186 h 1377"/>
              <a:gd name="T78" fmla="*/ 344 w 2619"/>
              <a:gd name="T79" fmla="*/ 338 h 1377"/>
              <a:gd name="T80" fmla="*/ 350 w 2619"/>
              <a:gd name="T81" fmla="*/ 347 h 1377"/>
              <a:gd name="T82" fmla="*/ 455 w 2619"/>
              <a:gd name="T83" fmla="*/ 529 h 1377"/>
              <a:gd name="T84" fmla="*/ 482 w 2619"/>
              <a:gd name="T85" fmla="*/ 607 h 1377"/>
              <a:gd name="T86" fmla="*/ 593 w 2619"/>
              <a:gd name="T87" fmla="*/ 739 h 1377"/>
              <a:gd name="T88" fmla="*/ 766 w 2619"/>
              <a:gd name="T89" fmla="*/ 914 h 1377"/>
              <a:gd name="T90" fmla="*/ 943 w 2619"/>
              <a:gd name="T91" fmla="*/ 1051 h 1377"/>
              <a:gd name="T92" fmla="*/ 1331 w 2619"/>
              <a:gd name="T93" fmla="*/ 1198 h 1377"/>
              <a:gd name="T94" fmla="*/ 1586 w 2619"/>
              <a:gd name="T95" fmla="*/ 1170 h 1377"/>
              <a:gd name="T96" fmla="*/ 1636 w 2619"/>
              <a:gd name="T97" fmla="*/ 1155 h 1377"/>
              <a:gd name="T98" fmla="*/ 1656 w 2619"/>
              <a:gd name="T99" fmla="*/ 1159 h 1377"/>
              <a:gd name="T100" fmla="*/ 1667 w 2619"/>
              <a:gd name="T101" fmla="*/ 1166 h 1377"/>
              <a:gd name="T102" fmla="*/ 2201 w 2619"/>
              <a:gd name="T103" fmla="*/ 1343 h 1377"/>
              <a:gd name="T104" fmla="*/ 2369 w 2619"/>
              <a:gd name="T105" fmla="*/ 1368 h 1377"/>
              <a:gd name="T106" fmla="*/ 2512 w 2619"/>
              <a:gd name="T107" fmla="*/ 1349 h 1377"/>
              <a:gd name="T108" fmla="*/ 2544 w 2619"/>
              <a:gd name="T109" fmla="*/ 1246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19" h="1377">
                <a:moveTo>
                  <a:pt x="2544" y="1246"/>
                </a:moveTo>
                <a:cubicBezTo>
                  <a:pt x="2534" y="1245"/>
                  <a:pt x="2525" y="1245"/>
                  <a:pt x="2517" y="1245"/>
                </a:cubicBezTo>
                <a:cubicBezTo>
                  <a:pt x="2517" y="1245"/>
                  <a:pt x="2517" y="1245"/>
                  <a:pt x="2517" y="1245"/>
                </a:cubicBezTo>
                <a:cubicBezTo>
                  <a:pt x="2508" y="1245"/>
                  <a:pt x="2499" y="1245"/>
                  <a:pt x="2491" y="1245"/>
                </a:cubicBezTo>
                <a:cubicBezTo>
                  <a:pt x="2475" y="1246"/>
                  <a:pt x="2459" y="1249"/>
                  <a:pt x="2446" y="1251"/>
                </a:cubicBezTo>
                <a:cubicBezTo>
                  <a:pt x="2442" y="1252"/>
                  <a:pt x="2442" y="1252"/>
                  <a:pt x="2442" y="1252"/>
                </a:cubicBezTo>
                <a:cubicBezTo>
                  <a:pt x="2423" y="1256"/>
                  <a:pt x="2396" y="1272"/>
                  <a:pt x="2358" y="1266"/>
                </a:cubicBezTo>
                <a:cubicBezTo>
                  <a:pt x="2318" y="1260"/>
                  <a:pt x="2200" y="1200"/>
                  <a:pt x="2200" y="1200"/>
                </a:cubicBezTo>
                <a:cubicBezTo>
                  <a:pt x="2200" y="1200"/>
                  <a:pt x="2200" y="1200"/>
                  <a:pt x="2200" y="1200"/>
                </a:cubicBezTo>
                <a:cubicBezTo>
                  <a:pt x="2188" y="1195"/>
                  <a:pt x="2177" y="1190"/>
                  <a:pt x="2168" y="1185"/>
                </a:cubicBezTo>
                <a:cubicBezTo>
                  <a:pt x="2121" y="1160"/>
                  <a:pt x="2074" y="1146"/>
                  <a:pt x="2028" y="1132"/>
                </a:cubicBezTo>
                <a:cubicBezTo>
                  <a:pt x="2013" y="1128"/>
                  <a:pt x="1998" y="1123"/>
                  <a:pt x="1983" y="1118"/>
                </a:cubicBezTo>
                <a:cubicBezTo>
                  <a:pt x="1939" y="1104"/>
                  <a:pt x="1884" y="1064"/>
                  <a:pt x="1861" y="1047"/>
                </a:cubicBezTo>
                <a:cubicBezTo>
                  <a:pt x="1859" y="1045"/>
                  <a:pt x="1859" y="1045"/>
                  <a:pt x="1859" y="1045"/>
                </a:cubicBezTo>
                <a:cubicBezTo>
                  <a:pt x="1854" y="1042"/>
                  <a:pt x="1854" y="1042"/>
                  <a:pt x="1854" y="1042"/>
                </a:cubicBezTo>
                <a:cubicBezTo>
                  <a:pt x="1847" y="1033"/>
                  <a:pt x="1847" y="1033"/>
                  <a:pt x="1847" y="1033"/>
                </a:cubicBezTo>
                <a:cubicBezTo>
                  <a:pt x="1843" y="1028"/>
                  <a:pt x="1840" y="1024"/>
                  <a:pt x="1837" y="1020"/>
                </a:cubicBezTo>
                <a:cubicBezTo>
                  <a:pt x="1837" y="1020"/>
                  <a:pt x="1837" y="1020"/>
                  <a:pt x="1837" y="1020"/>
                </a:cubicBezTo>
                <a:cubicBezTo>
                  <a:pt x="1845" y="1020"/>
                  <a:pt x="1851" y="1021"/>
                  <a:pt x="1853" y="1021"/>
                </a:cubicBezTo>
                <a:cubicBezTo>
                  <a:pt x="1871" y="1018"/>
                  <a:pt x="1871" y="1018"/>
                  <a:pt x="1871" y="1018"/>
                </a:cubicBezTo>
                <a:cubicBezTo>
                  <a:pt x="1912" y="1012"/>
                  <a:pt x="1938" y="964"/>
                  <a:pt x="1945" y="947"/>
                </a:cubicBezTo>
                <a:cubicBezTo>
                  <a:pt x="1953" y="948"/>
                  <a:pt x="1962" y="947"/>
                  <a:pt x="1966" y="945"/>
                </a:cubicBezTo>
                <a:cubicBezTo>
                  <a:pt x="1973" y="941"/>
                  <a:pt x="1975" y="921"/>
                  <a:pt x="1975" y="903"/>
                </a:cubicBezTo>
                <a:cubicBezTo>
                  <a:pt x="1976" y="893"/>
                  <a:pt x="1976" y="884"/>
                  <a:pt x="1975" y="877"/>
                </a:cubicBezTo>
                <a:cubicBezTo>
                  <a:pt x="1975" y="872"/>
                  <a:pt x="1975" y="872"/>
                  <a:pt x="1975" y="872"/>
                </a:cubicBezTo>
                <a:cubicBezTo>
                  <a:pt x="1975" y="867"/>
                  <a:pt x="1976" y="863"/>
                  <a:pt x="1977" y="859"/>
                </a:cubicBezTo>
                <a:cubicBezTo>
                  <a:pt x="1980" y="854"/>
                  <a:pt x="1980" y="854"/>
                  <a:pt x="1980" y="854"/>
                </a:cubicBezTo>
                <a:cubicBezTo>
                  <a:pt x="1981" y="851"/>
                  <a:pt x="1983" y="847"/>
                  <a:pt x="1985" y="843"/>
                </a:cubicBezTo>
                <a:cubicBezTo>
                  <a:pt x="1998" y="815"/>
                  <a:pt x="2012" y="770"/>
                  <a:pt x="1971" y="735"/>
                </a:cubicBezTo>
                <a:cubicBezTo>
                  <a:pt x="1966" y="731"/>
                  <a:pt x="1961" y="727"/>
                  <a:pt x="1956" y="722"/>
                </a:cubicBezTo>
                <a:cubicBezTo>
                  <a:pt x="1951" y="717"/>
                  <a:pt x="1946" y="713"/>
                  <a:pt x="1940" y="708"/>
                </a:cubicBezTo>
                <a:cubicBezTo>
                  <a:pt x="1917" y="688"/>
                  <a:pt x="1884" y="665"/>
                  <a:pt x="1835" y="665"/>
                </a:cubicBezTo>
                <a:cubicBezTo>
                  <a:pt x="1825" y="665"/>
                  <a:pt x="1815" y="666"/>
                  <a:pt x="1805" y="667"/>
                </a:cubicBezTo>
                <a:cubicBezTo>
                  <a:pt x="1722" y="682"/>
                  <a:pt x="1680" y="711"/>
                  <a:pt x="1663" y="765"/>
                </a:cubicBezTo>
                <a:cubicBezTo>
                  <a:pt x="1659" y="777"/>
                  <a:pt x="1656" y="786"/>
                  <a:pt x="1653" y="794"/>
                </a:cubicBezTo>
                <a:cubicBezTo>
                  <a:pt x="1645" y="812"/>
                  <a:pt x="1637" y="832"/>
                  <a:pt x="1652" y="859"/>
                </a:cubicBezTo>
                <a:cubicBezTo>
                  <a:pt x="1655" y="864"/>
                  <a:pt x="1657" y="869"/>
                  <a:pt x="1659" y="873"/>
                </a:cubicBezTo>
                <a:cubicBezTo>
                  <a:pt x="1649" y="876"/>
                  <a:pt x="1636" y="880"/>
                  <a:pt x="1624" y="881"/>
                </a:cubicBezTo>
                <a:cubicBezTo>
                  <a:pt x="1622" y="881"/>
                  <a:pt x="1622" y="881"/>
                  <a:pt x="1622" y="881"/>
                </a:cubicBezTo>
                <a:cubicBezTo>
                  <a:pt x="1598" y="881"/>
                  <a:pt x="1533" y="882"/>
                  <a:pt x="1428" y="884"/>
                </a:cubicBezTo>
                <a:cubicBezTo>
                  <a:pt x="1411" y="884"/>
                  <a:pt x="1411" y="884"/>
                  <a:pt x="1411" y="884"/>
                </a:cubicBezTo>
                <a:cubicBezTo>
                  <a:pt x="1323" y="883"/>
                  <a:pt x="1261" y="881"/>
                  <a:pt x="1254" y="880"/>
                </a:cubicBezTo>
                <a:cubicBezTo>
                  <a:pt x="1246" y="877"/>
                  <a:pt x="1204" y="847"/>
                  <a:pt x="1180" y="824"/>
                </a:cubicBezTo>
                <a:cubicBezTo>
                  <a:pt x="1177" y="822"/>
                  <a:pt x="1173" y="818"/>
                  <a:pt x="1169" y="813"/>
                </a:cubicBezTo>
                <a:cubicBezTo>
                  <a:pt x="1162" y="806"/>
                  <a:pt x="1162" y="806"/>
                  <a:pt x="1162" y="806"/>
                </a:cubicBezTo>
                <a:cubicBezTo>
                  <a:pt x="1131" y="775"/>
                  <a:pt x="1105" y="750"/>
                  <a:pt x="1087" y="740"/>
                </a:cubicBezTo>
                <a:cubicBezTo>
                  <a:pt x="1068" y="731"/>
                  <a:pt x="1034" y="714"/>
                  <a:pt x="1000" y="714"/>
                </a:cubicBezTo>
                <a:cubicBezTo>
                  <a:pt x="996" y="714"/>
                  <a:pt x="996" y="714"/>
                  <a:pt x="996" y="714"/>
                </a:cubicBezTo>
                <a:cubicBezTo>
                  <a:pt x="993" y="715"/>
                  <a:pt x="990" y="715"/>
                  <a:pt x="986" y="715"/>
                </a:cubicBezTo>
                <a:cubicBezTo>
                  <a:pt x="975" y="717"/>
                  <a:pt x="975" y="717"/>
                  <a:pt x="975" y="717"/>
                </a:cubicBezTo>
                <a:cubicBezTo>
                  <a:pt x="963" y="719"/>
                  <a:pt x="950" y="721"/>
                  <a:pt x="939" y="722"/>
                </a:cubicBezTo>
                <a:cubicBezTo>
                  <a:pt x="936" y="722"/>
                  <a:pt x="936" y="722"/>
                  <a:pt x="936" y="722"/>
                </a:cubicBezTo>
                <a:cubicBezTo>
                  <a:pt x="930" y="722"/>
                  <a:pt x="928" y="721"/>
                  <a:pt x="928" y="721"/>
                </a:cubicBezTo>
                <a:cubicBezTo>
                  <a:pt x="915" y="715"/>
                  <a:pt x="781" y="623"/>
                  <a:pt x="764" y="606"/>
                </a:cubicBezTo>
                <a:cubicBezTo>
                  <a:pt x="754" y="596"/>
                  <a:pt x="741" y="585"/>
                  <a:pt x="728" y="573"/>
                </a:cubicBezTo>
                <a:cubicBezTo>
                  <a:pt x="726" y="572"/>
                  <a:pt x="726" y="572"/>
                  <a:pt x="726" y="572"/>
                </a:cubicBezTo>
                <a:cubicBezTo>
                  <a:pt x="711" y="559"/>
                  <a:pt x="696" y="546"/>
                  <a:pt x="683" y="534"/>
                </a:cubicBezTo>
                <a:cubicBezTo>
                  <a:pt x="665" y="515"/>
                  <a:pt x="647" y="484"/>
                  <a:pt x="635" y="449"/>
                </a:cubicBezTo>
                <a:cubicBezTo>
                  <a:pt x="623" y="414"/>
                  <a:pt x="590" y="358"/>
                  <a:pt x="537" y="316"/>
                </a:cubicBezTo>
                <a:cubicBezTo>
                  <a:pt x="488" y="278"/>
                  <a:pt x="488" y="278"/>
                  <a:pt x="488" y="278"/>
                </a:cubicBezTo>
                <a:cubicBezTo>
                  <a:pt x="478" y="270"/>
                  <a:pt x="468" y="262"/>
                  <a:pt x="459" y="255"/>
                </a:cubicBezTo>
                <a:cubicBezTo>
                  <a:pt x="411" y="216"/>
                  <a:pt x="383" y="142"/>
                  <a:pt x="376" y="124"/>
                </a:cubicBezTo>
                <a:cubicBezTo>
                  <a:pt x="376" y="117"/>
                  <a:pt x="376" y="117"/>
                  <a:pt x="376" y="117"/>
                </a:cubicBezTo>
                <a:cubicBezTo>
                  <a:pt x="374" y="97"/>
                  <a:pt x="372" y="67"/>
                  <a:pt x="348" y="48"/>
                </a:cubicBezTo>
                <a:cubicBezTo>
                  <a:pt x="332" y="35"/>
                  <a:pt x="312" y="30"/>
                  <a:pt x="285" y="35"/>
                </a:cubicBezTo>
                <a:cubicBezTo>
                  <a:pt x="280" y="36"/>
                  <a:pt x="280" y="36"/>
                  <a:pt x="280" y="36"/>
                </a:cubicBezTo>
                <a:cubicBezTo>
                  <a:pt x="275" y="38"/>
                  <a:pt x="275" y="38"/>
                  <a:pt x="275" y="38"/>
                </a:cubicBezTo>
                <a:cubicBezTo>
                  <a:pt x="271" y="39"/>
                  <a:pt x="268" y="40"/>
                  <a:pt x="263" y="42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0" y="45"/>
                  <a:pt x="247" y="46"/>
                  <a:pt x="243" y="47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165" y="61"/>
                  <a:pt x="72" y="24"/>
                  <a:pt x="72" y="24"/>
                </a:cubicBezTo>
                <a:cubicBezTo>
                  <a:pt x="72" y="24"/>
                  <a:pt x="24" y="0"/>
                  <a:pt x="6" y="40"/>
                </a:cubicBezTo>
                <a:cubicBezTo>
                  <a:pt x="0" y="56"/>
                  <a:pt x="5" y="75"/>
                  <a:pt x="19" y="89"/>
                </a:cubicBezTo>
                <a:cubicBezTo>
                  <a:pt x="39" y="110"/>
                  <a:pt x="149" y="171"/>
                  <a:pt x="187" y="183"/>
                </a:cubicBezTo>
                <a:cubicBezTo>
                  <a:pt x="193" y="186"/>
                  <a:pt x="193" y="186"/>
                  <a:pt x="193" y="186"/>
                </a:cubicBezTo>
                <a:cubicBezTo>
                  <a:pt x="199" y="190"/>
                  <a:pt x="199" y="190"/>
                  <a:pt x="199" y="190"/>
                </a:cubicBezTo>
                <a:cubicBezTo>
                  <a:pt x="200" y="190"/>
                  <a:pt x="277" y="234"/>
                  <a:pt x="344" y="338"/>
                </a:cubicBezTo>
                <a:cubicBezTo>
                  <a:pt x="349" y="345"/>
                  <a:pt x="349" y="345"/>
                  <a:pt x="349" y="345"/>
                </a:cubicBezTo>
                <a:cubicBezTo>
                  <a:pt x="350" y="347"/>
                  <a:pt x="350" y="347"/>
                  <a:pt x="350" y="347"/>
                </a:cubicBezTo>
                <a:cubicBezTo>
                  <a:pt x="377" y="395"/>
                  <a:pt x="412" y="455"/>
                  <a:pt x="427" y="478"/>
                </a:cubicBezTo>
                <a:cubicBezTo>
                  <a:pt x="437" y="493"/>
                  <a:pt x="448" y="514"/>
                  <a:pt x="455" y="529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3" y="552"/>
                  <a:pt x="474" y="589"/>
                  <a:pt x="482" y="607"/>
                </a:cubicBezTo>
                <a:cubicBezTo>
                  <a:pt x="484" y="610"/>
                  <a:pt x="484" y="610"/>
                  <a:pt x="484" y="610"/>
                </a:cubicBezTo>
                <a:cubicBezTo>
                  <a:pt x="501" y="650"/>
                  <a:pt x="538" y="694"/>
                  <a:pt x="593" y="739"/>
                </a:cubicBezTo>
                <a:cubicBezTo>
                  <a:pt x="685" y="815"/>
                  <a:pt x="739" y="880"/>
                  <a:pt x="764" y="911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72" y="922"/>
                  <a:pt x="777" y="927"/>
                  <a:pt x="780" y="931"/>
                </a:cubicBezTo>
                <a:cubicBezTo>
                  <a:pt x="797" y="948"/>
                  <a:pt x="896" y="1028"/>
                  <a:pt x="943" y="1051"/>
                </a:cubicBezTo>
                <a:cubicBezTo>
                  <a:pt x="959" y="1059"/>
                  <a:pt x="959" y="1059"/>
                  <a:pt x="959" y="1059"/>
                </a:cubicBezTo>
                <a:cubicBezTo>
                  <a:pt x="1022" y="1091"/>
                  <a:pt x="1191" y="1177"/>
                  <a:pt x="1331" y="1198"/>
                </a:cubicBezTo>
                <a:cubicBezTo>
                  <a:pt x="1362" y="1202"/>
                  <a:pt x="1394" y="1204"/>
                  <a:pt x="1426" y="1203"/>
                </a:cubicBezTo>
                <a:cubicBezTo>
                  <a:pt x="1498" y="1200"/>
                  <a:pt x="1554" y="1183"/>
                  <a:pt x="1586" y="1170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20" y="1155"/>
                  <a:pt x="1636" y="1155"/>
                </a:cubicBezTo>
                <a:cubicBezTo>
                  <a:pt x="1636" y="1155"/>
                  <a:pt x="1636" y="1155"/>
                  <a:pt x="1636" y="1155"/>
                </a:cubicBezTo>
                <a:cubicBezTo>
                  <a:pt x="1645" y="1155"/>
                  <a:pt x="1652" y="1157"/>
                  <a:pt x="1656" y="1159"/>
                </a:cubicBezTo>
                <a:cubicBezTo>
                  <a:pt x="1660" y="1161"/>
                  <a:pt x="1660" y="1161"/>
                  <a:pt x="1660" y="1161"/>
                </a:cubicBezTo>
                <a:cubicBezTo>
                  <a:pt x="1667" y="1166"/>
                  <a:pt x="1667" y="1166"/>
                  <a:pt x="1667" y="1166"/>
                </a:cubicBezTo>
                <a:cubicBezTo>
                  <a:pt x="1702" y="1195"/>
                  <a:pt x="1871" y="1274"/>
                  <a:pt x="1950" y="1302"/>
                </a:cubicBezTo>
                <a:cubicBezTo>
                  <a:pt x="2018" y="1325"/>
                  <a:pt x="2159" y="1339"/>
                  <a:pt x="2201" y="1343"/>
                </a:cubicBezTo>
                <a:cubicBezTo>
                  <a:pt x="2202" y="1343"/>
                  <a:pt x="2268" y="1346"/>
                  <a:pt x="2316" y="1356"/>
                </a:cubicBezTo>
                <a:cubicBezTo>
                  <a:pt x="2321" y="1357"/>
                  <a:pt x="2344" y="1363"/>
                  <a:pt x="2369" y="1368"/>
                </a:cubicBezTo>
                <a:cubicBezTo>
                  <a:pt x="2369" y="1368"/>
                  <a:pt x="2432" y="1377"/>
                  <a:pt x="2479" y="1365"/>
                </a:cubicBezTo>
                <a:cubicBezTo>
                  <a:pt x="2492" y="1362"/>
                  <a:pt x="2503" y="1357"/>
                  <a:pt x="2512" y="1349"/>
                </a:cubicBezTo>
                <a:cubicBezTo>
                  <a:pt x="2551" y="1315"/>
                  <a:pt x="2585" y="1275"/>
                  <a:pt x="2613" y="1274"/>
                </a:cubicBezTo>
                <a:cubicBezTo>
                  <a:pt x="2613" y="1274"/>
                  <a:pt x="2619" y="1251"/>
                  <a:pt x="2544" y="1246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0" name="Text Placeholder 9"/>
          <p:cNvSpPr>
            <a:spLocks noGrp="1" noSelect="1"/>
          </p:cNvSpPr>
          <p:nvPr userDrawn="1">
            <p:ph type="body" sz="quarter" idx="10" hasCustomPrompt="1"/>
          </p:nvPr>
        </p:nvSpPr>
        <p:spPr bwMode="gray">
          <a:xfrm>
            <a:off x="4698000" y="5446800"/>
            <a:ext cx="4122000" cy="86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[datum</a:t>
            </a:r>
            <a:br>
              <a:rPr lang="nl-NL" noProof="1"/>
            </a:br>
            <a:r>
              <a:rPr lang="nl-NL" noProof="1"/>
              <a:t>naam</a:t>
            </a:r>
            <a:br>
              <a:rPr lang="nl-NL" noProof="1"/>
            </a:br>
            <a:r>
              <a:rPr lang="nl-NL" noProof="1"/>
              <a:t>overig]</a:t>
            </a:r>
          </a:p>
        </p:txBody>
      </p:sp>
      <p:sp>
        <p:nvSpPr>
          <p:cNvPr id="24" name="Tekstvak 13"/>
          <p:cNvSpPr txBox="1">
            <a:spLocks noSelect="1"/>
          </p:cNvSpPr>
          <p:nvPr userDrawn="1"/>
        </p:nvSpPr>
        <p:spPr bwMode="gray">
          <a:xfrm>
            <a:off x="7704840" y="6525344"/>
            <a:ext cx="111600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400" dirty="0">
                <a:solidFill>
                  <a:schemeClr val="bg1"/>
                </a:solidFill>
              </a:rPr>
              <a:t>www.vilans.nl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 noSelect="1"/>
          </p:cNvSpPr>
          <p:nvPr userDrawn="1">
            <p:ph type="subTitle" idx="1" hasCustomPrompt="1"/>
          </p:nvPr>
        </p:nvSpPr>
        <p:spPr bwMode="gray">
          <a:xfrm>
            <a:off x="2376000" y="3375732"/>
            <a:ext cx="5310000" cy="936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[Ondertitel]</a:t>
            </a:r>
          </a:p>
        </p:txBody>
      </p:sp>
      <p:sp>
        <p:nvSpPr>
          <p:cNvPr id="17" name="***Tijdelijke aanduiding voor titel"/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2376488" y="1868400"/>
            <a:ext cx="5310187" cy="14688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nl-NL" dirty="0"/>
              <a:t>[Titel]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nl-NL" noProof="1"/>
              <a:t>Tekststijl van het model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tle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4612" y="-1"/>
            <a:ext cx="1928814" cy="2614614"/>
          </a:xfrm>
          <a:prstGeom prst="rect">
            <a:avLst/>
          </a:prstGeom>
        </p:spPr>
      </p:pic>
      <p:grpSp>
        <p:nvGrpSpPr>
          <p:cNvPr id="10" name="Groep 4 (JU-Free)"/>
          <p:cNvGrpSpPr>
            <a:grpSpLocks noChangeAspect="1"/>
          </p:cNvGrpSpPr>
          <p:nvPr userDrawn="1"/>
        </p:nvGrpSpPr>
        <p:grpSpPr bwMode="gray">
          <a:xfrm>
            <a:off x="-4611" y="2165350"/>
            <a:ext cx="2379663" cy="4692650"/>
            <a:chOff x="0" y="1364"/>
            <a:chExt cx="1499" cy="2956"/>
          </a:xfrm>
        </p:grpSpPr>
        <p:sp>
          <p:nvSpPr>
            <p:cNvPr id="11" name="Rechthoek 5 (JU-Free)"/>
            <p:cNvSpPr>
              <a:spLocks noChangeArrowheads="1"/>
            </p:cNvSpPr>
            <p:nvPr/>
          </p:nvSpPr>
          <p:spPr bwMode="gray">
            <a:xfrm>
              <a:off x="0" y="1648"/>
              <a:ext cx="1215" cy="2672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Oval 6 (JU-Free)"/>
            <p:cNvSpPr>
              <a:spLocks noChangeArrowheads="1"/>
            </p:cNvSpPr>
            <p:nvPr/>
          </p:nvSpPr>
          <p:spPr bwMode="gray">
            <a:xfrm>
              <a:off x="932" y="1364"/>
              <a:ext cx="567" cy="5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Vrije vorm 7 (JU-Free)"/>
            <p:cNvSpPr>
              <a:spLocks/>
            </p:cNvSpPr>
            <p:nvPr/>
          </p:nvSpPr>
          <p:spPr bwMode="gray">
            <a:xfrm>
              <a:off x="1050" y="1499"/>
              <a:ext cx="335" cy="298"/>
            </a:xfrm>
            <a:custGeom>
              <a:avLst/>
              <a:gdLst>
                <a:gd name="T0" fmla="*/ 2379 w 2379"/>
                <a:gd name="T1" fmla="*/ 1055 h 2117"/>
                <a:gd name="T2" fmla="*/ 1537 w 2379"/>
                <a:gd name="T3" fmla="*/ 1988 h 2117"/>
                <a:gd name="T4" fmla="*/ 1134 w 2379"/>
                <a:gd name="T5" fmla="*/ 2015 h 2117"/>
                <a:gd name="T6" fmla="*/ 1108 w 2379"/>
                <a:gd name="T7" fmla="*/ 1601 h 2117"/>
                <a:gd name="T8" fmla="*/ 1464 w 2379"/>
                <a:gd name="T9" fmla="*/ 1320 h 2117"/>
                <a:gd name="T10" fmla="*/ 1316 w 2379"/>
                <a:gd name="T11" fmla="*/ 1347 h 2117"/>
                <a:gd name="T12" fmla="*/ 288 w 2379"/>
                <a:gd name="T13" fmla="*/ 1347 h 2117"/>
                <a:gd name="T14" fmla="*/ 4 w 2379"/>
                <a:gd name="T15" fmla="*/ 1062 h 2117"/>
                <a:gd name="T16" fmla="*/ 288 w 2379"/>
                <a:gd name="T17" fmla="*/ 778 h 2117"/>
                <a:gd name="T18" fmla="*/ 1316 w 2379"/>
                <a:gd name="T19" fmla="*/ 778 h 2117"/>
                <a:gd name="T20" fmla="*/ 1464 w 2379"/>
                <a:gd name="T21" fmla="*/ 801 h 2117"/>
                <a:gd name="T22" fmla="*/ 1108 w 2379"/>
                <a:gd name="T23" fmla="*/ 512 h 2117"/>
                <a:gd name="T24" fmla="*/ 1134 w 2379"/>
                <a:gd name="T25" fmla="*/ 99 h 2117"/>
                <a:gd name="T26" fmla="*/ 1533 w 2379"/>
                <a:gd name="T27" fmla="*/ 121 h 2117"/>
                <a:gd name="T28" fmla="*/ 2379 w 2379"/>
                <a:gd name="T29" fmla="*/ 1055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9" h="2117">
                  <a:moveTo>
                    <a:pt x="2379" y="1055"/>
                  </a:moveTo>
                  <a:cubicBezTo>
                    <a:pt x="1537" y="1988"/>
                    <a:pt x="1537" y="1988"/>
                    <a:pt x="1537" y="1988"/>
                  </a:cubicBezTo>
                  <a:cubicBezTo>
                    <a:pt x="1426" y="2106"/>
                    <a:pt x="1252" y="2117"/>
                    <a:pt x="1134" y="2015"/>
                  </a:cubicBezTo>
                  <a:cubicBezTo>
                    <a:pt x="1017" y="1905"/>
                    <a:pt x="1005" y="1726"/>
                    <a:pt x="1108" y="1601"/>
                  </a:cubicBezTo>
                  <a:cubicBezTo>
                    <a:pt x="1464" y="1320"/>
                    <a:pt x="1464" y="1320"/>
                    <a:pt x="1464" y="1320"/>
                  </a:cubicBezTo>
                  <a:cubicBezTo>
                    <a:pt x="1316" y="1347"/>
                    <a:pt x="1316" y="1347"/>
                    <a:pt x="1316" y="1347"/>
                  </a:cubicBezTo>
                  <a:cubicBezTo>
                    <a:pt x="288" y="1347"/>
                    <a:pt x="288" y="1347"/>
                    <a:pt x="288" y="1347"/>
                  </a:cubicBezTo>
                  <a:cubicBezTo>
                    <a:pt x="129" y="1347"/>
                    <a:pt x="0" y="1221"/>
                    <a:pt x="4" y="1062"/>
                  </a:cubicBezTo>
                  <a:cubicBezTo>
                    <a:pt x="4" y="907"/>
                    <a:pt x="133" y="778"/>
                    <a:pt x="288" y="778"/>
                  </a:cubicBezTo>
                  <a:cubicBezTo>
                    <a:pt x="1316" y="778"/>
                    <a:pt x="1316" y="778"/>
                    <a:pt x="1316" y="778"/>
                  </a:cubicBezTo>
                  <a:cubicBezTo>
                    <a:pt x="1464" y="801"/>
                    <a:pt x="1464" y="801"/>
                    <a:pt x="1464" y="801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002" y="387"/>
                    <a:pt x="1017" y="205"/>
                    <a:pt x="1134" y="99"/>
                  </a:cubicBezTo>
                  <a:cubicBezTo>
                    <a:pt x="1248" y="0"/>
                    <a:pt x="1426" y="4"/>
                    <a:pt x="1533" y="121"/>
                  </a:cubicBezTo>
                  <a:lnTo>
                    <a:pt x="2379" y="1055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2538564" y="2423434"/>
            <a:ext cx="6264000" cy="73553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98920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22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Select="1"/>
          </p:cNvSpPr>
          <p:nvPr userDrawn="1"/>
        </p:nvSpPr>
        <p:spPr>
          <a:xfrm>
            <a:off x="0" y="4719260"/>
            <a:ext cx="9144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11" name="Afbeelding 10"/>
          <p:cNvPicPr>
            <a:picLocks noSelect="1"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962" y="-7586"/>
            <a:ext cx="600412" cy="4734432"/>
          </a:xfrm>
          <a:prstGeom prst="rect">
            <a:avLst/>
          </a:prstGeom>
        </p:spPr>
      </p:pic>
      <p:sp>
        <p:nvSpPr>
          <p:cNvPr id="4" name="Rechthoek 3"/>
          <p:cNvSpPr>
            <a:spLocks noSelect="1"/>
          </p:cNvSpPr>
          <p:nvPr userDrawn="1"/>
        </p:nvSpPr>
        <p:spPr>
          <a:xfrm>
            <a:off x="597600" y="0"/>
            <a:ext cx="85464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0" y="6589066"/>
            <a:ext cx="5976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1152000" y="6589066"/>
            <a:ext cx="495066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l-NL" noProof="1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152000" y="1635712"/>
            <a:ext cx="7272000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JU-LEVEL4=Kopje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JU-LEVEL9=kleine tekst</a:t>
            </a:r>
          </a:p>
        </p:txBody>
      </p: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151544" y="487074"/>
            <a:ext cx="7128000" cy="61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een titel toe te voegen</a:t>
            </a:r>
          </a:p>
        </p:txBody>
      </p:sp>
      <p:grpSp>
        <p:nvGrpSpPr>
          <p:cNvPr id="13" name="Groep 111 (JU-Free)"/>
          <p:cNvGrpSpPr>
            <a:grpSpLocks/>
          </p:cNvGrpSpPr>
          <p:nvPr userDrawn="1"/>
        </p:nvGrpSpPr>
        <p:grpSpPr>
          <a:xfrm>
            <a:off x="8100000" y="6360012"/>
            <a:ext cx="660245" cy="363600"/>
            <a:chOff x="8100000" y="6001200"/>
            <a:chExt cx="660245" cy="363600"/>
          </a:xfrm>
        </p:grpSpPr>
        <p:sp>
          <p:nvSpPr>
            <p:cNvPr id="14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7" r:id="rId3"/>
    <p:sldLayoutId id="2147483718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Trebuchet MS" panose="020B0603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2100"/>
        </a:spcBef>
        <a:buFont typeface="Arial" pitchFamily="34" charset="0"/>
        <a:buNone/>
        <a:defRPr sz="2200" b="1" kern="1200">
          <a:solidFill>
            <a:schemeClr val="accent6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 noRot="1" noMove="1" noResize="1" noEditPoint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Annemarie Koopman                      </a:t>
            </a:r>
          </a:p>
          <a:p>
            <a:r>
              <a:rPr lang="en-US" sz="1600" dirty="0"/>
              <a:t>senior consultant </a:t>
            </a:r>
            <a:r>
              <a:rPr lang="en-US" sz="1600" dirty="0" err="1"/>
              <a:t>Vilans</a:t>
            </a:r>
            <a:endParaRPr lang="nl-NL" dirty="0"/>
          </a:p>
        </p:txBody>
      </p:sp>
      <p:sp>
        <p:nvSpPr>
          <p:cNvPr id="2" name="Ondertitel 1"/>
          <p:cNvSpPr>
            <a:spLocks noGrp="1" noRot="1" noMove="1" noResize="1" noEditPoints="1" noChangeShapeType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sz="1600" dirty="0"/>
          </a:p>
          <a:p>
            <a:r>
              <a:rPr lang="nl-NL" sz="1600" dirty="0"/>
              <a:t>A new Dutch development </a:t>
            </a:r>
            <a:r>
              <a:rPr lang="nl-NL" sz="1600" dirty="0" err="1"/>
              <a:t>from</a:t>
            </a:r>
            <a:r>
              <a:rPr lang="nl-NL" sz="1600" dirty="0"/>
              <a:t> </a:t>
            </a:r>
          </a:p>
          <a:p>
            <a:r>
              <a:rPr lang="nl-NL" sz="1600" dirty="0"/>
              <a:t>service users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supervisory</a:t>
            </a:r>
            <a:r>
              <a:rPr lang="nl-NL" sz="1600" dirty="0"/>
              <a:t> </a:t>
            </a:r>
            <a:r>
              <a:rPr lang="nl-NL" sz="1600" dirty="0" err="1"/>
              <a:t>perspective</a:t>
            </a:r>
            <a:endParaRPr lang="nl-NL" sz="1600" dirty="0"/>
          </a:p>
        </p:txBody>
      </p:sp>
      <p:sp>
        <p:nvSpPr>
          <p:cNvPr id="4" name="Tijdelijke aanduiding voor tekst 3"/>
          <p:cNvSpPr>
            <a:spLocks noGrp="1" noRot="1" noMove="1" noResize="1" noEditPoints="1" noChangeShapeType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Quality framework for homecare in the Netherlands</a:t>
            </a:r>
            <a:endParaRPr lang="nl-NL" dirty="0"/>
          </a:p>
        </p:txBody>
      </p:sp>
      <p:grpSp>
        <p:nvGrpSpPr>
          <p:cNvPr id="5" name="Groep 4 (JU-Free)"/>
          <p:cNvGrpSpPr>
            <a:grpSpLocks/>
          </p:cNvGrpSpPr>
          <p:nvPr/>
        </p:nvGrpSpPr>
        <p:grpSpPr>
          <a:xfrm>
            <a:off x="1625602" y="4343404"/>
            <a:ext cx="636588" cy="636588"/>
            <a:chOff x="1625602" y="4343404"/>
            <a:chExt cx="636588" cy="636588"/>
          </a:xfrm>
        </p:grpSpPr>
        <p:sp>
          <p:nvSpPr>
            <p:cNvPr id="6" name="Oval 5 (JU-Free)"/>
            <p:cNvSpPr>
              <a:spLocks noChangeArrowheads="1"/>
            </p:cNvSpPr>
            <p:nvPr userDrawn="1"/>
          </p:nvSpPr>
          <p:spPr bwMode="gray">
            <a:xfrm>
              <a:off x="1625602" y="4343404"/>
              <a:ext cx="636588" cy="6365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" name="Vrije vorm 6 (JU-Free)"/>
            <p:cNvSpPr>
              <a:spLocks/>
            </p:cNvSpPr>
            <p:nvPr userDrawn="1"/>
          </p:nvSpPr>
          <p:spPr bwMode="gray">
            <a:xfrm>
              <a:off x="1720852" y="4448179"/>
              <a:ext cx="444500" cy="388938"/>
            </a:xfrm>
            <a:custGeom>
              <a:avLst/>
              <a:gdLst>
                <a:gd name="T0" fmla="*/ 1258 w 4168"/>
                <a:gd name="T1" fmla="*/ 1663 h 3653"/>
                <a:gd name="T2" fmla="*/ 1500 w 4168"/>
                <a:gd name="T3" fmla="*/ 1181 h 3653"/>
                <a:gd name="T4" fmla="*/ 1541 w 4168"/>
                <a:gd name="T5" fmla="*/ 978 h 3653"/>
                <a:gd name="T6" fmla="*/ 1571 w 4168"/>
                <a:gd name="T7" fmla="*/ 878 h 3653"/>
                <a:gd name="T8" fmla="*/ 1712 w 4168"/>
                <a:gd name="T9" fmla="*/ 160 h 3653"/>
                <a:gd name="T10" fmla="*/ 2537 w 4168"/>
                <a:gd name="T11" fmla="*/ 484 h 3653"/>
                <a:gd name="T12" fmla="*/ 2530 w 4168"/>
                <a:gd name="T13" fmla="*/ 856 h 3653"/>
                <a:gd name="T14" fmla="*/ 2403 w 4168"/>
                <a:gd name="T15" fmla="*/ 1031 h 3653"/>
                <a:gd name="T16" fmla="*/ 2654 w 4168"/>
                <a:gd name="T17" fmla="*/ 1181 h 3653"/>
                <a:gd name="T18" fmla="*/ 2897 w 4168"/>
                <a:gd name="T19" fmla="*/ 1663 h 3653"/>
                <a:gd name="T20" fmla="*/ 3990 w 4168"/>
                <a:gd name="T21" fmla="*/ 3175 h 3653"/>
                <a:gd name="T22" fmla="*/ 3575 w 4168"/>
                <a:gd name="T23" fmla="*/ 2919 h 3653"/>
                <a:gd name="T24" fmla="*/ 3676 w 4168"/>
                <a:gd name="T25" fmla="*/ 2700 h 3653"/>
                <a:gd name="T26" fmla="*/ 3741 w 4168"/>
                <a:gd name="T27" fmla="*/ 2439 h 3653"/>
                <a:gd name="T28" fmla="*/ 3693 w 4168"/>
                <a:gd name="T29" fmla="*/ 2177 h 3653"/>
                <a:gd name="T30" fmla="*/ 3003 w 4168"/>
                <a:gd name="T31" fmla="*/ 2425 h 3653"/>
                <a:gd name="T32" fmla="*/ 3024 w 4168"/>
                <a:gd name="T33" fmla="*/ 2685 h 3653"/>
                <a:gd name="T34" fmla="*/ 3100 w 4168"/>
                <a:gd name="T35" fmla="*/ 2867 h 3653"/>
                <a:gd name="T36" fmla="*/ 3062 w 4168"/>
                <a:gd name="T37" fmla="*/ 3050 h 3653"/>
                <a:gd name="T38" fmla="*/ 2612 w 4168"/>
                <a:gd name="T39" fmla="*/ 3309 h 3653"/>
                <a:gd name="T40" fmla="*/ 4168 w 4168"/>
                <a:gd name="T41" fmla="*/ 3653 h 3653"/>
                <a:gd name="T42" fmla="*/ 2602 w 4168"/>
                <a:gd name="T43" fmla="*/ 2745 h 3653"/>
                <a:gd name="T44" fmla="*/ 2154 w 4168"/>
                <a:gd name="T45" fmla="*/ 1904 h 3653"/>
                <a:gd name="T46" fmla="*/ 1968 w 4168"/>
                <a:gd name="T47" fmla="*/ 1904 h 3653"/>
                <a:gd name="T48" fmla="*/ 1561 w 4168"/>
                <a:gd name="T49" fmla="*/ 2747 h 3653"/>
                <a:gd name="T50" fmla="*/ 1684 w 4168"/>
                <a:gd name="T51" fmla="*/ 2886 h 3653"/>
                <a:gd name="T52" fmla="*/ 2481 w 4168"/>
                <a:gd name="T53" fmla="*/ 2887 h 3653"/>
                <a:gd name="T54" fmla="*/ 2602 w 4168"/>
                <a:gd name="T55" fmla="*/ 2745 h 3653"/>
                <a:gd name="T56" fmla="*/ 1106 w 4168"/>
                <a:gd name="T57" fmla="*/ 3050 h 3653"/>
                <a:gd name="T58" fmla="*/ 1068 w 4168"/>
                <a:gd name="T59" fmla="*/ 2867 h 3653"/>
                <a:gd name="T60" fmla="*/ 1144 w 4168"/>
                <a:gd name="T61" fmla="*/ 2685 h 3653"/>
                <a:gd name="T62" fmla="*/ 1165 w 4168"/>
                <a:gd name="T63" fmla="*/ 2425 h 3653"/>
                <a:gd name="T64" fmla="*/ 475 w 4168"/>
                <a:gd name="T65" fmla="*/ 2177 h 3653"/>
                <a:gd name="T66" fmla="*/ 427 w 4168"/>
                <a:gd name="T67" fmla="*/ 2439 h 3653"/>
                <a:gd name="T68" fmla="*/ 492 w 4168"/>
                <a:gd name="T69" fmla="*/ 2700 h 3653"/>
                <a:gd name="T70" fmla="*/ 593 w 4168"/>
                <a:gd name="T71" fmla="*/ 2919 h 3653"/>
                <a:gd name="T72" fmla="*/ 178 w 4168"/>
                <a:gd name="T73" fmla="*/ 3175 h 3653"/>
                <a:gd name="T74" fmla="*/ 0 w 4168"/>
                <a:gd name="T75" fmla="*/ 3653 h 3653"/>
                <a:gd name="T76" fmla="*/ 1556 w 4168"/>
                <a:gd name="T77" fmla="*/ 3309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68" h="3653">
                  <a:moveTo>
                    <a:pt x="2897" y="1663"/>
                  </a:moveTo>
                  <a:cubicBezTo>
                    <a:pt x="1258" y="1663"/>
                    <a:pt x="1258" y="1663"/>
                    <a:pt x="1258" y="1663"/>
                  </a:cubicBezTo>
                  <a:cubicBezTo>
                    <a:pt x="1260" y="1609"/>
                    <a:pt x="1301" y="1469"/>
                    <a:pt x="1356" y="1324"/>
                  </a:cubicBezTo>
                  <a:cubicBezTo>
                    <a:pt x="1386" y="1250"/>
                    <a:pt x="1435" y="1203"/>
                    <a:pt x="1500" y="1181"/>
                  </a:cubicBezTo>
                  <a:cubicBezTo>
                    <a:pt x="1601" y="1146"/>
                    <a:pt x="1865" y="1180"/>
                    <a:pt x="1895" y="1001"/>
                  </a:cubicBezTo>
                  <a:cubicBezTo>
                    <a:pt x="1783" y="1018"/>
                    <a:pt x="1651" y="1039"/>
                    <a:pt x="1541" y="978"/>
                  </a:cubicBezTo>
                  <a:cubicBezTo>
                    <a:pt x="1541" y="978"/>
                    <a:pt x="1611" y="951"/>
                    <a:pt x="1625" y="891"/>
                  </a:cubicBezTo>
                  <a:cubicBezTo>
                    <a:pt x="1604" y="891"/>
                    <a:pt x="1586" y="892"/>
                    <a:pt x="1571" y="878"/>
                  </a:cubicBezTo>
                  <a:cubicBezTo>
                    <a:pt x="1697" y="820"/>
                    <a:pt x="1640" y="645"/>
                    <a:pt x="1624" y="499"/>
                  </a:cubicBezTo>
                  <a:cubicBezTo>
                    <a:pt x="1608" y="359"/>
                    <a:pt x="1644" y="250"/>
                    <a:pt x="1712" y="160"/>
                  </a:cubicBezTo>
                  <a:cubicBezTo>
                    <a:pt x="1780" y="70"/>
                    <a:pt x="1968" y="0"/>
                    <a:pt x="2129" y="53"/>
                  </a:cubicBezTo>
                  <a:cubicBezTo>
                    <a:pt x="2386" y="7"/>
                    <a:pt x="2567" y="246"/>
                    <a:pt x="2537" y="484"/>
                  </a:cubicBezTo>
                  <a:cubicBezTo>
                    <a:pt x="2519" y="628"/>
                    <a:pt x="2469" y="729"/>
                    <a:pt x="2638" y="830"/>
                  </a:cubicBezTo>
                  <a:cubicBezTo>
                    <a:pt x="2607" y="859"/>
                    <a:pt x="2576" y="871"/>
                    <a:pt x="2530" y="856"/>
                  </a:cubicBezTo>
                  <a:cubicBezTo>
                    <a:pt x="2549" y="920"/>
                    <a:pt x="2584" y="962"/>
                    <a:pt x="2648" y="969"/>
                  </a:cubicBezTo>
                  <a:cubicBezTo>
                    <a:pt x="2574" y="1029"/>
                    <a:pt x="2495" y="1052"/>
                    <a:pt x="2403" y="1031"/>
                  </a:cubicBezTo>
                  <a:cubicBezTo>
                    <a:pt x="2338" y="1016"/>
                    <a:pt x="2322" y="1007"/>
                    <a:pt x="2259" y="1000"/>
                  </a:cubicBezTo>
                  <a:cubicBezTo>
                    <a:pt x="2298" y="1182"/>
                    <a:pt x="2554" y="1146"/>
                    <a:pt x="2654" y="1181"/>
                  </a:cubicBezTo>
                  <a:cubicBezTo>
                    <a:pt x="2720" y="1203"/>
                    <a:pt x="2769" y="1250"/>
                    <a:pt x="2799" y="1324"/>
                  </a:cubicBezTo>
                  <a:cubicBezTo>
                    <a:pt x="2854" y="1469"/>
                    <a:pt x="2895" y="1609"/>
                    <a:pt x="2897" y="1663"/>
                  </a:cubicBezTo>
                  <a:close/>
                  <a:moveTo>
                    <a:pt x="4114" y="3309"/>
                  </a:moveTo>
                  <a:cubicBezTo>
                    <a:pt x="4099" y="3249"/>
                    <a:pt x="4049" y="3193"/>
                    <a:pt x="3990" y="3175"/>
                  </a:cubicBezTo>
                  <a:cubicBezTo>
                    <a:pt x="3663" y="3050"/>
                    <a:pt x="3663" y="3050"/>
                    <a:pt x="3663" y="3050"/>
                  </a:cubicBezTo>
                  <a:cubicBezTo>
                    <a:pt x="3627" y="3039"/>
                    <a:pt x="3580" y="2963"/>
                    <a:pt x="3575" y="2919"/>
                  </a:cubicBezTo>
                  <a:cubicBezTo>
                    <a:pt x="3601" y="2901"/>
                    <a:pt x="3621" y="2875"/>
                    <a:pt x="3625" y="2867"/>
                  </a:cubicBezTo>
                  <a:cubicBezTo>
                    <a:pt x="3656" y="2815"/>
                    <a:pt x="3661" y="2755"/>
                    <a:pt x="3676" y="2700"/>
                  </a:cubicBezTo>
                  <a:cubicBezTo>
                    <a:pt x="3701" y="2685"/>
                    <a:pt x="3701" y="2685"/>
                    <a:pt x="3701" y="2685"/>
                  </a:cubicBezTo>
                  <a:cubicBezTo>
                    <a:pt x="3734" y="2594"/>
                    <a:pt x="3745" y="2513"/>
                    <a:pt x="3741" y="2439"/>
                  </a:cubicBezTo>
                  <a:cubicBezTo>
                    <a:pt x="3722" y="2425"/>
                    <a:pt x="3722" y="2425"/>
                    <a:pt x="3722" y="2425"/>
                  </a:cubicBezTo>
                  <a:cubicBezTo>
                    <a:pt x="3727" y="2357"/>
                    <a:pt x="3725" y="2236"/>
                    <a:pt x="3693" y="2177"/>
                  </a:cubicBezTo>
                  <a:cubicBezTo>
                    <a:pt x="3568" y="1948"/>
                    <a:pt x="3157" y="1948"/>
                    <a:pt x="3033" y="2177"/>
                  </a:cubicBezTo>
                  <a:cubicBezTo>
                    <a:pt x="3000" y="2236"/>
                    <a:pt x="2998" y="2357"/>
                    <a:pt x="3003" y="2425"/>
                  </a:cubicBezTo>
                  <a:cubicBezTo>
                    <a:pt x="2984" y="2439"/>
                    <a:pt x="2984" y="2439"/>
                    <a:pt x="2984" y="2439"/>
                  </a:cubicBezTo>
                  <a:cubicBezTo>
                    <a:pt x="2980" y="2513"/>
                    <a:pt x="2991" y="2594"/>
                    <a:pt x="3024" y="2685"/>
                  </a:cubicBezTo>
                  <a:cubicBezTo>
                    <a:pt x="3050" y="2700"/>
                    <a:pt x="3050" y="2700"/>
                    <a:pt x="3050" y="2700"/>
                  </a:cubicBezTo>
                  <a:cubicBezTo>
                    <a:pt x="3064" y="2755"/>
                    <a:pt x="3070" y="2815"/>
                    <a:pt x="3100" y="2867"/>
                  </a:cubicBezTo>
                  <a:cubicBezTo>
                    <a:pt x="3104" y="2875"/>
                    <a:pt x="3124" y="2901"/>
                    <a:pt x="3151" y="2919"/>
                  </a:cubicBezTo>
                  <a:cubicBezTo>
                    <a:pt x="3146" y="2963"/>
                    <a:pt x="3098" y="3039"/>
                    <a:pt x="3062" y="3050"/>
                  </a:cubicBezTo>
                  <a:cubicBezTo>
                    <a:pt x="2735" y="3175"/>
                    <a:pt x="2735" y="3175"/>
                    <a:pt x="2735" y="3175"/>
                  </a:cubicBezTo>
                  <a:cubicBezTo>
                    <a:pt x="2676" y="3193"/>
                    <a:pt x="2626" y="3249"/>
                    <a:pt x="2612" y="3309"/>
                  </a:cubicBezTo>
                  <a:cubicBezTo>
                    <a:pt x="2557" y="3653"/>
                    <a:pt x="2557" y="3653"/>
                    <a:pt x="2557" y="3653"/>
                  </a:cubicBezTo>
                  <a:cubicBezTo>
                    <a:pt x="4168" y="3653"/>
                    <a:pt x="4168" y="3653"/>
                    <a:pt x="4168" y="3653"/>
                  </a:cubicBezTo>
                  <a:lnTo>
                    <a:pt x="4114" y="3309"/>
                  </a:lnTo>
                  <a:close/>
                  <a:moveTo>
                    <a:pt x="2602" y="2745"/>
                  </a:moveTo>
                  <a:cubicBezTo>
                    <a:pt x="2154" y="2363"/>
                    <a:pt x="2154" y="2363"/>
                    <a:pt x="2154" y="2363"/>
                  </a:cubicBezTo>
                  <a:cubicBezTo>
                    <a:pt x="2154" y="1904"/>
                    <a:pt x="2154" y="1904"/>
                    <a:pt x="2154" y="1904"/>
                  </a:cubicBezTo>
                  <a:cubicBezTo>
                    <a:pt x="2154" y="1853"/>
                    <a:pt x="2112" y="1811"/>
                    <a:pt x="2061" y="1811"/>
                  </a:cubicBezTo>
                  <a:cubicBezTo>
                    <a:pt x="2009" y="1811"/>
                    <a:pt x="1968" y="1853"/>
                    <a:pt x="1968" y="1904"/>
                  </a:cubicBezTo>
                  <a:cubicBezTo>
                    <a:pt x="1968" y="2386"/>
                    <a:pt x="1968" y="2386"/>
                    <a:pt x="1968" y="2386"/>
                  </a:cubicBezTo>
                  <a:cubicBezTo>
                    <a:pt x="1561" y="2747"/>
                    <a:pt x="1561" y="2747"/>
                    <a:pt x="1561" y="2747"/>
                  </a:cubicBezTo>
                  <a:cubicBezTo>
                    <a:pt x="1522" y="2781"/>
                    <a:pt x="1519" y="2840"/>
                    <a:pt x="1553" y="2878"/>
                  </a:cubicBezTo>
                  <a:cubicBezTo>
                    <a:pt x="1587" y="2917"/>
                    <a:pt x="1646" y="2920"/>
                    <a:pt x="1684" y="2886"/>
                  </a:cubicBezTo>
                  <a:cubicBezTo>
                    <a:pt x="2075" y="2540"/>
                    <a:pt x="2075" y="2540"/>
                    <a:pt x="2075" y="2540"/>
                  </a:cubicBezTo>
                  <a:cubicBezTo>
                    <a:pt x="2481" y="2887"/>
                    <a:pt x="2481" y="2887"/>
                    <a:pt x="2481" y="2887"/>
                  </a:cubicBezTo>
                  <a:cubicBezTo>
                    <a:pt x="2521" y="2920"/>
                    <a:pt x="2579" y="2915"/>
                    <a:pt x="2613" y="2876"/>
                  </a:cubicBezTo>
                  <a:cubicBezTo>
                    <a:pt x="2646" y="2837"/>
                    <a:pt x="2641" y="2778"/>
                    <a:pt x="2602" y="2745"/>
                  </a:cubicBezTo>
                  <a:close/>
                  <a:moveTo>
                    <a:pt x="1433" y="3175"/>
                  </a:moveTo>
                  <a:cubicBezTo>
                    <a:pt x="1106" y="3050"/>
                    <a:pt x="1106" y="3050"/>
                    <a:pt x="1106" y="3050"/>
                  </a:cubicBezTo>
                  <a:cubicBezTo>
                    <a:pt x="1070" y="3039"/>
                    <a:pt x="1022" y="2963"/>
                    <a:pt x="1018" y="2919"/>
                  </a:cubicBezTo>
                  <a:cubicBezTo>
                    <a:pt x="1044" y="2901"/>
                    <a:pt x="1064" y="2875"/>
                    <a:pt x="1068" y="2867"/>
                  </a:cubicBezTo>
                  <a:cubicBezTo>
                    <a:pt x="1098" y="2815"/>
                    <a:pt x="1104" y="2755"/>
                    <a:pt x="1119" y="2700"/>
                  </a:cubicBezTo>
                  <a:cubicBezTo>
                    <a:pt x="1144" y="2685"/>
                    <a:pt x="1144" y="2685"/>
                    <a:pt x="1144" y="2685"/>
                  </a:cubicBezTo>
                  <a:cubicBezTo>
                    <a:pt x="1177" y="2594"/>
                    <a:pt x="1188" y="2513"/>
                    <a:pt x="1184" y="2439"/>
                  </a:cubicBezTo>
                  <a:cubicBezTo>
                    <a:pt x="1165" y="2425"/>
                    <a:pt x="1165" y="2425"/>
                    <a:pt x="1165" y="2425"/>
                  </a:cubicBezTo>
                  <a:cubicBezTo>
                    <a:pt x="1170" y="2357"/>
                    <a:pt x="1168" y="2236"/>
                    <a:pt x="1135" y="2177"/>
                  </a:cubicBezTo>
                  <a:cubicBezTo>
                    <a:pt x="1011" y="1948"/>
                    <a:pt x="600" y="1948"/>
                    <a:pt x="475" y="2177"/>
                  </a:cubicBezTo>
                  <a:cubicBezTo>
                    <a:pt x="443" y="2236"/>
                    <a:pt x="441" y="2357"/>
                    <a:pt x="446" y="2425"/>
                  </a:cubicBezTo>
                  <a:cubicBezTo>
                    <a:pt x="427" y="2439"/>
                    <a:pt x="427" y="2439"/>
                    <a:pt x="427" y="2439"/>
                  </a:cubicBezTo>
                  <a:cubicBezTo>
                    <a:pt x="423" y="2513"/>
                    <a:pt x="434" y="2594"/>
                    <a:pt x="467" y="2685"/>
                  </a:cubicBezTo>
                  <a:cubicBezTo>
                    <a:pt x="492" y="2700"/>
                    <a:pt x="492" y="2700"/>
                    <a:pt x="492" y="2700"/>
                  </a:cubicBezTo>
                  <a:cubicBezTo>
                    <a:pt x="507" y="2755"/>
                    <a:pt x="512" y="2815"/>
                    <a:pt x="543" y="2867"/>
                  </a:cubicBezTo>
                  <a:cubicBezTo>
                    <a:pt x="547" y="2875"/>
                    <a:pt x="567" y="2901"/>
                    <a:pt x="593" y="2919"/>
                  </a:cubicBezTo>
                  <a:cubicBezTo>
                    <a:pt x="589" y="2963"/>
                    <a:pt x="541" y="3039"/>
                    <a:pt x="505" y="3050"/>
                  </a:cubicBezTo>
                  <a:cubicBezTo>
                    <a:pt x="178" y="3175"/>
                    <a:pt x="178" y="3175"/>
                    <a:pt x="178" y="3175"/>
                  </a:cubicBezTo>
                  <a:cubicBezTo>
                    <a:pt x="119" y="3193"/>
                    <a:pt x="69" y="3249"/>
                    <a:pt x="54" y="3309"/>
                  </a:cubicBezTo>
                  <a:cubicBezTo>
                    <a:pt x="0" y="3653"/>
                    <a:pt x="0" y="3653"/>
                    <a:pt x="0" y="3653"/>
                  </a:cubicBezTo>
                  <a:cubicBezTo>
                    <a:pt x="1611" y="3653"/>
                    <a:pt x="1611" y="3653"/>
                    <a:pt x="1611" y="3653"/>
                  </a:cubicBezTo>
                  <a:cubicBezTo>
                    <a:pt x="1556" y="3309"/>
                    <a:pt x="1556" y="3309"/>
                    <a:pt x="1556" y="3309"/>
                  </a:cubicBezTo>
                  <a:cubicBezTo>
                    <a:pt x="1542" y="3249"/>
                    <a:pt x="1492" y="3193"/>
                    <a:pt x="1433" y="3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EB27A694-B22B-4B30-A5AC-14048F9BC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03" y="4343404"/>
            <a:ext cx="4122000" cy="18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82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just</a:t>
            </a:r>
            <a:r>
              <a:rPr lang="nl-NL" sz="2000" dirty="0"/>
              <a:t> a </a:t>
            </a:r>
            <a:r>
              <a:rPr lang="nl-NL" sz="2000" dirty="0" err="1"/>
              <a:t>description</a:t>
            </a:r>
            <a:r>
              <a:rPr lang="nl-NL" sz="2000" dirty="0"/>
              <a:t> of </a:t>
            </a:r>
            <a:r>
              <a:rPr lang="nl-NL" sz="2000" dirty="0" err="1"/>
              <a:t>quality</a:t>
            </a:r>
            <a:r>
              <a:rPr lang="nl-NL" sz="2000" dirty="0"/>
              <a:t> of care but </a:t>
            </a:r>
            <a:r>
              <a:rPr lang="nl-NL" sz="2000" dirty="0" err="1"/>
              <a:t>an</a:t>
            </a:r>
            <a:r>
              <a:rPr lang="nl-NL" sz="2000" dirty="0"/>
              <a:t> </a:t>
            </a:r>
            <a:r>
              <a:rPr lang="nl-NL" sz="2000" dirty="0" err="1"/>
              <a:t>ambition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development of home care (</a:t>
            </a: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primairy</a:t>
            </a:r>
            <a:r>
              <a:rPr lang="nl-NL" sz="2000" dirty="0"/>
              <a:t> </a:t>
            </a:r>
            <a:r>
              <a:rPr lang="nl-NL" sz="2000" dirty="0" err="1"/>
              <a:t>instrumental</a:t>
            </a:r>
            <a:r>
              <a:rPr lang="nl-NL" sz="2000" dirty="0"/>
              <a:t>)</a:t>
            </a:r>
          </a:p>
          <a:p>
            <a:pPr marL="457200" indent="-457200"/>
            <a:r>
              <a:rPr lang="nl-NL" sz="2000" dirty="0"/>
              <a:t>Supports </a:t>
            </a:r>
            <a:r>
              <a:rPr lang="nl-NL" sz="2000" dirty="0" err="1"/>
              <a:t>reforms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improve</a:t>
            </a:r>
            <a:r>
              <a:rPr lang="nl-NL" sz="2000" dirty="0"/>
              <a:t> public health care</a:t>
            </a:r>
          </a:p>
          <a:p>
            <a:pPr marL="457200" indent="-457200"/>
            <a:r>
              <a:rPr lang="nl-NL" sz="2000" dirty="0" err="1"/>
              <a:t>Key</a:t>
            </a:r>
            <a:r>
              <a:rPr lang="nl-NL" sz="2000" dirty="0"/>
              <a:t> is </a:t>
            </a:r>
            <a:r>
              <a:rPr lang="nl-NL" sz="2000" dirty="0" err="1"/>
              <a:t>working</a:t>
            </a:r>
            <a:r>
              <a:rPr lang="nl-NL" sz="2000" dirty="0"/>
              <a:t> </a:t>
            </a:r>
            <a:r>
              <a:rPr lang="nl-NL" sz="2000" dirty="0" err="1"/>
              <a:t>together</a:t>
            </a:r>
            <a:r>
              <a:rPr lang="nl-NL" sz="2000" dirty="0"/>
              <a:t> </a:t>
            </a:r>
            <a:r>
              <a:rPr lang="nl-NL" sz="2000" dirty="0" err="1"/>
              <a:t>with</a:t>
            </a:r>
            <a:r>
              <a:rPr lang="nl-NL" sz="2000" dirty="0"/>
              <a:t> </a:t>
            </a:r>
            <a:r>
              <a:rPr lang="nl-NL" sz="2000" dirty="0" err="1"/>
              <a:t>client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informal</a:t>
            </a:r>
            <a:r>
              <a:rPr lang="nl-NL" sz="2000" dirty="0"/>
              <a:t> </a:t>
            </a:r>
            <a:r>
              <a:rPr lang="nl-NL" sz="2000" dirty="0" err="1"/>
              <a:t>caregivers</a:t>
            </a:r>
            <a:endParaRPr lang="nl-NL" sz="2000" dirty="0"/>
          </a:p>
          <a:p>
            <a:pPr marL="457200" indent="-457200"/>
            <a:r>
              <a:rPr lang="nl-NL" sz="2000" dirty="0"/>
              <a:t>Supports nurses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professionalize</a:t>
            </a:r>
            <a:endParaRPr lang="nl-NL" sz="2000" dirty="0"/>
          </a:p>
          <a:p>
            <a:pPr marL="457200" indent="-457200"/>
            <a:r>
              <a:rPr lang="nl-NL" sz="2000" dirty="0"/>
              <a:t>Make </a:t>
            </a:r>
            <a:r>
              <a:rPr lang="nl-NL" sz="2000" dirty="0" err="1"/>
              <a:t>their</a:t>
            </a:r>
            <a:r>
              <a:rPr lang="nl-NL" sz="2000" dirty="0"/>
              <a:t> </a:t>
            </a:r>
            <a:r>
              <a:rPr lang="nl-NL" sz="2000" dirty="0" err="1"/>
              <a:t>work</a:t>
            </a:r>
            <a:r>
              <a:rPr lang="nl-NL" sz="2000" dirty="0"/>
              <a:t> more </a:t>
            </a:r>
            <a:r>
              <a:rPr lang="nl-NL" sz="2000" dirty="0" err="1"/>
              <a:t>transparent</a:t>
            </a:r>
            <a:endParaRPr lang="nl-NL" sz="2000" dirty="0"/>
          </a:p>
          <a:p>
            <a:pPr marL="457200" indent="-457200"/>
            <a:r>
              <a:rPr lang="nl-NL" sz="2000" dirty="0" err="1"/>
              <a:t>Stimulates</a:t>
            </a:r>
            <a:r>
              <a:rPr lang="nl-NL" sz="2000" dirty="0"/>
              <a:t> </a:t>
            </a:r>
            <a:r>
              <a:rPr lang="nl-NL" sz="2000" dirty="0" err="1"/>
              <a:t>use</a:t>
            </a:r>
            <a:r>
              <a:rPr lang="nl-NL" sz="2000" dirty="0"/>
              <a:t> of data </a:t>
            </a:r>
            <a:r>
              <a:rPr lang="nl-NL" sz="2000" dirty="0" err="1"/>
              <a:t>for</a:t>
            </a:r>
            <a:r>
              <a:rPr lang="nl-NL" sz="2000" dirty="0"/>
              <a:t> research </a:t>
            </a:r>
            <a:r>
              <a:rPr lang="nl-NL" sz="2000" dirty="0" err="1"/>
              <a:t>and</a:t>
            </a:r>
            <a:r>
              <a:rPr lang="nl-NL" sz="2000" dirty="0"/>
              <a:t> development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framework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homecare</a:t>
            </a:r>
            <a:br>
              <a:rPr lang="nl-NL" dirty="0"/>
            </a:br>
            <a:r>
              <a:rPr lang="nl-NL" sz="2000" dirty="0" err="1"/>
              <a:t>Perspective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goals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21D663-321E-4296-83FC-B9572BAE9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566" y="4515883"/>
            <a:ext cx="34798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1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6B460DA-9760-4957-934D-7EA9BFA2B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client</a:t>
            </a:r>
            <a:r>
              <a:rPr lang="nl-NL" dirty="0"/>
              <a:t> </a:t>
            </a:r>
            <a:r>
              <a:rPr lang="nl-NL" dirty="0" err="1"/>
              <a:t>expect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home care?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professional </a:t>
            </a:r>
            <a:r>
              <a:rPr lang="nl-NL" dirty="0" err="1"/>
              <a:t>terms</a:t>
            </a:r>
            <a:r>
              <a:rPr lang="nl-NL" dirty="0"/>
              <a:t> must home care meet?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organisational</a:t>
            </a:r>
            <a:r>
              <a:rPr lang="nl-NL" dirty="0"/>
              <a:t> </a:t>
            </a:r>
            <a:r>
              <a:rPr lang="nl-NL" dirty="0" err="1"/>
              <a:t>conditions</a:t>
            </a:r>
            <a:r>
              <a:rPr lang="nl-NL" dirty="0"/>
              <a:t> must home care meet?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3C6F3F-C35D-4CED-9E66-0FD4EB5D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framework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homecare</a:t>
            </a:r>
            <a:br>
              <a:rPr lang="nl-NL" dirty="0"/>
            </a:br>
            <a:r>
              <a:rPr lang="nl-NL" sz="2000" dirty="0"/>
              <a:t>Content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5F0E99-EC80-434F-AF1F-778F81F7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924944"/>
            <a:ext cx="457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09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60AD188-4E0E-4E85-BDE4-0AD114D2F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Stimulate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home care</a:t>
            </a:r>
          </a:p>
          <a:p>
            <a:r>
              <a:rPr lang="nl-NL" dirty="0" err="1"/>
              <a:t>Contribute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policy </a:t>
            </a:r>
            <a:r>
              <a:rPr lang="nl-NL" dirty="0" err="1"/>
              <a:t>for</a:t>
            </a:r>
            <a:r>
              <a:rPr lang="nl-NL" dirty="0"/>
              <a:t> home care</a:t>
            </a:r>
          </a:p>
          <a:p>
            <a:r>
              <a:rPr lang="nl-NL" dirty="0" err="1"/>
              <a:t>Enforce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position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community nurse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281893-8D7B-4A05-AF74-11537B9D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544" y="449367"/>
            <a:ext cx="7452904" cy="612000"/>
          </a:xfrm>
        </p:spPr>
        <p:txBody>
          <a:bodyPr/>
          <a:lstStyle/>
          <a:p>
            <a:r>
              <a:rPr lang="nl-NL" dirty="0" err="1"/>
              <a:t>Supervision</a:t>
            </a:r>
            <a:r>
              <a:rPr lang="nl-NL" dirty="0"/>
              <a:t> of home care</a:t>
            </a:r>
            <a:br>
              <a:rPr lang="nl-NL" dirty="0"/>
            </a:br>
            <a:r>
              <a:rPr lang="nl-NL" sz="2000" dirty="0"/>
              <a:t>Goals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9CEBFF-C353-4206-8562-19DF6344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284984"/>
            <a:ext cx="4900101" cy="24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1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ED5D1E7B-0C99-4347-A0E6-CB49624AB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661019"/>
              </p:ext>
            </p:extLst>
          </p:nvPr>
        </p:nvGraphicFramePr>
        <p:xfrm>
          <a:off x="1152525" y="1635125"/>
          <a:ext cx="7270750" cy="428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98281893-8D7B-4A05-AF74-11537B9D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544" y="449367"/>
            <a:ext cx="7452904" cy="612000"/>
          </a:xfrm>
        </p:spPr>
        <p:txBody>
          <a:bodyPr/>
          <a:lstStyle/>
          <a:p>
            <a:r>
              <a:rPr lang="nl-NL" dirty="0" err="1"/>
              <a:t>Supervision</a:t>
            </a:r>
            <a:r>
              <a:rPr lang="nl-NL" dirty="0"/>
              <a:t> of home care</a:t>
            </a:r>
            <a:br>
              <a:rPr lang="nl-NL" dirty="0"/>
            </a:br>
            <a:r>
              <a:rPr lang="nl-NL" sz="2000" dirty="0" err="1"/>
              <a:t>Related</a:t>
            </a:r>
            <a:r>
              <a:rPr lang="nl-NL" sz="2000" dirty="0"/>
              <a:t> </a:t>
            </a:r>
            <a:r>
              <a:rPr lang="nl-NL" sz="2000" dirty="0" err="1"/>
              <a:t>supervision</a:t>
            </a:r>
            <a:r>
              <a:rPr lang="nl-NL" sz="2000" dirty="0"/>
              <a:t> </a:t>
            </a:r>
            <a:r>
              <a:rPr lang="nl-NL" sz="2000" dirty="0" err="1"/>
              <a:t>framework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372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DBD4BB4-D1D8-4F44-BAE6-D5C27A32C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Just </a:t>
            </a:r>
            <a:r>
              <a:rPr lang="nl-NL" dirty="0" err="1"/>
              <a:t>started</a:t>
            </a:r>
            <a:r>
              <a:rPr lang="nl-NL" dirty="0"/>
              <a:t> (2019)</a:t>
            </a:r>
          </a:p>
          <a:p>
            <a:r>
              <a:rPr lang="nl-NL" dirty="0" err="1"/>
              <a:t>Perspective</a:t>
            </a:r>
            <a:r>
              <a:rPr lang="nl-NL" dirty="0"/>
              <a:t> </a:t>
            </a:r>
            <a:r>
              <a:rPr lang="nl-NL" dirty="0" err="1"/>
              <a:t>client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community nurse </a:t>
            </a:r>
            <a:r>
              <a:rPr lang="nl-NL" dirty="0" err="1"/>
              <a:t>starting</a:t>
            </a:r>
            <a:r>
              <a:rPr lang="nl-NL" dirty="0"/>
              <a:t> point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supervisory</a:t>
            </a:r>
            <a:endParaRPr lang="nl-NL" dirty="0"/>
          </a:p>
          <a:p>
            <a:r>
              <a:rPr lang="nl-NL" dirty="0"/>
              <a:t>Accent on </a:t>
            </a:r>
            <a:r>
              <a:rPr lang="nl-NL" dirty="0" err="1"/>
              <a:t>experiences</a:t>
            </a:r>
            <a:r>
              <a:rPr lang="nl-NL" dirty="0"/>
              <a:t>/real </a:t>
            </a:r>
            <a:r>
              <a:rPr lang="nl-NL" dirty="0" err="1"/>
              <a:t>practice</a:t>
            </a:r>
            <a:r>
              <a:rPr lang="nl-NL" dirty="0"/>
              <a:t> </a:t>
            </a:r>
            <a:r>
              <a:rPr lang="nl-NL" dirty="0" err="1"/>
              <a:t>instead</a:t>
            </a:r>
            <a:r>
              <a:rPr lang="nl-NL" dirty="0"/>
              <a:t> of </a:t>
            </a:r>
            <a:r>
              <a:rPr lang="nl-NL" dirty="0" err="1"/>
              <a:t>processes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paper</a:t>
            </a:r>
          </a:p>
          <a:p>
            <a:r>
              <a:rPr lang="nl-NL" dirty="0" err="1"/>
              <a:t>Besides</a:t>
            </a:r>
            <a:r>
              <a:rPr lang="nl-NL" dirty="0"/>
              <a:t> </a:t>
            </a:r>
            <a:r>
              <a:rPr lang="nl-NL" dirty="0" err="1"/>
              <a:t>interviewing</a:t>
            </a:r>
            <a:r>
              <a:rPr lang="nl-NL" dirty="0"/>
              <a:t> management:</a:t>
            </a:r>
          </a:p>
          <a:p>
            <a:pPr lvl="1"/>
            <a:r>
              <a:rPr lang="nl-NL" dirty="0" err="1"/>
              <a:t>Interviewing</a:t>
            </a:r>
            <a:r>
              <a:rPr lang="nl-NL" dirty="0"/>
              <a:t> care professionals</a:t>
            </a:r>
          </a:p>
          <a:p>
            <a:pPr lvl="1"/>
            <a:r>
              <a:rPr lang="nl-NL" dirty="0"/>
              <a:t>Walk </a:t>
            </a:r>
            <a:r>
              <a:rPr lang="nl-NL" dirty="0" err="1"/>
              <a:t>along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care professionals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daily</a:t>
            </a:r>
            <a:r>
              <a:rPr lang="nl-NL" dirty="0"/>
              <a:t> routine</a:t>
            </a:r>
          </a:p>
          <a:p>
            <a:pPr lvl="1"/>
            <a:r>
              <a:rPr lang="nl-NL" dirty="0" err="1"/>
              <a:t>Interviewing</a:t>
            </a:r>
            <a:r>
              <a:rPr lang="nl-NL" dirty="0"/>
              <a:t> </a:t>
            </a:r>
            <a:r>
              <a:rPr lang="nl-NL" dirty="0" err="1"/>
              <a:t>clients</a:t>
            </a:r>
            <a:r>
              <a:rPr lang="nl-NL" dirty="0"/>
              <a:t> en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supporting</a:t>
            </a:r>
            <a:r>
              <a:rPr lang="nl-NL" dirty="0"/>
              <a:t> system at home </a:t>
            </a:r>
            <a:r>
              <a:rPr lang="nl-NL" dirty="0" err="1"/>
              <a:t>with</a:t>
            </a:r>
            <a:r>
              <a:rPr lang="nl-NL" dirty="0"/>
              <a:t> a check on </a:t>
            </a:r>
            <a:r>
              <a:rPr lang="nl-NL" dirty="0" err="1"/>
              <a:t>the</a:t>
            </a:r>
            <a:r>
              <a:rPr lang="nl-NL" dirty="0"/>
              <a:t> dossiers</a:t>
            </a:r>
          </a:p>
          <a:p>
            <a:r>
              <a:rPr lang="nl-NL" dirty="0" err="1"/>
              <a:t>From</a:t>
            </a:r>
            <a:r>
              <a:rPr lang="nl-NL" dirty="0"/>
              <a:t> ‘check is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in order’ </a:t>
            </a:r>
            <a:r>
              <a:rPr lang="nl-NL" dirty="0" err="1"/>
              <a:t>to</a:t>
            </a:r>
            <a:r>
              <a:rPr lang="nl-NL" dirty="0"/>
              <a:t> ‘a </a:t>
            </a:r>
            <a:r>
              <a:rPr lang="nl-NL" dirty="0" err="1"/>
              <a:t>dialogue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participants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improvement</a:t>
            </a:r>
            <a:r>
              <a:rPr lang="nl-NL" dirty="0"/>
              <a:t> of care’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B25203-6045-4148-A03C-A6BCC31B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619" y="449367"/>
            <a:ext cx="7006924" cy="612000"/>
          </a:xfrm>
        </p:spPr>
        <p:txBody>
          <a:bodyPr/>
          <a:lstStyle/>
          <a:p>
            <a:r>
              <a:rPr lang="nl-NL" dirty="0" err="1"/>
              <a:t>Supervision</a:t>
            </a:r>
            <a:r>
              <a:rPr lang="nl-NL" dirty="0"/>
              <a:t> of home care</a:t>
            </a:r>
            <a:br>
              <a:rPr lang="nl-NL" dirty="0"/>
            </a:br>
            <a:r>
              <a:rPr lang="nl-NL" sz="2000" dirty="0"/>
              <a:t>Proces</a:t>
            </a:r>
          </a:p>
        </p:txBody>
      </p:sp>
    </p:spTree>
    <p:extLst>
      <p:ext uri="{BB962C8B-B14F-4D97-AF65-F5344CB8AC3E}">
        <p14:creationId xmlns:p14="http://schemas.microsoft.com/office/powerpoint/2010/main" val="478428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1031FC9-89BA-4792-B66C-CA73ED5AE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544" y="1287000"/>
            <a:ext cx="7272000" cy="4284000"/>
          </a:xfrm>
        </p:spPr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implementation</a:t>
            </a:r>
            <a:r>
              <a:rPr lang="nl-NL" dirty="0"/>
              <a:t> of </a:t>
            </a:r>
            <a:r>
              <a:rPr lang="nl-NL" dirty="0" err="1"/>
              <a:t>both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framework</a:t>
            </a:r>
            <a:r>
              <a:rPr lang="nl-NL" dirty="0"/>
              <a:t> as </a:t>
            </a:r>
            <a:r>
              <a:rPr lang="nl-NL" dirty="0" err="1"/>
              <a:t>the</a:t>
            </a:r>
            <a:r>
              <a:rPr lang="nl-NL" dirty="0"/>
              <a:t> new way of </a:t>
            </a:r>
            <a:r>
              <a:rPr lang="nl-NL" dirty="0" err="1"/>
              <a:t>supervision</a:t>
            </a:r>
            <a:r>
              <a:rPr lang="nl-NL" dirty="0"/>
              <a:t> has </a:t>
            </a:r>
            <a:r>
              <a:rPr lang="nl-NL" dirty="0" err="1"/>
              <a:t>just</a:t>
            </a:r>
            <a:r>
              <a:rPr lang="nl-NL" dirty="0"/>
              <a:t> </a:t>
            </a:r>
            <a:r>
              <a:rPr lang="nl-NL" dirty="0" err="1"/>
              <a:t>started</a:t>
            </a:r>
            <a:r>
              <a:rPr lang="nl-NL" dirty="0"/>
              <a:t>. First </a:t>
            </a:r>
            <a:r>
              <a:rPr lang="nl-NL" dirty="0" err="1"/>
              <a:t>impressions</a:t>
            </a:r>
            <a:r>
              <a:rPr lang="nl-NL" dirty="0"/>
              <a:t> are </a:t>
            </a:r>
            <a:r>
              <a:rPr lang="nl-NL" dirty="0" err="1"/>
              <a:t>positive</a:t>
            </a:r>
            <a:r>
              <a:rPr lang="nl-NL" dirty="0"/>
              <a:t>.</a:t>
            </a:r>
          </a:p>
          <a:p>
            <a:r>
              <a:rPr lang="nl-NL" dirty="0"/>
              <a:t>Finance of home care is </a:t>
            </a:r>
            <a:r>
              <a:rPr lang="nl-NL" dirty="0" err="1"/>
              <a:t>still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‘</a:t>
            </a:r>
            <a:r>
              <a:rPr lang="nl-NL" dirty="0" err="1"/>
              <a:t>old</a:t>
            </a:r>
            <a:r>
              <a:rPr lang="nl-NL" dirty="0"/>
              <a:t> system’ of </a:t>
            </a:r>
            <a:r>
              <a:rPr lang="nl-NL" dirty="0" err="1"/>
              <a:t>interventions</a:t>
            </a:r>
            <a:r>
              <a:rPr lang="nl-NL" dirty="0"/>
              <a:t>/</a:t>
            </a:r>
            <a:r>
              <a:rPr lang="nl-NL" dirty="0" err="1"/>
              <a:t>products</a:t>
            </a:r>
            <a:r>
              <a:rPr lang="nl-NL" dirty="0"/>
              <a:t>: slows down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transition</a:t>
            </a:r>
            <a:endParaRPr lang="nl-NL" dirty="0"/>
          </a:p>
          <a:p>
            <a:r>
              <a:rPr lang="nl-NL" dirty="0" err="1"/>
              <a:t>Informal</a:t>
            </a:r>
            <a:r>
              <a:rPr lang="nl-NL" dirty="0"/>
              <a:t> </a:t>
            </a:r>
            <a:r>
              <a:rPr lang="nl-NL" dirty="0" err="1"/>
              <a:t>garegivers</a:t>
            </a:r>
            <a:r>
              <a:rPr lang="nl-NL" dirty="0"/>
              <a:t>: </a:t>
            </a:r>
            <a:r>
              <a:rPr lang="nl-NL" dirty="0" err="1"/>
              <a:t>prevent</a:t>
            </a:r>
            <a:r>
              <a:rPr lang="nl-NL" dirty="0"/>
              <a:t> </a:t>
            </a:r>
            <a:r>
              <a:rPr lang="nl-NL" dirty="0" err="1"/>
              <a:t>them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stress </a:t>
            </a:r>
            <a:r>
              <a:rPr lang="nl-NL" dirty="0" err="1"/>
              <a:t>to</a:t>
            </a:r>
            <a:r>
              <a:rPr lang="nl-NL" dirty="0"/>
              <a:t> heavy </a:t>
            </a:r>
            <a:r>
              <a:rPr lang="nl-NL" dirty="0" err="1"/>
              <a:t>burden</a:t>
            </a:r>
            <a:endParaRPr lang="nl-NL" dirty="0"/>
          </a:p>
          <a:p>
            <a:pPr lvl="1"/>
            <a:r>
              <a:rPr lang="nl-NL" dirty="0" err="1"/>
              <a:t>Give</a:t>
            </a:r>
            <a:r>
              <a:rPr lang="nl-NL" dirty="0"/>
              <a:t> </a:t>
            </a:r>
            <a:r>
              <a:rPr lang="nl-NL" dirty="0" err="1"/>
              <a:t>advice</a:t>
            </a:r>
            <a:r>
              <a:rPr lang="nl-NL" dirty="0"/>
              <a:t>, </a:t>
            </a:r>
            <a:r>
              <a:rPr lang="nl-NL" dirty="0" err="1"/>
              <a:t>instructions</a:t>
            </a:r>
            <a:endParaRPr lang="nl-NL" dirty="0"/>
          </a:p>
          <a:p>
            <a:pPr lvl="1"/>
            <a:r>
              <a:rPr lang="nl-NL" dirty="0"/>
              <a:t>Start Support </a:t>
            </a:r>
            <a:r>
              <a:rPr lang="nl-NL" dirty="0" err="1"/>
              <a:t>groups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Community approach</a:t>
            </a:r>
          </a:p>
          <a:p>
            <a:r>
              <a:rPr lang="nl-NL" dirty="0"/>
              <a:t>The </a:t>
            </a:r>
            <a:r>
              <a:rPr lang="nl-NL" dirty="0" err="1"/>
              <a:t>movement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risk-</a:t>
            </a:r>
            <a:r>
              <a:rPr lang="nl-NL" dirty="0" err="1"/>
              <a:t>avoidance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risk </a:t>
            </a:r>
            <a:r>
              <a:rPr lang="nl-NL" dirty="0" err="1"/>
              <a:t>acceptation</a:t>
            </a:r>
            <a:r>
              <a:rPr lang="nl-NL" dirty="0"/>
              <a:t> is </a:t>
            </a:r>
            <a:r>
              <a:rPr lang="nl-NL" dirty="0" err="1"/>
              <a:t>under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incidents</a:t>
            </a:r>
            <a:r>
              <a:rPr lang="nl-NL" dirty="0"/>
              <a:t> take </a:t>
            </a:r>
            <a:r>
              <a:rPr lang="nl-NL" dirty="0" err="1"/>
              <a:t>place</a:t>
            </a:r>
            <a:endParaRPr lang="nl-NL" dirty="0"/>
          </a:p>
          <a:p>
            <a:r>
              <a:rPr lang="nl-NL" dirty="0" err="1"/>
              <a:t>Use</a:t>
            </a:r>
            <a:r>
              <a:rPr lang="nl-NL" dirty="0"/>
              <a:t> data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careplans</a:t>
            </a:r>
            <a:endParaRPr lang="nl-NL" dirty="0"/>
          </a:p>
          <a:p>
            <a:pPr lvl="1"/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language</a:t>
            </a:r>
            <a:r>
              <a:rPr lang="nl-NL" dirty="0"/>
              <a:t> </a:t>
            </a:r>
            <a:r>
              <a:rPr lang="nl-NL" dirty="0" err="1"/>
              <a:t>helps</a:t>
            </a:r>
            <a:endParaRPr lang="nl-NL" dirty="0"/>
          </a:p>
          <a:p>
            <a:pPr lvl="1"/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data?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DDB3AC-47B2-4F68-9618-54673681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544" y="449367"/>
            <a:ext cx="7128000" cy="612000"/>
          </a:xfrm>
        </p:spPr>
        <p:txBody>
          <a:bodyPr/>
          <a:lstStyle/>
          <a:p>
            <a:r>
              <a:rPr lang="nl-NL" dirty="0" err="1"/>
              <a:t>Experiences</a:t>
            </a:r>
            <a:r>
              <a:rPr lang="nl-NL" dirty="0"/>
              <a:t> en </a:t>
            </a:r>
            <a:r>
              <a:rPr lang="nl-NL" dirty="0" err="1"/>
              <a:t>challenges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7099E5A-20F6-4CF0-AFE2-B6FBBCDAE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5940152" y="4433618"/>
            <a:ext cx="3104930" cy="22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4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C77F56-54D4-47DE-A74E-A97302BE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544" y="449367"/>
            <a:ext cx="7128000" cy="612000"/>
          </a:xfrm>
        </p:spPr>
        <p:txBody>
          <a:bodyPr/>
          <a:lstStyle/>
          <a:p>
            <a:r>
              <a:rPr lang="nl-NL" dirty="0" err="1"/>
              <a:t>Questions</a:t>
            </a:r>
            <a:r>
              <a:rPr lang="nl-NL" dirty="0"/>
              <a:t> </a:t>
            </a:r>
            <a:r>
              <a:rPr lang="nl-NL" dirty="0" err="1"/>
              <a:t>round</a:t>
            </a:r>
            <a:r>
              <a:rPr lang="nl-NL" dirty="0"/>
              <a:t> </a:t>
            </a:r>
            <a:r>
              <a:rPr lang="nl-NL" dirty="0" err="1"/>
              <a:t>table</a:t>
            </a:r>
            <a:r>
              <a:rPr lang="nl-NL" dirty="0"/>
              <a:t> </a:t>
            </a:r>
            <a:r>
              <a:rPr lang="nl-NL" dirty="0" err="1"/>
              <a:t>discussion</a:t>
            </a: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11E4BAF-C8AE-447C-8CFE-D20776D3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544" y="1287000"/>
            <a:ext cx="7272000" cy="4284000"/>
          </a:xfrm>
        </p:spPr>
        <p:txBody>
          <a:bodyPr/>
          <a:lstStyle/>
          <a:p>
            <a:pPr lvl="0"/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supervisory</a:t>
            </a:r>
            <a:r>
              <a:rPr lang="nl-NL" dirty="0"/>
              <a:t> </a:t>
            </a:r>
            <a:r>
              <a:rPr lang="nl-NL" dirty="0" err="1"/>
              <a:t>organisations</a:t>
            </a:r>
            <a:r>
              <a:rPr lang="nl-NL" dirty="0"/>
              <a:t> </a:t>
            </a:r>
            <a:r>
              <a:rPr lang="nl-NL" dirty="0" err="1"/>
              <a:t>learn</a:t>
            </a:r>
            <a:r>
              <a:rPr lang="nl-NL" dirty="0"/>
              <a:t> form </a:t>
            </a:r>
            <a:r>
              <a:rPr lang="nl-NL" dirty="0" err="1"/>
              <a:t>the</a:t>
            </a:r>
            <a:r>
              <a:rPr lang="nl-NL" dirty="0"/>
              <a:t> Dutch approach in </a:t>
            </a:r>
            <a:r>
              <a:rPr lang="nl-NL" dirty="0" err="1"/>
              <a:t>the</a:t>
            </a:r>
            <a:r>
              <a:rPr lang="nl-NL" dirty="0"/>
              <a:t> home care? </a:t>
            </a:r>
          </a:p>
          <a:p>
            <a:pPr marL="216100" lvl="1" indent="0">
              <a:buNone/>
            </a:pPr>
            <a:r>
              <a:rPr lang="nl-NL" dirty="0" err="1">
                <a:solidFill>
                  <a:schemeClr val="accent2"/>
                </a:solidFill>
              </a:rPr>
              <a:t>Dialogue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instead</a:t>
            </a:r>
            <a:r>
              <a:rPr lang="nl-NL" dirty="0">
                <a:solidFill>
                  <a:schemeClr val="accent2"/>
                </a:solidFill>
              </a:rPr>
              <a:t> of control?</a:t>
            </a:r>
          </a:p>
          <a:p>
            <a:pPr lvl="0"/>
            <a:r>
              <a:rPr lang="nl-NL" dirty="0"/>
              <a:t>Is </a:t>
            </a:r>
            <a:r>
              <a:rPr lang="nl-NL" dirty="0" err="1"/>
              <a:t>the</a:t>
            </a:r>
            <a:r>
              <a:rPr lang="nl-NL" dirty="0"/>
              <a:t> Dutch approach of </a:t>
            </a:r>
            <a:r>
              <a:rPr lang="nl-NL" dirty="0" err="1"/>
              <a:t>supervision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home care </a:t>
            </a:r>
            <a:r>
              <a:rPr lang="nl-NL" dirty="0" err="1"/>
              <a:t>transferable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countries</a:t>
            </a:r>
            <a:r>
              <a:rPr lang="nl-NL" dirty="0"/>
              <a:t>?</a:t>
            </a:r>
          </a:p>
          <a:p>
            <a:pPr lvl="1"/>
            <a:r>
              <a:rPr lang="nl-NL" dirty="0" err="1"/>
              <a:t>Why</a:t>
            </a:r>
            <a:r>
              <a:rPr lang="nl-NL" dirty="0"/>
              <a:t>? </a:t>
            </a:r>
            <a:r>
              <a:rPr lang="nl-NL" dirty="0" err="1">
                <a:solidFill>
                  <a:schemeClr val="accent2"/>
                </a:solidFill>
              </a:rPr>
              <a:t>You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can</a:t>
            </a:r>
            <a:r>
              <a:rPr lang="nl-NL" dirty="0">
                <a:solidFill>
                  <a:schemeClr val="accent2"/>
                </a:solidFill>
              </a:rPr>
              <a:t> start </a:t>
            </a:r>
            <a:r>
              <a:rPr lang="nl-NL" dirty="0" err="1">
                <a:solidFill>
                  <a:schemeClr val="accent2"/>
                </a:solidFill>
              </a:rPr>
              <a:t>any</a:t>
            </a:r>
            <a:r>
              <a:rPr lang="nl-NL" dirty="0">
                <a:solidFill>
                  <a:schemeClr val="accent2"/>
                </a:solidFill>
              </a:rPr>
              <a:t> moment </a:t>
            </a:r>
            <a:r>
              <a:rPr lang="nl-NL" dirty="0" err="1">
                <a:solidFill>
                  <a:schemeClr val="accent2"/>
                </a:solidFill>
              </a:rPr>
              <a:t>with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the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dialogue</a:t>
            </a:r>
            <a:r>
              <a:rPr lang="nl-NL" dirty="0">
                <a:solidFill>
                  <a:schemeClr val="accent2"/>
                </a:solidFill>
              </a:rPr>
              <a:t>-form of </a:t>
            </a:r>
            <a:r>
              <a:rPr lang="nl-NL" dirty="0" err="1">
                <a:solidFill>
                  <a:schemeClr val="accent2"/>
                </a:solidFill>
              </a:rPr>
              <a:t>supervision</a:t>
            </a:r>
            <a:r>
              <a:rPr lang="nl-NL" dirty="0"/>
              <a:t>? </a:t>
            </a:r>
          </a:p>
          <a:p>
            <a:pPr lvl="1"/>
            <a:r>
              <a:rPr lang="nl-NL" dirty="0"/>
              <a:t>Or </a:t>
            </a:r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? </a:t>
            </a:r>
            <a:r>
              <a:rPr lang="nl-NL" dirty="0" err="1">
                <a:solidFill>
                  <a:schemeClr val="accent2"/>
                </a:solidFill>
              </a:rPr>
              <a:t>If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the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vision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and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organisation</a:t>
            </a:r>
            <a:r>
              <a:rPr lang="nl-NL" dirty="0">
                <a:solidFill>
                  <a:schemeClr val="accent2"/>
                </a:solidFill>
              </a:rPr>
              <a:t> on home care of a country is </a:t>
            </a:r>
            <a:r>
              <a:rPr lang="nl-NL" dirty="0" err="1">
                <a:solidFill>
                  <a:schemeClr val="accent2"/>
                </a:solidFill>
              </a:rPr>
              <a:t>focussed</a:t>
            </a:r>
            <a:r>
              <a:rPr lang="nl-NL" dirty="0">
                <a:solidFill>
                  <a:schemeClr val="accent2"/>
                </a:solidFill>
              </a:rPr>
              <a:t> on control en checks </a:t>
            </a:r>
            <a:r>
              <a:rPr lang="nl-NL" dirty="0" err="1">
                <a:solidFill>
                  <a:schemeClr val="accent2"/>
                </a:solidFill>
              </a:rPr>
              <a:t>it</a:t>
            </a:r>
            <a:r>
              <a:rPr lang="nl-NL" dirty="0">
                <a:solidFill>
                  <a:schemeClr val="accent2"/>
                </a:solidFill>
              </a:rPr>
              <a:t> does </a:t>
            </a:r>
            <a:r>
              <a:rPr lang="nl-NL" dirty="0" err="1">
                <a:solidFill>
                  <a:schemeClr val="accent2"/>
                </a:solidFill>
              </a:rPr>
              <a:t>not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work</a:t>
            </a:r>
            <a:r>
              <a:rPr lang="nl-NL" dirty="0">
                <a:solidFill>
                  <a:schemeClr val="accent2"/>
                </a:solidFill>
              </a:rPr>
              <a:t>?</a:t>
            </a:r>
            <a:endParaRPr lang="nl-NL" dirty="0"/>
          </a:p>
          <a:p>
            <a:pPr lvl="0"/>
            <a:r>
              <a:rPr lang="nl-NL" dirty="0"/>
              <a:t>Is </a:t>
            </a:r>
            <a:r>
              <a:rPr lang="nl-NL" dirty="0" err="1"/>
              <a:t>the</a:t>
            </a:r>
            <a:r>
              <a:rPr lang="nl-NL" dirty="0"/>
              <a:t> Dutch approach of </a:t>
            </a:r>
            <a:r>
              <a:rPr lang="nl-NL" dirty="0" err="1"/>
              <a:t>supervision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home care </a:t>
            </a:r>
            <a:r>
              <a:rPr lang="nl-NL" dirty="0" err="1"/>
              <a:t>transferable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health </a:t>
            </a:r>
            <a:r>
              <a:rPr lang="nl-NL" dirty="0" err="1"/>
              <a:t>domains</a:t>
            </a:r>
            <a:r>
              <a:rPr lang="nl-NL" dirty="0"/>
              <a:t> (</a:t>
            </a:r>
            <a:r>
              <a:rPr lang="nl-NL" dirty="0" err="1"/>
              <a:t>hospitals</a:t>
            </a:r>
            <a:r>
              <a:rPr lang="nl-NL" dirty="0"/>
              <a:t>)? </a:t>
            </a:r>
          </a:p>
          <a:p>
            <a:pPr lvl="1"/>
            <a:r>
              <a:rPr lang="nl-NL" dirty="0" err="1"/>
              <a:t>Why</a:t>
            </a:r>
            <a:r>
              <a:rPr lang="nl-NL" dirty="0"/>
              <a:t>? </a:t>
            </a:r>
            <a:r>
              <a:rPr lang="nl-NL" dirty="0" err="1">
                <a:solidFill>
                  <a:schemeClr val="accent2"/>
                </a:solidFill>
              </a:rPr>
              <a:t>You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can</a:t>
            </a:r>
            <a:r>
              <a:rPr lang="nl-NL" dirty="0">
                <a:solidFill>
                  <a:schemeClr val="accent2"/>
                </a:solidFill>
              </a:rPr>
              <a:t> start </a:t>
            </a:r>
            <a:r>
              <a:rPr lang="nl-NL" dirty="0" err="1">
                <a:solidFill>
                  <a:schemeClr val="accent2"/>
                </a:solidFill>
              </a:rPr>
              <a:t>any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place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with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dialogue</a:t>
            </a:r>
            <a:r>
              <a:rPr lang="nl-NL" dirty="0">
                <a:solidFill>
                  <a:schemeClr val="accent2"/>
                </a:solidFill>
              </a:rPr>
              <a:t>-form of </a:t>
            </a:r>
            <a:r>
              <a:rPr lang="nl-NL" dirty="0" err="1">
                <a:solidFill>
                  <a:schemeClr val="accent2"/>
                </a:solidFill>
              </a:rPr>
              <a:t>supervision</a:t>
            </a:r>
            <a:r>
              <a:rPr lang="nl-NL" dirty="0"/>
              <a:t>? </a:t>
            </a:r>
          </a:p>
          <a:p>
            <a:pPr lvl="1"/>
            <a:r>
              <a:rPr lang="nl-NL" dirty="0"/>
              <a:t>Or </a:t>
            </a:r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? </a:t>
            </a:r>
            <a:r>
              <a:rPr lang="nl-NL" dirty="0" err="1">
                <a:solidFill>
                  <a:schemeClr val="accent2"/>
                </a:solidFill>
              </a:rPr>
              <a:t>If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the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vision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>
                <a:solidFill>
                  <a:schemeClr val="accent2"/>
                </a:solidFill>
              </a:rPr>
              <a:t>and </a:t>
            </a:r>
            <a:r>
              <a:rPr lang="nl-NL" dirty="0" err="1">
                <a:solidFill>
                  <a:schemeClr val="accent2"/>
                </a:solidFill>
              </a:rPr>
              <a:t>organisation</a:t>
            </a:r>
            <a:r>
              <a:rPr lang="nl-NL" dirty="0">
                <a:solidFill>
                  <a:schemeClr val="accent2"/>
                </a:solidFill>
              </a:rPr>
              <a:t> of </a:t>
            </a:r>
            <a:r>
              <a:rPr lang="nl-NL" dirty="0" err="1">
                <a:solidFill>
                  <a:schemeClr val="accent2"/>
                </a:solidFill>
              </a:rPr>
              <a:t>other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domains</a:t>
            </a:r>
            <a:r>
              <a:rPr lang="nl-NL" dirty="0">
                <a:solidFill>
                  <a:schemeClr val="accent2"/>
                </a:solidFill>
              </a:rPr>
              <a:t> is </a:t>
            </a:r>
            <a:r>
              <a:rPr lang="nl-NL" dirty="0" err="1">
                <a:solidFill>
                  <a:schemeClr val="accent2"/>
                </a:solidFill>
              </a:rPr>
              <a:t>focussed</a:t>
            </a:r>
            <a:r>
              <a:rPr lang="nl-NL" dirty="0">
                <a:solidFill>
                  <a:schemeClr val="accent2"/>
                </a:solidFill>
              </a:rPr>
              <a:t> on control en checks </a:t>
            </a:r>
            <a:r>
              <a:rPr lang="nl-NL" dirty="0" err="1">
                <a:solidFill>
                  <a:schemeClr val="accent2"/>
                </a:solidFill>
              </a:rPr>
              <a:t>it</a:t>
            </a:r>
            <a:r>
              <a:rPr lang="nl-NL" dirty="0">
                <a:solidFill>
                  <a:schemeClr val="accent2"/>
                </a:solidFill>
              </a:rPr>
              <a:t> does </a:t>
            </a:r>
            <a:r>
              <a:rPr lang="nl-NL" dirty="0" err="1">
                <a:solidFill>
                  <a:schemeClr val="accent2"/>
                </a:solidFill>
              </a:rPr>
              <a:t>not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 err="1">
                <a:solidFill>
                  <a:schemeClr val="accent2"/>
                </a:solidFill>
              </a:rPr>
              <a:t>work</a:t>
            </a:r>
            <a:r>
              <a:rPr lang="nl-NL" dirty="0">
                <a:solidFill>
                  <a:schemeClr val="accent2"/>
                </a:solidFill>
              </a:rPr>
              <a:t>?</a:t>
            </a:r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292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93A3F03-1ED9-4739-89D3-2C69B0CD0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720" y="332656"/>
            <a:ext cx="4748960" cy="554806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E71FD48-E75C-4E35-86CB-21509B5C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13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98FA18C-764D-4E0C-94CC-59D0398EF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628800"/>
            <a:ext cx="4716592" cy="4284000"/>
          </a:xfrm>
        </p:spPr>
        <p:txBody>
          <a:bodyPr/>
          <a:lstStyle/>
          <a:p>
            <a:r>
              <a:rPr lang="en-US" dirty="0"/>
              <a:t>Vilans primarily works for all professionals involved in care providing </a:t>
            </a:r>
            <a:r>
              <a:rPr lang="en-US" dirty="0" err="1"/>
              <a:t>organisations</a:t>
            </a:r>
            <a:r>
              <a:rPr lang="en-US" dirty="0"/>
              <a:t> in long-term care at local, provincial, national and EU level.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studied nursing science and health policy &amp; management. As </a:t>
            </a:r>
            <a:r>
              <a:rPr lang="nl-NL" dirty="0"/>
              <a:t>senior </a:t>
            </a:r>
            <a:r>
              <a:rPr lang="nl-NL" dirty="0" err="1"/>
              <a:t>advisor</a:t>
            </a:r>
            <a:r>
              <a:rPr lang="nl-NL" dirty="0"/>
              <a:t> I help </a:t>
            </a:r>
            <a:r>
              <a:rPr lang="nl-NL" dirty="0" err="1"/>
              <a:t>organisations</a:t>
            </a:r>
            <a:r>
              <a:rPr lang="nl-NL" dirty="0"/>
              <a:t> in long term care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improve</a:t>
            </a:r>
            <a:r>
              <a:rPr lang="nl-NL" dirty="0"/>
              <a:t> </a:t>
            </a:r>
            <a:r>
              <a:rPr lang="nl-NL" dirty="0" err="1"/>
              <a:t>safety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of care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ABA6BBA-BD02-49C0-BA86-C58D16C3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Nice </a:t>
            </a:r>
            <a:r>
              <a:rPr lang="nl-NL" dirty="0" err="1"/>
              <a:t>to</a:t>
            </a:r>
            <a:r>
              <a:rPr lang="nl-NL" dirty="0"/>
              <a:t> meet </a:t>
            </a:r>
            <a:r>
              <a:rPr lang="nl-NL" dirty="0" err="1"/>
              <a:t>you</a:t>
            </a:r>
            <a:r>
              <a:rPr lang="nl-NL" dirty="0"/>
              <a:t>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50AE3D-DECA-4512-82E8-E3B636C50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844824"/>
            <a:ext cx="2471936" cy="24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2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CCEE091-7794-41A5-9870-1E3A9C649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544" y="1268760"/>
            <a:ext cx="7452448" cy="4601600"/>
          </a:xfrm>
        </p:spPr>
        <p:txBody>
          <a:bodyPr/>
          <a:lstStyle/>
          <a:p>
            <a:pPr marL="0" indent="0">
              <a:buNone/>
            </a:pPr>
            <a:endParaRPr lang="nl-NL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accent2"/>
                </a:solidFill>
              </a:rPr>
              <a:t>The </a:t>
            </a:r>
            <a:r>
              <a:rPr lang="nl-NL" b="1" dirty="0" err="1">
                <a:solidFill>
                  <a:schemeClr val="accent2"/>
                </a:solidFill>
              </a:rPr>
              <a:t>vision</a:t>
            </a:r>
            <a:r>
              <a:rPr lang="nl-NL" b="1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and</a:t>
            </a:r>
            <a:r>
              <a:rPr lang="nl-NL" b="1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organisation</a:t>
            </a:r>
            <a:r>
              <a:rPr lang="nl-NL" b="1" dirty="0">
                <a:solidFill>
                  <a:schemeClr val="accent2"/>
                </a:solidFill>
              </a:rPr>
              <a:t> of </a:t>
            </a:r>
            <a:r>
              <a:rPr lang="nl-NL" b="1" dirty="0" err="1">
                <a:solidFill>
                  <a:schemeClr val="accent2"/>
                </a:solidFill>
              </a:rPr>
              <a:t>the</a:t>
            </a:r>
            <a:r>
              <a:rPr lang="nl-NL" b="1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quality</a:t>
            </a:r>
            <a:r>
              <a:rPr lang="nl-NL" b="1" dirty="0">
                <a:solidFill>
                  <a:schemeClr val="accent2"/>
                </a:solidFill>
              </a:rPr>
              <a:t> of Dutch home care is </a:t>
            </a:r>
            <a:r>
              <a:rPr lang="nl-NL" b="1" dirty="0" err="1">
                <a:solidFill>
                  <a:schemeClr val="accent2"/>
                </a:solidFill>
              </a:rPr>
              <a:t>developing</a:t>
            </a:r>
            <a:r>
              <a:rPr lang="nl-NL" b="1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and</a:t>
            </a:r>
            <a:r>
              <a:rPr lang="nl-NL" b="1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so</a:t>
            </a:r>
            <a:r>
              <a:rPr lang="nl-NL" b="1" dirty="0">
                <a:solidFill>
                  <a:schemeClr val="accent2"/>
                </a:solidFill>
              </a:rPr>
              <a:t> is </a:t>
            </a:r>
            <a:r>
              <a:rPr lang="nl-NL" b="1" dirty="0" err="1">
                <a:solidFill>
                  <a:schemeClr val="accent2"/>
                </a:solidFill>
              </a:rPr>
              <a:t>the</a:t>
            </a:r>
            <a:r>
              <a:rPr lang="nl-NL" b="1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vision</a:t>
            </a:r>
            <a:r>
              <a:rPr lang="nl-NL" b="1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and</a:t>
            </a:r>
            <a:r>
              <a:rPr lang="nl-NL" b="1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organisation</a:t>
            </a:r>
            <a:r>
              <a:rPr lang="nl-NL" b="1" dirty="0">
                <a:solidFill>
                  <a:schemeClr val="accent2"/>
                </a:solidFill>
              </a:rPr>
              <a:t> of </a:t>
            </a:r>
            <a:r>
              <a:rPr lang="nl-NL" b="1" dirty="0" err="1">
                <a:solidFill>
                  <a:schemeClr val="accent2"/>
                </a:solidFill>
              </a:rPr>
              <a:t>its</a:t>
            </a:r>
            <a:r>
              <a:rPr lang="nl-NL" b="1" dirty="0">
                <a:solidFill>
                  <a:schemeClr val="accent2"/>
                </a:solidFill>
              </a:rPr>
              <a:t> </a:t>
            </a:r>
            <a:r>
              <a:rPr lang="nl-NL" b="1" dirty="0" err="1">
                <a:solidFill>
                  <a:schemeClr val="accent2"/>
                </a:solidFill>
              </a:rPr>
              <a:t>supervision</a:t>
            </a:r>
            <a:endParaRPr lang="nl-NL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Presentation</a:t>
            </a:r>
          </a:p>
          <a:p>
            <a:pPr>
              <a:buFontTx/>
              <a:buChar char="-"/>
            </a:pPr>
            <a:r>
              <a:rPr lang="nl-NL" dirty="0"/>
              <a:t>Dutch home care </a:t>
            </a:r>
            <a:r>
              <a:rPr lang="nl-NL" dirty="0" err="1"/>
              <a:t>till</a:t>
            </a:r>
            <a:r>
              <a:rPr lang="nl-NL" dirty="0"/>
              <a:t> 5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ago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Development </a:t>
            </a:r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framework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home care  </a:t>
            </a:r>
          </a:p>
          <a:p>
            <a:pPr>
              <a:buFontTx/>
              <a:buChar char="-"/>
            </a:pPr>
            <a:r>
              <a:rPr lang="nl-NL" dirty="0" err="1"/>
              <a:t>Supervision</a:t>
            </a:r>
            <a:r>
              <a:rPr lang="nl-NL" dirty="0"/>
              <a:t> of home care</a:t>
            </a:r>
          </a:p>
          <a:p>
            <a:pPr>
              <a:buFontTx/>
              <a:buChar char="-"/>
            </a:pPr>
            <a:r>
              <a:rPr lang="nl-NL" dirty="0" err="1"/>
              <a:t>Experiences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challenges</a:t>
            </a:r>
            <a:endParaRPr lang="nl-NL" dirty="0"/>
          </a:p>
          <a:p>
            <a:pPr marL="216000" lvl="1" indent="0">
              <a:buNone/>
            </a:pPr>
            <a:endParaRPr lang="nl-NL" dirty="0"/>
          </a:p>
          <a:p>
            <a:pPr marL="0" indent="-100">
              <a:buNone/>
            </a:pPr>
            <a:r>
              <a:rPr lang="nl-NL" b="1" dirty="0" err="1"/>
              <a:t>Questions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round</a:t>
            </a:r>
            <a:r>
              <a:rPr lang="nl-NL" b="1" dirty="0"/>
              <a:t> </a:t>
            </a:r>
            <a:r>
              <a:rPr lang="nl-NL" b="1" dirty="0" err="1"/>
              <a:t>table</a:t>
            </a:r>
            <a:r>
              <a:rPr lang="nl-NL" b="1" dirty="0"/>
              <a:t> </a:t>
            </a:r>
            <a:r>
              <a:rPr lang="nl-NL" b="1" dirty="0" err="1"/>
              <a:t>discussion</a:t>
            </a:r>
            <a:endParaRPr lang="nl-NL" b="1" dirty="0"/>
          </a:p>
          <a:p>
            <a:pPr lvl="1"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AC20B4-4250-41D8-BFB8-3E7A9CA1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Overview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9BAB83-7BA8-4E3C-AF92-7DAB4D51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005064"/>
            <a:ext cx="3243401" cy="21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4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155F5A0-25B8-4997-AC3E-0237973BE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916832"/>
            <a:ext cx="7632848" cy="4601600"/>
          </a:xfrm>
        </p:spPr>
        <p:txBody>
          <a:bodyPr/>
          <a:lstStyle/>
          <a:p>
            <a:r>
              <a:rPr lang="nl-NL" dirty="0"/>
              <a:t>High </a:t>
            </a:r>
            <a:r>
              <a:rPr lang="nl-NL" dirty="0" err="1"/>
              <a:t>grade</a:t>
            </a:r>
            <a:r>
              <a:rPr lang="nl-NL" dirty="0"/>
              <a:t> of </a:t>
            </a:r>
            <a:r>
              <a:rPr lang="nl-NL" dirty="0" err="1"/>
              <a:t>institutionalisation</a:t>
            </a:r>
            <a:r>
              <a:rPr lang="nl-NL" dirty="0"/>
              <a:t> (next </a:t>
            </a:r>
            <a:r>
              <a:rPr lang="nl-NL" dirty="0" err="1"/>
              <a:t>to</a:t>
            </a:r>
            <a:r>
              <a:rPr lang="nl-NL" dirty="0"/>
              <a:t> home care)</a:t>
            </a:r>
          </a:p>
          <a:p>
            <a:r>
              <a:rPr lang="nl-NL" dirty="0" err="1"/>
              <a:t>Increase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elderly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care  </a:t>
            </a:r>
          </a:p>
          <a:p>
            <a:r>
              <a:rPr lang="nl-NL" dirty="0" err="1"/>
              <a:t>Increase</a:t>
            </a:r>
            <a:r>
              <a:rPr lang="nl-NL" dirty="0"/>
              <a:t> of </a:t>
            </a:r>
            <a:r>
              <a:rPr lang="nl-NL" dirty="0" err="1"/>
              <a:t>costs</a:t>
            </a:r>
            <a:endParaRPr lang="nl-NL" dirty="0"/>
          </a:p>
          <a:p>
            <a:r>
              <a:rPr lang="nl-NL" dirty="0" err="1"/>
              <a:t>Goverment</a:t>
            </a:r>
            <a:r>
              <a:rPr lang="nl-NL" dirty="0"/>
              <a:t> policy: more home care </a:t>
            </a:r>
            <a:r>
              <a:rPr lang="nl-NL" dirty="0" err="1"/>
              <a:t>instead</a:t>
            </a:r>
            <a:r>
              <a:rPr lang="nl-NL" dirty="0"/>
              <a:t> of </a:t>
            </a:r>
            <a:r>
              <a:rPr lang="nl-NL" dirty="0" err="1"/>
              <a:t>institutional</a:t>
            </a:r>
            <a:r>
              <a:rPr lang="nl-NL" dirty="0"/>
              <a:t> care!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A036A05-505A-4E0F-AD02-10EF7C0B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Dutch home care </a:t>
            </a:r>
            <a:r>
              <a:rPr lang="nl-NL" dirty="0" err="1"/>
              <a:t>till</a:t>
            </a:r>
            <a:r>
              <a:rPr lang="nl-NL" dirty="0"/>
              <a:t> 5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ago</a:t>
            </a:r>
            <a:r>
              <a:rPr lang="nl-NL" dirty="0"/>
              <a:t>:</a:t>
            </a:r>
            <a:br>
              <a:rPr lang="nl-NL" dirty="0"/>
            </a:br>
            <a:r>
              <a:rPr lang="nl-NL" sz="2000" dirty="0" err="1"/>
              <a:t>Vision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organisation</a:t>
            </a:r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D463ED6-20D3-436F-834F-443B19C69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001" y="3645024"/>
            <a:ext cx="3339455" cy="222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2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155F5A0-25B8-4997-AC3E-0237973BE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484784"/>
            <a:ext cx="7632848" cy="4601600"/>
          </a:xfrm>
        </p:spPr>
        <p:txBody>
          <a:bodyPr/>
          <a:lstStyle/>
          <a:p>
            <a:r>
              <a:rPr lang="nl-NL" dirty="0"/>
              <a:t>Home care: focus on </a:t>
            </a:r>
            <a:r>
              <a:rPr lang="nl-NL" dirty="0" err="1"/>
              <a:t>medical</a:t>
            </a:r>
            <a:r>
              <a:rPr lang="nl-NL" dirty="0"/>
              <a:t>/</a:t>
            </a:r>
            <a:r>
              <a:rPr lang="nl-NL" dirty="0" err="1"/>
              <a:t>physical</a:t>
            </a:r>
            <a:r>
              <a:rPr lang="nl-NL" dirty="0"/>
              <a:t> </a:t>
            </a:r>
            <a:r>
              <a:rPr lang="nl-NL" dirty="0" err="1"/>
              <a:t>aspects</a:t>
            </a:r>
            <a:r>
              <a:rPr lang="nl-NL" dirty="0"/>
              <a:t> of life</a:t>
            </a:r>
          </a:p>
          <a:p>
            <a:r>
              <a:rPr lang="nl-NL" dirty="0"/>
              <a:t>Solution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reducing</a:t>
            </a:r>
            <a:r>
              <a:rPr lang="nl-NL" dirty="0"/>
              <a:t> </a:t>
            </a:r>
            <a:r>
              <a:rPr lang="nl-NL" dirty="0" err="1"/>
              <a:t>costs</a:t>
            </a:r>
            <a:r>
              <a:rPr lang="nl-NL" dirty="0"/>
              <a:t>: focus on efficiency of home care</a:t>
            </a:r>
          </a:p>
          <a:p>
            <a:r>
              <a:rPr lang="nl-NL" dirty="0"/>
              <a:t>Home care: </a:t>
            </a:r>
            <a:r>
              <a:rPr lang="nl-NL" dirty="0" err="1"/>
              <a:t>devided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interventions</a:t>
            </a:r>
            <a:r>
              <a:rPr lang="nl-NL" dirty="0"/>
              <a:t> (‘</a:t>
            </a:r>
            <a:r>
              <a:rPr lang="nl-NL" dirty="0" err="1"/>
              <a:t>products</a:t>
            </a:r>
            <a:r>
              <a:rPr lang="nl-NL" dirty="0"/>
              <a:t>’)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various</a:t>
            </a:r>
            <a:r>
              <a:rPr lang="nl-NL" dirty="0"/>
              <a:t> care professionals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various</a:t>
            </a:r>
            <a:r>
              <a:rPr lang="nl-NL" dirty="0"/>
              <a:t> kinds of (low) </a:t>
            </a:r>
            <a:r>
              <a:rPr lang="nl-NL" dirty="0" err="1"/>
              <a:t>education</a:t>
            </a:r>
            <a:r>
              <a:rPr lang="nl-NL" dirty="0"/>
              <a:t>.</a:t>
            </a:r>
          </a:p>
          <a:p>
            <a:r>
              <a:rPr lang="nl-NL" dirty="0"/>
              <a:t>Every care professional </a:t>
            </a:r>
            <a:r>
              <a:rPr lang="nl-NL" dirty="0" err="1"/>
              <a:t>responsible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on (small) part in home care</a:t>
            </a:r>
          </a:p>
          <a:p>
            <a:r>
              <a:rPr lang="nl-NL" dirty="0" err="1"/>
              <a:t>Clients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a lot of care professionals </a:t>
            </a:r>
            <a:r>
              <a:rPr lang="nl-NL" dirty="0" err="1"/>
              <a:t>for</a:t>
            </a:r>
            <a:r>
              <a:rPr lang="nl-NL" dirty="0"/>
              <a:t> different </a:t>
            </a:r>
            <a:r>
              <a:rPr lang="nl-NL" dirty="0" err="1"/>
              <a:t>interventions</a:t>
            </a:r>
            <a:endParaRPr lang="nl-NL" dirty="0"/>
          </a:p>
          <a:p>
            <a:r>
              <a:rPr lang="nl-NL" dirty="0" err="1"/>
              <a:t>Responsability</a:t>
            </a:r>
            <a:r>
              <a:rPr lang="nl-NL" dirty="0"/>
              <a:t> spread over </a:t>
            </a:r>
            <a:r>
              <a:rPr lang="nl-NL" dirty="0" err="1"/>
              <a:t>various</a:t>
            </a:r>
            <a:r>
              <a:rPr lang="nl-NL" dirty="0"/>
              <a:t> professionals. </a:t>
            </a:r>
            <a:r>
              <a:rPr lang="nl-NL" dirty="0" err="1"/>
              <a:t>Nobody</a:t>
            </a:r>
            <a:r>
              <a:rPr lang="nl-NL" dirty="0"/>
              <a:t> had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whole</a:t>
            </a:r>
            <a:r>
              <a:rPr lang="nl-NL" dirty="0"/>
              <a:t> picture</a:t>
            </a:r>
          </a:p>
          <a:p>
            <a:r>
              <a:rPr lang="nl-NL" dirty="0" err="1"/>
              <a:t>Financing</a:t>
            </a:r>
            <a:r>
              <a:rPr lang="nl-NL" dirty="0"/>
              <a:t> of </a:t>
            </a:r>
            <a:r>
              <a:rPr lang="nl-NL" dirty="0" err="1"/>
              <a:t>interventions</a:t>
            </a:r>
            <a:r>
              <a:rPr lang="nl-NL" dirty="0"/>
              <a:t>/</a:t>
            </a:r>
            <a:r>
              <a:rPr lang="nl-NL" dirty="0" err="1"/>
              <a:t>products</a:t>
            </a:r>
            <a:r>
              <a:rPr lang="nl-NL" dirty="0"/>
              <a:t> in minutes: Incentive </a:t>
            </a:r>
            <a:r>
              <a:rPr lang="nl-NL" dirty="0" err="1"/>
              <a:t>to</a:t>
            </a:r>
            <a:r>
              <a:rPr lang="nl-NL" dirty="0"/>
              <a:t>  ‘produce’’/keep </a:t>
            </a:r>
            <a:r>
              <a:rPr lang="nl-NL" dirty="0" err="1"/>
              <a:t>clients</a:t>
            </a:r>
            <a:r>
              <a:rPr lang="nl-NL" dirty="0"/>
              <a:t> in care </a:t>
            </a:r>
            <a:r>
              <a:rPr lang="nl-NL" dirty="0" err="1"/>
              <a:t>instead</a:t>
            </a:r>
            <a:r>
              <a:rPr lang="nl-NL" dirty="0"/>
              <a:t> of prevention </a:t>
            </a:r>
            <a:r>
              <a:rPr lang="nl-NL" dirty="0" err="1"/>
              <a:t>and</a:t>
            </a:r>
            <a:r>
              <a:rPr lang="nl-NL" dirty="0"/>
              <a:t> make </a:t>
            </a:r>
            <a:r>
              <a:rPr lang="nl-NL" dirty="0" err="1"/>
              <a:t>clients</a:t>
            </a:r>
            <a:r>
              <a:rPr lang="nl-NL" dirty="0"/>
              <a:t> independent of care </a:t>
            </a:r>
            <a:r>
              <a:rPr lang="nl-NL" dirty="0" err="1"/>
              <a:t>again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A036A05-505A-4E0F-AD02-10EF7C0B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Dutch home care </a:t>
            </a:r>
            <a:r>
              <a:rPr lang="nl-NL" dirty="0" err="1"/>
              <a:t>till</a:t>
            </a:r>
            <a:r>
              <a:rPr lang="nl-NL" dirty="0"/>
              <a:t> 5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ago</a:t>
            </a:r>
            <a:r>
              <a:rPr lang="nl-NL" dirty="0"/>
              <a:t>:</a:t>
            </a:r>
            <a:br>
              <a:rPr lang="nl-NL" dirty="0"/>
            </a:br>
            <a:r>
              <a:rPr lang="nl-NL" sz="2000" dirty="0" err="1"/>
              <a:t>Vision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organisation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46947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2DD494E-7559-4E9A-BDE4-0E97A061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time: a lot of </a:t>
            </a:r>
            <a:r>
              <a:rPr lang="nl-NL" dirty="0" err="1"/>
              <a:t>incidents</a:t>
            </a:r>
            <a:r>
              <a:rPr lang="nl-NL" dirty="0"/>
              <a:t> in long term care (home care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nursery</a:t>
            </a:r>
            <a:r>
              <a:rPr lang="nl-NL" dirty="0"/>
              <a:t> homes)</a:t>
            </a:r>
          </a:p>
          <a:p>
            <a:r>
              <a:rPr lang="nl-NL" dirty="0"/>
              <a:t>Public </a:t>
            </a:r>
            <a:r>
              <a:rPr lang="nl-NL" dirty="0" err="1"/>
              <a:t>pressure</a:t>
            </a:r>
            <a:r>
              <a:rPr lang="nl-NL" dirty="0"/>
              <a:t>: </a:t>
            </a:r>
            <a:r>
              <a:rPr lang="nl-NL" b="1" dirty="0"/>
              <a:t>distrust</a:t>
            </a:r>
          </a:p>
          <a:p>
            <a:r>
              <a:rPr lang="nl-NL" dirty="0"/>
              <a:t>Definition of minimum, basic care (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medication</a:t>
            </a:r>
            <a:r>
              <a:rPr lang="nl-NL" dirty="0"/>
              <a:t> </a:t>
            </a:r>
            <a:r>
              <a:rPr lang="nl-NL" dirty="0" err="1"/>
              <a:t>safety</a:t>
            </a:r>
            <a:r>
              <a:rPr lang="nl-NL" dirty="0"/>
              <a:t>)</a:t>
            </a:r>
          </a:p>
          <a:p>
            <a:r>
              <a:rPr lang="nl-NL" dirty="0"/>
              <a:t>Goal: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b="1" dirty="0" err="1"/>
              <a:t>objective</a:t>
            </a:r>
            <a:r>
              <a:rPr lang="nl-NL" b="1" dirty="0"/>
              <a:t> </a:t>
            </a:r>
            <a:r>
              <a:rPr lang="nl-NL" dirty="0"/>
              <a:t>standard of </a:t>
            </a:r>
            <a:r>
              <a:rPr lang="nl-NL" dirty="0" err="1"/>
              <a:t>quality</a:t>
            </a:r>
            <a:r>
              <a:rPr lang="nl-NL" dirty="0"/>
              <a:t> of care (</a:t>
            </a:r>
            <a:r>
              <a:rPr lang="nl-NL" dirty="0" err="1"/>
              <a:t>good</a:t>
            </a:r>
            <a:r>
              <a:rPr lang="nl-NL" dirty="0"/>
              <a:t>/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)</a:t>
            </a:r>
          </a:p>
          <a:p>
            <a:r>
              <a:rPr lang="nl-NL" dirty="0" err="1"/>
              <a:t>Caregivers</a:t>
            </a:r>
            <a:r>
              <a:rPr lang="nl-NL" dirty="0"/>
              <a:t>: focus on proces, </a:t>
            </a:r>
            <a:r>
              <a:rPr lang="nl-NL" dirty="0" err="1"/>
              <a:t>registration</a:t>
            </a:r>
            <a:r>
              <a:rPr lang="nl-NL" dirty="0"/>
              <a:t>, checklists, </a:t>
            </a:r>
            <a:r>
              <a:rPr lang="nl-NL" dirty="0" err="1"/>
              <a:t>administration</a:t>
            </a:r>
            <a:r>
              <a:rPr lang="nl-NL" dirty="0"/>
              <a:t> </a:t>
            </a:r>
            <a:r>
              <a:rPr lang="nl-NL" dirty="0" err="1"/>
              <a:t>instead</a:t>
            </a:r>
            <a:r>
              <a:rPr lang="nl-NL" dirty="0"/>
              <a:t> of </a:t>
            </a:r>
            <a:r>
              <a:rPr lang="nl-NL" dirty="0" err="1"/>
              <a:t>client</a:t>
            </a:r>
            <a:r>
              <a:rPr lang="nl-NL" dirty="0"/>
              <a:t> </a:t>
            </a:r>
            <a:r>
              <a:rPr lang="nl-NL" dirty="0" err="1"/>
              <a:t>needs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EBB7E6-DA47-4FF6-AF2F-E361A80A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Dutch home care </a:t>
            </a:r>
            <a:r>
              <a:rPr lang="nl-NL" dirty="0" err="1"/>
              <a:t>till</a:t>
            </a:r>
            <a:r>
              <a:rPr lang="nl-NL" dirty="0"/>
              <a:t> 5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ago</a:t>
            </a:r>
            <a:r>
              <a:rPr lang="nl-NL" dirty="0"/>
              <a:t>:</a:t>
            </a:r>
            <a:br>
              <a:rPr lang="nl-NL" dirty="0"/>
            </a:br>
            <a:r>
              <a:rPr lang="nl-NL" sz="2000" dirty="0" err="1"/>
              <a:t>Quality</a:t>
            </a:r>
            <a:r>
              <a:rPr lang="nl-NL" sz="2000" dirty="0"/>
              <a:t> of care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8F7ED1-8C8A-40EF-B0DA-C20C5C85F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645024"/>
            <a:ext cx="3321546" cy="251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9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2DD494E-7559-4E9A-BDE4-0E97A061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Client </a:t>
            </a:r>
            <a:r>
              <a:rPr lang="nl-NL" dirty="0" err="1"/>
              <a:t>satisfaction</a:t>
            </a:r>
            <a:r>
              <a:rPr lang="nl-NL" dirty="0"/>
              <a:t> low: </a:t>
            </a:r>
            <a:r>
              <a:rPr lang="nl-NL" dirty="0" err="1"/>
              <a:t>see</a:t>
            </a:r>
            <a:r>
              <a:rPr lang="nl-NL" dirty="0"/>
              <a:t> a lot of care professionals, </a:t>
            </a:r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act on a small part of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needs</a:t>
            </a:r>
            <a:endParaRPr lang="nl-NL" dirty="0"/>
          </a:p>
          <a:p>
            <a:r>
              <a:rPr lang="nl-NL" dirty="0"/>
              <a:t>Care professionals </a:t>
            </a:r>
            <a:r>
              <a:rPr lang="nl-NL" dirty="0" err="1"/>
              <a:t>satisfaction</a:t>
            </a:r>
            <a:r>
              <a:rPr lang="nl-NL" dirty="0"/>
              <a:t> low: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administration</a:t>
            </a:r>
            <a:r>
              <a:rPr lang="nl-NL" dirty="0"/>
              <a:t>, professionals are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allowed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act on </a:t>
            </a:r>
            <a:r>
              <a:rPr lang="nl-NL" dirty="0" err="1"/>
              <a:t>broader</a:t>
            </a:r>
            <a:r>
              <a:rPr lang="nl-NL" dirty="0"/>
              <a:t> </a:t>
            </a:r>
            <a:r>
              <a:rPr lang="nl-NL" dirty="0" err="1"/>
              <a:t>needs</a:t>
            </a:r>
            <a:r>
              <a:rPr lang="nl-NL" dirty="0"/>
              <a:t> of </a:t>
            </a:r>
            <a:r>
              <a:rPr lang="nl-NL" dirty="0" err="1"/>
              <a:t>clients</a:t>
            </a:r>
            <a:endParaRPr lang="nl-NL" dirty="0"/>
          </a:p>
          <a:p>
            <a:r>
              <a:rPr lang="nl-NL" dirty="0" err="1"/>
              <a:t>Still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increase</a:t>
            </a:r>
            <a:r>
              <a:rPr lang="nl-NL" dirty="0"/>
              <a:t> of </a:t>
            </a:r>
            <a:r>
              <a:rPr lang="nl-NL" dirty="0" err="1"/>
              <a:t>costs</a:t>
            </a:r>
            <a:r>
              <a:rPr lang="nl-NL" dirty="0"/>
              <a:t>: </a:t>
            </a:r>
            <a:r>
              <a:rPr lang="nl-NL" dirty="0" err="1"/>
              <a:t>because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way home care is </a:t>
            </a:r>
            <a:r>
              <a:rPr lang="nl-NL" dirty="0" err="1"/>
              <a:t>financed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>
              <a:solidFill>
                <a:schemeClr val="accent2"/>
              </a:solidFill>
            </a:endParaRP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4EBB7E6-DA47-4FF6-AF2F-E361A80A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Dutch home care </a:t>
            </a:r>
            <a:r>
              <a:rPr lang="nl-NL" dirty="0" err="1"/>
              <a:t>till</a:t>
            </a:r>
            <a:r>
              <a:rPr lang="nl-NL" dirty="0"/>
              <a:t> 5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ago</a:t>
            </a:r>
            <a:r>
              <a:rPr lang="nl-NL" dirty="0"/>
              <a:t>:</a:t>
            </a:r>
            <a:br>
              <a:rPr lang="nl-NL" dirty="0"/>
            </a:br>
            <a:r>
              <a:rPr lang="nl-NL" sz="2000" dirty="0"/>
              <a:t>Effect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782A3A1-9DCD-474E-AC1D-4628068A9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107" y="3777712"/>
            <a:ext cx="2674837" cy="21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6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21934A8-E6A0-4A33-8947-DC083213B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12776"/>
            <a:ext cx="8064896" cy="4284000"/>
          </a:xfrm>
        </p:spPr>
        <p:txBody>
          <a:bodyPr/>
          <a:lstStyle/>
          <a:p>
            <a:r>
              <a:rPr lang="nl-NL" dirty="0" err="1"/>
              <a:t>Integrated</a:t>
            </a:r>
            <a:r>
              <a:rPr lang="nl-NL" dirty="0"/>
              <a:t> </a:t>
            </a:r>
            <a:r>
              <a:rPr lang="nl-NL" dirty="0" err="1"/>
              <a:t>vision</a:t>
            </a:r>
            <a:r>
              <a:rPr lang="nl-NL" dirty="0"/>
              <a:t> of </a:t>
            </a:r>
            <a:r>
              <a:rPr lang="nl-NL" dirty="0" err="1"/>
              <a:t>quality</a:t>
            </a:r>
            <a:r>
              <a:rPr lang="nl-NL" dirty="0"/>
              <a:t> of care: </a:t>
            </a:r>
            <a:r>
              <a:rPr lang="nl-NL" dirty="0" err="1"/>
              <a:t>quality</a:t>
            </a:r>
            <a:r>
              <a:rPr lang="nl-NL" dirty="0"/>
              <a:t> of life, </a:t>
            </a:r>
            <a:r>
              <a:rPr lang="nl-NL" dirty="0" err="1"/>
              <a:t>positive</a:t>
            </a:r>
            <a:r>
              <a:rPr lang="nl-NL" dirty="0"/>
              <a:t> </a:t>
            </a:r>
            <a:r>
              <a:rPr lang="nl-NL" dirty="0" err="1"/>
              <a:t>healthcare</a:t>
            </a:r>
            <a:r>
              <a:rPr lang="nl-NL" dirty="0"/>
              <a:t>, </a:t>
            </a:r>
          </a:p>
          <a:p>
            <a:r>
              <a:rPr lang="nl-NL" dirty="0"/>
              <a:t>Accent on </a:t>
            </a:r>
            <a:r>
              <a:rPr lang="nl-NL" dirty="0" err="1"/>
              <a:t>self-supporting</a:t>
            </a:r>
            <a:r>
              <a:rPr lang="nl-NL" dirty="0"/>
              <a:t> of </a:t>
            </a:r>
            <a:r>
              <a:rPr lang="nl-NL" dirty="0" err="1"/>
              <a:t>clients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 support systems</a:t>
            </a:r>
          </a:p>
          <a:p>
            <a:r>
              <a:rPr lang="nl-NL" dirty="0"/>
              <a:t>Accent on support on </a:t>
            </a:r>
            <a:r>
              <a:rPr lang="nl-NL" dirty="0" err="1"/>
              <a:t>other</a:t>
            </a:r>
            <a:r>
              <a:rPr lang="nl-NL" dirty="0"/>
              <a:t> life-</a:t>
            </a:r>
            <a:r>
              <a:rPr lang="nl-NL" dirty="0" err="1"/>
              <a:t>domains</a:t>
            </a:r>
            <a:r>
              <a:rPr lang="nl-NL" dirty="0"/>
              <a:t>, prevention</a:t>
            </a:r>
          </a:p>
          <a:p>
            <a:r>
              <a:rPr lang="nl-NL" dirty="0" err="1"/>
              <a:t>Reintroduction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highly</a:t>
            </a:r>
            <a:r>
              <a:rPr lang="nl-NL" dirty="0"/>
              <a:t> </a:t>
            </a:r>
            <a:r>
              <a:rPr lang="nl-NL" dirty="0" err="1"/>
              <a:t>educated</a:t>
            </a:r>
            <a:r>
              <a:rPr lang="nl-NL" dirty="0"/>
              <a:t> community nurse in </a:t>
            </a:r>
            <a:r>
              <a:rPr lang="nl-NL" dirty="0" err="1"/>
              <a:t>the</a:t>
            </a:r>
            <a:r>
              <a:rPr lang="nl-NL" dirty="0"/>
              <a:t> home care en </a:t>
            </a:r>
            <a:r>
              <a:rPr lang="nl-NL" dirty="0" err="1"/>
              <a:t>social</a:t>
            </a:r>
            <a:r>
              <a:rPr lang="nl-NL" dirty="0"/>
              <a:t> care,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generalistic</a:t>
            </a:r>
            <a:r>
              <a:rPr lang="nl-NL" dirty="0"/>
              <a:t> </a:t>
            </a:r>
            <a:r>
              <a:rPr lang="nl-NL" dirty="0" err="1"/>
              <a:t>integrated</a:t>
            </a:r>
            <a:r>
              <a:rPr lang="nl-NL" dirty="0"/>
              <a:t> view: ‘</a:t>
            </a:r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nessacary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indivual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experience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of life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stay</a:t>
            </a:r>
            <a:r>
              <a:rPr lang="nl-NL" dirty="0"/>
              <a:t> at home’, </a:t>
            </a:r>
            <a:r>
              <a:rPr lang="nl-NL" dirty="0" err="1"/>
              <a:t>linking</a:t>
            </a:r>
            <a:r>
              <a:rPr lang="nl-NL" dirty="0"/>
              <a:t> pin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life-</a:t>
            </a:r>
            <a:r>
              <a:rPr lang="nl-NL" dirty="0" err="1"/>
              <a:t>domains</a:t>
            </a:r>
            <a:r>
              <a:rPr lang="nl-NL" dirty="0"/>
              <a:t>.</a:t>
            </a:r>
          </a:p>
          <a:p>
            <a:r>
              <a:rPr lang="en-US" dirty="0"/>
              <a:t>Need of </a:t>
            </a:r>
            <a:r>
              <a:rPr lang="en-US" dirty="0" err="1"/>
              <a:t>professionalisation</a:t>
            </a:r>
            <a:r>
              <a:rPr lang="en-US" dirty="0"/>
              <a:t> and support of workers in home care settings</a:t>
            </a:r>
          </a:p>
          <a:p>
            <a:r>
              <a:rPr lang="en-US" dirty="0"/>
              <a:t>Need of introduction standardized terminologies in home care settings to collect data to improve the quality of care in term of contribution to quality of life</a:t>
            </a:r>
          </a:p>
          <a:p>
            <a:r>
              <a:rPr lang="en-US" dirty="0"/>
              <a:t>Need of new way of financing home care: financing by characteristics of a population (a fixed fee per client) instead of </a:t>
            </a:r>
            <a:r>
              <a:rPr lang="en-US" dirty="0" err="1"/>
              <a:t>interventies</a:t>
            </a:r>
            <a:r>
              <a:rPr lang="en-US" dirty="0"/>
              <a:t>/products per client as an </a:t>
            </a:r>
            <a:r>
              <a:rPr lang="en-US" dirty="0" err="1"/>
              <a:t>impuls</a:t>
            </a:r>
            <a:r>
              <a:rPr lang="en-US" dirty="0"/>
              <a:t> to focus on more prevention and to come to new, different solutions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B544443-E42B-41ED-BD89-26D6C747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framework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home care</a:t>
            </a:r>
            <a:br>
              <a:rPr lang="nl-NL" dirty="0"/>
            </a:br>
            <a:r>
              <a:rPr lang="nl-NL" sz="2000" dirty="0"/>
              <a:t>National reform of </a:t>
            </a:r>
            <a:r>
              <a:rPr lang="nl-NL" sz="2000" dirty="0" err="1"/>
              <a:t>the</a:t>
            </a:r>
            <a:r>
              <a:rPr lang="nl-NL" sz="2000" dirty="0"/>
              <a:t> home care system 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745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B7D8FEC-BC11-452E-B958-6CBA5A44B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544" y="1484784"/>
            <a:ext cx="7668472" cy="4284000"/>
          </a:xfrm>
        </p:spPr>
        <p:txBody>
          <a:bodyPr/>
          <a:lstStyle/>
          <a:p>
            <a:r>
              <a:rPr lang="en-US" dirty="0"/>
              <a:t>Quality framework in use (2018) ; whole </a:t>
            </a:r>
            <a:r>
              <a:rPr lang="en-US" dirty="0" err="1"/>
              <a:t>caresystem</a:t>
            </a:r>
            <a:r>
              <a:rPr lang="en-US" dirty="0"/>
              <a:t> involved (policy government, insurance companies, national nursing organization, care providers </a:t>
            </a:r>
            <a:r>
              <a:rPr lang="en-US" dirty="0" err="1"/>
              <a:t>etc</a:t>
            </a:r>
            <a:r>
              <a:rPr lang="en-US" dirty="0"/>
              <a:t>); implementation just started.</a:t>
            </a:r>
          </a:p>
          <a:p>
            <a:r>
              <a:rPr lang="nl-NL" dirty="0"/>
              <a:t>A </a:t>
            </a:r>
            <a:r>
              <a:rPr lang="nl-NL" dirty="0" err="1"/>
              <a:t>framework</a:t>
            </a:r>
            <a:r>
              <a:rPr lang="nl-NL" dirty="0"/>
              <a:t> </a:t>
            </a:r>
            <a:r>
              <a:rPr lang="nl-NL" dirty="0" err="1"/>
              <a:t>instead</a:t>
            </a:r>
            <a:r>
              <a:rPr lang="nl-NL" dirty="0"/>
              <a:t> of a </a:t>
            </a:r>
            <a:r>
              <a:rPr lang="nl-NL" dirty="0" err="1"/>
              <a:t>definition</a:t>
            </a:r>
            <a:r>
              <a:rPr lang="nl-NL" dirty="0"/>
              <a:t> of minimum, basic care</a:t>
            </a:r>
          </a:p>
          <a:p>
            <a:r>
              <a:rPr lang="nl-NL" dirty="0"/>
              <a:t>Focus on </a:t>
            </a:r>
            <a:r>
              <a:rPr lang="nl-NL" dirty="0" err="1"/>
              <a:t>clients</a:t>
            </a:r>
            <a:r>
              <a:rPr lang="nl-NL" dirty="0"/>
              <a:t> </a:t>
            </a:r>
            <a:r>
              <a:rPr lang="nl-NL" dirty="0" err="1"/>
              <a:t>perspective</a:t>
            </a:r>
            <a:r>
              <a:rPr lang="nl-NL" dirty="0"/>
              <a:t> en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self-supporting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client</a:t>
            </a:r>
            <a:r>
              <a:rPr lang="nl-NL" dirty="0"/>
              <a:t> en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supporting</a:t>
            </a:r>
            <a:r>
              <a:rPr lang="nl-NL" dirty="0"/>
              <a:t> system</a:t>
            </a:r>
          </a:p>
          <a:p>
            <a:r>
              <a:rPr lang="nl-NL" dirty="0" err="1"/>
              <a:t>Emphases</a:t>
            </a:r>
            <a:r>
              <a:rPr lang="nl-NL" dirty="0"/>
              <a:t> on </a:t>
            </a:r>
            <a:r>
              <a:rPr lang="nl-NL" b="1" dirty="0"/>
              <a:t>trust </a:t>
            </a:r>
            <a:r>
              <a:rPr lang="nl-NL" dirty="0" err="1"/>
              <a:t>instead</a:t>
            </a:r>
            <a:r>
              <a:rPr lang="nl-NL" dirty="0"/>
              <a:t> of distrust</a:t>
            </a:r>
          </a:p>
          <a:p>
            <a:r>
              <a:rPr lang="nl-NL" dirty="0" err="1"/>
              <a:t>To</a:t>
            </a:r>
            <a:r>
              <a:rPr lang="nl-NL" dirty="0"/>
              <a:t> a </a:t>
            </a:r>
            <a:r>
              <a:rPr lang="nl-NL" dirty="0" err="1"/>
              <a:t>partially</a:t>
            </a:r>
            <a:r>
              <a:rPr lang="nl-NL" dirty="0"/>
              <a:t> </a:t>
            </a:r>
            <a:r>
              <a:rPr lang="nl-NL" b="1" dirty="0" err="1"/>
              <a:t>subjective</a:t>
            </a:r>
            <a:r>
              <a:rPr lang="nl-NL" dirty="0"/>
              <a:t> standard of </a:t>
            </a:r>
            <a:r>
              <a:rPr lang="nl-NL" dirty="0" err="1"/>
              <a:t>quality</a:t>
            </a:r>
            <a:r>
              <a:rPr lang="nl-NL" dirty="0"/>
              <a:t> of care (</a:t>
            </a:r>
            <a:r>
              <a:rPr lang="nl-NL" dirty="0" err="1"/>
              <a:t>something</a:t>
            </a:r>
            <a:r>
              <a:rPr lang="nl-NL" dirty="0"/>
              <a:t> is 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client</a:t>
            </a:r>
            <a:r>
              <a:rPr lang="nl-NL" dirty="0"/>
              <a:t> or in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situation</a:t>
            </a:r>
            <a:r>
              <a:rPr lang="nl-NL" dirty="0"/>
              <a:t>)</a:t>
            </a:r>
          </a:p>
          <a:p>
            <a:r>
              <a:rPr lang="nl-NL" dirty="0"/>
              <a:t>The </a:t>
            </a:r>
            <a:r>
              <a:rPr lang="nl-NL" dirty="0" err="1"/>
              <a:t>framework</a:t>
            </a:r>
            <a:r>
              <a:rPr lang="nl-NL" dirty="0"/>
              <a:t> offers </a:t>
            </a:r>
            <a:r>
              <a:rPr lang="nl-NL" dirty="0" err="1"/>
              <a:t>both</a:t>
            </a:r>
            <a:r>
              <a:rPr lang="nl-NL" dirty="0"/>
              <a:t> </a:t>
            </a:r>
            <a:r>
              <a:rPr lang="nl-NL" dirty="0" err="1"/>
              <a:t>limits</a:t>
            </a:r>
            <a:r>
              <a:rPr lang="nl-NL" dirty="0"/>
              <a:t> (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meet professional </a:t>
            </a:r>
            <a:r>
              <a:rPr lang="nl-NL" dirty="0" err="1"/>
              <a:t>standards</a:t>
            </a:r>
            <a:r>
              <a:rPr lang="nl-NL" dirty="0"/>
              <a:t>) as </a:t>
            </a:r>
            <a:r>
              <a:rPr lang="nl-NL" dirty="0" err="1"/>
              <a:t>possibilities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act open, </a:t>
            </a:r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improve</a:t>
            </a:r>
            <a:endParaRPr lang="nl-NL" dirty="0"/>
          </a:p>
          <a:p>
            <a:r>
              <a:rPr lang="nl-NL" dirty="0" err="1"/>
              <a:t>Caregivers</a:t>
            </a:r>
            <a:r>
              <a:rPr lang="nl-NL" dirty="0"/>
              <a:t>: focus on </a:t>
            </a:r>
            <a:r>
              <a:rPr lang="nl-NL" dirty="0" err="1"/>
              <a:t>dialogue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of care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clients</a:t>
            </a:r>
            <a:r>
              <a:rPr lang="nl-NL" dirty="0"/>
              <a:t>,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organisations</a:t>
            </a:r>
            <a:r>
              <a:rPr lang="nl-NL" dirty="0"/>
              <a:t> (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create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right </a:t>
            </a:r>
            <a:r>
              <a:rPr lang="nl-NL" dirty="0" err="1"/>
              <a:t>conditions</a:t>
            </a:r>
            <a:r>
              <a:rPr lang="nl-NL" dirty="0"/>
              <a:t>)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improve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of home care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06BFB81-A617-4293-B6A9-1D8CCF53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Quality</a:t>
            </a:r>
            <a:r>
              <a:rPr lang="nl-NL" dirty="0"/>
              <a:t> </a:t>
            </a:r>
            <a:r>
              <a:rPr lang="nl-NL" dirty="0" err="1"/>
              <a:t>framework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home care</a:t>
            </a:r>
            <a:br>
              <a:rPr lang="nl-NL" dirty="0"/>
            </a:br>
            <a:r>
              <a:rPr lang="nl-NL" sz="2000" dirty="0" err="1"/>
              <a:t>Quality</a:t>
            </a:r>
            <a:r>
              <a:rPr lang="nl-NL" sz="2000" dirty="0"/>
              <a:t> of care</a:t>
            </a:r>
          </a:p>
        </p:txBody>
      </p:sp>
    </p:spTree>
    <p:extLst>
      <p:ext uri="{BB962C8B-B14F-4D97-AF65-F5344CB8AC3E}">
        <p14:creationId xmlns:p14="http://schemas.microsoft.com/office/powerpoint/2010/main" val="2572917124"/>
      </p:ext>
    </p:extLst>
  </p:cSld>
  <p:clrMapOvr>
    <a:masterClrMapping/>
  </p:clrMapOvr>
</p:sld>
</file>

<file path=ppt/theme/theme1.xml><?xml version="1.0" encoding="utf-8"?>
<a:theme xmlns:a="http://schemas.openxmlformats.org/drawingml/2006/main" name="Vilans">
  <a:themeElements>
    <a:clrScheme name="Kleuren Vilans PP">
      <a:dk1>
        <a:sysClr val="windowText" lastClr="000000"/>
      </a:dk1>
      <a:lt1>
        <a:sysClr val="window" lastClr="FFFFFF"/>
      </a:lt1>
      <a:dk2>
        <a:srgbClr val="E63E49"/>
      </a:dk2>
      <a:lt2>
        <a:srgbClr val="E2007A"/>
      </a:lt2>
      <a:accent1>
        <a:srgbClr val="C4C700"/>
      </a:accent1>
      <a:accent2>
        <a:srgbClr val="009EE0"/>
      </a:accent2>
      <a:accent3>
        <a:srgbClr val="008A89"/>
      </a:accent3>
      <a:accent4>
        <a:srgbClr val="003882"/>
      </a:accent4>
      <a:accent5>
        <a:srgbClr val="59A627"/>
      </a:accent5>
      <a:accent6>
        <a:srgbClr val="5E356F"/>
      </a:accent6>
      <a:hlink>
        <a:srgbClr val="000000"/>
      </a:hlink>
      <a:folHlink>
        <a:srgbClr val="000000"/>
      </a:folHlink>
    </a:clrScheme>
    <a:fontScheme name="Fonts Vila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/>
      <a:lstStyle>
        <a:defPPr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/>
        </a:defPPr>
      </a:lstStyle>
    </a:txDef>
  </a:objectDefaults>
  <a:extraClrSchemeLst/>
  <a:custClrLst>
    <a:custClr name="groen">
      <a:srgbClr val="C3C800"/>
    </a:custClr>
    <a:custClr name="blauw">
      <a:srgbClr val="009FE3"/>
    </a:custClr>
    <a:custClr name="turqoise">
      <a:srgbClr val="008A89"/>
    </a:custClr>
    <a:custClr name="Donker blauw">
      <a:srgbClr val="003882"/>
    </a:custClr>
    <a:custClr name="appelgroen">
      <a:srgbClr val="59A627"/>
    </a:custClr>
    <a:custClr name="paars">
      <a:srgbClr val="613670"/>
    </a:custClr>
    <a:custClr name="grijs tabel">
      <a:srgbClr val="9D9D9C"/>
    </a:custClr>
    <a:custClr name="rood">
      <a:srgbClr val="E63E49"/>
    </a:custClr>
    <a:custClr name="roze">
      <a:srgbClr val="E2007A"/>
    </a:custClr>
  </a:custClrLst>
  <a:extLst>
    <a:ext uri="{05A4C25C-085E-4340-85A3-A5531E510DB2}">
      <thm15:themeFamily xmlns:thm15="http://schemas.microsoft.com/office/thememl/2012/main" name="Presentatie (blauw) Vilans.potx" id="{AE8C49B6-CD44-4CF8-B2F1-1DB5B26653A6}" vid="{62296533-5BC1-4C1E-BCE7-01CAC51670C9}"/>
    </a:ext>
  </a:extLst>
</a:theme>
</file>

<file path=ppt/theme/theme2.xml><?xml version="1.0" encoding="utf-8"?>
<a:theme xmlns:a="http://schemas.openxmlformats.org/drawingml/2006/main" name="Office-thema">
  <a:themeElements>
    <a:clrScheme name="Kleuren Vilans PP">
      <a:dk1>
        <a:sysClr val="windowText" lastClr="000000"/>
      </a:dk1>
      <a:lt1>
        <a:sysClr val="window" lastClr="FFFFFF"/>
      </a:lt1>
      <a:dk2>
        <a:srgbClr val="878787"/>
      </a:dk2>
      <a:lt2>
        <a:srgbClr val="FFFFFF"/>
      </a:lt2>
      <a:accent1>
        <a:srgbClr val="C3C800"/>
      </a:accent1>
      <a:accent2>
        <a:srgbClr val="009FE3"/>
      </a:accent2>
      <a:accent3>
        <a:srgbClr val="008A89"/>
      </a:accent3>
      <a:accent4>
        <a:srgbClr val="003882"/>
      </a:accent4>
      <a:accent5>
        <a:srgbClr val="59A627"/>
      </a:accent5>
      <a:accent6>
        <a:srgbClr val="613670"/>
      </a:accent6>
      <a:hlink>
        <a:srgbClr val="000000"/>
      </a:hlink>
      <a:folHlink>
        <a:srgbClr val="000000"/>
      </a:folHlink>
    </a:clrScheme>
    <a:fontScheme name="Fonts Vila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leuren Vilans PP">
      <a:dk1>
        <a:sysClr val="windowText" lastClr="000000"/>
      </a:dk1>
      <a:lt1>
        <a:sysClr val="window" lastClr="FFFFFF"/>
      </a:lt1>
      <a:dk2>
        <a:srgbClr val="878787"/>
      </a:dk2>
      <a:lt2>
        <a:srgbClr val="FFFFFF"/>
      </a:lt2>
      <a:accent1>
        <a:srgbClr val="C3C800"/>
      </a:accent1>
      <a:accent2>
        <a:srgbClr val="009FE3"/>
      </a:accent2>
      <a:accent3>
        <a:srgbClr val="008A89"/>
      </a:accent3>
      <a:accent4>
        <a:srgbClr val="003882"/>
      </a:accent4>
      <a:accent5>
        <a:srgbClr val="59A627"/>
      </a:accent5>
      <a:accent6>
        <a:srgbClr val="613670"/>
      </a:accent6>
      <a:hlink>
        <a:srgbClr val="000000"/>
      </a:hlink>
      <a:folHlink>
        <a:srgbClr val="000000"/>
      </a:folHlink>
    </a:clrScheme>
    <a:fontScheme name="Fonts Vila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 ppt (blauw)</Template>
  <TotalTime>770</TotalTime>
  <Words>1164</Words>
  <Application>Microsoft Office PowerPoint</Application>
  <PresentationFormat>Diavoorstelling (4:3)</PresentationFormat>
  <Paragraphs>117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Trebuchet MS</vt:lpstr>
      <vt:lpstr>Vilans</vt:lpstr>
      <vt:lpstr>PowerPoint-presentatie</vt:lpstr>
      <vt:lpstr>Nice to meet you!</vt:lpstr>
      <vt:lpstr>Overview</vt:lpstr>
      <vt:lpstr>Dutch home care till 5 years ago: Vision and organisation</vt:lpstr>
      <vt:lpstr>Dutch home care till 5 years ago: Vision and organisation</vt:lpstr>
      <vt:lpstr>Dutch home care till 5 years ago: Quality of care</vt:lpstr>
      <vt:lpstr>Dutch home care till 5 years ago: Effect</vt:lpstr>
      <vt:lpstr>Quality framework for home care National reform of the home care system   </vt:lpstr>
      <vt:lpstr>Quality framework for home care Quality of care</vt:lpstr>
      <vt:lpstr>Quality framework for homecare Perspective and goals</vt:lpstr>
      <vt:lpstr>Quality framework for homecare Content</vt:lpstr>
      <vt:lpstr>Supervision of home care Goals</vt:lpstr>
      <vt:lpstr>Supervision of home care Related supervision framework</vt:lpstr>
      <vt:lpstr>Supervision of home care Proces</vt:lpstr>
      <vt:lpstr>Experiences en challenges</vt:lpstr>
      <vt:lpstr>Questions round table discussion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Mast, Jennie</dc:creator>
  <cp:keywords/>
  <dc:description>Sjabloonversie: 2.4 - 13 oktober 2016
Sjablonen: www.joulesunlimited.nl</dc:description>
  <cp:lastModifiedBy>Koopman, Annemarie</cp:lastModifiedBy>
  <cp:revision>25</cp:revision>
  <dcterms:created xsi:type="dcterms:W3CDTF">2018-02-07T14:52:43Z</dcterms:created>
  <dcterms:modified xsi:type="dcterms:W3CDTF">2019-04-10T16:45:35Z</dcterms:modified>
  <cp:category/>
</cp:coreProperties>
</file>