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74" r:id="rId2"/>
    <p:sldId id="263" r:id="rId3"/>
    <p:sldId id="282" r:id="rId4"/>
    <p:sldId id="284" r:id="rId5"/>
    <p:sldId id="265" r:id="rId6"/>
    <p:sldId id="266" r:id="rId7"/>
    <p:sldId id="277" r:id="rId8"/>
    <p:sldId id="273" r:id="rId9"/>
    <p:sldId id="268" r:id="rId10"/>
    <p:sldId id="269" r:id="rId11"/>
    <p:sldId id="280" r:id="rId12"/>
    <p:sldId id="267" r:id="rId13"/>
    <p:sldId id="283" r:id="rId14"/>
    <p:sldId id="285" r:id="rId15"/>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jl, gemiddeld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2673" autoAdjust="0"/>
  </p:normalViewPr>
  <p:slideViewPr>
    <p:cSldViewPr>
      <p:cViewPr>
        <p:scale>
          <a:sx n="45" d="100"/>
          <a:sy n="45" d="100"/>
        </p:scale>
        <p:origin x="-210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409662-40FA-4F21-8994-5511BF7F10C7}" type="doc">
      <dgm:prSet loTypeId="urn:microsoft.com/office/officeart/2005/8/layout/pyramid1" loCatId="pyramid" qsTypeId="urn:microsoft.com/office/officeart/2005/8/quickstyle/simple1" qsCatId="simple" csTypeId="urn:microsoft.com/office/officeart/2005/8/colors/colorful4" csCatId="colorful" phldr="1"/>
      <dgm:spPr/>
    </dgm:pt>
    <dgm:pt modelId="{B57F99F1-2397-4FA1-BE07-081FAB17AABB}">
      <dgm:prSet phldrT="[Tekst]"/>
      <dgm:spPr/>
      <dgm:t>
        <a:bodyPr/>
        <a:lstStyle/>
        <a:p>
          <a:r>
            <a:rPr lang="nl-NL" dirty="0" smtClean="0"/>
            <a:t> </a:t>
          </a:r>
          <a:endParaRPr lang="nl-NL" dirty="0"/>
        </a:p>
      </dgm:t>
    </dgm:pt>
    <dgm:pt modelId="{E64712D5-59FA-4395-8702-1097328307C4}" type="parTrans" cxnId="{F4C3152B-50EE-4E41-A04E-E93E4ADFE0E1}">
      <dgm:prSet/>
      <dgm:spPr/>
      <dgm:t>
        <a:bodyPr/>
        <a:lstStyle/>
        <a:p>
          <a:endParaRPr lang="nl-NL"/>
        </a:p>
      </dgm:t>
    </dgm:pt>
    <dgm:pt modelId="{8C3E8F68-54AC-4426-A0D4-351E8A3915A9}" type="sibTrans" cxnId="{F4C3152B-50EE-4E41-A04E-E93E4ADFE0E1}">
      <dgm:prSet/>
      <dgm:spPr/>
      <dgm:t>
        <a:bodyPr/>
        <a:lstStyle/>
        <a:p>
          <a:endParaRPr lang="nl-NL"/>
        </a:p>
      </dgm:t>
    </dgm:pt>
    <dgm:pt modelId="{A817FA35-39BE-4982-B126-788876B42923}">
      <dgm:prSet phldrT="[Tekst]"/>
      <dgm:spPr/>
      <dgm:t>
        <a:bodyPr/>
        <a:lstStyle/>
        <a:p>
          <a:r>
            <a:rPr lang="nl-NL" dirty="0" smtClean="0"/>
            <a:t> </a:t>
          </a:r>
          <a:endParaRPr lang="nl-NL" dirty="0"/>
        </a:p>
      </dgm:t>
    </dgm:pt>
    <dgm:pt modelId="{650BD44F-CCE5-4247-BEAC-6828626431B3}" type="parTrans" cxnId="{DD310C7F-B8A2-4369-B217-0F5DD7A80B09}">
      <dgm:prSet/>
      <dgm:spPr/>
      <dgm:t>
        <a:bodyPr/>
        <a:lstStyle/>
        <a:p>
          <a:endParaRPr lang="nl-NL"/>
        </a:p>
      </dgm:t>
    </dgm:pt>
    <dgm:pt modelId="{D2D8341A-7897-4AB4-ABC6-3165AFD911C0}" type="sibTrans" cxnId="{DD310C7F-B8A2-4369-B217-0F5DD7A80B09}">
      <dgm:prSet/>
      <dgm:spPr/>
      <dgm:t>
        <a:bodyPr/>
        <a:lstStyle/>
        <a:p>
          <a:endParaRPr lang="nl-NL"/>
        </a:p>
      </dgm:t>
    </dgm:pt>
    <dgm:pt modelId="{40CB10FF-3FED-4F80-981E-6B7F3696BBD9}">
      <dgm:prSet phldrT="[Tekst]"/>
      <dgm:spPr/>
      <dgm:t>
        <a:bodyPr/>
        <a:lstStyle/>
        <a:p>
          <a:r>
            <a:rPr lang="nl-NL" dirty="0" smtClean="0"/>
            <a:t> </a:t>
          </a:r>
          <a:endParaRPr lang="nl-NL" dirty="0"/>
        </a:p>
      </dgm:t>
    </dgm:pt>
    <dgm:pt modelId="{D395CBD7-000D-4161-8AE0-43E2C3B8A047}" type="parTrans" cxnId="{FA03D0A3-7D6A-493C-832A-C9B880F2E2A9}">
      <dgm:prSet/>
      <dgm:spPr/>
      <dgm:t>
        <a:bodyPr/>
        <a:lstStyle/>
        <a:p>
          <a:endParaRPr lang="nl-NL"/>
        </a:p>
      </dgm:t>
    </dgm:pt>
    <dgm:pt modelId="{7634CDF8-A727-408D-BAFB-38317169D80A}" type="sibTrans" cxnId="{FA03D0A3-7D6A-493C-832A-C9B880F2E2A9}">
      <dgm:prSet/>
      <dgm:spPr/>
      <dgm:t>
        <a:bodyPr/>
        <a:lstStyle/>
        <a:p>
          <a:endParaRPr lang="nl-NL"/>
        </a:p>
      </dgm:t>
    </dgm:pt>
    <dgm:pt modelId="{3A07F4B8-5164-4E9B-A2EC-D2FE7F84D2D7}">
      <dgm:prSet phldrT="[Tekst]"/>
      <dgm:spPr/>
      <dgm:t>
        <a:bodyPr/>
        <a:lstStyle/>
        <a:p>
          <a:r>
            <a:rPr lang="nl-NL" dirty="0" smtClean="0"/>
            <a:t> </a:t>
          </a:r>
          <a:endParaRPr lang="nl-NL" dirty="0"/>
        </a:p>
      </dgm:t>
    </dgm:pt>
    <dgm:pt modelId="{35E5AF70-A06E-4CC6-85A2-F6F8180CA89C}" type="parTrans" cxnId="{F6B413CA-F4F4-4FFB-A8A3-4F990E432F86}">
      <dgm:prSet/>
      <dgm:spPr/>
      <dgm:t>
        <a:bodyPr/>
        <a:lstStyle/>
        <a:p>
          <a:endParaRPr lang="nl-NL"/>
        </a:p>
      </dgm:t>
    </dgm:pt>
    <dgm:pt modelId="{6514936F-B272-4491-AF3A-C7606FB10FF9}" type="sibTrans" cxnId="{F6B413CA-F4F4-4FFB-A8A3-4F990E432F86}">
      <dgm:prSet/>
      <dgm:spPr/>
      <dgm:t>
        <a:bodyPr/>
        <a:lstStyle/>
        <a:p>
          <a:endParaRPr lang="nl-NL"/>
        </a:p>
      </dgm:t>
    </dgm:pt>
    <dgm:pt modelId="{85D004BA-4269-4B46-8BB3-478B7F99268D}">
      <dgm:prSet phldrT="[Tekst]"/>
      <dgm:spPr/>
      <dgm:t>
        <a:bodyPr/>
        <a:lstStyle/>
        <a:p>
          <a:r>
            <a:rPr lang="nl-NL" dirty="0" smtClean="0"/>
            <a:t> </a:t>
          </a:r>
          <a:endParaRPr lang="nl-NL" dirty="0"/>
        </a:p>
      </dgm:t>
    </dgm:pt>
    <dgm:pt modelId="{C5AE8C21-621A-4B90-9FAA-7E4FB4ED3E3D}" type="parTrans" cxnId="{03406B82-85EF-4E9E-AD52-004FB024F908}">
      <dgm:prSet/>
      <dgm:spPr/>
      <dgm:t>
        <a:bodyPr/>
        <a:lstStyle/>
        <a:p>
          <a:endParaRPr lang="nl-NL"/>
        </a:p>
      </dgm:t>
    </dgm:pt>
    <dgm:pt modelId="{D622DAB7-3B1E-404E-995F-99B877A0E1A5}" type="sibTrans" cxnId="{03406B82-85EF-4E9E-AD52-004FB024F908}">
      <dgm:prSet/>
      <dgm:spPr/>
      <dgm:t>
        <a:bodyPr/>
        <a:lstStyle/>
        <a:p>
          <a:endParaRPr lang="nl-NL"/>
        </a:p>
      </dgm:t>
    </dgm:pt>
    <dgm:pt modelId="{53FD3AE9-0E6C-4746-902F-78A3001D7D9C}" type="pres">
      <dgm:prSet presAssocID="{1E409662-40FA-4F21-8994-5511BF7F10C7}" presName="Name0" presStyleCnt="0">
        <dgm:presLayoutVars>
          <dgm:dir/>
          <dgm:animLvl val="lvl"/>
          <dgm:resizeHandles val="exact"/>
        </dgm:presLayoutVars>
      </dgm:prSet>
      <dgm:spPr/>
    </dgm:pt>
    <dgm:pt modelId="{533C4382-E5AE-4548-8544-9B432FCEDD15}" type="pres">
      <dgm:prSet presAssocID="{B57F99F1-2397-4FA1-BE07-081FAB17AABB}" presName="Name8" presStyleCnt="0"/>
      <dgm:spPr/>
    </dgm:pt>
    <dgm:pt modelId="{B11266B9-FD41-4C76-BEFA-870D0BA17C15}" type="pres">
      <dgm:prSet presAssocID="{B57F99F1-2397-4FA1-BE07-081FAB17AABB}" presName="level" presStyleLbl="node1" presStyleIdx="0" presStyleCnt="5">
        <dgm:presLayoutVars>
          <dgm:chMax val="1"/>
          <dgm:bulletEnabled val="1"/>
        </dgm:presLayoutVars>
      </dgm:prSet>
      <dgm:spPr/>
      <dgm:t>
        <a:bodyPr/>
        <a:lstStyle/>
        <a:p>
          <a:endParaRPr lang="nl-NL"/>
        </a:p>
      </dgm:t>
    </dgm:pt>
    <dgm:pt modelId="{184395F9-D318-4376-A5DB-8A26ABBEE548}" type="pres">
      <dgm:prSet presAssocID="{B57F99F1-2397-4FA1-BE07-081FAB17AABB}" presName="levelTx" presStyleLbl="revTx" presStyleIdx="0" presStyleCnt="0">
        <dgm:presLayoutVars>
          <dgm:chMax val="1"/>
          <dgm:bulletEnabled val="1"/>
        </dgm:presLayoutVars>
      </dgm:prSet>
      <dgm:spPr/>
      <dgm:t>
        <a:bodyPr/>
        <a:lstStyle/>
        <a:p>
          <a:endParaRPr lang="nl-NL"/>
        </a:p>
      </dgm:t>
    </dgm:pt>
    <dgm:pt modelId="{1641A881-EC08-4729-A2C7-3D2052E37719}" type="pres">
      <dgm:prSet presAssocID="{85D004BA-4269-4B46-8BB3-478B7F99268D}" presName="Name8" presStyleCnt="0"/>
      <dgm:spPr/>
    </dgm:pt>
    <dgm:pt modelId="{BC3478E7-8813-4ACB-A127-C96DD34360C8}" type="pres">
      <dgm:prSet presAssocID="{85D004BA-4269-4B46-8BB3-478B7F99268D}" presName="level" presStyleLbl="node1" presStyleIdx="1" presStyleCnt="5">
        <dgm:presLayoutVars>
          <dgm:chMax val="1"/>
          <dgm:bulletEnabled val="1"/>
        </dgm:presLayoutVars>
      </dgm:prSet>
      <dgm:spPr/>
      <dgm:t>
        <a:bodyPr/>
        <a:lstStyle/>
        <a:p>
          <a:endParaRPr lang="nl-NL"/>
        </a:p>
      </dgm:t>
    </dgm:pt>
    <dgm:pt modelId="{C69A620C-99DC-4235-A1C0-0C5643211ED7}" type="pres">
      <dgm:prSet presAssocID="{85D004BA-4269-4B46-8BB3-478B7F99268D}" presName="levelTx" presStyleLbl="revTx" presStyleIdx="0" presStyleCnt="0">
        <dgm:presLayoutVars>
          <dgm:chMax val="1"/>
          <dgm:bulletEnabled val="1"/>
        </dgm:presLayoutVars>
      </dgm:prSet>
      <dgm:spPr/>
      <dgm:t>
        <a:bodyPr/>
        <a:lstStyle/>
        <a:p>
          <a:endParaRPr lang="nl-NL"/>
        </a:p>
      </dgm:t>
    </dgm:pt>
    <dgm:pt modelId="{4E3DF836-2756-46E7-9246-CECD583EF8A1}" type="pres">
      <dgm:prSet presAssocID="{3A07F4B8-5164-4E9B-A2EC-D2FE7F84D2D7}" presName="Name8" presStyleCnt="0"/>
      <dgm:spPr/>
    </dgm:pt>
    <dgm:pt modelId="{C0FEADB2-CB1B-4F6C-9644-D20540DFA866}" type="pres">
      <dgm:prSet presAssocID="{3A07F4B8-5164-4E9B-A2EC-D2FE7F84D2D7}" presName="level" presStyleLbl="node1" presStyleIdx="2" presStyleCnt="5">
        <dgm:presLayoutVars>
          <dgm:chMax val="1"/>
          <dgm:bulletEnabled val="1"/>
        </dgm:presLayoutVars>
      </dgm:prSet>
      <dgm:spPr/>
      <dgm:t>
        <a:bodyPr/>
        <a:lstStyle/>
        <a:p>
          <a:endParaRPr lang="nl-NL"/>
        </a:p>
      </dgm:t>
    </dgm:pt>
    <dgm:pt modelId="{FEEDD29F-EBD4-4FB1-9461-404E812B1C05}" type="pres">
      <dgm:prSet presAssocID="{3A07F4B8-5164-4E9B-A2EC-D2FE7F84D2D7}" presName="levelTx" presStyleLbl="revTx" presStyleIdx="0" presStyleCnt="0">
        <dgm:presLayoutVars>
          <dgm:chMax val="1"/>
          <dgm:bulletEnabled val="1"/>
        </dgm:presLayoutVars>
      </dgm:prSet>
      <dgm:spPr/>
      <dgm:t>
        <a:bodyPr/>
        <a:lstStyle/>
        <a:p>
          <a:endParaRPr lang="nl-NL"/>
        </a:p>
      </dgm:t>
    </dgm:pt>
    <dgm:pt modelId="{05C2C609-955F-44D3-B079-B5331C067E0B}" type="pres">
      <dgm:prSet presAssocID="{A817FA35-39BE-4982-B126-788876B42923}" presName="Name8" presStyleCnt="0"/>
      <dgm:spPr/>
    </dgm:pt>
    <dgm:pt modelId="{153C8871-D58F-406E-9B02-EA3AA30E63DA}" type="pres">
      <dgm:prSet presAssocID="{A817FA35-39BE-4982-B126-788876B42923}" presName="level" presStyleLbl="node1" presStyleIdx="3" presStyleCnt="5">
        <dgm:presLayoutVars>
          <dgm:chMax val="1"/>
          <dgm:bulletEnabled val="1"/>
        </dgm:presLayoutVars>
      </dgm:prSet>
      <dgm:spPr/>
      <dgm:t>
        <a:bodyPr/>
        <a:lstStyle/>
        <a:p>
          <a:endParaRPr lang="nl-NL"/>
        </a:p>
      </dgm:t>
    </dgm:pt>
    <dgm:pt modelId="{E42C3244-9C34-4091-AD8C-6343AEDE9960}" type="pres">
      <dgm:prSet presAssocID="{A817FA35-39BE-4982-B126-788876B42923}" presName="levelTx" presStyleLbl="revTx" presStyleIdx="0" presStyleCnt="0">
        <dgm:presLayoutVars>
          <dgm:chMax val="1"/>
          <dgm:bulletEnabled val="1"/>
        </dgm:presLayoutVars>
      </dgm:prSet>
      <dgm:spPr/>
      <dgm:t>
        <a:bodyPr/>
        <a:lstStyle/>
        <a:p>
          <a:endParaRPr lang="nl-NL"/>
        </a:p>
      </dgm:t>
    </dgm:pt>
    <dgm:pt modelId="{805D0672-AC61-4C19-8149-B16F4E63810F}" type="pres">
      <dgm:prSet presAssocID="{40CB10FF-3FED-4F80-981E-6B7F3696BBD9}" presName="Name8" presStyleCnt="0"/>
      <dgm:spPr/>
    </dgm:pt>
    <dgm:pt modelId="{5585911C-C5C2-496E-B537-8881E4E8E4F3}" type="pres">
      <dgm:prSet presAssocID="{40CB10FF-3FED-4F80-981E-6B7F3696BBD9}" presName="level" presStyleLbl="node1" presStyleIdx="4" presStyleCnt="5">
        <dgm:presLayoutVars>
          <dgm:chMax val="1"/>
          <dgm:bulletEnabled val="1"/>
        </dgm:presLayoutVars>
      </dgm:prSet>
      <dgm:spPr/>
      <dgm:t>
        <a:bodyPr/>
        <a:lstStyle/>
        <a:p>
          <a:endParaRPr lang="nl-NL"/>
        </a:p>
      </dgm:t>
    </dgm:pt>
    <dgm:pt modelId="{45219D89-DBF3-412D-9481-0F52B5C15DAD}" type="pres">
      <dgm:prSet presAssocID="{40CB10FF-3FED-4F80-981E-6B7F3696BBD9}" presName="levelTx" presStyleLbl="revTx" presStyleIdx="0" presStyleCnt="0">
        <dgm:presLayoutVars>
          <dgm:chMax val="1"/>
          <dgm:bulletEnabled val="1"/>
        </dgm:presLayoutVars>
      </dgm:prSet>
      <dgm:spPr/>
      <dgm:t>
        <a:bodyPr/>
        <a:lstStyle/>
        <a:p>
          <a:endParaRPr lang="nl-NL"/>
        </a:p>
      </dgm:t>
    </dgm:pt>
  </dgm:ptLst>
  <dgm:cxnLst>
    <dgm:cxn modelId="{9692B1A3-B39F-408D-9FD2-7EEE35545DB5}" type="presOf" srcId="{3A07F4B8-5164-4E9B-A2EC-D2FE7F84D2D7}" destId="{FEEDD29F-EBD4-4FB1-9461-404E812B1C05}" srcOrd="1" destOrd="0" presId="urn:microsoft.com/office/officeart/2005/8/layout/pyramid1"/>
    <dgm:cxn modelId="{53DFBFA6-40A3-4648-8D5E-14A2C52096BA}" type="presOf" srcId="{3A07F4B8-5164-4E9B-A2EC-D2FE7F84D2D7}" destId="{C0FEADB2-CB1B-4F6C-9644-D20540DFA866}" srcOrd="0" destOrd="0" presId="urn:microsoft.com/office/officeart/2005/8/layout/pyramid1"/>
    <dgm:cxn modelId="{3DB227AB-5FD6-4E58-9DF3-56F4F3F8A361}" type="presOf" srcId="{40CB10FF-3FED-4F80-981E-6B7F3696BBD9}" destId="{5585911C-C5C2-496E-B537-8881E4E8E4F3}" srcOrd="0" destOrd="0" presId="urn:microsoft.com/office/officeart/2005/8/layout/pyramid1"/>
    <dgm:cxn modelId="{03406B82-85EF-4E9E-AD52-004FB024F908}" srcId="{1E409662-40FA-4F21-8994-5511BF7F10C7}" destId="{85D004BA-4269-4B46-8BB3-478B7F99268D}" srcOrd="1" destOrd="0" parTransId="{C5AE8C21-621A-4B90-9FAA-7E4FB4ED3E3D}" sibTransId="{D622DAB7-3B1E-404E-995F-99B877A0E1A5}"/>
    <dgm:cxn modelId="{8BD7798B-5B98-44AC-B899-84E3C876E764}" type="presOf" srcId="{85D004BA-4269-4B46-8BB3-478B7F99268D}" destId="{BC3478E7-8813-4ACB-A127-C96DD34360C8}" srcOrd="0" destOrd="0" presId="urn:microsoft.com/office/officeart/2005/8/layout/pyramid1"/>
    <dgm:cxn modelId="{F4C3152B-50EE-4E41-A04E-E93E4ADFE0E1}" srcId="{1E409662-40FA-4F21-8994-5511BF7F10C7}" destId="{B57F99F1-2397-4FA1-BE07-081FAB17AABB}" srcOrd="0" destOrd="0" parTransId="{E64712D5-59FA-4395-8702-1097328307C4}" sibTransId="{8C3E8F68-54AC-4426-A0D4-351E8A3915A9}"/>
    <dgm:cxn modelId="{F6B413CA-F4F4-4FFB-A8A3-4F990E432F86}" srcId="{1E409662-40FA-4F21-8994-5511BF7F10C7}" destId="{3A07F4B8-5164-4E9B-A2EC-D2FE7F84D2D7}" srcOrd="2" destOrd="0" parTransId="{35E5AF70-A06E-4CC6-85A2-F6F8180CA89C}" sibTransId="{6514936F-B272-4491-AF3A-C7606FB10FF9}"/>
    <dgm:cxn modelId="{41521BED-64F2-47E4-94F6-58C01DF284B3}" type="presOf" srcId="{A817FA35-39BE-4982-B126-788876B42923}" destId="{E42C3244-9C34-4091-AD8C-6343AEDE9960}" srcOrd="1" destOrd="0" presId="urn:microsoft.com/office/officeart/2005/8/layout/pyramid1"/>
    <dgm:cxn modelId="{5A5C9049-EF78-4368-9B0D-0EFCC6A0317B}" type="presOf" srcId="{40CB10FF-3FED-4F80-981E-6B7F3696BBD9}" destId="{45219D89-DBF3-412D-9481-0F52B5C15DAD}" srcOrd="1" destOrd="0" presId="urn:microsoft.com/office/officeart/2005/8/layout/pyramid1"/>
    <dgm:cxn modelId="{4D8BBD56-8981-47D5-A06E-CB9734F84DD6}" type="presOf" srcId="{B57F99F1-2397-4FA1-BE07-081FAB17AABB}" destId="{184395F9-D318-4376-A5DB-8A26ABBEE548}" srcOrd="1" destOrd="0" presId="urn:microsoft.com/office/officeart/2005/8/layout/pyramid1"/>
    <dgm:cxn modelId="{DD310C7F-B8A2-4369-B217-0F5DD7A80B09}" srcId="{1E409662-40FA-4F21-8994-5511BF7F10C7}" destId="{A817FA35-39BE-4982-B126-788876B42923}" srcOrd="3" destOrd="0" parTransId="{650BD44F-CCE5-4247-BEAC-6828626431B3}" sibTransId="{D2D8341A-7897-4AB4-ABC6-3165AFD911C0}"/>
    <dgm:cxn modelId="{CF94194C-6546-4D07-99B8-2FD77B62F872}" type="presOf" srcId="{85D004BA-4269-4B46-8BB3-478B7F99268D}" destId="{C69A620C-99DC-4235-A1C0-0C5643211ED7}" srcOrd="1" destOrd="0" presId="urn:microsoft.com/office/officeart/2005/8/layout/pyramid1"/>
    <dgm:cxn modelId="{E2EA8A6F-515B-44F4-8899-11169620393E}" type="presOf" srcId="{A817FA35-39BE-4982-B126-788876B42923}" destId="{153C8871-D58F-406E-9B02-EA3AA30E63DA}" srcOrd="0" destOrd="0" presId="urn:microsoft.com/office/officeart/2005/8/layout/pyramid1"/>
    <dgm:cxn modelId="{FA03D0A3-7D6A-493C-832A-C9B880F2E2A9}" srcId="{1E409662-40FA-4F21-8994-5511BF7F10C7}" destId="{40CB10FF-3FED-4F80-981E-6B7F3696BBD9}" srcOrd="4" destOrd="0" parTransId="{D395CBD7-000D-4161-8AE0-43E2C3B8A047}" sibTransId="{7634CDF8-A727-408D-BAFB-38317169D80A}"/>
    <dgm:cxn modelId="{04D73BBF-0434-487B-B403-08DC8FE5D354}" type="presOf" srcId="{B57F99F1-2397-4FA1-BE07-081FAB17AABB}" destId="{B11266B9-FD41-4C76-BEFA-870D0BA17C15}" srcOrd="0" destOrd="0" presId="urn:microsoft.com/office/officeart/2005/8/layout/pyramid1"/>
    <dgm:cxn modelId="{CF4FD85D-E356-4A5C-B69F-23659E3FD60C}" type="presOf" srcId="{1E409662-40FA-4F21-8994-5511BF7F10C7}" destId="{53FD3AE9-0E6C-4746-902F-78A3001D7D9C}" srcOrd="0" destOrd="0" presId="urn:microsoft.com/office/officeart/2005/8/layout/pyramid1"/>
    <dgm:cxn modelId="{0455FD9D-E7FA-45C2-AA98-F21896C0001F}" type="presParOf" srcId="{53FD3AE9-0E6C-4746-902F-78A3001D7D9C}" destId="{533C4382-E5AE-4548-8544-9B432FCEDD15}" srcOrd="0" destOrd="0" presId="urn:microsoft.com/office/officeart/2005/8/layout/pyramid1"/>
    <dgm:cxn modelId="{6337E999-E051-42AD-8CA7-7EE1FD64EF5A}" type="presParOf" srcId="{533C4382-E5AE-4548-8544-9B432FCEDD15}" destId="{B11266B9-FD41-4C76-BEFA-870D0BA17C15}" srcOrd="0" destOrd="0" presId="urn:microsoft.com/office/officeart/2005/8/layout/pyramid1"/>
    <dgm:cxn modelId="{A943DB6A-B87A-467A-9B12-B38DA7E04415}" type="presParOf" srcId="{533C4382-E5AE-4548-8544-9B432FCEDD15}" destId="{184395F9-D318-4376-A5DB-8A26ABBEE548}" srcOrd="1" destOrd="0" presId="urn:microsoft.com/office/officeart/2005/8/layout/pyramid1"/>
    <dgm:cxn modelId="{252F52B1-2AF3-4A05-A465-5DF69DD69883}" type="presParOf" srcId="{53FD3AE9-0E6C-4746-902F-78A3001D7D9C}" destId="{1641A881-EC08-4729-A2C7-3D2052E37719}" srcOrd="1" destOrd="0" presId="urn:microsoft.com/office/officeart/2005/8/layout/pyramid1"/>
    <dgm:cxn modelId="{D15F5D5D-F46E-4154-980C-20E877B197CA}" type="presParOf" srcId="{1641A881-EC08-4729-A2C7-3D2052E37719}" destId="{BC3478E7-8813-4ACB-A127-C96DD34360C8}" srcOrd="0" destOrd="0" presId="urn:microsoft.com/office/officeart/2005/8/layout/pyramid1"/>
    <dgm:cxn modelId="{30B001E4-485C-4561-8DB9-AA0FC10978F2}" type="presParOf" srcId="{1641A881-EC08-4729-A2C7-3D2052E37719}" destId="{C69A620C-99DC-4235-A1C0-0C5643211ED7}" srcOrd="1" destOrd="0" presId="urn:microsoft.com/office/officeart/2005/8/layout/pyramid1"/>
    <dgm:cxn modelId="{580F75BC-B3AC-4F31-BE04-639B853D3DD0}" type="presParOf" srcId="{53FD3AE9-0E6C-4746-902F-78A3001D7D9C}" destId="{4E3DF836-2756-46E7-9246-CECD583EF8A1}" srcOrd="2" destOrd="0" presId="urn:microsoft.com/office/officeart/2005/8/layout/pyramid1"/>
    <dgm:cxn modelId="{BC8BC1BF-9449-40F6-9A83-EEB97A7EF0E6}" type="presParOf" srcId="{4E3DF836-2756-46E7-9246-CECD583EF8A1}" destId="{C0FEADB2-CB1B-4F6C-9644-D20540DFA866}" srcOrd="0" destOrd="0" presId="urn:microsoft.com/office/officeart/2005/8/layout/pyramid1"/>
    <dgm:cxn modelId="{7F555BE3-B948-462C-8A02-621BE9B4CD9C}" type="presParOf" srcId="{4E3DF836-2756-46E7-9246-CECD583EF8A1}" destId="{FEEDD29F-EBD4-4FB1-9461-404E812B1C05}" srcOrd="1" destOrd="0" presId="urn:microsoft.com/office/officeart/2005/8/layout/pyramid1"/>
    <dgm:cxn modelId="{5FE79BC3-83A0-4BF6-8276-6F7B37CF9999}" type="presParOf" srcId="{53FD3AE9-0E6C-4746-902F-78A3001D7D9C}" destId="{05C2C609-955F-44D3-B079-B5331C067E0B}" srcOrd="3" destOrd="0" presId="urn:microsoft.com/office/officeart/2005/8/layout/pyramid1"/>
    <dgm:cxn modelId="{2C61A82C-3AE5-4E44-8A8C-6CB46366DD5E}" type="presParOf" srcId="{05C2C609-955F-44D3-B079-B5331C067E0B}" destId="{153C8871-D58F-406E-9B02-EA3AA30E63DA}" srcOrd="0" destOrd="0" presId="urn:microsoft.com/office/officeart/2005/8/layout/pyramid1"/>
    <dgm:cxn modelId="{757E655A-9E4F-477B-8C99-BC2E14F3F2FE}" type="presParOf" srcId="{05C2C609-955F-44D3-B079-B5331C067E0B}" destId="{E42C3244-9C34-4091-AD8C-6343AEDE9960}" srcOrd="1" destOrd="0" presId="urn:microsoft.com/office/officeart/2005/8/layout/pyramid1"/>
    <dgm:cxn modelId="{83B9FB2B-569A-4052-A3BF-A905ECFA2E20}" type="presParOf" srcId="{53FD3AE9-0E6C-4746-902F-78A3001D7D9C}" destId="{805D0672-AC61-4C19-8149-B16F4E63810F}" srcOrd="4" destOrd="0" presId="urn:microsoft.com/office/officeart/2005/8/layout/pyramid1"/>
    <dgm:cxn modelId="{50F8FD49-2936-410C-9BAC-706CC8C16343}" type="presParOf" srcId="{805D0672-AC61-4C19-8149-B16F4E63810F}" destId="{5585911C-C5C2-496E-B537-8881E4E8E4F3}" srcOrd="0" destOrd="0" presId="urn:microsoft.com/office/officeart/2005/8/layout/pyramid1"/>
    <dgm:cxn modelId="{18B77067-0044-4578-88EB-FFDE5A7BF370}" type="presParOf" srcId="{805D0672-AC61-4C19-8149-B16F4E63810F}" destId="{45219D89-DBF3-412D-9481-0F52B5C15DAD}" srcOrd="1" destOrd="0" presId="urn:microsoft.com/office/officeart/2005/8/layout/pyramid1"/>
  </dgm:cxnLst>
  <dgm:bg>
    <a:solidFill>
      <a:schemeClr val="bg1"/>
    </a:solidFill>
  </dgm:bg>
  <dgm:whole>
    <a:ln>
      <a:solidFill>
        <a:schemeClr val="tx1"/>
      </a:solidFill>
    </a:ln>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F3FDA81-9D9A-4C9A-8777-CC4F75E5D076}" type="doc">
      <dgm:prSet loTypeId="urn:microsoft.com/office/officeart/2005/8/layout/pyramid1" loCatId="pyramid" qsTypeId="urn:microsoft.com/office/officeart/2005/8/quickstyle/simple1" qsCatId="simple" csTypeId="urn:microsoft.com/office/officeart/2005/8/colors/colorful4" csCatId="colorful" phldr="1"/>
      <dgm:spPr/>
    </dgm:pt>
    <dgm:pt modelId="{7A293D47-CB4D-4EA5-85AE-66F9524222A1}">
      <dgm:prSet phldrT="[Tekst]" custT="1"/>
      <dgm:spPr/>
      <dgm:t>
        <a:bodyPr/>
        <a:lstStyle/>
        <a:p>
          <a:endParaRPr lang="nl-NL" sz="2200" dirty="0"/>
        </a:p>
      </dgm:t>
    </dgm:pt>
    <dgm:pt modelId="{03AD8D7A-A904-4F97-A775-E0E332CF6976}" type="parTrans" cxnId="{29CC20F0-BFC9-4252-9345-DC08704F07F4}">
      <dgm:prSet/>
      <dgm:spPr/>
      <dgm:t>
        <a:bodyPr/>
        <a:lstStyle/>
        <a:p>
          <a:endParaRPr lang="nl-NL"/>
        </a:p>
      </dgm:t>
    </dgm:pt>
    <dgm:pt modelId="{78FB711F-42A8-479F-AEAB-B861D24A43C5}" type="sibTrans" cxnId="{29CC20F0-BFC9-4252-9345-DC08704F07F4}">
      <dgm:prSet/>
      <dgm:spPr/>
      <dgm:t>
        <a:bodyPr/>
        <a:lstStyle/>
        <a:p>
          <a:endParaRPr lang="nl-NL"/>
        </a:p>
      </dgm:t>
    </dgm:pt>
    <dgm:pt modelId="{389258B5-CA60-43BA-9C6B-021E698BA1C1}">
      <dgm:prSet phldrT="[Tekst]" custT="1"/>
      <dgm:spPr/>
      <dgm:t>
        <a:bodyPr/>
        <a:lstStyle/>
        <a:p>
          <a:r>
            <a:rPr lang="nl-NL" sz="2000" dirty="0" err="1" smtClean="0"/>
            <a:t>Warning</a:t>
          </a:r>
          <a:r>
            <a:rPr lang="nl-NL" sz="2000" dirty="0" smtClean="0"/>
            <a:t> </a:t>
          </a:r>
          <a:r>
            <a:rPr lang="nl-NL" sz="2000" dirty="0" err="1" smtClean="0"/>
            <a:t>notice</a:t>
          </a:r>
          <a:endParaRPr lang="nl-NL" sz="2000" dirty="0"/>
        </a:p>
      </dgm:t>
    </dgm:pt>
    <dgm:pt modelId="{54184DB1-79C8-4E75-9469-2CD3C7C6DBB2}" type="parTrans" cxnId="{F494E7BD-3678-43B1-8B18-E2D6A6369753}">
      <dgm:prSet/>
      <dgm:spPr/>
      <dgm:t>
        <a:bodyPr/>
        <a:lstStyle/>
        <a:p>
          <a:endParaRPr lang="nl-NL"/>
        </a:p>
      </dgm:t>
    </dgm:pt>
    <dgm:pt modelId="{04FC359A-38B1-458E-A14F-DE4E3F56A1FC}" type="sibTrans" cxnId="{F494E7BD-3678-43B1-8B18-E2D6A6369753}">
      <dgm:prSet/>
      <dgm:spPr/>
      <dgm:t>
        <a:bodyPr/>
        <a:lstStyle/>
        <a:p>
          <a:endParaRPr lang="nl-NL"/>
        </a:p>
      </dgm:t>
    </dgm:pt>
    <dgm:pt modelId="{A12712D2-3B45-4B9C-BD5C-389F6551CDA9}">
      <dgm:prSet phldrT="[Tekst]" custT="1"/>
      <dgm:spPr/>
      <dgm:t>
        <a:bodyPr/>
        <a:lstStyle/>
        <a:p>
          <a:r>
            <a:rPr lang="nl-NL" sz="2200" dirty="0" smtClean="0"/>
            <a:t>(</a:t>
          </a:r>
          <a:r>
            <a:rPr lang="nl-NL" sz="2200" dirty="0" err="1" smtClean="0"/>
            <a:t>Enforced</a:t>
          </a:r>
          <a:r>
            <a:rPr lang="nl-NL" sz="2200" dirty="0" smtClean="0"/>
            <a:t>) </a:t>
          </a:r>
          <a:r>
            <a:rPr lang="nl-NL" sz="2200" dirty="0" err="1" smtClean="0"/>
            <a:t>self-regulation</a:t>
          </a:r>
          <a:endParaRPr lang="nl-NL" sz="2200" dirty="0"/>
        </a:p>
      </dgm:t>
    </dgm:pt>
    <dgm:pt modelId="{792B8E9E-73EA-44DE-8905-0C968A4659DC}" type="parTrans" cxnId="{808A433A-D662-4F12-8AE4-00087C1AC05F}">
      <dgm:prSet/>
      <dgm:spPr/>
      <dgm:t>
        <a:bodyPr/>
        <a:lstStyle/>
        <a:p>
          <a:endParaRPr lang="nl-NL"/>
        </a:p>
      </dgm:t>
    </dgm:pt>
    <dgm:pt modelId="{B2ED6E97-FF5F-43E8-95BD-2A8FFFA4B426}" type="sibTrans" cxnId="{808A433A-D662-4F12-8AE4-00087C1AC05F}">
      <dgm:prSet/>
      <dgm:spPr/>
      <dgm:t>
        <a:bodyPr/>
        <a:lstStyle/>
        <a:p>
          <a:endParaRPr lang="nl-NL"/>
        </a:p>
      </dgm:t>
    </dgm:pt>
    <dgm:pt modelId="{CB8F5FDD-FF99-44BD-9023-A8D292CCF547}">
      <dgm:prSet phldrT="[Tekst]" custT="1"/>
      <dgm:spPr/>
      <dgm:t>
        <a:bodyPr/>
        <a:lstStyle/>
        <a:p>
          <a:endParaRPr lang="nl-NL" sz="2200" dirty="0"/>
        </a:p>
      </dgm:t>
    </dgm:pt>
    <dgm:pt modelId="{3B8B6B71-78F2-4A00-951B-6988AE18AB13}" type="parTrans" cxnId="{EFD10095-5066-47A7-BDEB-2FA6484F5E2C}">
      <dgm:prSet/>
      <dgm:spPr/>
      <dgm:t>
        <a:bodyPr/>
        <a:lstStyle/>
        <a:p>
          <a:endParaRPr lang="nl-NL"/>
        </a:p>
      </dgm:t>
    </dgm:pt>
    <dgm:pt modelId="{C3ECA6BB-3340-4515-8E39-90F88F7FFBDE}" type="sibTrans" cxnId="{EFD10095-5066-47A7-BDEB-2FA6484F5E2C}">
      <dgm:prSet/>
      <dgm:spPr/>
      <dgm:t>
        <a:bodyPr/>
        <a:lstStyle/>
        <a:p>
          <a:endParaRPr lang="nl-NL"/>
        </a:p>
      </dgm:t>
    </dgm:pt>
    <dgm:pt modelId="{1ECC69AA-D7CE-4D06-9E43-8AAD13D1587B}">
      <dgm:prSet phldrT="[Tekst]" custT="1"/>
      <dgm:spPr/>
      <dgm:t>
        <a:bodyPr/>
        <a:lstStyle/>
        <a:p>
          <a:endParaRPr lang="nl-NL" sz="2200" dirty="0"/>
        </a:p>
      </dgm:t>
    </dgm:pt>
    <dgm:pt modelId="{705A31F0-00B8-4DC4-8138-2198F52D5B0F}" type="parTrans" cxnId="{D9A98662-DDC3-45E6-AB4A-920C54AD7A3D}">
      <dgm:prSet/>
      <dgm:spPr/>
      <dgm:t>
        <a:bodyPr/>
        <a:lstStyle/>
        <a:p>
          <a:endParaRPr lang="nl-NL"/>
        </a:p>
      </dgm:t>
    </dgm:pt>
    <dgm:pt modelId="{5083E9A1-6964-4360-95DD-205B486C96F5}" type="sibTrans" cxnId="{D9A98662-DDC3-45E6-AB4A-920C54AD7A3D}">
      <dgm:prSet/>
      <dgm:spPr/>
      <dgm:t>
        <a:bodyPr/>
        <a:lstStyle/>
        <a:p>
          <a:endParaRPr lang="nl-NL"/>
        </a:p>
      </dgm:t>
    </dgm:pt>
    <dgm:pt modelId="{8AF191C8-0898-4CB0-A340-6D0D595045CB}" type="pres">
      <dgm:prSet presAssocID="{4F3FDA81-9D9A-4C9A-8777-CC4F75E5D076}" presName="Name0" presStyleCnt="0">
        <dgm:presLayoutVars>
          <dgm:dir/>
          <dgm:animLvl val="lvl"/>
          <dgm:resizeHandles val="exact"/>
        </dgm:presLayoutVars>
      </dgm:prSet>
      <dgm:spPr/>
    </dgm:pt>
    <dgm:pt modelId="{2B15528D-923E-4EAB-B421-708D20C5F072}" type="pres">
      <dgm:prSet presAssocID="{CB8F5FDD-FF99-44BD-9023-A8D292CCF547}" presName="Name8" presStyleCnt="0"/>
      <dgm:spPr/>
    </dgm:pt>
    <dgm:pt modelId="{FA76E9B8-415D-42A0-902B-00F08ED6A448}" type="pres">
      <dgm:prSet presAssocID="{CB8F5FDD-FF99-44BD-9023-A8D292CCF547}" presName="level" presStyleLbl="node1" presStyleIdx="0" presStyleCnt="5">
        <dgm:presLayoutVars>
          <dgm:chMax val="1"/>
          <dgm:bulletEnabled val="1"/>
        </dgm:presLayoutVars>
      </dgm:prSet>
      <dgm:spPr/>
      <dgm:t>
        <a:bodyPr/>
        <a:lstStyle/>
        <a:p>
          <a:endParaRPr lang="nl-NL"/>
        </a:p>
      </dgm:t>
    </dgm:pt>
    <dgm:pt modelId="{D4CF5937-6B85-4CA5-8B1E-7F421192F3E8}" type="pres">
      <dgm:prSet presAssocID="{CB8F5FDD-FF99-44BD-9023-A8D292CCF547}" presName="levelTx" presStyleLbl="revTx" presStyleIdx="0" presStyleCnt="0">
        <dgm:presLayoutVars>
          <dgm:chMax val="1"/>
          <dgm:bulletEnabled val="1"/>
        </dgm:presLayoutVars>
      </dgm:prSet>
      <dgm:spPr/>
      <dgm:t>
        <a:bodyPr/>
        <a:lstStyle/>
        <a:p>
          <a:endParaRPr lang="nl-NL"/>
        </a:p>
      </dgm:t>
    </dgm:pt>
    <dgm:pt modelId="{557A89A3-40A7-4AE0-8F96-630B6330FD6B}" type="pres">
      <dgm:prSet presAssocID="{7A293D47-CB4D-4EA5-85AE-66F9524222A1}" presName="Name8" presStyleCnt="0"/>
      <dgm:spPr/>
    </dgm:pt>
    <dgm:pt modelId="{D2A0D313-50B7-474B-B45A-FA530EEC54DF}" type="pres">
      <dgm:prSet presAssocID="{7A293D47-CB4D-4EA5-85AE-66F9524222A1}" presName="level" presStyleLbl="node1" presStyleIdx="1" presStyleCnt="5">
        <dgm:presLayoutVars>
          <dgm:chMax val="1"/>
          <dgm:bulletEnabled val="1"/>
        </dgm:presLayoutVars>
      </dgm:prSet>
      <dgm:spPr/>
      <dgm:t>
        <a:bodyPr/>
        <a:lstStyle/>
        <a:p>
          <a:endParaRPr lang="nl-NL"/>
        </a:p>
      </dgm:t>
    </dgm:pt>
    <dgm:pt modelId="{19D262EE-18C5-4509-9D73-DD37DC9EBF36}" type="pres">
      <dgm:prSet presAssocID="{7A293D47-CB4D-4EA5-85AE-66F9524222A1}" presName="levelTx" presStyleLbl="revTx" presStyleIdx="0" presStyleCnt="0">
        <dgm:presLayoutVars>
          <dgm:chMax val="1"/>
          <dgm:bulletEnabled val="1"/>
        </dgm:presLayoutVars>
      </dgm:prSet>
      <dgm:spPr/>
      <dgm:t>
        <a:bodyPr/>
        <a:lstStyle/>
        <a:p>
          <a:endParaRPr lang="nl-NL"/>
        </a:p>
      </dgm:t>
    </dgm:pt>
    <dgm:pt modelId="{1609E93E-6D9F-4A85-AD77-A29DD39B4EA1}" type="pres">
      <dgm:prSet presAssocID="{1ECC69AA-D7CE-4D06-9E43-8AAD13D1587B}" presName="Name8" presStyleCnt="0"/>
      <dgm:spPr/>
    </dgm:pt>
    <dgm:pt modelId="{AF934B16-C368-448F-BC6E-FD7AE1C1B3C4}" type="pres">
      <dgm:prSet presAssocID="{1ECC69AA-D7CE-4D06-9E43-8AAD13D1587B}" presName="level" presStyleLbl="node1" presStyleIdx="2" presStyleCnt="5">
        <dgm:presLayoutVars>
          <dgm:chMax val="1"/>
          <dgm:bulletEnabled val="1"/>
        </dgm:presLayoutVars>
      </dgm:prSet>
      <dgm:spPr/>
      <dgm:t>
        <a:bodyPr/>
        <a:lstStyle/>
        <a:p>
          <a:endParaRPr lang="nl-NL"/>
        </a:p>
      </dgm:t>
    </dgm:pt>
    <dgm:pt modelId="{5D563F4F-4E22-4AEA-96EF-B59E0DF0F95C}" type="pres">
      <dgm:prSet presAssocID="{1ECC69AA-D7CE-4D06-9E43-8AAD13D1587B}" presName="levelTx" presStyleLbl="revTx" presStyleIdx="0" presStyleCnt="0">
        <dgm:presLayoutVars>
          <dgm:chMax val="1"/>
          <dgm:bulletEnabled val="1"/>
        </dgm:presLayoutVars>
      </dgm:prSet>
      <dgm:spPr/>
      <dgm:t>
        <a:bodyPr/>
        <a:lstStyle/>
        <a:p>
          <a:endParaRPr lang="nl-NL"/>
        </a:p>
      </dgm:t>
    </dgm:pt>
    <dgm:pt modelId="{19F72C6A-25B6-4EBD-8CD1-B92D68439C32}" type="pres">
      <dgm:prSet presAssocID="{389258B5-CA60-43BA-9C6B-021E698BA1C1}" presName="Name8" presStyleCnt="0"/>
      <dgm:spPr/>
    </dgm:pt>
    <dgm:pt modelId="{6C4B329B-D0D6-4637-A5EA-52FA9F111472}" type="pres">
      <dgm:prSet presAssocID="{389258B5-CA60-43BA-9C6B-021E698BA1C1}" presName="level" presStyleLbl="node1" presStyleIdx="3" presStyleCnt="5">
        <dgm:presLayoutVars>
          <dgm:chMax val="1"/>
          <dgm:bulletEnabled val="1"/>
        </dgm:presLayoutVars>
      </dgm:prSet>
      <dgm:spPr/>
      <dgm:t>
        <a:bodyPr/>
        <a:lstStyle/>
        <a:p>
          <a:endParaRPr lang="nl-NL"/>
        </a:p>
      </dgm:t>
    </dgm:pt>
    <dgm:pt modelId="{AF330DBE-D6F0-420A-90F0-5B6C9EAC6774}" type="pres">
      <dgm:prSet presAssocID="{389258B5-CA60-43BA-9C6B-021E698BA1C1}" presName="levelTx" presStyleLbl="revTx" presStyleIdx="0" presStyleCnt="0">
        <dgm:presLayoutVars>
          <dgm:chMax val="1"/>
          <dgm:bulletEnabled val="1"/>
        </dgm:presLayoutVars>
      </dgm:prSet>
      <dgm:spPr/>
      <dgm:t>
        <a:bodyPr/>
        <a:lstStyle/>
        <a:p>
          <a:endParaRPr lang="nl-NL"/>
        </a:p>
      </dgm:t>
    </dgm:pt>
    <dgm:pt modelId="{133B5E12-E765-4DAE-B28C-CAB0143A71C6}" type="pres">
      <dgm:prSet presAssocID="{A12712D2-3B45-4B9C-BD5C-389F6551CDA9}" presName="Name8" presStyleCnt="0"/>
      <dgm:spPr/>
    </dgm:pt>
    <dgm:pt modelId="{3ECF4C85-712F-4465-8322-D1140C68EFBC}" type="pres">
      <dgm:prSet presAssocID="{A12712D2-3B45-4B9C-BD5C-389F6551CDA9}" presName="level" presStyleLbl="node1" presStyleIdx="4" presStyleCnt="5">
        <dgm:presLayoutVars>
          <dgm:chMax val="1"/>
          <dgm:bulletEnabled val="1"/>
        </dgm:presLayoutVars>
      </dgm:prSet>
      <dgm:spPr/>
      <dgm:t>
        <a:bodyPr/>
        <a:lstStyle/>
        <a:p>
          <a:endParaRPr lang="nl-NL"/>
        </a:p>
      </dgm:t>
    </dgm:pt>
    <dgm:pt modelId="{A7D3A47C-58E1-4C41-81D7-3B1326A1C81B}" type="pres">
      <dgm:prSet presAssocID="{A12712D2-3B45-4B9C-BD5C-389F6551CDA9}" presName="levelTx" presStyleLbl="revTx" presStyleIdx="0" presStyleCnt="0">
        <dgm:presLayoutVars>
          <dgm:chMax val="1"/>
          <dgm:bulletEnabled val="1"/>
        </dgm:presLayoutVars>
      </dgm:prSet>
      <dgm:spPr/>
      <dgm:t>
        <a:bodyPr/>
        <a:lstStyle/>
        <a:p>
          <a:endParaRPr lang="nl-NL"/>
        </a:p>
      </dgm:t>
    </dgm:pt>
  </dgm:ptLst>
  <dgm:cxnLst>
    <dgm:cxn modelId="{F494E7BD-3678-43B1-8B18-E2D6A6369753}" srcId="{4F3FDA81-9D9A-4C9A-8777-CC4F75E5D076}" destId="{389258B5-CA60-43BA-9C6B-021E698BA1C1}" srcOrd="3" destOrd="0" parTransId="{54184DB1-79C8-4E75-9469-2CD3C7C6DBB2}" sibTransId="{04FC359A-38B1-458E-A14F-DE4E3F56A1FC}"/>
    <dgm:cxn modelId="{5D948E0B-DBA1-45D7-BE51-06B3F43C7D76}" type="presOf" srcId="{7A293D47-CB4D-4EA5-85AE-66F9524222A1}" destId="{19D262EE-18C5-4509-9D73-DD37DC9EBF36}" srcOrd="1" destOrd="0" presId="urn:microsoft.com/office/officeart/2005/8/layout/pyramid1"/>
    <dgm:cxn modelId="{0A48BF88-0CF7-4597-8BB5-40E2A4CD6418}" type="presOf" srcId="{7A293D47-CB4D-4EA5-85AE-66F9524222A1}" destId="{D2A0D313-50B7-474B-B45A-FA530EEC54DF}" srcOrd="0" destOrd="0" presId="urn:microsoft.com/office/officeart/2005/8/layout/pyramid1"/>
    <dgm:cxn modelId="{43EEC112-1E36-4AB4-BA59-547A034646B0}" type="presOf" srcId="{A12712D2-3B45-4B9C-BD5C-389F6551CDA9}" destId="{3ECF4C85-712F-4465-8322-D1140C68EFBC}" srcOrd="0" destOrd="0" presId="urn:microsoft.com/office/officeart/2005/8/layout/pyramid1"/>
    <dgm:cxn modelId="{4C6C92DA-BAE2-4973-AA54-601104ED7506}" type="presOf" srcId="{4F3FDA81-9D9A-4C9A-8777-CC4F75E5D076}" destId="{8AF191C8-0898-4CB0-A340-6D0D595045CB}" srcOrd="0" destOrd="0" presId="urn:microsoft.com/office/officeart/2005/8/layout/pyramid1"/>
    <dgm:cxn modelId="{4DDF8F13-B771-4647-A215-803C42E8CB9D}" type="presOf" srcId="{CB8F5FDD-FF99-44BD-9023-A8D292CCF547}" destId="{FA76E9B8-415D-42A0-902B-00F08ED6A448}" srcOrd="0" destOrd="0" presId="urn:microsoft.com/office/officeart/2005/8/layout/pyramid1"/>
    <dgm:cxn modelId="{808A433A-D662-4F12-8AE4-00087C1AC05F}" srcId="{4F3FDA81-9D9A-4C9A-8777-CC4F75E5D076}" destId="{A12712D2-3B45-4B9C-BD5C-389F6551CDA9}" srcOrd="4" destOrd="0" parTransId="{792B8E9E-73EA-44DE-8905-0C968A4659DC}" sibTransId="{B2ED6E97-FF5F-43E8-95BD-2A8FFFA4B426}"/>
    <dgm:cxn modelId="{D9A98662-DDC3-45E6-AB4A-920C54AD7A3D}" srcId="{4F3FDA81-9D9A-4C9A-8777-CC4F75E5D076}" destId="{1ECC69AA-D7CE-4D06-9E43-8AAD13D1587B}" srcOrd="2" destOrd="0" parTransId="{705A31F0-00B8-4DC4-8138-2198F52D5B0F}" sibTransId="{5083E9A1-6964-4360-95DD-205B486C96F5}"/>
    <dgm:cxn modelId="{3766FC7C-6202-4D73-B99C-3519CD1DC463}" type="presOf" srcId="{389258B5-CA60-43BA-9C6B-021E698BA1C1}" destId="{AF330DBE-D6F0-420A-90F0-5B6C9EAC6774}" srcOrd="1" destOrd="0" presId="urn:microsoft.com/office/officeart/2005/8/layout/pyramid1"/>
    <dgm:cxn modelId="{EFD10095-5066-47A7-BDEB-2FA6484F5E2C}" srcId="{4F3FDA81-9D9A-4C9A-8777-CC4F75E5D076}" destId="{CB8F5FDD-FF99-44BD-9023-A8D292CCF547}" srcOrd="0" destOrd="0" parTransId="{3B8B6B71-78F2-4A00-951B-6988AE18AB13}" sibTransId="{C3ECA6BB-3340-4515-8E39-90F88F7FFBDE}"/>
    <dgm:cxn modelId="{29CC20F0-BFC9-4252-9345-DC08704F07F4}" srcId="{4F3FDA81-9D9A-4C9A-8777-CC4F75E5D076}" destId="{7A293D47-CB4D-4EA5-85AE-66F9524222A1}" srcOrd="1" destOrd="0" parTransId="{03AD8D7A-A904-4F97-A775-E0E332CF6976}" sibTransId="{78FB711F-42A8-479F-AEAB-B861D24A43C5}"/>
    <dgm:cxn modelId="{E53A8787-193A-47F0-BDF8-01168276C821}" type="presOf" srcId="{1ECC69AA-D7CE-4D06-9E43-8AAD13D1587B}" destId="{5D563F4F-4E22-4AEA-96EF-B59E0DF0F95C}" srcOrd="1" destOrd="0" presId="urn:microsoft.com/office/officeart/2005/8/layout/pyramid1"/>
    <dgm:cxn modelId="{26F41AE1-BB97-493A-8993-71927E3120F6}" type="presOf" srcId="{CB8F5FDD-FF99-44BD-9023-A8D292CCF547}" destId="{D4CF5937-6B85-4CA5-8B1E-7F421192F3E8}" srcOrd="1" destOrd="0" presId="urn:microsoft.com/office/officeart/2005/8/layout/pyramid1"/>
    <dgm:cxn modelId="{039BD2F2-0493-4352-8864-F88F75393715}" type="presOf" srcId="{A12712D2-3B45-4B9C-BD5C-389F6551CDA9}" destId="{A7D3A47C-58E1-4C41-81D7-3B1326A1C81B}" srcOrd="1" destOrd="0" presId="urn:microsoft.com/office/officeart/2005/8/layout/pyramid1"/>
    <dgm:cxn modelId="{5489FD3D-7DE3-4C0A-BA7E-1D2F927543CE}" type="presOf" srcId="{1ECC69AA-D7CE-4D06-9E43-8AAD13D1587B}" destId="{AF934B16-C368-448F-BC6E-FD7AE1C1B3C4}" srcOrd="0" destOrd="0" presId="urn:microsoft.com/office/officeart/2005/8/layout/pyramid1"/>
    <dgm:cxn modelId="{73CD3142-97AD-497D-9FBC-B126C7BEBD50}" type="presOf" srcId="{389258B5-CA60-43BA-9C6B-021E698BA1C1}" destId="{6C4B329B-D0D6-4637-A5EA-52FA9F111472}" srcOrd="0" destOrd="0" presId="urn:microsoft.com/office/officeart/2005/8/layout/pyramid1"/>
    <dgm:cxn modelId="{311CCC07-1B05-4AEC-8658-13E69BCB3172}" type="presParOf" srcId="{8AF191C8-0898-4CB0-A340-6D0D595045CB}" destId="{2B15528D-923E-4EAB-B421-708D20C5F072}" srcOrd="0" destOrd="0" presId="urn:microsoft.com/office/officeart/2005/8/layout/pyramid1"/>
    <dgm:cxn modelId="{90012F03-4227-4A4E-959D-FDDD8C6DEFB6}" type="presParOf" srcId="{2B15528D-923E-4EAB-B421-708D20C5F072}" destId="{FA76E9B8-415D-42A0-902B-00F08ED6A448}" srcOrd="0" destOrd="0" presId="urn:microsoft.com/office/officeart/2005/8/layout/pyramid1"/>
    <dgm:cxn modelId="{47E8D081-B115-42DD-A862-2F034578DAB1}" type="presParOf" srcId="{2B15528D-923E-4EAB-B421-708D20C5F072}" destId="{D4CF5937-6B85-4CA5-8B1E-7F421192F3E8}" srcOrd="1" destOrd="0" presId="urn:microsoft.com/office/officeart/2005/8/layout/pyramid1"/>
    <dgm:cxn modelId="{148060DC-B12C-405A-8DE6-5272E6D10B0A}" type="presParOf" srcId="{8AF191C8-0898-4CB0-A340-6D0D595045CB}" destId="{557A89A3-40A7-4AE0-8F96-630B6330FD6B}" srcOrd="1" destOrd="0" presId="urn:microsoft.com/office/officeart/2005/8/layout/pyramid1"/>
    <dgm:cxn modelId="{124CD58C-2F94-40FE-A5A8-3ED797603F08}" type="presParOf" srcId="{557A89A3-40A7-4AE0-8F96-630B6330FD6B}" destId="{D2A0D313-50B7-474B-B45A-FA530EEC54DF}" srcOrd="0" destOrd="0" presId="urn:microsoft.com/office/officeart/2005/8/layout/pyramid1"/>
    <dgm:cxn modelId="{87369C1F-C906-4767-9A88-5C3623CAC289}" type="presParOf" srcId="{557A89A3-40A7-4AE0-8F96-630B6330FD6B}" destId="{19D262EE-18C5-4509-9D73-DD37DC9EBF36}" srcOrd="1" destOrd="0" presId="urn:microsoft.com/office/officeart/2005/8/layout/pyramid1"/>
    <dgm:cxn modelId="{2605B069-34A3-418C-9160-0EB37CFB92BC}" type="presParOf" srcId="{8AF191C8-0898-4CB0-A340-6D0D595045CB}" destId="{1609E93E-6D9F-4A85-AD77-A29DD39B4EA1}" srcOrd="2" destOrd="0" presId="urn:microsoft.com/office/officeart/2005/8/layout/pyramid1"/>
    <dgm:cxn modelId="{2D509DF3-95D1-49AF-9596-E9089B111A6C}" type="presParOf" srcId="{1609E93E-6D9F-4A85-AD77-A29DD39B4EA1}" destId="{AF934B16-C368-448F-BC6E-FD7AE1C1B3C4}" srcOrd="0" destOrd="0" presId="urn:microsoft.com/office/officeart/2005/8/layout/pyramid1"/>
    <dgm:cxn modelId="{01484FD9-552A-4199-83F8-1C0E45CB20EC}" type="presParOf" srcId="{1609E93E-6D9F-4A85-AD77-A29DD39B4EA1}" destId="{5D563F4F-4E22-4AEA-96EF-B59E0DF0F95C}" srcOrd="1" destOrd="0" presId="urn:microsoft.com/office/officeart/2005/8/layout/pyramid1"/>
    <dgm:cxn modelId="{D8ECB70E-B8F0-4275-AD84-C5D27AAAFCED}" type="presParOf" srcId="{8AF191C8-0898-4CB0-A340-6D0D595045CB}" destId="{19F72C6A-25B6-4EBD-8CD1-B92D68439C32}" srcOrd="3" destOrd="0" presId="urn:microsoft.com/office/officeart/2005/8/layout/pyramid1"/>
    <dgm:cxn modelId="{AFAB2A74-9863-464C-BFF0-D9D57E0CAE3E}" type="presParOf" srcId="{19F72C6A-25B6-4EBD-8CD1-B92D68439C32}" destId="{6C4B329B-D0D6-4637-A5EA-52FA9F111472}" srcOrd="0" destOrd="0" presId="urn:microsoft.com/office/officeart/2005/8/layout/pyramid1"/>
    <dgm:cxn modelId="{326B8BC2-E82C-4A45-A865-DA5BACD809AE}" type="presParOf" srcId="{19F72C6A-25B6-4EBD-8CD1-B92D68439C32}" destId="{AF330DBE-D6F0-420A-90F0-5B6C9EAC6774}" srcOrd="1" destOrd="0" presId="urn:microsoft.com/office/officeart/2005/8/layout/pyramid1"/>
    <dgm:cxn modelId="{678F4565-7336-4232-B480-B6561FDEDE94}" type="presParOf" srcId="{8AF191C8-0898-4CB0-A340-6D0D595045CB}" destId="{133B5E12-E765-4DAE-B28C-CAB0143A71C6}" srcOrd="4" destOrd="0" presId="urn:microsoft.com/office/officeart/2005/8/layout/pyramid1"/>
    <dgm:cxn modelId="{E2485ED6-5912-4670-93B0-3A0A09BDF9DF}" type="presParOf" srcId="{133B5E12-E765-4DAE-B28C-CAB0143A71C6}" destId="{3ECF4C85-712F-4465-8322-D1140C68EFBC}" srcOrd="0" destOrd="0" presId="urn:microsoft.com/office/officeart/2005/8/layout/pyramid1"/>
    <dgm:cxn modelId="{F08495AF-D29F-4CF9-900D-97C73B9ED8F7}" type="presParOf" srcId="{133B5E12-E765-4DAE-B28C-CAB0143A71C6}" destId="{A7D3A47C-58E1-4C41-81D7-3B1326A1C81B}"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1266B9-FD41-4C76-BEFA-870D0BA17C15}">
      <dsp:nvSpPr>
        <dsp:cNvPr id="0" name=""/>
        <dsp:cNvSpPr/>
      </dsp:nvSpPr>
      <dsp:spPr>
        <a:xfrm>
          <a:off x="580201" y="0"/>
          <a:ext cx="290100" cy="382667"/>
        </a:xfrm>
        <a:prstGeom prst="trapezoid">
          <a:avLst>
            <a:gd name="adj" fmla="val 5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nl-NL" sz="2300" kern="1200" dirty="0" smtClean="0"/>
            <a:t> </a:t>
          </a:r>
          <a:endParaRPr lang="nl-NL" sz="2300" kern="1200" dirty="0"/>
        </a:p>
      </dsp:txBody>
      <dsp:txXfrm>
        <a:off x="580201" y="0"/>
        <a:ext cx="290100" cy="382667"/>
      </dsp:txXfrm>
    </dsp:sp>
    <dsp:sp modelId="{BC3478E7-8813-4ACB-A127-C96DD34360C8}">
      <dsp:nvSpPr>
        <dsp:cNvPr id="0" name=""/>
        <dsp:cNvSpPr/>
      </dsp:nvSpPr>
      <dsp:spPr>
        <a:xfrm>
          <a:off x="435151" y="382667"/>
          <a:ext cx="580201" cy="382667"/>
        </a:xfrm>
        <a:prstGeom prst="trapezoid">
          <a:avLst>
            <a:gd name="adj" fmla="val 37905"/>
          </a:avLst>
        </a:prstGeom>
        <a:solidFill>
          <a:schemeClr val="accent4">
            <a:hueOff val="-1116192"/>
            <a:satOff val="6725"/>
            <a:lumOff val="5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nl-NL" sz="2300" kern="1200" dirty="0" smtClean="0"/>
            <a:t> </a:t>
          </a:r>
          <a:endParaRPr lang="nl-NL" sz="2300" kern="1200" dirty="0"/>
        </a:p>
      </dsp:txBody>
      <dsp:txXfrm>
        <a:off x="536686" y="382667"/>
        <a:ext cx="377131" cy="382667"/>
      </dsp:txXfrm>
    </dsp:sp>
    <dsp:sp modelId="{C0FEADB2-CB1B-4F6C-9644-D20540DFA866}">
      <dsp:nvSpPr>
        <dsp:cNvPr id="0" name=""/>
        <dsp:cNvSpPr/>
      </dsp:nvSpPr>
      <dsp:spPr>
        <a:xfrm>
          <a:off x="290100" y="765334"/>
          <a:ext cx="870302" cy="382667"/>
        </a:xfrm>
        <a:prstGeom prst="trapezoid">
          <a:avLst>
            <a:gd name="adj" fmla="val 37905"/>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nl-NL" sz="2300" kern="1200" dirty="0" smtClean="0"/>
            <a:t> </a:t>
          </a:r>
          <a:endParaRPr lang="nl-NL" sz="2300" kern="1200" dirty="0"/>
        </a:p>
      </dsp:txBody>
      <dsp:txXfrm>
        <a:off x="442403" y="765334"/>
        <a:ext cx="565696" cy="382667"/>
      </dsp:txXfrm>
    </dsp:sp>
    <dsp:sp modelId="{153C8871-D58F-406E-9B02-EA3AA30E63DA}">
      <dsp:nvSpPr>
        <dsp:cNvPr id="0" name=""/>
        <dsp:cNvSpPr/>
      </dsp:nvSpPr>
      <dsp:spPr>
        <a:xfrm>
          <a:off x="145050" y="1148001"/>
          <a:ext cx="1160403" cy="382667"/>
        </a:xfrm>
        <a:prstGeom prst="trapezoid">
          <a:avLst>
            <a:gd name="adj" fmla="val 37905"/>
          </a:avLst>
        </a:prstGeom>
        <a:solidFill>
          <a:schemeClr val="accent4">
            <a:hueOff val="-3348577"/>
            <a:satOff val="20174"/>
            <a:lumOff val="161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nl-NL" sz="2300" kern="1200" dirty="0" smtClean="0"/>
            <a:t> </a:t>
          </a:r>
          <a:endParaRPr lang="nl-NL" sz="2300" kern="1200" dirty="0"/>
        </a:p>
      </dsp:txBody>
      <dsp:txXfrm>
        <a:off x="348120" y="1148001"/>
        <a:ext cx="754262" cy="382667"/>
      </dsp:txXfrm>
    </dsp:sp>
    <dsp:sp modelId="{5585911C-C5C2-496E-B537-8881E4E8E4F3}">
      <dsp:nvSpPr>
        <dsp:cNvPr id="0" name=""/>
        <dsp:cNvSpPr/>
      </dsp:nvSpPr>
      <dsp:spPr>
        <a:xfrm>
          <a:off x="0" y="1530668"/>
          <a:ext cx="1450503" cy="382667"/>
        </a:xfrm>
        <a:prstGeom prst="trapezoid">
          <a:avLst>
            <a:gd name="adj" fmla="val 37905"/>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nl-NL" sz="2300" kern="1200" dirty="0" smtClean="0"/>
            <a:t> </a:t>
          </a:r>
          <a:endParaRPr lang="nl-NL" sz="2300" kern="1200" dirty="0"/>
        </a:p>
      </dsp:txBody>
      <dsp:txXfrm>
        <a:off x="253838" y="1530668"/>
        <a:ext cx="942827" cy="3826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840C31-13C9-4D26-A676-0C1F0EE557E2}" type="datetimeFigureOut">
              <a:rPr lang="nl-NL" smtClean="0"/>
              <a:pPr/>
              <a:t>14-10-2014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A4E20E-81C4-413D-AD3B-FFD11E2EC671}" type="slidenum">
              <a:rPr lang="nl-NL" smtClean="0"/>
              <a:pPr/>
              <a:t>‹nr.›</a:t>
            </a:fld>
            <a:endParaRPr lang="nl-NL"/>
          </a:p>
        </p:txBody>
      </p:sp>
    </p:spTree>
    <p:extLst>
      <p:ext uri="{BB962C8B-B14F-4D97-AF65-F5344CB8AC3E}">
        <p14:creationId xmlns:p14="http://schemas.microsoft.com/office/powerpoint/2010/main" val="3956675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sz="1200" kern="1200" dirty="0" smtClean="0">
              <a:solidFill>
                <a:schemeClr val="tx1"/>
              </a:solidFill>
              <a:effectLst/>
              <a:latin typeface="+mn-lt"/>
              <a:ea typeface="+mn-ea"/>
              <a:cs typeface="+mn-cs"/>
            </a:endParaRPr>
          </a:p>
        </p:txBody>
      </p:sp>
      <p:sp>
        <p:nvSpPr>
          <p:cNvPr id="4" name="Tijdelijke aanduiding voor dianummer 3"/>
          <p:cNvSpPr>
            <a:spLocks noGrp="1"/>
          </p:cNvSpPr>
          <p:nvPr>
            <p:ph type="sldNum" sz="quarter" idx="10"/>
          </p:nvPr>
        </p:nvSpPr>
        <p:spPr/>
        <p:txBody>
          <a:bodyPr/>
          <a:lstStyle/>
          <a:p>
            <a:fld id="{E4A4E20E-81C4-413D-AD3B-FFD11E2EC671}" type="slidenum">
              <a:rPr lang="nl-NL" smtClean="0"/>
              <a:pPr/>
              <a:t>1</a:t>
            </a:fld>
            <a:endParaRPr lang="nl-NL"/>
          </a:p>
        </p:txBody>
      </p:sp>
    </p:spTree>
    <p:extLst>
      <p:ext uri="{BB962C8B-B14F-4D97-AF65-F5344CB8AC3E}">
        <p14:creationId xmlns:p14="http://schemas.microsoft.com/office/powerpoint/2010/main" val="14304248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l-NL" dirty="0"/>
          </a:p>
        </p:txBody>
      </p:sp>
      <p:sp>
        <p:nvSpPr>
          <p:cNvPr id="4" name="Tijdelijke aanduiding voor dianummer 3"/>
          <p:cNvSpPr>
            <a:spLocks noGrp="1"/>
          </p:cNvSpPr>
          <p:nvPr>
            <p:ph type="sldNum" sz="quarter" idx="10"/>
          </p:nvPr>
        </p:nvSpPr>
        <p:spPr/>
        <p:txBody>
          <a:bodyPr/>
          <a:lstStyle/>
          <a:p>
            <a:fld id="{E4A4E20E-81C4-413D-AD3B-FFD11E2EC671}" type="slidenum">
              <a:rPr lang="nl-NL" smtClean="0"/>
              <a:pPr/>
              <a:t>10</a:t>
            </a:fld>
            <a:endParaRPr lang="nl-NL"/>
          </a:p>
        </p:txBody>
      </p:sp>
    </p:spTree>
    <p:extLst>
      <p:ext uri="{BB962C8B-B14F-4D97-AF65-F5344CB8AC3E}">
        <p14:creationId xmlns:p14="http://schemas.microsoft.com/office/powerpoint/2010/main" val="28057428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174625" indent="0">
              <a:lnSpc>
                <a:spcPct val="150000"/>
              </a:lnSpc>
              <a:spcBef>
                <a:spcPts val="0"/>
              </a:spcBef>
              <a:buNone/>
            </a:pPr>
            <a:endParaRPr lang="nl-NL" dirty="0"/>
          </a:p>
        </p:txBody>
      </p:sp>
      <p:sp>
        <p:nvSpPr>
          <p:cNvPr id="4" name="Tijdelijke aanduiding voor dianummer 3"/>
          <p:cNvSpPr>
            <a:spLocks noGrp="1"/>
          </p:cNvSpPr>
          <p:nvPr>
            <p:ph type="sldNum" sz="quarter" idx="10"/>
          </p:nvPr>
        </p:nvSpPr>
        <p:spPr/>
        <p:txBody>
          <a:bodyPr/>
          <a:lstStyle/>
          <a:p>
            <a:fld id="{E4A4E20E-81C4-413D-AD3B-FFD11E2EC671}" type="slidenum">
              <a:rPr lang="nl-NL" smtClean="0"/>
              <a:pPr/>
              <a:t>11</a:t>
            </a:fld>
            <a:endParaRPr lang="nl-NL"/>
          </a:p>
        </p:txBody>
      </p:sp>
    </p:spTree>
    <p:extLst>
      <p:ext uri="{BB962C8B-B14F-4D97-AF65-F5344CB8AC3E}">
        <p14:creationId xmlns:p14="http://schemas.microsoft.com/office/powerpoint/2010/main" val="28057428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smtClean="0"/>
          </a:p>
        </p:txBody>
      </p:sp>
      <p:sp>
        <p:nvSpPr>
          <p:cNvPr id="4" name="Tijdelijke aanduiding voor dianummer 3"/>
          <p:cNvSpPr>
            <a:spLocks noGrp="1"/>
          </p:cNvSpPr>
          <p:nvPr>
            <p:ph type="sldNum" sz="quarter" idx="10"/>
          </p:nvPr>
        </p:nvSpPr>
        <p:spPr/>
        <p:txBody>
          <a:bodyPr/>
          <a:lstStyle/>
          <a:p>
            <a:fld id="{E4A4E20E-81C4-413D-AD3B-FFD11E2EC671}" type="slidenum">
              <a:rPr lang="nl-NL" smtClean="0"/>
              <a:pPr/>
              <a:t>12</a:t>
            </a:fld>
            <a:endParaRPr lang="nl-NL"/>
          </a:p>
        </p:txBody>
      </p:sp>
    </p:spTree>
    <p:extLst>
      <p:ext uri="{BB962C8B-B14F-4D97-AF65-F5344CB8AC3E}">
        <p14:creationId xmlns:p14="http://schemas.microsoft.com/office/powerpoint/2010/main" val="28057428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174625" indent="0">
              <a:lnSpc>
                <a:spcPct val="150000"/>
              </a:lnSpc>
              <a:spcBef>
                <a:spcPts val="0"/>
              </a:spcBef>
              <a:buNone/>
            </a:pPr>
            <a:endParaRPr lang="nl-NL" dirty="0" smtClean="0"/>
          </a:p>
          <a:p>
            <a:pPr marL="174625" indent="0">
              <a:lnSpc>
                <a:spcPct val="150000"/>
              </a:lnSpc>
              <a:spcBef>
                <a:spcPts val="0"/>
              </a:spcBef>
              <a:buNone/>
            </a:pPr>
            <a:endParaRPr lang="nl-NL" dirty="0"/>
          </a:p>
        </p:txBody>
      </p:sp>
      <p:sp>
        <p:nvSpPr>
          <p:cNvPr id="4" name="Tijdelijke aanduiding voor dianummer 3"/>
          <p:cNvSpPr>
            <a:spLocks noGrp="1"/>
          </p:cNvSpPr>
          <p:nvPr>
            <p:ph type="sldNum" sz="quarter" idx="10"/>
          </p:nvPr>
        </p:nvSpPr>
        <p:spPr/>
        <p:txBody>
          <a:bodyPr/>
          <a:lstStyle/>
          <a:p>
            <a:fld id="{E4A4E20E-81C4-413D-AD3B-FFD11E2EC671}" type="slidenum">
              <a:rPr lang="nl-NL" smtClean="0"/>
              <a:pPr/>
              <a:t>13</a:t>
            </a:fld>
            <a:endParaRPr lang="nl-NL"/>
          </a:p>
        </p:txBody>
      </p:sp>
    </p:spTree>
    <p:extLst>
      <p:ext uri="{BB962C8B-B14F-4D97-AF65-F5344CB8AC3E}">
        <p14:creationId xmlns:p14="http://schemas.microsoft.com/office/powerpoint/2010/main" val="28057428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174625" indent="0">
              <a:lnSpc>
                <a:spcPct val="150000"/>
              </a:lnSpc>
              <a:spcBef>
                <a:spcPts val="0"/>
              </a:spcBef>
              <a:buNone/>
            </a:pPr>
            <a:endParaRPr lang="nl-NL" dirty="0" smtClean="0"/>
          </a:p>
          <a:p>
            <a:pPr marL="174625" indent="0">
              <a:lnSpc>
                <a:spcPct val="150000"/>
              </a:lnSpc>
              <a:spcBef>
                <a:spcPts val="0"/>
              </a:spcBef>
              <a:buNone/>
            </a:pPr>
            <a:endParaRPr lang="nl-NL" dirty="0"/>
          </a:p>
        </p:txBody>
      </p:sp>
      <p:sp>
        <p:nvSpPr>
          <p:cNvPr id="4" name="Tijdelijke aanduiding voor dianummer 3"/>
          <p:cNvSpPr>
            <a:spLocks noGrp="1"/>
          </p:cNvSpPr>
          <p:nvPr>
            <p:ph type="sldNum" sz="quarter" idx="10"/>
          </p:nvPr>
        </p:nvSpPr>
        <p:spPr/>
        <p:txBody>
          <a:bodyPr/>
          <a:lstStyle/>
          <a:p>
            <a:fld id="{E4A4E20E-81C4-413D-AD3B-FFD11E2EC671}" type="slidenum">
              <a:rPr lang="nl-NL" smtClean="0"/>
              <a:pPr/>
              <a:t>14</a:t>
            </a:fld>
            <a:endParaRPr lang="nl-NL"/>
          </a:p>
        </p:txBody>
      </p:sp>
    </p:spTree>
    <p:extLst>
      <p:ext uri="{BB962C8B-B14F-4D97-AF65-F5344CB8AC3E}">
        <p14:creationId xmlns:p14="http://schemas.microsoft.com/office/powerpoint/2010/main" val="28057428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latin typeface="+mn-lt"/>
              <a:ea typeface="+mn-ea"/>
              <a:cs typeface="+mn-cs"/>
            </a:endParaRPr>
          </a:p>
        </p:txBody>
      </p:sp>
      <p:sp>
        <p:nvSpPr>
          <p:cNvPr id="4" name="Tijdelijke aanduiding voor dianummer 3"/>
          <p:cNvSpPr>
            <a:spLocks noGrp="1"/>
          </p:cNvSpPr>
          <p:nvPr>
            <p:ph type="sldNum" sz="quarter" idx="10"/>
          </p:nvPr>
        </p:nvSpPr>
        <p:spPr/>
        <p:txBody>
          <a:bodyPr/>
          <a:lstStyle/>
          <a:p>
            <a:fld id="{E4A4E20E-81C4-413D-AD3B-FFD11E2EC671}" type="slidenum">
              <a:rPr lang="nl-NL" smtClean="0"/>
              <a:pPr/>
              <a:t>2</a:t>
            </a:fld>
            <a:endParaRPr lang="nl-NL"/>
          </a:p>
        </p:txBody>
      </p:sp>
    </p:spTree>
    <p:extLst>
      <p:ext uri="{BB962C8B-B14F-4D97-AF65-F5344CB8AC3E}">
        <p14:creationId xmlns:p14="http://schemas.microsoft.com/office/powerpoint/2010/main" val="28057428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p:txBody>
      </p:sp>
      <p:sp>
        <p:nvSpPr>
          <p:cNvPr id="4" name="Tijdelijke aanduiding voor dianummer 3"/>
          <p:cNvSpPr>
            <a:spLocks noGrp="1"/>
          </p:cNvSpPr>
          <p:nvPr>
            <p:ph type="sldNum" sz="quarter" idx="10"/>
          </p:nvPr>
        </p:nvSpPr>
        <p:spPr/>
        <p:txBody>
          <a:bodyPr/>
          <a:lstStyle/>
          <a:p>
            <a:fld id="{E4A4E20E-81C4-413D-AD3B-FFD11E2EC671}" type="slidenum">
              <a:rPr lang="nl-NL" smtClean="0"/>
              <a:pPr/>
              <a:t>3</a:t>
            </a:fld>
            <a:endParaRPr lang="nl-NL"/>
          </a:p>
        </p:txBody>
      </p:sp>
    </p:spTree>
    <p:extLst>
      <p:ext uri="{BB962C8B-B14F-4D97-AF65-F5344CB8AC3E}">
        <p14:creationId xmlns:p14="http://schemas.microsoft.com/office/powerpoint/2010/main" val="2805742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latin typeface="+mn-lt"/>
              <a:ea typeface="+mn-ea"/>
              <a:cs typeface="+mn-cs"/>
            </a:endParaRPr>
          </a:p>
        </p:txBody>
      </p:sp>
      <p:sp>
        <p:nvSpPr>
          <p:cNvPr id="4" name="Tijdelijke aanduiding voor dianummer 3"/>
          <p:cNvSpPr>
            <a:spLocks noGrp="1"/>
          </p:cNvSpPr>
          <p:nvPr>
            <p:ph type="sldNum" sz="quarter" idx="10"/>
          </p:nvPr>
        </p:nvSpPr>
        <p:spPr/>
        <p:txBody>
          <a:bodyPr/>
          <a:lstStyle/>
          <a:p>
            <a:fld id="{E4A4E20E-81C4-413D-AD3B-FFD11E2EC671}" type="slidenum">
              <a:rPr lang="nl-NL" smtClean="0"/>
              <a:pPr/>
              <a:t>4</a:t>
            </a:fld>
            <a:endParaRPr lang="nl-NL"/>
          </a:p>
        </p:txBody>
      </p:sp>
    </p:spTree>
    <p:extLst>
      <p:ext uri="{BB962C8B-B14F-4D97-AF65-F5344CB8AC3E}">
        <p14:creationId xmlns:p14="http://schemas.microsoft.com/office/powerpoint/2010/main" val="28057428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4A4E20E-81C4-413D-AD3B-FFD11E2EC671}" type="slidenum">
              <a:rPr lang="nl-NL" smtClean="0"/>
              <a:pPr/>
              <a:t>5</a:t>
            </a:fld>
            <a:endParaRPr lang="nl-NL"/>
          </a:p>
        </p:txBody>
      </p:sp>
    </p:spTree>
    <p:extLst>
      <p:ext uri="{BB962C8B-B14F-4D97-AF65-F5344CB8AC3E}">
        <p14:creationId xmlns:p14="http://schemas.microsoft.com/office/powerpoint/2010/main" val="28057428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4A4E20E-81C4-413D-AD3B-FFD11E2EC671}" type="slidenum">
              <a:rPr lang="nl-NL" smtClean="0"/>
              <a:pPr/>
              <a:t>6</a:t>
            </a:fld>
            <a:endParaRPr lang="nl-NL"/>
          </a:p>
        </p:txBody>
      </p:sp>
    </p:spTree>
    <p:extLst>
      <p:ext uri="{BB962C8B-B14F-4D97-AF65-F5344CB8AC3E}">
        <p14:creationId xmlns:p14="http://schemas.microsoft.com/office/powerpoint/2010/main" val="28057428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l-NL" baseline="0" dirty="0" smtClean="0"/>
          </a:p>
        </p:txBody>
      </p:sp>
      <p:sp>
        <p:nvSpPr>
          <p:cNvPr id="4" name="Tijdelijke aanduiding voor dianummer 3"/>
          <p:cNvSpPr>
            <a:spLocks noGrp="1"/>
          </p:cNvSpPr>
          <p:nvPr>
            <p:ph type="sldNum" sz="quarter" idx="10"/>
          </p:nvPr>
        </p:nvSpPr>
        <p:spPr/>
        <p:txBody>
          <a:bodyPr/>
          <a:lstStyle/>
          <a:p>
            <a:fld id="{E4A4E20E-81C4-413D-AD3B-FFD11E2EC671}" type="slidenum">
              <a:rPr lang="nl-NL" smtClean="0"/>
              <a:pPr/>
              <a:t>7</a:t>
            </a:fld>
            <a:endParaRPr lang="nl-NL"/>
          </a:p>
        </p:txBody>
      </p:sp>
    </p:spTree>
    <p:extLst>
      <p:ext uri="{BB962C8B-B14F-4D97-AF65-F5344CB8AC3E}">
        <p14:creationId xmlns:p14="http://schemas.microsoft.com/office/powerpoint/2010/main" val="28057428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Inspectors use their discretionary space individually. </a:t>
            </a:r>
            <a:r>
              <a:rPr lang="nl-NL" baseline="0" dirty="0" smtClean="0"/>
              <a:t>The way </a:t>
            </a:r>
            <a:r>
              <a:rPr lang="nl-NL" baseline="0" dirty="0" err="1" smtClean="0"/>
              <a:t>inspectors</a:t>
            </a:r>
            <a:r>
              <a:rPr lang="nl-NL" baseline="0" dirty="0" smtClean="0"/>
              <a:t> do </a:t>
            </a:r>
            <a:r>
              <a:rPr lang="nl-NL" baseline="0" dirty="0" err="1" smtClean="0"/>
              <a:t>so</a:t>
            </a:r>
            <a:r>
              <a:rPr lang="nl-NL" baseline="0" dirty="0" smtClean="0"/>
              <a:t> is </a:t>
            </a:r>
            <a:r>
              <a:rPr lang="nl-NL" baseline="0" dirty="0" err="1" smtClean="0"/>
              <a:t>quite</a:t>
            </a:r>
            <a:r>
              <a:rPr lang="nl-NL" baseline="0" dirty="0" smtClean="0"/>
              <a:t> </a:t>
            </a:r>
            <a:r>
              <a:rPr lang="nl-NL" baseline="0" dirty="0" err="1" smtClean="0"/>
              <a:t>similar</a:t>
            </a:r>
            <a:r>
              <a:rPr lang="nl-NL" baseline="0" dirty="0" smtClean="0"/>
              <a:t> at the CQC </a:t>
            </a:r>
            <a:r>
              <a:rPr lang="nl-NL" baseline="0" dirty="0" err="1" smtClean="0"/>
              <a:t>and</a:t>
            </a:r>
            <a:r>
              <a:rPr lang="nl-NL" baseline="0" dirty="0" smtClean="0"/>
              <a:t> at the JIY. </a:t>
            </a:r>
            <a:endParaRPr lang="nl-NL"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nl-NL"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err="1" smtClean="0">
                <a:solidFill>
                  <a:schemeClr val="tx1"/>
                </a:solidFill>
                <a:latin typeface="+mn-lt"/>
                <a:ea typeface="+mn-ea"/>
                <a:cs typeface="+mn-cs"/>
              </a:rPr>
              <a:t>Example</a:t>
            </a:r>
            <a:r>
              <a:rPr lang="nl-NL" sz="1200" kern="1200" dirty="0" smtClean="0">
                <a:solidFill>
                  <a:schemeClr val="tx1"/>
                </a:solidFill>
                <a:latin typeface="+mn-lt"/>
                <a:ea typeface="+mn-ea"/>
                <a:cs typeface="+mn-cs"/>
              </a:rPr>
              <a:t>:</a:t>
            </a:r>
          </a:p>
          <a:p>
            <a:r>
              <a:rPr lang="en-US" sz="1200" kern="1200" dirty="0" smtClean="0">
                <a:solidFill>
                  <a:schemeClr val="tx1"/>
                </a:solidFill>
                <a:latin typeface="+mn-lt"/>
                <a:ea typeface="+mn-ea"/>
                <a:cs typeface="+mn-cs"/>
              </a:rPr>
              <a:t>We highlight two examples of these situations. The first example concerned a situation in which a JIY-inspector acted specifically to enforce action of a local municipality. The local municipality did not fully accept the inspectors’ judgment and the inspector decided to start a dialogue with them about it:</a:t>
            </a:r>
          </a:p>
          <a:p>
            <a:r>
              <a:rPr lang="en-US" sz="1200" kern="1200" dirty="0" smtClean="0">
                <a:solidFill>
                  <a:schemeClr val="tx1"/>
                </a:solidFill>
                <a:latin typeface="+mn-lt"/>
                <a:ea typeface="+mn-ea"/>
                <a:cs typeface="+mn-cs"/>
              </a:rPr>
              <a:t> </a:t>
            </a:r>
          </a:p>
          <a:p>
            <a:r>
              <a:rPr lang="en-US" sz="1200" i="1" kern="1200" dirty="0" smtClean="0">
                <a:solidFill>
                  <a:schemeClr val="tx1"/>
                </a:solidFill>
                <a:latin typeface="+mn-lt"/>
                <a:ea typeface="+mn-ea"/>
                <a:cs typeface="+mn-cs"/>
              </a:rPr>
              <a:t>That municipality did not accept our report about care for children with linguistic and developmental disorders. They felt that it was formulated too negatively and they were not motivated to take action in response to the report. Like: ‘hand the report over to us and we will see what we are going to do about it’. Then you [as an inspector] know that you need to intervene and do something positive and stimulating. When I visited them as part of the monitoring phase, I started by telling them how I thought that they experienced their situation: ‘I think you perceived the inspection as follows…’ I think I expressed that very well because as a consequence they relaxed and started to show commitment. And then I said: ‘Well, I will monitor your improvements a bit differently compared to other municipalities’. Adapting our procedures and starting a dialogue with the municipality has paid off. They started to think about possibilities and started to communicate with us. They were no longer defensive. What I had to do to accomplish that is jumbling up various procedures’.</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This inspector used his individual discretion to address the specific situation, which meant that he had to interpret the procedures for monitoring aberrantly, and was successful in effecting a change in the municipality’s motivation to make improvements. </a:t>
            </a:r>
          </a:p>
        </p:txBody>
      </p:sp>
      <p:sp>
        <p:nvSpPr>
          <p:cNvPr id="4" name="Tijdelijke aanduiding voor dianummer 3"/>
          <p:cNvSpPr>
            <a:spLocks noGrp="1"/>
          </p:cNvSpPr>
          <p:nvPr>
            <p:ph type="sldNum" sz="quarter" idx="10"/>
          </p:nvPr>
        </p:nvSpPr>
        <p:spPr/>
        <p:txBody>
          <a:bodyPr/>
          <a:lstStyle/>
          <a:p>
            <a:fld id="{E4A4E20E-81C4-413D-AD3B-FFD11E2EC671}" type="slidenum">
              <a:rPr lang="nl-NL" smtClean="0"/>
              <a:pPr/>
              <a:t>8</a:t>
            </a:fld>
            <a:endParaRPr lang="nl-NL"/>
          </a:p>
        </p:txBody>
      </p:sp>
    </p:spTree>
    <p:extLst>
      <p:ext uri="{BB962C8B-B14F-4D97-AF65-F5344CB8AC3E}">
        <p14:creationId xmlns:p14="http://schemas.microsoft.com/office/powerpoint/2010/main" val="28057428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4A4E20E-81C4-413D-AD3B-FFD11E2EC671}" type="slidenum">
              <a:rPr lang="nl-NL" smtClean="0"/>
              <a:pPr/>
              <a:t>9</a:t>
            </a:fld>
            <a:endParaRPr lang="nl-NL"/>
          </a:p>
        </p:txBody>
      </p:sp>
    </p:spTree>
    <p:extLst>
      <p:ext uri="{BB962C8B-B14F-4D97-AF65-F5344CB8AC3E}">
        <p14:creationId xmlns:p14="http://schemas.microsoft.com/office/powerpoint/2010/main" val="28057428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3A8E977B-6DB4-49F3-B816-A5120297BC80}" type="datetimeFigureOut">
              <a:rPr lang="nl-NL" smtClean="0"/>
              <a:pPr/>
              <a:t>14-10-2014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44DF023-4781-45B2-B8B0-527017BC7FE5}" type="slidenum">
              <a:rPr lang="nl-NL" smtClean="0"/>
              <a:pPr/>
              <a:t>‹nr.›</a:t>
            </a:fld>
            <a:endParaRPr lang="nl-NL"/>
          </a:p>
        </p:txBody>
      </p:sp>
    </p:spTree>
    <p:extLst>
      <p:ext uri="{BB962C8B-B14F-4D97-AF65-F5344CB8AC3E}">
        <p14:creationId xmlns:p14="http://schemas.microsoft.com/office/powerpoint/2010/main" val="3623136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A8E977B-6DB4-49F3-B816-A5120297BC80}" type="datetimeFigureOut">
              <a:rPr lang="nl-NL" smtClean="0"/>
              <a:pPr/>
              <a:t>14-10-2014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44DF023-4781-45B2-B8B0-527017BC7FE5}" type="slidenum">
              <a:rPr lang="nl-NL" smtClean="0"/>
              <a:pPr/>
              <a:t>‹nr.›</a:t>
            </a:fld>
            <a:endParaRPr lang="nl-NL"/>
          </a:p>
        </p:txBody>
      </p:sp>
    </p:spTree>
    <p:extLst>
      <p:ext uri="{BB962C8B-B14F-4D97-AF65-F5344CB8AC3E}">
        <p14:creationId xmlns:p14="http://schemas.microsoft.com/office/powerpoint/2010/main" val="1683154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A8E977B-6DB4-49F3-B816-A5120297BC80}" type="datetimeFigureOut">
              <a:rPr lang="nl-NL" smtClean="0"/>
              <a:pPr/>
              <a:t>14-10-2014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44DF023-4781-45B2-B8B0-527017BC7FE5}" type="slidenum">
              <a:rPr lang="nl-NL" smtClean="0"/>
              <a:pPr/>
              <a:t>‹nr.›</a:t>
            </a:fld>
            <a:endParaRPr lang="nl-NL"/>
          </a:p>
        </p:txBody>
      </p:sp>
    </p:spTree>
    <p:extLst>
      <p:ext uri="{BB962C8B-B14F-4D97-AF65-F5344CB8AC3E}">
        <p14:creationId xmlns:p14="http://schemas.microsoft.com/office/powerpoint/2010/main" val="3966913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A8E977B-6DB4-49F3-B816-A5120297BC80}" type="datetimeFigureOut">
              <a:rPr lang="nl-NL" smtClean="0"/>
              <a:pPr/>
              <a:t>14-10-2014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44DF023-4781-45B2-B8B0-527017BC7FE5}" type="slidenum">
              <a:rPr lang="nl-NL" smtClean="0"/>
              <a:pPr/>
              <a:t>‹nr.›</a:t>
            </a:fld>
            <a:endParaRPr lang="nl-NL"/>
          </a:p>
        </p:txBody>
      </p:sp>
    </p:spTree>
    <p:extLst>
      <p:ext uri="{BB962C8B-B14F-4D97-AF65-F5344CB8AC3E}">
        <p14:creationId xmlns:p14="http://schemas.microsoft.com/office/powerpoint/2010/main" val="594221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3A8E977B-6DB4-49F3-B816-A5120297BC80}" type="datetimeFigureOut">
              <a:rPr lang="nl-NL" smtClean="0"/>
              <a:pPr/>
              <a:t>14-10-2014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44DF023-4781-45B2-B8B0-527017BC7FE5}" type="slidenum">
              <a:rPr lang="nl-NL" smtClean="0"/>
              <a:pPr/>
              <a:t>‹nr.›</a:t>
            </a:fld>
            <a:endParaRPr lang="nl-NL"/>
          </a:p>
        </p:txBody>
      </p:sp>
    </p:spTree>
    <p:extLst>
      <p:ext uri="{BB962C8B-B14F-4D97-AF65-F5344CB8AC3E}">
        <p14:creationId xmlns:p14="http://schemas.microsoft.com/office/powerpoint/2010/main" val="3164241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3A8E977B-6DB4-49F3-B816-A5120297BC80}" type="datetimeFigureOut">
              <a:rPr lang="nl-NL" smtClean="0"/>
              <a:pPr/>
              <a:t>14-10-2014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44DF023-4781-45B2-B8B0-527017BC7FE5}" type="slidenum">
              <a:rPr lang="nl-NL" smtClean="0"/>
              <a:pPr/>
              <a:t>‹nr.›</a:t>
            </a:fld>
            <a:endParaRPr lang="nl-NL"/>
          </a:p>
        </p:txBody>
      </p:sp>
    </p:spTree>
    <p:extLst>
      <p:ext uri="{BB962C8B-B14F-4D97-AF65-F5344CB8AC3E}">
        <p14:creationId xmlns:p14="http://schemas.microsoft.com/office/powerpoint/2010/main" val="698022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3A8E977B-6DB4-49F3-B816-A5120297BC80}" type="datetimeFigureOut">
              <a:rPr lang="nl-NL" smtClean="0"/>
              <a:pPr/>
              <a:t>14-10-2014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44DF023-4781-45B2-B8B0-527017BC7FE5}" type="slidenum">
              <a:rPr lang="nl-NL" smtClean="0"/>
              <a:pPr/>
              <a:t>‹nr.›</a:t>
            </a:fld>
            <a:endParaRPr lang="nl-NL"/>
          </a:p>
        </p:txBody>
      </p:sp>
    </p:spTree>
    <p:extLst>
      <p:ext uri="{BB962C8B-B14F-4D97-AF65-F5344CB8AC3E}">
        <p14:creationId xmlns:p14="http://schemas.microsoft.com/office/powerpoint/2010/main" val="1876137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3A8E977B-6DB4-49F3-B816-A5120297BC80}" type="datetimeFigureOut">
              <a:rPr lang="nl-NL" smtClean="0"/>
              <a:pPr/>
              <a:t>14-10-2014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44DF023-4781-45B2-B8B0-527017BC7FE5}" type="slidenum">
              <a:rPr lang="nl-NL" smtClean="0"/>
              <a:pPr/>
              <a:t>‹nr.›</a:t>
            </a:fld>
            <a:endParaRPr lang="nl-NL"/>
          </a:p>
        </p:txBody>
      </p:sp>
    </p:spTree>
    <p:extLst>
      <p:ext uri="{BB962C8B-B14F-4D97-AF65-F5344CB8AC3E}">
        <p14:creationId xmlns:p14="http://schemas.microsoft.com/office/powerpoint/2010/main" val="19502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3A8E977B-6DB4-49F3-B816-A5120297BC80}" type="datetimeFigureOut">
              <a:rPr lang="nl-NL" smtClean="0"/>
              <a:pPr/>
              <a:t>14-10-2014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44DF023-4781-45B2-B8B0-527017BC7FE5}" type="slidenum">
              <a:rPr lang="nl-NL" smtClean="0"/>
              <a:pPr/>
              <a:t>‹nr.›</a:t>
            </a:fld>
            <a:endParaRPr lang="nl-NL"/>
          </a:p>
        </p:txBody>
      </p:sp>
    </p:spTree>
    <p:extLst>
      <p:ext uri="{BB962C8B-B14F-4D97-AF65-F5344CB8AC3E}">
        <p14:creationId xmlns:p14="http://schemas.microsoft.com/office/powerpoint/2010/main" val="3261217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A8E977B-6DB4-49F3-B816-A5120297BC80}" type="datetimeFigureOut">
              <a:rPr lang="nl-NL" smtClean="0"/>
              <a:pPr/>
              <a:t>14-10-2014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44DF023-4781-45B2-B8B0-527017BC7FE5}" type="slidenum">
              <a:rPr lang="nl-NL" smtClean="0"/>
              <a:pPr/>
              <a:t>‹nr.›</a:t>
            </a:fld>
            <a:endParaRPr lang="nl-NL"/>
          </a:p>
        </p:txBody>
      </p:sp>
    </p:spTree>
    <p:extLst>
      <p:ext uri="{BB962C8B-B14F-4D97-AF65-F5344CB8AC3E}">
        <p14:creationId xmlns:p14="http://schemas.microsoft.com/office/powerpoint/2010/main" val="1320130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A8E977B-6DB4-49F3-B816-A5120297BC80}" type="datetimeFigureOut">
              <a:rPr lang="nl-NL" smtClean="0"/>
              <a:pPr/>
              <a:t>14-10-2014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44DF023-4781-45B2-B8B0-527017BC7FE5}" type="slidenum">
              <a:rPr lang="nl-NL" smtClean="0"/>
              <a:pPr/>
              <a:t>‹nr.›</a:t>
            </a:fld>
            <a:endParaRPr lang="nl-NL"/>
          </a:p>
        </p:txBody>
      </p:sp>
    </p:spTree>
    <p:extLst>
      <p:ext uri="{BB962C8B-B14F-4D97-AF65-F5344CB8AC3E}">
        <p14:creationId xmlns:p14="http://schemas.microsoft.com/office/powerpoint/2010/main" val="3212718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8E977B-6DB4-49F3-B816-A5120297BC80}" type="datetimeFigureOut">
              <a:rPr lang="nl-NL" smtClean="0"/>
              <a:pPr/>
              <a:t>14-10-2014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4DF023-4781-45B2-B8B0-527017BC7FE5}" type="slidenum">
              <a:rPr lang="nl-NL" smtClean="0"/>
              <a:pPr/>
              <a:t>‹nr.›</a:t>
            </a:fld>
            <a:endParaRPr lang="nl-NL"/>
          </a:p>
        </p:txBody>
      </p:sp>
    </p:spTree>
    <p:extLst>
      <p:ext uri="{BB962C8B-B14F-4D97-AF65-F5344CB8AC3E}">
        <p14:creationId xmlns:p14="http://schemas.microsoft.com/office/powerpoint/2010/main" val="1456959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1.xml"/><Relationship Id="rId3" Type="http://schemas.openxmlformats.org/officeDocument/2006/relationships/image" Target="../media/image3.jpeg"/><Relationship Id="rId7" Type="http://schemas.openxmlformats.org/officeDocument/2006/relationships/diagramData" Target="../diagrams/data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5.jpeg"/><Relationship Id="rId11" Type="http://schemas.microsoft.com/office/2007/relationships/diagramDrawing" Target="../diagrams/drawing1.xml"/><Relationship Id="rId5" Type="http://schemas.openxmlformats.org/officeDocument/2006/relationships/image" Target="../media/image2.gif"/><Relationship Id="rId10" Type="http://schemas.openxmlformats.org/officeDocument/2006/relationships/diagramColors" Target="../diagrams/colors1.xml"/><Relationship Id="rId4" Type="http://schemas.openxmlformats.org/officeDocument/2006/relationships/image" Target="../media/image4.jpeg"/><Relationship Id="rId9"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0" y="116632"/>
            <a:ext cx="9144000" cy="1498178"/>
          </a:xfrm>
        </p:spPr>
        <p:txBody>
          <a:bodyPr>
            <a:normAutofit/>
          </a:bodyPr>
          <a:lstStyle/>
          <a:p>
            <a:r>
              <a:rPr lang="en-US" sz="2800" b="1" smtClean="0">
                <a:solidFill>
                  <a:schemeClr val="bg1"/>
                </a:solidFill>
              </a:rPr>
              <a:t>Inspectors making </a:t>
            </a:r>
            <a:r>
              <a:rPr lang="en-US" sz="2800" b="1" dirty="0" smtClean="0">
                <a:solidFill>
                  <a:schemeClr val="bg1"/>
                </a:solidFill>
              </a:rPr>
              <a:t>a difference: </a:t>
            </a:r>
            <a:br>
              <a:rPr lang="en-US" sz="2800" b="1" dirty="0" smtClean="0">
                <a:solidFill>
                  <a:schemeClr val="bg1"/>
                </a:solidFill>
              </a:rPr>
            </a:br>
            <a:r>
              <a:rPr lang="en-US" sz="2800" b="1" dirty="0" smtClean="0">
                <a:solidFill>
                  <a:schemeClr val="bg1"/>
                </a:solidFill>
              </a:rPr>
              <a:t>using discretionary space collectively</a:t>
            </a:r>
            <a:endParaRPr lang="nl-NL" sz="2800" b="1" dirty="0">
              <a:solidFill>
                <a:schemeClr val="bg1"/>
              </a:solidFill>
            </a:endParaRPr>
          </a:p>
        </p:txBody>
      </p:sp>
      <p:sp>
        <p:nvSpPr>
          <p:cNvPr id="3" name="Ondertitel 2"/>
          <p:cNvSpPr>
            <a:spLocks noGrp="1"/>
          </p:cNvSpPr>
          <p:nvPr>
            <p:ph sz="half" idx="1"/>
          </p:nvPr>
        </p:nvSpPr>
        <p:spPr>
          <a:xfrm>
            <a:off x="0" y="5373216"/>
            <a:ext cx="9124809" cy="1224136"/>
          </a:xfrm>
        </p:spPr>
        <p:txBody>
          <a:bodyPr>
            <a:normAutofit/>
          </a:bodyPr>
          <a:lstStyle/>
          <a:p>
            <a:pPr marL="0" indent="0" algn="ctr">
              <a:buNone/>
            </a:pPr>
            <a:r>
              <a:rPr lang="nl-NL" sz="2100" dirty="0" smtClean="0">
                <a:solidFill>
                  <a:schemeClr val="bg1"/>
                </a:solidFill>
              </a:rPr>
              <a:t>Suzanne Rutz - Dinah Mathew - Antoinette de Bont - Paul Robben</a:t>
            </a:r>
          </a:p>
          <a:p>
            <a:pPr marL="0" indent="0" algn="ctr">
              <a:buNone/>
            </a:pPr>
            <a:r>
              <a:rPr lang="nl-NL" sz="2100" dirty="0" smtClean="0">
                <a:solidFill>
                  <a:schemeClr val="bg1"/>
                </a:solidFill>
              </a:rPr>
              <a:t>Joint </a:t>
            </a:r>
            <a:r>
              <a:rPr lang="nl-NL" sz="2100" dirty="0" err="1" smtClean="0">
                <a:solidFill>
                  <a:schemeClr val="bg1"/>
                </a:solidFill>
              </a:rPr>
              <a:t>Inspectorate</a:t>
            </a:r>
            <a:r>
              <a:rPr lang="nl-NL" sz="2100" dirty="0" smtClean="0">
                <a:solidFill>
                  <a:schemeClr val="bg1"/>
                </a:solidFill>
              </a:rPr>
              <a:t> </a:t>
            </a:r>
            <a:r>
              <a:rPr lang="nl-NL" sz="2100" dirty="0" err="1" smtClean="0">
                <a:solidFill>
                  <a:schemeClr val="bg1"/>
                </a:solidFill>
              </a:rPr>
              <a:t>for</a:t>
            </a:r>
            <a:r>
              <a:rPr lang="nl-NL" sz="2100" dirty="0" smtClean="0">
                <a:solidFill>
                  <a:schemeClr val="bg1"/>
                </a:solidFill>
              </a:rPr>
              <a:t> </a:t>
            </a:r>
            <a:r>
              <a:rPr lang="nl-NL" sz="2100" dirty="0" err="1" smtClean="0">
                <a:solidFill>
                  <a:schemeClr val="bg1"/>
                </a:solidFill>
              </a:rPr>
              <a:t>Youth</a:t>
            </a:r>
            <a:r>
              <a:rPr lang="nl-NL" sz="2100" dirty="0" smtClean="0">
                <a:solidFill>
                  <a:schemeClr val="bg1"/>
                </a:solidFill>
              </a:rPr>
              <a:t> - Care </a:t>
            </a:r>
            <a:r>
              <a:rPr lang="nl-NL" sz="2100" dirty="0" err="1" smtClean="0">
                <a:solidFill>
                  <a:schemeClr val="bg1"/>
                </a:solidFill>
              </a:rPr>
              <a:t>Quality</a:t>
            </a:r>
            <a:r>
              <a:rPr lang="nl-NL" sz="2100" dirty="0" smtClean="0">
                <a:solidFill>
                  <a:schemeClr val="bg1"/>
                </a:solidFill>
              </a:rPr>
              <a:t> </a:t>
            </a:r>
            <a:r>
              <a:rPr lang="nl-NL" sz="2100" dirty="0" err="1" smtClean="0">
                <a:solidFill>
                  <a:schemeClr val="bg1"/>
                </a:solidFill>
              </a:rPr>
              <a:t>Commission</a:t>
            </a:r>
            <a:r>
              <a:rPr lang="nl-NL" sz="2100" dirty="0" smtClean="0">
                <a:solidFill>
                  <a:schemeClr val="bg1"/>
                </a:solidFill>
              </a:rPr>
              <a:t> - Health Care </a:t>
            </a:r>
            <a:r>
              <a:rPr lang="nl-NL" sz="2100" dirty="0" err="1" smtClean="0">
                <a:solidFill>
                  <a:schemeClr val="bg1"/>
                </a:solidFill>
              </a:rPr>
              <a:t>Inspectorate</a:t>
            </a:r>
            <a:r>
              <a:rPr lang="nl-NL" sz="2100" dirty="0">
                <a:solidFill>
                  <a:schemeClr val="bg1"/>
                </a:solidFill>
              </a:rPr>
              <a:t> - Erasmus </a:t>
            </a:r>
            <a:r>
              <a:rPr lang="nl-NL" sz="2100" dirty="0" smtClean="0">
                <a:solidFill>
                  <a:schemeClr val="bg1"/>
                </a:solidFill>
              </a:rPr>
              <a:t>University</a:t>
            </a:r>
          </a:p>
        </p:txBody>
      </p:sp>
      <p:pic>
        <p:nvPicPr>
          <p:cNvPr id="8" name="Picture 2" descr="http://www.tyrrellscrisps.nl/wp-content/timthumb/timthumb.php?src=http%3A%2F%2Fwww.tyrrellscrisps.nl%2Fwp-content%2Fblogs.dir%2F4%2Ffiles%2F2012%2F04%2FTY3409-lighlty-salted-ext-A3-masterCMYK-V2.jpg&amp;w=440&amp;h=380&amp;zc=1&amp;s=0&amp;f=0"/>
          <p:cNvPicPr>
            <a:picLocks noChangeAspect="1" noChangeArrowheads="1"/>
          </p:cNvPicPr>
          <p:nvPr/>
        </p:nvPicPr>
        <p:blipFill rotWithShape="1">
          <a:blip r:embed="rId3" cstate="print"/>
          <a:srcRect t="24134"/>
          <a:stretch/>
        </p:blipFill>
        <p:spPr bwMode="auto">
          <a:xfrm>
            <a:off x="2195736" y="1844824"/>
            <a:ext cx="4725785" cy="3096344"/>
          </a:xfrm>
          <a:prstGeom prst="rect">
            <a:avLst/>
          </a:prstGeom>
          <a:noFill/>
          <a:ln w="6350" cmpd="tri">
            <a:solidFill>
              <a:schemeClr val="bg1"/>
            </a:solidFill>
            <a:prstDash val="solid"/>
          </a:ln>
          <a:effectLst>
            <a:glow rad="228600">
              <a:schemeClr val="accent4">
                <a:lumMod val="60000"/>
                <a:lumOff val="40000"/>
                <a:alpha val="40000"/>
              </a:schemeClr>
            </a:glow>
          </a:effectLst>
        </p:spPr>
      </p:pic>
    </p:spTree>
    <p:extLst>
      <p:ext uri="{BB962C8B-B14F-4D97-AF65-F5344CB8AC3E}">
        <p14:creationId xmlns:p14="http://schemas.microsoft.com/office/powerpoint/2010/main" val="28363451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53752"/>
            <a:ext cx="8229600" cy="1143000"/>
          </a:xfrm>
        </p:spPr>
        <p:txBody>
          <a:bodyPr>
            <a:normAutofit/>
          </a:bodyPr>
          <a:lstStyle/>
          <a:p>
            <a:r>
              <a:rPr lang="nl-NL" sz="3200" i="1" dirty="0" smtClean="0"/>
              <a:t>3. </a:t>
            </a:r>
            <a:r>
              <a:rPr lang="nl-NL" sz="3200" i="1" dirty="0" err="1" smtClean="0"/>
              <a:t>Including</a:t>
            </a:r>
            <a:r>
              <a:rPr lang="nl-NL" sz="3200" i="1" dirty="0" smtClean="0"/>
              <a:t> managers </a:t>
            </a:r>
            <a:r>
              <a:rPr lang="nl-NL" sz="3200" i="1" dirty="0" err="1" smtClean="0"/>
              <a:t>for</a:t>
            </a:r>
            <a:r>
              <a:rPr lang="nl-NL" sz="3200" i="1" dirty="0" smtClean="0"/>
              <a:t> </a:t>
            </a:r>
            <a:r>
              <a:rPr lang="nl-NL" sz="3200" i="1" dirty="0" err="1" smtClean="0"/>
              <a:t>mandate</a:t>
            </a:r>
            <a:endParaRPr lang="nl-NL" sz="3200" i="1" dirty="0"/>
          </a:p>
        </p:txBody>
      </p:sp>
      <p:sp>
        <p:nvSpPr>
          <p:cNvPr id="5" name="Tijdelijke aanduiding voor inhoud 4"/>
          <p:cNvSpPr>
            <a:spLocks noGrp="1"/>
          </p:cNvSpPr>
          <p:nvPr>
            <p:ph idx="1"/>
          </p:nvPr>
        </p:nvSpPr>
        <p:spPr/>
        <p:txBody>
          <a:bodyPr/>
          <a:lstStyle/>
          <a:p>
            <a:pPr algn="ctr">
              <a:buNone/>
            </a:pPr>
            <a:endParaRPr lang="en-GB" i="1" dirty="0" smtClean="0"/>
          </a:p>
          <a:p>
            <a:pPr algn="ctr">
              <a:buNone/>
            </a:pPr>
            <a:endParaRPr lang="en-GB" i="1" dirty="0" smtClean="0"/>
          </a:p>
        </p:txBody>
      </p:sp>
      <p:sp>
        <p:nvSpPr>
          <p:cNvPr id="4" name="AutoShape 2" descr="data:image/jpeg;base64,/9j/4AAQSkZJRgABAQAAAQABAAD/2wCEAAkGBxMHBhUTExMVFhUXGB4aFhcYGBwcIBwcICEkHhscHBscHCggGCQpHhwaITEjJikrLi4uFx8zODQsNygtMCsBCgoKBQUFDgUFDisZExkrKysrKysrKysrKysrKysrKysrKysrKysrKysrKysrKysrKysrKysrKysrKysrKysrK//AABEIAKMA9gMBIgACEQEDEQH/xAAcAAEAAgIDAQAAAAAAAAAAAAAABwgFBgIDBAH/xABFEAABAwIDBAYGBggGAgMAAAABAAIDBBEFBiEHEjFBEyJRYXGBCBQykaHBQlKCkrGyFSM2YnJ0osIWM1Njc9FDkyY0N//EABQBAQAAAAAAAAAAAAAAAAAAAAD/xAAUEQEAAAAAAAAAAAAAAAAAAAAA/9oADAMBAAIRAxEAPwCcUREBERAREQEREBERAREQEREBERAREQEREBERAREQEREBERAREQEREBERAREQRBtc2ny4DWGlpHNEha0uk3blpJcHAX0J0ZY2I1coXr84V+IzNdJVzkt1baQtse0BpAB14ry5irpK/F3ulkEjx1d4cCG6C3IjTjz481jUFh9ju0446fU6xzemAHRSE26X90j6404e1rpprLipFR1LqOrZIw2cxwc09hBuFczAK9+J4WyV8RjLgCASNQQDewJsCb2BN7WQZFEWOzHJJDl+odF/mNhkMeoHWDTu6nQa21KCHtpe1+egxx1NQ7gERc2SQ9bedws0W6u6b9tz4a69l/bbX0Va31ncniv1xuhrrc90jTTkCovRBc3K+YoM0YO2op3EscSCDoWuHFrhyPyIPNZZQZ6NVQ/frI7ncsx1uW9qOHh+AU5oCIoz2nbVm5SqfV6djZai137xO7GDwvbVzu7S3wQSYignCNvrzUsFTSM3CbPfG43HeGuBv4X81N2HV0eJULJonB0b2hzXDmCg9CIiAiIgLF5lx+DLOEOqKhxDG2GguSToABzKyihH0la0tho4dbOL3nXTSwGltfaPP8UHHE/SADZ7U9Fdn1pJLE/Za0295W2Zd2w0GO41HTNbMx8lg1z2t3S4/RuHX46AkBVgXOGUwTBzTZzSCCORGoKC8CLwYBW/pLA4JtR0kTH68dWg6r3oCIiAiIgIiICIsFiucaDCJyyarhY8cWl4JHiBqEFbtqGTxlbMb2QiR0VhJct0Y15s0bw5Xu3W3AcVpSmnbXnCixKja2kkZLLI3clewu0jad5rTyPWvxFx3KFkHfR0rqyqaxvFx4ngBxJPYALknkAVdHCGhmFRBpaQI2gFp3hoANDzHeqYYZV+oYlFLu73Rva/duW33SDa41F7cRqrK7Ldpjc5PfDLGyGZgBaGu0e3nug6gjmNeN0EirjIwSRlpAIIsQdQQeII5rkiCm2dMHOA5pqKe1gyR24P3Cbs/pIWFUhbbsbpcazgTTN60bejllvpI4cLD93Ub19fK5j1BaLYzk//AAxlrpHkGaos95BuA36DR5G57zbkpBUDbOts4oqZlNXt6rQGsmYOAAsA9vPxHu5qbcJxWHGaMSwSslYfpNN9ew9h7ig68fxNuDYJNO4gCNhdroLgaC/ebDzVM66rfX1j5ZHFz3uLnE8ydSrH+kBLLFkjqPa2MyNErTxeOQHnqfBVpQFM2wDOgo6g4fM6zZHb0BJ0DzxYL8N7iB235lQyvrXFrrg2I4FBeJFomxvHZcdyYx8z5JJGuc1z37vI6AEanq2Oovqt7QEREBR7txwWPEsiSyuaOkgs+N1tRdwDh4EH4BSEvBj2FtxvBZqd5IbLG5hI4i4tcd4OvkgpWuyngfVTtYxrnvcbNa0Ekk8AANSe5ZTNeXZsrY2+mmHWbq13J7T7Lm9x+BBHJZ/ZRgstVmRlX1WQUh6WWV+jRu6ht+0/C9+4hZjK1G/D8tU0TyS+OFjXE8bhoBusosNlHMLM0YDHUxtLRICdwkEizi3iNDq0rMoCIiAiIgIiIIx25ZznyxhUUNP1X1G/eXm1rd2+7+8d4a8rd4VbHuL3kkkk6knmVMnpJYnHUYjSwNIL4myOfb6O/uboPYeoTbwUMoCIiAvrXFrrjQjgV8RBs+A5/wARwKYGOqkcObJCXtPk7h5WW4Zx21T41hDYaaM05c207965udC2M/RHfx15WuYoRAREQFmcq5nqMq4mJqd5adN9v0XgfRcOf4i+iwyILQYrXQbR9lM8rGgu6J53NCY5mDe3bngeGvY4HmqxSxmKUtIsQSCD2hSnsaxg0eXMVjv1RTOlaCbdbdc3jwF+rqoslkMspc4kkkkk8yeJQcEREEu7AseOHV0kJLyyQ33dN3eA4jmX2B04ENVhGPEjAQbg8CqXYNjE2C1YkheWOuDcdoNxpz/6JHMq0+zzFnYxhDZZN3fc2/6okxuFz1mg+yb6ObxBBHeQ2xERAXgxrF4sFojJK4NABOpAvbU8fxXrqZ20tO57jZrWlzj2AC5PuVfM5ZmZmUPnkD/V9ZGxb26Xwsc2OFl7Ho9+bpHniSI+5qD34pQs2t1sMvrDYT0szGgtNzDG2IuLdeIc5x1tff5WstWztjjcXqocJw0WpI3hjN3/AM0pNjI63tC5048zzAGkNxKSM9RxYBv7oabBvSDdeB4t08FuGyenbTYjUYhILsoYHSgdshBbGNe8nz3UHtzvmiXLOMQ0VBM6JlDH0Zcw/wCZI7rSucPZd1jaxHEOPNb3s12xDF6ltNXbrJXG0cw0a48muH0DyB4Hu5wDUzuqqhz3G7nOLnHtJNyfeusGxQXiRaNsdzQ7M2T2mQ3lhPRSH61h1XeJba/eCt5QEREBERBVTbTA2HaNU7rt7e3XHuO6Bb4A+a0dWk2jbL4M5zCZshhqAN3fA3mvHIPbcHTkQefPS0TY5sVr8LpZJGvhkZG0vNnEGzRc2BGptdBGiIiAiIgIrI4ZstoXZJYX07TUGmuX3d7ZZcG17cbKtyAiIgIiIO6KqfDA9jXENfbfA52NxfzXSsll/Dv0tXmEAl7o5DHbm9jC8Dv3t0tHe4LGoCIiD1y4ZNFhrJzG8QvJa2S3VLhxF+F+5SVsNzJJh+IGmD4915JZG8P3nPIFw1zQd24aOLT7Pmtm2R01Pi2yGqjqwDAyWUvP1QGMfvA8iLkg9yifJVE7Ec7U8dOCbzBzd61wxp3iSeF90HzQWNzln9mVaungdC+Sef2Y2Hhc7o1I613aaa8VtVE9/QNEu70m6N7dvuk8925J4961baBh1SX09bTASvpC55p3C/SAizt08Q8NvunvWZy3j0GasHbPC7Q6OB0cx44tcORHz70Hh2jVktNllzIRd87hBfjutfcPfbnus3j5Kt+Y6q2FO6pZ00oaxp0IhhaGsBadR7QI8Cpj28Yi/DcAp5GPMc0dQHRvbcahpuRyOh1B7+KgLHsbmzBXdLO7efbdvblcn8ST5oMappy5RUM2wiqIkMbyCZyXC7pozvxMAPJxDAALE+N1CyICIiCaPRrrC3EquG+hYx4HeCQT8Qp7VaPR8qRBn7dP/kge0eILXeejSrLoCIiAiIgLor2NkoZA47rSxwcewW1PuXesRnCQw5UqnNLQRBIQXcPZKCmaIiAvo4r4iC6+EOD8HiIFgYmWH2QqXVcBpqt7Dxa4tPkbK5+BRdDgkDbWtEwWve3VGl1UraAYXZ1q/V79H0zreN+vbu3t63cg19ERAREQZ/Z+4tz1Q7t7+tRcOzfF/hdcM80fqGcauMi1pnm3YCd4fAre/R9y5+kMxvq3jqU46vfI4ED3NufMLQs6VzsSzbVSu4umf7gbD4AIMKiIgkXAsY/R2xesjBsZqpsY7wWNLh7mfFbP6OGA9JPPWuHs/qY/E2c/4bvvURR1r5sMbStBIMu/btcQGN+f3lbXImADLOVIKYe01t3nte7rOPvNvABBn1Cu0qqfs1zWyuo3NtVb3T077lr3N+mAOHEcDofFTUta2gZTZm/Lr4SAJAN6F5+i8cNeNjwKDXMoZmg2rYLUU9RT2Dd0O143Gj282EOBtxtpqq95twhuA5knpmv6RsTy0Ota47+/l5LbMpfpLZ3nJ7BSvkcGHpYw0kPjA3t9jgOXEHt0IvotExCrdX18krvake558Sb/ADQedERAREQblsfmMG0mjI+u5v3mOafxVsVVzYjgsmJ58ikaD0cF3yO5DQho8SSPIE8laNAREQEREBRht+zD+ispCnaevUu3fsNsXn4tH2lJ6rx6SJP+KacXNvV7gdnXdf8AAe5BEaIiAiIgtnknGjXbM4qi93tpzc/vRgg/FqqaTcqzOwuB0uzQNf7L3yhn8JNj/VvKtM8Rgncxws5pII7xoUHWiIgLvoqR9fWMijaXPe4Na0cyTYD3roUl+j9E2TP9yAd2B5bccDdouOw2JHmgnXIeWWZQyuynFt4deV31nkdY/AAdzQqn5hmZUY/UPjN2OmkLD+6XEj4K1O1HETheQat4NnGMsae9/V07DYk+SqMgIiIN52MYIMbz7DvHqw/ryO0sI3R94tPgCrVKsuwLE20Oewxxt00bmN/iFnAd2gd52VmkBERB58QduUEhPAMcdPBUkVxs9YkMIyfVTEE7sTgLdruqPiQqcoCIiAvXhWHvxXEo4Ixd8jg1o7ybLyKX/RxpYZsfqHvaDNHGDE4ngCSH2HbwF+woJnyZleHKWBsp4h3yP5vfzcfkOQAWdREBERAREQFXH0i6kTZyiYOLIGg+bnEfAqxyqntoqDPtHqQfolrR4boPzQaQu2np31LiGMc4gFxDQTYDiTbgB2rqUp7BKMTYlWyFu8WUzgB273EeYCCLEREFsNjrAzZzS2+qSfEuJPxVcto1D+js81cf+85w+11v7lZDZFH0Wzuk72X95JULbf6H1TPxdawlhY8fFp/KgjVERAUnej0P/nx/l3/i1Ripa9HGn6TNU7/qw2+84f8ASCSdurC/ZzNbk+Mnw3gquK3e0+k9d2f1reyFz/udf+1VEQc4onTOs0EmxNh2AEk+QBPkuC3jYvTip2jU4IBaBJvA9nRuHzWIz9gP+Gs2z04B3WuvH/A7VvwNvJBhsOrHYfiEczNHRva9vi0gj4hXQwqtGJYZFM3hIxrxbvF1SdWu2NVprtnFKTxaHM8mOLW/0gIN1REQaVtmm6HZtVd4YPe9qqirT7b3W2bVGnOP87VVhAREQFIWwmvNHtFibymZJG77peP6mAeaj1bRsxk6LaBRH/eaPfp80Fu0REBERAREQFUXahUetbQKx3+6R90BvyVulTjPAtnOs/mZfzlBg1Ofo0U36queRxMTR/WT+IUGKxfo403R5PmfbV9QfMNY23xLkFe62EU9Y9g4NcQL9xsuhezGWGPGJgeIkeD94rxoLfbNW7mQaIH/AEGfgo69JPDN+hpakD2XOjd4OAc33FrvvKV8sxCHLlO0cBCy33Qtf2v4QcYyBUNaLuYBKAOPU6xt5XQVPREQFN3o00t5qyXujZ+Y/JQirDejbTbuV6mT61Ru/dY0/wB6CWKqAVVK5jhdrmlpHaCLEKlWJ0hw/EZIjxje5h8Wkj5K7SqLtQgFNtArGjh0pPvAPzQZ/YBF0m0EG3swyH8B81s3pI4JaemrGjiDDJ5Xcz8Xi/gsB6PAvnt38u/8zFL+2LCv0rs+qQOMbelH2NXf07yCqKsp6PE3S5DcPq1D2/0sd/cq1qwXo2VO9l6pj+rMHW/iaB/YgmFERBo22thds1qbcujJ/wDY1VVVqttkvR7Nanh1ujGv/I06e5VVQEREBZ3Ijt3OdGb2/Xx/mCwSyeWJOizJTO7Jo/zBBdBERAREQEREBVI2qw9BtDrAP9S/vaD81bdUzzfiRxjNFTOTfflcR/Dezf6QEGIVp9iFN6ts5g4XcXuNu9xt8Le5VYVttlFM6k2fUjXAAmPe07CSR52KCrWZP2iqf+aT8xXkoqc1dYyMaF7g0HxNvmuE7zLM5zuJJJ8TxXdhs5pcRjkAuWPa4DvBBQXUoqcUdGyMahjQ0HuAt8l2PYJGEHgRYr607zbr6gpZmDDjhGOzwG/6uRzBfmAdD5ix81j1ns9zmozpWOPHp5B7nEfJYFAVm9gFMINnrXA3Mk0jiOwghlvcwHzVZFY30cpt/JczT9GpdbwLGfO/vQSsqo7Y/wD9Gqv4m/lCtcqmbXZOk2i1fc8D3NCDZPR2l3c6SN7YHH3Ob/2rF1MDamncxwu1zS1w7QRYj3KtOwA22gjvhk+Ss0gpfmXCHYDj01M6943lovzH0T5ixUgej1jHqWb3wEi08ZA/iZ1gB9ne9y9npHYQKfMEFS0f50ZY/wDiYdCT2lrgPsKLsDxF2D4zDUN9qKRrx37pvbz4eaC6qLz0FW2voWSsN2vaHNI7CLhehBhc4ZbizZgL6WVzmtdYhzeIcDcHXQ+H4cVUDFaT1DFJYr36ORzL8L7pIvblwV2VTTOMfRZsqh/vyfFxKDDrlIwxvs4EEcQRYr1YND6xi8LPrSMHvcAtm2v0vqm0aqbbTeYR4FjT80GmrZsrZOxDGqyN9PTSbu8HNlc0tjFjx3zYG3GwJPYtZVw9nv7CUP8ALRfkCDOwgiIb3Gwv481zREBERAREQFRxEQFdHLcQhy9TtaLAQssPshEQVCzVEIc0VTWizW1EoA7AHkALH0//ANhviPxX1EF3kREFNc5ftfWfzEv5ysMiICsF6Nn7PVX/ADD8oREEwqoe0xxdn6sJ/wBYr4iDaPR6F8/Hup3/AItVlURBEPpJNH+GKY8+ntf7Dv8AoKvSIgtZsWndUbNaUuJJAe0X7GyOa0eQAHkt3REBU4zv+2FX/wAz/wASiIOOSWh+cKQHh6xH+YLcfSCYG7QLgcYIye83cPwA9yIgjRXEyCLZHov5aL8gX1EGeREQEREH/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graphicFrame>
        <p:nvGraphicFramePr>
          <p:cNvPr id="3" name="Diagram 2"/>
          <p:cNvGraphicFramePr/>
          <p:nvPr>
            <p:extLst>
              <p:ext uri="{D42A27DB-BD31-4B8C-83A1-F6EECF244321}">
                <p14:modId xmlns:p14="http://schemas.microsoft.com/office/powerpoint/2010/main" val="3782478984"/>
              </p:ext>
            </p:extLst>
          </p:nvPr>
        </p:nvGraphicFramePr>
        <p:xfrm>
          <a:off x="35496" y="1340768"/>
          <a:ext cx="4399657" cy="54726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kstvak 5"/>
          <p:cNvSpPr txBox="1"/>
          <p:nvPr/>
        </p:nvSpPr>
        <p:spPr>
          <a:xfrm>
            <a:off x="971600" y="1804754"/>
            <a:ext cx="2520280" cy="400110"/>
          </a:xfrm>
          <a:prstGeom prst="rect">
            <a:avLst/>
          </a:prstGeom>
          <a:noFill/>
        </p:spPr>
        <p:txBody>
          <a:bodyPr wrap="square" rtlCol="0">
            <a:spAutoFit/>
          </a:bodyPr>
          <a:lstStyle/>
          <a:p>
            <a:pPr algn="ctr"/>
            <a:r>
              <a:rPr lang="nl-NL" sz="2000" dirty="0" smtClean="0"/>
              <a:t>Cancel </a:t>
            </a:r>
            <a:r>
              <a:rPr lang="nl-NL" sz="2000" dirty="0" err="1" smtClean="0"/>
              <a:t>registration</a:t>
            </a:r>
            <a:endParaRPr lang="nl-NL" sz="2000" dirty="0"/>
          </a:p>
        </p:txBody>
      </p:sp>
      <p:sp>
        <p:nvSpPr>
          <p:cNvPr id="7" name="Tekstvak 6"/>
          <p:cNvSpPr txBox="1"/>
          <p:nvPr/>
        </p:nvSpPr>
        <p:spPr>
          <a:xfrm>
            <a:off x="755576" y="2812866"/>
            <a:ext cx="3024336" cy="400110"/>
          </a:xfrm>
          <a:prstGeom prst="rect">
            <a:avLst/>
          </a:prstGeom>
          <a:noFill/>
        </p:spPr>
        <p:txBody>
          <a:bodyPr wrap="square" rtlCol="0">
            <a:spAutoFit/>
          </a:bodyPr>
          <a:lstStyle/>
          <a:p>
            <a:pPr algn="ctr"/>
            <a:r>
              <a:rPr lang="nl-NL" sz="2000" dirty="0" err="1" smtClean="0"/>
              <a:t>Suspend</a:t>
            </a:r>
            <a:r>
              <a:rPr lang="nl-NL" sz="2000" dirty="0" smtClean="0"/>
              <a:t> new </a:t>
            </a:r>
            <a:r>
              <a:rPr lang="nl-NL" sz="2000" dirty="0" err="1" smtClean="0"/>
              <a:t>admission</a:t>
            </a:r>
            <a:endParaRPr lang="nl-NL" sz="2000" dirty="0"/>
          </a:p>
        </p:txBody>
      </p:sp>
      <p:sp>
        <p:nvSpPr>
          <p:cNvPr id="8" name="Tekstvak 7"/>
          <p:cNvSpPr txBox="1"/>
          <p:nvPr/>
        </p:nvSpPr>
        <p:spPr>
          <a:xfrm>
            <a:off x="755576" y="3892986"/>
            <a:ext cx="3024336" cy="400110"/>
          </a:xfrm>
          <a:prstGeom prst="rect">
            <a:avLst/>
          </a:prstGeom>
          <a:noFill/>
        </p:spPr>
        <p:txBody>
          <a:bodyPr wrap="square" rtlCol="0">
            <a:spAutoFit/>
          </a:bodyPr>
          <a:lstStyle/>
          <a:p>
            <a:pPr algn="ctr"/>
            <a:r>
              <a:rPr lang="nl-NL" sz="2000" dirty="0" err="1" smtClean="0"/>
              <a:t>Criminal</a:t>
            </a:r>
            <a:r>
              <a:rPr lang="nl-NL" sz="2000" dirty="0" smtClean="0"/>
              <a:t> </a:t>
            </a:r>
            <a:r>
              <a:rPr lang="nl-NL" sz="2000" dirty="0" err="1" smtClean="0"/>
              <a:t>prosecution</a:t>
            </a:r>
            <a:endParaRPr lang="nl-NL" sz="2000" dirty="0"/>
          </a:p>
        </p:txBody>
      </p:sp>
      <p:pic>
        <p:nvPicPr>
          <p:cNvPr id="3074" name="Picture 2" descr="http://beyondinsurance.files.wordpress.com/2012/06/xxo.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198690" y="2708920"/>
            <a:ext cx="3333750" cy="2809876"/>
          </a:xfrm>
          <a:prstGeom prst="rect">
            <a:avLst/>
          </a:prstGeom>
          <a:noFill/>
          <a:ln>
            <a:solidFill>
              <a:schemeClr val="accent5">
                <a:lumMod val="75000"/>
              </a:schemeClr>
            </a:solidFill>
          </a:ln>
          <a:effectLst>
            <a:glow rad="101600">
              <a:schemeClr val="accent1">
                <a:satMod val="175000"/>
                <a:alpha val="40000"/>
              </a:schemeClr>
            </a:glo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7046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wipe(right)">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53752"/>
            <a:ext cx="8229600" cy="1143000"/>
          </a:xfrm>
        </p:spPr>
        <p:txBody>
          <a:bodyPr>
            <a:normAutofit/>
          </a:bodyPr>
          <a:lstStyle/>
          <a:p>
            <a:r>
              <a:rPr lang="nl-NL" sz="3200" i="1" dirty="0" smtClean="0"/>
              <a:t>4. </a:t>
            </a:r>
            <a:r>
              <a:rPr lang="nl-NL" sz="3200" i="1" dirty="0" err="1" smtClean="0"/>
              <a:t>Engaging</a:t>
            </a:r>
            <a:r>
              <a:rPr lang="nl-NL" sz="3200" i="1" dirty="0" smtClean="0"/>
              <a:t> stakeholders </a:t>
            </a:r>
            <a:r>
              <a:rPr lang="nl-NL" sz="3200" i="1" dirty="0" err="1" smtClean="0"/>
              <a:t>to</a:t>
            </a:r>
            <a:r>
              <a:rPr lang="nl-NL" sz="3200" i="1" dirty="0" smtClean="0"/>
              <a:t> </a:t>
            </a:r>
            <a:r>
              <a:rPr lang="nl-NL" sz="3200" i="1" dirty="0" err="1" smtClean="0"/>
              <a:t>create</a:t>
            </a:r>
            <a:r>
              <a:rPr lang="nl-NL" sz="3200" i="1" dirty="0" smtClean="0"/>
              <a:t> extra options</a:t>
            </a:r>
            <a:endParaRPr lang="nl-NL" sz="3200" i="1" dirty="0"/>
          </a:p>
        </p:txBody>
      </p:sp>
      <p:sp>
        <p:nvSpPr>
          <p:cNvPr id="5" name="Tijdelijke aanduiding voor inhoud 4"/>
          <p:cNvSpPr>
            <a:spLocks noGrp="1"/>
          </p:cNvSpPr>
          <p:nvPr>
            <p:ph sz="half" idx="1"/>
          </p:nvPr>
        </p:nvSpPr>
        <p:spPr/>
        <p:txBody>
          <a:bodyPr>
            <a:normAutofit/>
          </a:bodyPr>
          <a:lstStyle/>
          <a:p>
            <a:pPr algn="ctr">
              <a:buNone/>
            </a:pPr>
            <a:endParaRPr lang="en-GB" i="1" dirty="0" smtClean="0"/>
          </a:p>
          <a:p>
            <a:pPr algn="ctr">
              <a:buNone/>
            </a:pPr>
            <a:endParaRPr lang="en-GB" i="1" dirty="0" smtClean="0"/>
          </a:p>
        </p:txBody>
      </p:sp>
      <p:sp>
        <p:nvSpPr>
          <p:cNvPr id="4" name="AutoShape 2" descr="data:image/jpeg;base64,/9j/4AAQSkZJRgABAQAAAQABAAD/2wCEAAkGBxMHBhUTExMVFhUXGB4aFhcYGBwcIBwcICEkHhscHBscHCggGCQpHhwaITEjJikrLi4uFx8zODQsNygtMCsBCgoKBQUFDgUFDisZExkrKysrKysrKysrKysrKysrKysrKysrKysrKysrKysrKysrKysrKysrKysrKysrKysrK//AABEIAKMA9gMBIgACEQEDEQH/xAAcAAEAAgIDAQAAAAAAAAAAAAAABwgFBgIDBAH/xABFEAABAwIDBAYGBggGAgMAAAABAAIDBBEFBiEHEjFBEyJRYXGBCBQykaHBQlKCkrGyFSM2YnJ0osIWM1Njc9FDkyY0N//EABQBAQAAAAAAAAAAAAAAAAAAAAD/xAAUEQEAAAAAAAAAAAAAAAAAAAAA/9oADAMBAAIRAxEAPwCcUREBERAREQEREBERAREQEREBERAREQEREBERAREQEREBERAREQEREBERAREQRBtc2ny4DWGlpHNEha0uk3blpJcHAX0J0ZY2I1coXr84V+IzNdJVzkt1baQtse0BpAB14ry5irpK/F3ulkEjx1d4cCG6C3IjTjz481jUFh9ju0446fU6xzemAHRSE26X90j6404e1rpprLipFR1LqOrZIw2cxwc09hBuFczAK9+J4WyV8RjLgCASNQQDewJsCb2BN7WQZFEWOzHJJDl+odF/mNhkMeoHWDTu6nQa21KCHtpe1+egxx1NQ7gERc2SQ9bedws0W6u6b9tz4a69l/bbX0Va31ncniv1xuhrrc90jTTkCovRBc3K+YoM0YO2op3EscSCDoWuHFrhyPyIPNZZQZ6NVQ/frI7ncsx1uW9qOHh+AU5oCIoz2nbVm5SqfV6djZai137xO7GDwvbVzu7S3wQSYignCNvrzUsFTSM3CbPfG43HeGuBv4X81N2HV0eJULJonB0b2hzXDmCg9CIiAiIgLF5lx+DLOEOqKhxDG2GguSToABzKyihH0la0tho4dbOL3nXTSwGltfaPP8UHHE/SADZ7U9Fdn1pJLE/Za0295W2Zd2w0GO41HTNbMx8lg1z2t3S4/RuHX46AkBVgXOGUwTBzTZzSCCORGoKC8CLwYBW/pLA4JtR0kTH68dWg6r3oCIiAiIgIiICIsFiucaDCJyyarhY8cWl4JHiBqEFbtqGTxlbMb2QiR0VhJct0Y15s0bw5Xu3W3AcVpSmnbXnCixKja2kkZLLI3clewu0jad5rTyPWvxFx3KFkHfR0rqyqaxvFx4ngBxJPYALknkAVdHCGhmFRBpaQI2gFp3hoANDzHeqYYZV+oYlFLu73Rva/duW33SDa41F7cRqrK7Ldpjc5PfDLGyGZgBaGu0e3nug6gjmNeN0EirjIwSRlpAIIsQdQQeII5rkiCm2dMHOA5pqKe1gyR24P3Cbs/pIWFUhbbsbpcazgTTN60bejllvpI4cLD93Ub19fK5j1BaLYzk//AAxlrpHkGaos95BuA36DR5G57zbkpBUDbOts4oqZlNXt6rQGsmYOAAsA9vPxHu5qbcJxWHGaMSwSslYfpNN9ew9h7ig68fxNuDYJNO4gCNhdroLgaC/ebDzVM66rfX1j5ZHFz3uLnE8ydSrH+kBLLFkjqPa2MyNErTxeOQHnqfBVpQFM2wDOgo6g4fM6zZHb0BJ0DzxYL8N7iB235lQyvrXFrrg2I4FBeJFomxvHZcdyYx8z5JJGuc1z37vI6AEanq2Oovqt7QEREBR7txwWPEsiSyuaOkgs+N1tRdwDh4EH4BSEvBj2FtxvBZqd5IbLG5hI4i4tcd4OvkgpWuyngfVTtYxrnvcbNa0Ekk8AANSe5ZTNeXZsrY2+mmHWbq13J7T7Lm9x+BBHJZ/ZRgstVmRlX1WQUh6WWV+jRu6ht+0/C9+4hZjK1G/D8tU0TyS+OFjXE8bhoBusosNlHMLM0YDHUxtLRICdwkEizi3iNDq0rMoCIiAiIgIiIIx25ZznyxhUUNP1X1G/eXm1rd2+7+8d4a8rd4VbHuL3kkkk6knmVMnpJYnHUYjSwNIL4myOfb6O/uboPYeoTbwUMoCIiAvrXFrrjQjgV8RBs+A5/wARwKYGOqkcObJCXtPk7h5WW4Zx21T41hDYaaM05c207965udC2M/RHfx15WuYoRAREQFmcq5nqMq4mJqd5adN9v0XgfRcOf4i+iwyILQYrXQbR9lM8rGgu6J53NCY5mDe3bngeGvY4HmqxSxmKUtIsQSCD2hSnsaxg0eXMVjv1RTOlaCbdbdc3jwF+rqoslkMspc4kkkkk8yeJQcEREEu7AseOHV0kJLyyQ33dN3eA4jmX2B04ENVhGPEjAQbg8CqXYNjE2C1YkheWOuDcdoNxpz/6JHMq0+zzFnYxhDZZN3fc2/6okxuFz1mg+yb6ObxBBHeQ2xERAXgxrF4sFojJK4NABOpAvbU8fxXrqZ20tO57jZrWlzj2AC5PuVfM5ZmZmUPnkD/V9ZGxb26Xwsc2OFl7Ho9+bpHniSI+5qD34pQs2t1sMvrDYT0szGgtNzDG2IuLdeIc5x1tff5WstWztjjcXqocJw0WpI3hjN3/AM0pNjI63tC5048zzAGkNxKSM9RxYBv7oabBvSDdeB4t08FuGyenbTYjUYhILsoYHSgdshBbGNe8nz3UHtzvmiXLOMQ0VBM6JlDH0Zcw/wCZI7rSucPZd1jaxHEOPNb3s12xDF6ltNXbrJXG0cw0a48muH0DyB4Hu5wDUzuqqhz3G7nOLnHtJNyfeusGxQXiRaNsdzQ7M2T2mQ3lhPRSH61h1XeJba/eCt5QEREBERBVTbTA2HaNU7rt7e3XHuO6Bb4A+a0dWk2jbL4M5zCZshhqAN3fA3mvHIPbcHTkQefPS0TY5sVr8LpZJGvhkZG0vNnEGzRc2BGptdBGiIiAiIgIrI4ZstoXZJYX07TUGmuX3d7ZZcG17cbKtyAiIgIiIO6KqfDA9jXENfbfA52NxfzXSsll/Dv0tXmEAl7o5DHbm9jC8Dv3t0tHe4LGoCIiD1y4ZNFhrJzG8QvJa2S3VLhxF+F+5SVsNzJJh+IGmD4915JZG8P3nPIFw1zQd24aOLT7Pmtm2R01Pi2yGqjqwDAyWUvP1QGMfvA8iLkg9yifJVE7Ec7U8dOCbzBzd61wxp3iSeF90HzQWNzln9mVaungdC+Sef2Y2Hhc7o1I613aaa8VtVE9/QNEu70m6N7dvuk8925J4961baBh1SX09bTASvpC55p3C/SAizt08Q8NvunvWZy3j0GasHbPC7Q6OB0cx44tcORHz70Hh2jVktNllzIRd87hBfjutfcPfbnus3j5Kt+Y6q2FO6pZ00oaxp0IhhaGsBadR7QI8Cpj28Yi/DcAp5GPMc0dQHRvbcahpuRyOh1B7+KgLHsbmzBXdLO7efbdvblcn8ST5oMappy5RUM2wiqIkMbyCZyXC7pozvxMAPJxDAALE+N1CyICIiCaPRrrC3EquG+hYx4HeCQT8Qp7VaPR8qRBn7dP/kge0eILXeejSrLoCIiAiIgLor2NkoZA47rSxwcewW1PuXesRnCQw5UqnNLQRBIQXcPZKCmaIiAvo4r4iC6+EOD8HiIFgYmWH2QqXVcBpqt7Dxa4tPkbK5+BRdDgkDbWtEwWve3VGl1UraAYXZ1q/V79H0zreN+vbu3t63cg19ERAREQZ/Z+4tz1Q7t7+tRcOzfF/hdcM80fqGcauMi1pnm3YCd4fAre/R9y5+kMxvq3jqU46vfI4ED3NufMLQs6VzsSzbVSu4umf7gbD4AIMKiIgkXAsY/R2xesjBsZqpsY7wWNLh7mfFbP6OGA9JPPWuHs/qY/E2c/4bvvURR1r5sMbStBIMu/btcQGN+f3lbXImADLOVIKYe01t3nte7rOPvNvABBn1Cu0qqfs1zWyuo3NtVb3T077lr3N+mAOHEcDofFTUta2gZTZm/Lr4SAJAN6F5+i8cNeNjwKDXMoZmg2rYLUU9RT2Dd0O143Gj282EOBtxtpqq95twhuA5knpmv6RsTy0Ota47+/l5LbMpfpLZ3nJ7BSvkcGHpYw0kPjA3t9jgOXEHt0IvotExCrdX18krvake558Sb/ADQedERAREQblsfmMG0mjI+u5v3mOafxVsVVzYjgsmJ58ikaD0cF3yO5DQho8SSPIE8laNAREQEREBRht+zD+ispCnaevUu3fsNsXn4tH2lJ6rx6SJP+KacXNvV7gdnXdf8AAe5BEaIiAiIgtnknGjXbM4qi93tpzc/vRgg/FqqaTcqzOwuB0uzQNf7L3yhn8JNj/VvKtM8Rgncxws5pII7xoUHWiIgLvoqR9fWMijaXPe4Na0cyTYD3roUl+j9E2TP9yAd2B5bccDdouOw2JHmgnXIeWWZQyuynFt4deV31nkdY/AAdzQqn5hmZUY/UPjN2OmkLD+6XEj4K1O1HETheQat4NnGMsae9/V07DYk+SqMgIiIN52MYIMbz7DvHqw/ryO0sI3R94tPgCrVKsuwLE20Oewxxt00bmN/iFnAd2gd52VmkBERB58QduUEhPAMcdPBUkVxs9YkMIyfVTEE7sTgLdruqPiQqcoCIiAvXhWHvxXEo4Ixd8jg1o7ybLyKX/RxpYZsfqHvaDNHGDE4ngCSH2HbwF+woJnyZleHKWBsp4h3yP5vfzcfkOQAWdREBERAREQFXH0i6kTZyiYOLIGg+bnEfAqxyqntoqDPtHqQfolrR4boPzQaQu2np31LiGMc4gFxDQTYDiTbgB2rqUp7BKMTYlWyFu8WUzgB273EeYCCLEREFsNjrAzZzS2+qSfEuJPxVcto1D+js81cf+85w+11v7lZDZFH0Wzuk72X95JULbf6H1TPxdawlhY8fFp/KgjVERAUnej0P/nx/l3/i1Ripa9HGn6TNU7/qw2+84f8ASCSdurC/ZzNbk+Mnw3gquK3e0+k9d2f1reyFz/udf+1VEQc4onTOs0EmxNh2AEk+QBPkuC3jYvTip2jU4IBaBJvA9nRuHzWIz9gP+Gs2z04B3WuvH/A7VvwNvJBhsOrHYfiEczNHRva9vi0gj4hXQwqtGJYZFM3hIxrxbvF1SdWu2NVprtnFKTxaHM8mOLW/0gIN1REQaVtmm6HZtVd4YPe9qqirT7b3W2bVGnOP87VVhAREQFIWwmvNHtFibymZJG77peP6mAeaj1bRsxk6LaBRH/eaPfp80Fu0REBERAREQFUXahUetbQKx3+6R90BvyVulTjPAtnOs/mZfzlBg1Ofo0U36queRxMTR/WT+IUGKxfo403R5PmfbV9QfMNY23xLkFe62EU9Y9g4NcQL9xsuhezGWGPGJgeIkeD94rxoLfbNW7mQaIH/AEGfgo69JPDN+hpakD2XOjd4OAc33FrvvKV8sxCHLlO0cBCy33Qtf2v4QcYyBUNaLuYBKAOPU6xt5XQVPREQFN3o00t5qyXujZ+Y/JQirDejbTbuV6mT61Ru/dY0/wB6CWKqAVVK5jhdrmlpHaCLEKlWJ0hw/EZIjxje5h8Wkj5K7SqLtQgFNtArGjh0pPvAPzQZ/YBF0m0EG3swyH8B81s3pI4JaemrGjiDDJ5Xcz8Xi/gsB6PAvnt38u/8zFL+2LCv0rs+qQOMbelH2NXf07yCqKsp6PE3S5DcPq1D2/0sd/cq1qwXo2VO9l6pj+rMHW/iaB/YgmFERBo22thds1qbcujJ/wDY1VVVqttkvR7Nanh1ujGv/I06e5VVQEREBZ3Ijt3OdGb2/Xx/mCwSyeWJOizJTO7Jo/zBBdBERAREQEREBVI2qw9BtDrAP9S/vaD81bdUzzfiRxjNFTOTfflcR/Dezf6QEGIVp9iFN6ts5g4XcXuNu9xt8Le5VYVttlFM6k2fUjXAAmPe07CSR52KCrWZP2iqf+aT8xXkoqc1dYyMaF7g0HxNvmuE7zLM5zuJJJ8TxXdhs5pcRjkAuWPa4DvBBQXUoqcUdGyMahjQ0HuAt8l2PYJGEHgRYr607zbr6gpZmDDjhGOzwG/6uRzBfmAdD5ix81j1ns9zmozpWOPHp5B7nEfJYFAVm9gFMINnrXA3Mk0jiOwghlvcwHzVZFY30cpt/JczT9GpdbwLGfO/vQSsqo7Y/wD9Gqv4m/lCtcqmbXZOk2i1fc8D3NCDZPR2l3c6SN7YHH3Ob/2rF1MDamncxwu1zS1w7QRYj3KtOwA22gjvhk+Ss0gpfmXCHYDj01M6943lovzH0T5ixUgej1jHqWb3wEi08ZA/iZ1gB9ne9y9npHYQKfMEFS0f50ZY/wDiYdCT2lrgPsKLsDxF2D4zDUN9qKRrx37pvbz4eaC6qLz0FW2voWSsN2vaHNI7CLhehBhc4ZbizZgL6WVzmtdYhzeIcDcHXQ+H4cVUDFaT1DFJYr36ORzL8L7pIvblwV2VTTOMfRZsqh/vyfFxKDDrlIwxvs4EEcQRYr1YND6xi8LPrSMHvcAtm2v0vqm0aqbbTeYR4FjT80GmrZsrZOxDGqyN9PTSbu8HNlc0tjFjx3zYG3GwJPYtZVw9nv7CUP8ALRfkCDOwgiIb3Gwv481zREBERAREQFRxEQFdHLcQhy9TtaLAQssPshEQVCzVEIc0VTWizW1EoA7AHkALH0//ANhviPxX1EF3kREFNc5ftfWfzEv5ysMiICsF6Nn7PVX/ADD8oREEwqoe0xxdn6sJ/wBYr4iDaPR6F8/Hup3/AItVlURBEPpJNH+GKY8+ntf7Dv8AoKvSIgtZsWndUbNaUuJJAe0X7GyOa0eQAHkt3REBU4zv+2FX/wAz/wASiIOOSWh+cKQHh6xH+YLcfSCYG7QLgcYIye83cPwA9yIgjRXEyCLZHov5aL8gX1EGeREQEREH/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3" name="AutoShape 2" descr="data:image/jpeg;base64,/9j/4AAQSkZJRgABAQAAAQABAAD/2wCEAAkGBxQQEBUQEBQPFRQWFBgUFxUUFBQUFBUUFBQXFhQXFBYYHCggGRwlHRUUIjEiJSksLjEvGCAzODMsNygtLisBCgoKDg0OGhAQGywkICQsKy8vNDAsLSwsLCwsNCwuLCwsLCwsLCwsLzcsNCwsLCwsLCwsLCwsLCwsLCwsLCwsLP/AABEIANAA0AMBIgACEQEDEQH/xAAcAAACAgMBAQAAAAAAAAAAAAAABwEGAgQFAwj/xABLEAABAwIDBAUHBwoEBQUAAAABAAIDBBEFEiEGBzFBEyJRYXFScoGRkqGxFCMyNXOywRc2QlNidILR0+EVMzRDFoOitMIIJCVjk//EABoBAQACAwEAAAAAAAAAAAAAAAACAwEEBQb/xAAtEQACAQIFAgQFBQAAAAAAAAAAAQIDEQUSITFBBLETUWGBocHR8PEiIzIzNP/aAAwDAQACEQMRAD8AbxQsiFCAhClFkBCFNkICEKUWQEIU2QgIQpXH2wxU0dDPUsALmM6t+GYnKCfAlAdV7gOJA8SB8Vj0zfKZ7QSx2X3WsxGnZXYhU1L5Zx0nVLRZp4XLmm58LAcF1vyIUH62s9qL+mhkvHTN8pntD+aOmb5TPaCo/wCRCg/W1ntRf00fkQoP1tZ7UX9NAXjpm+Uz2gjpm+Uz2gqP+RCg/W1ntRf00fkQoP1tZ7UX9NAXnpW+Uz2gsyFQnbj6G2ktZ7UR93RrW2AnnocQnwapkMrWM6SF5uCGixsLk6EOGnItPJAMZClFkMEIUoQEIU2QgMioWRULIIQpUoDFClCAhClCAhClCAhVXel9UVPmt++1WtVXen9UVPmt++1Adrd/9V0n2DPgrAq/u/8Aquk+wZ8FYFgFF3gbyIsMd0DGGaoLQ7JfIxjTwc91jx7B7kq67eviUhu2SOMchHG3T0uvdN7eHsKzFmRkPEU0brCTLm+bcRnaRcX7Rrx8SvLD91mGxR5HQdKbavlcXOJ7dLAehALHBt8FdC4dOI6hnMECN9ueVw0v4hPHZ7G4q6nZU05ux3bo5rhxa4ciF89b0dmI8NrRFAT0ckfSNa43LNSCL8x2K6f+nqodasi1yAxPHYHODw63iGt9SGRxpWT/AJ2n9zH3U00rJvztP7mPuoYGEhShZBCFKlAYoWShAZWUWWSFgGKLLJCAxsiyyQgMbIsskIDGyFkhAY2VV3p/VFT5rfvtVsVT3qfVFT5rfvtQHZ3f/VdJ9gz4KwKv7v8A6rpPsGfBWBACp28Db2LCmBoAlqHglkV7ADypDyHvKuK+TtrsRdUV9TNIdTNI3wbG4saB6GoCa6sqsVq87g+aokNmsYOQ4NaP0Wi/819A7tNkP8LpCx5BmldnlI4A2s1g7Q0c+268d1OzEdFQxy5R007BJI8jrWdq1gPkgFXVACVsv52n9zH3U0krZfztP7mPuoBhosskIDFFlkhAY2RZZIQGSLKUICEKUICEKUICEKUICEKUICFU96v1RU+a377VbVUt631PU+a377UB193/ANV0n2DPgrAq/u/+q6T7BnwVgQAl1jG6/C3SvlnfJG6V7n2NRkBc43OUHvKYq+TdrayWprqiSpuZOleyztcjWPLWsAPAWA9d+aA+q6GmbFEyJl8rGNY25ucrQALnwC90tdxFfLLQSMlLiyKXJE4m/Vyglo7mk2TKQAldJ+dp/cx91NFK5/52n9zH3UAxkKUICEKUICEWUoQEoUoQEIUoQEIUoQEIUosgIQsJZ2N0c9jT2Oc0H3lZsIIuCCO0G49YQAqtvQgc/CKoNBJyB1h2NcCfcFalBF9DYjhY8CO9AVndnjMEuGU7WSR5o4gx7S4BzXN0NwrT8qZ5cftBL7E90GHTyF4E0V9csb25B4BzTbwC0/yJ4f5dX7cX9NDIzflTPLj9oKr7QbFYbXS9PO1nSfpOZJkL7eVlOqrX5E8P8ur9qL+mtfEdzVBFDJIH1V2RveLujtdrSRf5vhogGhhVFFBC2KnaxkTRZrWWy/3Wy94aLuIA7SbJd7hvqkcvnpNOXEcFyt8Lfl1fh+Ft1DnmSS3JriGjuvkEpF+5DA1DWRjUvjt5zf5pW4PWMrNqJZ6ch8cVNkc8atuAG6Ecrkj0Fe43J4f5dX7cf9NXPZvZunw+IxUrMoJu5xN3vI4Fzufghk6yFKEMEWQoe4N1cQPEgfFYxTNf9BzHea4O+BQGdkKbIQGVlFlnZFkBjZRZZ2RZAYWU2WVkv97O25w+EU8B/wDcTNOo/wBqPgX+cb2HpPJAem3m8mDDSYYwJqjmzNlZH9q7t/ZGvgqO2mxvGBnkkdTwu4Al0LCD2Mb1nDxXb3dbvm07W1dY3PO7rNY7URX1u6/0pDfUnh60xSqpVPItjDzFJFuWuPnKxubnlp7i/i54Kwfuoq6Y9JRVjcw7OkgcbcOs1xCZ2M43T0bA+plZGDwudXea0albNDWxzsEkD2SMPBzCHDw04FRzyJZYirpN4OJYVIIcUidKw8CbNkIHExyDqv8AA2TbwHG4K6ET0zw9h48nNPkvbyKWm0G8ijkkmopKWapia7I50eV4uNCQ3iLG+vcqPhWPtwms+U4dI6WB+j4ngskyA/5coP6Qucrv7q2Lb3KmlwfSlkWXjhleyphZPCc0cjQ9p7j2962bKREwsuLttU9DhtVJ2QPHtNy/iu7ZL7fhiQhwvo7gGaVrOP6LbvcfU23pQBu4rYsOwCOonOVnXkPa4uccrWjmToAFzd11DLXVc+OVTcpkuyBvEBvBxB5gABoPPrFcTZXZSqxltO6tzQ0FOwNiiF2mUAWJaOV/LPI2HanXBA2NrWMa1rWgNa0CwAHAAIZCyLLOy5+0GMR0NNJVTHqMbe3NzuDWjvJ0Qwa20u0cGHQ9NUvsDcNYNXyEcmN58vBKeXbbFcYe6PDozBEDYlhBI8+YiwPc3gtbZ7CJ9oat1dXEiBpyhrb2PPoYjyaNLu/Hg4aSkZCxsUTGsY0Wa1osAPBQlO2hZGFxTR7oqiY56usaXn9l8zvS97hdZzbmCNYqxuYajNAW68tWvNk20KvxJE8iE++XG8FGcvdUQN43JnYAO2/XYPcEwdht4MGKDo7dFUWuYnOuHDmYnfpD3rvpYbwthMn/AMhh46OSM9I+Nmn0dekit9Fw1uOanGpfRkJQ8hy2RZShWFZFkWUoQGLiACToALk9w4pD7HN/xnGpq6UXjiIka06i2Ytpx6mud6E4NtqnosOqpBxEElvEtI/FLzcdSBlDLJzfPb0RsDQPj61GbsiUFdjGWrilZ0EL5Q1zy1pIY3Vz3cGtHeTYLaQtcvKBhm735RIazF3med+vRNJEUQ8ga3db0D4qw01Lh9C8xR/JKeSQWLQ5rHvB0F9brvBfMe1VPIytnbUh3SuleTmBJeC7qlvlC1rW8FZG8iDtE+laKjjgaI4WMjaNA1jQ0e5V/bPDKKpjMFQ6ljne0iJzixkgcfokHja9lv7HQysoKdlRm6QRNDg76Q7A7vAskJt3BKzEaj5SDmdK4tJH0oyT0eXtGWwWIq7MydkMzcLjDstRh8uhjIlYOzMS2VvgHBp/iKbtl89bpGSU2NMika5rjG9rmnQjMwPbceFvWvoZXlDIstetoIpwGzRxyBpzAPaHAOHAi/NbKEBFkWUoQEWSZ32176mspcLhPEh7h2ySHLHccw1uY+lOdJGD5/ayUu/23Oy/wQtA97iVh6IytWX12AllGyjpJnU4a0N6RjA55FtS25sHE631VVfspiVA7p6Kskqbaup6i4MnaAS4i57dPStne/jE9LRx/J3OZ0svRvkbo5rcpIAPK5Frqr7nMbqH1b6Z8kkkRic8h7i7I5pGUgnhe5CqSdrlrtew3KGp6WJkoa5udodlcLObcatcDwI4L3QhVkwQhCGTp5kZl5ZkZltGqeuZGZeWZGZAc3a6mM1BUxDi6B4HjlJHwS53F1ofRzRc2Sh1v2ZWAg+trvUmxmSNwl4wLHJIJNKeY2DjoBG9xdE49zSS31qM1dEoOzHIhCFrmwCgsBIJDSRwJAJHgeSlUPafefT0pMdO35RINDldliae99jf0D0rKTexhtIvigsBIuGkjhcAkeF+CRlRvYry7M35MweT0ZcPSSblMvH9qxTYW2scA2WWJvRsv/uyMuAO4Xv6FlwaI5kypbHO+VbTzzN1awym/mBsQPpsnTmSq3GYEYaeWtkvmnsxl/1bCSXfxOP/AEhNDMtgpZ65kZl5ZkZkMHrmRmXlmRmQHrmSUv8AJtrH5uErjb/mRC3vaU5syUe+/Cnxvp8Th0LCI3nyXNcHQuPdfMD4hYaujKdmMispWTMMcrGvY7QtcLg+ha2E4NBSAtpoo4g7V2UWLrcLnmq7DvLoDCyWWYNe5oLow1znNdbrNNh2rn1G9yjBywx1UxPDK1rQfWb+5UZZF90MFCr2yG0j69sjn0k9MGFoaZSSJA4G5bdreFteI1GvFWFRasZTuCELF7w0FziAACSTwAGpJQybZcjMvIuRmW0ap65lyNodp6agbmqZQ0nVrB1pHea0aqv7w9txhzBDCA+qkHUbxEY4Z3DmexvNUHCtmS95qa9zppn2JDje3nHn4cAqa9eFGN5F9Dp51pWid2q3tVE7i3D6IkeXKS4+y0ZR4FyrW0cOI4oWuqm04yBwbYNabOtdptcnhzVvYwNADQABwAFgPALJcqeKTf8AGKR1oYVBfyk38PqcvYDeB0NqHESWZLNZK7i236EvhpZyazHAgEEEHUEG4I7QRxSoxvAYqsdcWeBYPb9IePaO4rhUVJiWG/6OUvj45Abt/wDzfw9BW1S6qlVWrs/X6mpW6OrSeiuvT6DpxegFTBJAXPYJGlhcw2cAewpZybmPIrNP2oBf3PAWoN5OJx9WSlY49vRSj7twvOfbPGKkWijEIPNseUj0vOnqWypZVujVyuT2ZvzbC4fhYE+IVD5rathytaHkcgwEl3pNlUMU2gbitdG+veYKYHKGxgv6OK+rRbmbAF38l06LY98snTV0rpHHiMxc4+c88u4KzTYZE+MQujYWAWDbcPDsK1qmIU4Ssv1G3Tw6rON3+n7+AzcLnhfCw0xjMOUBmQgtygWAFltZkhqSqmwGfpoc0tLI4dJGTb+wfbg7naxTsoK5k8TJonZmPaHNPaD+K3qdSNSOaOxoVKcqcnGS1N3MjMvLMjMplZ65kZl5ZkZkB65lrYlRR1EL4Jm5o5Glrh3Hs716ZkZkAhZKJ2z9eBVQx1NO/RrnNBL2A/SZfQSC+o5pybP4jT1EQkozEWcwxoYW9zmjgfFbeKYfFVRGGoY2RjuId28iDyPeErcT3YVNLL0+FVDu5rnZJQOzP9F47iFCUbk4ysNlCUQ2rxul6s9K6S3MwOcT6Yj+CP8AjvGJurFRFp7fk83xfYKvw2WZ0NmeZsbS97mta0XLnEAAd5KUm2m2b8TkGG4Y1zmPNnPFwZe0DyYxzJ4/GP8AgnFcTcHYhN0TAb5XnNbzYmENv3kpkbL7L0+HMLadvWIGeV1jI+3aeQ7hopxhbchKd9jrly0sYxRlLTyVEn0Y2lxHaeTR3k2C9pZQ0FziA1oJJPAAakpI7fbwW4jC2nhZJFH0mZzpC27wB1QGg6am9j3KwrNjZanfVSyYlVaySOOQcm8iR3DQDwKta4+E4xSmNscUrAGtADXHKbAdhW1PjEEZs+aIHzgfgvOdT4tWq24v004PTdN4VKkkpL115N5C06XFYZTaOWJx7A4X9S3Fqyi4uzVjajKMldO4IQhYJBdCFCAlCEIDxrKVs0bon6tcLH0815bnMRew1GHS8YXZ2eBJbIB3Xyn+IraPby7VXsErGQ48xwezJLGWl2YZblnM3sPoj1rqYXN5nDjc5OK004xnzsOPMpzLWkqGtGZzmBvaXNA9ZKrOLbw6CnNjN0hHKIF/rPBdo4Zb8yMy4OzW08GIMc+nLuoQHNe3K4Ei405jvXYzID2zIzLxzIzID2zLF8gaC5xAA1JJAAHeTwXI2ix6KhgdPMdBo1o+k93Jre9KGpnrMbdnmf0VODowXMY7mt0zkdpUJzjBZpOyJwpynLLFXYzsS3i0EBIM+cjlE0v940964z98FJfSOrI7bNHuuuDRbJU0Y1YXnteb+4aLotwmAcIYfYb/ACWhLE6a2TZ0Y4VUe7SOhDvdoiesyqb35Gu+BVgwnbWiqiGxVEeY/ov+bd6A5U2TBqdwsYYfYA+C5OIbF08g+bzRu7us30tP4ELMMTpN6poxPC6qWjTGfj1O6amniZ9J8b2t8SDYKkbpMWpnUrsPqBG2VsjiWShvzgcdQM36QNwRx0CtW020cNBH0s5OpIa1urnkamw/FKbaKvZi8gNHQTdMbEyNJJd5zWty/wARcuhJXRzouw0cS3a4fMb9CYz/APW5zB7PBeNJuuw+PjHI/wA+R1vULBZbtcGraSF7a2S7Tl6KIuzujtfNd3K+nV14K5Khya0uXJJ62KJiu6milb8z0kD+Tmkvbfldjjr6CCqdT1M+G1PyGvOYG3Ry3NiL2BBPFp4a6gp2Kmb2MGbU4e+QgZ4PnGnnbQSN8CPgFCcVVWSf4JwnKlLPD8nPQuZs5WGalikd9LLY95bpf3Lprz04uEnF8HpITU4qS5IUoUKJMlc7HcXZSRGR+p4Nbe2Z1vh2roquYdh4xLGWwyC8NO3M5vI2sbHxdl9lbXSUFVqWey1ZqdZXdKndbvRHpguxFVirRUVszoYXasja27i08CGnRo7zcqwu3RUJblzVQ787L+ott7kwULtqVlaOiOC1d3erFmzc3T369TUub5IbGPeb/BWOg2Mw6gYZTFHZgu6Sc57AedoPQrLU5sjujy58py5vo5rdXN3Xsvn3ac1gnb/jXysxg36mXJ/yieoPipxvLkg7R4LburIkr6+ohaW07iA3kNXvc0W5aG9uWZM3MqRsbtVh7mspKQmPyWvbbM48etwc4+KuOZXFJ7ZkAryzLm7SYj8mo5phxZG4jziLN95QCx2mqji2KdCCeggzNBB5AgSOHe4gC/YFa4ow1oa0ANAsAOAAVV3d0eWB8p4vdlv+yz+5d7lbFwMQrOdXLwu56LDqKhSzcvtwShCFoHQBCEIDlb2KR4fTVoaJI4HkPYeGsjHDN3HLl9KsOH7zKefqU9PXSPtfo4oQbHsJBDR4krLbPC3VdHLBGeubObfgS03sfFVjZ7eU2gp20lVSytfEMvUytzW5va61j3i916uaueQg7DKw2SolPSTsbA39GIO6SQ98rwLDzW38StyKqY972NIJZYPtqGuIuGk9ttbd47VUKaTEcTaHHLh9O4X6p6Sqe09hIAjuOdl056iLDo46GkYDM+4iivdxJ+nNMeNhfMXHj6VU0W3LEqrvMxZlNh0ocRmlaYmN5uJ4m3YBqV2MdxZlDSvqJjmEbfAyP4ADsJKUFBTy4rP8vriC3hHGPogA8AOTQfWoSnGnHPLYnCnKpLJHc62ydMY6OJrtCQXW7A43HuXYQheeqTzycnyekpwUIKK4QIQhRJguNsFUtp8bqI5DYzsIYTpc3DwB46+pdlUPeG35+Et0cWmxBsbh4ykHkQTxW/h0v3XHzRzsSjekpeTH+sXuABJ4AXPgFSN3e18lU59FWNLaqEcToZGjQkjk8aX5EEFWavxcU88bJurHL1WScGtlH+288sw1ae0Edi6zi07HGvobkznOjzQmMkgOaTqxw5ajgD2j3qv1u2UEHzdfHLTk8pGdJC7zZGgtcPGx7gsa3CKqke6XDXRujcS59HNcR5ibkwPH+WTrccFzpN5dMzNFXQVMEg+lDJGJAfAjRw7yAspGGyl7dVtLX1NLHhTG9LnJdLHHlbclpYeV8pBddNguSw2TIrMVkr6aHoKZrS2wAAcSLctLniQOCZGZXpWRS9z2zKnb1qrLh5aP05WN9AJcfgrXmS93yzWp6do/WPd7Mf8AdZMGxszDkpIR+wD7Wv4rovlaCASAXaAE2uR2Lzoo8sTGjkxo9TQqvvGHzcP2p9HV4rzUIeNXyt7t/M9ROfgdPmS2S+Rb0LinYnFqcAQzxSt0td1tPB4NvWsP8Jxr9VD62fzV7w6fEka6xOnbWLO6hcaPZHGZtHywxA9jh/4tuuNsMHiqq2SPc9zCIy4km5ZLI0kX5aKNToZU6bm5LTyJU+vjUqKCi9fMajnanxS03xs/0zzwDZWn05HfgUxXu1PiqjvNoelos4FzE8P/AIXDK74hegPOmEFZj7YWwMiYWhgyzAMLi0DSzs2pt3LX3dbW0VLFNLWPl+WPeeke9rnve0HqtB5W4Fumqvm7zFRVYdC693Mb0T+0Oj019Fj6VvV2zFHPJ0s1NA9/NxYLnx7VS5LZoutyhMbcbST4q3p2xuZRwvyMBOhkfpdx4OfYHQfRB71ZNlI8tFCP2b+skrLfbUhkVLRRAN1dLlaAAA0BkYsO0vd7K3aKn6OJkfksDfUNVz8SkvDivXsdHDI/uSfp3PdCELjnbBCEIAVF3mNI6GQchIPT1HN+BV6Vb29o+kpc4FzG8O9B6rvitropZa8X96mp10c1CS+9Du7e4DKTDjGH36ZjGue0C5cMos8AcbC4I5jwXQwzbnD8SpTHWGKPM20kUp6p7TG62o5jmF0922KCow2E360beid2h0eg91is8W2Eoal5klgAedSWOdHmPaQ3Qld262Z5+3KFfhO8GqoukZEflVKyTo43T5g4A5jGM41vlaTY9i6WHwVGL1sdfWRMjhY0ZGWu141sBfUi5vc9y1N5kUfyinwqhY1rY73a3gZpsou48yGt4ntKYNPGI2Njbwa0NHg0WVqS3KpN7GxGA0BrQABwAAAHgAssy8cyMykRPbMlvvidcUzL6npT9xt/+pMLMlzvWN56Qd0nvfCgLSwWAHcPgqlvG/y4ftT91W+yqG8YfNw/a/gvOdD/AKI+/Znpuu/zy9u6HizgPAfBSoZwHgPgpXZOES3ikZsh/r8Q+1f/ANxMnm3ikbsh/r6/7V//AHEyp6n+ift3RsdJ/fD37M//2Q=="/>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7" name="AutoShape 4" descr="data:image/jpeg;base64,/9j/4AAQSkZJRgABAQAAAQABAAD/2wCEAAkGBxQQEBUQEBQPFRQWFBgUFxUUFBQUFBUUFBQXFhQXFBYYHCggGRwlHRUUIjEiJSksLjEvGCAzODMsNygtLisBCgoKDg0OGhAQGywkICQsKy8vNDAsLSwsLCwsNCwuLCwsLCwsLCwsLzcsNCwsLCwsLCwsLCwsLCwsLCwsLCwsLP/AABEIANAA0AMBIgACEQEDEQH/xAAcAAACAgMBAQAAAAAAAAAAAAAABwEGAgQFAwj/xABLEAABAwIDBAUHBwoEBQUAAAABAAIDBBEFEiEGBzFBEyJRYXFScoGRkqGxFCMyNXOywRc2QlNidILR0+EVMzRDFoOitMIIJCVjk//EABoBAQACAwEAAAAAAAAAAAAAAAACAwEEBQb/xAAtEQACAQIFAgQFBQAAAAAAAAAAAQIDEQUSITFBBLETUWGBocHR8PEiIzIzNP/aAAwDAQACEQMRAD8AbxQsiFCAhClFkBCFNkICEKUWQEIU2QgIQpXH2wxU0dDPUsALmM6t+GYnKCfAlAdV7gOJA8SB8Vj0zfKZ7QSx2X3WsxGnZXYhU1L5Zx0nVLRZp4XLmm58LAcF1vyIUH62s9qL+mhkvHTN8pntD+aOmb5TPaCo/wCRCg/W1ntRf00fkQoP1tZ7UX9NAXjpm+Uz2gjpm+Uz2gqP+RCg/W1ntRf00fkQoP1tZ7UX9NAXnpW+Uz2gsyFQnbj6G2ktZ7UR93RrW2AnnocQnwapkMrWM6SF5uCGixsLk6EOGnItPJAMZClFkMEIUoQEIU2QgMioWRULIIQpUoDFClCAhClCAhClCAhVXel9UVPmt++1WtVXen9UVPmt++1Adrd/9V0n2DPgrAq/u/8Aquk+wZ8FYFgFF3gbyIsMd0DGGaoLQ7JfIxjTwc91jx7B7kq67eviUhu2SOMchHG3T0uvdN7eHsKzFmRkPEU0brCTLm+bcRnaRcX7Rrx8SvLD91mGxR5HQdKbavlcXOJ7dLAehALHBt8FdC4dOI6hnMECN9ueVw0v4hPHZ7G4q6nZU05ux3bo5rhxa4ciF89b0dmI8NrRFAT0ckfSNa43LNSCL8x2K6f+nqodasi1yAxPHYHODw63iGt9SGRxpWT/AJ2n9zH3U00rJvztP7mPuoYGEhShZBCFKlAYoWShAZWUWWSFgGKLLJCAxsiyyQgMbIsskIDGyFkhAY2VV3p/VFT5rfvtVsVT3qfVFT5rfvtQHZ3f/VdJ9gz4KwKv7v8A6rpPsGfBWBACp28Db2LCmBoAlqHglkV7ADypDyHvKuK+TtrsRdUV9TNIdTNI3wbG4saB6GoCa6sqsVq87g+aokNmsYOQ4NaP0Wi/819A7tNkP8LpCx5BmldnlI4A2s1g7Q0c+268d1OzEdFQxy5R007BJI8jrWdq1gPkgFXVACVsv52n9zH3U0krZfztP7mPuoBhosskIDFFlkhAY2RZZIQGSLKUICEKUICEKUICEKUICEKUICFU96v1RU+a377VbVUt631PU+a377UB193/ANV0n2DPgrAq/u/+q6T7BnwVgQAl1jG6/C3SvlnfJG6V7n2NRkBc43OUHvKYq+TdrayWprqiSpuZOleyztcjWPLWsAPAWA9d+aA+q6GmbFEyJl8rGNY25ucrQALnwC90tdxFfLLQSMlLiyKXJE4m/Vyglo7mk2TKQAldJ+dp/cx91NFK5/52n9zH3UAxkKUICEKUICEWUoQEoUoQEIUoQEIUoQEIUosgIQsJZ2N0c9jT2Oc0H3lZsIIuCCO0G49YQAqtvQgc/CKoNBJyB1h2NcCfcFalBF9DYjhY8CO9AVndnjMEuGU7WSR5o4gx7S4BzXN0NwrT8qZ5cftBL7E90GHTyF4E0V9csb25B4BzTbwC0/yJ4f5dX7cX9NDIzflTPLj9oKr7QbFYbXS9PO1nSfpOZJkL7eVlOqrX5E8P8ur9qL+mtfEdzVBFDJIH1V2RveLujtdrSRf5vhogGhhVFFBC2KnaxkTRZrWWy/3Wy94aLuIA7SbJd7hvqkcvnpNOXEcFyt8Lfl1fh+Ft1DnmSS3JriGjuvkEpF+5DA1DWRjUvjt5zf5pW4PWMrNqJZ6ch8cVNkc8atuAG6Ecrkj0Fe43J4f5dX7cf9NXPZvZunw+IxUrMoJu5xN3vI4Fzufghk6yFKEMEWQoe4N1cQPEgfFYxTNf9BzHea4O+BQGdkKbIQGVlFlnZFkBjZRZZ2RZAYWU2WVkv97O25w+EU8B/wDcTNOo/wBqPgX+cb2HpPJAem3m8mDDSYYwJqjmzNlZH9q7t/ZGvgqO2mxvGBnkkdTwu4Al0LCD2Mb1nDxXb3dbvm07W1dY3PO7rNY7URX1u6/0pDfUnh60xSqpVPItjDzFJFuWuPnKxubnlp7i/i54Kwfuoq6Y9JRVjcw7OkgcbcOs1xCZ2M43T0bA+plZGDwudXea0albNDWxzsEkD2SMPBzCHDw04FRzyJZYirpN4OJYVIIcUidKw8CbNkIHExyDqv8AA2TbwHG4K6ET0zw9h48nNPkvbyKWm0G8ijkkmopKWapia7I50eV4uNCQ3iLG+vcqPhWPtwms+U4dI6WB+j4ngskyA/5coP6Qucrv7q2Lb3KmlwfSlkWXjhleyphZPCc0cjQ9p7j2962bKREwsuLttU9DhtVJ2QPHtNy/iu7ZL7fhiQhwvo7gGaVrOP6LbvcfU23pQBu4rYsOwCOonOVnXkPa4uccrWjmToAFzd11DLXVc+OVTcpkuyBvEBvBxB5gABoPPrFcTZXZSqxltO6tzQ0FOwNiiF2mUAWJaOV/LPI2HanXBA2NrWMa1rWgNa0CwAHAAIZCyLLOy5+0GMR0NNJVTHqMbe3NzuDWjvJ0Qwa20u0cGHQ9NUvsDcNYNXyEcmN58vBKeXbbFcYe6PDozBEDYlhBI8+YiwPc3gtbZ7CJ9oat1dXEiBpyhrb2PPoYjyaNLu/Hg4aSkZCxsUTGsY0Wa1osAPBQlO2hZGFxTR7oqiY56usaXn9l8zvS97hdZzbmCNYqxuYajNAW68tWvNk20KvxJE8iE++XG8FGcvdUQN43JnYAO2/XYPcEwdht4MGKDo7dFUWuYnOuHDmYnfpD3rvpYbwthMn/AMhh46OSM9I+Nmn0dekit9Fw1uOanGpfRkJQ8hy2RZShWFZFkWUoQGLiACToALk9w4pD7HN/xnGpq6UXjiIka06i2Ytpx6mud6E4NtqnosOqpBxEElvEtI/FLzcdSBlDLJzfPb0RsDQPj61GbsiUFdjGWrilZ0EL5Q1zy1pIY3Vz3cGtHeTYLaQtcvKBhm735RIazF3med+vRNJEUQ8ga3db0D4qw01Lh9C8xR/JKeSQWLQ5rHvB0F9brvBfMe1VPIytnbUh3SuleTmBJeC7qlvlC1rW8FZG8iDtE+laKjjgaI4WMjaNA1jQ0e5V/bPDKKpjMFQ6ljne0iJzixkgcfokHja9lv7HQysoKdlRm6QRNDg76Q7A7vAskJt3BKzEaj5SDmdK4tJH0oyT0eXtGWwWIq7MydkMzcLjDstRh8uhjIlYOzMS2VvgHBp/iKbtl89bpGSU2NMika5rjG9rmnQjMwPbceFvWvoZXlDIstetoIpwGzRxyBpzAPaHAOHAi/NbKEBFkWUoQEWSZ32176mspcLhPEh7h2ySHLHccw1uY+lOdJGD5/ayUu/23Oy/wQtA97iVh6IytWX12AllGyjpJnU4a0N6RjA55FtS25sHE631VVfspiVA7p6Kskqbaup6i4MnaAS4i57dPStne/jE9LRx/J3OZ0svRvkbo5rcpIAPK5Frqr7nMbqH1b6Z8kkkRic8h7i7I5pGUgnhe5CqSdrlrtew3KGp6WJkoa5udodlcLObcatcDwI4L3QhVkwQhCGTp5kZl5ZkZltGqeuZGZeWZGZAc3a6mM1BUxDi6B4HjlJHwS53F1ofRzRc2Sh1v2ZWAg+trvUmxmSNwl4wLHJIJNKeY2DjoBG9xdE49zSS31qM1dEoOzHIhCFrmwCgsBIJDSRwJAJHgeSlUPafefT0pMdO35RINDldliae99jf0D0rKTexhtIvigsBIuGkjhcAkeF+CRlRvYry7M35MweT0ZcPSSblMvH9qxTYW2scA2WWJvRsv/uyMuAO4Xv6FlwaI5kypbHO+VbTzzN1awym/mBsQPpsnTmSq3GYEYaeWtkvmnsxl/1bCSXfxOP/AEhNDMtgpZ65kZl5ZkZkMHrmRmXlmRmQHrmSUv8AJtrH5uErjb/mRC3vaU5syUe+/Cnxvp8Th0LCI3nyXNcHQuPdfMD4hYaujKdmMispWTMMcrGvY7QtcLg+ha2E4NBSAtpoo4g7V2UWLrcLnmq7DvLoDCyWWYNe5oLow1znNdbrNNh2rn1G9yjBywx1UxPDK1rQfWb+5UZZF90MFCr2yG0j69sjn0k9MGFoaZSSJA4G5bdreFteI1GvFWFRasZTuCELF7w0FziAACSTwAGpJQybZcjMvIuRmW0ap65lyNodp6agbmqZQ0nVrB1pHea0aqv7w9txhzBDCA+qkHUbxEY4Z3DmexvNUHCtmS95qa9zppn2JDje3nHn4cAqa9eFGN5F9Dp51pWid2q3tVE7i3D6IkeXKS4+y0ZR4FyrW0cOI4oWuqm04yBwbYNabOtdptcnhzVvYwNADQABwAFgPALJcqeKTf8AGKR1oYVBfyk38PqcvYDeB0NqHESWZLNZK7i236EvhpZyazHAgEEEHUEG4I7QRxSoxvAYqsdcWeBYPb9IePaO4rhUVJiWG/6OUvj45Abt/wDzfw9BW1S6qlVWrs/X6mpW6OrSeiuvT6DpxegFTBJAXPYJGlhcw2cAewpZybmPIrNP2oBf3PAWoN5OJx9WSlY49vRSj7twvOfbPGKkWijEIPNseUj0vOnqWypZVujVyuT2ZvzbC4fhYE+IVD5rathytaHkcgwEl3pNlUMU2gbitdG+veYKYHKGxgv6OK+rRbmbAF38l06LY98snTV0rpHHiMxc4+c88u4KzTYZE+MQujYWAWDbcPDsK1qmIU4Ssv1G3Tw6rON3+n7+AzcLnhfCw0xjMOUBmQgtygWAFltZkhqSqmwGfpoc0tLI4dJGTb+wfbg7naxTsoK5k8TJonZmPaHNPaD+K3qdSNSOaOxoVKcqcnGS1N3MjMvLMjMplZ65kZl5ZkZkB65lrYlRR1EL4Jm5o5Glrh3Hs716ZkZkAhZKJ2z9eBVQx1NO/RrnNBL2A/SZfQSC+o5pybP4jT1EQkozEWcwxoYW9zmjgfFbeKYfFVRGGoY2RjuId28iDyPeErcT3YVNLL0+FVDu5rnZJQOzP9F47iFCUbk4ysNlCUQ2rxul6s9K6S3MwOcT6Yj+CP8AjvGJurFRFp7fk83xfYKvw2WZ0NmeZsbS97mta0XLnEAAd5KUm2m2b8TkGG4Y1zmPNnPFwZe0DyYxzJ4/GP8AgnFcTcHYhN0TAb5XnNbzYmENv3kpkbL7L0+HMLadvWIGeV1jI+3aeQ7hopxhbchKd9jrly0sYxRlLTyVEn0Y2lxHaeTR3k2C9pZQ0FziA1oJJPAAakpI7fbwW4jC2nhZJFH0mZzpC27wB1QGg6am9j3KwrNjZanfVSyYlVaySOOQcm8iR3DQDwKta4+E4xSmNscUrAGtADXHKbAdhW1PjEEZs+aIHzgfgvOdT4tWq24v004PTdN4VKkkpL115N5C06XFYZTaOWJx7A4X9S3Fqyi4uzVjajKMldO4IQhYJBdCFCAlCEIDxrKVs0bon6tcLH0815bnMRew1GHS8YXZ2eBJbIB3Xyn+IraPby7VXsErGQ48xwezJLGWl2YZblnM3sPoj1rqYXN5nDjc5OK004xnzsOPMpzLWkqGtGZzmBvaXNA9ZKrOLbw6CnNjN0hHKIF/rPBdo4Zb8yMy4OzW08GIMc+nLuoQHNe3K4Ei405jvXYzID2zIzLxzIzID2zLF8gaC5xAA1JJAAHeTwXI2ix6KhgdPMdBo1o+k93Jre9KGpnrMbdnmf0VODowXMY7mt0zkdpUJzjBZpOyJwpynLLFXYzsS3i0EBIM+cjlE0v940964z98FJfSOrI7bNHuuuDRbJU0Y1YXnteb+4aLotwmAcIYfYb/ACWhLE6a2TZ0Y4VUe7SOhDvdoiesyqb35Gu+BVgwnbWiqiGxVEeY/ov+bd6A5U2TBqdwsYYfYA+C5OIbF08g+bzRu7us30tP4ELMMTpN6poxPC6qWjTGfj1O6amniZ9J8b2t8SDYKkbpMWpnUrsPqBG2VsjiWShvzgcdQM36QNwRx0CtW020cNBH0s5OpIa1urnkamw/FKbaKvZi8gNHQTdMbEyNJJd5zWty/wARcuhJXRzouw0cS3a4fMb9CYz/APW5zB7PBeNJuuw+PjHI/wA+R1vULBZbtcGraSF7a2S7Tl6KIuzujtfNd3K+nV14K5Khya0uXJJ62KJiu6milb8z0kD+Tmkvbfldjjr6CCqdT1M+G1PyGvOYG3Ry3NiL2BBPFp4a6gp2Kmb2MGbU4e+QgZ4PnGnnbQSN8CPgFCcVVWSf4JwnKlLPD8nPQuZs5WGalikd9LLY95bpf3Lprz04uEnF8HpITU4qS5IUoUKJMlc7HcXZSRGR+p4Nbe2Z1vh2roquYdh4xLGWwyC8NO3M5vI2sbHxdl9lbXSUFVqWey1ZqdZXdKndbvRHpguxFVirRUVszoYXasja27i08CGnRo7zcqwu3RUJblzVQ787L+ott7kwULtqVlaOiOC1d3erFmzc3T369TUub5IbGPeb/BWOg2Mw6gYZTFHZgu6Sc57AedoPQrLU5sjujy58py5vo5rdXN3Xsvn3ac1gnb/jXysxg36mXJ/yieoPipxvLkg7R4LburIkr6+ohaW07iA3kNXvc0W5aG9uWZM3MqRsbtVh7mspKQmPyWvbbM48etwc4+KuOZXFJ7ZkAryzLm7SYj8mo5phxZG4jziLN95QCx2mqji2KdCCeggzNBB5AgSOHe4gC/YFa4ow1oa0ANAsAOAAVV3d0eWB8p4vdlv+yz+5d7lbFwMQrOdXLwu56LDqKhSzcvtwShCFoHQBCEIDlb2KR4fTVoaJI4HkPYeGsjHDN3HLl9KsOH7zKefqU9PXSPtfo4oQbHsJBDR4krLbPC3VdHLBGeubObfgS03sfFVjZ7eU2gp20lVSytfEMvUytzW5va61j3i916uaueQg7DKw2SolPSTsbA39GIO6SQ98rwLDzW38StyKqY972NIJZYPtqGuIuGk9ttbd47VUKaTEcTaHHLh9O4X6p6Sqe09hIAjuOdl056iLDo46GkYDM+4iivdxJ+nNMeNhfMXHj6VU0W3LEqrvMxZlNh0ocRmlaYmN5uJ4m3YBqV2MdxZlDSvqJjmEbfAyP4ADsJKUFBTy4rP8vriC3hHGPogA8AOTQfWoSnGnHPLYnCnKpLJHc62ydMY6OJrtCQXW7A43HuXYQheeqTzycnyekpwUIKK4QIQhRJguNsFUtp8bqI5DYzsIYTpc3DwB46+pdlUPeG35+Et0cWmxBsbh4ykHkQTxW/h0v3XHzRzsSjekpeTH+sXuABJ4AXPgFSN3e18lU59FWNLaqEcToZGjQkjk8aX5EEFWavxcU88bJurHL1WScGtlH+288sw1ae0Edi6zi07HGvobkznOjzQmMkgOaTqxw5ajgD2j3qv1u2UEHzdfHLTk8pGdJC7zZGgtcPGx7gsa3CKqke6XDXRujcS59HNcR5ibkwPH+WTrccFzpN5dMzNFXQVMEg+lDJGJAfAjRw7yAspGGyl7dVtLX1NLHhTG9LnJdLHHlbclpYeV8pBddNguSw2TIrMVkr6aHoKZrS2wAAcSLctLniQOCZGZXpWRS9z2zKnb1qrLh5aP05WN9AJcfgrXmS93yzWp6do/WPd7Mf8AdZMGxszDkpIR+wD7Wv4rovlaCASAXaAE2uR2Lzoo8sTGjkxo9TQqvvGHzcP2p9HV4rzUIeNXyt7t/M9ROfgdPmS2S+Rb0LinYnFqcAQzxSt0td1tPB4NvWsP8Jxr9VD62fzV7w6fEka6xOnbWLO6hcaPZHGZtHywxA9jh/4tuuNsMHiqq2SPc9zCIy4km5ZLI0kX5aKNToZU6bm5LTyJU+vjUqKCi9fMajnanxS03xs/0zzwDZWn05HfgUxXu1PiqjvNoelos4FzE8P/AIXDK74hegPOmEFZj7YWwMiYWhgyzAMLi0DSzs2pt3LX3dbW0VLFNLWPl+WPeeke9rnve0HqtB5W4Fumqvm7zFRVYdC693Mb0T+0Oj019Fj6VvV2zFHPJ0s1NA9/NxYLnx7VS5LZoutyhMbcbST4q3p2xuZRwvyMBOhkfpdx4OfYHQfRB71ZNlI8tFCP2b+skrLfbUhkVLRRAN1dLlaAAA0BkYsO0vd7K3aKn6OJkfksDfUNVz8SkvDivXsdHDI/uSfp3PdCELjnbBCEIAVF3mNI6GQchIPT1HN+BV6Vb29o+kpc4FzG8O9B6rvitropZa8X96mp10c1CS+9Du7e4DKTDjGH36ZjGue0C5cMos8AcbC4I5jwXQwzbnD8SpTHWGKPM20kUp6p7TG62o5jmF0922KCow2E360beid2h0eg91is8W2Eoal5klgAedSWOdHmPaQ3Qld262Z5+3KFfhO8GqoukZEflVKyTo43T5g4A5jGM41vlaTY9i6WHwVGL1sdfWRMjhY0ZGWu141sBfUi5vc9y1N5kUfyinwqhY1rY73a3gZpsou48yGt4ntKYNPGI2Njbwa0NHg0WVqS3KpN7GxGA0BrQABwAAAHgAssy8cyMykRPbMlvvidcUzL6npT9xt/+pMLMlzvWN56Qd0nvfCgLSwWAHcPgqlvG/y4ftT91W+yqG8YfNw/a/gvOdD/AKI+/Znpuu/zy9u6HizgPAfBSoZwHgPgpXZOES3ikZsh/r8Q+1f/ANxMnm3ikbsh/r6/7V//AHEyp6n+ift3RsdJ/fD37M//2Q=="/>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10" name="Toelichting met afgeronde rechthoek 9"/>
          <p:cNvSpPr/>
          <p:nvPr/>
        </p:nvSpPr>
        <p:spPr>
          <a:xfrm>
            <a:off x="4211960" y="1108310"/>
            <a:ext cx="4692896" cy="4984986"/>
          </a:xfrm>
          <a:prstGeom prst="wedgeRoundRectCallout">
            <a:avLst>
              <a:gd name="adj1" fmla="val 51829"/>
              <a:gd name="adj2" fmla="val 63184"/>
              <a:gd name="adj3" fmla="val 16667"/>
            </a:avLst>
          </a:prstGeom>
          <a:solidFill>
            <a:schemeClr val="accent5">
              <a:lumMod val="75000"/>
            </a:schemeClr>
          </a:solidFill>
          <a:ln>
            <a:solidFill>
              <a:schemeClr val="accent4">
                <a:lumMod val="60000"/>
                <a:lumOff val="4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indent="0">
              <a:lnSpc>
                <a:spcPct val="150000"/>
              </a:lnSpc>
              <a:spcBef>
                <a:spcPts val="0"/>
              </a:spcBef>
              <a:buNone/>
            </a:pPr>
            <a:r>
              <a:rPr lang="en-US" sz="2400" dirty="0" smtClean="0"/>
              <a:t>“At the moment a midwife service  does not seem to cooperate. X said to them: ‘an inspector of your own inspectorate will call you’. I am fine with that, let me call and persuade them.” (JIY)</a:t>
            </a:r>
            <a:endParaRPr lang="en-US" sz="2400" dirty="0"/>
          </a:p>
        </p:txBody>
      </p:sp>
      <p:pic>
        <p:nvPicPr>
          <p:cNvPr id="6146" name="Picture 2" descr="New Classic Toys gereedschapskist "/>
          <p:cNvPicPr>
            <a:picLocks noChangeAspect="1" noChangeArrowheads="1"/>
          </p:cNvPicPr>
          <p:nvPr/>
        </p:nvPicPr>
        <p:blipFill>
          <a:blip r:embed="rId3" cstate="print"/>
          <a:srcRect/>
          <a:stretch>
            <a:fillRect/>
          </a:stretch>
        </p:blipFill>
        <p:spPr bwMode="auto">
          <a:xfrm>
            <a:off x="323528" y="1844824"/>
            <a:ext cx="3816424" cy="3816424"/>
          </a:xfrm>
          <a:prstGeom prst="rect">
            <a:avLst/>
          </a:prstGeom>
          <a:noFill/>
        </p:spPr>
      </p:pic>
    </p:spTree>
    <p:extLst>
      <p:ext uri="{BB962C8B-B14F-4D97-AF65-F5344CB8AC3E}">
        <p14:creationId xmlns:p14="http://schemas.microsoft.com/office/powerpoint/2010/main" val="3316111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right)">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4624"/>
            <a:ext cx="8229600" cy="1143000"/>
          </a:xfrm>
        </p:spPr>
        <p:txBody>
          <a:bodyPr>
            <a:normAutofit/>
          </a:bodyPr>
          <a:lstStyle/>
          <a:p>
            <a:r>
              <a:rPr lang="nl-NL" sz="3200" i="1" dirty="0" err="1" smtClean="0"/>
              <a:t>To</a:t>
            </a:r>
            <a:r>
              <a:rPr lang="nl-NL" sz="3200" i="1" dirty="0" smtClean="0"/>
              <a:t> </a:t>
            </a:r>
            <a:r>
              <a:rPr lang="nl-NL" sz="3200" i="1" dirty="0" err="1" smtClean="0"/>
              <a:t>sum</a:t>
            </a:r>
            <a:r>
              <a:rPr lang="nl-NL" sz="3200" i="1" dirty="0" smtClean="0"/>
              <a:t> up</a:t>
            </a:r>
            <a:endParaRPr lang="nl-NL" sz="3200" i="1" dirty="0"/>
          </a:p>
        </p:txBody>
      </p:sp>
      <p:sp>
        <p:nvSpPr>
          <p:cNvPr id="5" name="Tijdelijke aanduiding voor inhoud 4"/>
          <p:cNvSpPr>
            <a:spLocks noGrp="1"/>
          </p:cNvSpPr>
          <p:nvPr>
            <p:ph idx="1"/>
          </p:nvPr>
        </p:nvSpPr>
        <p:spPr/>
        <p:txBody>
          <a:bodyPr/>
          <a:lstStyle/>
          <a:p>
            <a:pPr algn="ctr">
              <a:buNone/>
            </a:pPr>
            <a:endParaRPr lang="en-GB" i="1" dirty="0" smtClean="0"/>
          </a:p>
          <a:p>
            <a:pPr algn="ctr">
              <a:buNone/>
            </a:pPr>
            <a:endParaRPr lang="en-GB" i="1" dirty="0" smtClean="0"/>
          </a:p>
        </p:txBody>
      </p:sp>
      <p:sp>
        <p:nvSpPr>
          <p:cNvPr id="4" name="AutoShape 2" descr="data:image/jpeg;base64,/9j/4AAQSkZJRgABAQAAAQABAAD/2wCEAAkGBxMHBhUTExMVFhUXGB4aFhcYGBwcIBwcICEkHhscHBscHCggGCQpHhwaITEjJikrLi4uFx8zODQsNygtMCsBCgoKBQUFDgUFDisZExkrKysrKysrKysrKysrKysrKysrKysrKysrKysrKysrKysrKysrKysrKysrKysrKysrK//AABEIAKMA9gMBIgACEQEDEQH/xAAcAAEAAgIDAQAAAAAAAAAAAAAABwgFBgIDBAH/xABFEAABAwIDBAYGBggGAgMAAAABAAIDBBEFBiEHEjFBEyJRYXGBCBQykaHBQlKCkrGyFSM2YnJ0osIWM1Njc9FDkyY0N//EABQBAQAAAAAAAAAAAAAAAAAAAAD/xAAUEQEAAAAAAAAAAAAAAAAAAAAA/9oADAMBAAIRAxEAPwCcUREBERAREQEREBERAREQEREBERAREQEREBERAREQEREBERAREQEREBERAREQRBtc2ny4DWGlpHNEha0uk3blpJcHAX0J0ZY2I1coXr84V+IzNdJVzkt1baQtse0BpAB14ry5irpK/F3ulkEjx1d4cCG6C3IjTjz481jUFh9ju0446fU6xzemAHRSE26X90j6404e1rpprLipFR1LqOrZIw2cxwc09hBuFczAK9+J4WyV8RjLgCASNQQDewJsCb2BN7WQZFEWOzHJJDl+odF/mNhkMeoHWDTu6nQa21KCHtpe1+egxx1NQ7gERc2SQ9bedws0W6u6b9tz4a69l/bbX0Va31ncniv1xuhrrc90jTTkCovRBc3K+YoM0YO2op3EscSCDoWuHFrhyPyIPNZZQZ6NVQ/frI7ncsx1uW9qOHh+AU5oCIoz2nbVm5SqfV6djZai137xO7GDwvbVzu7S3wQSYignCNvrzUsFTSM3CbPfG43HeGuBv4X81N2HV0eJULJonB0b2hzXDmCg9CIiAiIgLF5lx+DLOEOqKhxDG2GguSToABzKyihH0la0tho4dbOL3nXTSwGltfaPP8UHHE/SADZ7U9Fdn1pJLE/Za0295W2Zd2w0GO41HTNbMx8lg1z2t3S4/RuHX46AkBVgXOGUwTBzTZzSCCORGoKC8CLwYBW/pLA4JtR0kTH68dWg6r3oCIiAiIgIiICIsFiucaDCJyyarhY8cWl4JHiBqEFbtqGTxlbMb2QiR0VhJct0Y15s0bw5Xu3W3AcVpSmnbXnCixKja2kkZLLI3clewu0jad5rTyPWvxFx3KFkHfR0rqyqaxvFx4ngBxJPYALknkAVdHCGhmFRBpaQI2gFp3hoANDzHeqYYZV+oYlFLu73Rva/duW33SDa41F7cRqrK7Ldpjc5PfDLGyGZgBaGu0e3nug6gjmNeN0EirjIwSRlpAIIsQdQQeII5rkiCm2dMHOA5pqKe1gyR24P3Cbs/pIWFUhbbsbpcazgTTN60bejllvpI4cLD93Ub19fK5j1BaLYzk//AAxlrpHkGaos95BuA36DR5G57zbkpBUDbOts4oqZlNXt6rQGsmYOAAsA9vPxHu5qbcJxWHGaMSwSslYfpNN9ew9h7ig68fxNuDYJNO4gCNhdroLgaC/ebDzVM66rfX1j5ZHFz3uLnE8ydSrH+kBLLFkjqPa2MyNErTxeOQHnqfBVpQFM2wDOgo6g4fM6zZHb0BJ0DzxYL8N7iB235lQyvrXFrrg2I4FBeJFomxvHZcdyYx8z5JJGuc1z37vI6AEanq2Oovqt7QEREBR7txwWPEsiSyuaOkgs+N1tRdwDh4EH4BSEvBj2FtxvBZqd5IbLG5hI4i4tcd4OvkgpWuyngfVTtYxrnvcbNa0Ekk8AANSe5ZTNeXZsrY2+mmHWbq13J7T7Lm9x+BBHJZ/ZRgstVmRlX1WQUh6WWV+jRu6ht+0/C9+4hZjK1G/D8tU0TyS+OFjXE8bhoBusosNlHMLM0YDHUxtLRICdwkEizi3iNDq0rMoCIiAiIgIiIIx25ZznyxhUUNP1X1G/eXm1rd2+7+8d4a8rd4VbHuL3kkkk6knmVMnpJYnHUYjSwNIL4myOfb6O/uboPYeoTbwUMoCIiAvrXFrrjQjgV8RBs+A5/wARwKYGOqkcObJCXtPk7h5WW4Zx21T41hDYaaM05c207965udC2M/RHfx15WuYoRAREQFmcq5nqMq4mJqd5adN9v0XgfRcOf4i+iwyILQYrXQbR9lM8rGgu6J53NCY5mDe3bngeGvY4HmqxSxmKUtIsQSCD2hSnsaxg0eXMVjv1RTOlaCbdbdc3jwF+rqoslkMspc4kkkkk8yeJQcEREEu7AseOHV0kJLyyQ33dN3eA4jmX2B04ENVhGPEjAQbg8CqXYNjE2C1YkheWOuDcdoNxpz/6JHMq0+zzFnYxhDZZN3fc2/6okxuFz1mg+yb6ObxBBHeQ2xERAXgxrF4sFojJK4NABOpAvbU8fxXrqZ20tO57jZrWlzj2AC5PuVfM5ZmZmUPnkD/V9ZGxb26Xwsc2OFl7Ho9+bpHniSI+5qD34pQs2t1sMvrDYT0szGgtNzDG2IuLdeIc5x1tff5WstWztjjcXqocJw0WpI3hjN3/AM0pNjI63tC5048zzAGkNxKSM9RxYBv7oabBvSDdeB4t08FuGyenbTYjUYhILsoYHSgdshBbGNe8nz3UHtzvmiXLOMQ0VBM6JlDH0Zcw/wCZI7rSucPZd1jaxHEOPNb3s12xDF6ltNXbrJXG0cw0a48muH0DyB4Hu5wDUzuqqhz3G7nOLnHtJNyfeusGxQXiRaNsdzQ7M2T2mQ3lhPRSH61h1XeJba/eCt5QEREBERBVTbTA2HaNU7rt7e3XHuO6Bb4A+a0dWk2jbL4M5zCZshhqAN3fA3mvHIPbcHTkQefPS0TY5sVr8LpZJGvhkZG0vNnEGzRc2BGptdBGiIiAiIgIrI4ZstoXZJYX07TUGmuX3d7ZZcG17cbKtyAiIgIiIO6KqfDA9jXENfbfA52NxfzXSsll/Dv0tXmEAl7o5DHbm9jC8Dv3t0tHe4LGoCIiD1y4ZNFhrJzG8QvJa2S3VLhxF+F+5SVsNzJJh+IGmD4915JZG8P3nPIFw1zQd24aOLT7Pmtm2R01Pi2yGqjqwDAyWUvP1QGMfvA8iLkg9yifJVE7Ec7U8dOCbzBzd61wxp3iSeF90HzQWNzln9mVaungdC+Sef2Y2Hhc7o1I613aaa8VtVE9/QNEu70m6N7dvuk8925J4961baBh1SX09bTASvpC55p3C/SAizt08Q8NvunvWZy3j0GasHbPC7Q6OB0cx44tcORHz70Hh2jVktNllzIRd87hBfjutfcPfbnus3j5Kt+Y6q2FO6pZ00oaxp0IhhaGsBadR7QI8Cpj28Yi/DcAp5GPMc0dQHRvbcahpuRyOh1B7+KgLHsbmzBXdLO7efbdvblcn8ST5oMappy5RUM2wiqIkMbyCZyXC7pozvxMAPJxDAALE+N1CyICIiCaPRrrC3EquG+hYx4HeCQT8Qp7VaPR8qRBn7dP/kge0eILXeejSrLoCIiAiIgLor2NkoZA47rSxwcewW1PuXesRnCQw5UqnNLQRBIQXcPZKCmaIiAvo4r4iC6+EOD8HiIFgYmWH2QqXVcBpqt7Dxa4tPkbK5+BRdDgkDbWtEwWve3VGl1UraAYXZ1q/V79H0zreN+vbu3t63cg19ERAREQZ/Z+4tz1Q7t7+tRcOzfF/hdcM80fqGcauMi1pnm3YCd4fAre/R9y5+kMxvq3jqU46vfI4ED3NufMLQs6VzsSzbVSu4umf7gbD4AIMKiIgkXAsY/R2xesjBsZqpsY7wWNLh7mfFbP6OGA9JPPWuHs/qY/E2c/4bvvURR1r5sMbStBIMu/btcQGN+f3lbXImADLOVIKYe01t3nte7rOPvNvABBn1Cu0qqfs1zWyuo3NtVb3T077lr3N+mAOHEcDofFTUta2gZTZm/Lr4SAJAN6F5+i8cNeNjwKDXMoZmg2rYLUU9RT2Dd0O143Gj282EOBtxtpqq95twhuA5knpmv6RsTy0Ota47+/l5LbMpfpLZ3nJ7BSvkcGHpYw0kPjA3t9jgOXEHt0IvotExCrdX18krvake558Sb/ADQedERAREQblsfmMG0mjI+u5v3mOafxVsVVzYjgsmJ58ikaD0cF3yO5DQho8SSPIE8laNAREQEREBRht+zD+ispCnaevUu3fsNsXn4tH2lJ6rx6SJP+KacXNvV7gdnXdf8AAe5BEaIiAiIgtnknGjXbM4qi93tpzc/vRgg/FqqaTcqzOwuB0uzQNf7L3yhn8JNj/VvKtM8Rgncxws5pII7xoUHWiIgLvoqR9fWMijaXPe4Na0cyTYD3roUl+j9E2TP9yAd2B5bccDdouOw2JHmgnXIeWWZQyuynFt4deV31nkdY/AAdzQqn5hmZUY/UPjN2OmkLD+6XEj4K1O1HETheQat4NnGMsae9/V07DYk+SqMgIiIN52MYIMbz7DvHqw/ryO0sI3R94tPgCrVKsuwLE20Oewxxt00bmN/iFnAd2gd52VmkBERB58QduUEhPAMcdPBUkVxs9YkMIyfVTEE7sTgLdruqPiQqcoCIiAvXhWHvxXEo4Ixd8jg1o7ybLyKX/RxpYZsfqHvaDNHGDE4ngCSH2HbwF+woJnyZleHKWBsp4h3yP5vfzcfkOQAWdREBERAREQFXH0i6kTZyiYOLIGg+bnEfAqxyqntoqDPtHqQfolrR4boPzQaQu2np31LiGMc4gFxDQTYDiTbgB2rqUp7BKMTYlWyFu8WUzgB273EeYCCLEREFsNjrAzZzS2+qSfEuJPxVcto1D+js81cf+85w+11v7lZDZFH0Wzuk72X95JULbf6H1TPxdawlhY8fFp/KgjVERAUnej0P/nx/l3/i1Ripa9HGn6TNU7/qw2+84f8ASCSdurC/ZzNbk+Mnw3gquK3e0+k9d2f1reyFz/udf+1VEQc4onTOs0EmxNh2AEk+QBPkuC3jYvTip2jU4IBaBJvA9nRuHzWIz9gP+Gs2z04B3WuvH/A7VvwNvJBhsOrHYfiEczNHRva9vi0gj4hXQwqtGJYZFM3hIxrxbvF1SdWu2NVprtnFKTxaHM8mOLW/0gIN1REQaVtmm6HZtVd4YPe9qqirT7b3W2bVGnOP87VVhAREQFIWwmvNHtFibymZJG77peP6mAeaj1bRsxk6LaBRH/eaPfp80Fu0REBERAREQFUXahUetbQKx3+6R90BvyVulTjPAtnOs/mZfzlBg1Ofo0U36queRxMTR/WT+IUGKxfo403R5PmfbV9QfMNY23xLkFe62EU9Y9g4NcQL9xsuhezGWGPGJgeIkeD94rxoLfbNW7mQaIH/AEGfgo69JPDN+hpakD2XOjd4OAc33FrvvKV8sxCHLlO0cBCy33Qtf2v4QcYyBUNaLuYBKAOPU6xt5XQVPREQFN3o00t5qyXujZ+Y/JQirDejbTbuV6mT61Ru/dY0/wB6CWKqAVVK5jhdrmlpHaCLEKlWJ0hw/EZIjxje5h8Wkj5K7SqLtQgFNtArGjh0pPvAPzQZ/YBF0m0EG3swyH8B81s3pI4JaemrGjiDDJ5Xcz8Xi/gsB6PAvnt38u/8zFL+2LCv0rs+qQOMbelH2NXf07yCqKsp6PE3S5DcPq1D2/0sd/cq1qwXo2VO9l6pj+rMHW/iaB/YgmFERBo22thds1qbcujJ/wDY1VVVqttkvR7Nanh1ujGv/I06e5VVQEREBZ3Ijt3OdGb2/Xx/mCwSyeWJOizJTO7Jo/zBBdBERAREQEREBVI2qw9BtDrAP9S/vaD81bdUzzfiRxjNFTOTfflcR/Dezf6QEGIVp9iFN6ts5g4XcXuNu9xt8Le5VYVttlFM6k2fUjXAAmPe07CSR52KCrWZP2iqf+aT8xXkoqc1dYyMaF7g0HxNvmuE7zLM5zuJJJ8TxXdhs5pcRjkAuWPa4DvBBQXUoqcUdGyMahjQ0HuAt8l2PYJGEHgRYr607zbr6gpZmDDjhGOzwG/6uRzBfmAdD5ix81j1ns9zmozpWOPHp5B7nEfJYFAVm9gFMINnrXA3Mk0jiOwghlvcwHzVZFY30cpt/JczT9GpdbwLGfO/vQSsqo7Y/wD9Gqv4m/lCtcqmbXZOk2i1fc8D3NCDZPR2l3c6SN7YHH3Ob/2rF1MDamncxwu1zS1w7QRYj3KtOwA22gjvhk+Ss0gpfmXCHYDj01M6943lovzH0T5ixUgej1jHqWb3wEi08ZA/iZ1gB9ne9y9npHYQKfMEFS0f50ZY/wDiYdCT2lrgPsKLsDxF2D4zDUN9qKRrx37pvbz4eaC6qLz0FW2voWSsN2vaHNI7CLhehBhc4ZbizZgL6WVzmtdYhzeIcDcHXQ+H4cVUDFaT1DFJYr36ORzL8L7pIvblwV2VTTOMfRZsqh/vyfFxKDDrlIwxvs4EEcQRYr1YND6xi8LPrSMHvcAtm2v0vqm0aqbbTeYR4FjT80GmrZsrZOxDGqyN9PTSbu8HNlc0tjFjx3zYG3GwJPYtZVw9nv7CUP8ALRfkCDOwgiIb3Gwv481zREBERAREQFRxEQFdHLcQhy9TtaLAQssPshEQVCzVEIc0VTWizW1EoA7AHkALH0//ANhviPxX1EF3kREFNc5ftfWfzEv5ysMiICsF6Nn7PVX/ADD8oREEwqoe0xxdn6sJ/wBYr4iDaPR6F8/Hup3/AItVlURBEPpJNH+GKY8+ntf7Dv8AoKvSIgtZsWndUbNaUuJJAe0X7GyOa0eQAHkt3REBU4zv+2FX/wAz/wASiIOOSWh+cKQHh6xH+YLcfSCYG7QLgcYIye83cPwA9yIgjRXEyCLZHov5aL8gX1EGeREQEREH/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graphicFrame>
        <p:nvGraphicFramePr>
          <p:cNvPr id="7" name="Tabel 6"/>
          <p:cNvGraphicFramePr>
            <a:graphicFrameLocks noGrp="1"/>
          </p:cNvGraphicFramePr>
          <p:nvPr>
            <p:extLst>
              <p:ext uri="{D42A27DB-BD31-4B8C-83A1-F6EECF244321}">
                <p14:modId xmlns:p14="http://schemas.microsoft.com/office/powerpoint/2010/main" val="569661707"/>
              </p:ext>
            </p:extLst>
          </p:nvPr>
        </p:nvGraphicFramePr>
        <p:xfrm>
          <a:off x="251520" y="2302728"/>
          <a:ext cx="8640960" cy="3718560"/>
        </p:xfrm>
        <a:graphic>
          <a:graphicData uri="http://schemas.openxmlformats.org/drawingml/2006/table">
            <a:tbl>
              <a:tblPr>
                <a:tableStyleId>{073A0DAA-6AF3-43AB-8588-CEC1D06C72B9}</a:tableStyleId>
              </a:tblPr>
              <a:tblGrid>
                <a:gridCol w="3312368"/>
                <a:gridCol w="1800200"/>
                <a:gridCol w="3528392"/>
              </a:tblGrid>
              <a:tr h="370840">
                <a:tc>
                  <a:txBody>
                    <a:bodyPr/>
                    <a:lstStyle/>
                    <a:p>
                      <a:pPr algn="r"/>
                      <a:r>
                        <a:rPr lang="nl-NL" sz="2200" dirty="0" err="1" smtClean="0"/>
                        <a:t>Individual</a:t>
                      </a:r>
                      <a:r>
                        <a:rPr lang="nl-NL" sz="2200" dirty="0" smtClean="0"/>
                        <a:t> </a:t>
                      </a:r>
                      <a:r>
                        <a:rPr lang="nl-NL" sz="2200" dirty="0" err="1" smtClean="0"/>
                        <a:t>discretion</a:t>
                      </a:r>
                      <a:endParaRPr lang="nl-NL" sz="2200" dirty="0" smtClean="0"/>
                    </a:p>
                    <a:p>
                      <a:pPr algn="r"/>
                      <a:endParaRPr lang="nl-NL" sz="2200" dirty="0" smtClean="0"/>
                    </a:p>
                    <a:p>
                      <a:pPr algn="r"/>
                      <a:endParaRPr lang="en-US" sz="2200" dirty="0"/>
                    </a:p>
                  </a:txBody>
                  <a:tcPr>
                    <a:noFill/>
                  </a:tcPr>
                </a:tc>
                <a:tc>
                  <a:txBody>
                    <a:bodyPr/>
                    <a:lstStyle/>
                    <a:p>
                      <a:endParaRPr lang="en-US" sz="2200" dirty="0"/>
                    </a:p>
                  </a:txBody>
                  <a:tcPr>
                    <a:noFill/>
                  </a:tcPr>
                </a:tc>
                <a:tc>
                  <a:txBody>
                    <a:bodyPr/>
                    <a:lstStyle/>
                    <a:p>
                      <a:r>
                        <a:rPr lang="nl-NL" sz="2200" dirty="0" err="1" smtClean="0"/>
                        <a:t>And</a:t>
                      </a:r>
                      <a:r>
                        <a:rPr lang="nl-NL" sz="2200" baseline="0" dirty="0" smtClean="0"/>
                        <a:t> </a:t>
                      </a:r>
                      <a:r>
                        <a:rPr lang="nl-NL" sz="2200" baseline="0" dirty="0" err="1" smtClean="0"/>
                        <a:t>collective</a:t>
                      </a:r>
                      <a:r>
                        <a:rPr lang="nl-NL" sz="2200" baseline="0" dirty="0" smtClean="0"/>
                        <a:t> </a:t>
                      </a:r>
                      <a:r>
                        <a:rPr lang="nl-NL" sz="2200" baseline="0" dirty="0" err="1" smtClean="0"/>
                        <a:t>work</a:t>
                      </a:r>
                      <a:r>
                        <a:rPr lang="nl-NL" sz="2200" baseline="0" dirty="0" smtClean="0"/>
                        <a:t> </a:t>
                      </a:r>
                      <a:r>
                        <a:rPr lang="nl-NL" sz="2200" baseline="0" dirty="0" err="1" smtClean="0"/>
                        <a:t>to</a:t>
                      </a:r>
                      <a:r>
                        <a:rPr lang="nl-NL" sz="2200" baseline="0" dirty="0" smtClean="0"/>
                        <a:t> </a:t>
                      </a:r>
                      <a:r>
                        <a:rPr lang="nl-NL" sz="2200" baseline="0" dirty="0" err="1" smtClean="0"/>
                        <a:t>use</a:t>
                      </a:r>
                      <a:r>
                        <a:rPr lang="nl-NL" sz="2200" baseline="0" dirty="0" smtClean="0"/>
                        <a:t> </a:t>
                      </a:r>
                      <a:r>
                        <a:rPr lang="nl-NL" sz="2200" baseline="0" dirty="0" err="1" smtClean="0"/>
                        <a:t>discretion</a:t>
                      </a:r>
                      <a:r>
                        <a:rPr lang="nl-NL" sz="2200" dirty="0" smtClean="0"/>
                        <a:t>.</a:t>
                      </a:r>
                      <a:endParaRPr lang="en-US" sz="2200" dirty="0"/>
                    </a:p>
                  </a:txBody>
                  <a:tcPr>
                    <a:noFill/>
                  </a:tcPr>
                </a:tc>
              </a:tr>
              <a:tr h="370840">
                <a:tc>
                  <a:txBody>
                    <a:bodyPr/>
                    <a:lstStyle/>
                    <a:p>
                      <a:pPr algn="r"/>
                      <a:r>
                        <a:rPr lang="nl-NL" sz="2200" dirty="0" err="1" smtClean="0"/>
                        <a:t>Individual</a:t>
                      </a:r>
                      <a:r>
                        <a:rPr lang="nl-NL" sz="2200" baseline="0" dirty="0" smtClean="0"/>
                        <a:t> p</a:t>
                      </a:r>
                      <a:r>
                        <a:rPr lang="nl-NL" sz="2200" dirty="0" smtClean="0"/>
                        <a:t>rofessional</a:t>
                      </a:r>
                    </a:p>
                    <a:p>
                      <a:pPr algn="r"/>
                      <a:endParaRPr lang="nl-NL" sz="2200" dirty="0" smtClean="0"/>
                    </a:p>
                    <a:p>
                      <a:pPr algn="r"/>
                      <a:endParaRPr lang="en-US" sz="2200" dirty="0" smtClean="0"/>
                    </a:p>
                    <a:p>
                      <a:pPr algn="r"/>
                      <a:r>
                        <a:rPr lang="en-US" sz="2200" baseline="0" dirty="0" smtClean="0"/>
                        <a:t>Critique on individual discretion</a:t>
                      </a:r>
                      <a:endParaRPr lang="en-US" sz="2200" dirty="0"/>
                    </a:p>
                  </a:txBody>
                  <a:tcPr>
                    <a:noFill/>
                  </a:tcPr>
                </a:tc>
                <a:tc>
                  <a:txBody>
                    <a:bodyPr/>
                    <a:lstStyle/>
                    <a:p>
                      <a:endParaRPr lang="en-US" sz="2200" dirty="0"/>
                    </a:p>
                  </a:txBody>
                  <a:tcPr>
                    <a:noFill/>
                  </a:tcPr>
                </a:tc>
                <a:tc>
                  <a:txBody>
                    <a:bodyPr/>
                    <a:lstStyle/>
                    <a:p>
                      <a:r>
                        <a:rPr lang="nl-NL" sz="2200" dirty="0" smtClean="0"/>
                        <a:t>Full repertoire of </a:t>
                      </a:r>
                      <a:r>
                        <a:rPr lang="nl-NL" sz="2200" dirty="0" err="1" smtClean="0"/>
                        <a:t>roles</a:t>
                      </a:r>
                      <a:r>
                        <a:rPr lang="nl-NL" sz="2200" dirty="0" smtClean="0"/>
                        <a:t>, </a:t>
                      </a:r>
                      <a:r>
                        <a:rPr lang="nl-NL" sz="2200" dirty="0" err="1" smtClean="0"/>
                        <a:t>tactics</a:t>
                      </a:r>
                      <a:r>
                        <a:rPr lang="nl-NL" sz="2200" dirty="0" smtClean="0"/>
                        <a:t> </a:t>
                      </a:r>
                      <a:r>
                        <a:rPr lang="nl-NL" sz="2200" dirty="0" err="1" smtClean="0"/>
                        <a:t>and</a:t>
                      </a:r>
                      <a:r>
                        <a:rPr lang="nl-NL" sz="2200" dirty="0" smtClean="0"/>
                        <a:t> </a:t>
                      </a:r>
                      <a:r>
                        <a:rPr lang="nl-NL" sz="2200" dirty="0" err="1" smtClean="0"/>
                        <a:t>opportunities</a:t>
                      </a:r>
                      <a:endParaRPr lang="nl-NL" sz="2200" dirty="0" smtClean="0"/>
                    </a:p>
                    <a:p>
                      <a:endParaRPr lang="en-US" sz="2200" dirty="0" smtClean="0"/>
                    </a:p>
                    <a:p>
                      <a:r>
                        <a:rPr lang="en-US" sz="2200" dirty="0" smtClean="0"/>
                        <a:t>Answer to  the critique</a:t>
                      </a:r>
                      <a:r>
                        <a:rPr lang="en-US" sz="2200" baseline="0" dirty="0" smtClean="0"/>
                        <a:t>; increasing consistency and responsiveness</a:t>
                      </a:r>
                      <a:endParaRPr lang="en-US" sz="2200" dirty="0"/>
                    </a:p>
                  </a:txBody>
                  <a:tcPr>
                    <a:noFill/>
                  </a:tcPr>
                </a:tc>
              </a:tr>
              <a:tr h="370840">
                <a:tc>
                  <a:txBody>
                    <a:bodyPr/>
                    <a:lstStyle/>
                    <a:p>
                      <a:pPr algn="r"/>
                      <a:endParaRPr lang="en-US" sz="2800" dirty="0"/>
                    </a:p>
                  </a:txBody>
                  <a:tcPr>
                    <a:noFill/>
                  </a:tcPr>
                </a:tc>
                <a:tc>
                  <a:txBody>
                    <a:bodyPr/>
                    <a:lstStyle/>
                    <a:p>
                      <a:endParaRPr lang="en-US" sz="2800" dirty="0"/>
                    </a:p>
                  </a:txBody>
                  <a:tcPr>
                    <a:noFill/>
                  </a:tcPr>
                </a:tc>
                <a:tc>
                  <a:txBody>
                    <a:bodyPr/>
                    <a:lstStyle/>
                    <a:p>
                      <a:endParaRPr lang="en-US" sz="2800" dirty="0"/>
                    </a:p>
                  </a:txBody>
                  <a:tcPr>
                    <a:noFill/>
                  </a:tcPr>
                </a:tc>
              </a:tr>
            </a:tbl>
          </a:graphicData>
        </a:graphic>
      </p:graphicFrame>
      <p:sp>
        <p:nvSpPr>
          <p:cNvPr id="25" name="Punthaak 24"/>
          <p:cNvSpPr/>
          <p:nvPr/>
        </p:nvSpPr>
        <p:spPr>
          <a:xfrm>
            <a:off x="4139952" y="2492896"/>
            <a:ext cx="648072" cy="50405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Punthaak 25"/>
          <p:cNvSpPr/>
          <p:nvPr/>
        </p:nvSpPr>
        <p:spPr>
          <a:xfrm>
            <a:off x="4139952" y="3501008"/>
            <a:ext cx="648072" cy="50405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Punthaak 26"/>
          <p:cNvSpPr/>
          <p:nvPr/>
        </p:nvSpPr>
        <p:spPr>
          <a:xfrm>
            <a:off x="4139952" y="4653136"/>
            <a:ext cx="648072" cy="50405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770461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kstvak 7"/>
          <p:cNvSpPr txBox="1"/>
          <p:nvPr/>
        </p:nvSpPr>
        <p:spPr>
          <a:xfrm>
            <a:off x="6732240" y="1364571"/>
            <a:ext cx="1832931" cy="5016758"/>
          </a:xfrm>
          <a:prstGeom prst="rect">
            <a:avLst/>
          </a:prstGeom>
          <a:solidFill>
            <a:schemeClr val="bg1"/>
          </a:solidFill>
        </p:spPr>
        <p:txBody>
          <a:bodyPr wrap="square" rtlCol="0">
            <a:spAutoFit/>
          </a:bodyPr>
          <a:lstStyle/>
          <a:p>
            <a:r>
              <a:rPr lang="nl-NL" sz="32000" dirty="0" smtClean="0">
                <a:solidFill>
                  <a:schemeClr val="tx2">
                    <a:lumMod val="40000"/>
                    <a:lumOff val="60000"/>
                  </a:schemeClr>
                </a:solidFill>
              </a:rPr>
              <a:t>?</a:t>
            </a:r>
            <a:endParaRPr lang="nl-NL" sz="32000" dirty="0">
              <a:solidFill>
                <a:schemeClr val="tx2">
                  <a:lumMod val="40000"/>
                  <a:lumOff val="60000"/>
                </a:schemeClr>
              </a:solidFill>
            </a:endParaRPr>
          </a:p>
        </p:txBody>
      </p:sp>
      <p:sp>
        <p:nvSpPr>
          <p:cNvPr id="2" name="Titel 1"/>
          <p:cNvSpPr>
            <a:spLocks noGrp="1"/>
          </p:cNvSpPr>
          <p:nvPr>
            <p:ph type="title"/>
          </p:nvPr>
        </p:nvSpPr>
        <p:spPr>
          <a:xfrm>
            <a:off x="457200" y="116632"/>
            <a:ext cx="8229600" cy="1143000"/>
          </a:xfrm>
        </p:spPr>
        <p:txBody>
          <a:bodyPr>
            <a:normAutofit/>
          </a:bodyPr>
          <a:lstStyle/>
          <a:p>
            <a:r>
              <a:rPr lang="nl-NL" sz="3200" i="1" dirty="0" err="1" smtClean="0"/>
              <a:t>Discuss</a:t>
            </a:r>
            <a:r>
              <a:rPr lang="nl-NL" sz="3200" i="1" dirty="0" smtClean="0"/>
              <a:t> in </a:t>
            </a:r>
            <a:r>
              <a:rPr lang="nl-NL" sz="3200" i="1" dirty="0" err="1" smtClean="0"/>
              <a:t>groups</a:t>
            </a:r>
            <a:endParaRPr lang="nl-NL" sz="3200" i="1" dirty="0"/>
          </a:p>
        </p:txBody>
      </p:sp>
      <p:sp>
        <p:nvSpPr>
          <p:cNvPr id="4" name="AutoShape 2" descr="data:image/jpeg;base64,/9j/4AAQSkZJRgABAQAAAQABAAD/2wCEAAkGBxMHBhUTExMVFhUXGB4aFhcYGBwcIBwcICEkHhscHBscHCggGCQpHhwaITEjJikrLi4uFx8zODQsNygtMCsBCgoKBQUFDgUFDisZExkrKysrKysrKysrKysrKysrKysrKysrKysrKysrKysrKysrKysrKysrKysrKysrKysrK//AABEIAKMA9gMBIgACEQEDEQH/xAAcAAEAAgIDAQAAAAAAAAAAAAAABwgFBgIDBAH/xABFEAABAwIDBAYGBggGAgMAAAABAAIDBBEFBiEHEjFBEyJRYXGBCBQykaHBQlKCkrGyFSM2YnJ0osIWM1Njc9FDkyY0N//EABQBAQAAAAAAAAAAAAAAAAAAAAD/xAAUEQEAAAAAAAAAAAAAAAAAAAAA/9oADAMBAAIRAxEAPwCcUREBERAREQEREBERAREQEREBERAREQEREBERAREQEREBERAREQEREBERAREQRBtc2ny4DWGlpHNEha0uk3blpJcHAX0J0ZY2I1coXr84V+IzNdJVzkt1baQtse0BpAB14ry5irpK/F3ulkEjx1d4cCG6C3IjTjz481jUFh9ju0446fU6xzemAHRSE26X90j6404e1rpprLipFR1LqOrZIw2cxwc09hBuFczAK9+J4WyV8RjLgCASNQQDewJsCb2BN7WQZFEWOzHJJDl+odF/mNhkMeoHWDTu6nQa21KCHtpe1+egxx1NQ7gERc2SQ9bedws0W6u6b9tz4a69l/bbX0Va31ncniv1xuhrrc90jTTkCovRBc3K+YoM0YO2op3EscSCDoWuHFrhyPyIPNZZQZ6NVQ/frI7ncsx1uW9qOHh+AU5oCIoz2nbVm5SqfV6djZai137xO7GDwvbVzu7S3wQSYignCNvrzUsFTSM3CbPfG43HeGuBv4X81N2HV0eJULJonB0b2hzXDmCg9CIiAiIgLF5lx+DLOEOqKhxDG2GguSToABzKyihH0la0tho4dbOL3nXTSwGltfaPP8UHHE/SADZ7U9Fdn1pJLE/Za0295W2Zd2w0GO41HTNbMx8lg1z2t3S4/RuHX46AkBVgXOGUwTBzTZzSCCORGoKC8CLwYBW/pLA4JtR0kTH68dWg6r3oCIiAiIgIiICIsFiucaDCJyyarhY8cWl4JHiBqEFbtqGTxlbMb2QiR0VhJct0Y15s0bw5Xu3W3AcVpSmnbXnCixKja2kkZLLI3clewu0jad5rTyPWvxFx3KFkHfR0rqyqaxvFx4ngBxJPYALknkAVdHCGhmFRBpaQI2gFp3hoANDzHeqYYZV+oYlFLu73Rva/duW33SDa41F7cRqrK7Ldpjc5PfDLGyGZgBaGu0e3nug6gjmNeN0EirjIwSRlpAIIsQdQQeII5rkiCm2dMHOA5pqKe1gyR24P3Cbs/pIWFUhbbsbpcazgTTN60bejllvpI4cLD93Ub19fK5j1BaLYzk//AAxlrpHkGaos95BuA36DR5G57zbkpBUDbOts4oqZlNXt6rQGsmYOAAsA9vPxHu5qbcJxWHGaMSwSslYfpNN9ew9h7ig68fxNuDYJNO4gCNhdroLgaC/ebDzVM66rfX1j5ZHFz3uLnE8ydSrH+kBLLFkjqPa2MyNErTxeOQHnqfBVpQFM2wDOgo6g4fM6zZHb0BJ0DzxYL8N7iB235lQyvrXFrrg2I4FBeJFomxvHZcdyYx8z5JJGuc1z37vI6AEanq2Oovqt7QEREBR7txwWPEsiSyuaOkgs+N1tRdwDh4EH4BSEvBj2FtxvBZqd5IbLG5hI4i4tcd4OvkgpWuyngfVTtYxrnvcbNa0Ekk8AANSe5ZTNeXZsrY2+mmHWbq13J7T7Lm9x+BBHJZ/ZRgstVmRlX1WQUh6WWV+jRu6ht+0/C9+4hZjK1G/D8tU0TyS+OFjXE8bhoBusosNlHMLM0YDHUxtLRICdwkEizi3iNDq0rMoCIiAiIgIiIIx25ZznyxhUUNP1X1G/eXm1rd2+7+8d4a8rd4VbHuL3kkkk6knmVMnpJYnHUYjSwNIL4myOfb6O/uboPYeoTbwUMoCIiAvrXFrrjQjgV8RBs+A5/wARwKYGOqkcObJCXtPk7h5WW4Zx21T41hDYaaM05c207965udC2M/RHfx15WuYoRAREQFmcq5nqMq4mJqd5adN9v0XgfRcOf4i+iwyILQYrXQbR9lM8rGgu6J53NCY5mDe3bngeGvY4HmqxSxmKUtIsQSCD2hSnsaxg0eXMVjv1RTOlaCbdbdc3jwF+rqoslkMspc4kkkkk8yeJQcEREEu7AseOHV0kJLyyQ33dN3eA4jmX2B04ENVhGPEjAQbg8CqXYNjE2C1YkheWOuDcdoNxpz/6JHMq0+zzFnYxhDZZN3fc2/6okxuFz1mg+yb6ObxBBHeQ2xERAXgxrF4sFojJK4NABOpAvbU8fxXrqZ20tO57jZrWlzj2AC5PuVfM5ZmZmUPnkD/V9ZGxb26Xwsc2OFl7Ho9+bpHniSI+5qD34pQs2t1sMvrDYT0szGgtNzDG2IuLdeIc5x1tff5WstWztjjcXqocJw0WpI3hjN3/AM0pNjI63tC5048zzAGkNxKSM9RxYBv7oabBvSDdeB4t08FuGyenbTYjUYhILsoYHSgdshBbGNe8nz3UHtzvmiXLOMQ0VBM6JlDH0Zcw/wCZI7rSucPZd1jaxHEOPNb3s12xDF6ltNXbrJXG0cw0a48muH0DyB4Hu5wDUzuqqhz3G7nOLnHtJNyfeusGxQXiRaNsdzQ7M2T2mQ3lhPRSH61h1XeJba/eCt5QEREBERBVTbTA2HaNU7rt7e3XHuO6Bb4A+a0dWk2jbL4M5zCZshhqAN3fA3mvHIPbcHTkQefPS0TY5sVr8LpZJGvhkZG0vNnEGzRc2BGptdBGiIiAiIgIrI4ZstoXZJYX07TUGmuX3d7ZZcG17cbKtyAiIgIiIO6KqfDA9jXENfbfA52NxfzXSsll/Dv0tXmEAl7o5DHbm9jC8Dv3t0tHe4LGoCIiD1y4ZNFhrJzG8QvJa2S3VLhxF+F+5SVsNzJJh+IGmD4915JZG8P3nPIFw1zQd24aOLT7Pmtm2R01Pi2yGqjqwDAyWUvP1QGMfvA8iLkg9yifJVE7Ec7U8dOCbzBzd61wxp3iSeF90HzQWNzln9mVaungdC+Sef2Y2Hhc7o1I613aaa8VtVE9/QNEu70m6N7dvuk8925J4961baBh1SX09bTASvpC55p3C/SAizt08Q8NvunvWZy3j0GasHbPC7Q6OB0cx44tcORHz70Hh2jVktNllzIRd87hBfjutfcPfbnus3j5Kt+Y6q2FO6pZ00oaxp0IhhaGsBadR7QI8Cpj28Yi/DcAp5GPMc0dQHRvbcahpuRyOh1B7+KgLHsbmzBXdLO7efbdvblcn8ST5oMappy5RUM2wiqIkMbyCZyXC7pozvxMAPJxDAALE+N1CyICIiCaPRrrC3EquG+hYx4HeCQT8Qp7VaPR8qRBn7dP/kge0eILXeejSrLoCIiAiIgLor2NkoZA47rSxwcewW1PuXesRnCQw5UqnNLQRBIQXcPZKCmaIiAvo4r4iC6+EOD8HiIFgYmWH2QqXVcBpqt7Dxa4tPkbK5+BRdDgkDbWtEwWve3VGl1UraAYXZ1q/V79H0zreN+vbu3t63cg19ERAREQZ/Z+4tz1Q7t7+tRcOzfF/hdcM80fqGcauMi1pnm3YCd4fAre/R9y5+kMxvq3jqU46vfI4ED3NufMLQs6VzsSzbVSu4umf7gbD4AIMKiIgkXAsY/R2xesjBsZqpsY7wWNLh7mfFbP6OGA9JPPWuHs/qY/E2c/4bvvURR1r5sMbStBIMu/btcQGN+f3lbXImADLOVIKYe01t3nte7rOPvNvABBn1Cu0qqfs1zWyuo3NtVb3T077lr3N+mAOHEcDofFTUta2gZTZm/Lr4SAJAN6F5+i8cNeNjwKDXMoZmg2rYLUU9RT2Dd0O143Gj282EOBtxtpqq95twhuA5knpmv6RsTy0Ota47+/l5LbMpfpLZ3nJ7BSvkcGHpYw0kPjA3t9jgOXEHt0IvotExCrdX18krvake558Sb/ADQedERAREQblsfmMG0mjI+u5v3mOafxVsVVzYjgsmJ58ikaD0cF3yO5DQho8SSPIE8laNAREQEREBRht+zD+ispCnaevUu3fsNsXn4tH2lJ6rx6SJP+KacXNvV7gdnXdf8AAe5BEaIiAiIgtnknGjXbM4qi93tpzc/vRgg/FqqaTcqzOwuB0uzQNf7L3yhn8JNj/VvKtM8Rgncxws5pII7xoUHWiIgLvoqR9fWMijaXPe4Na0cyTYD3roUl+j9E2TP9yAd2B5bccDdouOw2JHmgnXIeWWZQyuynFt4deV31nkdY/AAdzQqn5hmZUY/UPjN2OmkLD+6XEj4K1O1HETheQat4NnGMsae9/V07DYk+SqMgIiIN52MYIMbz7DvHqw/ryO0sI3R94tPgCrVKsuwLE20Oewxxt00bmN/iFnAd2gd52VmkBERB58QduUEhPAMcdPBUkVxs9YkMIyfVTEE7sTgLdruqPiQqcoCIiAvXhWHvxXEo4Ixd8jg1o7ybLyKX/RxpYZsfqHvaDNHGDE4ngCSH2HbwF+woJnyZleHKWBsp4h3yP5vfzcfkOQAWdREBERAREQFXH0i6kTZyiYOLIGg+bnEfAqxyqntoqDPtHqQfolrR4boPzQaQu2np31LiGMc4gFxDQTYDiTbgB2rqUp7BKMTYlWyFu8WUzgB273EeYCCLEREFsNjrAzZzS2+qSfEuJPxVcto1D+js81cf+85w+11v7lZDZFH0Wzuk72X95JULbf6H1TPxdawlhY8fFp/KgjVERAUnej0P/nx/l3/i1Ripa9HGn6TNU7/qw2+84f8ASCSdurC/ZzNbk+Mnw3gquK3e0+k9d2f1reyFz/udf+1VEQc4onTOs0EmxNh2AEk+QBPkuC3jYvTip2jU4IBaBJvA9nRuHzWIz9gP+Gs2z04B3WuvH/A7VvwNvJBhsOrHYfiEczNHRva9vi0gj4hXQwqtGJYZFM3hIxrxbvF1SdWu2NVprtnFKTxaHM8mOLW/0gIN1REQaVtmm6HZtVd4YPe9qqirT7b3W2bVGnOP87VVhAREQFIWwmvNHtFibymZJG77peP6mAeaj1bRsxk6LaBRH/eaPfp80Fu0REBERAREQFUXahUetbQKx3+6R90BvyVulTjPAtnOs/mZfzlBg1Ofo0U36queRxMTR/WT+IUGKxfo403R5PmfbV9QfMNY23xLkFe62EU9Y9g4NcQL9xsuhezGWGPGJgeIkeD94rxoLfbNW7mQaIH/AEGfgo69JPDN+hpakD2XOjd4OAc33FrvvKV8sxCHLlO0cBCy33Qtf2v4QcYyBUNaLuYBKAOPU6xt5XQVPREQFN3o00t5qyXujZ+Y/JQirDejbTbuV6mT61Ru/dY0/wB6CWKqAVVK5jhdrmlpHaCLEKlWJ0hw/EZIjxje5h8Wkj5K7SqLtQgFNtArGjh0pPvAPzQZ/YBF0m0EG3swyH8B81s3pI4JaemrGjiDDJ5Xcz8Xi/gsB6PAvnt38u/8zFL+2LCv0rs+qQOMbelH2NXf07yCqKsp6PE3S5DcPq1D2/0sd/cq1qwXo2VO9l6pj+rMHW/iaB/YgmFERBo22thds1qbcujJ/wDY1VVVqttkvR7Nanh1ujGv/I06e5VVQEREBZ3Ijt3OdGb2/Xx/mCwSyeWJOizJTO7Jo/zBBdBERAREQEREBVI2qw9BtDrAP9S/vaD81bdUzzfiRxjNFTOTfflcR/Dezf6QEGIVp9iFN6ts5g4XcXuNu9xt8Le5VYVttlFM6k2fUjXAAmPe07CSR52KCrWZP2iqf+aT8xXkoqc1dYyMaF7g0HxNvmuE7zLM5zuJJJ8TxXdhs5pcRjkAuWPa4DvBBQXUoqcUdGyMahjQ0HuAt8l2PYJGEHgRYr607zbr6gpZmDDjhGOzwG/6uRzBfmAdD5ix81j1ns9zmozpWOPHp5B7nEfJYFAVm9gFMINnrXA3Mk0jiOwghlvcwHzVZFY30cpt/JczT9GpdbwLGfO/vQSsqo7Y/wD9Gqv4m/lCtcqmbXZOk2i1fc8D3NCDZPR2l3c6SN7YHH3Ob/2rF1MDamncxwu1zS1w7QRYj3KtOwA22gjvhk+Ss0gpfmXCHYDj01M6943lovzH0T5ixUgej1jHqWb3wEi08ZA/iZ1gB9ne9y9npHYQKfMEFS0f50ZY/wDiYdCT2lrgPsKLsDxF2D4zDUN9qKRrx37pvbz4eaC6qLz0FW2voWSsN2vaHNI7CLhehBhc4ZbizZgL6WVzmtdYhzeIcDcHXQ+H4cVUDFaT1DFJYr36ORzL8L7pIvblwV2VTTOMfRZsqh/vyfFxKDDrlIwxvs4EEcQRYr1YND6xi8LPrSMHvcAtm2v0vqm0aqbbTeYR4FjT80GmrZsrZOxDGqyN9PTSbu8HNlc0tjFjx3zYG3GwJPYtZVw9nv7CUP8ALRfkCDOwgiIb3Gwv481zREBERAREQFRxEQFdHLcQhy9TtaLAQssPshEQVCzVEIc0VTWizW1EoA7AHkALH0//ANhviPxX1EF3kREFNc5ftfWfzEv5ysMiICsF6Nn7PVX/ADD8oREEwqoe0xxdn6sJ/wBYr4iDaPR6F8/Hup3/AItVlURBEPpJNH+GKY8+ntf7Dv8AoKvSIgtZsWndUbNaUuJJAe0X7GyOa0eQAHkt3REBU4zv+2FX/wAz/wASiIOOSWh+cKQHh6xH+YLcfSCYG7QLgcYIye83cPwA9yIgjRXEyCLZHov5aL8gX1EGeREQEREH/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3" name="AutoShape 2" descr="data:image/jpeg;base64,/9j/4AAQSkZJRgABAQAAAQABAAD/2wCEAAkGBxQQEBUQEBQPFRQWFBgUFxUUFBQUFBUUFBQXFhQXFBYYHCggGRwlHRUUIjEiJSksLjEvGCAzODMsNygtLisBCgoKDg0OGhAQGywkICQsKy8vNDAsLSwsLCwsNCwuLCwsLCwsLCwsLzcsNCwsLCwsLCwsLCwsLCwsLCwsLCwsLP/AABEIANAA0AMBIgACEQEDEQH/xAAcAAACAgMBAQAAAAAAAAAAAAAABwEGAgQFAwj/xABLEAABAwIDBAUHBwoEBQUAAAABAAIDBBEFEiEGBzFBEyJRYXFScoGRkqGxFCMyNXOywRc2QlNidILR0+EVMzRDFoOitMIIJCVjk//EABoBAQACAwEAAAAAAAAAAAAAAAACAwEEBQb/xAAtEQACAQIFAgQFBQAAAAAAAAAAAQIDEQUSITFBBLETUWGBocHR8PEiIzIzNP/aAAwDAQACEQMRAD8AbxQsiFCAhClFkBCFNkICEKUWQEIU2QgIQpXH2wxU0dDPUsALmM6t+GYnKCfAlAdV7gOJA8SB8Vj0zfKZ7QSx2X3WsxGnZXYhU1L5Zx0nVLRZp4XLmm58LAcF1vyIUH62s9qL+mhkvHTN8pntD+aOmb5TPaCo/wCRCg/W1ntRf00fkQoP1tZ7UX9NAXjpm+Uz2gjpm+Uz2gqP+RCg/W1ntRf00fkQoP1tZ7UX9NAXnpW+Uz2gsyFQnbj6G2ktZ7UR93RrW2AnnocQnwapkMrWM6SF5uCGixsLk6EOGnItPJAMZClFkMEIUoQEIU2QgMioWRULIIQpUoDFClCAhClCAhClCAhVXel9UVPmt++1WtVXen9UVPmt++1Adrd/9V0n2DPgrAq/u/8Aquk+wZ8FYFgFF3gbyIsMd0DGGaoLQ7JfIxjTwc91jx7B7kq67eviUhu2SOMchHG3T0uvdN7eHsKzFmRkPEU0brCTLm+bcRnaRcX7Rrx8SvLD91mGxR5HQdKbavlcXOJ7dLAehALHBt8FdC4dOI6hnMECN9ueVw0v4hPHZ7G4q6nZU05ux3bo5rhxa4ciF89b0dmI8NrRFAT0ckfSNa43LNSCL8x2K6f+nqodasi1yAxPHYHODw63iGt9SGRxpWT/AJ2n9zH3U00rJvztP7mPuoYGEhShZBCFKlAYoWShAZWUWWSFgGKLLJCAxsiyyQgMbIsskIDGyFkhAY2VV3p/VFT5rfvtVsVT3qfVFT5rfvtQHZ3f/VdJ9gz4KwKv7v8A6rpPsGfBWBACp28Db2LCmBoAlqHglkV7ADypDyHvKuK+TtrsRdUV9TNIdTNI3wbG4saB6GoCa6sqsVq87g+aokNmsYOQ4NaP0Wi/819A7tNkP8LpCx5BmldnlI4A2s1g7Q0c+268d1OzEdFQxy5R007BJI8jrWdq1gPkgFXVACVsv52n9zH3U0krZfztP7mPuoBhosskIDFFlkhAY2RZZIQGSLKUICEKUICEKUICEKUICEKUICFU96v1RU+a377VbVUt631PU+a377UB193/ANV0n2DPgrAq/u/+q6T7BnwVgQAl1jG6/C3SvlnfJG6V7n2NRkBc43OUHvKYq+TdrayWprqiSpuZOleyztcjWPLWsAPAWA9d+aA+q6GmbFEyJl8rGNY25ucrQALnwC90tdxFfLLQSMlLiyKXJE4m/Vyglo7mk2TKQAldJ+dp/cx91NFK5/52n9zH3UAxkKUICEKUICEWUoQEoUoQEIUoQEIUoQEIUosgIQsJZ2N0c9jT2Oc0H3lZsIIuCCO0G49YQAqtvQgc/CKoNBJyB1h2NcCfcFalBF9DYjhY8CO9AVndnjMEuGU7WSR5o4gx7S4BzXN0NwrT8qZ5cftBL7E90GHTyF4E0V9csb25B4BzTbwC0/yJ4f5dX7cX9NDIzflTPLj9oKr7QbFYbXS9PO1nSfpOZJkL7eVlOqrX5E8P8ur9qL+mtfEdzVBFDJIH1V2RveLujtdrSRf5vhogGhhVFFBC2KnaxkTRZrWWy/3Wy94aLuIA7SbJd7hvqkcvnpNOXEcFyt8Lfl1fh+Ft1DnmSS3JriGjuvkEpF+5DA1DWRjUvjt5zf5pW4PWMrNqJZ6ch8cVNkc8atuAG6Ecrkj0Fe43J4f5dX7cf9NXPZvZunw+IxUrMoJu5xN3vI4Fzufghk6yFKEMEWQoe4N1cQPEgfFYxTNf9BzHea4O+BQGdkKbIQGVlFlnZFkBjZRZZ2RZAYWU2WVkv97O25w+EU8B/wDcTNOo/wBqPgX+cb2HpPJAem3m8mDDSYYwJqjmzNlZH9q7t/ZGvgqO2mxvGBnkkdTwu4Al0LCD2Mb1nDxXb3dbvm07W1dY3PO7rNY7URX1u6/0pDfUnh60xSqpVPItjDzFJFuWuPnKxubnlp7i/i54Kwfuoq6Y9JRVjcw7OkgcbcOs1xCZ2M43T0bA+plZGDwudXea0albNDWxzsEkD2SMPBzCHDw04FRzyJZYirpN4OJYVIIcUidKw8CbNkIHExyDqv8AA2TbwHG4K6ET0zw9h48nNPkvbyKWm0G8ijkkmopKWapia7I50eV4uNCQ3iLG+vcqPhWPtwms+U4dI6WB+j4ngskyA/5coP6Qucrv7q2Lb3KmlwfSlkWXjhleyphZPCc0cjQ9p7j2962bKREwsuLttU9DhtVJ2QPHtNy/iu7ZL7fhiQhwvo7gGaVrOP6LbvcfU23pQBu4rYsOwCOonOVnXkPa4uccrWjmToAFzd11DLXVc+OVTcpkuyBvEBvBxB5gABoPPrFcTZXZSqxltO6tzQ0FOwNiiF2mUAWJaOV/LPI2HanXBA2NrWMa1rWgNa0CwAHAAIZCyLLOy5+0GMR0NNJVTHqMbe3NzuDWjvJ0Qwa20u0cGHQ9NUvsDcNYNXyEcmN58vBKeXbbFcYe6PDozBEDYlhBI8+YiwPc3gtbZ7CJ9oat1dXEiBpyhrb2PPoYjyaNLu/Hg4aSkZCxsUTGsY0Wa1osAPBQlO2hZGFxTR7oqiY56usaXn9l8zvS97hdZzbmCNYqxuYajNAW68tWvNk20KvxJE8iE++XG8FGcvdUQN43JnYAO2/XYPcEwdht4MGKDo7dFUWuYnOuHDmYnfpD3rvpYbwthMn/AMhh46OSM9I+Nmn0dekit9Fw1uOanGpfRkJQ8hy2RZShWFZFkWUoQGLiACToALk9w4pD7HN/xnGpq6UXjiIka06i2Ytpx6mud6E4NtqnosOqpBxEElvEtI/FLzcdSBlDLJzfPb0RsDQPj61GbsiUFdjGWrilZ0EL5Q1zy1pIY3Vz3cGtHeTYLaQtcvKBhm735RIazF3med+vRNJEUQ8ga3db0D4qw01Lh9C8xR/JKeSQWLQ5rHvB0F9brvBfMe1VPIytnbUh3SuleTmBJeC7qlvlC1rW8FZG8iDtE+laKjjgaI4WMjaNA1jQ0e5V/bPDKKpjMFQ6ljne0iJzixkgcfokHja9lv7HQysoKdlRm6QRNDg76Q7A7vAskJt3BKzEaj5SDmdK4tJH0oyT0eXtGWwWIq7MydkMzcLjDstRh8uhjIlYOzMS2VvgHBp/iKbtl89bpGSU2NMika5rjG9rmnQjMwPbceFvWvoZXlDIstetoIpwGzRxyBpzAPaHAOHAi/NbKEBFkWUoQEWSZ32176mspcLhPEh7h2ySHLHccw1uY+lOdJGD5/ayUu/23Oy/wQtA97iVh6IytWX12AllGyjpJnU4a0N6RjA55FtS25sHE631VVfspiVA7p6Kskqbaup6i4MnaAS4i57dPStne/jE9LRx/J3OZ0svRvkbo5rcpIAPK5Frqr7nMbqH1b6Z8kkkRic8h7i7I5pGUgnhe5CqSdrlrtew3KGp6WJkoa5udodlcLObcatcDwI4L3QhVkwQhCGTp5kZl5ZkZltGqeuZGZeWZGZAc3a6mM1BUxDi6B4HjlJHwS53F1ofRzRc2Sh1v2ZWAg+trvUmxmSNwl4wLHJIJNKeY2DjoBG9xdE49zSS31qM1dEoOzHIhCFrmwCgsBIJDSRwJAJHgeSlUPafefT0pMdO35RINDldliae99jf0D0rKTexhtIvigsBIuGkjhcAkeF+CRlRvYry7M35MweT0ZcPSSblMvH9qxTYW2scA2WWJvRsv/uyMuAO4Xv6FlwaI5kypbHO+VbTzzN1awym/mBsQPpsnTmSq3GYEYaeWtkvmnsxl/1bCSXfxOP/AEhNDMtgpZ65kZl5ZkZkMHrmRmXlmRmQHrmSUv8AJtrH5uErjb/mRC3vaU5syUe+/Cnxvp8Th0LCI3nyXNcHQuPdfMD4hYaujKdmMispWTMMcrGvY7QtcLg+ha2E4NBSAtpoo4g7V2UWLrcLnmq7DvLoDCyWWYNe5oLow1znNdbrNNh2rn1G9yjBywx1UxPDK1rQfWb+5UZZF90MFCr2yG0j69sjn0k9MGFoaZSSJA4G5bdreFteI1GvFWFRasZTuCELF7w0FziAACSTwAGpJQybZcjMvIuRmW0ap65lyNodp6agbmqZQ0nVrB1pHea0aqv7w9txhzBDCA+qkHUbxEY4Z3DmexvNUHCtmS95qa9zppn2JDje3nHn4cAqa9eFGN5F9Dp51pWid2q3tVE7i3D6IkeXKS4+y0ZR4FyrW0cOI4oWuqm04yBwbYNabOtdptcnhzVvYwNADQABwAFgPALJcqeKTf8AGKR1oYVBfyk38PqcvYDeB0NqHESWZLNZK7i236EvhpZyazHAgEEEHUEG4I7QRxSoxvAYqsdcWeBYPb9IePaO4rhUVJiWG/6OUvj45Abt/wDzfw9BW1S6qlVWrs/X6mpW6OrSeiuvT6DpxegFTBJAXPYJGlhcw2cAewpZybmPIrNP2oBf3PAWoN5OJx9WSlY49vRSj7twvOfbPGKkWijEIPNseUj0vOnqWypZVujVyuT2ZvzbC4fhYE+IVD5rathytaHkcgwEl3pNlUMU2gbitdG+veYKYHKGxgv6OK+rRbmbAF38l06LY98snTV0rpHHiMxc4+c88u4KzTYZE+MQujYWAWDbcPDsK1qmIU4Ssv1G3Tw6rON3+n7+AzcLnhfCw0xjMOUBmQgtygWAFltZkhqSqmwGfpoc0tLI4dJGTb+wfbg7naxTsoK5k8TJonZmPaHNPaD+K3qdSNSOaOxoVKcqcnGS1N3MjMvLMjMplZ65kZl5ZkZkB65lrYlRR1EL4Jm5o5Glrh3Hs716ZkZkAhZKJ2z9eBVQx1NO/RrnNBL2A/SZfQSC+o5pybP4jT1EQkozEWcwxoYW9zmjgfFbeKYfFVRGGoY2RjuId28iDyPeErcT3YVNLL0+FVDu5rnZJQOzP9F47iFCUbk4ysNlCUQ2rxul6s9K6S3MwOcT6Yj+CP8AjvGJurFRFp7fk83xfYKvw2WZ0NmeZsbS97mta0XLnEAAd5KUm2m2b8TkGG4Y1zmPNnPFwZe0DyYxzJ4/GP8AgnFcTcHYhN0TAb5XnNbzYmENv3kpkbL7L0+HMLadvWIGeV1jI+3aeQ7hopxhbchKd9jrly0sYxRlLTyVEn0Y2lxHaeTR3k2C9pZQ0FziA1oJJPAAakpI7fbwW4jC2nhZJFH0mZzpC27wB1QGg6am9j3KwrNjZanfVSyYlVaySOOQcm8iR3DQDwKta4+E4xSmNscUrAGtADXHKbAdhW1PjEEZs+aIHzgfgvOdT4tWq24v004PTdN4VKkkpL115N5C06XFYZTaOWJx7A4X9S3Fqyi4uzVjajKMldO4IQhYJBdCFCAlCEIDxrKVs0bon6tcLH0815bnMRew1GHS8YXZ2eBJbIB3Xyn+IraPby7VXsErGQ48xwezJLGWl2YZblnM3sPoj1rqYXN5nDjc5OK004xnzsOPMpzLWkqGtGZzmBvaXNA9ZKrOLbw6CnNjN0hHKIF/rPBdo4Zb8yMy4OzW08GIMc+nLuoQHNe3K4Ei405jvXYzID2zIzLxzIzID2zLF8gaC5xAA1JJAAHeTwXI2ix6KhgdPMdBo1o+k93Jre9KGpnrMbdnmf0VODowXMY7mt0zkdpUJzjBZpOyJwpynLLFXYzsS3i0EBIM+cjlE0v940964z98FJfSOrI7bNHuuuDRbJU0Y1YXnteb+4aLotwmAcIYfYb/ACWhLE6a2TZ0Y4VUe7SOhDvdoiesyqb35Gu+BVgwnbWiqiGxVEeY/ov+bd6A5U2TBqdwsYYfYA+C5OIbF08g+bzRu7us30tP4ELMMTpN6poxPC6qWjTGfj1O6amniZ9J8b2t8SDYKkbpMWpnUrsPqBG2VsjiWShvzgcdQM36QNwRx0CtW020cNBH0s5OpIa1urnkamw/FKbaKvZi8gNHQTdMbEyNJJd5zWty/wARcuhJXRzouw0cS3a4fMb9CYz/APW5zB7PBeNJuuw+PjHI/wA+R1vULBZbtcGraSF7a2S7Tl6KIuzujtfNd3K+nV14K5Khya0uXJJ62KJiu6milb8z0kD+Tmkvbfldjjr6CCqdT1M+G1PyGvOYG3Ry3NiL2BBPFp4a6gp2Kmb2MGbU4e+QgZ4PnGnnbQSN8CPgFCcVVWSf4JwnKlLPD8nPQuZs5WGalikd9LLY95bpf3Lprz04uEnF8HpITU4qS5IUoUKJMlc7HcXZSRGR+p4Nbe2Z1vh2roquYdh4xLGWwyC8NO3M5vI2sbHxdl9lbXSUFVqWey1ZqdZXdKndbvRHpguxFVirRUVszoYXasja27i08CGnRo7zcqwu3RUJblzVQ787L+ott7kwULtqVlaOiOC1d3erFmzc3T369TUub5IbGPeb/BWOg2Mw6gYZTFHZgu6Sc57AedoPQrLU5sjujy58py5vo5rdXN3Xsvn3ac1gnb/jXysxg36mXJ/yieoPipxvLkg7R4LburIkr6+ohaW07iA3kNXvc0W5aG9uWZM3MqRsbtVh7mspKQmPyWvbbM48etwc4+KuOZXFJ7ZkAryzLm7SYj8mo5phxZG4jziLN95QCx2mqji2KdCCeggzNBB5AgSOHe4gC/YFa4ow1oa0ANAsAOAAVV3d0eWB8p4vdlv+yz+5d7lbFwMQrOdXLwu56LDqKhSzcvtwShCFoHQBCEIDlb2KR4fTVoaJI4HkPYeGsjHDN3HLl9KsOH7zKefqU9PXSPtfo4oQbHsJBDR4krLbPC3VdHLBGeubObfgS03sfFVjZ7eU2gp20lVSytfEMvUytzW5va61j3i916uaueQg7DKw2SolPSTsbA39GIO6SQ98rwLDzW38StyKqY972NIJZYPtqGuIuGk9ttbd47VUKaTEcTaHHLh9O4X6p6Sqe09hIAjuOdl056iLDo46GkYDM+4iivdxJ+nNMeNhfMXHj6VU0W3LEqrvMxZlNh0ocRmlaYmN5uJ4m3YBqV2MdxZlDSvqJjmEbfAyP4ADsJKUFBTy4rP8vriC3hHGPogA8AOTQfWoSnGnHPLYnCnKpLJHc62ydMY6OJrtCQXW7A43HuXYQheeqTzycnyekpwUIKK4QIQhRJguNsFUtp8bqI5DYzsIYTpc3DwB46+pdlUPeG35+Et0cWmxBsbh4ykHkQTxW/h0v3XHzRzsSjekpeTH+sXuABJ4AXPgFSN3e18lU59FWNLaqEcToZGjQkjk8aX5EEFWavxcU88bJurHL1WScGtlH+288sw1ae0Edi6zi07HGvobkznOjzQmMkgOaTqxw5ajgD2j3qv1u2UEHzdfHLTk8pGdJC7zZGgtcPGx7gsa3CKqke6XDXRujcS59HNcR5ibkwPH+WTrccFzpN5dMzNFXQVMEg+lDJGJAfAjRw7yAspGGyl7dVtLX1NLHhTG9LnJdLHHlbclpYeV8pBddNguSw2TIrMVkr6aHoKZrS2wAAcSLctLniQOCZGZXpWRS9z2zKnb1qrLh5aP05WN9AJcfgrXmS93yzWp6do/WPd7Mf8AdZMGxszDkpIR+wD7Wv4rovlaCASAXaAE2uR2Lzoo8sTGjkxo9TQqvvGHzcP2p9HV4rzUIeNXyt7t/M9ROfgdPmS2S+Rb0LinYnFqcAQzxSt0td1tPB4NvWsP8Jxr9VD62fzV7w6fEka6xOnbWLO6hcaPZHGZtHywxA9jh/4tuuNsMHiqq2SPc9zCIy4km5ZLI0kX5aKNToZU6bm5LTyJU+vjUqKCi9fMajnanxS03xs/0zzwDZWn05HfgUxXu1PiqjvNoelos4FzE8P/AIXDK74hegPOmEFZj7YWwMiYWhgyzAMLi0DSzs2pt3LX3dbW0VLFNLWPl+WPeeke9rnve0HqtB5W4Fumqvm7zFRVYdC693Mb0T+0Oj019Fj6VvV2zFHPJ0s1NA9/NxYLnx7VS5LZoutyhMbcbST4q3p2xuZRwvyMBOhkfpdx4OfYHQfRB71ZNlI8tFCP2b+skrLfbUhkVLRRAN1dLlaAAA0BkYsO0vd7K3aKn6OJkfksDfUNVz8SkvDivXsdHDI/uSfp3PdCELjnbBCEIAVF3mNI6GQchIPT1HN+BV6Vb29o+kpc4FzG8O9B6rvitropZa8X96mp10c1CS+9Du7e4DKTDjGH36ZjGue0C5cMos8AcbC4I5jwXQwzbnD8SpTHWGKPM20kUp6p7TG62o5jmF0922KCow2E360beid2h0eg91is8W2Eoal5klgAedSWOdHmPaQ3Qld262Z5+3KFfhO8GqoukZEflVKyTo43T5g4A5jGM41vlaTY9i6WHwVGL1sdfWRMjhY0ZGWu141sBfUi5vc9y1N5kUfyinwqhY1rY73a3gZpsou48yGt4ntKYNPGI2Njbwa0NHg0WVqS3KpN7GxGA0BrQABwAAAHgAssy8cyMykRPbMlvvidcUzL6npT9xt/+pMLMlzvWN56Qd0nvfCgLSwWAHcPgqlvG/y4ftT91W+yqG8YfNw/a/gvOdD/AKI+/Znpuu/zy9u6HizgPAfBSoZwHgPgpXZOES3ikZsh/r8Q+1f/ANxMnm3ikbsh/r6/7V//AHEyp6n+ift3RsdJ/fD37M//2Q=="/>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7" name="AutoShape 4" descr="data:image/jpeg;base64,/9j/4AAQSkZJRgABAQAAAQABAAD/2wCEAAkGBxQQEBUQEBQPFRQWFBgUFxUUFBQUFBUUFBQXFhQXFBYYHCggGRwlHRUUIjEiJSksLjEvGCAzODMsNygtLisBCgoKDg0OGhAQGywkICQsKy8vNDAsLSwsLCwsNCwuLCwsLCwsLCwsLzcsNCwsLCwsLCwsLCwsLCwsLCwsLCwsLP/AABEIANAA0AMBIgACEQEDEQH/xAAcAAACAgMBAQAAAAAAAAAAAAAABwEGAgQFAwj/xABLEAABAwIDBAUHBwoEBQUAAAABAAIDBBEFEiEGBzFBEyJRYXFScoGRkqGxFCMyNXOywRc2QlNidILR0+EVMzRDFoOitMIIJCVjk//EABoBAQACAwEAAAAAAAAAAAAAAAACAwEEBQb/xAAtEQACAQIFAgQFBQAAAAAAAAAAAQIDEQUSITFBBLETUWGBocHR8PEiIzIzNP/aAAwDAQACEQMRAD8AbxQsiFCAhClFkBCFNkICEKUWQEIU2QgIQpXH2wxU0dDPUsALmM6t+GYnKCfAlAdV7gOJA8SB8Vj0zfKZ7QSx2X3WsxGnZXYhU1L5Zx0nVLRZp4XLmm58LAcF1vyIUH62s9qL+mhkvHTN8pntD+aOmb5TPaCo/wCRCg/W1ntRf00fkQoP1tZ7UX9NAXjpm+Uz2gjpm+Uz2gqP+RCg/W1ntRf00fkQoP1tZ7UX9NAXnpW+Uz2gsyFQnbj6G2ktZ7UR93RrW2AnnocQnwapkMrWM6SF5uCGixsLk6EOGnItPJAMZClFkMEIUoQEIU2QgMioWRULIIQpUoDFClCAhClCAhClCAhVXel9UVPmt++1WtVXen9UVPmt++1Adrd/9V0n2DPgrAq/u/8Aquk+wZ8FYFgFF3gbyIsMd0DGGaoLQ7JfIxjTwc91jx7B7kq67eviUhu2SOMchHG3T0uvdN7eHsKzFmRkPEU0brCTLm+bcRnaRcX7Rrx8SvLD91mGxR5HQdKbavlcXOJ7dLAehALHBt8FdC4dOI6hnMECN9ueVw0v4hPHZ7G4q6nZU05ux3bo5rhxa4ciF89b0dmI8NrRFAT0ckfSNa43LNSCL8x2K6f+nqodasi1yAxPHYHODw63iGt9SGRxpWT/AJ2n9zH3U00rJvztP7mPuoYGEhShZBCFKlAYoWShAZWUWWSFgGKLLJCAxsiyyQgMbIsskIDGyFkhAY2VV3p/VFT5rfvtVsVT3qfVFT5rfvtQHZ3f/VdJ9gz4KwKv7v8A6rpPsGfBWBACp28Db2LCmBoAlqHglkV7ADypDyHvKuK+TtrsRdUV9TNIdTNI3wbG4saB6GoCa6sqsVq87g+aokNmsYOQ4NaP0Wi/819A7tNkP8LpCx5BmldnlI4A2s1g7Q0c+268d1OzEdFQxy5R007BJI8jrWdq1gPkgFXVACVsv52n9zH3U0krZfztP7mPuoBhosskIDFFlkhAY2RZZIQGSLKUICEKUICEKUICEKUICEKUICFU96v1RU+a377VbVUt631PU+a377UB193/ANV0n2DPgrAq/u/+q6T7BnwVgQAl1jG6/C3SvlnfJG6V7n2NRkBc43OUHvKYq+TdrayWprqiSpuZOleyztcjWPLWsAPAWA9d+aA+q6GmbFEyJl8rGNY25ucrQALnwC90tdxFfLLQSMlLiyKXJE4m/Vyglo7mk2TKQAldJ+dp/cx91NFK5/52n9zH3UAxkKUICEKUICEWUoQEoUoQEIUoQEIUoQEIUosgIQsJZ2N0c9jT2Oc0H3lZsIIuCCO0G49YQAqtvQgc/CKoNBJyB1h2NcCfcFalBF9DYjhY8CO9AVndnjMEuGU7WSR5o4gx7S4BzXN0NwrT8qZ5cftBL7E90GHTyF4E0V9csb25B4BzTbwC0/yJ4f5dX7cX9NDIzflTPLj9oKr7QbFYbXS9PO1nSfpOZJkL7eVlOqrX5E8P8ur9qL+mtfEdzVBFDJIH1V2RveLujtdrSRf5vhogGhhVFFBC2KnaxkTRZrWWy/3Wy94aLuIA7SbJd7hvqkcvnpNOXEcFyt8Lfl1fh+Ft1DnmSS3JriGjuvkEpF+5DA1DWRjUvjt5zf5pW4PWMrNqJZ6ch8cVNkc8atuAG6Ecrkj0Fe43J4f5dX7cf9NXPZvZunw+IxUrMoJu5xN3vI4Fzufghk6yFKEMEWQoe4N1cQPEgfFYxTNf9BzHea4O+BQGdkKbIQGVlFlnZFkBjZRZZ2RZAYWU2WVkv97O25w+EU8B/wDcTNOo/wBqPgX+cb2HpPJAem3m8mDDSYYwJqjmzNlZH9q7t/ZGvgqO2mxvGBnkkdTwu4Al0LCD2Mb1nDxXb3dbvm07W1dY3PO7rNY7URX1u6/0pDfUnh60xSqpVPItjDzFJFuWuPnKxubnlp7i/i54Kwfuoq6Y9JRVjcw7OkgcbcOs1xCZ2M43T0bA+plZGDwudXea0albNDWxzsEkD2SMPBzCHDw04FRzyJZYirpN4OJYVIIcUidKw8CbNkIHExyDqv8AA2TbwHG4K6ET0zw9h48nNPkvbyKWm0G8ijkkmopKWapia7I50eV4uNCQ3iLG+vcqPhWPtwms+U4dI6WB+j4ngskyA/5coP6Qucrv7q2Lb3KmlwfSlkWXjhleyphZPCc0cjQ9p7j2962bKREwsuLttU9DhtVJ2QPHtNy/iu7ZL7fhiQhwvo7gGaVrOP6LbvcfU23pQBu4rYsOwCOonOVnXkPa4uccrWjmToAFzd11DLXVc+OVTcpkuyBvEBvBxB5gABoPPrFcTZXZSqxltO6tzQ0FOwNiiF2mUAWJaOV/LPI2HanXBA2NrWMa1rWgNa0CwAHAAIZCyLLOy5+0GMR0NNJVTHqMbe3NzuDWjvJ0Qwa20u0cGHQ9NUvsDcNYNXyEcmN58vBKeXbbFcYe6PDozBEDYlhBI8+YiwPc3gtbZ7CJ9oat1dXEiBpyhrb2PPoYjyaNLu/Hg4aSkZCxsUTGsY0Wa1osAPBQlO2hZGFxTR7oqiY56usaXn9l8zvS97hdZzbmCNYqxuYajNAW68tWvNk20KvxJE8iE++XG8FGcvdUQN43JnYAO2/XYPcEwdht4MGKDo7dFUWuYnOuHDmYnfpD3rvpYbwthMn/AMhh46OSM9I+Nmn0dekit9Fw1uOanGpfRkJQ8hy2RZShWFZFkWUoQGLiACToALk9w4pD7HN/xnGpq6UXjiIka06i2Ytpx6mud6E4NtqnosOqpBxEElvEtI/FLzcdSBlDLJzfPb0RsDQPj61GbsiUFdjGWrilZ0EL5Q1zy1pIY3Vz3cGtHeTYLaQtcvKBhm735RIazF3med+vRNJEUQ8ga3db0D4qw01Lh9C8xR/JKeSQWLQ5rHvB0F9brvBfMe1VPIytnbUh3SuleTmBJeC7qlvlC1rW8FZG8iDtE+laKjjgaI4WMjaNA1jQ0e5V/bPDKKpjMFQ6ljne0iJzixkgcfokHja9lv7HQysoKdlRm6QRNDg76Q7A7vAskJt3BKzEaj5SDmdK4tJH0oyT0eXtGWwWIq7MydkMzcLjDstRh8uhjIlYOzMS2VvgHBp/iKbtl89bpGSU2NMika5rjG9rmnQjMwPbceFvWvoZXlDIstetoIpwGzRxyBpzAPaHAOHAi/NbKEBFkWUoQEWSZ32176mspcLhPEh7h2ySHLHccw1uY+lOdJGD5/ayUu/23Oy/wQtA97iVh6IytWX12AllGyjpJnU4a0N6RjA55FtS25sHE631VVfspiVA7p6Kskqbaup6i4MnaAS4i57dPStne/jE9LRx/J3OZ0svRvkbo5rcpIAPK5Frqr7nMbqH1b6Z8kkkRic8h7i7I5pGUgnhe5CqSdrlrtew3KGp6WJkoa5udodlcLObcatcDwI4L3QhVkwQhCGTp5kZl5ZkZltGqeuZGZeWZGZAc3a6mM1BUxDi6B4HjlJHwS53F1ofRzRc2Sh1v2ZWAg+trvUmxmSNwl4wLHJIJNKeY2DjoBG9xdE49zSS31qM1dEoOzHIhCFrmwCgsBIJDSRwJAJHgeSlUPafefT0pMdO35RINDldliae99jf0D0rKTexhtIvigsBIuGkjhcAkeF+CRlRvYry7M35MweT0ZcPSSblMvH9qxTYW2scA2WWJvRsv/uyMuAO4Xv6FlwaI5kypbHO+VbTzzN1awym/mBsQPpsnTmSq3GYEYaeWtkvmnsxl/1bCSXfxOP/AEhNDMtgpZ65kZl5ZkZkMHrmRmXlmRmQHrmSUv8AJtrH5uErjb/mRC3vaU5syUe+/Cnxvp8Th0LCI3nyXNcHQuPdfMD4hYaujKdmMispWTMMcrGvY7QtcLg+ha2E4NBSAtpoo4g7V2UWLrcLnmq7DvLoDCyWWYNe5oLow1znNdbrNNh2rn1G9yjBywx1UxPDK1rQfWb+5UZZF90MFCr2yG0j69sjn0k9MGFoaZSSJA4G5bdreFteI1GvFWFRasZTuCELF7w0FziAACSTwAGpJQybZcjMvIuRmW0ap65lyNodp6agbmqZQ0nVrB1pHea0aqv7w9txhzBDCA+qkHUbxEY4Z3DmexvNUHCtmS95qa9zppn2JDje3nHn4cAqa9eFGN5F9Dp51pWid2q3tVE7i3D6IkeXKS4+y0ZR4FyrW0cOI4oWuqm04yBwbYNabOtdptcnhzVvYwNADQABwAFgPALJcqeKTf8AGKR1oYVBfyk38PqcvYDeB0NqHESWZLNZK7i236EvhpZyazHAgEEEHUEG4I7QRxSoxvAYqsdcWeBYPb9IePaO4rhUVJiWG/6OUvj45Abt/wDzfw9BW1S6qlVWrs/X6mpW6OrSeiuvT6DpxegFTBJAXPYJGlhcw2cAewpZybmPIrNP2oBf3PAWoN5OJx9WSlY49vRSj7twvOfbPGKkWijEIPNseUj0vOnqWypZVujVyuT2ZvzbC4fhYE+IVD5rathytaHkcgwEl3pNlUMU2gbitdG+veYKYHKGxgv6OK+rRbmbAF38l06LY98snTV0rpHHiMxc4+c88u4KzTYZE+MQujYWAWDbcPDsK1qmIU4Ssv1G3Tw6rON3+n7+AzcLnhfCw0xjMOUBmQgtygWAFltZkhqSqmwGfpoc0tLI4dJGTb+wfbg7naxTsoK5k8TJonZmPaHNPaD+K3qdSNSOaOxoVKcqcnGS1N3MjMvLMjMplZ65kZl5ZkZkB65lrYlRR1EL4Jm5o5Glrh3Hs716ZkZkAhZKJ2z9eBVQx1NO/RrnNBL2A/SZfQSC+o5pybP4jT1EQkozEWcwxoYW9zmjgfFbeKYfFVRGGoY2RjuId28iDyPeErcT3YVNLL0+FVDu5rnZJQOzP9F47iFCUbk4ysNlCUQ2rxul6s9K6S3MwOcT6Yj+CP8AjvGJurFRFp7fk83xfYKvw2WZ0NmeZsbS97mta0XLnEAAd5KUm2m2b8TkGG4Y1zmPNnPFwZe0DyYxzJ4/GP8AgnFcTcHYhN0TAb5XnNbzYmENv3kpkbL7L0+HMLadvWIGeV1jI+3aeQ7hopxhbchKd9jrly0sYxRlLTyVEn0Y2lxHaeTR3k2C9pZQ0FziA1oJJPAAakpI7fbwW4jC2nhZJFH0mZzpC27wB1QGg6am9j3KwrNjZanfVSyYlVaySOOQcm8iR3DQDwKta4+E4xSmNscUrAGtADXHKbAdhW1PjEEZs+aIHzgfgvOdT4tWq24v004PTdN4VKkkpL115N5C06XFYZTaOWJx7A4X9S3Fqyi4uzVjajKMldO4IQhYJBdCFCAlCEIDxrKVs0bon6tcLH0815bnMRew1GHS8YXZ2eBJbIB3Xyn+IraPby7VXsErGQ48xwezJLGWl2YZblnM3sPoj1rqYXN5nDjc5OK004xnzsOPMpzLWkqGtGZzmBvaXNA9ZKrOLbw6CnNjN0hHKIF/rPBdo4Zb8yMy4OzW08GIMc+nLuoQHNe3K4Ei405jvXYzID2zIzLxzIzID2zLF8gaC5xAA1JJAAHeTwXI2ix6KhgdPMdBo1o+k93Jre9KGpnrMbdnmf0VODowXMY7mt0zkdpUJzjBZpOyJwpynLLFXYzsS3i0EBIM+cjlE0v940964z98FJfSOrI7bNHuuuDRbJU0Y1YXnteb+4aLotwmAcIYfYb/ACWhLE6a2TZ0Y4VUe7SOhDvdoiesyqb35Gu+BVgwnbWiqiGxVEeY/ov+bd6A5U2TBqdwsYYfYA+C5OIbF08g+bzRu7us30tP4ELMMTpN6poxPC6qWjTGfj1O6amniZ9J8b2t8SDYKkbpMWpnUrsPqBG2VsjiWShvzgcdQM36QNwRx0CtW020cNBH0s5OpIa1urnkamw/FKbaKvZi8gNHQTdMbEyNJJd5zWty/wARcuhJXRzouw0cS3a4fMb9CYz/APW5zB7PBeNJuuw+PjHI/wA+R1vULBZbtcGraSF7a2S7Tl6KIuzujtfNd3K+nV14K5Khya0uXJJ62KJiu6milb8z0kD+Tmkvbfldjjr6CCqdT1M+G1PyGvOYG3Ry3NiL2BBPFp4a6gp2Kmb2MGbU4e+QgZ4PnGnnbQSN8CPgFCcVVWSf4JwnKlLPD8nPQuZs5WGalikd9LLY95bpf3Lprz04uEnF8HpITU4qS5IUoUKJMlc7HcXZSRGR+p4Nbe2Z1vh2roquYdh4xLGWwyC8NO3M5vI2sbHxdl9lbXSUFVqWey1ZqdZXdKndbvRHpguxFVirRUVszoYXasja27i08CGnRo7zcqwu3RUJblzVQ787L+ott7kwULtqVlaOiOC1d3erFmzc3T369TUub5IbGPeb/BWOg2Mw6gYZTFHZgu6Sc57AedoPQrLU5sjujy58py5vo5rdXN3Xsvn3ac1gnb/jXysxg36mXJ/yieoPipxvLkg7R4LburIkr6+ohaW07iA3kNXvc0W5aG9uWZM3MqRsbtVh7mspKQmPyWvbbM48etwc4+KuOZXFJ7ZkAryzLm7SYj8mo5phxZG4jziLN95QCx2mqji2KdCCeggzNBB5AgSOHe4gC/YFa4ow1oa0ANAsAOAAVV3d0eWB8p4vdlv+yz+5d7lbFwMQrOdXLwu56LDqKhSzcvtwShCFoHQBCEIDlb2KR4fTVoaJI4HkPYeGsjHDN3HLl9KsOH7zKefqU9PXSPtfo4oQbHsJBDR4krLbPC3VdHLBGeubObfgS03sfFVjZ7eU2gp20lVSytfEMvUytzW5va61j3i916uaueQg7DKw2SolPSTsbA39GIO6SQ98rwLDzW38StyKqY972NIJZYPtqGuIuGk9ttbd47VUKaTEcTaHHLh9O4X6p6Sqe09hIAjuOdl056iLDo46GkYDM+4iivdxJ+nNMeNhfMXHj6VU0W3LEqrvMxZlNh0ocRmlaYmN5uJ4m3YBqV2MdxZlDSvqJjmEbfAyP4ADsJKUFBTy4rP8vriC3hHGPogA8AOTQfWoSnGnHPLYnCnKpLJHc62ydMY6OJrtCQXW7A43HuXYQheeqTzycnyekpwUIKK4QIQhRJguNsFUtp8bqI5DYzsIYTpc3DwB46+pdlUPeG35+Et0cWmxBsbh4ykHkQTxW/h0v3XHzRzsSjekpeTH+sXuABJ4AXPgFSN3e18lU59FWNLaqEcToZGjQkjk8aX5EEFWavxcU88bJurHL1WScGtlH+288sw1ae0Edi6zi07HGvobkznOjzQmMkgOaTqxw5ajgD2j3qv1u2UEHzdfHLTk8pGdJC7zZGgtcPGx7gsa3CKqke6XDXRujcS59HNcR5ibkwPH+WTrccFzpN5dMzNFXQVMEg+lDJGJAfAjRw7yAspGGyl7dVtLX1NLHhTG9LnJdLHHlbclpYeV8pBddNguSw2TIrMVkr6aHoKZrS2wAAcSLctLniQOCZGZXpWRS9z2zKnb1qrLh5aP05WN9AJcfgrXmS93yzWp6do/WPd7Mf8AdZMGxszDkpIR+wD7Wv4rovlaCASAXaAE2uR2Lzoo8sTGjkxo9TQqvvGHzcP2p9HV4rzUIeNXyt7t/M9ROfgdPmS2S+Rb0LinYnFqcAQzxSt0td1tPB4NvWsP8Jxr9VD62fzV7w6fEka6xOnbWLO6hcaPZHGZtHywxA9jh/4tuuNsMHiqq2SPc9zCIy4km5ZLI0kX5aKNToZU6bm5LTyJU+vjUqKCi9fMajnanxS03xs/0zzwDZWn05HfgUxXu1PiqjvNoelos4FzE8P/AIXDK74hegPOmEFZj7YWwMiYWhgyzAMLi0DSzs2pt3LX3dbW0VLFNLWPl+WPeeke9rnve0HqtB5W4Fumqvm7zFRVYdC693Mb0T+0Oj019Fj6VvV2zFHPJ0s1NA9/NxYLnx7VS5LZoutyhMbcbST4q3p2xuZRwvyMBOhkfpdx4OfYHQfRB71ZNlI8tFCP2b+skrLfbUhkVLRRAN1dLlaAAA0BkYsO0vd7K3aKn6OJkfksDfUNVz8SkvDivXsdHDI/uSfp3PdCELjnbBCEIAVF3mNI6GQchIPT1HN+BV6Vb29o+kpc4FzG8O9B6rvitropZa8X96mp10c1CS+9Du7e4DKTDjGH36ZjGue0C5cMos8AcbC4I5jwXQwzbnD8SpTHWGKPM20kUp6p7TG62o5jmF0922KCow2E360beid2h0eg91is8W2Eoal5klgAedSWOdHmPaQ3Qld262Z5+3KFfhO8GqoukZEflVKyTo43T5g4A5jGM41vlaTY9i6WHwVGL1sdfWRMjhY0ZGWu141sBfUi5vc9y1N5kUfyinwqhY1rY73a3gZpsou48yGt4ntKYNPGI2Njbwa0NHg0WVqS3KpN7GxGA0BrQABwAAAHgAssy8cyMykRPbMlvvidcUzL6npT9xt/+pMLMlzvWN56Qd0nvfCgLSwWAHcPgqlvG/y4ftT91W+yqG8YfNw/a/gvOdD/AKI+/Znpuu/zy9u6HizgPAfBSoZwHgPgpXZOES3ikZsh/r8Q+1f/ANxMnm3ikbsh/r6/7V//AHEyp6n+ift3RsdJ/fD37M//2Q=="/>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11" name="Tijdelijke aanduiding voor inhoud 10"/>
          <p:cNvSpPr>
            <a:spLocks noGrp="1"/>
          </p:cNvSpPr>
          <p:nvPr>
            <p:ph idx="1"/>
          </p:nvPr>
        </p:nvSpPr>
        <p:spPr/>
        <p:txBody>
          <a:bodyPr>
            <a:normAutofit/>
          </a:bodyPr>
          <a:lstStyle/>
          <a:p>
            <a:pPr marL="457200" indent="-457200">
              <a:buAutoNum type="arabicPeriod"/>
            </a:pPr>
            <a:endParaRPr lang="nl-NL" sz="2400" dirty="0" smtClean="0"/>
          </a:p>
          <a:p>
            <a:pPr marL="457200" indent="-457200">
              <a:buAutoNum type="arabicPeriod"/>
            </a:pPr>
            <a:r>
              <a:rPr lang="nl-NL" sz="2400" dirty="0" smtClean="0"/>
              <a:t>Do </a:t>
            </a:r>
            <a:r>
              <a:rPr lang="nl-NL" sz="2400" dirty="0" err="1" smtClean="0"/>
              <a:t>you</a:t>
            </a:r>
            <a:r>
              <a:rPr lang="nl-NL" sz="2400" dirty="0" smtClean="0"/>
              <a:t> </a:t>
            </a:r>
            <a:r>
              <a:rPr lang="nl-NL" sz="2400" dirty="0" err="1" smtClean="0"/>
              <a:t>recognise</a:t>
            </a:r>
            <a:r>
              <a:rPr lang="nl-NL" sz="2400" dirty="0" smtClean="0"/>
              <a:t> the </a:t>
            </a:r>
            <a:r>
              <a:rPr lang="nl-NL" sz="2400" dirty="0" err="1" smtClean="0"/>
              <a:t>findings</a:t>
            </a:r>
            <a:r>
              <a:rPr lang="nl-NL" sz="2400" dirty="0" smtClean="0"/>
              <a:t>?</a:t>
            </a:r>
          </a:p>
          <a:p>
            <a:pPr marL="457200" indent="-457200">
              <a:buAutoNum type="arabicPeriod"/>
            </a:pPr>
            <a:endParaRPr lang="en-US" sz="2400" dirty="0" smtClean="0"/>
          </a:p>
          <a:p>
            <a:pPr marL="457200" indent="-457200">
              <a:buFont typeface="+mj-lt"/>
              <a:buAutoNum type="arabicPeriod"/>
            </a:pPr>
            <a:r>
              <a:rPr lang="en-US" sz="2400" dirty="0" smtClean="0"/>
              <a:t>What are the advantages and disadvantages of </a:t>
            </a:r>
            <a:r>
              <a:rPr lang="en-US" sz="2400" dirty="0" err="1" smtClean="0"/>
              <a:t>organised</a:t>
            </a:r>
            <a:r>
              <a:rPr lang="en-US" sz="2400" dirty="0" smtClean="0"/>
              <a:t> discretion from the viewpoint of: </a:t>
            </a:r>
          </a:p>
          <a:p>
            <a:pPr lvl="1"/>
            <a:r>
              <a:rPr lang="en-US" sz="2000" dirty="0" smtClean="0"/>
              <a:t>inspectors (group 1) </a:t>
            </a:r>
          </a:p>
          <a:p>
            <a:pPr lvl="1"/>
            <a:r>
              <a:rPr lang="en-US" sz="2000" dirty="0" smtClean="0"/>
              <a:t>inspectorate (group 2) </a:t>
            </a:r>
          </a:p>
          <a:p>
            <a:pPr lvl="1"/>
            <a:r>
              <a:rPr lang="en-US" sz="2000" dirty="0" smtClean="0"/>
              <a:t>service under scrutiny (group 3)</a:t>
            </a:r>
          </a:p>
          <a:p>
            <a:pPr lvl="1"/>
            <a:r>
              <a:rPr lang="en-US" sz="2000" dirty="0" smtClean="0"/>
              <a:t>service user (group 4)</a:t>
            </a:r>
          </a:p>
        </p:txBody>
      </p:sp>
      <p:sp>
        <p:nvSpPr>
          <p:cNvPr id="9" name="Tijdelijke aanduiding voor inhoud 4"/>
          <p:cNvSpPr txBox="1">
            <a:spLocks/>
          </p:cNvSpPr>
          <p:nvPr/>
        </p:nvSpPr>
        <p:spPr>
          <a:xfrm>
            <a:off x="446856" y="1556793"/>
            <a:ext cx="8229600" cy="4824536"/>
          </a:xfrm>
          <a:prstGeom prst="rect">
            <a:avLst/>
          </a:prstGeom>
          <a:ln w="25400">
            <a:solidFill>
              <a:schemeClr val="tx2">
                <a:lumMod val="75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buFont typeface="Arial" panose="020B0604020202020204" pitchFamily="34" charset="0"/>
              <a:buNone/>
            </a:pPr>
            <a:endParaRPr lang="en-GB" i="1" dirty="0" smtClean="0"/>
          </a:p>
          <a:p>
            <a:pPr algn="ctr">
              <a:buFont typeface="Arial" panose="020B0604020202020204" pitchFamily="34" charset="0"/>
              <a:buNone/>
            </a:pPr>
            <a:endParaRPr lang="en-US" dirty="0"/>
          </a:p>
        </p:txBody>
      </p:sp>
    </p:spTree>
    <p:extLst>
      <p:ext uri="{BB962C8B-B14F-4D97-AF65-F5344CB8AC3E}">
        <p14:creationId xmlns:p14="http://schemas.microsoft.com/office/powerpoint/2010/main" val="33161110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6632"/>
            <a:ext cx="8229600" cy="1143000"/>
          </a:xfrm>
        </p:spPr>
        <p:txBody>
          <a:bodyPr>
            <a:normAutofit/>
          </a:bodyPr>
          <a:lstStyle/>
          <a:p>
            <a:r>
              <a:rPr lang="nl-NL" sz="3200" i="1" dirty="0" smtClean="0"/>
              <a:t>Rank </a:t>
            </a:r>
            <a:r>
              <a:rPr lang="nl-NL" sz="3200" i="1" dirty="0" err="1" smtClean="0"/>
              <a:t>your</a:t>
            </a:r>
            <a:r>
              <a:rPr lang="nl-NL" sz="3200" i="1" dirty="0" smtClean="0"/>
              <a:t> </a:t>
            </a:r>
            <a:r>
              <a:rPr lang="nl-NL" sz="3200" i="1" dirty="0" err="1" smtClean="0"/>
              <a:t>inspectorate</a:t>
            </a:r>
            <a:endParaRPr lang="nl-NL" sz="3200" i="1" dirty="0"/>
          </a:p>
        </p:txBody>
      </p:sp>
      <p:sp>
        <p:nvSpPr>
          <p:cNvPr id="4" name="AutoShape 2" descr="data:image/jpeg;base64,/9j/4AAQSkZJRgABAQAAAQABAAD/2wCEAAkGBxMHBhUTExMVFhUXGB4aFhcYGBwcIBwcICEkHhscHBscHCggGCQpHhwaITEjJikrLi4uFx8zODQsNygtMCsBCgoKBQUFDgUFDisZExkrKysrKysrKysrKysrKysrKysrKysrKysrKysrKysrKysrKysrKysrKysrKysrKysrK//AABEIAKMA9gMBIgACEQEDEQH/xAAcAAEAAgIDAQAAAAAAAAAAAAAABwgFBgIDBAH/xABFEAABAwIDBAYGBggGAgMAAAABAAIDBBEFBiEHEjFBEyJRYXGBCBQykaHBQlKCkrGyFSM2YnJ0osIWM1Njc9FDkyY0N//EABQBAQAAAAAAAAAAAAAAAAAAAAD/xAAUEQEAAAAAAAAAAAAAAAAAAAAA/9oADAMBAAIRAxEAPwCcUREBERAREQEREBERAREQEREBERAREQEREBERAREQEREBERAREQEREBERAREQRBtc2ny4DWGlpHNEha0uk3blpJcHAX0J0ZY2I1coXr84V+IzNdJVzkt1baQtse0BpAB14ry5irpK/F3ulkEjx1d4cCG6C3IjTjz481jUFh9ju0446fU6xzemAHRSE26X90j6404e1rpprLipFR1LqOrZIw2cxwc09hBuFczAK9+J4WyV8RjLgCASNQQDewJsCb2BN7WQZFEWOzHJJDl+odF/mNhkMeoHWDTu6nQa21KCHtpe1+egxx1NQ7gERc2SQ9bedws0W6u6b9tz4a69l/bbX0Va31ncniv1xuhrrc90jTTkCovRBc3K+YoM0YO2op3EscSCDoWuHFrhyPyIPNZZQZ6NVQ/frI7ncsx1uW9qOHh+AU5oCIoz2nbVm5SqfV6djZai137xO7GDwvbVzu7S3wQSYignCNvrzUsFTSM3CbPfG43HeGuBv4X81N2HV0eJULJonB0b2hzXDmCg9CIiAiIgLF5lx+DLOEOqKhxDG2GguSToABzKyihH0la0tho4dbOL3nXTSwGltfaPP8UHHE/SADZ7U9Fdn1pJLE/Za0295W2Zd2w0GO41HTNbMx8lg1z2t3S4/RuHX46AkBVgXOGUwTBzTZzSCCORGoKC8CLwYBW/pLA4JtR0kTH68dWg6r3oCIiAiIgIiICIsFiucaDCJyyarhY8cWl4JHiBqEFbtqGTxlbMb2QiR0VhJct0Y15s0bw5Xu3W3AcVpSmnbXnCixKja2kkZLLI3clewu0jad5rTyPWvxFx3KFkHfR0rqyqaxvFx4ngBxJPYALknkAVdHCGhmFRBpaQI2gFp3hoANDzHeqYYZV+oYlFLu73Rva/duW33SDa41F7cRqrK7Ldpjc5PfDLGyGZgBaGu0e3nug6gjmNeN0EirjIwSRlpAIIsQdQQeII5rkiCm2dMHOA5pqKe1gyR24P3Cbs/pIWFUhbbsbpcazgTTN60bejllvpI4cLD93Ub19fK5j1BaLYzk//AAxlrpHkGaos95BuA36DR5G57zbkpBUDbOts4oqZlNXt6rQGsmYOAAsA9vPxHu5qbcJxWHGaMSwSslYfpNN9ew9h7ig68fxNuDYJNO4gCNhdroLgaC/ebDzVM66rfX1j5ZHFz3uLnE8ydSrH+kBLLFkjqPa2MyNErTxeOQHnqfBVpQFM2wDOgo6g4fM6zZHb0BJ0DzxYL8N7iB235lQyvrXFrrg2I4FBeJFomxvHZcdyYx8z5JJGuc1z37vI6AEanq2Oovqt7QEREBR7txwWPEsiSyuaOkgs+N1tRdwDh4EH4BSEvBj2FtxvBZqd5IbLG5hI4i4tcd4OvkgpWuyngfVTtYxrnvcbNa0Ekk8AANSe5ZTNeXZsrY2+mmHWbq13J7T7Lm9x+BBHJZ/ZRgstVmRlX1WQUh6WWV+jRu6ht+0/C9+4hZjK1G/D8tU0TyS+OFjXE8bhoBusosNlHMLM0YDHUxtLRICdwkEizi3iNDq0rMoCIiAiIgIiIIx25ZznyxhUUNP1X1G/eXm1rd2+7+8d4a8rd4VbHuL3kkkk6knmVMnpJYnHUYjSwNIL4myOfb6O/uboPYeoTbwUMoCIiAvrXFrrjQjgV8RBs+A5/wARwKYGOqkcObJCXtPk7h5WW4Zx21T41hDYaaM05c207965udC2M/RHfx15WuYoRAREQFmcq5nqMq4mJqd5adN9v0XgfRcOf4i+iwyILQYrXQbR9lM8rGgu6J53NCY5mDe3bngeGvY4HmqxSxmKUtIsQSCD2hSnsaxg0eXMVjv1RTOlaCbdbdc3jwF+rqoslkMspc4kkkkk8yeJQcEREEu7AseOHV0kJLyyQ33dN3eA4jmX2B04ENVhGPEjAQbg8CqXYNjE2C1YkheWOuDcdoNxpz/6JHMq0+zzFnYxhDZZN3fc2/6okxuFz1mg+yb6ObxBBHeQ2xERAXgxrF4sFojJK4NABOpAvbU8fxXrqZ20tO57jZrWlzj2AC5PuVfM5ZmZmUPnkD/V9ZGxb26Xwsc2OFl7Ho9+bpHniSI+5qD34pQs2t1sMvrDYT0szGgtNzDG2IuLdeIc5x1tff5WstWztjjcXqocJw0WpI3hjN3/AM0pNjI63tC5048zzAGkNxKSM9RxYBv7oabBvSDdeB4t08FuGyenbTYjUYhILsoYHSgdshBbGNe8nz3UHtzvmiXLOMQ0VBM6JlDH0Zcw/wCZI7rSucPZd1jaxHEOPNb3s12xDF6ltNXbrJXG0cw0a48muH0DyB4Hu5wDUzuqqhz3G7nOLnHtJNyfeusGxQXiRaNsdzQ7M2T2mQ3lhPRSH61h1XeJba/eCt5QEREBERBVTbTA2HaNU7rt7e3XHuO6Bb4A+a0dWk2jbL4M5zCZshhqAN3fA3mvHIPbcHTkQefPS0TY5sVr8LpZJGvhkZG0vNnEGzRc2BGptdBGiIiAiIgIrI4ZstoXZJYX07TUGmuX3d7ZZcG17cbKtyAiIgIiIO6KqfDA9jXENfbfA52NxfzXSsll/Dv0tXmEAl7o5DHbm9jC8Dv3t0tHe4LGoCIiD1y4ZNFhrJzG8QvJa2S3VLhxF+F+5SVsNzJJh+IGmD4915JZG8P3nPIFw1zQd24aOLT7Pmtm2R01Pi2yGqjqwDAyWUvP1QGMfvA8iLkg9yifJVE7Ec7U8dOCbzBzd61wxp3iSeF90HzQWNzln9mVaungdC+Sef2Y2Hhc7o1I613aaa8VtVE9/QNEu70m6N7dvuk8925J4961baBh1SX09bTASvpC55p3C/SAizt08Q8NvunvWZy3j0GasHbPC7Q6OB0cx44tcORHz70Hh2jVktNllzIRd87hBfjutfcPfbnus3j5Kt+Y6q2FO6pZ00oaxp0IhhaGsBadR7QI8Cpj28Yi/DcAp5GPMc0dQHRvbcahpuRyOh1B7+KgLHsbmzBXdLO7efbdvblcn8ST5oMappy5RUM2wiqIkMbyCZyXC7pozvxMAPJxDAALE+N1CyICIiCaPRrrC3EquG+hYx4HeCQT8Qp7VaPR8qRBn7dP/kge0eILXeejSrLoCIiAiIgLor2NkoZA47rSxwcewW1PuXesRnCQw5UqnNLQRBIQXcPZKCmaIiAvo4r4iC6+EOD8HiIFgYmWH2QqXVcBpqt7Dxa4tPkbK5+BRdDgkDbWtEwWve3VGl1UraAYXZ1q/V79H0zreN+vbu3t63cg19ERAREQZ/Z+4tz1Q7t7+tRcOzfF/hdcM80fqGcauMi1pnm3YCd4fAre/R9y5+kMxvq3jqU46vfI4ED3NufMLQs6VzsSzbVSu4umf7gbD4AIMKiIgkXAsY/R2xesjBsZqpsY7wWNLh7mfFbP6OGA9JPPWuHs/qY/E2c/4bvvURR1r5sMbStBIMu/btcQGN+f3lbXImADLOVIKYe01t3nte7rOPvNvABBn1Cu0qqfs1zWyuo3NtVb3T077lr3N+mAOHEcDofFTUta2gZTZm/Lr4SAJAN6F5+i8cNeNjwKDXMoZmg2rYLUU9RT2Dd0O143Gj282EOBtxtpqq95twhuA5knpmv6RsTy0Ota47+/l5LbMpfpLZ3nJ7BSvkcGHpYw0kPjA3t9jgOXEHt0IvotExCrdX18krvake558Sb/ADQedERAREQblsfmMG0mjI+u5v3mOafxVsVVzYjgsmJ58ikaD0cF3yO5DQho8SSPIE8laNAREQEREBRht+zD+ispCnaevUu3fsNsXn4tH2lJ6rx6SJP+KacXNvV7gdnXdf8AAe5BEaIiAiIgtnknGjXbM4qi93tpzc/vRgg/FqqaTcqzOwuB0uzQNf7L3yhn8JNj/VvKtM8Rgncxws5pII7xoUHWiIgLvoqR9fWMijaXPe4Na0cyTYD3roUl+j9E2TP9yAd2B5bccDdouOw2JHmgnXIeWWZQyuynFt4deV31nkdY/AAdzQqn5hmZUY/UPjN2OmkLD+6XEj4K1O1HETheQat4NnGMsae9/V07DYk+SqMgIiIN52MYIMbz7DvHqw/ryO0sI3R94tPgCrVKsuwLE20Oewxxt00bmN/iFnAd2gd52VmkBERB58QduUEhPAMcdPBUkVxs9YkMIyfVTEE7sTgLdruqPiQqcoCIiAvXhWHvxXEo4Ixd8jg1o7ybLyKX/RxpYZsfqHvaDNHGDE4ngCSH2HbwF+woJnyZleHKWBsp4h3yP5vfzcfkOQAWdREBERAREQFXH0i6kTZyiYOLIGg+bnEfAqxyqntoqDPtHqQfolrR4boPzQaQu2np31LiGMc4gFxDQTYDiTbgB2rqUp7BKMTYlWyFu8WUzgB273EeYCCLEREFsNjrAzZzS2+qSfEuJPxVcto1D+js81cf+85w+11v7lZDZFH0Wzuk72X95JULbf6H1TPxdawlhY8fFp/KgjVERAUnej0P/nx/l3/i1Ripa9HGn6TNU7/qw2+84f8ASCSdurC/ZzNbk+Mnw3gquK3e0+k9d2f1reyFz/udf+1VEQc4onTOs0EmxNh2AEk+QBPkuC3jYvTip2jU4IBaBJvA9nRuHzWIz9gP+Gs2z04B3WuvH/A7VvwNvJBhsOrHYfiEczNHRva9vi0gj4hXQwqtGJYZFM3hIxrxbvF1SdWu2NVprtnFKTxaHM8mOLW/0gIN1REQaVtmm6HZtVd4YPe9qqirT7b3W2bVGnOP87VVhAREQFIWwmvNHtFibymZJG77peP6mAeaj1bRsxk6LaBRH/eaPfp80Fu0REBERAREQFUXahUetbQKx3+6R90BvyVulTjPAtnOs/mZfzlBg1Ofo0U36queRxMTR/WT+IUGKxfo403R5PmfbV9QfMNY23xLkFe62EU9Y9g4NcQL9xsuhezGWGPGJgeIkeD94rxoLfbNW7mQaIH/AEGfgo69JPDN+hpakD2XOjd4OAc33FrvvKV8sxCHLlO0cBCy33Qtf2v4QcYyBUNaLuYBKAOPU6xt5XQVPREQFN3o00t5qyXujZ+Y/JQirDejbTbuV6mT61Ru/dY0/wB6CWKqAVVK5jhdrmlpHaCLEKlWJ0hw/EZIjxje5h8Wkj5K7SqLtQgFNtArGjh0pPvAPzQZ/YBF0m0EG3swyH8B81s3pI4JaemrGjiDDJ5Xcz8Xi/gsB6PAvnt38u/8zFL+2LCv0rs+qQOMbelH2NXf07yCqKsp6PE3S5DcPq1D2/0sd/cq1qwXo2VO9l6pj+rMHW/iaB/YgmFERBo22thds1qbcujJ/wDY1VVVqttkvR7Nanh1ujGv/I06e5VVQEREBZ3Ijt3OdGb2/Xx/mCwSyeWJOizJTO7Jo/zBBdBERAREQEREBVI2qw9BtDrAP9S/vaD81bdUzzfiRxjNFTOTfflcR/Dezf6QEGIVp9iFN6ts5g4XcXuNu9xt8Le5VYVttlFM6k2fUjXAAmPe07CSR52KCrWZP2iqf+aT8xXkoqc1dYyMaF7g0HxNvmuE7zLM5zuJJJ8TxXdhs5pcRjkAuWPa4DvBBQXUoqcUdGyMahjQ0HuAt8l2PYJGEHgRYr607zbr6gpZmDDjhGOzwG/6uRzBfmAdD5ix81j1ns9zmozpWOPHp5B7nEfJYFAVm9gFMINnrXA3Mk0jiOwghlvcwHzVZFY30cpt/JczT9GpdbwLGfO/vQSsqo7Y/wD9Gqv4m/lCtcqmbXZOk2i1fc8D3NCDZPR2l3c6SN7YHH3Ob/2rF1MDamncxwu1zS1w7QRYj3KtOwA22gjvhk+Ss0gpfmXCHYDj01M6943lovzH0T5ixUgej1jHqWb3wEi08ZA/iZ1gB9ne9y9npHYQKfMEFS0f50ZY/wDiYdCT2lrgPsKLsDxF2D4zDUN9qKRrx37pvbz4eaC6qLz0FW2voWSsN2vaHNI7CLhehBhc4ZbizZgL6WVzmtdYhzeIcDcHXQ+H4cVUDFaT1DFJYr36ORzL8L7pIvblwV2VTTOMfRZsqh/vyfFxKDDrlIwxvs4EEcQRYr1YND6xi8LPrSMHvcAtm2v0vqm0aqbbTeYR4FjT80GmrZsrZOxDGqyN9PTSbu8HNlc0tjFjx3zYG3GwJPYtZVw9nv7CUP8ALRfkCDOwgiIb3Gwv481zREBERAREQFRxEQFdHLcQhy9TtaLAQssPshEQVCzVEIc0VTWizW1EoA7AHkALH0//ANhviPxX1EF3kREFNc5ftfWfzEv5ysMiICsF6Nn7PVX/ADD8oREEwqoe0xxdn6sJ/wBYr4iDaPR6F8/Hup3/AItVlURBEPpJNH+GKY8+ntf7Dv8AoKvSIgtZsWndUbNaUuJJAe0X7GyOa0eQAHkt3REBU4zv+2FX/wAz/wASiIOOSWh+cKQHh6xH+YLcfSCYG7QLgcYIye83cPwA9yIgjRXEyCLZHov5aL8gX1EGeREQEREH/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3" name="AutoShape 2" descr="data:image/jpeg;base64,/9j/4AAQSkZJRgABAQAAAQABAAD/2wCEAAkGBxQQEBUQEBQPFRQWFBgUFxUUFBQUFBUUFBQXFhQXFBYYHCggGRwlHRUUIjEiJSksLjEvGCAzODMsNygtLisBCgoKDg0OGhAQGywkICQsKy8vNDAsLSwsLCwsNCwuLCwsLCwsLCwsLzcsNCwsLCwsLCwsLCwsLCwsLCwsLCwsLP/AABEIANAA0AMBIgACEQEDEQH/xAAcAAACAgMBAQAAAAAAAAAAAAAABwEGAgQFAwj/xABLEAABAwIDBAUHBwoEBQUAAAABAAIDBBEFEiEGBzFBEyJRYXFScoGRkqGxFCMyNXOywRc2QlNidILR0+EVMzRDFoOitMIIJCVjk//EABoBAQACAwEAAAAAAAAAAAAAAAACAwEEBQb/xAAtEQACAQIFAgQFBQAAAAAAAAAAAQIDEQUSITFBBLETUWGBocHR8PEiIzIzNP/aAAwDAQACEQMRAD8AbxQsiFCAhClFkBCFNkICEKUWQEIU2QgIQpXH2wxU0dDPUsALmM6t+GYnKCfAlAdV7gOJA8SB8Vj0zfKZ7QSx2X3WsxGnZXYhU1L5Zx0nVLRZp4XLmm58LAcF1vyIUH62s9qL+mhkvHTN8pntD+aOmb5TPaCo/wCRCg/W1ntRf00fkQoP1tZ7UX9NAXjpm+Uz2gjpm+Uz2gqP+RCg/W1ntRf00fkQoP1tZ7UX9NAXnpW+Uz2gsyFQnbj6G2ktZ7UR93RrW2AnnocQnwapkMrWM6SF5uCGixsLk6EOGnItPJAMZClFkMEIUoQEIU2QgMioWRULIIQpUoDFClCAhClCAhClCAhVXel9UVPmt++1WtVXen9UVPmt++1Adrd/9V0n2DPgrAq/u/8Aquk+wZ8FYFgFF3gbyIsMd0DGGaoLQ7JfIxjTwc91jx7B7kq67eviUhu2SOMchHG3T0uvdN7eHsKzFmRkPEU0brCTLm+bcRnaRcX7Rrx8SvLD91mGxR5HQdKbavlcXOJ7dLAehALHBt8FdC4dOI6hnMECN9ueVw0v4hPHZ7G4q6nZU05ux3bo5rhxa4ciF89b0dmI8NrRFAT0ckfSNa43LNSCL8x2K6f+nqodasi1yAxPHYHODw63iGt9SGRxpWT/AJ2n9zH3U00rJvztP7mPuoYGEhShZBCFKlAYoWShAZWUWWSFgGKLLJCAxsiyyQgMbIsskIDGyFkhAY2VV3p/VFT5rfvtVsVT3qfVFT5rfvtQHZ3f/VdJ9gz4KwKv7v8A6rpPsGfBWBACp28Db2LCmBoAlqHglkV7ADypDyHvKuK+TtrsRdUV9TNIdTNI3wbG4saB6GoCa6sqsVq87g+aokNmsYOQ4NaP0Wi/819A7tNkP8LpCx5BmldnlI4A2s1g7Q0c+268d1OzEdFQxy5R007BJI8jrWdq1gPkgFXVACVsv52n9zH3U0krZfztP7mPuoBhosskIDFFlkhAY2RZZIQGSLKUICEKUICEKUICEKUICEKUICFU96v1RU+a377VbVUt631PU+a377UB193/ANV0n2DPgrAq/u/+q6T7BnwVgQAl1jG6/C3SvlnfJG6V7n2NRkBc43OUHvKYq+TdrayWprqiSpuZOleyztcjWPLWsAPAWA9d+aA+q6GmbFEyJl8rGNY25ucrQALnwC90tdxFfLLQSMlLiyKXJE4m/Vyglo7mk2TKQAldJ+dp/cx91NFK5/52n9zH3UAxkKUICEKUICEWUoQEoUoQEIUoQEIUoQEIUosgIQsJZ2N0c9jT2Oc0H3lZsIIuCCO0G49YQAqtvQgc/CKoNBJyB1h2NcCfcFalBF9DYjhY8CO9AVndnjMEuGU7WSR5o4gx7S4BzXN0NwrT8qZ5cftBL7E90GHTyF4E0V9csb25B4BzTbwC0/yJ4f5dX7cX9NDIzflTPLj9oKr7QbFYbXS9PO1nSfpOZJkL7eVlOqrX5E8P8ur9qL+mtfEdzVBFDJIH1V2RveLujtdrSRf5vhogGhhVFFBC2KnaxkTRZrWWy/3Wy94aLuIA7SbJd7hvqkcvnpNOXEcFyt8Lfl1fh+Ft1DnmSS3JriGjuvkEpF+5DA1DWRjUvjt5zf5pW4PWMrNqJZ6ch8cVNkc8atuAG6Ecrkj0Fe43J4f5dX7cf9NXPZvZunw+IxUrMoJu5xN3vI4Fzufghk6yFKEMEWQoe4N1cQPEgfFYxTNf9BzHea4O+BQGdkKbIQGVlFlnZFkBjZRZZ2RZAYWU2WVkv97O25w+EU8B/wDcTNOo/wBqPgX+cb2HpPJAem3m8mDDSYYwJqjmzNlZH9q7t/ZGvgqO2mxvGBnkkdTwu4Al0LCD2Mb1nDxXb3dbvm07W1dY3PO7rNY7URX1u6/0pDfUnh60xSqpVPItjDzFJFuWuPnKxubnlp7i/i54Kwfuoq6Y9JRVjcw7OkgcbcOs1xCZ2M43T0bA+plZGDwudXea0albNDWxzsEkD2SMPBzCHDw04FRzyJZYirpN4OJYVIIcUidKw8CbNkIHExyDqv8AA2TbwHG4K6ET0zw9h48nNPkvbyKWm0G8ijkkmopKWapia7I50eV4uNCQ3iLG+vcqPhWPtwms+U4dI6WB+j4ngskyA/5coP6Qucrv7q2Lb3KmlwfSlkWXjhleyphZPCc0cjQ9p7j2962bKREwsuLttU9DhtVJ2QPHtNy/iu7ZL7fhiQhwvo7gGaVrOP6LbvcfU23pQBu4rYsOwCOonOVnXkPa4uccrWjmToAFzd11DLXVc+OVTcpkuyBvEBvBxB5gABoPPrFcTZXZSqxltO6tzQ0FOwNiiF2mUAWJaOV/LPI2HanXBA2NrWMa1rWgNa0CwAHAAIZCyLLOy5+0GMR0NNJVTHqMbe3NzuDWjvJ0Qwa20u0cGHQ9NUvsDcNYNXyEcmN58vBKeXbbFcYe6PDozBEDYlhBI8+YiwPc3gtbZ7CJ9oat1dXEiBpyhrb2PPoYjyaNLu/Hg4aSkZCxsUTGsY0Wa1osAPBQlO2hZGFxTR7oqiY56usaXn9l8zvS97hdZzbmCNYqxuYajNAW68tWvNk20KvxJE8iE++XG8FGcvdUQN43JnYAO2/XYPcEwdht4MGKDo7dFUWuYnOuHDmYnfpD3rvpYbwthMn/AMhh46OSM9I+Nmn0dekit9Fw1uOanGpfRkJQ8hy2RZShWFZFkWUoQGLiACToALk9w4pD7HN/xnGpq6UXjiIka06i2Ytpx6mud6E4NtqnosOqpBxEElvEtI/FLzcdSBlDLJzfPb0RsDQPj61GbsiUFdjGWrilZ0EL5Q1zy1pIY3Vz3cGtHeTYLaQtcvKBhm735RIazF3med+vRNJEUQ8ga3db0D4qw01Lh9C8xR/JKeSQWLQ5rHvB0F9brvBfMe1VPIytnbUh3SuleTmBJeC7qlvlC1rW8FZG8iDtE+laKjjgaI4WMjaNA1jQ0e5V/bPDKKpjMFQ6ljne0iJzixkgcfokHja9lv7HQysoKdlRm6QRNDg76Q7A7vAskJt3BKzEaj5SDmdK4tJH0oyT0eXtGWwWIq7MydkMzcLjDstRh8uhjIlYOzMS2VvgHBp/iKbtl89bpGSU2NMika5rjG9rmnQjMwPbceFvWvoZXlDIstetoIpwGzRxyBpzAPaHAOHAi/NbKEBFkWUoQEWSZ32176mspcLhPEh7h2ySHLHccw1uY+lOdJGD5/ayUu/23Oy/wQtA97iVh6IytWX12AllGyjpJnU4a0N6RjA55FtS25sHE631VVfspiVA7p6Kskqbaup6i4MnaAS4i57dPStne/jE9LRx/J3OZ0svRvkbo5rcpIAPK5Frqr7nMbqH1b6Z8kkkRic8h7i7I5pGUgnhe5CqSdrlrtew3KGp6WJkoa5udodlcLObcatcDwI4L3QhVkwQhCGTp5kZl5ZkZltGqeuZGZeWZGZAc3a6mM1BUxDi6B4HjlJHwS53F1ofRzRc2Sh1v2ZWAg+trvUmxmSNwl4wLHJIJNKeY2DjoBG9xdE49zSS31qM1dEoOzHIhCFrmwCgsBIJDSRwJAJHgeSlUPafefT0pMdO35RINDldliae99jf0D0rKTexhtIvigsBIuGkjhcAkeF+CRlRvYry7M35MweT0ZcPSSblMvH9qxTYW2scA2WWJvRsv/uyMuAO4Xv6FlwaI5kypbHO+VbTzzN1awym/mBsQPpsnTmSq3GYEYaeWtkvmnsxl/1bCSXfxOP/AEhNDMtgpZ65kZl5ZkZkMHrmRmXlmRmQHrmSUv8AJtrH5uErjb/mRC3vaU5syUe+/Cnxvp8Th0LCI3nyXNcHQuPdfMD4hYaujKdmMispWTMMcrGvY7QtcLg+ha2E4NBSAtpoo4g7V2UWLrcLnmq7DvLoDCyWWYNe5oLow1znNdbrNNh2rn1G9yjBywx1UxPDK1rQfWb+5UZZF90MFCr2yG0j69sjn0k9MGFoaZSSJA4G5bdreFteI1GvFWFRasZTuCELF7w0FziAACSTwAGpJQybZcjMvIuRmW0ap65lyNodp6agbmqZQ0nVrB1pHea0aqv7w9txhzBDCA+qkHUbxEY4Z3DmexvNUHCtmS95qa9zppn2JDje3nHn4cAqa9eFGN5F9Dp51pWid2q3tVE7i3D6IkeXKS4+y0ZR4FyrW0cOI4oWuqm04yBwbYNabOtdptcnhzVvYwNADQABwAFgPALJcqeKTf8AGKR1oYVBfyk38PqcvYDeB0NqHESWZLNZK7i236EvhpZyazHAgEEEHUEG4I7QRxSoxvAYqsdcWeBYPb9IePaO4rhUVJiWG/6OUvj45Abt/wDzfw9BW1S6qlVWrs/X6mpW6OrSeiuvT6DpxegFTBJAXPYJGlhcw2cAewpZybmPIrNP2oBf3PAWoN5OJx9WSlY49vRSj7twvOfbPGKkWijEIPNseUj0vOnqWypZVujVyuT2ZvzbC4fhYE+IVD5rathytaHkcgwEl3pNlUMU2gbitdG+veYKYHKGxgv6OK+rRbmbAF38l06LY98snTV0rpHHiMxc4+c88u4KzTYZE+MQujYWAWDbcPDsK1qmIU4Ssv1G3Tw6rON3+n7+AzcLnhfCw0xjMOUBmQgtygWAFltZkhqSqmwGfpoc0tLI4dJGTb+wfbg7naxTsoK5k8TJonZmPaHNPaD+K3qdSNSOaOxoVKcqcnGS1N3MjMvLMjMplZ65kZl5ZkZkB65lrYlRR1EL4Jm5o5Glrh3Hs716ZkZkAhZKJ2z9eBVQx1NO/RrnNBL2A/SZfQSC+o5pybP4jT1EQkozEWcwxoYW9zmjgfFbeKYfFVRGGoY2RjuId28iDyPeErcT3YVNLL0+FVDu5rnZJQOzP9F47iFCUbk4ysNlCUQ2rxul6s9K6S3MwOcT6Yj+CP8AjvGJurFRFp7fk83xfYKvw2WZ0NmeZsbS97mta0XLnEAAd5KUm2m2b8TkGG4Y1zmPNnPFwZe0DyYxzJ4/GP8AgnFcTcHYhN0TAb5XnNbzYmENv3kpkbL7L0+HMLadvWIGeV1jI+3aeQ7hopxhbchKd9jrly0sYxRlLTyVEn0Y2lxHaeTR3k2C9pZQ0FziA1oJJPAAakpI7fbwW4jC2nhZJFH0mZzpC27wB1QGg6am9j3KwrNjZanfVSyYlVaySOOQcm8iR3DQDwKta4+E4xSmNscUrAGtADXHKbAdhW1PjEEZs+aIHzgfgvOdT4tWq24v004PTdN4VKkkpL115N5C06XFYZTaOWJx7A4X9S3Fqyi4uzVjajKMldO4IQhYJBdCFCAlCEIDxrKVs0bon6tcLH0815bnMRew1GHS8YXZ2eBJbIB3Xyn+IraPby7VXsErGQ48xwezJLGWl2YZblnM3sPoj1rqYXN5nDjc5OK004xnzsOPMpzLWkqGtGZzmBvaXNA9ZKrOLbw6CnNjN0hHKIF/rPBdo4Zb8yMy4OzW08GIMc+nLuoQHNe3K4Ei405jvXYzID2zIzLxzIzID2zLF8gaC5xAA1JJAAHeTwXI2ix6KhgdPMdBo1o+k93Jre9KGpnrMbdnmf0VODowXMY7mt0zkdpUJzjBZpOyJwpynLLFXYzsS3i0EBIM+cjlE0v940964z98FJfSOrI7bNHuuuDRbJU0Y1YXnteb+4aLotwmAcIYfYb/ACWhLE6a2TZ0Y4VUe7SOhDvdoiesyqb35Gu+BVgwnbWiqiGxVEeY/ov+bd6A5U2TBqdwsYYfYA+C5OIbF08g+bzRu7us30tP4ELMMTpN6poxPC6qWjTGfj1O6amniZ9J8b2t8SDYKkbpMWpnUrsPqBG2VsjiWShvzgcdQM36QNwRx0CtW020cNBH0s5OpIa1urnkamw/FKbaKvZi8gNHQTdMbEyNJJd5zWty/wARcuhJXRzouw0cS3a4fMb9CYz/APW5zB7PBeNJuuw+PjHI/wA+R1vULBZbtcGraSF7a2S7Tl6KIuzujtfNd3K+nV14K5Khya0uXJJ62KJiu6milb8z0kD+Tmkvbfldjjr6CCqdT1M+G1PyGvOYG3Ry3NiL2BBPFp4a6gp2Kmb2MGbU4e+QgZ4PnGnnbQSN8CPgFCcVVWSf4JwnKlLPD8nPQuZs5WGalikd9LLY95bpf3Lprz04uEnF8HpITU4qS5IUoUKJMlc7HcXZSRGR+p4Nbe2Z1vh2roquYdh4xLGWwyC8NO3M5vI2sbHxdl9lbXSUFVqWey1ZqdZXdKndbvRHpguxFVirRUVszoYXasja27i08CGnRo7zcqwu3RUJblzVQ787L+ott7kwULtqVlaOiOC1d3erFmzc3T369TUub5IbGPeb/BWOg2Mw6gYZTFHZgu6Sc57AedoPQrLU5sjujy58py5vo5rdXN3Xsvn3ac1gnb/jXysxg36mXJ/yieoPipxvLkg7R4LburIkr6+ohaW07iA3kNXvc0W5aG9uWZM3MqRsbtVh7mspKQmPyWvbbM48etwc4+KuOZXFJ7ZkAryzLm7SYj8mo5phxZG4jziLN95QCx2mqji2KdCCeggzNBB5AgSOHe4gC/YFa4ow1oa0ANAsAOAAVV3d0eWB8p4vdlv+yz+5d7lbFwMQrOdXLwu56LDqKhSzcvtwShCFoHQBCEIDlb2KR4fTVoaJI4HkPYeGsjHDN3HLl9KsOH7zKefqU9PXSPtfo4oQbHsJBDR4krLbPC3VdHLBGeubObfgS03sfFVjZ7eU2gp20lVSytfEMvUytzW5va61j3i916uaueQg7DKw2SolPSTsbA39GIO6SQ98rwLDzW38StyKqY972NIJZYPtqGuIuGk9ttbd47VUKaTEcTaHHLh9O4X6p6Sqe09hIAjuOdl056iLDo46GkYDM+4iivdxJ+nNMeNhfMXHj6VU0W3LEqrvMxZlNh0ocRmlaYmN5uJ4m3YBqV2MdxZlDSvqJjmEbfAyP4ADsJKUFBTy4rP8vriC3hHGPogA8AOTQfWoSnGnHPLYnCnKpLJHc62ydMY6OJrtCQXW7A43HuXYQheeqTzycnyekpwUIKK4QIQhRJguNsFUtp8bqI5DYzsIYTpc3DwB46+pdlUPeG35+Et0cWmxBsbh4ykHkQTxW/h0v3XHzRzsSjekpeTH+sXuABJ4AXPgFSN3e18lU59FWNLaqEcToZGjQkjk8aX5EEFWavxcU88bJurHL1WScGtlH+288sw1ae0Edi6zi07HGvobkznOjzQmMkgOaTqxw5ajgD2j3qv1u2UEHzdfHLTk8pGdJC7zZGgtcPGx7gsa3CKqke6XDXRujcS59HNcR5ibkwPH+WTrccFzpN5dMzNFXQVMEg+lDJGJAfAjRw7yAspGGyl7dVtLX1NLHhTG9LnJdLHHlbclpYeV8pBddNguSw2TIrMVkr6aHoKZrS2wAAcSLctLniQOCZGZXpWRS9z2zKnb1qrLh5aP05WN9AJcfgrXmS93yzWp6do/WPd7Mf8AdZMGxszDkpIR+wD7Wv4rovlaCASAXaAE2uR2Lzoo8sTGjkxo9TQqvvGHzcP2p9HV4rzUIeNXyt7t/M9ROfgdPmS2S+Rb0LinYnFqcAQzxSt0td1tPB4NvWsP8Jxr9VD62fzV7w6fEka6xOnbWLO6hcaPZHGZtHywxA9jh/4tuuNsMHiqq2SPc9zCIy4km5ZLI0kX5aKNToZU6bm5LTyJU+vjUqKCi9fMajnanxS03xs/0zzwDZWn05HfgUxXu1PiqjvNoelos4FzE8P/AIXDK74hegPOmEFZj7YWwMiYWhgyzAMLi0DSzs2pt3LX3dbW0VLFNLWPl+WPeeke9rnve0HqtB5W4Fumqvm7zFRVYdC693Mb0T+0Oj019Fj6VvV2zFHPJ0s1NA9/NxYLnx7VS5LZoutyhMbcbST4q3p2xuZRwvyMBOhkfpdx4OfYHQfRB71ZNlI8tFCP2b+skrLfbUhkVLRRAN1dLlaAAA0BkYsO0vd7K3aKn6OJkfksDfUNVz8SkvDivXsdHDI/uSfp3PdCELjnbBCEIAVF3mNI6GQchIPT1HN+BV6Vb29o+kpc4FzG8O9B6rvitropZa8X96mp10c1CS+9Du7e4DKTDjGH36ZjGue0C5cMos8AcbC4I5jwXQwzbnD8SpTHWGKPM20kUp6p7TG62o5jmF0922KCow2E360beid2h0eg91is8W2Eoal5klgAedSWOdHmPaQ3Qld262Z5+3KFfhO8GqoukZEflVKyTo43T5g4A5jGM41vlaTY9i6WHwVGL1sdfWRMjhY0ZGWu141sBfUi5vc9y1N5kUfyinwqhY1rY73a3gZpsou48yGt4ntKYNPGI2Njbwa0NHg0WVqS3KpN7GxGA0BrQABwAAAHgAssy8cyMykRPbMlvvidcUzL6npT9xt/+pMLMlzvWN56Qd0nvfCgLSwWAHcPgqlvG/y4ftT91W+yqG8YfNw/a/gvOdD/AKI+/Znpuu/zy9u6HizgPAfBSoZwHgPgpXZOES3ikZsh/r8Q+1f/ANxMnm3ikbsh/r6/7V//AHEyp6n+ift3RsdJ/fD37M//2Q=="/>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7" name="AutoShape 4" descr="data:image/jpeg;base64,/9j/4AAQSkZJRgABAQAAAQABAAD/2wCEAAkGBxQQEBUQEBQPFRQWFBgUFxUUFBQUFBUUFBQXFhQXFBYYHCggGRwlHRUUIjEiJSksLjEvGCAzODMsNygtLisBCgoKDg0OGhAQGywkICQsKy8vNDAsLSwsLCwsNCwuLCwsLCwsLCwsLzcsNCwsLCwsLCwsLCwsLCwsLCwsLCwsLP/AABEIANAA0AMBIgACEQEDEQH/xAAcAAACAgMBAQAAAAAAAAAAAAAABwEGAgQFAwj/xABLEAABAwIDBAUHBwoEBQUAAAABAAIDBBEFEiEGBzFBEyJRYXFScoGRkqGxFCMyNXOywRc2QlNidILR0+EVMzRDFoOitMIIJCVjk//EABoBAQACAwEAAAAAAAAAAAAAAAACAwEEBQb/xAAtEQACAQIFAgQFBQAAAAAAAAAAAQIDEQUSITFBBLETUWGBocHR8PEiIzIzNP/aAAwDAQACEQMRAD8AbxQsiFCAhClFkBCFNkICEKUWQEIU2QgIQpXH2wxU0dDPUsALmM6t+GYnKCfAlAdV7gOJA8SB8Vj0zfKZ7QSx2X3WsxGnZXYhU1L5Zx0nVLRZp4XLmm58LAcF1vyIUH62s9qL+mhkvHTN8pntD+aOmb5TPaCo/wCRCg/W1ntRf00fkQoP1tZ7UX9NAXjpm+Uz2gjpm+Uz2gqP+RCg/W1ntRf00fkQoP1tZ7UX9NAXnpW+Uz2gsyFQnbj6G2ktZ7UR93RrW2AnnocQnwapkMrWM6SF5uCGixsLk6EOGnItPJAMZClFkMEIUoQEIU2QgMioWRULIIQpUoDFClCAhClCAhClCAhVXel9UVPmt++1WtVXen9UVPmt++1Adrd/9V0n2DPgrAq/u/8Aquk+wZ8FYFgFF3gbyIsMd0DGGaoLQ7JfIxjTwc91jx7B7kq67eviUhu2SOMchHG3T0uvdN7eHsKzFmRkPEU0brCTLm+bcRnaRcX7Rrx8SvLD91mGxR5HQdKbavlcXOJ7dLAehALHBt8FdC4dOI6hnMECN9ueVw0v4hPHZ7G4q6nZU05ux3bo5rhxa4ciF89b0dmI8NrRFAT0ckfSNa43LNSCL8x2K6f+nqodasi1yAxPHYHODw63iGt9SGRxpWT/AJ2n9zH3U00rJvztP7mPuoYGEhShZBCFKlAYoWShAZWUWWSFgGKLLJCAxsiyyQgMbIsskIDGyFkhAY2VV3p/VFT5rfvtVsVT3qfVFT5rfvtQHZ3f/VdJ9gz4KwKv7v8A6rpPsGfBWBACp28Db2LCmBoAlqHglkV7ADypDyHvKuK+TtrsRdUV9TNIdTNI3wbG4saB6GoCa6sqsVq87g+aokNmsYOQ4NaP0Wi/819A7tNkP8LpCx5BmldnlI4A2s1g7Q0c+268d1OzEdFQxy5R007BJI8jrWdq1gPkgFXVACVsv52n9zH3U0krZfztP7mPuoBhosskIDFFlkhAY2RZZIQGSLKUICEKUICEKUICEKUICEKUICFU96v1RU+a377VbVUt631PU+a377UB193/ANV0n2DPgrAq/u/+q6T7BnwVgQAl1jG6/C3SvlnfJG6V7n2NRkBc43OUHvKYq+TdrayWprqiSpuZOleyztcjWPLWsAPAWA9d+aA+q6GmbFEyJl8rGNY25ucrQALnwC90tdxFfLLQSMlLiyKXJE4m/Vyglo7mk2TKQAldJ+dp/cx91NFK5/52n9zH3UAxkKUICEKUICEWUoQEoUoQEIUoQEIUoQEIUosgIQsJZ2N0c9jT2Oc0H3lZsIIuCCO0G49YQAqtvQgc/CKoNBJyB1h2NcCfcFalBF9DYjhY8CO9AVndnjMEuGU7WSR5o4gx7S4BzXN0NwrT8qZ5cftBL7E90GHTyF4E0V9csb25B4BzTbwC0/yJ4f5dX7cX9NDIzflTPLj9oKr7QbFYbXS9PO1nSfpOZJkL7eVlOqrX5E8P8ur9qL+mtfEdzVBFDJIH1V2RveLujtdrSRf5vhogGhhVFFBC2KnaxkTRZrWWy/3Wy94aLuIA7SbJd7hvqkcvnpNOXEcFyt8Lfl1fh+Ft1DnmSS3JriGjuvkEpF+5DA1DWRjUvjt5zf5pW4PWMrNqJZ6ch8cVNkc8atuAG6Ecrkj0Fe43J4f5dX7cf9NXPZvZunw+IxUrMoJu5xN3vI4Fzufghk6yFKEMEWQoe4N1cQPEgfFYxTNf9BzHea4O+BQGdkKbIQGVlFlnZFkBjZRZZ2RZAYWU2WVkv97O25w+EU8B/wDcTNOo/wBqPgX+cb2HpPJAem3m8mDDSYYwJqjmzNlZH9q7t/ZGvgqO2mxvGBnkkdTwu4Al0LCD2Mb1nDxXb3dbvm07W1dY3PO7rNY7URX1u6/0pDfUnh60xSqpVPItjDzFJFuWuPnKxubnlp7i/i54Kwfuoq6Y9JRVjcw7OkgcbcOs1xCZ2M43T0bA+plZGDwudXea0albNDWxzsEkD2SMPBzCHDw04FRzyJZYirpN4OJYVIIcUidKw8CbNkIHExyDqv8AA2TbwHG4K6ET0zw9h48nNPkvbyKWm0G8ijkkmopKWapia7I50eV4uNCQ3iLG+vcqPhWPtwms+U4dI6WB+j4ngskyA/5coP6Qucrv7q2Lb3KmlwfSlkWXjhleyphZPCc0cjQ9p7j2962bKREwsuLttU9DhtVJ2QPHtNy/iu7ZL7fhiQhwvo7gGaVrOP6LbvcfU23pQBu4rYsOwCOonOVnXkPa4uccrWjmToAFzd11DLXVc+OVTcpkuyBvEBvBxB5gABoPPrFcTZXZSqxltO6tzQ0FOwNiiF2mUAWJaOV/LPI2HanXBA2NrWMa1rWgNa0CwAHAAIZCyLLOy5+0GMR0NNJVTHqMbe3NzuDWjvJ0Qwa20u0cGHQ9NUvsDcNYNXyEcmN58vBKeXbbFcYe6PDozBEDYlhBI8+YiwPc3gtbZ7CJ9oat1dXEiBpyhrb2PPoYjyaNLu/Hg4aSkZCxsUTGsY0Wa1osAPBQlO2hZGFxTR7oqiY56usaXn9l8zvS97hdZzbmCNYqxuYajNAW68tWvNk20KvxJE8iE++XG8FGcvdUQN43JnYAO2/XYPcEwdht4MGKDo7dFUWuYnOuHDmYnfpD3rvpYbwthMn/AMhh46OSM9I+Nmn0dekit9Fw1uOanGpfRkJQ8hy2RZShWFZFkWUoQGLiACToALk9w4pD7HN/xnGpq6UXjiIka06i2Ytpx6mud6E4NtqnosOqpBxEElvEtI/FLzcdSBlDLJzfPb0RsDQPj61GbsiUFdjGWrilZ0EL5Q1zy1pIY3Vz3cGtHeTYLaQtcvKBhm735RIazF3med+vRNJEUQ8ga3db0D4qw01Lh9C8xR/JKeSQWLQ5rHvB0F9brvBfMe1VPIytnbUh3SuleTmBJeC7qlvlC1rW8FZG8iDtE+laKjjgaI4WMjaNA1jQ0e5V/bPDKKpjMFQ6ljne0iJzixkgcfokHja9lv7HQysoKdlRm6QRNDg76Q7A7vAskJt3BKzEaj5SDmdK4tJH0oyT0eXtGWwWIq7MydkMzcLjDstRh8uhjIlYOzMS2VvgHBp/iKbtl89bpGSU2NMika5rjG9rmnQjMwPbceFvWvoZXlDIstetoIpwGzRxyBpzAPaHAOHAi/NbKEBFkWUoQEWSZ32176mspcLhPEh7h2ySHLHccw1uY+lOdJGD5/ayUu/23Oy/wQtA97iVh6IytWX12AllGyjpJnU4a0N6RjA55FtS25sHE631VVfspiVA7p6Kskqbaup6i4MnaAS4i57dPStne/jE9LRx/J3OZ0svRvkbo5rcpIAPK5Frqr7nMbqH1b6Z8kkkRic8h7i7I5pGUgnhe5CqSdrlrtew3KGp6WJkoa5udodlcLObcatcDwI4L3QhVkwQhCGTp5kZl5ZkZltGqeuZGZeWZGZAc3a6mM1BUxDi6B4HjlJHwS53F1ofRzRc2Sh1v2ZWAg+trvUmxmSNwl4wLHJIJNKeY2DjoBG9xdE49zSS31qM1dEoOzHIhCFrmwCgsBIJDSRwJAJHgeSlUPafefT0pMdO35RINDldliae99jf0D0rKTexhtIvigsBIuGkjhcAkeF+CRlRvYry7M35MweT0ZcPSSblMvH9qxTYW2scA2WWJvRsv/uyMuAO4Xv6FlwaI5kypbHO+VbTzzN1awym/mBsQPpsnTmSq3GYEYaeWtkvmnsxl/1bCSXfxOP/AEhNDMtgpZ65kZl5ZkZkMHrmRmXlmRmQHrmSUv8AJtrH5uErjb/mRC3vaU5syUe+/Cnxvp8Th0LCI3nyXNcHQuPdfMD4hYaujKdmMispWTMMcrGvY7QtcLg+ha2E4NBSAtpoo4g7V2UWLrcLnmq7DvLoDCyWWYNe5oLow1znNdbrNNh2rn1G9yjBywx1UxPDK1rQfWb+5UZZF90MFCr2yG0j69sjn0k9MGFoaZSSJA4G5bdreFteI1GvFWFRasZTuCELF7w0FziAACSTwAGpJQybZcjMvIuRmW0ap65lyNodp6agbmqZQ0nVrB1pHea0aqv7w9txhzBDCA+qkHUbxEY4Z3DmexvNUHCtmS95qa9zppn2JDje3nHn4cAqa9eFGN5F9Dp51pWid2q3tVE7i3D6IkeXKS4+y0ZR4FyrW0cOI4oWuqm04yBwbYNabOtdptcnhzVvYwNADQABwAFgPALJcqeKTf8AGKR1oYVBfyk38PqcvYDeB0NqHESWZLNZK7i236EvhpZyazHAgEEEHUEG4I7QRxSoxvAYqsdcWeBYPb9IePaO4rhUVJiWG/6OUvj45Abt/wDzfw9BW1S6qlVWrs/X6mpW6OrSeiuvT6DpxegFTBJAXPYJGlhcw2cAewpZybmPIrNP2oBf3PAWoN5OJx9WSlY49vRSj7twvOfbPGKkWijEIPNseUj0vOnqWypZVujVyuT2ZvzbC4fhYE+IVD5rathytaHkcgwEl3pNlUMU2gbitdG+veYKYHKGxgv6OK+rRbmbAF38l06LY98snTV0rpHHiMxc4+c88u4KzTYZE+MQujYWAWDbcPDsK1qmIU4Ssv1G3Tw6rON3+n7+AzcLnhfCw0xjMOUBmQgtygWAFltZkhqSqmwGfpoc0tLI4dJGTb+wfbg7naxTsoK5k8TJonZmPaHNPaD+K3qdSNSOaOxoVKcqcnGS1N3MjMvLMjMplZ65kZl5ZkZkB65lrYlRR1EL4Jm5o5Glrh3Hs716ZkZkAhZKJ2z9eBVQx1NO/RrnNBL2A/SZfQSC+o5pybP4jT1EQkozEWcwxoYW9zmjgfFbeKYfFVRGGoY2RjuId28iDyPeErcT3YVNLL0+FVDu5rnZJQOzP9F47iFCUbk4ysNlCUQ2rxul6s9K6S3MwOcT6Yj+CP8AjvGJurFRFp7fk83xfYKvw2WZ0NmeZsbS97mta0XLnEAAd5KUm2m2b8TkGG4Y1zmPNnPFwZe0DyYxzJ4/GP8AgnFcTcHYhN0TAb5XnNbzYmENv3kpkbL7L0+HMLadvWIGeV1jI+3aeQ7hopxhbchKd9jrly0sYxRlLTyVEn0Y2lxHaeTR3k2C9pZQ0FziA1oJJPAAakpI7fbwW4jC2nhZJFH0mZzpC27wB1QGg6am9j3KwrNjZanfVSyYlVaySOOQcm8iR3DQDwKta4+E4xSmNscUrAGtADXHKbAdhW1PjEEZs+aIHzgfgvOdT4tWq24v004PTdN4VKkkpL115N5C06XFYZTaOWJx7A4X9S3Fqyi4uzVjajKMldO4IQhYJBdCFCAlCEIDxrKVs0bon6tcLH0815bnMRew1GHS8YXZ2eBJbIB3Xyn+IraPby7VXsErGQ48xwezJLGWl2YZblnM3sPoj1rqYXN5nDjc5OK004xnzsOPMpzLWkqGtGZzmBvaXNA9ZKrOLbw6CnNjN0hHKIF/rPBdo4Zb8yMy4OzW08GIMc+nLuoQHNe3K4Ei405jvXYzID2zIzLxzIzID2zLF8gaC5xAA1JJAAHeTwXI2ix6KhgdPMdBo1o+k93Jre9KGpnrMbdnmf0VODowXMY7mt0zkdpUJzjBZpOyJwpynLLFXYzsS3i0EBIM+cjlE0v940964z98FJfSOrI7bNHuuuDRbJU0Y1YXnteb+4aLotwmAcIYfYb/ACWhLE6a2TZ0Y4VUe7SOhDvdoiesyqb35Gu+BVgwnbWiqiGxVEeY/ov+bd6A5U2TBqdwsYYfYA+C5OIbF08g+bzRu7us30tP4ELMMTpN6poxPC6qWjTGfj1O6amniZ9J8b2t8SDYKkbpMWpnUrsPqBG2VsjiWShvzgcdQM36QNwRx0CtW020cNBH0s5OpIa1urnkamw/FKbaKvZi8gNHQTdMbEyNJJd5zWty/wARcuhJXRzouw0cS3a4fMb9CYz/APW5zB7PBeNJuuw+PjHI/wA+R1vULBZbtcGraSF7a2S7Tl6KIuzujtfNd3K+nV14K5Khya0uXJJ62KJiu6milb8z0kD+Tmkvbfldjjr6CCqdT1M+G1PyGvOYG3Ry3NiL2BBPFp4a6gp2Kmb2MGbU4e+QgZ4PnGnnbQSN8CPgFCcVVWSf4JwnKlLPD8nPQuZs5WGalikd9LLY95bpf3Lprz04uEnF8HpITU4qS5IUoUKJMlc7HcXZSRGR+p4Nbe2Z1vh2roquYdh4xLGWwyC8NO3M5vI2sbHxdl9lbXSUFVqWey1ZqdZXdKndbvRHpguxFVirRUVszoYXasja27i08CGnRo7zcqwu3RUJblzVQ787L+ott7kwULtqVlaOiOC1d3erFmzc3T369TUub5IbGPeb/BWOg2Mw6gYZTFHZgu6Sc57AedoPQrLU5sjujy58py5vo5rdXN3Xsvn3ac1gnb/jXysxg36mXJ/yieoPipxvLkg7R4LburIkr6+ohaW07iA3kNXvc0W5aG9uWZM3MqRsbtVh7mspKQmPyWvbbM48etwc4+KuOZXFJ7ZkAryzLm7SYj8mo5phxZG4jziLN95QCx2mqji2KdCCeggzNBB5AgSOHe4gC/YFa4ow1oa0ANAsAOAAVV3d0eWB8p4vdlv+yz+5d7lbFwMQrOdXLwu56LDqKhSzcvtwShCFoHQBCEIDlb2KR4fTVoaJI4HkPYeGsjHDN3HLl9KsOH7zKefqU9PXSPtfo4oQbHsJBDR4krLbPC3VdHLBGeubObfgS03sfFVjZ7eU2gp20lVSytfEMvUytzW5va61j3i916uaueQg7DKw2SolPSTsbA39GIO6SQ98rwLDzW38StyKqY972NIJZYPtqGuIuGk9ttbd47VUKaTEcTaHHLh9O4X6p6Sqe09hIAjuOdl056iLDo46GkYDM+4iivdxJ+nNMeNhfMXHj6VU0W3LEqrvMxZlNh0ocRmlaYmN5uJ4m3YBqV2MdxZlDSvqJjmEbfAyP4ADsJKUFBTy4rP8vriC3hHGPogA8AOTQfWoSnGnHPLYnCnKpLJHc62ydMY6OJrtCQXW7A43HuXYQheeqTzycnyekpwUIKK4QIQhRJguNsFUtp8bqI5DYzsIYTpc3DwB46+pdlUPeG35+Et0cWmxBsbh4ykHkQTxW/h0v3XHzRzsSjekpeTH+sXuABJ4AXPgFSN3e18lU59FWNLaqEcToZGjQkjk8aX5EEFWavxcU88bJurHL1WScGtlH+288sw1ae0Edi6zi07HGvobkznOjzQmMkgOaTqxw5ajgD2j3qv1u2UEHzdfHLTk8pGdJC7zZGgtcPGx7gsa3CKqke6XDXRujcS59HNcR5ibkwPH+WTrccFzpN5dMzNFXQVMEg+lDJGJAfAjRw7yAspGGyl7dVtLX1NLHhTG9LnJdLHHlbclpYeV8pBddNguSw2TIrMVkr6aHoKZrS2wAAcSLctLniQOCZGZXpWRS9z2zKnb1qrLh5aP05WN9AJcfgrXmS93yzWp6do/WPd7Mf8AdZMGxszDkpIR+wD7Wv4rovlaCASAXaAE2uR2Lzoo8sTGjkxo9TQqvvGHzcP2p9HV4rzUIeNXyt7t/M9ROfgdPmS2S+Rb0LinYnFqcAQzxSt0td1tPB4NvWsP8Jxr9VD62fzV7w6fEka6xOnbWLO6hcaPZHGZtHywxA9jh/4tuuNsMHiqq2SPc9zCIy4km5ZLI0kX5aKNToZU6bm5LTyJU+vjUqKCi9fMajnanxS03xs/0zzwDZWn05HfgUxXu1PiqjvNoelos4FzE8P/AIXDK74hegPOmEFZj7YWwMiYWhgyzAMLi0DSzs2pt3LX3dbW0VLFNLWPl+WPeeke9rnve0HqtB5W4Fumqvm7zFRVYdC693Mb0T+0Oj019Fj6VvV2zFHPJ0s1NA9/NxYLnx7VS5LZoutyhMbcbST4q3p2xuZRwvyMBOhkfpdx4OfYHQfRB71ZNlI8tFCP2b+skrLfbUhkVLRRAN1dLlaAAA0BkYsO0vd7K3aKn6OJkfksDfUNVz8SkvDivXsdHDI/uSfp3PdCELjnbBCEIAVF3mNI6GQchIPT1HN+BV6Vb29o+kpc4FzG8O9B6rvitropZa8X96mp10c1CS+9Du7e4DKTDjGH36ZjGue0C5cMos8AcbC4I5jwXQwzbnD8SpTHWGKPM20kUp6p7TG62o5jmF0922KCow2E360beid2h0eg91is8W2Eoal5klgAedSWOdHmPaQ3Qld262Z5+3KFfhO8GqoukZEflVKyTo43T5g4A5jGM41vlaTY9i6WHwVGL1sdfWRMjhY0ZGWu141sBfUi5vc9y1N5kUfyinwqhY1rY73a3gZpsou48yGt4ntKYNPGI2Njbwa0NHg0WVqS3KpN7GxGA0BrQABwAAAHgAssy8cyMykRPbMlvvidcUzL6npT9xt/+pMLMlzvWN56Qd0nvfCgLSwWAHcPgqlvG/y4ftT91W+yqG8YfNw/a/gvOdD/AKI+/Znpuu/zy9u6HizgPAfBSoZwHgPgpXZOES3ikZsh/r8Q+1f/ANxMnm3ikbsh/r6/7V//AHEyp6n+ift3RsdJ/fD37M//2Q=="/>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11" name="Tijdelijke aanduiding voor inhoud 10"/>
          <p:cNvSpPr>
            <a:spLocks noGrp="1"/>
          </p:cNvSpPr>
          <p:nvPr>
            <p:ph idx="1"/>
          </p:nvPr>
        </p:nvSpPr>
        <p:spPr/>
        <p:txBody>
          <a:bodyPr>
            <a:normAutofit/>
          </a:bodyPr>
          <a:lstStyle/>
          <a:p>
            <a:pPr marL="457200" indent="-457200">
              <a:buAutoNum type="arabicPeriod"/>
            </a:pPr>
            <a:endParaRPr lang="nl-NL" sz="2400" dirty="0" smtClean="0"/>
          </a:p>
          <a:p>
            <a:pPr marL="457200" indent="-457200">
              <a:buNone/>
            </a:pPr>
            <a:endParaRPr lang="en-US" sz="2000" dirty="0" smtClean="0"/>
          </a:p>
        </p:txBody>
      </p:sp>
      <p:grpSp>
        <p:nvGrpSpPr>
          <p:cNvPr id="15" name="Groep 14"/>
          <p:cNvGrpSpPr/>
          <p:nvPr/>
        </p:nvGrpSpPr>
        <p:grpSpPr>
          <a:xfrm>
            <a:off x="2195736" y="1916832"/>
            <a:ext cx="4896544" cy="3528392"/>
            <a:chOff x="1691680" y="1916832"/>
            <a:chExt cx="4896544" cy="3528392"/>
          </a:xfrm>
        </p:grpSpPr>
        <p:cxnSp>
          <p:nvCxnSpPr>
            <p:cNvPr id="9" name="Rechte verbindingslijn 8"/>
            <p:cNvCxnSpPr/>
            <p:nvPr/>
          </p:nvCxnSpPr>
          <p:spPr>
            <a:xfrm>
              <a:off x="1691680" y="1916832"/>
              <a:ext cx="0" cy="352839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2" name="Rechte verbindingslijn 11"/>
            <p:cNvCxnSpPr/>
            <p:nvPr/>
          </p:nvCxnSpPr>
          <p:spPr>
            <a:xfrm>
              <a:off x="1691680" y="5445224"/>
              <a:ext cx="4896544"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3" name="Tekstvak 12"/>
          <p:cNvSpPr txBox="1"/>
          <p:nvPr/>
        </p:nvSpPr>
        <p:spPr>
          <a:xfrm>
            <a:off x="755576" y="1916832"/>
            <a:ext cx="1296144" cy="369332"/>
          </a:xfrm>
          <a:prstGeom prst="rect">
            <a:avLst/>
          </a:prstGeom>
          <a:noFill/>
        </p:spPr>
        <p:txBody>
          <a:bodyPr wrap="square" rtlCol="0">
            <a:spAutoFit/>
          </a:bodyPr>
          <a:lstStyle/>
          <a:p>
            <a:r>
              <a:rPr lang="nl-NL" dirty="0" err="1" smtClean="0"/>
              <a:t>Consistency</a:t>
            </a:r>
            <a:endParaRPr lang="en-US" dirty="0"/>
          </a:p>
        </p:txBody>
      </p:sp>
      <p:sp>
        <p:nvSpPr>
          <p:cNvPr id="14" name="Tekstvak 13"/>
          <p:cNvSpPr txBox="1"/>
          <p:nvPr/>
        </p:nvSpPr>
        <p:spPr>
          <a:xfrm>
            <a:off x="5508104" y="5589240"/>
            <a:ext cx="1944216" cy="369332"/>
          </a:xfrm>
          <a:prstGeom prst="rect">
            <a:avLst/>
          </a:prstGeom>
          <a:noFill/>
        </p:spPr>
        <p:txBody>
          <a:bodyPr wrap="square" rtlCol="0">
            <a:spAutoFit/>
          </a:bodyPr>
          <a:lstStyle/>
          <a:p>
            <a:r>
              <a:rPr lang="nl-NL" dirty="0" err="1" smtClean="0"/>
              <a:t>Responsiveness</a:t>
            </a:r>
            <a:endParaRPr lang="en-US" dirty="0"/>
          </a:p>
        </p:txBody>
      </p:sp>
      <p:cxnSp>
        <p:nvCxnSpPr>
          <p:cNvPr id="17" name="Rechte verbindingslijn 16"/>
          <p:cNvCxnSpPr/>
          <p:nvPr/>
        </p:nvCxnSpPr>
        <p:spPr>
          <a:xfrm flipV="1">
            <a:off x="2195736" y="1988840"/>
            <a:ext cx="3600400" cy="3456384"/>
          </a:xfrm>
          <a:prstGeom prst="line">
            <a:avLst/>
          </a:prstGeom>
          <a:ln>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6111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6627501" y="1800393"/>
            <a:ext cx="1832931" cy="5016758"/>
          </a:xfrm>
          <a:prstGeom prst="rect">
            <a:avLst/>
          </a:prstGeom>
          <a:solidFill>
            <a:schemeClr val="bg1"/>
          </a:solidFill>
        </p:spPr>
        <p:txBody>
          <a:bodyPr wrap="square" rtlCol="0">
            <a:spAutoFit/>
          </a:bodyPr>
          <a:lstStyle/>
          <a:p>
            <a:r>
              <a:rPr lang="nl-NL" sz="32000" dirty="0" smtClean="0">
                <a:solidFill>
                  <a:schemeClr val="tx2">
                    <a:lumMod val="40000"/>
                    <a:lumOff val="60000"/>
                  </a:schemeClr>
                </a:solidFill>
              </a:rPr>
              <a:t>?</a:t>
            </a:r>
            <a:endParaRPr lang="nl-NL" sz="32000" dirty="0">
              <a:solidFill>
                <a:schemeClr val="tx2">
                  <a:lumMod val="40000"/>
                  <a:lumOff val="60000"/>
                </a:schemeClr>
              </a:solidFill>
            </a:endParaRPr>
          </a:p>
        </p:txBody>
      </p:sp>
      <p:sp>
        <p:nvSpPr>
          <p:cNvPr id="2" name="Titel 1"/>
          <p:cNvSpPr>
            <a:spLocks noGrp="1"/>
          </p:cNvSpPr>
          <p:nvPr>
            <p:ph type="title"/>
          </p:nvPr>
        </p:nvSpPr>
        <p:spPr>
          <a:xfrm>
            <a:off x="457200" y="116632"/>
            <a:ext cx="8229600" cy="1143000"/>
          </a:xfrm>
        </p:spPr>
        <p:txBody>
          <a:bodyPr>
            <a:normAutofit/>
          </a:bodyPr>
          <a:lstStyle/>
          <a:p>
            <a:r>
              <a:rPr lang="nl-NL" sz="3200" i="1" dirty="0" smtClean="0"/>
              <a:t>Warming up</a:t>
            </a:r>
            <a:endParaRPr lang="nl-NL" sz="3200" i="1" dirty="0"/>
          </a:p>
        </p:txBody>
      </p:sp>
      <p:sp>
        <p:nvSpPr>
          <p:cNvPr id="4" name="AutoShape 2" descr="data:image/jpeg;base64,/9j/4AAQSkZJRgABAQAAAQABAAD/2wCEAAkGBxMHBhUTExMVFhUXGB4aFhcYGBwcIBwcICEkHhscHBscHCggGCQpHhwaITEjJikrLi4uFx8zODQsNygtMCsBCgoKBQUFDgUFDisZExkrKysrKysrKysrKysrKysrKysrKysrKysrKysrKysrKysrKysrKysrKysrKysrKysrK//AABEIAKMA9gMBIgACEQEDEQH/xAAcAAEAAgIDAQAAAAAAAAAAAAAABwgFBgIDBAH/xABFEAABAwIDBAYGBggGAgMAAAABAAIDBBEFBiEHEjFBEyJRYXGBCBQykaHBQlKCkrGyFSM2YnJ0osIWM1Njc9FDkyY0N//EABQBAQAAAAAAAAAAAAAAAAAAAAD/xAAUEQEAAAAAAAAAAAAAAAAAAAAA/9oADAMBAAIRAxEAPwCcUREBERAREQEREBERAREQEREBERAREQEREBERAREQEREBERAREQEREBERAREQRBtc2ny4DWGlpHNEha0uk3blpJcHAX0J0ZY2I1coXr84V+IzNdJVzkt1baQtse0BpAB14ry5irpK/F3ulkEjx1d4cCG6C3IjTjz481jUFh9ju0446fU6xzemAHRSE26X90j6404e1rpprLipFR1LqOrZIw2cxwc09hBuFczAK9+J4WyV8RjLgCASNQQDewJsCb2BN7WQZFEWOzHJJDl+odF/mNhkMeoHWDTu6nQa21KCHtpe1+egxx1NQ7gERc2SQ9bedws0W6u6b9tz4a69l/bbX0Va31ncniv1xuhrrc90jTTkCovRBc3K+YoM0YO2op3EscSCDoWuHFrhyPyIPNZZQZ6NVQ/frI7ncsx1uW9qOHh+AU5oCIoz2nbVm5SqfV6djZai137xO7GDwvbVzu7S3wQSYignCNvrzUsFTSM3CbPfG43HeGuBv4X81N2HV0eJULJonB0b2hzXDmCg9CIiAiIgLF5lx+DLOEOqKhxDG2GguSToABzKyihH0la0tho4dbOL3nXTSwGltfaPP8UHHE/SADZ7U9Fdn1pJLE/Za0295W2Zd2w0GO41HTNbMx8lg1z2t3S4/RuHX46AkBVgXOGUwTBzTZzSCCORGoKC8CLwYBW/pLA4JtR0kTH68dWg6r3oCIiAiIgIiICIsFiucaDCJyyarhY8cWl4JHiBqEFbtqGTxlbMb2QiR0VhJct0Y15s0bw5Xu3W3AcVpSmnbXnCixKja2kkZLLI3clewu0jad5rTyPWvxFx3KFkHfR0rqyqaxvFx4ngBxJPYALknkAVdHCGhmFRBpaQI2gFp3hoANDzHeqYYZV+oYlFLu73Rva/duW33SDa41F7cRqrK7Ldpjc5PfDLGyGZgBaGu0e3nug6gjmNeN0EirjIwSRlpAIIsQdQQeII5rkiCm2dMHOA5pqKe1gyR24P3Cbs/pIWFUhbbsbpcazgTTN60bejllvpI4cLD93Ub19fK5j1BaLYzk//AAxlrpHkGaos95BuA36DR5G57zbkpBUDbOts4oqZlNXt6rQGsmYOAAsA9vPxHu5qbcJxWHGaMSwSslYfpNN9ew9h7ig68fxNuDYJNO4gCNhdroLgaC/ebDzVM66rfX1j5ZHFz3uLnE8ydSrH+kBLLFkjqPa2MyNErTxeOQHnqfBVpQFM2wDOgo6g4fM6zZHb0BJ0DzxYL8N7iB235lQyvrXFrrg2I4FBeJFomxvHZcdyYx8z5JJGuc1z37vI6AEanq2Oovqt7QEREBR7txwWPEsiSyuaOkgs+N1tRdwDh4EH4BSEvBj2FtxvBZqd5IbLG5hI4i4tcd4OvkgpWuyngfVTtYxrnvcbNa0Ekk8AANSe5ZTNeXZsrY2+mmHWbq13J7T7Lm9x+BBHJZ/ZRgstVmRlX1WQUh6WWV+jRu6ht+0/C9+4hZjK1G/D8tU0TyS+OFjXE8bhoBusosNlHMLM0YDHUxtLRICdwkEizi3iNDq0rMoCIiAiIgIiIIx25ZznyxhUUNP1X1G/eXm1rd2+7+8d4a8rd4VbHuL3kkkk6knmVMnpJYnHUYjSwNIL4myOfb6O/uboPYeoTbwUMoCIiAvrXFrrjQjgV8RBs+A5/wARwKYGOqkcObJCXtPk7h5WW4Zx21T41hDYaaM05c207965udC2M/RHfx15WuYoRAREQFmcq5nqMq4mJqd5adN9v0XgfRcOf4i+iwyILQYrXQbR9lM8rGgu6J53NCY5mDe3bngeGvY4HmqxSxmKUtIsQSCD2hSnsaxg0eXMVjv1RTOlaCbdbdc3jwF+rqoslkMspc4kkkkk8yeJQcEREEu7AseOHV0kJLyyQ33dN3eA4jmX2B04ENVhGPEjAQbg8CqXYNjE2C1YkheWOuDcdoNxpz/6JHMq0+zzFnYxhDZZN3fc2/6okxuFz1mg+yb6ObxBBHeQ2xERAXgxrF4sFojJK4NABOpAvbU8fxXrqZ20tO57jZrWlzj2AC5PuVfM5ZmZmUPnkD/V9ZGxb26Xwsc2OFl7Ho9+bpHniSI+5qD34pQs2t1sMvrDYT0szGgtNzDG2IuLdeIc5x1tff5WstWztjjcXqocJw0WpI3hjN3/AM0pNjI63tC5048zzAGkNxKSM9RxYBv7oabBvSDdeB4t08FuGyenbTYjUYhILsoYHSgdshBbGNe8nz3UHtzvmiXLOMQ0VBM6JlDH0Zcw/wCZI7rSucPZd1jaxHEOPNb3s12xDF6ltNXbrJXG0cw0a48muH0DyB4Hu5wDUzuqqhz3G7nOLnHtJNyfeusGxQXiRaNsdzQ7M2T2mQ3lhPRSH61h1XeJba/eCt5QEREBERBVTbTA2HaNU7rt7e3XHuO6Bb4A+a0dWk2jbL4M5zCZshhqAN3fA3mvHIPbcHTkQefPS0TY5sVr8LpZJGvhkZG0vNnEGzRc2BGptdBGiIiAiIgIrI4ZstoXZJYX07TUGmuX3d7ZZcG17cbKtyAiIgIiIO6KqfDA9jXENfbfA52NxfzXSsll/Dv0tXmEAl7o5DHbm9jC8Dv3t0tHe4LGoCIiD1y4ZNFhrJzG8QvJa2S3VLhxF+F+5SVsNzJJh+IGmD4915JZG8P3nPIFw1zQd24aOLT7Pmtm2R01Pi2yGqjqwDAyWUvP1QGMfvA8iLkg9yifJVE7Ec7U8dOCbzBzd61wxp3iSeF90HzQWNzln9mVaungdC+Sef2Y2Hhc7o1I613aaa8VtVE9/QNEu70m6N7dvuk8925J4961baBh1SX09bTASvpC55p3C/SAizt08Q8NvunvWZy3j0GasHbPC7Q6OB0cx44tcORHz70Hh2jVktNllzIRd87hBfjutfcPfbnus3j5Kt+Y6q2FO6pZ00oaxp0IhhaGsBadR7QI8Cpj28Yi/DcAp5GPMc0dQHRvbcahpuRyOh1B7+KgLHsbmzBXdLO7efbdvblcn8ST5oMappy5RUM2wiqIkMbyCZyXC7pozvxMAPJxDAALE+N1CyICIiCaPRrrC3EquG+hYx4HeCQT8Qp7VaPR8qRBn7dP/kge0eILXeejSrLoCIiAiIgLor2NkoZA47rSxwcewW1PuXesRnCQw5UqnNLQRBIQXcPZKCmaIiAvo4r4iC6+EOD8HiIFgYmWH2QqXVcBpqt7Dxa4tPkbK5+BRdDgkDbWtEwWve3VGl1UraAYXZ1q/V79H0zreN+vbu3t63cg19ERAREQZ/Z+4tz1Q7t7+tRcOzfF/hdcM80fqGcauMi1pnm3YCd4fAre/R9y5+kMxvq3jqU46vfI4ED3NufMLQs6VzsSzbVSu4umf7gbD4AIMKiIgkXAsY/R2xesjBsZqpsY7wWNLh7mfFbP6OGA9JPPWuHs/qY/E2c/4bvvURR1r5sMbStBIMu/btcQGN+f3lbXImADLOVIKYe01t3nte7rOPvNvABBn1Cu0qqfs1zWyuo3NtVb3T077lr3N+mAOHEcDofFTUta2gZTZm/Lr4SAJAN6F5+i8cNeNjwKDXMoZmg2rYLUU9RT2Dd0O143Gj282EOBtxtpqq95twhuA5knpmv6RsTy0Ota47+/l5LbMpfpLZ3nJ7BSvkcGHpYw0kPjA3t9jgOXEHt0IvotExCrdX18krvake558Sb/ADQedERAREQblsfmMG0mjI+u5v3mOafxVsVVzYjgsmJ58ikaD0cF3yO5DQho8SSPIE8laNAREQEREBRht+zD+ispCnaevUu3fsNsXn4tH2lJ6rx6SJP+KacXNvV7gdnXdf8AAe5BEaIiAiIgtnknGjXbM4qi93tpzc/vRgg/FqqaTcqzOwuB0uzQNf7L3yhn8JNj/VvKtM8Rgncxws5pII7xoUHWiIgLvoqR9fWMijaXPe4Na0cyTYD3roUl+j9E2TP9yAd2B5bccDdouOw2JHmgnXIeWWZQyuynFt4deV31nkdY/AAdzQqn5hmZUY/UPjN2OmkLD+6XEj4K1O1HETheQat4NnGMsae9/V07DYk+SqMgIiIN52MYIMbz7DvHqw/ryO0sI3R94tPgCrVKsuwLE20Oewxxt00bmN/iFnAd2gd52VmkBERB58QduUEhPAMcdPBUkVxs9YkMIyfVTEE7sTgLdruqPiQqcoCIiAvXhWHvxXEo4Ixd8jg1o7ybLyKX/RxpYZsfqHvaDNHGDE4ngCSH2HbwF+woJnyZleHKWBsp4h3yP5vfzcfkOQAWdREBERAREQFXH0i6kTZyiYOLIGg+bnEfAqxyqntoqDPtHqQfolrR4boPzQaQu2np31LiGMc4gFxDQTYDiTbgB2rqUp7BKMTYlWyFu8WUzgB273EeYCCLEREFsNjrAzZzS2+qSfEuJPxVcto1D+js81cf+85w+11v7lZDZFH0Wzuk72X95JULbf6H1TPxdawlhY8fFp/KgjVERAUnej0P/nx/l3/i1Ripa9HGn6TNU7/qw2+84f8ASCSdurC/ZzNbk+Mnw3gquK3e0+k9d2f1reyFz/udf+1VEQc4onTOs0EmxNh2AEk+QBPkuC3jYvTip2jU4IBaBJvA9nRuHzWIz9gP+Gs2z04B3WuvH/A7VvwNvJBhsOrHYfiEczNHRva9vi0gj4hXQwqtGJYZFM3hIxrxbvF1SdWu2NVprtnFKTxaHM8mOLW/0gIN1REQaVtmm6HZtVd4YPe9qqirT7b3W2bVGnOP87VVhAREQFIWwmvNHtFibymZJG77peP6mAeaj1bRsxk6LaBRH/eaPfp80Fu0REBERAREQFUXahUetbQKx3+6R90BvyVulTjPAtnOs/mZfzlBg1Ofo0U36queRxMTR/WT+IUGKxfo403R5PmfbV9QfMNY23xLkFe62EU9Y9g4NcQL9xsuhezGWGPGJgeIkeD94rxoLfbNW7mQaIH/AEGfgo69JPDN+hpakD2XOjd4OAc33FrvvKV8sxCHLlO0cBCy33Qtf2v4QcYyBUNaLuYBKAOPU6xt5XQVPREQFN3o00t5qyXujZ+Y/JQirDejbTbuV6mT61Ru/dY0/wB6CWKqAVVK5jhdrmlpHaCLEKlWJ0hw/EZIjxje5h8Wkj5K7SqLtQgFNtArGjh0pPvAPzQZ/YBF0m0EG3swyH8B81s3pI4JaemrGjiDDJ5Xcz8Xi/gsB6PAvnt38u/8zFL+2LCv0rs+qQOMbelH2NXf07yCqKsp6PE3S5DcPq1D2/0sd/cq1qwXo2VO9l6pj+rMHW/iaB/YgmFERBo22thds1qbcujJ/wDY1VVVqttkvR7Nanh1ujGv/I06e5VVQEREBZ3Ijt3OdGb2/Xx/mCwSyeWJOizJTO7Jo/zBBdBERAREQEREBVI2qw9BtDrAP9S/vaD81bdUzzfiRxjNFTOTfflcR/Dezf6QEGIVp9iFN6ts5g4XcXuNu9xt8Le5VYVttlFM6k2fUjXAAmPe07CSR52KCrWZP2iqf+aT8xXkoqc1dYyMaF7g0HxNvmuE7zLM5zuJJJ8TxXdhs5pcRjkAuWPa4DvBBQXUoqcUdGyMahjQ0HuAt8l2PYJGEHgRYr607zbr6gpZmDDjhGOzwG/6uRzBfmAdD5ix81j1ns9zmozpWOPHp5B7nEfJYFAVm9gFMINnrXA3Mk0jiOwghlvcwHzVZFY30cpt/JczT9GpdbwLGfO/vQSsqo7Y/wD9Gqv4m/lCtcqmbXZOk2i1fc8D3NCDZPR2l3c6SN7YHH3Ob/2rF1MDamncxwu1zS1w7QRYj3KtOwA22gjvhk+Ss0gpfmXCHYDj01M6943lovzH0T5ixUgej1jHqWb3wEi08ZA/iZ1gB9ne9y9npHYQKfMEFS0f50ZY/wDiYdCT2lrgPsKLsDxF2D4zDUN9qKRrx37pvbz4eaC6qLz0FW2voWSsN2vaHNI7CLhehBhc4ZbizZgL6WVzmtdYhzeIcDcHXQ+H4cVUDFaT1DFJYr36ORzL8L7pIvblwV2VTTOMfRZsqh/vyfFxKDDrlIwxvs4EEcQRYr1YND6xi8LPrSMHvcAtm2v0vqm0aqbbTeYR4FjT80GmrZsrZOxDGqyN9PTSbu8HNlc0tjFjx3zYG3GwJPYtZVw9nv7CUP8ALRfkCDOwgiIb3Gwv481zREBERAREQFRxEQFdHLcQhy9TtaLAQssPshEQVCzVEIc0VTWizW1EoA7AHkALH0//ANhviPxX1EF3kREFNc5ftfWfzEv5ysMiICsF6Nn7PVX/ADD8oREEwqoe0xxdn6sJ/wBYr4iDaPR6F8/Hup3/AItVlURBEPpJNH+GKY8+ntf7Dv8AoKvSIgtZsWndUbNaUuJJAe0X7GyOa0eQAHkt3REBU4zv+2FX/wAz/wASiIOOSWh+cKQHh6xH+YLcfSCYG7QLgcYIye83cPwA9yIgjRXEyCLZHov5aL8gX1EGeREQEREH/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16" name="Tijdelijke aanduiding voor inhoud 4"/>
          <p:cNvSpPr>
            <a:spLocks noGrp="1"/>
          </p:cNvSpPr>
          <p:nvPr>
            <p:ph idx="1"/>
          </p:nvPr>
        </p:nvSpPr>
        <p:spPr>
          <a:xfrm>
            <a:off x="467544" y="1556792"/>
            <a:ext cx="8229600" cy="4525963"/>
          </a:xfrm>
          <a:ln w="25400">
            <a:solidFill>
              <a:schemeClr val="tx2">
                <a:lumMod val="75000"/>
              </a:schemeClr>
            </a:solidFill>
          </a:ln>
        </p:spPr>
        <p:txBody>
          <a:bodyPr/>
          <a:lstStyle/>
          <a:p>
            <a:pPr algn="ctr">
              <a:buNone/>
            </a:pPr>
            <a:endParaRPr lang="en-GB" i="1" dirty="0" smtClean="0"/>
          </a:p>
          <a:p>
            <a:pPr marL="533400" indent="0">
              <a:lnSpc>
                <a:spcPct val="200000"/>
              </a:lnSpc>
              <a:spcBef>
                <a:spcPts val="0"/>
              </a:spcBef>
              <a:buNone/>
            </a:pPr>
            <a:r>
              <a:rPr lang="en-GB" dirty="0" smtClean="0"/>
              <a:t>How do you feel:</a:t>
            </a:r>
          </a:p>
          <a:p>
            <a:pPr marL="533400" indent="0">
              <a:lnSpc>
                <a:spcPct val="200000"/>
              </a:lnSpc>
              <a:spcBef>
                <a:spcPts val="0"/>
              </a:spcBef>
              <a:buNone/>
            </a:pPr>
            <a:r>
              <a:rPr lang="en-GB" dirty="0" smtClean="0"/>
              <a:t>should inspectors be encouraged to use discretion?</a:t>
            </a:r>
          </a:p>
          <a:p>
            <a:pPr algn="ctr">
              <a:buNone/>
            </a:pPr>
            <a:endParaRPr lang="en-US" dirty="0"/>
          </a:p>
        </p:txBody>
      </p:sp>
    </p:spTree>
    <p:extLst>
      <p:ext uri="{BB962C8B-B14F-4D97-AF65-F5344CB8AC3E}">
        <p14:creationId xmlns:p14="http://schemas.microsoft.com/office/powerpoint/2010/main" val="35770461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4624"/>
            <a:ext cx="8229600" cy="1143000"/>
          </a:xfrm>
        </p:spPr>
        <p:txBody>
          <a:bodyPr>
            <a:normAutofit/>
          </a:bodyPr>
          <a:lstStyle/>
          <a:p>
            <a:r>
              <a:rPr lang="en-GB" sz="3200" i="1" dirty="0" smtClean="0"/>
              <a:t>Critique on individual discretion</a:t>
            </a:r>
            <a:endParaRPr lang="nl-NL" sz="3200" i="1" dirty="0"/>
          </a:p>
        </p:txBody>
      </p:sp>
      <p:pic>
        <p:nvPicPr>
          <p:cNvPr id="2050" name="Picture 2" descr="http://blogordietryin.files.wordpress.com/2012/06/individual2.gif"/>
          <p:cNvPicPr>
            <a:picLocks noChangeAspect="1" noChangeArrowheads="1"/>
          </p:cNvPicPr>
          <p:nvPr/>
        </p:nvPicPr>
        <p:blipFill rotWithShape="1">
          <a:blip r:embed="rId3" cstate="print"/>
          <a:srcRect l="16761" t="11789" b="21041"/>
          <a:stretch/>
        </p:blipFill>
        <p:spPr bwMode="auto">
          <a:xfrm>
            <a:off x="5771763" y="4848372"/>
            <a:ext cx="3120717" cy="1820988"/>
          </a:xfrm>
          <a:prstGeom prst="rect">
            <a:avLst/>
          </a:prstGeom>
          <a:ln>
            <a:solidFill>
              <a:srgbClr val="002060"/>
            </a:solidFill>
          </a:ln>
          <a:effectLst>
            <a:glow rad="101600">
              <a:schemeClr val="accent4">
                <a:satMod val="175000"/>
                <a:alpha val="40000"/>
              </a:schemeClr>
            </a:glow>
          </a:effectLst>
        </p:spPr>
      </p:pic>
      <p:sp>
        <p:nvSpPr>
          <p:cNvPr id="3" name="Tekstvak 2"/>
          <p:cNvSpPr txBox="1"/>
          <p:nvPr/>
        </p:nvSpPr>
        <p:spPr>
          <a:xfrm>
            <a:off x="395536" y="1474906"/>
            <a:ext cx="8424936" cy="4062651"/>
          </a:xfrm>
          <a:prstGeom prst="rect">
            <a:avLst/>
          </a:prstGeom>
          <a:noFill/>
        </p:spPr>
        <p:txBody>
          <a:bodyPr wrap="square" rtlCol="0">
            <a:spAutoFit/>
          </a:bodyPr>
          <a:lstStyle/>
          <a:p>
            <a:pPr marL="360363" indent="-360363">
              <a:lnSpc>
                <a:spcPct val="150000"/>
              </a:lnSpc>
              <a:buFont typeface="Arial" pitchFamily="34" charset="0"/>
              <a:buChar char="•"/>
            </a:pPr>
            <a:r>
              <a:rPr lang="nl-NL" sz="2400" dirty="0" smtClean="0"/>
              <a:t>Is </a:t>
            </a:r>
            <a:r>
              <a:rPr lang="nl-NL" sz="2400" dirty="0" err="1" smtClean="0"/>
              <a:t>considered</a:t>
            </a:r>
            <a:r>
              <a:rPr lang="nl-NL" sz="2400" dirty="0" smtClean="0"/>
              <a:t> </a:t>
            </a:r>
            <a:r>
              <a:rPr lang="nl-NL" sz="2400" dirty="0" err="1" smtClean="0"/>
              <a:t>necessary</a:t>
            </a:r>
            <a:r>
              <a:rPr lang="nl-NL" sz="2400" dirty="0" smtClean="0"/>
              <a:t> to </a:t>
            </a:r>
            <a:r>
              <a:rPr lang="nl-NL" sz="2400" dirty="0" err="1" smtClean="0"/>
              <a:t>increase</a:t>
            </a:r>
            <a:r>
              <a:rPr lang="nl-NL" sz="2400" dirty="0" smtClean="0"/>
              <a:t> </a:t>
            </a:r>
            <a:r>
              <a:rPr lang="nl-NL" sz="2400" dirty="0" err="1" smtClean="0"/>
              <a:t>responsiveness</a:t>
            </a:r>
            <a:endParaRPr lang="nl-NL" sz="2400" dirty="0" smtClean="0"/>
          </a:p>
          <a:p>
            <a:pPr marL="360363" indent="-360363">
              <a:lnSpc>
                <a:spcPct val="150000"/>
              </a:lnSpc>
              <a:buFont typeface="Arial" pitchFamily="34" charset="0"/>
              <a:buChar char="•"/>
            </a:pPr>
            <a:endParaRPr lang="nl-NL" sz="2400" dirty="0" smtClean="0"/>
          </a:p>
          <a:p>
            <a:pPr marL="360363" indent="-360363">
              <a:lnSpc>
                <a:spcPct val="150000"/>
              </a:lnSpc>
              <a:buFont typeface="Arial" pitchFamily="34" charset="0"/>
              <a:buChar char="•"/>
            </a:pPr>
            <a:r>
              <a:rPr lang="nl-NL" sz="2400" dirty="0" smtClean="0"/>
              <a:t>May </a:t>
            </a:r>
            <a:r>
              <a:rPr lang="nl-NL" sz="2400" dirty="0" err="1" smtClean="0"/>
              <a:t>lead</a:t>
            </a:r>
            <a:r>
              <a:rPr lang="nl-NL" sz="2400" dirty="0" smtClean="0"/>
              <a:t> to </a:t>
            </a:r>
            <a:r>
              <a:rPr lang="nl-NL" sz="2400" dirty="0" err="1" smtClean="0"/>
              <a:t>inconsistency</a:t>
            </a:r>
            <a:r>
              <a:rPr lang="nl-NL" sz="2400" dirty="0" smtClean="0"/>
              <a:t> and </a:t>
            </a:r>
            <a:r>
              <a:rPr lang="nl-NL" sz="2400" dirty="0" err="1" smtClean="0"/>
              <a:t>unfairness</a:t>
            </a:r>
            <a:endParaRPr lang="nl-NL" sz="2400" dirty="0" smtClean="0"/>
          </a:p>
          <a:p>
            <a:pPr marL="360363" indent="-360363">
              <a:lnSpc>
                <a:spcPct val="150000"/>
              </a:lnSpc>
              <a:buFont typeface="Arial" pitchFamily="34" charset="0"/>
              <a:buChar char="•"/>
            </a:pPr>
            <a:endParaRPr lang="nl-NL" sz="2400" dirty="0" smtClean="0"/>
          </a:p>
          <a:p>
            <a:pPr marL="360363" indent="-360363">
              <a:lnSpc>
                <a:spcPct val="150000"/>
              </a:lnSpc>
              <a:buFont typeface="Arial" pitchFamily="34" charset="0"/>
              <a:buChar char="•"/>
            </a:pPr>
            <a:r>
              <a:rPr lang="nl-NL" sz="2400" dirty="0" err="1" smtClean="0"/>
              <a:t>Answer</a:t>
            </a:r>
            <a:r>
              <a:rPr lang="nl-NL" sz="2400" dirty="0" smtClean="0"/>
              <a:t>: </a:t>
            </a:r>
            <a:r>
              <a:rPr lang="nl-NL" sz="2400" dirty="0" err="1" smtClean="0"/>
              <a:t>constraining</a:t>
            </a:r>
            <a:r>
              <a:rPr lang="nl-NL" sz="2400" dirty="0" smtClean="0"/>
              <a:t> and </a:t>
            </a:r>
            <a:r>
              <a:rPr lang="nl-NL" sz="2400" dirty="0" err="1" smtClean="0"/>
              <a:t>controlling</a:t>
            </a:r>
            <a:r>
              <a:rPr lang="nl-NL" sz="2400" dirty="0" smtClean="0"/>
              <a:t> </a:t>
            </a:r>
            <a:r>
              <a:rPr lang="nl-NL" sz="2400" dirty="0" err="1" smtClean="0"/>
              <a:t>discretion</a:t>
            </a:r>
            <a:r>
              <a:rPr lang="nl-NL" sz="2400" dirty="0" smtClean="0"/>
              <a:t> </a:t>
            </a:r>
            <a:r>
              <a:rPr lang="nl-NL" sz="2400" dirty="0" err="1" smtClean="0"/>
              <a:t>which</a:t>
            </a:r>
            <a:r>
              <a:rPr lang="nl-NL" sz="2400" dirty="0" smtClean="0"/>
              <a:t> </a:t>
            </a:r>
            <a:r>
              <a:rPr lang="nl-NL" sz="2400" dirty="0" err="1" smtClean="0"/>
              <a:t>may</a:t>
            </a:r>
            <a:r>
              <a:rPr lang="nl-NL" sz="2400" dirty="0" smtClean="0"/>
              <a:t> </a:t>
            </a:r>
            <a:r>
              <a:rPr lang="nl-NL" sz="2400" dirty="0" err="1" smtClean="0"/>
              <a:t>diminish</a:t>
            </a:r>
            <a:r>
              <a:rPr lang="nl-NL" sz="2400" dirty="0" smtClean="0"/>
              <a:t> </a:t>
            </a:r>
            <a:r>
              <a:rPr lang="nl-NL" sz="2400" dirty="0" err="1" smtClean="0"/>
              <a:t>responsiveness</a:t>
            </a:r>
            <a:endParaRPr lang="nl-NL" sz="2400" dirty="0" smtClean="0"/>
          </a:p>
          <a:p>
            <a:pPr>
              <a:lnSpc>
                <a:spcPct val="150000"/>
              </a:lnSpc>
            </a:pPr>
            <a:endParaRPr lang="nl-NL" sz="2800" dirty="0" smtClean="0"/>
          </a:p>
        </p:txBody>
      </p:sp>
    </p:spTree>
    <p:extLst>
      <p:ext uri="{BB962C8B-B14F-4D97-AF65-F5344CB8AC3E}">
        <p14:creationId xmlns:p14="http://schemas.microsoft.com/office/powerpoint/2010/main" val="19609574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3655535" y="1628800"/>
            <a:ext cx="1832931" cy="4508927"/>
          </a:xfrm>
          <a:prstGeom prst="rect">
            <a:avLst/>
          </a:prstGeom>
          <a:solidFill>
            <a:schemeClr val="bg1"/>
          </a:solidFill>
        </p:spPr>
        <p:txBody>
          <a:bodyPr wrap="square" rtlCol="0">
            <a:spAutoFit/>
          </a:bodyPr>
          <a:lstStyle/>
          <a:p>
            <a:r>
              <a:rPr lang="nl-NL" sz="28700" dirty="0" smtClean="0">
                <a:solidFill>
                  <a:schemeClr val="tx2">
                    <a:lumMod val="40000"/>
                    <a:lumOff val="60000"/>
                  </a:schemeClr>
                </a:solidFill>
              </a:rPr>
              <a:t>?</a:t>
            </a:r>
            <a:endParaRPr lang="nl-NL" sz="28700" dirty="0">
              <a:solidFill>
                <a:schemeClr val="tx2">
                  <a:lumMod val="40000"/>
                  <a:lumOff val="60000"/>
                </a:schemeClr>
              </a:solidFill>
            </a:endParaRPr>
          </a:p>
        </p:txBody>
      </p:sp>
      <p:sp>
        <p:nvSpPr>
          <p:cNvPr id="2" name="Titel 1"/>
          <p:cNvSpPr>
            <a:spLocks noGrp="1"/>
          </p:cNvSpPr>
          <p:nvPr>
            <p:ph type="title"/>
          </p:nvPr>
        </p:nvSpPr>
        <p:spPr>
          <a:xfrm>
            <a:off x="457200" y="116632"/>
            <a:ext cx="8229600" cy="1143000"/>
          </a:xfrm>
        </p:spPr>
        <p:txBody>
          <a:bodyPr>
            <a:normAutofit/>
          </a:bodyPr>
          <a:lstStyle/>
          <a:p>
            <a:r>
              <a:rPr lang="nl-NL" sz="3200" i="1" dirty="0" smtClean="0"/>
              <a:t>Central </a:t>
            </a:r>
            <a:r>
              <a:rPr lang="nl-NL" sz="3200" i="1" dirty="0" err="1" smtClean="0"/>
              <a:t>question</a:t>
            </a:r>
            <a:endParaRPr lang="nl-NL" sz="3200" i="1" dirty="0"/>
          </a:p>
        </p:txBody>
      </p:sp>
      <p:sp>
        <p:nvSpPr>
          <p:cNvPr id="5" name="Tijdelijke aanduiding voor inhoud 4"/>
          <p:cNvSpPr>
            <a:spLocks noGrp="1"/>
          </p:cNvSpPr>
          <p:nvPr>
            <p:ph idx="1"/>
          </p:nvPr>
        </p:nvSpPr>
        <p:spPr>
          <a:xfrm>
            <a:off x="467544" y="1556792"/>
            <a:ext cx="8229600" cy="4525963"/>
          </a:xfrm>
          <a:ln w="25400">
            <a:solidFill>
              <a:schemeClr val="tx2">
                <a:lumMod val="75000"/>
              </a:schemeClr>
            </a:solidFill>
          </a:ln>
        </p:spPr>
        <p:txBody>
          <a:bodyPr/>
          <a:lstStyle/>
          <a:p>
            <a:pPr algn="ctr">
              <a:buNone/>
            </a:pPr>
            <a:endParaRPr lang="en-GB" i="1" dirty="0" smtClean="0"/>
          </a:p>
          <a:p>
            <a:pPr algn="ctr">
              <a:buNone/>
            </a:pPr>
            <a:endParaRPr lang="en-GB" i="1" dirty="0" smtClean="0"/>
          </a:p>
          <a:p>
            <a:pPr algn="ctr">
              <a:buNone/>
            </a:pPr>
            <a:r>
              <a:rPr lang="en-GB" dirty="0" smtClean="0"/>
              <a:t>How can we understand </a:t>
            </a:r>
          </a:p>
          <a:p>
            <a:pPr algn="ctr">
              <a:buNone/>
            </a:pPr>
            <a:r>
              <a:rPr lang="en-GB" dirty="0"/>
              <a:t>t</a:t>
            </a:r>
            <a:r>
              <a:rPr lang="en-GB" dirty="0" smtClean="0"/>
              <a:t>he individual and collective aspects of</a:t>
            </a:r>
          </a:p>
          <a:p>
            <a:pPr algn="ctr">
              <a:buNone/>
            </a:pPr>
            <a:r>
              <a:rPr lang="en-GB" dirty="0" smtClean="0"/>
              <a:t>inspectors’ discretionary space?</a:t>
            </a:r>
          </a:p>
          <a:p>
            <a:pPr algn="ctr">
              <a:buNone/>
            </a:pPr>
            <a:endParaRPr lang="en-US" dirty="0"/>
          </a:p>
        </p:txBody>
      </p:sp>
      <p:sp>
        <p:nvSpPr>
          <p:cNvPr id="4" name="AutoShape 2" descr="data:image/jpeg;base64,/9j/4AAQSkZJRgABAQAAAQABAAD/2wCEAAkGBxMHBhUTExMVFhUXGB4aFhcYGBwcIBwcICEkHhscHBscHCggGCQpHhwaITEjJikrLi4uFx8zODQsNygtMCsBCgoKBQUFDgUFDisZExkrKysrKysrKysrKysrKysrKysrKysrKysrKysrKysrKysrKysrKysrKysrKysrKysrK//AABEIAKMA9gMBIgACEQEDEQH/xAAcAAEAAgIDAQAAAAAAAAAAAAAABwgFBgIDBAH/xABFEAABAwIDBAYGBggGAgMAAAABAAIDBBEFBiEHEjFBEyJRYXGBCBQykaHBQlKCkrGyFSM2YnJ0osIWM1Njc9FDkyY0N//EABQBAQAAAAAAAAAAAAAAAAAAAAD/xAAUEQEAAAAAAAAAAAAAAAAAAAAA/9oADAMBAAIRAxEAPwCcUREBERAREQEREBERAREQEREBERAREQEREBERAREQEREBERAREQEREBERAREQRBtc2ny4DWGlpHNEha0uk3blpJcHAX0J0ZY2I1coXr84V+IzNdJVzkt1baQtse0BpAB14ry5irpK/F3ulkEjx1d4cCG6C3IjTjz481jUFh9ju0446fU6xzemAHRSE26X90j6404e1rpprLipFR1LqOrZIw2cxwc09hBuFczAK9+J4WyV8RjLgCASNQQDewJsCb2BN7WQZFEWOzHJJDl+odF/mNhkMeoHWDTu6nQa21KCHtpe1+egxx1NQ7gERc2SQ9bedws0W6u6b9tz4a69l/bbX0Va31ncniv1xuhrrc90jTTkCovRBc3K+YoM0YO2op3EscSCDoWuHFrhyPyIPNZZQZ6NVQ/frI7ncsx1uW9qOHh+AU5oCIoz2nbVm5SqfV6djZai137xO7GDwvbVzu7S3wQSYignCNvrzUsFTSM3CbPfG43HeGuBv4X81N2HV0eJULJonB0b2hzXDmCg9CIiAiIgLF5lx+DLOEOqKhxDG2GguSToABzKyihH0la0tho4dbOL3nXTSwGltfaPP8UHHE/SADZ7U9Fdn1pJLE/Za0295W2Zd2w0GO41HTNbMx8lg1z2t3S4/RuHX46AkBVgXOGUwTBzTZzSCCORGoKC8CLwYBW/pLA4JtR0kTH68dWg6r3oCIiAiIgIiICIsFiucaDCJyyarhY8cWl4JHiBqEFbtqGTxlbMb2QiR0VhJct0Y15s0bw5Xu3W3AcVpSmnbXnCixKja2kkZLLI3clewu0jad5rTyPWvxFx3KFkHfR0rqyqaxvFx4ngBxJPYALknkAVdHCGhmFRBpaQI2gFp3hoANDzHeqYYZV+oYlFLu73Rva/duW33SDa41F7cRqrK7Ldpjc5PfDLGyGZgBaGu0e3nug6gjmNeN0EirjIwSRlpAIIsQdQQeII5rkiCm2dMHOA5pqKe1gyR24P3Cbs/pIWFUhbbsbpcazgTTN60bejllvpI4cLD93Ub19fK5j1BaLYzk//AAxlrpHkGaos95BuA36DR5G57zbkpBUDbOts4oqZlNXt6rQGsmYOAAsA9vPxHu5qbcJxWHGaMSwSslYfpNN9ew9h7ig68fxNuDYJNO4gCNhdroLgaC/ebDzVM66rfX1j5ZHFz3uLnE8ydSrH+kBLLFkjqPa2MyNErTxeOQHnqfBVpQFM2wDOgo6g4fM6zZHb0BJ0DzxYL8N7iB235lQyvrXFrrg2I4FBeJFomxvHZcdyYx8z5JJGuc1z37vI6AEanq2Oovqt7QEREBR7txwWPEsiSyuaOkgs+N1tRdwDh4EH4BSEvBj2FtxvBZqd5IbLG5hI4i4tcd4OvkgpWuyngfVTtYxrnvcbNa0Ekk8AANSe5ZTNeXZsrY2+mmHWbq13J7T7Lm9x+BBHJZ/ZRgstVmRlX1WQUh6WWV+jRu6ht+0/C9+4hZjK1G/D8tU0TyS+OFjXE8bhoBusosNlHMLM0YDHUxtLRICdwkEizi3iNDq0rMoCIiAiIgIiIIx25ZznyxhUUNP1X1G/eXm1rd2+7+8d4a8rd4VbHuL3kkkk6knmVMnpJYnHUYjSwNIL4myOfb6O/uboPYeoTbwUMoCIiAvrXFrrjQjgV8RBs+A5/wARwKYGOqkcObJCXtPk7h5WW4Zx21T41hDYaaM05c207965udC2M/RHfx15WuYoRAREQFmcq5nqMq4mJqd5adN9v0XgfRcOf4i+iwyILQYrXQbR9lM8rGgu6J53NCY5mDe3bngeGvY4HmqxSxmKUtIsQSCD2hSnsaxg0eXMVjv1RTOlaCbdbdc3jwF+rqoslkMspc4kkkkk8yeJQcEREEu7AseOHV0kJLyyQ33dN3eA4jmX2B04ENVhGPEjAQbg8CqXYNjE2C1YkheWOuDcdoNxpz/6JHMq0+zzFnYxhDZZN3fc2/6okxuFz1mg+yb6ObxBBHeQ2xERAXgxrF4sFojJK4NABOpAvbU8fxXrqZ20tO57jZrWlzj2AC5PuVfM5ZmZmUPnkD/V9ZGxb26Xwsc2OFl7Ho9+bpHniSI+5qD34pQs2t1sMvrDYT0szGgtNzDG2IuLdeIc5x1tff5WstWztjjcXqocJw0WpI3hjN3/AM0pNjI63tC5048zzAGkNxKSM9RxYBv7oabBvSDdeB4t08FuGyenbTYjUYhILsoYHSgdshBbGNe8nz3UHtzvmiXLOMQ0VBM6JlDH0Zcw/wCZI7rSucPZd1jaxHEOPNb3s12xDF6ltNXbrJXG0cw0a48muH0DyB4Hu5wDUzuqqhz3G7nOLnHtJNyfeusGxQXiRaNsdzQ7M2T2mQ3lhPRSH61h1XeJba/eCt5QEREBERBVTbTA2HaNU7rt7e3XHuO6Bb4A+a0dWk2jbL4M5zCZshhqAN3fA3mvHIPbcHTkQefPS0TY5sVr8LpZJGvhkZG0vNnEGzRc2BGptdBGiIiAiIgIrI4ZstoXZJYX07TUGmuX3d7ZZcG17cbKtyAiIgIiIO6KqfDA9jXENfbfA52NxfzXSsll/Dv0tXmEAl7o5DHbm9jC8Dv3t0tHe4LGoCIiD1y4ZNFhrJzG8QvJa2S3VLhxF+F+5SVsNzJJh+IGmD4915JZG8P3nPIFw1zQd24aOLT7Pmtm2R01Pi2yGqjqwDAyWUvP1QGMfvA8iLkg9yifJVE7Ec7U8dOCbzBzd61wxp3iSeF90HzQWNzln9mVaungdC+Sef2Y2Hhc7o1I613aaa8VtVE9/QNEu70m6N7dvuk8925J4961baBh1SX09bTASvpC55p3C/SAizt08Q8NvunvWZy3j0GasHbPC7Q6OB0cx44tcORHz70Hh2jVktNllzIRd87hBfjutfcPfbnus3j5Kt+Y6q2FO6pZ00oaxp0IhhaGsBadR7QI8Cpj28Yi/DcAp5GPMc0dQHRvbcahpuRyOh1B7+KgLHsbmzBXdLO7efbdvblcn8ST5oMappy5RUM2wiqIkMbyCZyXC7pozvxMAPJxDAALE+N1CyICIiCaPRrrC3EquG+hYx4HeCQT8Qp7VaPR8qRBn7dP/kge0eILXeejSrLoCIiAiIgLor2NkoZA47rSxwcewW1PuXesRnCQw5UqnNLQRBIQXcPZKCmaIiAvo4r4iC6+EOD8HiIFgYmWH2QqXVcBpqt7Dxa4tPkbK5+BRdDgkDbWtEwWve3VGl1UraAYXZ1q/V79H0zreN+vbu3t63cg19ERAREQZ/Z+4tz1Q7t7+tRcOzfF/hdcM80fqGcauMi1pnm3YCd4fAre/R9y5+kMxvq3jqU46vfI4ED3NufMLQs6VzsSzbVSu4umf7gbD4AIMKiIgkXAsY/R2xesjBsZqpsY7wWNLh7mfFbP6OGA9JPPWuHs/qY/E2c/4bvvURR1r5sMbStBIMu/btcQGN+f3lbXImADLOVIKYe01t3nte7rOPvNvABBn1Cu0qqfs1zWyuo3NtVb3T077lr3N+mAOHEcDofFTUta2gZTZm/Lr4SAJAN6F5+i8cNeNjwKDXMoZmg2rYLUU9RT2Dd0O143Gj282EOBtxtpqq95twhuA5knpmv6RsTy0Ota47+/l5LbMpfpLZ3nJ7BSvkcGHpYw0kPjA3t9jgOXEHt0IvotExCrdX18krvake558Sb/ADQedERAREQblsfmMG0mjI+u5v3mOafxVsVVzYjgsmJ58ikaD0cF3yO5DQho8SSPIE8laNAREQEREBRht+zD+ispCnaevUu3fsNsXn4tH2lJ6rx6SJP+KacXNvV7gdnXdf8AAe5BEaIiAiIgtnknGjXbM4qi93tpzc/vRgg/FqqaTcqzOwuB0uzQNf7L3yhn8JNj/VvKtM8Rgncxws5pII7xoUHWiIgLvoqR9fWMijaXPe4Na0cyTYD3roUl+j9E2TP9yAd2B5bccDdouOw2JHmgnXIeWWZQyuynFt4deV31nkdY/AAdzQqn5hmZUY/UPjN2OmkLD+6XEj4K1O1HETheQat4NnGMsae9/V07DYk+SqMgIiIN52MYIMbz7DvHqw/ryO0sI3R94tPgCrVKsuwLE20Oewxxt00bmN/iFnAd2gd52VmkBERB58QduUEhPAMcdPBUkVxs9YkMIyfVTEE7sTgLdruqPiQqcoCIiAvXhWHvxXEo4Ixd8jg1o7ybLyKX/RxpYZsfqHvaDNHGDE4ngCSH2HbwF+woJnyZleHKWBsp4h3yP5vfzcfkOQAWdREBERAREQFXH0i6kTZyiYOLIGg+bnEfAqxyqntoqDPtHqQfolrR4boPzQaQu2np31LiGMc4gFxDQTYDiTbgB2rqUp7BKMTYlWyFu8WUzgB273EeYCCLEREFsNjrAzZzS2+qSfEuJPxVcto1D+js81cf+85w+11v7lZDZFH0Wzuk72X95JULbf6H1TPxdawlhY8fFp/KgjVERAUnej0P/nx/l3/i1Ripa9HGn6TNU7/qw2+84f8ASCSdurC/ZzNbk+Mnw3gquK3e0+k9d2f1reyFz/udf+1VEQc4onTOs0EmxNh2AEk+QBPkuC3jYvTip2jU4IBaBJvA9nRuHzWIz9gP+Gs2z04B3WuvH/A7VvwNvJBhsOrHYfiEczNHRva9vi0gj4hXQwqtGJYZFM3hIxrxbvF1SdWu2NVprtnFKTxaHM8mOLW/0gIN1REQaVtmm6HZtVd4YPe9qqirT7b3W2bVGnOP87VVhAREQFIWwmvNHtFibymZJG77peP6mAeaj1bRsxk6LaBRH/eaPfp80Fu0REBERAREQFUXahUetbQKx3+6R90BvyVulTjPAtnOs/mZfzlBg1Ofo0U36queRxMTR/WT+IUGKxfo403R5PmfbV9QfMNY23xLkFe62EU9Y9g4NcQL9xsuhezGWGPGJgeIkeD94rxoLfbNW7mQaIH/AEGfgo69JPDN+hpakD2XOjd4OAc33FrvvKV8sxCHLlO0cBCy33Qtf2v4QcYyBUNaLuYBKAOPU6xt5XQVPREQFN3o00t5qyXujZ+Y/JQirDejbTbuV6mT61Ru/dY0/wB6CWKqAVVK5jhdrmlpHaCLEKlWJ0hw/EZIjxje5h8Wkj5K7SqLtQgFNtArGjh0pPvAPzQZ/YBF0m0EG3swyH8B81s3pI4JaemrGjiDDJ5Xcz8Xi/gsB6PAvnt38u/8zFL+2LCv0rs+qQOMbelH2NXf07yCqKsp6PE3S5DcPq1D2/0sd/cq1qwXo2VO9l6pj+rMHW/iaB/YgmFERBo22thds1qbcujJ/wDY1VVVqttkvR7Nanh1ujGv/I06e5VVQEREBZ3Ijt3OdGb2/Xx/mCwSyeWJOizJTO7Jo/zBBdBERAREQEREBVI2qw9BtDrAP9S/vaD81bdUzzfiRxjNFTOTfflcR/Dezf6QEGIVp9iFN6ts5g4XcXuNu9xt8Le5VYVttlFM6k2fUjXAAmPe07CSR52KCrWZP2iqf+aT8xXkoqc1dYyMaF7g0HxNvmuE7zLM5zuJJJ8TxXdhs5pcRjkAuWPa4DvBBQXUoqcUdGyMahjQ0HuAt8l2PYJGEHgRYr607zbr6gpZmDDjhGOzwG/6uRzBfmAdD5ix81j1ns9zmozpWOPHp5B7nEfJYFAVm9gFMINnrXA3Mk0jiOwghlvcwHzVZFY30cpt/JczT9GpdbwLGfO/vQSsqo7Y/wD9Gqv4m/lCtcqmbXZOk2i1fc8D3NCDZPR2l3c6SN7YHH3Ob/2rF1MDamncxwu1zS1w7QRYj3KtOwA22gjvhk+Ss0gpfmXCHYDj01M6943lovzH0T5ixUgej1jHqWb3wEi08ZA/iZ1gB9ne9y9npHYQKfMEFS0f50ZY/wDiYdCT2lrgPsKLsDxF2D4zDUN9qKRrx37pvbz4eaC6qLz0FW2voWSsN2vaHNI7CLhehBhc4ZbizZgL6WVzmtdYhzeIcDcHXQ+H4cVUDFaT1DFJYr36ORzL8L7pIvblwV2VTTOMfRZsqh/vyfFxKDDrlIwxvs4EEcQRYr1YND6xi8LPrSMHvcAtm2v0vqm0aqbbTeYR4FjT80GmrZsrZOxDGqyN9PTSbu8HNlc0tjFjx3zYG3GwJPYtZVw9nv7CUP8ALRfkCDOwgiIb3Gwv481zREBERAREQFRxEQFdHLcQhy9TtaLAQssPshEQVCzVEIc0VTWizW1EoA7AHkALH0//ANhviPxX1EF3kREFNc5ftfWfzEv5ysMiICsF6Nn7PVX/ADD8oREEwqoe0xxdn6sJ/wBYr4iDaPR6F8/Hup3/AItVlURBEPpJNH+GKY8+ntf7Dv8AoKvSIgtZsWndUbNaUuJJAe0X7GyOa0eQAHkt3REBU4zv+2FX/wAz/wASiIOOSWh+cKQHh6xH+YLcfSCYG7QLgcYIye83cPwA9yIgjRXEyCLZHov5aL8gX1EGeREQEREH/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Tree>
    <p:extLst>
      <p:ext uri="{BB962C8B-B14F-4D97-AF65-F5344CB8AC3E}">
        <p14:creationId xmlns:p14="http://schemas.microsoft.com/office/powerpoint/2010/main" val="35770461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44624"/>
            <a:ext cx="8229600" cy="1143000"/>
          </a:xfrm>
        </p:spPr>
        <p:txBody>
          <a:bodyPr>
            <a:normAutofit/>
          </a:bodyPr>
          <a:lstStyle/>
          <a:p>
            <a:r>
              <a:rPr lang="nl-NL" sz="3200" i="1" dirty="0" err="1" smtClean="0"/>
              <a:t>Two</a:t>
            </a:r>
            <a:r>
              <a:rPr lang="nl-NL" sz="3200" i="1" dirty="0" smtClean="0"/>
              <a:t> </a:t>
            </a:r>
            <a:r>
              <a:rPr lang="nl-NL" sz="3200" i="1" dirty="0" err="1" smtClean="0"/>
              <a:t>inspectorates</a:t>
            </a:r>
            <a:r>
              <a:rPr lang="nl-NL" sz="3200" i="1" dirty="0" smtClean="0"/>
              <a:t> </a:t>
            </a:r>
            <a:r>
              <a:rPr lang="nl-NL" sz="3200" i="1" dirty="0" err="1" smtClean="0"/>
              <a:t>compared</a:t>
            </a:r>
            <a:endParaRPr lang="nl-NL" sz="3200" i="1" dirty="0"/>
          </a:p>
        </p:txBody>
      </p:sp>
      <p:sp>
        <p:nvSpPr>
          <p:cNvPr id="5" name="Tijdelijke aanduiding voor inhoud 4"/>
          <p:cNvSpPr>
            <a:spLocks noGrp="1"/>
          </p:cNvSpPr>
          <p:nvPr>
            <p:ph idx="1"/>
          </p:nvPr>
        </p:nvSpPr>
        <p:spPr/>
        <p:txBody>
          <a:bodyPr/>
          <a:lstStyle/>
          <a:p>
            <a:pPr algn="ctr">
              <a:buNone/>
            </a:pPr>
            <a:endParaRPr lang="en-GB" i="1" dirty="0" smtClean="0"/>
          </a:p>
          <a:p>
            <a:pPr algn="ctr">
              <a:buNone/>
            </a:pPr>
            <a:endParaRPr lang="en-GB" i="1" dirty="0" smtClean="0"/>
          </a:p>
        </p:txBody>
      </p:sp>
      <p:sp>
        <p:nvSpPr>
          <p:cNvPr id="4" name="AutoShape 2" descr="data:image/jpeg;base64,/9j/4AAQSkZJRgABAQAAAQABAAD/2wCEAAkGBxMHBhUTExMVFhUXGB4aFhcYGBwcIBwcICEkHhscHBscHCggGCQpHhwaITEjJikrLi4uFx8zODQsNygtMCsBCgoKBQUFDgUFDisZExkrKysrKysrKysrKysrKysrKysrKysrKysrKysrKysrKysrKysrKysrKysrKysrKysrK//AABEIAKMA9gMBIgACEQEDEQH/xAAcAAEAAgIDAQAAAAAAAAAAAAAABwgFBgIDBAH/xABFEAABAwIDBAYGBggGAgMAAAABAAIDBBEFBiEHEjFBEyJRYXGBCBQykaHBQlKCkrGyFSM2YnJ0osIWM1Njc9FDkyY0N//EABQBAQAAAAAAAAAAAAAAAAAAAAD/xAAUEQEAAAAAAAAAAAAAAAAAAAAA/9oADAMBAAIRAxEAPwCcUREBERAREQEREBERAREQEREBERAREQEREBERAREQEREBERAREQEREBERAREQRBtc2ny4DWGlpHNEha0uk3blpJcHAX0J0ZY2I1coXr84V+IzNdJVzkt1baQtse0BpAB14ry5irpK/F3ulkEjx1d4cCG6C3IjTjz481jUFh9ju0446fU6xzemAHRSE26X90j6404e1rpprLipFR1LqOrZIw2cxwc09hBuFczAK9+J4WyV8RjLgCASNQQDewJsCb2BN7WQZFEWOzHJJDl+odF/mNhkMeoHWDTu6nQa21KCHtpe1+egxx1NQ7gERc2SQ9bedws0W6u6b9tz4a69l/bbX0Va31ncniv1xuhrrc90jTTkCovRBc3K+YoM0YO2op3EscSCDoWuHFrhyPyIPNZZQZ6NVQ/frI7ncsx1uW9qOHh+AU5oCIoz2nbVm5SqfV6djZai137xO7GDwvbVzu7S3wQSYignCNvrzUsFTSM3CbPfG43HeGuBv4X81N2HV0eJULJonB0b2hzXDmCg9CIiAiIgLF5lx+DLOEOqKhxDG2GguSToABzKyihH0la0tho4dbOL3nXTSwGltfaPP8UHHE/SADZ7U9Fdn1pJLE/Za0295W2Zd2w0GO41HTNbMx8lg1z2t3S4/RuHX46AkBVgXOGUwTBzTZzSCCORGoKC8CLwYBW/pLA4JtR0kTH68dWg6r3oCIiAiIgIiICIsFiucaDCJyyarhY8cWl4JHiBqEFbtqGTxlbMb2QiR0VhJct0Y15s0bw5Xu3W3AcVpSmnbXnCixKja2kkZLLI3clewu0jad5rTyPWvxFx3KFkHfR0rqyqaxvFx4ngBxJPYALknkAVdHCGhmFRBpaQI2gFp3hoANDzHeqYYZV+oYlFLu73Rva/duW33SDa41F7cRqrK7Ldpjc5PfDLGyGZgBaGu0e3nug6gjmNeN0EirjIwSRlpAIIsQdQQeII5rkiCm2dMHOA5pqKe1gyR24P3Cbs/pIWFUhbbsbpcazgTTN60bejllvpI4cLD93Ub19fK5j1BaLYzk//AAxlrpHkGaos95BuA36DR5G57zbkpBUDbOts4oqZlNXt6rQGsmYOAAsA9vPxHu5qbcJxWHGaMSwSslYfpNN9ew9h7ig68fxNuDYJNO4gCNhdroLgaC/ebDzVM66rfX1j5ZHFz3uLnE8ydSrH+kBLLFkjqPa2MyNErTxeOQHnqfBVpQFM2wDOgo6g4fM6zZHb0BJ0DzxYL8N7iB235lQyvrXFrrg2I4FBeJFomxvHZcdyYx8z5JJGuc1z37vI6AEanq2Oovqt7QEREBR7txwWPEsiSyuaOkgs+N1tRdwDh4EH4BSEvBj2FtxvBZqd5IbLG5hI4i4tcd4OvkgpWuyngfVTtYxrnvcbNa0Ekk8AANSe5ZTNeXZsrY2+mmHWbq13J7T7Lm9x+BBHJZ/ZRgstVmRlX1WQUh6WWV+jRu6ht+0/C9+4hZjK1G/D8tU0TyS+OFjXE8bhoBusosNlHMLM0YDHUxtLRICdwkEizi3iNDq0rMoCIiAiIgIiIIx25ZznyxhUUNP1X1G/eXm1rd2+7+8d4a8rd4VbHuL3kkkk6knmVMnpJYnHUYjSwNIL4myOfb6O/uboPYeoTbwUMoCIiAvrXFrrjQjgV8RBs+A5/wARwKYGOqkcObJCXtPk7h5WW4Zx21T41hDYaaM05c207965udC2M/RHfx15WuYoRAREQFmcq5nqMq4mJqd5adN9v0XgfRcOf4i+iwyILQYrXQbR9lM8rGgu6J53NCY5mDe3bngeGvY4HmqxSxmKUtIsQSCD2hSnsaxg0eXMVjv1RTOlaCbdbdc3jwF+rqoslkMspc4kkkkk8yeJQcEREEu7AseOHV0kJLyyQ33dN3eA4jmX2B04ENVhGPEjAQbg8CqXYNjE2C1YkheWOuDcdoNxpz/6JHMq0+zzFnYxhDZZN3fc2/6okxuFz1mg+yb6ObxBBHeQ2xERAXgxrF4sFojJK4NABOpAvbU8fxXrqZ20tO57jZrWlzj2AC5PuVfM5ZmZmUPnkD/V9ZGxb26Xwsc2OFl7Ho9+bpHniSI+5qD34pQs2t1sMvrDYT0szGgtNzDG2IuLdeIc5x1tff5WstWztjjcXqocJw0WpI3hjN3/AM0pNjI63tC5048zzAGkNxKSM9RxYBv7oabBvSDdeB4t08FuGyenbTYjUYhILsoYHSgdshBbGNe8nz3UHtzvmiXLOMQ0VBM6JlDH0Zcw/wCZI7rSucPZd1jaxHEOPNb3s12xDF6ltNXbrJXG0cw0a48muH0DyB4Hu5wDUzuqqhz3G7nOLnHtJNyfeusGxQXiRaNsdzQ7M2T2mQ3lhPRSH61h1XeJba/eCt5QEREBERBVTbTA2HaNU7rt7e3XHuO6Bb4A+a0dWk2jbL4M5zCZshhqAN3fA3mvHIPbcHTkQefPS0TY5sVr8LpZJGvhkZG0vNnEGzRc2BGptdBGiIiAiIgIrI4ZstoXZJYX07TUGmuX3d7ZZcG17cbKtyAiIgIiIO6KqfDA9jXENfbfA52NxfzXSsll/Dv0tXmEAl7o5DHbm9jC8Dv3t0tHe4LGoCIiD1y4ZNFhrJzG8QvJa2S3VLhxF+F+5SVsNzJJh+IGmD4915JZG8P3nPIFw1zQd24aOLT7Pmtm2R01Pi2yGqjqwDAyWUvP1QGMfvA8iLkg9yifJVE7Ec7U8dOCbzBzd61wxp3iSeF90HzQWNzln9mVaungdC+Sef2Y2Hhc7o1I613aaa8VtVE9/QNEu70m6N7dvuk8925J4961baBh1SX09bTASvpC55p3C/SAizt08Q8NvunvWZy3j0GasHbPC7Q6OB0cx44tcORHz70Hh2jVktNllzIRd87hBfjutfcPfbnus3j5Kt+Y6q2FO6pZ00oaxp0IhhaGsBadR7QI8Cpj28Yi/DcAp5GPMc0dQHRvbcahpuRyOh1B7+KgLHsbmzBXdLO7efbdvblcn8ST5oMappy5RUM2wiqIkMbyCZyXC7pozvxMAPJxDAALE+N1CyICIiCaPRrrC3EquG+hYx4HeCQT8Qp7VaPR8qRBn7dP/kge0eILXeejSrLoCIiAiIgLor2NkoZA47rSxwcewW1PuXesRnCQw5UqnNLQRBIQXcPZKCmaIiAvo4r4iC6+EOD8HiIFgYmWH2QqXVcBpqt7Dxa4tPkbK5+BRdDgkDbWtEwWve3VGl1UraAYXZ1q/V79H0zreN+vbu3t63cg19ERAREQZ/Z+4tz1Q7t7+tRcOzfF/hdcM80fqGcauMi1pnm3YCd4fAre/R9y5+kMxvq3jqU46vfI4ED3NufMLQs6VzsSzbVSu4umf7gbD4AIMKiIgkXAsY/R2xesjBsZqpsY7wWNLh7mfFbP6OGA9JPPWuHs/qY/E2c/4bvvURR1r5sMbStBIMu/btcQGN+f3lbXImADLOVIKYe01t3nte7rOPvNvABBn1Cu0qqfs1zWyuo3NtVb3T077lr3N+mAOHEcDofFTUta2gZTZm/Lr4SAJAN6F5+i8cNeNjwKDXMoZmg2rYLUU9RT2Dd0O143Gj282EOBtxtpqq95twhuA5knpmv6RsTy0Ota47+/l5LbMpfpLZ3nJ7BSvkcGHpYw0kPjA3t9jgOXEHt0IvotExCrdX18krvake558Sb/ADQedERAREQblsfmMG0mjI+u5v3mOafxVsVVzYjgsmJ58ikaD0cF3yO5DQho8SSPIE8laNAREQEREBRht+zD+ispCnaevUu3fsNsXn4tH2lJ6rx6SJP+KacXNvV7gdnXdf8AAe5BEaIiAiIgtnknGjXbM4qi93tpzc/vRgg/FqqaTcqzOwuB0uzQNf7L3yhn8JNj/VvKtM8Rgncxws5pII7xoUHWiIgLvoqR9fWMijaXPe4Na0cyTYD3roUl+j9E2TP9yAd2B5bccDdouOw2JHmgnXIeWWZQyuynFt4deV31nkdY/AAdzQqn5hmZUY/UPjN2OmkLD+6XEj4K1O1HETheQat4NnGMsae9/V07DYk+SqMgIiIN52MYIMbz7DvHqw/ryO0sI3R94tPgCrVKsuwLE20Oewxxt00bmN/iFnAd2gd52VmkBERB58QduUEhPAMcdPBUkVxs9YkMIyfVTEE7sTgLdruqPiQqcoCIiAvXhWHvxXEo4Ixd8jg1o7ybLyKX/RxpYZsfqHvaDNHGDE4ngCSH2HbwF+woJnyZleHKWBsp4h3yP5vfzcfkOQAWdREBERAREQFXH0i6kTZyiYOLIGg+bnEfAqxyqntoqDPtHqQfolrR4boPzQaQu2np31LiGMc4gFxDQTYDiTbgB2rqUp7BKMTYlWyFu8WUzgB273EeYCCLEREFsNjrAzZzS2+qSfEuJPxVcto1D+js81cf+85w+11v7lZDZFH0Wzuk72X95JULbf6H1TPxdawlhY8fFp/KgjVERAUnej0P/nx/l3/i1Ripa9HGn6TNU7/qw2+84f8ASCSdurC/ZzNbk+Mnw3gquK3e0+k9d2f1reyFz/udf+1VEQc4onTOs0EmxNh2AEk+QBPkuC3jYvTip2jU4IBaBJvA9nRuHzWIz9gP+Gs2z04B3WuvH/A7VvwNvJBhsOrHYfiEczNHRva9vi0gj4hXQwqtGJYZFM3hIxrxbvF1SdWu2NVprtnFKTxaHM8mOLW/0gIN1REQaVtmm6HZtVd4YPe9qqirT7b3W2bVGnOP87VVhAREQFIWwmvNHtFibymZJG77peP6mAeaj1bRsxk6LaBRH/eaPfp80Fu0REBERAREQFUXahUetbQKx3+6R90BvyVulTjPAtnOs/mZfzlBg1Ofo0U36queRxMTR/WT+IUGKxfo403R5PmfbV9QfMNY23xLkFe62EU9Y9g4NcQL9xsuhezGWGPGJgeIkeD94rxoLfbNW7mQaIH/AEGfgo69JPDN+hpakD2XOjd4OAc33FrvvKV8sxCHLlO0cBCy33Qtf2v4QcYyBUNaLuYBKAOPU6xt5XQVPREQFN3o00t5qyXujZ+Y/JQirDejbTbuV6mT61Ru/dY0/wB6CWKqAVVK5jhdrmlpHaCLEKlWJ0hw/EZIjxje5h8Wkj5K7SqLtQgFNtArGjh0pPvAPzQZ/YBF0m0EG3swyH8B81s3pI4JaemrGjiDDJ5Xcz8Xi/gsB6PAvnt38u/8zFL+2LCv0rs+qQOMbelH2NXf07yCqKsp6PE3S5DcPq1D2/0sd/cq1qwXo2VO9l6pj+rMHW/iaB/YgmFERBo22thds1qbcujJ/wDY1VVVqttkvR7Nanh1ujGv/I06e5VVQEREBZ3Ijt3OdGb2/Xx/mCwSyeWJOizJTO7Jo/zBBdBERAREQEREBVI2qw9BtDrAP9S/vaD81bdUzzfiRxjNFTOTfflcR/Dezf6QEGIVp9iFN6ts5g4XcXuNu9xt8Le5VYVttlFM6k2fUjXAAmPe07CSR52KCrWZP2iqf+aT8xXkoqc1dYyMaF7g0HxNvmuE7zLM5zuJJJ8TxXdhs5pcRjkAuWPa4DvBBQXUoqcUdGyMahjQ0HuAt8l2PYJGEHgRYr607zbr6gpZmDDjhGOzwG/6uRzBfmAdD5ix81j1ns9zmozpWOPHp5B7nEfJYFAVm9gFMINnrXA3Mk0jiOwghlvcwHzVZFY30cpt/JczT9GpdbwLGfO/vQSsqo7Y/wD9Gqv4m/lCtcqmbXZOk2i1fc8D3NCDZPR2l3c6SN7YHH3Ob/2rF1MDamncxwu1zS1w7QRYj3KtOwA22gjvhk+Ss0gpfmXCHYDj01M6943lovzH0T5ixUgej1jHqWb3wEi08ZA/iZ1gB9ne9y9npHYQKfMEFS0f50ZY/wDiYdCT2lrgPsKLsDxF2D4zDUN9qKRrx37pvbz4eaC6qLz0FW2voWSsN2vaHNI7CLhehBhc4ZbizZgL6WVzmtdYhzeIcDcHXQ+H4cVUDFaT1DFJYr36ORzL8L7pIvblwV2VTTOMfRZsqh/vyfFxKDDrlIwxvs4EEcQRYr1YND6xi8LPrSMHvcAtm2v0vqm0aqbbTeYR4FjT80GmrZsrZOxDGqyN9PTSbu8HNlc0tjFjx3zYG3GwJPYtZVw9nv7CUP8ALRfkCDOwgiIb3Gwv481zREBERAREQFRxEQFdHLcQhy9TtaLAQssPshEQVCzVEIc0VTWizW1EoA7AHkALH0//ANhviPxX1EF3kREFNc5ftfWfzEv5ysMiICsF6Nn7PVX/ADD8oREEwqoe0xxdn6sJ/wBYr4iDaPR6F8/Hup3/AItVlURBEPpJNH+GKY8+ntf7Dv8AoKvSIgtZsWndUbNaUuJJAe0X7GyOa0eQAHkt3REBU4zv+2FX/wAz/wASiIOOSWh+cKQHh6xH+YLcfSCYG7QLgcYIye83cPwA9yIgjRXEyCLZHov5aL8gX1EGeREQEREH/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graphicFrame>
        <p:nvGraphicFramePr>
          <p:cNvPr id="7" name="Tabel 6"/>
          <p:cNvGraphicFramePr>
            <a:graphicFrameLocks noGrp="1"/>
          </p:cNvGraphicFramePr>
          <p:nvPr>
            <p:extLst>
              <p:ext uri="{D42A27DB-BD31-4B8C-83A1-F6EECF244321}">
                <p14:modId xmlns:p14="http://schemas.microsoft.com/office/powerpoint/2010/main" val="474021095"/>
              </p:ext>
            </p:extLst>
          </p:nvPr>
        </p:nvGraphicFramePr>
        <p:xfrm>
          <a:off x="323528" y="1124744"/>
          <a:ext cx="8424936" cy="5394960"/>
        </p:xfrm>
        <a:graphic>
          <a:graphicData uri="http://schemas.openxmlformats.org/drawingml/2006/table">
            <a:tbl>
              <a:tblPr firstRow="1">
                <a:effectLst>
                  <a:outerShdw blurRad="50800" dist="38100" dir="2700000" algn="tl" rotWithShape="0">
                    <a:prstClr val="black">
                      <a:alpha val="40000"/>
                    </a:prstClr>
                  </a:outerShdw>
                </a:effectLst>
                <a:tableStyleId>{2D5ABB26-0587-4C30-8999-92F81FD0307C}</a:tableStyleId>
              </a:tblPr>
              <a:tblGrid>
                <a:gridCol w="4248472"/>
                <a:gridCol w="4176464"/>
              </a:tblGrid>
              <a:tr h="370840">
                <a:tc>
                  <a:txBody>
                    <a:bodyPr/>
                    <a:lstStyle/>
                    <a:p>
                      <a:r>
                        <a:rPr lang="nl-NL" b="1" dirty="0" smtClean="0">
                          <a:solidFill>
                            <a:schemeClr val="bg1"/>
                          </a:solidFill>
                        </a:rPr>
                        <a:t>Care </a:t>
                      </a:r>
                      <a:r>
                        <a:rPr lang="nl-NL" b="1" dirty="0" err="1" smtClean="0">
                          <a:solidFill>
                            <a:schemeClr val="bg1"/>
                          </a:solidFill>
                        </a:rPr>
                        <a:t>Quality</a:t>
                      </a:r>
                      <a:r>
                        <a:rPr lang="nl-NL" b="1" dirty="0" smtClean="0">
                          <a:solidFill>
                            <a:schemeClr val="bg1"/>
                          </a:solidFill>
                        </a:rPr>
                        <a:t> </a:t>
                      </a:r>
                      <a:r>
                        <a:rPr lang="nl-NL" b="1" dirty="0" err="1" smtClean="0">
                          <a:solidFill>
                            <a:schemeClr val="bg1"/>
                          </a:solidFill>
                        </a:rPr>
                        <a:t>Commission</a:t>
                      </a:r>
                      <a:endParaRPr lang="nl-NL" b="1" dirty="0" smtClean="0">
                        <a:solidFill>
                          <a:schemeClr val="bg1"/>
                        </a:solidFill>
                      </a:endParaRPr>
                    </a:p>
                    <a:p>
                      <a:endParaRPr lang="en-US" b="1" dirty="0">
                        <a:solidFill>
                          <a:schemeClr val="tx1"/>
                        </a:solidFill>
                      </a:endParaRPr>
                    </a:p>
                  </a:txBody>
                  <a:tcPr>
                    <a:lnL w="12700" cap="flat" cmpd="sng" algn="ctr">
                      <a:solidFill>
                        <a:schemeClr val="tx2">
                          <a:lumMod val="75000"/>
                        </a:schemeClr>
                      </a:solidFill>
                      <a:prstDash val="solid"/>
                      <a:round/>
                      <a:headEnd type="none" w="med" len="med"/>
                      <a:tailEnd type="none" w="med" len="med"/>
                    </a:lnL>
                    <a:lnR w="12700" cap="flat" cmpd="sng" algn="ctr">
                      <a:solidFill>
                        <a:schemeClr val="tx2">
                          <a:lumMod val="75000"/>
                        </a:schemeClr>
                      </a:solidFill>
                      <a:prstDash val="solid"/>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olid"/>
                      <a:round/>
                      <a:headEnd type="none" w="med" len="med"/>
                      <a:tailEnd type="none" w="med" len="med"/>
                    </a:lnB>
                    <a:solidFill>
                      <a:schemeClr val="tx2">
                        <a:lumMod val="75000"/>
                      </a:schemeClr>
                    </a:solidFill>
                  </a:tcPr>
                </a:tc>
                <a:tc>
                  <a:txBody>
                    <a:bodyPr/>
                    <a:lstStyle/>
                    <a:p>
                      <a:r>
                        <a:rPr lang="nl-NL" b="1" dirty="0" smtClean="0">
                          <a:solidFill>
                            <a:schemeClr val="bg1"/>
                          </a:solidFill>
                        </a:rPr>
                        <a:t>Joint</a:t>
                      </a:r>
                      <a:r>
                        <a:rPr lang="nl-NL" b="1" baseline="0" dirty="0" smtClean="0">
                          <a:solidFill>
                            <a:schemeClr val="bg1"/>
                          </a:solidFill>
                        </a:rPr>
                        <a:t> </a:t>
                      </a:r>
                      <a:r>
                        <a:rPr lang="nl-NL" b="1" baseline="0" dirty="0" err="1" smtClean="0">
                          <a:solidFill>
                            <a:schemeClr val="bg1"/>
                          </a:solidFill>
                        </a:rPr>
                        <a:t>Inspectorate</a:t>
                      </a:r>
                      <a:r>
                        <a:rPr lang="nl-NL" b="1" baseline="0" dirty="0" smtClean="0">
                          <a:solidFill>
                            <a:schemeClr val="bg1"/>
                          </a:solidFill>
                        </a:rPr>
                        <a:t> </a:t>
                      </a:r>
                      <a:r>
                        <a:rPr lang="nl-NL" b="1" baseline="0" dirty="0" err="1" smtClean="0">
                          <a:solidFill>
                            <a:schemeClr val="bg1"/>
                          </a:solidFill>
                        </a:rPr>
                        <a:t>for</a:t>
                      </a:r>
                      <a:r>
                        <a:rPr lang="nl-NL" b="1" baseline="0" dirty="0" smtClean="0">
                          <a:solidFill>
                            <a:schemeClr val="bg1"/>
                          </a:solidFill>
                        </a:rPr>
                        <a:t> </a:t>
                      </a:r>
                      <a:r>
                        <a:rPr lang="nl-NL" b="1" baseline="0" dirty="0" err="1" smtClean="0">
                          <a:solidFill>
                            <a:schemeClr val="bg1"/>
                          </a:solidFill>
                        </a:rPr>
                        <a:t>Youth</a:t>
                      </a:r>
                      <a:endParaRPr lang="en-US" b="1" dirty="0">
                        <a:solidFill>
                          <a:schemeClr val="bg1"/>
                        </a:solidFill>
                      </a:endParaRPr>
                    </a:p>
                  </a:txBody>
                  <a:tcPr>
                    <a:lnL w="12700" cap="flat" cmpd="sng" algn="ctr">
                      <a:solidFill>
                        <a:schemeClr val="tx2">
                          <a:lumMod val="75000"/>
                        </a:schemeClr>
                      </a:solidFill>
                      <a:prstDash val="solid"/>
                      <a:round/>
                      <a:headEnd type="none" w="med" len="med"/>
                      <a:tailEnd type="none" w="med" len="med"/>
                    </a:lnL>
                    <a:lnR w="12700" cap="flat" cmpd="sng" algn="ctr">
                      <a:solidFill>
                        <a:schemeClr val="tx2">
                          <a:lumMod val="75000"/>
                        </a:schemeClr>
                      </a:solidFill>
                      <a:prstDash val="solid"/>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olid"/>
                      <a:round/>
                      <a:headEnd type="none" w="med" len="med"/>
                      <a:tailEnd type="none" w="med" len="med"/>
                    </a:lnB>
                    <a:solidFill>
                      <a:schemeClr val="tx2">
                        <a:lumMod val="75000"/>
                      </a:schemeClr>
                    </a:solidFill>
                  </a:tcPr>
                </a:tc>
              </a:tr>
              <a:tr h="370840">
                <a:tc>
                  <a:txBody>
                    <a:bodyPr/>
                    <a:lstStyle/>
                    <a:p>
                      <a:r>
                        <a:rPr lang="nl-NL" dirty="0" smtClean="0">
                          <a:solidFill>
                            <a:schemeClr val="tx1"/>
                          </a:solidFill>
                        </a:rPr>
                        <a:t>2010</a:t>
                      </a:r>
                    </a:p>
                    <a:p>
                      <a:endParaRPr lang="en-US" dirty="0">
                        <a:solidFill>
                          <a:schemeClr val="tx1"/>
                        </a:solidFill>
                      </a:endParaRPr>
                    </a:p>
                  </a:txBody>
                  <a:tcPr>
                    <a:lnL w="12700" cap="flat" cmpd="sng" algn="ctr">
                      <a:solidFill>
                        <a:schemeClr val="tx2">
                          <a:lumMod val="75000"/>
                        </a:schemeClr>
                      </a:solidFill>
                      <a:prstDash val="solid"/>
                      <a:round/>
                      <a:headEnd type="none" w="med" len="med"/>
                      <a:tailEnd type="none" w="med" len="med"/>
                    </a:lnL>
                    <a:lnR w="12700" cap="flat" cmpd="sng" algn="ctr">
                      <a:solidFill>
                        <a:schemeClr val="tx2">
                          <a:lumMod val="75000"/>
                        </a:schemeClr>
                      </a:solidFill>
                      <a:prstDash val="solid"/>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olid"/>
                      <a:round/>
                      <a:headEnd type="none" w="med" len="med"/>
                      <a:tailEnd type="none" w="med" len="med"/>
                    </a:lnB>
                    <a:solidFill>
                      <a:schemeClr val="bg1"/>
                    </a:solidFill>
                  </a:tcPr>
                </a:tc>
                <a:tc>
                  <a:txBody>
                    <a:bodyPr/>
                    <a:lstStyle/>
                    <a:p>
                      <a:r>
                        <a:rPr lang="nl-NL" dirty="0" smtClean="0">
                          <a:solidFill>
                            <a:schemeClr val="tx1"/>
                          </a:solidFill>
                        </a:rPr>
                        <a:t>2003</a:t>
                      </a:r>
                      <a:endParaRPr lang="en-US" dirty="0">
                        <a:solidFill>
                          <a:schemeClr val="tx1"/>
                        </a:solidFill>
                      </a:endParaRPr>
                    </a:p>
                  </a:txBody>
                  <a:tcPr>
                    <a:lnL w="12700" cap="flat" cmpd="sng" algn="ctr">
                      <a:solidFill>
                        <a:schemeClr val="tx2">
                          <a:lumMod val="75000"/>
                        </a:schemeClr>
                      </a:solidFill>
                      <a:prstDash val="solid"/>
                      <a:round/>
                      <a:headEnd type="none" w="med" len="med"/>
                      <a:tailEnd type="none" w="med" len="med"/>
                    </a:lnL>
                    <a:lnR w="12700" cap="flat" cmpd="sng" algn="ctr">
                      <a:solidFill>
                        <a:schemeClr val="tx2">
                          <a:lumMod val="75000"/>
                        </a:schemeClr>
                      </a:solidFill>
                      <a:prstDash val="solid"/>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olid"/>
                      <a:round/>
                      <a:headEnd type="none" w="med" len="med"/>
                      <a:tailEnd type="none" w="med" len="med"/>
                    </a:lnB>
                    <a:solidFill>
                      <a:schemeClr val="bg1"/>
                    </a:solidFill>
                  </a:tcPr>
                </a:tc>
              </a:tr>
              <a:tr h="370840">
                <a:tc>
                  <a:txBody>
                    <a:bodyPr/>
                    <a:lstStyle/>
                    <a:p>
                      <a:r>
                        <a:rPr lang="nl-NL" dirty="0" smtClean="0">
                          <a:solidFill>
                            <a:schemeClr val="tx1"/>
                          </a:solidFill>
                        </a:rPr>
                        <a:t>1885 </a:t>
                      </a:r>
                      <a:r>
                        <a:rPr lang="nl-NL" dirty="0" err="1" smtClean="0">
                          <a:solidFill>
                            <a:schemeClr val="tx1"/>
                          </a:solidFill>
                        </a:rPr>
                        <a:t>staff</a:t>
                      </a:r>
                      <a:r>
                        <a:rPr lang="nl-NL" dirty="0" smtClean="0">
                          <a:solidFill>
                            <a:schemeClr val="tx1"/>
                          </a:solidFill>
                        </a:rPr>
                        <a:t> /  ± 900 </a:t>
                      </a:r>
                      <a:r>
                        <a:rPr lang="nl-NL" dirty="0" err="1" smtClean="0">
                          <a:solidFill>
                            <a:schemeClr val="tx1"/>
                          </a:solidFill>
                        </a:rPr>
                        <a:t>inspectors</a:t>
                      </a:r>
                      <a:endParaRPr lang="nl-NL" dirty="0" smtClean="0">
                        <a:solidFill>
                          <a:schemeClr val="tx1"/>
                        </a:solidFill>
                      </a:endParaRPr>
                    </a:p>
                    <a:p>
                      <a:endParaRPr lang="en-US" dirty="0">
                        <a:solidFill>
                          <a:schemeClr val="tx1"/>
                        </a:solidFill>
                      </a:endParaRPr>
                    </a:p>
                  </a:txBody>
                  <a:tcPr>
                    <a:lnL w="12700" cap="flat" cmpd="sng" algn="ctr">
                      <a:solidFill>
                        <a:schemeClr val="tx2">
                          <a:lumMod val="75000"/>
                        </a:schemeClr>
                      </a:solidFill>
                      <a:prstDash val="solid"/>
                      <a:round/>
                      <a:headEnd type="none" w="med" len="med"/>
                      <a:tailEnd type="none" w="med" len="med"/>
                    </a:lnL>
                    <a:lnR w="12700" cap="flat" cmpd="sng" algn="ctr">
                      <a:solidFill>
                        <a:schemeClr val="tx2">
                          <a:lumMod val="75000"/>
                        </a:schemeClr>
                      </a:solidFill>
                      <a:prstDash val="solid"/>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olid"/>
                      <a:round/>
                      <a:headEnd type="none" w="med" len="med"/>
                      <a:tailEnd type="none" w="med" len="med"/>
                    </a:lnB>
                    <a:solidFill>
                      <a:schemeClr val="bg1"/>
                    </a:solidFill>
                  </a:tcPr>
                </a:tc>
                <a:tc>
                  <a:txBody>
                    <a:bodyPr/>
                    <a:lstStyle/>
                    <a:p>
                      <a:r>
                        <a:rPr lang="nl-NL" dirty="0" smtClean="0">
                          <a:solidFill>
                            <a:schemeClr val="tx1"/>
                          </a:solidFill>
                        </a:rPr>
                        <a:t>5 </a:t>
                      </a:r>
                      <a:r>
                        <a:rPr lang="nl-NL" dirty="0" err="1" smtClean="0">
                          <a:solidFill>
                            <a:schemeClr val="tx1"/>
                          </a:solidFill>
                        </a:rPr>
                        <a:t>staff</a:t>
                      </a:r>
                      <a:r>
                        <a:rPr lang="nl-NL" dirty="0" smtClean="0">
                          <a:solidFill>
                            <a:schemeClr val="tx1"/>
                          </a:solidFill>
                        </a:rPr>
                        <a:t> / 15 </a:t>
                      </a:r>
                      <a:r>
                        <a:rPr lang="nl-NL" dirty="0" err="1" smtClean="0">
                          <a:solidFill>
                            <a:schemeClr val="tx1"/>
                          </a:solidFill>
                        </a:rPr>
                        <a:t>inspectors</a:t>
                      </a:r>
                      <a:endParaRPr lang="en-US" dirty="0">
                        <a:solidFill>
                          <a:schemeClr val="tx1"/>
                        </a:solidFill>
                      </a:endParaRPr>
                    </a:p>
                  </a:txBody>
                  <a:tcPr>
                    <a:lnL w="12700" cap="flat" cmpd="sng" algn="ctr">
                      <a:solidFill>
                        <a:schemeClr val="tx2">
                          <a:lumMod val="75000"/>
                        </a:schemeClr>
                      </a:solidFill>
                      <a:prstDash val="solid"/>
                      <a:round/>
                      <a:headEnd type="none" w="med" len="med"/>
                      <a:tailEnd type="none" w="med" len="med"/>
                    </a:lnL>
                    <a:lnR w="12700" cap="flat" cmpd="sng" algn="ctr">
                      <a:solidFill>
                        <a:schemeClr val="tx2">
                          <a:lumMod val="75000"/>
                        </a:schemeClr>
                      </a:solidFill>
                      <a:prstDash val="solid"/>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olid"/>
                      <a:round/>
                      <a:headEnd type="none" w="med" len="med"/>
                      <a:tailEnd type="none" w="med" len="med"/>
                    </a:lnB>
                    <a:solidFill>
                      <a:schemeClr val="bg1"/>
                    </a:solidFill>
                  </a:tcPr>
                </a:tc>
              </a:tr>
              <a:tr h="370840">
                <a:tc>
                  <a:txBody>
                    <a:bodyPr/>
                    <a:lstStyle/>
                    <a:p>
                      <a:r>
                        <a:rPr lang="en-US" dirty="0" smtClean="0">
                          <a:solidFill>
                            <a:schemeClr val="tx1"/>
                          </a:solidFill>
                        </a:rPr>
                        <a:t>Various</a:t>
                      </a:r>
                      <a:r>
                        <a:rPr lang="en-US" baseline="0" dirty="0" smtClean="0">
                          <a:solidFill>
                            <a:schemeClr val="tx1"/>
                          </a:solidFill>
                        </a:rPr>
                        <a:t> professional backgrounds (social work, care, cure, research, patient  safety, </a:t>
                      </a:r>
                      <a:r>
                        <a:rPr lang="en-US" baseline="0" dirty="0" err="1" smtClean="0">
                          <a:solidFill>
                            <a:schemeClr val="tx1"/>
                          </a:solidFill>
                        </a:rPr>
                        <a:t>etc</a:t>
                      </a:r>
                      <a:r>
                        <a:rPr lang="en-US" baseline="0" dirty="0" smtClean="0">
                          <a:solidFill>
                            <a:schemeClr val="tx1"/>
                          </a:solidFill>
                        </a:rPr>
                        <a:t>)</a:t>
                      </a:r>
                      <a:endParaRPr lang="en-US" dirty="0">
                        <a:solidFill>
                          <a:schemeClr val="tx1"/>
                        </a:solidFill>
                      </a:endParaRPr>
                    </a:p>
                  </a:txBody>
                  <a:tcPr>
                    <a:lnL w="12700" cap="flat" cmpd="sng" algn="ctr">
                      <a:solidFill>
                        <a:schemeClr val="tx2">
                          <a:lumMod val="75000"/>
                        </a:schemeClr>
                      </a:solidFill>
                      <a:prstDash val="solid"/>
                      <a:round/>
                      <a:headEnd type="none" w="med" len="med"/>
                      <a:tailEnd type="none" w="med" len="med"/>
                    </a:lnL>
                    <a:lnR w="12700" cap="flat" cmpd="sng" algn="ctr">
                      <a:solidFill>
                        <a:schemeClr val="tx2">
                          <a:lumMod val="75000"/>
                        </a:schemeClr>
                      </a:solidFill>
                      <a:prstDash val="solid"/>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olid"/>
                      <a:round/>
                      <a:headEnd type="none" w="med" len="med"/>
                      <a:tailEnd type="none" w="med" len="med"/>
                    </a:lnB>
                    <a:solidFill>
                      <a:schemeClr val="bg1"/>
                    </a:solidFill>
                  </a:tcPr>
                </a:tc>
                <a:tc>
                  <a:txBody>
                    <a:bodyPr/>
                    <a:lstStyle/>
                    <a:p>
                      <a:r>
                        <a:rPr lang="en-GB" sz="1800" kern="1200" dirty="0" smtClean="0">
                          <a:solidFill>
                            <a:schemeClr val="tx1"/>
                          </a:solidFill>
                          <a:latin typeface="+mn-lt"/>
                          <a:ea typeface="+mn-ea"/>
                          <a:cs typeface="+mn-cs"/>
                        </a:rPr>
                        <a:t>Various professional backgrounds (social work, teaching, legal, youth care, ethology, epidemiology, etc.)</a:t>
                      </a:r>
                      <a:endParaRPr lang="en-US" dirty="0">
                        <a:solidFill>
                          <a:schemeClr val="tx1"/>
                        </a:solidFill>
                      </a:endParaRPr>
                    </a:p>
                  </a:txBody>
                  <a:tcPr>
                    <a:lnL w="12700" cap="flat" cmpd="sng" algn="ctr">
                      <a:solidFill>
                        <a:schemeClr val="tx2">
                          <a:lumMod val="75000"/>
                        </a:schemeClr>
                      </a:solidFill>
                      <a:prstDash val="solid"/>
                      <a:round/>
                      <a:headEnd type="none" w="med" len="med"/>
                      <a:tailEnd type="none" w="med" len="med"/>
                    </a:lnL>
                    <a:lnR w="12700" cap="flat" cmpd="sng" algn="ctr">
                      <a:solidFill>
                        <a:schemeClr val="tx2">
                          <a:lumMod val="75000"/>
                        </a:schemeClr>
                      </a:solidFill>
                      <a:prstDash val="solid"/>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olid"/>
                      <a:round/>
                      <a:headEnd type="none" w="med" len="med"/>
                      <a:tailEnd type="none" w="med" len="med"/>
                    </a:lnB>
                    <a:solidFill>
                      <a:schemeClr val="bg1"/>
                    </a:solidFill>
                  </a:tcPr>
                </a:tc>
              </a:tr>
              <a:tr h="370840">
                <a:tc>
                  <a:txBody>
                    <a:bodyPr/>
                    <a:lstStyle/>
                    <a:p>
                      <a:r>
                        <a:rPr lang="nl-NL" dirty="0" err="1" smtClean="0">
                          <a:solidFill>
                            <a:schemeClr val="tx1"/>
                          </a:solidFill>
                        </a:rPr>
                        <a:t>Inspectors</a:t>
                      </a:r>
                      <a:r>
                        <a:rPr lang="nl-NL" baseline="0" dirty="0" smtClean="0">
                          <a:solidFill>
                            <a:schemeClr val="tx1"/>
                          </a:solidFill>
                        </a:rPr>
                        <a:t> </a:t>
                      </a:r>
                      <a:r>
                        <a:rPr lang="nl-NL" baseline="0" dirty="0" err="1" smtClean="0">
                          <a:solidFill>
                            <a:schemeClr val="tx1"/>
                          </a:solidFill>
                        </a:rPr>
                        <a:t>work</a:t>
                      </a:r>
                      <a:r>
                        <a:rPr lang="nl-NL" baseline="0" dirty="0" smtClean="0">
                          <a:solidFill>
                            <a:schemeClr val="tx1"/>
                          </a:solidFill>
                        </a:rPr>
                        <a:t> </a:t>
                      </a:r>
                      <a:r>
                        <a:rPr lang="nl-NL" baseline="0" dirty="0" err="1" smtClean="0">
                          <a:solidFill>
                            <a:schemeClr val="tx1"/>
                          </a:solidFill>
                        </a:rPr>
                        <a:t>from</a:t>
                      </a:r>
                      <a:r>
                        <a:rPr lang="nl-NL" baseline="0" dirty="0" smtClean="0">
                          <a:solidFill>
                            <a:schemeClr val="tx1"/>
                          </a:solidFill>
                        </a:rPr>
                        <a:t> home</a:t>
                      </a:r>
                    </a:p>
                    <a:p>
                      <a:endParaRPr lang="en-US" dirty="0">
                        <a:solidFill>
                          <a:schemeClr val="tx1"/>
                        </a:solidFill>
                      </a:endParaRPr>
                    </a:p>
                  </a:txBody>
                  <a:tcPr>
                    <a:lnL w="12700" cap="flat" cmpd="sng" algn="ctr">
                      <a:solidFill>
                        <a:schemeClr val="tx2">
                          <a:lumMod val="75000"/>
                        </a:schemeClr>
                      </a:solidFill>
                      <a:prstDash val="solid"/>
                      <a:round/>
                      <a:headEnd type="none" w="med" len="med"/>
                      <a:tailEnd type="none" w="med" len="med"/>
                    </a:lnL>
                    <a:lnR w="12700" cap="flat" cmpd="sng" algn="ctr">
                      <a:solidFill>
                        <a:schemeClr val="tx2">
                          <a:lumMod val="75000"/>
                        </a:schemeClr>
                      </a:solidFill>
                      <a:prstDash val="solid"/>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olid"/>
                      <a:round/>
                      <a:headEnd type="none" w="med" len="med"/>
                      <a:tailEnd type="none" w="med" len="med"/>
                    </a:lnB>
                    <a:solidFill>
                      <a:schemeClr val="bg1"/>
                    </a:solidFill>
                  </a:tcPr>
                </a:tc>
                <a:tc>
                  <a:txBody>
                    <a:bodyPr/>
                    <a:lstStyle/>
                    <a:p>
                      <a:r>
                        <a:rPr lang="nl-NL" dirty="0" err="1" smtClean="0">
                          <a:solidFill>
                            <a:schemeClr val="tx1"/>
                          </a:solidFill>
                        </a:rPr>
                        <a:t>Inspectors</a:t>
                      </a:r>
                      <a:r>
                        <a:rPr lang="nl-NL" dirty="0" smtClean="0">
                          <a:solidFill>
                            <a:schemeClr val="tx1"/>
                          </a:solidFill>
                        </a:rPr>
                        <a:t> </a:t>
                      </a:r>
                      <a:r>
                        <a:rPr lang="nl-NL" dirty="0" err="1" smtClean="0">
                          <a:solidFill>
                            <a:schemeClr val="tx1"/>
                          </a:solidFill>
                        </a:rPr>
                        <a:t>work</a:t>
                      </a:r>
                      <a:r>
                        <a:rPr lang="nl-NL" dirty="0" smtClean="0">
                          <a:solidFill>
                            <a:schemeClr val="tx1"/>
                          </a:solidFill>
                        </a:rPr>
                        <a:t> in teams</a:t>
                      </a:r>
                      <a:endParaRPr lang="en-US" dirty="0">
                        <a:solidFill>
                          <a:schemeClr val="tx1"/>
                        </a:solidFill>
                      </a:endParaRPr>
                    </a:p>
                  </a:txBody>
                  <a:tcPr>
                    <a:lnL w="12700" cap="flat" cmpd="sng" algn="ctr">
                      <a:solidFill>
                        <a:schemeClr val="tx2">
                          <a:lumMod val="75000"/>
                        </a:schemeClr>
                      </a:solidFill>
                      <a:prstDash val="solid"/>
                      <a:round/>
                      <a:headEnd type="none" w="med" len="med"/>
                      <a:tailEnd type="none" w="med" len="med"/>
                    </a:lnL>
                    <a:lnR w="12700" cap="flat" cmpd="sng" algn="ctr">
                      <a:solidFill>
                        <a:schemeClr val="tx2">
                          <a:lumMod val="75000"/>
                        </a:schemeClr>
                      </a:solidFill>
                      <a:prstDash val="solid"/>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olid"/>
                      <a:round/>
                      <a:headEnd type="none" w="med" len="med"/>
                      <a:tailEnd type="none" w="med" len="med"/>
                    </a:lnB>
                    <a:solidFill>
                      <a:schemeClr val="bg1"/>
                    </a:solidFill>
                  </a:tcPr>
                </a:tc>
              </a:tr>
              <a:tr h="370840">
                <a:tc>
                  <a:txBody>
                    <a:bodyPr/>
                    <a:lstStyle/>
                    <a:p>
                      <a:r>
                        <a:rPr lang="nl-NL" dirty="0" err="1" smtClean="0">
                          <a:solidFill>
                            <a:schemeClr val="tx1"/>
                          </a:solidFill>
                        </a:rPr>
                        <a:t>Structured</a:t>
                      </a:r>
                      <a:r>
                        <a:rPr lang="nl-NL" baseline="0" dirty="0" smtClean="0">
                          <a:solidFill>
                            <a:schemeClr val="tx1"/>
                          </a:solidFill>
                        </a:rPr>
                        <a:t> </a:t>
                      </a:r>
                      <a:r>
                        <a:rPr lang="nl-NL" baseline="0" dirty="0" err="1" smtClean="0">
                          <a:solidFill>
                            <a:schemeClr val="tx1"/>
                          </a:solidFill>
                        </a:rPr>
                        <a:t>inspections</a:t>
                      </a:r>
                      <a:endParaRPr lang="nl-NL" baseline="0" dirty="0" smtClean="0">
                        <a:solidFill>
                          <a:schemeClr val="tx1"/>
                        </a:solidFill>
                      </a:endParaRPr>
                    </a:p>
                    <a:p>
                      <a:endParaRPr lang="en-US" dirty="0">
                        <a:solidFill>
                          <a:schemeClr val="tx1"/>
                        </a:solidFill>
                      </a:endParaRPr>
                    </a:p>
                  </a:txBody>
                  <a:tcPr>
                    <a:lnL w="12700" cap="flat" cmpd="sng" algn="ctr">
                      <a:solidFill>
                        <a:schemeClr val="tx2">
                          <a:lumMod val="75000"/>
                        </a:schemeClr>
                      </a:solidFill>
                      <a:prstDash val="solid"/>
                      <a:round/>
                      <a:headEnd type="none" w="med" len="med"/>
                      <a:tailEnd type="none" w="med" len="med"/>
                    </a:lnL>
                    <a:lnR w="12700" cap="flat" cmpd="sng" algn="ctr">
                      <a:solidFill>
                        <a:schemeClr val="tx2">
                          <a:lumMod val="75000"/>
                        </a:schemeClr>
                      </a:solidFill>
                      <a:prstDash val="solid"/>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olid"/>
                      <a:round/>
                      <a:headEnd type="none" w="med" len="med"/>
                      <a:tailEnd type="none" w="med" len="med"/>
                    </a:lnB>
                    <a:solidFill>
                      <a:schemeClr val="bg1"/>
                    </a:solidFill>
                  </a:tcPr>
                </a:tc>
                <a:tc>
                  <a:txBody>
                    <a:bodyPr/>
                    <a:lstStyle/>
                    <a:p>
                      <a:r>
                        <a:rPr lang="nl-NL" baseline="0" dirty="0" err="1" smtClean="0">
                          <a:solidFill>
                            <a:schemeClr val="tx1"/>
                          </a:solidFill>
                        </a:rPr>
                        <a:t>Reflexive</a:t>
                      </a:r>
                      <a:r>
                        <a:rPr lang="nl-NL" baseline="0" dirty="0" smtClean="0">
                          <a:solidFill>
                            <a:schemeClr val="tx1"/>
                          </a:solidFill>
                        </a:rPr>
                        <a:t> </a:t>
                      </a:r>
                      <a:r>
                        <a:rPr lang="nl-NL" baseline="0" dirty="0" err="1" smtClean="0">
                          <a:solidFill>
                            <a:schemeClr val="tx1"/>
                          </a:solidFill>
                        </a:rPr>
                        <a:t>inspections</a:t>
                      </a:r>
                      <a:endParaRPr lang="en-US" dirty="0">
                        <a:solidFill>
                          <a:schemeClr val="tx1"/>
                        </a:solidFill>
                      </a:endParaRPr>
                    </a:p>
                  </a:txBody>
                  <a:tcPr>
                    <a:lnL w="12700" cap="flat" cmpd="sng" algn="ctr">
                      <a:solidFill>
                        <a:schemeClr val="tx2">
                          <a:lumMod val="75000"/>
                        </a:schemeClr>
                      </a:solidFill>
                      <a:prstDash val="solid"/>
                      <a:round/>
                      <a:headEnd type="none" w="med" len="med"/>
                      <a:tailEnd type="none" w="med" len="med"/>
                    </a:lnL>
                    <a:lnR w="12700" cap="flat" cmpd="sng" algn="ctr">
                      <a:solidFill>
                        <a:schemeClr val="tx2">
                          <a:lumMod val="75000"/>
                        </a:schemeClr>
                      </a:solidFill>
                      <a:prstDash val="solid"/>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olid"/>
                      <a:round/>
                      <a:headEnd type="none" w="med" len="med"/>
                      <a:tailEnd type="none" w="med" len="med"/>
                    </a:lnB>
                    <a:solidFill>
                      <a:schemeClr val="bg1"/>
                    </a:solidFill>
                  </a:tcPr>
                </a:tc>
              </a:tr>
              <a:tr h="370840">
                <a:tc>
                  <a:txBody>
                    <a:bodyPr/>
                    <a:lstStyle/>
                    <a:p>
                      <a:r>
                        <a:rPr lang="nl-NL" dirty="0" err="1" smtClean="0">
                          <a:solidFill>
                            <a:schemeClr val="tx1"/>
                          </a:solidFill>
                        </a:rPr>
                        <a:t>Legislatively</a:t>
                      </a:r>
                      <a:r>
                        <a:rPr lang="nl-NL" baseline="0" dirty="0" err="1" smtClean="0">
                          <a:solidFill>
                            <a:schemeClr val="tx1"/>
                          </a:solidFill>
                        </a:rPr>
                        <a:t>-led</a:t>
                      </a:r>
                      <a:r>
                        <a:rPr lang="nl-NL" baseline="0" dirty="0" smtClean="0">
                          <a:solidFill>
                            <a:schemeClr val="tx1"/>
                          </a:solidFill>
                        </a:rPr>
                        <a:t> regulator</a:t>
                      </a:r>
                    </a:p>
                    <a:p>
                      <a:endParaRPr lang="en-US" dirty="0">
                        <a:solidFill>
                          <a:schemeClr val="tx1"/>
                        </a:solidFill>
                      </a:endParaRPr>
                    </a:p>
                  </a:txBody>
                  <a:tcPr>
                    <a:lnL w="12700" cap="flat" cmpd="sng" algn="ctr">
                      <a:solidFill>
                        <a:schemeClr val="tx2">
                          <a:lumMod val="75000"/>
                        </a:schemeClr>
                      </a:solidFill>
                      <a:prstDash val="solid"/>
                      <a:round/>
                      <a:headEnd type="none" w="med" len="med"/>
                      <a:tailEnd type="none" w="med" len="med"/>
                    </a:lnL>
                    <a:lnR w="12700" cap="flat" cmpd="sng" algn="ctr">
                      <a:solidFill>
                        <a:schemeClr val="tx2">
                          <a:lumMod val="75000"/>
                        </a:schemeClr>
                      </a:solidFill>
                      <a:prstDash val="solid"/>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olid"/>
                      <a:round/>
                      <a:headEnd type="none" w="med" len="med"/>
                      <a:tailEnd type="none" w="med" len="med"/>
                    </a:lnB>
                    <a:solidFill>
                      <a:schemeClr val="bg1"/>
                    </a:solidFill>
                  </a:tcPr>
                </a:tc>
                <a:tc>
                  <a:txBody>
                    <a:bodyPr/>
                    <a:lstStyle/>
                    <a:p>
                      <a:r>
                        <a:rPr lang="nl-NL" dirty="0" err="1" smtClean="0">
                          <a:solidFill>
                            <a:schemeClr val="tx1"/>
                          </a:solidFill>
                        </a:rPr>
                        <a:t>Mission-led</a:t>
                      </a:r>
                      <a:r>
                        <a:rPr lang="nl-NL" dirty="0" smtClean="0">
                          <a:solidFill>
                            <a:schemeClr val="tx1"/>
                          </a:solidFill>
                        </a:rPr>
                        <a:t> regulator</a:t>
                      </a:r>
                      <a:endParaRPr lang="en-US" dirty="0">
                        <a:solidFill>
                          <a:schemeClr val="tx1"/>
                        </a:solidFill>
                      </a:endParaRPr>
                    </a:p>
                  </a:txBody>
                  <a:tcPr>
                    <a:lnL w="12700" cap="flat" cmpd="sng" algn="ctr">
                      <a:solidFill>
                        <a:schemeClr val="tx2">
                          <a:lumMod val="75000"/>
                        </a:schemeClr>
                      </a:solidFill>
                      <a:prstDash val="solid"/>
                      <a:round/>
                      <a:headEnd type="none" w="med" len="med"/>
                      <a:tailEnd type="none" w="med" len="med"/>
                    </a:lnL>
                    <a:lnR w="12700" cap="flat" cmpd="sng" algn="ctr">
                      <a:solidFill>
                        <a:schemeClr val="tx2">
                          <a:lumMod val="75000"/>
                        </a:schemeClr>
                      </a:solidFill>
                      <a:prstDash val="solid"/>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olid"/>
                      <a:round/>
                      <a:headEnd type="none" w="med" len="med"/>
                      <a:tailEnd type="none" w="med" len="med"/>
                    </a:lnB>
                    <a:solidFill>
                      <a:schemeClr val="bg1"/>
                    </a:solidFill>
                  </a:tcPr>
                </a:tc>
              </a:tr>
              <a:tr h="370840">
                <a:tc>
                  <a:txBody>
                    <a:bodyPr/>
                    <a:lstStyle/>
                    <a:p>
                      <a:r>
                        <a:rPr lang="nl-NL" dirty="0" err="1" smtClean="0">
                          <a:solidFill>
                            <a:schemeClr val="tx1"/>
                          </a:solidFill>
                        </a:rPr>
                        <a:t>Assessing</a:t>
                      </a:r>
                      <a:r>
                        <a:rPr lang="nl-NL" baseline="0" dirty="0" smtClean="0">
                          <a:solidFill>
                            <a:schemeClr val="tx1"/>
                          </a:solidFill>
                        </a:rPr>
                        <a:t>  </a:t>
                      </a:r>
                      <a:r>
                        <a:rPr lang="nl-NL" baseline="0" dirty="0" err="1" smtClean="0">
                          <a:solidFill>
                            <a:schemeClr val="tx1"/>
                          </a:solidFill>
                        </a:rPr>
                        <a:t>organisations</a:t>
                      </a:r>
                      <a:r>
                        <a:rPr lang="nl-NL" baseline="0" dirty="0" smtClean="0">
                          <a:solidFill>
                            <a:schemeClr val="tx1"/>
                          </a:solidFill>
                        </a:rPr>
                        <a:t>’ </a:t>
                      </a:r>
                      <a:r>
                        <a:rPr lang="nl-NL" baseline="0" dirty="0" err="1" smtClean="0">
                          <a:solidFill>
                            <a:schemeClr val="tx1"/>
                          </a:solidFill>
                        </a:rPr>
                        <a:t>compliance</a:t>
                      </a:r>
                      <a:r>
                        <a:rPr lang="nl-NL" baseline="0" dirty="0" smtClean="0">
                          <a:solidFill>
                            <a:schemeClr val="tx1"/>
                          </a:solidFill>
                        </a:rPr>
                        <a:t> </a:t>
                      </a:r>
                      <a:r>
                        <a:rPr lang="nl-NL" baseline="0" dirty="0" err="1" smtClean="0">
                          <a:solidFill>
                            <a:schemeClr val="tx1"/>
                          </a:solidFill>
                        </a:rPr>
                        <a:t>with</a:t>
                      </a:r>
                      <a:r>
                        <a:rPr lang="nl-NL" baseline="0" dirty="0" smtClean="0">
                          <a:solidFill>
                            <a:schemeClr val="tx1"/>
                          </a:solidFill>
                        </a:rPr>
                        <a:t> </a:t>
                      </a:r>
                      <a:r>
                        <a:rPr lang="nl-NL" baseline="0" dirty="0" err="1" smtClean="0">
                          <a:solidFill>
                            <a:schemeClr val="tx1"/>
                          </a:solidFill>
                        </a:rPr>
                        <a:t>standards</a:t>
                      </a:r>
                      <a:endParaRPr lang="en-US" dirty="0">
                        <a:solidFill>
                          <a:schemeClr val="tx1"/>
                        </a:solidFill>
                      </a:endParaRPr>
                    </a:p>
                  </a:txBody>
                  <a:tcPr>
                    <a:lnL w="12700" cap="flat" cmpd="sng" algn="ctr">
                      <a:solidFill>
                        <a:schemeClr val="tx2">
                          <a:lumMod val="75000"/>
                        </a:schemeClr>
                      </a:solidFill>
                      <a:prstDash val="solid"/>
                      <a:round/>
                      <a:headEnd type="none" w="med" len="med"/>
                      <a:tailEnd type="none" w="med" len="med"/>
                    </a:lnL>
                    <a:lnR w="12700" cap="flat" cmpd="sng" algn="ctr">
                      <a:solidFill>
                        <a:schemeClr val="tx2">
                          <a:lumMod val="75000"/>
                        </a:schemeClr>
                      </a:solidFill>
                      <a:prstDash val="solid"/>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olid"/>
                      <a:round/>
                      <a:headEnd type="none" w="med" len="med"/>
                      <a:tailEnd type="none" w="med" len="med"/>
                    </a:lnB>
                    <a:solidFill>
                      <a:schemeClr val="bg1"/>
                    </a:solidFill>
                  </a:tcPr>
                </a:tc>
                <a:tc>
                  <a:txBody>
                    <a:bodyPr/>
                    <a:lstStyle/>
                    <a:p>
                      <a:r>
                        <a:rPr lang="nl-NL" dirty="0" err="1" smtClean="0">
                          <a:solidFill>
                            <a:schemeClr val="tx1"/>
                          </a:solidFill>
                        </a:rPr>
                        <a:t>Driving</a:t>
                      </a:r>
                      <a:r>
                        <a:rPr lang="nl-NL" dirty="0" smtClean="0">
                          <a:solidFill>
                            <a:schemeClr val="tx1"/>
                          </a:solidFill>
                        </a:rPr>
                        <a:t> </a:t>
                      </a:r>
                      <a:r>
                        <a:rPr lang="nl-NL" dirty="0" err="1" smtClean="0">
                          <a:solidFill>
                            <a:schemeClr val="tx1"/>
                          </a:solidFill>
                        </a:rPr>
                        <a:t>improvement</a:t>
                      </a:r>
                      <a:r>
                        <a:rPr lang="nl-NL" dirty="0" smtClean="0">
                          <a:solidFill>
                            <a:schemeClr val="tx1"/>
                          </a:solidFill>
                        </a:rPr>
                        <a:t> </a:t>
                      </a:r>
                      <a:r>
                        <a:rPr lang="nl-NL" dirty="0" err="1" smtClean="0">
                          <a:solidFill>
                            <a:schemeClr val="tx1"/>
                          </a:solidFill>
                        </a:rPr>
                        <a:t>across</a:t>
                      </a:r>
                      <a:r>
                        <a:rPr lang="nl-NL" dirty="0" smtClean="0">
                          <a:solidFill>
                            <a:schemeClr val="tx1"/>
                          </a:solidFill>
                        </a:rPr>
                        <a:t> the </a:t>
                      </a:r>
                      <a:r>
                        <a:rPr lang="nl-NL" dirty="0" err="1" smtClean="0">
                          <a:solidFill>
                            <a:schemeClr val="tx1"/>
                          </a:solidFill>
                        </a:rPr>
                        <a:t>whole</a:t>
                      </a:r>
                      <a:r>
                        <a:rPr lang="nl-NL" dirty="0" smtClean="0">
                          <a:solidFill>
                            <a:schemeClr val="tx1"/>
                          </a:solidFill>
                        </a:rPr>
                        <a:t> sector</a:t>
                      </a:r>
                      <a:endParaRPr lang="en-US" dirty="0">
                        <a:solidFill>
                          <a:schemeClr val="tx1"/>
                        </a:solidFill>
                      </a:endParaRPr>
                    </a:p>
                  </a:txBody>
                  <a:tcPr>
                    <a:lnL w="12700" cap="flat" cmpd="sng" algn="ctr">
                      <a:solidFill>
                        <a:schemeClr val="tx2">
                          <a:lumMod val="75000"/>
                        </a:schemeClr>
                      </a:solidFill>
                      <a:prstDash val="solid"/>
                      <a:round/>
                      <a:headEnd type="none" w="med" len="med"/>
                      <a:tailEnd type="none" w="med" len="med"/>
                    </a:lnL>
                    <a:lnR w="12700" cap="flat" cmpd="sng" algn="ctr">
                      <a:solidFill>
                        <a:schemeClr val="tx2">
                          <a:lumMod val="75000"/>
                        </a:schemeClr>
                      </a:solidFill>
                      <a:prstDash val="solid"/>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5770461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oelichting met afgeronde rechthoek 2"/>
          <p:cNvSpPr/>
          <p:nvPr/>
        </p:nvSpPr>
        <p:spPr>
          <a:xfrm>
            <a:off x="539552" y="1268760"/>
            <a:ext cx="8064896" cy="4464496"/>
          </a:xfrm>
          <a:prstGeom prst="wedgeRoundRectCallout">
            <a:avLst>
              <a:gd name="adj1" fmla="val -55286"/>
              <a:gd name="adj2" fmla="val 72172"/>
              <a:gd name="adj3" fmla="val 16667"/>
            </a:avLst>
          </a:prstGeom>
          <a:solidFill>
            <a:schemeClr val="tx2">
              <a:lumMod val="75000"/>
            </a:schemeClr>
          </a:solidFill>
          <a:ln>
            <a:solidFill>
              <a:schemeClr val="accent4">
                <a:lumMod val="60000"/>
                <a:lumOff val="4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indent="0">
              <a:lnSpc>
                <a:spcPct val="150000"/>
              </a:lnSpc>
              <a:spcBef>
                <a:spcPts val="0"/>
              </a:spcBef>
              <a:buNone/>
            </a:pPr>
            <a:r>
              <a:rPr lang="en-US" sz="2400" i="1" dirty="0" smtClean="0"/>
              <a:t>‘[I] started to tire of it a bit, mainly because of the lack of any authority really in terms of trying to get providers to do any actions or anything like that. So that’s why I joined the CQC, to try and have a bit more clout and try and improve things’.</a:t>
            </a:r>
            <a:r>
              <a:rPr lang="en-US" sz="2400" dirty="0" smtClean="0"/>
              <a:t> (CQC)</a:t>
            </a:r>
            <a:endParaRPr lang="en-US" sz="2400" dirty="0"/>
          </a:p>
        </p:txBody>
      </p:sp>
      <p:sp>
        <p:nvSpPr>
          <p:cNvPr id="2" name="Titel 1"/>
          <p:cNvSpPr>
            <a:spLocks noGrp="1"/>
          </p:cNvSpPr>
          <p:nvPr>
            <p:ph type="title"/>
          </p:nvPr>
        </p:nvSpPr>
        <p:spPr>
          <a:xfrm>
            <a:off x="0" y="44624"/>
            <a:ext cx="9144000" cy="1143000"/>
          </a:xfrm>
        </p:spPr>
        <p:txBody>
          <a:bodyPr>
            <a:normAutofit/>
          </a:bodyPr>
          <a:lstStyle/>
          <a:p>
            <a:r>
              <a:rPr lang="nl-NL" sz="2800" i="1" dirty="0" err="1" smtClean="0"/>
              <a:t>Inspectors</a:t>
            </a:r>
            <a:r>
              <a:rPr lang="nl-NL" sz="2800" i="1" dirty="0" smtClean="0"/>
              <a:t> </a:t>
            </a:r>
            <a:r>
              <a:rPr lang="nl-NL" sz="2800" i="1" dirty="0" err="1" smtClean="0"/>
              <a:t>need</a:t>
            </a:r>
            <a:r>
              <a:rPr lang="nl-NL" sz="2800" i="1" dirty="0" smtClean="0"/>
              <a:t> the </a:t>
            </a:r>
            <a:r>
              <a:rPr lang="nl-NL" sz="2800" i="1" dirty="0" err="1" smtClean="0"/>
              <a:t>inspectorate</a:t>
            </a:r>
            <a:r>
              <a:rPr lang="nl-NL" sz="2800" i="1" dirty="0" smtClean="0"/>
              <a:t> to </a:t>
            </a:r>
            <a:r>
              <a:rPr lang="nl-NL" sz="2800" i="1" dirty="0" err="1" smtClean="0"/>
              <a:t>make</a:t>
            </a:r>
            <a:r>
              <a:rPr lang="nl-NL" sz="2800" i="1" dirty="0" smtClean="0"/>
              <a:t> a </a:t>
            </a:r>
            <a:r>
              <a:rPr lang="nl-NL" sz="2800" i="1" dirty="0" err="1" smtClean="0"/>
              <a:t>difference</a:t>
            </a:r>
            <a:endParaRPr lang="nl-NL" sz="2800" i="1" dirty="0"/>
          </a:p>
        </p:txBody>
      </p:sp>
      <p:sp>
        <p:nvSpPr>
          <p:cNvPr id="4" name="AutoShape 2" descr="data:image/jpeg;base64,/9j/4AAQSkZJRgABAQAAAQABAAD/2wCEAAkGBxMHBhUTExMVFhUXGB4aFhcYGBwcIBwcICEkHhscHBscHCggGCQpHhwaITEjJikrLi4uFx8zODQsNygtMCsBCgoKBQUFDgUFDisZExkrKysrKysrKysrKysrKysrKysrKysrKysrKysrKysrKysrKysrKysrKysrKysrKysrK//AABEIAKMA9gMBIgACEQEDEQH/xAAcAAEAAgIDAQAAAAAAAAAAAAAABwgFBgIDBAH/xABFEAABAwIDBAYGBggGAgMAAAABAAIDBBEFBiEHEjFBEyJRYXGBCBQykaHBQlKCkrGyFSM2YnJ0osIWM1Njc9FDkyY0N//EABQBAQAAAAAAAAAAAAAAAAAAAAD/xAAUEQEAAAAAAAAAAAAAAAAAAAAA/9oADAMBAAIRAxEAPwCcUREBERAREQEREBERAREQEREBERAREQEREBERAREQEREBERAREQEREBERAREQRBtc2ny4DWGlpHNEha0uk3blpJcHAX0J0ZY2I1coXr84V+IzNdJVzkt1baQtse0BpAB14ry5irpK/F3ulkEjx1d4cCG6C3IjTjz481jUFh9ju0446fU6xzemAHRSE26X90j6404e1rpprLipFR1LqOrZIw2cxwc09hBuFczAK9+J4WyV8RjLgCASNQQDewJsCb2BN7WQZFEWOzHJJDl+odF/mNhkMeoHWDTu6nQa21KCHtpe1+egxx1NQ7gERc2SQ9bedws0W6u6b9tz4a69l/bbX0Va31ncniv1xuhrrc90jTTkCovRBc3K+YoM0YO2op3EscSCDoWuHFrhyPyIPNZZQZ6NVQ/frI7ncsx1uW9qOHh+AU5oCIoz2nbVm5SqfV6djZai137xO7GDwvbVzu7S3wQSYignCNvrzUsFTSM3CbPfG43HeGuBv4X81N2HV0eJULJonB0b2hzXDmCg9CIiAiIgLF5lx+DLOEOqKhxDG2GguSToABzKyihH0la0tho4dbOL3nXTSwGltfaPP8UHHE/SADZ7U9Fdn1pJLE/Za0295W2Zd2w0GO41HTNbMx8lg1z2t3S4/RuHX46AkBVgXOGUwTBzTZzSCCORGoKC8CLwYBW/pLA4JtR0kTH68dWg6r3oCIiAiIgIiICIsFiucaDCJyyarhY8cWl4JHiBqEFbtqGTxlbMb2QiR0VhJct0Y15s0bw5Xu3W3AcVpSmnbXnCixKja2kkZLLI3clewu0jad5rTyPWvxFx3KFkHfR0rqyqaxvFx4ngBxJPYALknkAVdHCGhmFRBpaQI2gFp3hoANDzHeqYYZV+oYlFLu73Rva/duW33SDa41F7cRqrK7Ldpjc5PfDLGyGZgBaGu0e3nug6gjmNeN0EirjIwSRlpAIIsQdQQeII5rkiCm2dMHOA5pqKe1gyR24P3Cbs/pIWFUhbbsbpcazgTTN60bejllvpI4cLD93Ub19fK5j1BaLYzk//AAxlrpHkGaos95BuA36DR5G57zbkpBUDbOts4oqZlNXt6rQGsmYOAAsA9vPxHu5qbcJxWHGaMSwSslYfpNN9ew9h7ig68fxNuDYJNO4gCNhdroLgaC/ebDzVM66rfX1j5ZHFz3uLnE8ydSrH+kBLLFkjqPa2MyNErTxeOQHnqfBVpQFM2wDOgo6g4fM6zZHb0BJ0DzxYL8N7iB235lQyvrXFrrg2I4FBeJFomxvHZcdyYx8z5JJGuc1z37vI6AEanq2Oovqt7QEREBR7txwWPEsiSyuaOkgs+N1tRdwDh4EH4BSEvBj2FtxvBZqd5IbLG5hI4i4tcd4OvkgpWuyngfVTtYxrnvcbNa0Ekk8AANSe5ZTNeXZsrY2+mmHWbq13J7T7Lm9x+BBHJZ/ZRgstVmRlX1WQUh6WWV+jRu6ht+0/C9+4hZjK1G/D8tU0TyS+OFjXE8bhoBusosNlHMLM0YDHUxtLRICdwkEizi3iNDq0rMoCIiAiIgIiIIx25ZznyxhUUNP1X1G/eXm1rd2+7+8d4a8rd4VbHuL3kkkk6knmVMnpJYnHUYjSwNIL4myOfb6O/uboPYeoTbwUMoCIiAvrXFrrjQjgV8RBs+A5/wARwKYGOqkcObJCXtPk7h5WW4Zx21T41hDYaaM05c207965udC2M/RHfx15WuYoRAREQFmcq5nqMq4mJqd5adN9v0XgfRcOf4i+iwyILQYrXQbR9lM8rGgu6J53NCY5mDe3bngeGvY4HmqxSxmKUtIsQSCD2hSnsaxg0eXMVjv1RTOlaCbdbdc3jwF+rqoslkMspc4kkkkk8yeJQcEREEu7AseOHV0kJLyyQ33dN3eA4jmX2B04ENVhGPEjAQbg8CqXYNjE2C1YkheWOuDcdoNxpz/6JHMq0+zzFnYxhDZZN3fc2/6okxuFz1mg+yb6ObxBBHeQ2xERAXgxrF4sFojJK4NABOpAvbU8fxXrqZ20tO57jZrWlzj2AC5PuVfM5ZmZmUPnkD/V9ZGxb26Xwsc2OFl7Ho9+bpHniSI+5qD34pQs2t1sMvrDYT0szGgtNzDG2IuLdeIc5x1tff5WstWztjjcXqocJw0WpI3hjN3/AM0pNjI63tC5048zzAGkNxKSM9RxYBv7oabBvSDdeB4t08FuGyenbTYjUYhILsoYHSgdshBbGNe8nz3UHtzvmiXLOMQ0VBM6JlDH0Zcw/wCZI7rSucPZd1jaxHEOPNb3s12xDF6ltNXbrJXG0cw0a48muH0DyB4Hu5wDUzuqqhz3G7nOLnHtJNyfeusGxQXiRaNsdzQ7M2T2mQ3lhPRSH61h1XeJba/eCt5QEREBERBVTbTA2HaNU7rt7e3XHuO6Bb4A+a0dWk2jbL4M5zCZshhqAN3fA3mvHIPbcHTkQefPS0TY5sVr8LpZJGvhkZG0vNnEGzRc2BGptdBGiIiAiIgIrI4ZstoXZJYX07TUGmuX3d7ZZcG17cbKtyAiIgIiIO6KqfDA9jXENfbfA52NxfzXSsll/Dv0tXmEAl7o5DHbm9jC8Dv3t0tHe4LGoCIiD1y4ZNFhrJzG8QvJa2S3VLhxF+F+5SVsNzJJh+IGmD4915JZG8P3nPIFw1zQd24aOLT7Pmtm2R01Pi2yGqjqwDAyWUvP1QGMfvA8iLkg9yifJVE7Ec7U8dOCbzBzd61wxp3iSeF90HzQWNzln9mVaungdC+Sef2Y2Hhc7o1I613aaa8VtVE9/QNEu70m6N7dvuk8925J4961baBh1SX09bTASvpC55p3C/SAizt08Q8NvunvWZy3j0GasHbPC7Q6OB0cx44tcORHz70Hh2jVktNllzIRd87hBfjutfcPfbnus3j5Kt+Y6q2FO6pZ00oaxp0IhhaGsBadR7QI8Cpj28Yi/DcAp5GPMc0dQHRvbcahpuRyOh1B7+KgLHsbmzBXdLO7efbdvblcn8ST5oMappy5RUM2wiqIkMbyCZyXC7pozvxMAPJxDAALE+N1CyICIiCaPRrrC3EquG+hYx4HeCQT8Qp7VaPR8qRBn7dP/kge0eILXeejSrLoCIiAiIgLor2NkoZA47rSxwcewW1PuXesRnCQw5UqnNLQRBIQXcPZKCmaIiAvo4r4iC6+EOD8HiIFgYmWH2QqXVcBpqt7Dxa4tPkbK5+BRdDgkDbWtEwWve3VGl1UraAYXZ1q/V79H0zreN+vbu3t63cg19ERAREQZ/Z+4tz1Q7t7+tRcOzfF/hdcM80fqGcauMi1pnm3YCd4fAre/R9y5+kMxvq3jqU46vfI4ED3NufMLQs6VzsSzbVSu4umf7gbD4AIMKiIgkXAsY/R2xesjBsZqpsY7wWNLh7mfFbP6OGA9JPPWuHs/qY/E2c/4bvvURR1r5sMbStBIMu/btcQGN+f3lbXImADLOVIKYe01t3nte7rOPvNvABBn1Cu0qqfs1zWyuo3NtVb3T077lr3N+mAOHEcDofFTUta2gZTZm/Lr4SAJAN6F5+i8cNeNjwKDXMoZmg2rYLUU9RT2Dd0O143Gj282EOBtxtpqq95twhuA5knpmv6RsTy0Ota47+/l5LbMpfpLZ3nJ7BSvkcGHpYw0kPjA3t9jgOXEHt0IvotExCrdX18krvake558Sb/ADQedERAREQblsfmMG0mjI+u5v3mOafxVsVVzYjgsmJ58ikaD0cF3yO5DQho8SSPIE8laNAREQEREBRht+zD+ispCnaevUu3fsNsXn4tH2lJ6rx6SJP+KacXNvV7gdnXdf8AAe5BEaIiAiIgtnknGjXbM4qi93tpzc/vRgg/FqqaTcqzOwuB0uzQNf7L3yhn8JNj/VvKtM8Rgncxws5pII7xoUHWiIgLvoqR9fWMijaXPe4Na0cyTYD3roUl+j9E2TP9yAd2B5bccDdouOw2JHmgnXIeWWZQyuynFt4deV31nkdY/AAdzQqn5hmZUY/UPjN2OmkLD+6XEj4K1O1HETheQat4NnGMsae9/V07DYk+SqMgIiIN52MYIMbz7DvHqw/ryO0sI3R94tPgCrVKsuwLE20Oewxxt00bmN/iFnAd2gd52VmkBERB58QduUEhPAMcdPBUkVxs9YkMIyfVTEE7sTgLdruqPiQqcoCIiAvXhWHvxXEo4Ixd8jg1o7ybLyKX/RxpYZsfqHvaDNHGDE4ngCSH2HbwF+woJnyZleHKWBsp4h3yP5vfzcfkOQAWdREBERAREQFXH0i6kTZyiYOLIGg+bnEfAqxyqntoqDPtHqQfolrR4boPzQaQu2np31LiGMc4gFxDQTYDiTbgB2rqUp7BKMTYlWyFu8WUzgB273EeYCCLEREFsNjrAzZzS2+qSfEuJPxVcto1D+js81cf+85w+11v7lZDZFH0Wzuk72X95JULbf6H1TPxdawlhY8fFp/KgjVERAUnej0P/nx/l3/i1Ripa9HGn6TNU7/qw2+84f8ASCSdurC/ZzNbk+Mnw3gquK3e0+k9d2f1reyFz/udf+1VEQc4onTOs0EmxNh2AEk+QBPkuC3jYvTip2jU4IBaBJvA9nRuHzWIz9gP+Gs2z04B3WuvH/A7VvwNvJBhsOrHYfiEczNHRva9vi0gj4hXQwqtGJYZFM3hIxrxbvF1SdWu2NVprtnFKTxaHM8mOLW/0gIN1REQaVtmm6HZtVd4YPe9qqirT7b3W2bVGnOP87VVhAREQFIWwmvNHtFibymZJG77peP6mAeaj1bRsxk6LaBRH/eaPfp80Fu0REBERAREQFUXahUetbQKx3+6R90BvyVulTjPAtnOs/mZfzlBg1Ofo0U36queRxMTR/WT+IUGKxfo403R5PmfbV9QfMNY23xLkFe62EU9Y9g4NcQL9xsuhezGWGPGJgeIkeD94rxoLfbNW7mQaIH/AEGfgo69JPDN+hpakD2XOjd4OAc33FrvvKV8sxCHLlO0cBCy33Qtf2v4QcYyBUNaLuYBKAOPU6xt5XQVPREQFN3o00t5qyXujZ+Y/JQirDejbTbuV6mT61Ru/dY0/wB6CWKqAVVK5jhdrmlpHaCLEKlWJ0hw/EZIjxje5h8Wkj5K7SqLtQgFNtArGjh0pPvAPzQZ/YBF0m0EG3swyH8B81s3pI4JaemrGjiDDJ5Xcz8Xi/gsB6PAvnt38u/8zFL+2LCv0rs+qQOMbelH2NXf07yCqKsp6PE3S5DcPq1D2/0sd/cq1qwXo2VO9l6pj+rMHW/iaB/YgmFERBo22thds1qbcujJ/wDY1VVVqttkvR7Nanh1ujGv/I06e5VVQEREBZ3Ijt3OdGb2/Xx/mCwSyeWJOizJTO7Jo/zBBdBERAREQEREBVI2qw9BtDrAP9S/vaD81bdUzzfiRxjNFTOTfflcR/Dezf6QEGIVp9iFN6ts5g4XcXuNu9xt8Le5VYVttlFM6k2fUjXAAmPe07CSR52KCrWZP2iqf+aT8xXkoqc1dYyMaF7g0HxNvmuE7zLM5zuJJJ8TxXdhs5pcRjkAuWPa4DvBBQXUoqcUdGyMahjQ0HuAt8l2PYJGEHgRYr607zbr6gpZmDDjhGOzwG/6uRzBfmAdD5ix81j1ns9zmozpWOPHp5B7nEfJYFAVm9gFMINnrXA3Mk0jiOwghlvcwHzVZFY30cpt/JczT9GpdbwLGfO/vQSsqo7Y/wD9Gqv4m/lCtcqmbXZOk2i1fc8D3NCDZPR2l3c6SN7YHH3Ob/2rF1MDamncxwu1zS1w7QRYj3KtOwA22gjvhk+Ss0gpfmXCHYDj01M6943lovzH0T5ixUgej1jHqWb3wEi08ZA/iZ1gB9ne9y9npHYQKfMEFS0f50ZY/wDiYdCT2lrgPsKLsDxF2D4zDUN9qKRrx37pvbz4eaC6qLz0FW2voWSsN2vaHNI7CLhehBhc4ZbizZgL6WVzmtdYhzeIcDcHXQ+H4cVUDFaT1DFJYr36ORzL8L7pIvblwV2VTTOMfRZsqh/vyfFxKDDrlIwxvs4EEcQRYr1YND6xi8LPrSMHvcAtm2v0vqm0aqbbTeYR4FjT80GmrZsrZOxDGqyN9PTSbu8HNlc0tjFjx3zYG3GwJPYtZVw9nv7CUP8ALRfkCDOwgiIb3Gwv481zREBERAREQFRxEQFdHLcQhy9TtaLAQssPshEQVCzVEIc0VTWizW1EoA7AHkALH0//ANhviPxX1EF3kREFNc5ftfWfzEv5ysMiICsF6Nn7PVX/ADD8oREEwqoe0xxdn6sJ/wBYr4iDaPR6F8/Hup3/AItVlURBEPpJNH+GKY8+ntf7Dv8AoKvSIgtZsWndUbNaUuJJAe0X7GyOa0eQAHkt3REBU4zv+2FX/wAz/wASiIOOSWh+cKQHh6xH+YLcfSCYG7QLgcYIye83cPwA9yIgjRXEyCLZHov5aL8gX1EGeREQEREH/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Tree>
    <p:extLst>
      <p:ext uri="{BB962C8B-B14F-4D97-AF65-F5344CB8AC3E}">
        <p14:creationId xmlns:p14="http://schemas.microsoft.com/office/powerpoint/2010/main" val="35770461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40400">
              <a:srgbClr val="BACCEB"/>
            </a:gs>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44624"/>
            <a:ext cx="8229600" cy="1143000"/>
          </a:xfrm>
        </p:spPr>
        <p:txBody>
          <a:bodyPr>
            <a:normAutofit/>
          </a:bodyPr>
          <a:lstStyle/>
          <a:p>
            <a:r>
              <a:rPr lang="nl-NL" sz="3200" i="1" dirty="0" err="1" smtClean="0"/>
              <a:t>Discretionary</a:t>
            </a:r>
            <a:r>
              <a:rPr lang="nl-NL" sz="3200" i="1" dirty="0" smtClean="0"/>
              <a:t> </a:t>
            </a:r>
            <a:r>
              <a:rPr lang="nl-NL" sz="3200" i="1" dirty="0" err="1" smtClean="0"/>
              <a:t>judgement</a:t>
            </a:r>
            <a:endParaRPr lang="nl-NL" sz="3200" i="1" dirty="0"/>
          </a:p>
        </p:txBody>
      </p:sp>
      <p:sp>
        <p:nvSpPr>
          <p:cNvPr id="4" name="AutoShape 2" descr="data:image/jpeg;base64,/9j/4AAQSkZJRgABAQAAAQABAAD/2wCEAAkGBxMHBhUTExMVFhUXGB4aFhcYGBwcIBwcICEkHhscHBscHCggGCQpHhwaITEjJikrLi4uFx8zODQsNygtMCsBCgoKBQUFDgUFDisZExkrKysrKysrKysrKysrKysrKysrKysrKysrKysrKysrKysrKysrKysrKysrKysrKysrK//AABEIAKMA9gMBIgACEQEDEQH/xAAcAAEAAgIDAQAAAAAAAAAAAAAABwgFBgIDBAH/xABFEAABAwIDBAYGBggGAgMAAAABAAIDBBEFBiEHEjFBEyJRYXGBCBQykaHBQlKCkrGyFSM2YnJ0osIWM1Njc9FDkyY0N//EABQBAQAAAAAAAAAAAAAAAAAAAAD/xAAUEQEAAAAAAAAAAAAAAAAAAAAA/9oADAMBAAIRAxEAPwCcUREBERAREQEREBERAREQEREBERAREQEREBERAREQEREBERAREQEREBERAREQRBtc2ny4DWGlpHNEha0uk3blpJcHAX0J0ZY2I1coXr84V+IzNdJVzkt1baQtse0BpAB14ry5irpK/F3ulkEjx1d4cCG6C3IjTjz481jUFh9ju0446fU6xzemAHRSE26X90j6404e1rpprLipFR1LqOrZIw2cxwc09hBuFczAK9+J4WyV8RjLgCASNQQDewJsCb2BN7WQZFEWOzHJJDl+odF/mNhkMeoHWDTu6nQa21KCHtpe1+egxx1NQ7gERc2SQ9bedws0W6u6b9tz4a69l/bbX0Va31ncniv1xuhrrc90jTTkCovRBc3K+YoM0YO2op3EscSCDoWuHFrhyPyIPNZZQZ6NVQ/frI7ncsx1uW9qOHh+AU5oCIoz2nbVm5SqfV6djZai137xO7GDwvbVzu7S3wQSYignCNvrzUsFTSM3CbPfG43HeGuBv4X81N2HV0eJULJonB0b2hzXDmCg9CIiAiIgLF5lx+DLOEOqKhxDG2GguSToABzKyihH0la0tho4dbOL3nXTSwGltfaPP8UHHE/SADZ7U9Fdn1pJLE/Za0295W2Zd2w0GO41HTNbMx8lg1z2t3S4/RuHX46AkBVgXOGUwTBzTZzSCCORGoKC8CLwYBW/pLA4JtR0kTH68dWg6r3oCIiAiIgIiICIsFiucaDCJyyarhY8cWl4JHiBqEFbtqGTxlbMb2QiR0VhJct0Y15s0bw5Xu3W3AcVpSmnbXnCixKja2kkZLLI3clewu0jad5rTyPWvxFx3KFkHfR0rqyqaxvFx4ngBxJPYALknkAVdHCGhmFRBpaQI2gFp3hoANDzHeqYYZV+oYlFLu73Rva/duW33SDa41F7cRqrK7Ldpjc5PfDLGyGZgBaGu0e3nug6gjmNeN0EirjIwSRlpAIIsQdQQeII5rkiCm2dMHOA5pqKe1gyR24P3Cbs/pIWFUhbbsbpcazgTTN60bejllvpI4cLD93Ub19fK5j1BaLYzk//AAxlrpHkGaos95BuA36DR5G57zbkpBUDbOts4oqZlNXt6rQGsmYOAAsA9vPxHu5qbcJxWHGaMSwSslYfpNN9ew9h7ig68fxNuDYJNO4gCNhdroLgaC/ebDzVM66rfX1j5ZHFz3uLnE8ydSrH+kBLLFkjqPa2MyNErTxeOQHnqfBVpQFM2wDOgo6g4fM6zZHb0BJ0DzxYL8N7iB235lQyvrXFrrg2I4FBeJFomxvHZcdyYx8z5JJGuc1z37vI6AEanq2Oovqt7QEREBR7txwWPEsiSyuaOkgs+N1tRdwDh4EH4BSEvBj2FtxvBZqd5IbLG5hI4i4tcd4OvkgpWuyngfVTtYxrnvcbNa0Ekk8AANSe5ZTNeXZsrY2+mmHWbq13J7T7Lm9x+BBHJZ/ZRgstVmRlX1WQUh6WWV+jRu6ht+0/C9+4hZjK1G/D8tU0TyS+OFjXE8bhoBusosNlHMLM0YDHUxtLRICdwkEizi3iNDq0rMoCIiAiIgIiIIx25ZznyxhUUNP1X1G/eXm1rd2+7+8d4a8rd4VbHuL3kkkk6knmVMnpJYnHUYjSwNIL4myOfb6O/uboPYeoTbwUMoCIiAvrXFrrjQjgV8RBs+A5/wARwKYGOqkcObJCXtPk7h5WW4Zx21T41hDYaaM05c207965udC2M/RHfx15WuYoRAREQFmcq5nqMq4mJqd5adN9v0XgfRcOf4i+iwyILQYrXQbR9lM8rGgu6J53NCY5mDe3bngeGvY4HmqxSxmKUtIsQSCD2hSnsaxg0eXMVjv1RTOlaCbdbdc3jwF+rqoslkMspc4kkkkk8yeJQcEREEu7AseOHV0kJLyyQ33dN3eA4jmX2B04ENVhGPEjAQbg8CqXYNjE2C1YkheWOuDcdoNxpz/6JHMq0+zzFnYxhDZZN3fc2/6okxuFz1mg+yb6ObxBBHeQ2xERAXgxrF4sFojJK4NABOpAvbU8fxXrqZ20tO57jZrWlzj2AC5PuVfM5ZmZmUPnkD/V9ZGxb26Xwsc2OFl7Ho9+bpHniSI+5qD34pQs2t1sMvrDYT0szGgtNzDG2IuLdeIc5x1tff5WstWztjjcXqocJw0WpI3hjN3/AM0pNjI63tC5048zzAGkNxKSM9RxYBv7oabBvSDdeB4t08FuGyenbTYjUYhILsoYHSgdshBbGNe8nz3UHtzvmiXLOMQ0VBM6JlDH0Zcw/wCZI7rSucPZd1jaxHEOPNb3s12xDF6ltNXbrJXG0cw0a48muH0DyB4Hu5wDUzuqqhz3G7nOLnHtJNyfeusGxQXiRaNsdzQ7M2T2mQ3lhPRSH61h1XeJba/eCt5QEREBERBVTbTA2HaNU7rt7e3XHuO6Bb4A+a0dWk2jbL4M5zCZshhqAN3fA3mvHIPbcHTkQefPS0TY5sVr8LpZJGvhkZG0vNnEGzRc2BGptdBGiIiAiIgIrI4ZstoXZJYX07TUGmuX3d7ZZcG17cbKtyAiIgIiIO6KqfDA9jXENfbfA52NxfzXSsll/Dv0tXmEAl7o5DHbm9jC8Dv3t0tHe4LGoCIiD1y4ZNFhrJzG8QvJa2S3VLhxF+F+5SVsNzJJh+IGmD4915JZG8P3nPIFw1zQd24aOLT7Pmtm2R01Pi2yGqjqwDAyWUvP1QGMfvA8iLkg9yifJVE7Ec7U8dOCbzBzd61wxp3iSeF90HzQWNzln9mVaungdC+Sef2Y2Hhc7o1I613aaa8VtVE9/QNEu70m6N7dvuk8925J4961baBh1SX09bTASvpC55p3C/SAizt08Q8NvunvWZy3j0GasHbPC7Q6OB0cx44tcORHz70Hh2jVktNllzIRd87hBfjutfcPfbnus3j5Kt+Y6q2FO6pZ00oaxp0IhhaGsBadR7QI8Cpj28Yi/DcAp5GPMc0dQHRvbcahpuRyOh1B7+KgLHsbmzBXdLO7efbdvblcn8ST5oMappy5RUM2wiqIkMbyCZyXC7pozvxMAPJxDAALE+N1CyICIiCaPRrrC3EquG+hYx4HeCQT8Qp7VaPR8qRBn7dP/kge0eILXeejSrLoCIiAiIgLor2NkoZA47rSxwcewW1PuXesRnCQw5UqnNLQRBIQXcPZKCmaIiAvo4r4iC6+EOD8HiIFgYmWH2QqXVcBpqt7Dxa4tPkbK5+BRdDgkDbWtEwWve3VGl1UraAYXZ1q/V79H0zreN+vbu3t63cg19ERAREQZ/Z+4tz1Q7t7+tRcOzfF/hdcM80fqGcauMi1pnm3YCd4fAre/R9y5+kMxvq3jqU46vfI4ED3NufMLQs6VzsSzbVSu4umf7gbD4AIMKiIgkXAsY/R2xesjBsZqpsY7wWNLh7mfFbP6OGA9JPPWuHs/qY/E2c/4bvvURR1r5sMbStBIMu/btcQGN+f3lbXImADLOVIKYe01t3nte7rOPvNvABBn1Cu0qqfs1zWyuo3NtVb3T077lr3N+mAOHEcDofFTUta2gZTZm/Lr4SAJAN6F5+i8cNeNjwKDXMoZmg2rYLUU9RT2Dd0O143Gj282EOBtxtpqq95twhuA5knpmv6RsTy0Ota47+/l5LbMpfpLZ3nJ7BSvkcGHpYw0kPjA3t9jgOXEHt0IvotExCrdX18krvake558Sb/ADQedERAREQblsfmMG0mjI+u5v3mOafxVsVVzYjgsmJ58ikaD0cF3yO5DQho8SSPIE8laNAREQEREBRht+zD+ispCnaevUu3fsNsXn4tH2lJ6rx6SJP+KacXNvV7gdnXdf8AAe5BEaIiAiIgtnknGjXbM4qi93tpzc/vRgg/FqqaTcqzOwuB0uzQNf7L3yhn8JNj/VvKtM8Rgncxws5pII7xoUHWiIgLvoqR9fWMijaXPe4Na0cyTYD3roUl+j9E2TP9yAd2B5bccDdouOw2JHmgnXIeWWZQyuynFt4deV31nkdY/AAdzQqn5hmZUY/UPjN2OmkLD+6XEj4K1O1HETheQat4NnGMsae9/V07DYk+SqMgIiIN52MYIMbz7DvHqw/ryO0sI3R94tPgCrVKsuwLE20Oewxxt00bmN/iFnAd2gd52VmkBERB58QduUEhPAMcdPBUkVxs9YkMIyfVTEE7sTgLdruqPiQqcoCIiAvXhWHvxXEo4Ixd8jg1o7ybLyKX/RxpYZsfqHvaDNHGDE4ngCSH2HbwF+woJnyZleHKWBsp4h3yP5vfzcfkOQAWdREBERAREQFXH0i6kTZyiYOLIGg+bnEfAqxyqntoqDPtHqQfolrR4boPzQaQu2np31LiGMc4gFxDQTYDiTbgB2rqUp7BKMTYlWyFu8WUzgB273EeYCCLEREFsNjrAzZzS2+qSfEuJPxVcto1D+js81cf+85w+11v7lZDZFH0Wzuk72X95JULbf6H1TPxdawlhY8fFp/KgjVERAUnej0P/nx/l3/i1Ripa9HGn6TNU7/qw2+84f8ASCSdurC/ZzNbk+Mnw3gquK3e0+k9d2f1reyFz/udf+1VEQc4onTOs0EmxNh2AEk+QBPkuC3jYvTip2jU4IBaBJvA9nRuHzWIz9gP+Gs2z04B3WuvH/A7VvwNvJBhsOrHYfiEczNHRva9vi0gj4hXQwqtGJYZFM3hIxrxbvF1SdWu2NVprtnFKTxaHM8mOLW/0gIN1REQaVtmm6HZtVd4YPe9qqirT7b3W2bVGnOP87VVhAREQFIWwmvNHtFibymZJG77peP6mAeaj1bRsxk6LaBRH/eaPfp80Fu0REBERAREQFUXahUetbQKx3+6R90BvyVulTjPAtnOs/mZfzlBg1Ofo0U36queRxMTR/WT+IUGKxfo403R5PmfbV9QfMNY23xLkFe62EU9Y9g4NcQL9xsuhezGWGPGJgeIkeD94rxoLfbNW7mQaIH/AEGfgo69JPDN+hpakD2XOjd4OAc33FrvvKV8sxCHLlO0cBCy33Qtf2v4QcYyBUNaLuYBKAOPU6xt5XQVPREQFN3o00t5qyXujZ+Y/JQirDejbTbuV6mT61Ru/dY0/wB6CWKqAVVK5jhdrmlpHaCLEKlWJ0hw/EZIjxje5h8Wkj5K7SqLtQgFNtArGjh0pPvAPzQZ/YBF0m0EG3swyH8B81s3pI4JaemrGjiDDJ5Xcz8Xi/gsB6PAvnt38u/8zFL+2LCv0rs+qQOMbelH2NXf07yCqKsp6PE3S5DcPq1D2/0sd/cq1qwXo2VO9l6pj+rMHW/iaB/YgmFERBo22thds1qbcujJ/wDY1VVVqttkvR7Nanh1ujGv/I06e5VVQEREBZ3Ijt3OdGb2/Xx/mCwSyeWJOizJTO7Jo/zBBdBERAREQEREBVI2qw9BtDrAP9S/vaD81bdUzzfiRxjNFTOTfflcR/Dezf6QEGIVp9iFN6ts5g4XcXuNu9xt8Le5VYVttlFM6k2fUjXAAmPe07CSR52KCrWZP2iqf+aT8xXkoqc1dYyMaF7g0HxNvmuE7zLM5zuJJJ8TxXdhs5pcRjkAuWPa4DvBBQXUoqcUdGyMahjQ0HuAt8l2PYJGEHgRYr607zbr6gpZmDDjhGOzwG/6uRzBfmAdD5ix81j1ns9zmozpWOPHp5B7nEfJYFAVm9gFMINnrXA3Mk0jiOwghlvcwHzVZFY30cpt/JczT9GpdbwLGfO/vQSsqo7Y/wD9Gqv4m/lCtcqmbXZOk2i1fc8D3NCDZPR2l3c6SN7YHH3Ob/2rF1MDamncxwu1zS1w7QRYj3KtOwA22gjvhk+Ss0gpfmXCHYDj01M6943lovzH0T5ixUgej1jHqWb3wEi08ZA/iZ1gB9ne9y9npHYQKfMEFS0f50ZY/wDiYdCT2lrgPsKLsDxF2D4zDUN9qKRrx37pvbz4eaC6qLz0FW2voWSsN2vaHNI7CLhehBhc4ZbizZgL6WVzmtdYhzeIcDcHXQ+H4cVUDFaT1DFJYr36ORzL8L7pIvblwV2VTTOMfRZsqh/vyfFxKDDrlIwxvs4EEcQRYr1YND6xi8LPrSMHvcAtm2v0vqm0aqbbTeYR4FjT80GmrZsrZOxDGqyN9PTSbu8HNlc0tjFjx3zYG3GwJPYtZVw9nv7CUP8ALRfkCDOwgiIb3Gwv481zREBERAREQFRxEQFdHLcQhy9TtaLAQssPshEQVCzVEIc0VTWizW1EoA7AHkALH0//ANhviPxX1EF3kREFNc5ftfWfzEv5ysMiICsF6Nn7PVX/ADD8oREEwqoe0xxdn6sJ/wBYr4iDaPR6F8/Hup3/AItVlURBEPpJNH+GKY8+ntf7Dv8AoKvSIgtZsWndUbNaUuJJAe0X7GyOa0eQAHkt3REBU4zv+2FX/wAz/wASiIOOSWh+cKQHh6xH+YLcfSCYG7QLgcYIye83cPwA9yIgjRXEyCLZHov5aL8gX1EGeREQEREH/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6" name="Tijdelijke aanduiding voor inhoud 2"/>
          <p:cNvSpPr txBox="1">
            <a:spLocks/>
          </p:cNvSpPr>
          <p:nvPr/>
        </p:nvSpPr>
        <p:spPr>
          <a:xfrm>
            <a:off x="740023" y="1628800"/>
            <a:ext cx="5355401" cy="4461366"/>
          </a:xfrm>
          <a:prstGeom prst="rect">
            <a:avLst/>
          </a:prstGeom>
          <a:solidFill>
            <a:schemeClr val="bg1"/>
          </a:solidFill>
          <a:ln>
            <a:solidFill>
              <a:schemeClr val="tx1"/>
            </a:solidFill>
          </a:ln>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74625" indent="0">
              <a:spcBef>
                <a:spcPts val="0"/>
              </a:spcBef>
              <a:buNone/>
            </a:pPr>
            <a:endParaRPr lang="nl-NL" dirty="0" smtClean="0"/>
          </a:p>
          <a:p>
            <a:pPr marL="174625" indent="0">
              <a:spcBef>
                <a:spcPts val="0"/>
              </a:spcBef>
              <a:buNone/>
            </a:pPr>
            <a:endParaRPr lang="nl-NL" dirty="0" smtClean="0"/>
          </a:p>
          <a:p>
            <a:pPr marL="688975" indent="-514350">
              <a:lnSpc>
                <a:spcPct val="150000"/>
              </a:lnSpc>
              <a:spcBef>
                <a:spcPts val="0"/>
              </a:spcBef>
              <a:buFont typeface="+mj-lt"/>
              <a:buAutoNum type="arabicPeriod"/>
            </a:pPr>
            <a:r>
              <a:rPr lang="nl-NL" dirty="0" err="1" smtClean="0"/>
              <a:t>Individual</a:t>
            </a:r>
            <a:r>
              <a:rPr lang="nl-NL" dirty="0" smtClean="0"/>
              <a:t> </a:t>
            </a:r>
            <a:r>
              <a:rPr lang="nl-NL" dirty="0" err="1" smtClean="0"/>
              <a:t>discretion</a:t>
            </a:r>
            <a:endParaRPr lang="nl-NL" dirty="0"/>
          </a:p>
          <a:p>
            <a:pPr marL="688975" indent="-514350">
              <a:lnSpc>
                <a:spcPct val="150000"/>
              </a:lnSpc>
              <a:spcBef>
                <a:spcPts val="0"/>
              </a:spcBef>
              <a:buFont typeface="+mj-lt"/>
              <a:buAutoNum type="arabicPeriod"/>
            </a:pPr>
            <a:r>
              <a:rPr lang="nl-NL" dirty="0" err="1" smtClean="0"/>
              <a:t>Involving</a:t>
            </a:r>
            <a:r>
              <a:rPr lang="nl-NL" dirty="0" smtClean="0"/>
              <a:t> </a:t>
            </a:r>
            <a:r>
              <a:rPr lang="nl-NL" dirty="0" err="1" smtClean="0"/>
              <a:t>colleagues</a:t>
            </a:r>
            <a:endParaRPr lang="nl-NL" dirty="0" smtClean="0"/>
          </a:p>
          <a:p>
            <a:pPr marL="688975" indent="-514350">
              <a:lnSpc>
                <a:spcPct val="150000"/>
              </a:lnSpc>
              <a:spcBef>
                <a:spcPts val="0"/>
              </a:spcBef>
              <a:buFont typeface="+mj-lt"/>
              <a:buAutoNum type="arabicPeriod"/>
            </a:pPr>
            <a:r>
              <a:rPr lang="nl-NL" dirty="0" err="1" smtClean="0"/>
              <a:t>Including</a:t>
            </a:r>
            <a:r>
              <a:rPr lang="nl-NL" dirty="0" smtClean="0"/>
              <a:t> managers</a:t>
            </a:r>
          </a:p>
          <a:p>
            <a:pPr marL="688975" indent="-514350">
              <a:lnSpc>
                <a:spcPct val="150000"/>
              </a:lnSpc>
              <a:spcBef>
                <a:spcPts val="0"/>
              </a:spcBef>
              <a:buFont typeface="+mj-lt"/>
              <a:buAutoNum type="arabicPeriod"/>
            </a:pPr>
            <a:r>
              <a:rPr lang="nl-NL" dirty="0" err="1" smtClean="0"/>
              <a:t>Engaging</a:t>
            </a:r>
            <a:r>
              <a:rPr lang="nl-NL" dirty="0" smtClean="0"/>
              <a:t> stakeholders</a:t>
            </a:r>
          </a:p>
        </p:txBody>
      </p:sp>
      <p:pic>
        <p:nvPicPr>
          <p:cNvPr id="7" name="Picture 2" descr="http://images.bwog.com/wp-content/uploads/2012/10/fingerpainting.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32503" r="50000"/>
          <a:stretch/>
        </p:blipFill>
        <p:spPr bwMode="auto">
          <a:xfrm rot="300000">
            <a:off x="6016999" y="3129786"/>
            <a:ext cx="1452995" cy="1310247"/>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8" name="Picture 4" descr="http://fc03.deviantart.net/fs71/f/2010/073/7/b/Power_Player_icon_wallpaper_by_ninjatogo.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38094" t="39714" r="38511" b="32459"/>
          <a:stretch/>
        </p:blipFill>
        <p:spPr bwMode="auto">
          <a:xfrm>
            <a:off x="7343599" y="2780928"/>
            <a:ext cx="1548881" cy="1380931"/>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pic>
        <p:nvPicPr>
          <p:cNvPr id="11" name="Picture 2" descr="http://blogordietryin.files.wordpress.com/2012/06/individual2.gif"/>
          <p:cNvPicPr>
            <a:picLocks noChangeAspect="1" noChangeArrowheads="1"/>
          </p:cNvPicPr>
          <p:nvPr/>
        </p:nvPicPr>
        <p:blipFill rotWithShape="1">
          <a:blip r:embed="rId5" cstate="print"/>
          <a:srcRect l="16761" t="11789" b="21041"/>
          <a:stretch/>
        </p:blipFill>
        <p:spPr bwMode="auto">
          <a:xfrm rot="21300000">
            <a:off x="6013452" y="1442297"/>
            <a:ext cx="2390736" cy="1395033"/>
          </a:xfrm>
          <a:prstGeom prst="rect">
            <a:avLst/>
          </a:prstGeom>
          <a:ln>
            <a:solidFill>
              <a:schemeClr val="tx1"/>
            </a:solidFill>
          </a:ln>
          <a:effectLst/>
        </p:spPr>
      </p:pic>
      <p:pic>
        <p:nvPicPr>
          <p:cNvPr id="9" name="Picture 2" descr="http://beyondinsurance.files.wordpress.com/2012/06/xx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300000">
            <a:off x="7046041" y="4512007"/>
            <a:ext cx="1784296" cy="1503907"/>
          </a:xfrm>
          <a:prstGeom prst="rect">
            <a:avLst/>
          </a:prstGeom>
          <a:noFill/>
          <a:ln>
            <a:solidFill>
              <a:schemeClr val="tx1"/>
            </a:solidFill>
          </a:ln>
          <a:effectLst/>
          <a:extLst>
            <a:ext uri="{909E8E84-426E-40DD-AFC4-6F175D3DCCD1}">
              <a14:hiddenFill xmlns:a14="http://schemas.microsoft.com/office/drawing/2010/main">
                <a:solidFill>
                  <a:srgbClr val="FFFFFF"/>
                </a:solidFill>
              </a14:hiddenFill>
            </a:ext>
          </a:extLst>
        </p:spPr>
      </p:pic>
      <p:graphicFrame>
        <p:nvGraphicFramePr>
          <p:cNvPr id="10" name="Tijdelijke aanduiding voor inhoud 4"/>
          <p:cNvGraphicFramePr>
            <a:graphicFrameLocks noGrp="1"/>
          </p:cNvGraphicFramePr>
          <p:nvPr>
            <p:ph sz="half" idx="1"/>
            <p:extLst>
              <p:ext uri="{D42A27DB-BD31-4B8C-83A1-F6EECF244321}">
                <p14:modId xmlns:p14="http://schemas.microsoft.com/office/powerpoint/2010/main" val="2276727301"/>
              </p:ext>
            </p:extLst>
          </p:nvPr>
        </p:nvGraphicFramePr>
        <p:xfrm>
          <a:off x="5652120" y="4725144"/>
          <a:ext cx="1450504" cy="191333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2302544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44624"/>
            <a:ext cx="8229600" cy="1143000"/>
          </a:xfrm>
        </p:spPr>
        <p:txBody>
          <a:bodyPr>
            <a:normAutofit/>
          </a:bodyPr>
          <a:lstStyle/>
          <a:p>
            <a:r>
              <a:rPr lang="en-GB" sz="3200" i="1" dirty="0" smtClean="0"/>
              <a:t>1. Inspectors</a:t>
            </a:r>
            <a:r>
              <a:rPr lang="nl-NL" sz="3200" i="1" dirty="0" smtClean="0"/>
              <a:t> </a:t>
            </a:r>
            <a:r>
              <a:rPr lang="en-GB" sz="3200" i="1" dirty="0" smtClean="0"/>
              <a:t>use</a:t>
            </a:r>
            <a:r>
              <a:rPr lang="nl-NL" sz="3200" i="1" dirty="0" smtClean="0"/>
              <a:t> </a:t>
            </a:r>
            <a:r>
              <a:rPr lang="nl-NL" sz="3200" i="1" dirty="0" err="1" smtClean="0"/>
              <a:t>discretion</a:t>
            </a:r>
            <a:r>
              <a:rPr lang="nl-NL" sz="3200" i="1" dirty="0" smtClean="0"/>
              <a:t> </a:t>
            </a:r>
            <a:r>
              <a:rPr lang="nl-NL" sz="3200" i="1" dirty="0" err="1" smtClean="0"/>
              <a:t>individually</a:t>
            </a:r>
            <a:endParaRPr lang="nl-NL" sz="3200" i="1" dirty="0"/>
          </a:p>
        </p:txBody>
      </p:sp>
      <p:sp>
        <p:nvSpPr>
          <p:cNvPr id="10" name="Toelichting met afgeronde rechthoek 9"/>
          <p:cNvSpPr/>
          <p:nvPr/>
        </p:nvSpPr>
        <p:spPr>
          <a:xfrm>
            <a:off x="539552" y="1484784"/>
            <a:ext cx="8064896" cy="3960440"/>
          </a:xfrm>
          <a:prstGeom prst="wedgeRoundRectCallout">
            <a:avLst>
              <a:gd name="adj1" fmla="val 55746"/>
              <a:gd name="adj2" fmla="val 83485"/>
              <a:gd name="adj3" fmla="val 16667"/>
            </a:avLst>
          </a:prstGeom>
          <a:solidFill>
            <a:schemeClr val="accent5">
              <a:lumMod val="75000"/>
            </a:schemeClr>
          </a:solidFill>
          <a:ln>
            <a:solidFill>
              <a:schemeClr val="accent4">
                <a:lumMod val="60000"/>
                <a:lumOff val="4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a:lnSpc>
                <a:spcPct val="150000"/>
              </a:lnSpc>
            </a:pPr>
            <a:r>
              <a:rPr lang="en-US" sz="2400" dirty="0" smtClean="0"/>
              <a:t>‘Adapting the procedures and starting a dialogue with the municipality has paid off. They started to think about possibilities and started to communicate with us. They were no longer defensive. What I had to do to accomplish that is jumbling up various procedures’ (JIY)</a:t>
            </a:r>
            <a:endParaRPr lang="en-US" sz="2400" dirty="0"/>
          </a:p>
        </p:txBody>
      </p:sp>
    </p:spTree>
    <p:extLst>
      <p:ext uri="{BB962C8B-B14F-4D97-AF65-F5344CB8AC3E}">
        <p14:creationId xmlns:p14="http://schemas.microsoft.com/office/powerpoint/2010/main" val="35770461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53752"/>
            <a:ext cx="8229600" cy="1143000"/>
          </a:xfrm>
        </p:spPr>
        <p:txBody>
          <a:bodyPr>
            <a:normAutofit/>
          </a:bodyPr>
          <a:lstStyle/>
          <a:p>
            <a:r>
              <a:rPr lang="nl-NL" sz="3200" i="1" dirty="0" smtClean="0"/>
              <a:t>2. </a:t>
            </a:r>
            <a:r>
              <a:rPr lang="nl-NL" sz="3200" i="1" dirty="0" err="1" smtClean="0"/>
              <a:t>Involving</a:t>
            </a:r>
            <a:r>
              <a:rPr lang="nl-NL" sz="3200" i="1" dirty="0" smtClean="0"/>
              <a:t> </a:t>
            </a:r>
            <a:r>
              <a:rPr lang="nl-NL" sz="3200" i="1" dirty="0" err="1" smtClean="0"/>
              <a:t>colleagues</a:t>
            </a:r>
            <a:r>
              <a:rPr lang="nl-NL" sz="3200" i="1" dirty="0" smtClean="0"/>
              <a:t> </a:t>
            </a:r>
            <a:r>
              <a:rPr lang="nl-NL" sz="3200" i="1" dirty="0" err="1" smtClean="0"/>
              <a:t>to</a:t>
            </a:r>
            <a:r>
              <a:rPr lang="nl-NL" sz="3200" i="1" dirty="0" smtClean="0"/>
              <a:t> </a:t>
            </a:r>
            <a:r>
              <a:rPr lang="nl-NL" sz="3200" i="1" dirty="0" err="1" smtClean="0"/>
              <a:t>create</a:t>
            </a:r>
            <a:r>
              <a:rPr lang="nl-NL" sz="3200" i="1" dirty="0" smtClean="0"/>
              <a:t> support</a:t>
            </a:r>
            <a:endParaRPr lang="nl-NL" sz="3200" i="1" dirty="0"/>
          </a:p>
        </p:txBody>
      </p:sp>
      <p:sp>
        <p:nvSpPr>
          <p:cNvPr id="5" name="Tijdelijke aanduiding voor inhoud 4"/>
          <p:cNvSpPr>
            <a:spLocks noGrp="1"/>
          </p:cNvSpPr>
          <p:nvPr>
            <p:ph sz="half" idx="1"/>
          </p:nvPr>
        </p:nvSpPr>
        <p:spPr/>
        <p:txBody>
          <a:bodyPr>
            <a:normAutofit/>
          </a:bodyPr>
          <a:lstStyle/>
          <a:p>
            <a:pPr algn="ctr">
              <a:buNone/>
            </a:pPr>
            <a:endParaRPr lang="en-GB" i="1" dirty="0" smtClean="0"/>
          </a:p>
          <a:p>
            <a:pPr algn="ctr">
              <a:buNone/>
            </a:pPr>
            <a:endParaRPr lang="en-GB" i="1" dirty="0" smtClean="0"/>
          </a:p>
        </p:txBody>
      </p:sp>
      <p:sp>
        <p:nvSpPr>
          <p:cNvPr id="4" name="AutoShape 2" descr="data:image/jpeg;base64,/9j/4AAQSkZJRgABAQAAAQABAAD/2wCEAAkGBxMHBhUTExMVFhUXGB4aFhcYGBwcIBwcICEkHhscHBscHCggGCQpHhwaITEjJikrLi4uFx8zODQsNygtMCsBCgoKBQUFDgUFDisZExkrKysrKysrKysrKysrKysrKysrKysrKysrKysrKysrKysrKysrKysrKysrKysrKysrK//AABEIAKMA9gMBIgACEQEDEQH/xAAcAAEAAgIDAQAAAAAAAAAAAAAABwgFBgIDBAH/xABFEAABAwIDBAYGBggGAgMAAAABAAIDBBEFBiEHEjFBEyJRYXGBCBQykaHBQlKCkrGyFSM2YnJ0osIWM1Njc9FDkyY0N//EABQBAQAAAAAAAAAAAAAAAAAAAAD/xAAUEQEAAAAAAAAAAAAAAAAAAAAA/9oADAMBAAIRAxEAPwCcUREBERAREQEREBERAREQEREBERAREQEREBERAREQEREBERAREQEREBERAREQRBtc2ny4DWGlpHNEha0uk3blpJcHAX0J0ZY2I1coXr84V+IzNdJVzkt1baQtse0BpAB14ry5irpK/F3ulkEjx1d4cCG6C3IjTjz481jUFh9ju0446fU6xzemAHRSE26X90j6404e1rpprLipFR1LqOrZIw2cxwc09hBuFczAK9+J4WyV8RjLgCASNQQDewJsCb2BN7WQZFEWOzHJJDl+odF/mNhkMeoHWDTu6nQa21KCHtpe1+egxx1NQ7gERc2SQ9bedws0W6u6b9tz4a69l/bbX0Va31ncniv1xuhrrc90jTTkCovRBc3K+YoM0YO2op3EscSCDoWuHFrhyPyIPNZZQZ6NVQ/frI7ncsx1uW9qOHh+AU5oCIoz2nbVm5SqfV6djZai137xO7GDwvbVzu7S3wQSYignCNvrzUsFTSM3CbPfG43HeGuBv4X81N2HV0eJULJonB0b2hzXDmCg9CIiAiIgLF5lx+DLOEOqKhxDG2GguSToABzKyihH0la0tho4dbOL3nXTSwGltfaPP8UHHE/SADZ7U9Fdn1pJLE/Za0295W2Zd2w0GO41HTNbMx8lg1z2t3S4/RuHX46AkBVgXOGUwTBzTZzSCCORGoKC8CLwYBW/pLA4JtR0kTH68dWg6r3oCIiAiIgIiICIsFiucaDCJyyarhY8cWl4JHiBqEFbtqGTxlbMb2QiR0VhJct0Y15s0bw5Xu3W3AcVpSmnbXnCixKja2kkZLLI3clewu0jad5rTyPWvxFx3KFkHfR0rqyqaxvFx4ngBxJPYALknkAVdHCGhmFRBpaQI2gFp3hoANDzHeqYYZV+oYlFLu73Rva/duW33SDa41F7cRqrK7Ldpjc5PfDLGyGZgBaGu0e3nug6gjmNeN0EirjIwSRlpAIIsQdQQeII5rkiCm2dMHOA5pqKe1gyR24P3Cbs/pIWFUhbbsbpcazgTTN60bejllvpI4cLD93Ub19fK5j1BaLYzk//AAxlrpHkGaos95BuA36DR5G57zbkpBUDbOts4oqZlNXt6rQGsmYOAAsA9vPxHu5qbcJxWHGaMSwSslYfpNN9ew9h7ig68fxNuDYJNO4gCNhdroLgaC/ebDzVM66rfX1j5ZHFz3uLnE8ydSrH+kBLLFkjqPa2MyNErTxeOQHnqfBVpQFM2wDOgo6g4fM6zZHb0BJ0DzxYL8N7iB235lQyvrXFrrg2I4FBeJFomxvHZcdyYx8z5JJGuc1z37vI6AEanq2Oovqt7QEREBR7txwWPEsiSyuaOkgs+N1tRdwDh4EH4BSEvBj2FtxvBZqd5IbLG5hI4i4tcd4OvkgpWuyngfVTtYxrnvcbNa0Ekk8AANSe5ZTNeXZsrY2+mmHWbq13J7T7Lm9x+BBHJZ/ZRgstVmRlX1WQUh6WWV+jRu6ht+0/C9+4hZjK1G/D8tU0TyS+OFjXE8bhoBusosNlHMLM0YDHUxtLRICdwkEizi3iNDq0rMoCIiAiIgIiIIx25ZznyxhUUNP1X1G/eXm1rd2+7+8d4a8rd4VbHuL3kkkk6knmVMnpJYnHUYjSwNIL4myOfb6O/uboPYeoTbwUMoCIiAvrXFrrjQjgV8RBs+A5/wARwKYGOqkcObJCXtPk7h5WW4Zx21T41hDYaaM05c207965udC2M/RHfx15WuYoRAREQFmcq5nqMq4mJqd5adN9v0XgfRcOf4i+iwyILQYrXQbR9lM8rGgu6J53NCY5mDe3bngeGvY4HmqxSxmKUtIsQSCD2hSnsaxg0eXMVjv1RTOlaCbdbdc3jwF+rqoslkMspc4kkkkk8yeJQcEREEu7AseOHV0kJLyyQ33dN3eA4jmX2B04ENVhGPEjAQbg8CqXYNjE2C1YkheWOuDcdoNxpz/6JHMq0+zzFnYxhDZZN3fc2/6okxuFz1mg+yb6ObxBBHeQ2xERAXgxrF4sFojJK4NABOpAvbU8fxXrqZ20tO57jZrWlzj2AC5PuVfM5ZmZmUPnkD/V9ZGxb26Xwsc2OFl7Ho9+bpHniSI+5qD34pQs2t1sMvrDYT0szGgtNzDG2IuLdeIc5x1tff5WstWztjjcXqocJw0WpI3hjN3/AM0pNjI63tC5048zzAGkNxKSM9RxYBv7oabBvSDdeB4t08FuGyenbTYjUYhILsoYHSgdshBbGNe8nz3UHtzvmiXLOMQ0VBM6JlDH0Zcw/wCZI7rSucPZd1jaxHEOPNb3s12xDF6ltNXbrJXG0cw0a48muH0DyB4Hu5wDUzuqqhz3G7nOLnHtJNyfeusGxQXiRaNsdzQ7M2T2mQ3lhPRSH61h1XeJba/eCt5QEREBERBVTbTA2HaNU7rt7e3XHuO6Bb4A+a0dWk2jbL4M5zCZshhqAN3fA3mvHIPbcHTkQefPS0TY5sVr8LpZJGvhkZG0vNnEGzRc2BGptdBGiIiAiIgIrI4ZstoXZJYX07TUGmuX3d7ZZcG17cbKtyAiIgIiIO6KqfDA9jXENfbfA52NxfzXSsll/Dv0tXmEAl7o5DHbm9jC8Dv3t0tHe4LGoCIiD1y4ZNFhrJzG8QvJa2S3VLhxF+F+5SVsNzJJh+IGmD4915JZG8P3nPIFw1zQd24aOLT7Pmtm2R01Pi2yGqjqwDAyWUvP1QGMfvA8iLkg9yifJVE7Ec7U8dOCbzBzd61wxp3iSeF90HzQWNzln9mVaungdC+Sef2Y2Hhc7o1I613aaa8VtVE9/QNEu70m6N7dvuk8925J4961baBh1SX09bTASvpC55p3C/SAizt08Q8NvunvWZy3j0GasHbPC7Q6OB0cx44tcORHz70Hh2jVktNllzIRd87hBfjutfcPfbnus3j5Kt+Y6q2FO6pZ00oaxp0IhhaGsBadR7QI8Cpj28Yi/DcAp5GPMc0dQHRvbcahpuRyOh1B7+KgLHsbmzBXdLO7efbdvblcn8ST5oMappy5RUM2wiqIkMbyCZyXC7pozvxMAPJxDAALE+N1CyICIiCaPRrrC3EquG+hYx4HeCQT8Qp7VaPR8qRBn7dP/kge0eILXeejSrLoCIiAiIgLor2NkoZA47rSxwcewW1PuXesRnCQw5UqnNLQRBIQXcPZKCmaIiAvo4r4iC6+EOD8HiIFgYmWH2QqXVcBpqt7Dxa4tPkbK5+BRdDgkDbWtEwWve3VGl1UraAYXZ1q/V79H0zreN+vbu3t63cg19ERAREQZ/Z+4tz1Q7t7+tRcOzfF/hdcM80fqGcauMi1pnm3YCd4fAre/R9y5+kMxvq3jqU46vfI4ED3NufMLQs6VzsSzbVSu4umf7gbD4AIMKiIgkXAsY/R2xesjBsZqpsY7wWNLh7mfFbP6OGA9JPPWuHs/qY/E2c/4bvvURR1r5sMbStBIMu/btcQGN+f3lbXImADLOVIKYe01t3nte7rOPvNvABBn1Cu0qqfs1zWyuo3NtVb3T077lr3N+mAOHEcDofFTUta2gZTZm/Lr4SAJAN6F5+i8cNeNjwKDXMoZmg2rYLUU9RT2Dd0O143Gj282EOBtxtpqq95twhuA5knpmv6RsTy0Ota47+/l5LbMpfpLZ3nJ7BSvkcGHpYw0kPjA3t9jgOXEHt0IvotExCrdX18krvake558Sb/ADQedERAREQblsfmMG0mjI+u5v3mOafxVsVVzYjgsmJ58ikaD0cF3yO5DQho8SSPIE8laNAREQEREBRht+zD+ispCnaevUu3fsNsXn4tH2lJ6rx6SJP+KacXNvV7gdnXdf8AAe5BEaIiAiIgtnknGjXbM4qi93tpzc/vRgg/FqqaTcqzOwuB0uzQNf7L3yhn8JNj/VvKtM8Rgncxws5pII7xoUHWiIgLvoqR9fWMijaXPe4Na0cyTYD3roUl+j9E2TP9yAd2B5bccDdouOw2JHmgnXIeWWZQyuynFt4deV31nkdY/AAdzQqn5hmZUY/UPjN2OmkLD+6XEj4K1O1HETheQat4NnGMsae9/V07DYk+SqMgIiIN52MYIMbz7DvHqw/ryO0sI3R94tPgCrVKsuwLE20Oewxxt00bmN/iFnAd2gd52VmkBERB58QduUEhPAMcdPBUkVxs9YkMIyfVTEE7sTgLdruqPiQqcoCIiAvXhWHvxXEo4Ixd8jg1o7ybLyKX/RxpYZsfqHvaDNHGDE4ngCSH2HbwF+woJnyZleHKWBsp4h3yP5vfzcfkOQAWdREBERAREQFXH0i6kTZyiYOLIGg+bnEfAqxyqntoqDPtHqQfolrR4boPzQaQu2np31LiGMc4gFxDQTYDiTbgB2rqUp7BKMTYlWyFu8WUzgB273EeYCCLEREFsNjrAzZzS2+qSfEuJPxVcto1D+js81cf+85w+11v7lZDZFH0Wzuk72X95JULbf6H1TPxdawlhY8fFp/KgjVERAUnej0P/nx/l3/i1Ripa9HGn6TNU7/qw2+84f8ASCSdurC/ZzNbk+Mnw3gquK3e0+k9d2f1reyFz/udf+1VEQc4onTOs0EmxNh2AEk+QBPkuC3jYvTip2jU4IBaBJvA9nRuHzWIz9gP+Gs2z04B3WuvH/A7VvwNvJBhsOrHYfiEczNHRva9vi0gj4hXQwqtGJYZFM3hIxrxbvF1SdWu2NVprtnFKTxaHM8mOLW/0gIN1REQaVtmm6HZtVd4YPe9qqirT7b3W2bVGnOP87VVhAREQFIWwmvNHtFibymZJG77peP6mAeaj1bRsxk6LaBRH/eaPfp80Fu0REBERAREQFUXahUetbQKx3+6R90BvyVulTjPAtnOs/mZfzlBg1Ofo0U36queRxMTR/WT+IUGKxfo403R5PmfbV9QfMNY23xLkFe62EU9Y9g4NcQL9xsuhezGWGPGJgeIkeD94rxoLfbNW7mQaIH/AEGfgo69JPDN+hpakD2XOjd4OAc33FrvvKV8sxCHLlO0cBCy33Qtf2v4QcYyBUNaLuYBKAOPU6xt5XQVPREQFN3o00t5qyXujZ+Y/JQirDejbTbuV6mT61Ru/dY0/wB6CWKqAVVK5jhdrmlpHaCLEKlWJ0hw/EZIjxje5h8Wkj5K7SqLtQgFNtArGjh0pPvAPzQZ/YBF0m0EG3swyH8B81s3pI4JaemrGjiDDJ5Xcz8Xi/gsB6PAvnt38u/8zFL+2LCv0rs+qQOMbelH2NXf07yCqKsp6PE3S5DcPq1D2/0sd/cq1qwXo2VO9l6pj+rMHW/iaB/YgmFERBo22thds1qbcujJ/wDY1VVVqttkvR7Nanh1ujGv/I06e5VVQEREBZ3Ijt3OdGb2/Xx/mCwSyeWJOizJTO7Jo/zBBdBERAREQEREBVI2qw9BtDrAP9S/vaD81bdUzzfiRxjNFTOTfflcR/Dezf6QEGIVp9iFN6ts5g4XcXuNu9xt8Le5VYVttlFM6k2fUjXAAmPe07CSR52KCrWZP2iqf+aT8xXkoqc1dYyMaF7g0HxNvmuE7zLM5zuJJJ8TxXdhs5pcRjkAuWPa4DvBBQXUoqcUdGyMahjQ0HuAt8l2PYJGEHgRYr607zbr6gpZmDDjhGOzwG/6uRzBfmAdD5ix81j1ns9zmozpWOPHp5B7nEfJYFAVm9gFMINnrXA3Mk0jiOwghlvcwHzVZFY30cpt/JczT9GpdbwLGfO/vQSsqo7Y/wD9Gqv4m/lCtcqmbXZOk2i1fc8D3NCDZPR2l3c6SN7YHH3Ob/2rF1MDamncxwu1zS1w7QRYj3KtOwA22gjvhk+Ss0gpfmXCHYDj01M6943lovzH0T5ixUgej1jHqWb3wEi08ZA/iZ1gB9ne9y9npHYQKfMEFS0f50ZY/wDiYdCT2lrgPsKLsDxF2D4zDUN9qKRrx37pvbz4eaC6qLz0FW2voWSsN2vaHNI7CLhehBhc4ZbizZgL6WVzmtdYhzeIcDcHXQ+H4cVUDFaT1DFJYr36ORzL8L7pIvblwV2VTTOMfRZsqh/vyfFxKDDrlIwxvs4EEcQRYr1YND6xi8LPrSMHvcAtm2v0vqm0aqbbTeYR4FjT80GmrZsrZOxDGqyN9PTSbu8HNlc0tjFjx3zYG3GwJPYtZVw9nv7CUP8ALRfkCDOwgiIb3Gwv481zREBERAREQFRxEQFdHLcQhy9TtaLAQssPshEQVCzVEIc0VTWizW1EoA7AHkALH0//ANhviPxX1EF3kREFNc5ftfWfzEv5ysMiICsF6Nn7PVX/ADD8oREEwqoe0xxdn6sJ/wBYr4iDaPR6F8/Hup3/AItVlURBEPpJNH+GKY8+ntf7Dv8AoKvSIgtZsWndUbNaUuJJAe0X7GyOa0eQAHkt3REBU4zv+2FX/wAz/wASiIOOSWh+cKQHh6xH+YLcfSCYG7QLgcYIye83cPwA9yIgjRXEyCLZHov5aL8gX1EGeREQEREH/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3" name="AutoShape 2" descr="data:image/jpeg;base64,/9j/4AAQSkZJRgABAQAAAQABAAD/2wCEAAkGBxQQEBUQEBQPFRQWFBgUFxUUFBQUFBUUFBQXFhQXFBYYHCggGRwlHRUUIjEiJSksLjEvGCAzODMsNygtLisBCgoKDg0OGhAQGywkICQsKy8vNDAsLSwsLCwsNCwuLCwsLCwsLCwsLzcsNCwsLCwsLCwsLCwsLCwsLCwsLCwsLP/AABEIANAA0AMBIgACEQEDEQH/xAAcAAACAgMBAQAAAAAAAAAAAAAABwEGAgQFAwj/xABLEAABAwIDBAUHBwoEBQUAAAABAAIDBBEFEiEGBzFBEyJRYXFScoGRkqGxFCMyNXOywRc2QlNidILR0+EVMzRDFoOitMIIJCVjk//EABoBAQACAwEAAAAAAAAAAAAAAAACAwEEBQb/xAAtEQACAQIFAgQFBQAAAAAAAAAAAQIDEQUSITFBBLETUWGBocHR8PEiIzIzNP/aAAwDAQACEQMRAD8AbxQsiFCAhClFkBCFNkICEKUWQEIU2QgIQpXH2wxU0dDPUsALmM6t+GYnKCfAlAdV7gOJA8SB8Vj0zfKZ7QSx2X3WsxGnZXYhU1L5Zx0nVLRZp4XLmm58LAcF1vyIUH62s9qL+mhkvHTN8pntD+aOmb5TPaCo/wCRCg/W1ntRf00fkQoP1tZ7UX9NAXjpm+Uz2gjpm+Uz2gqP+RCg/W1ntRf00fkQoP1tZ7UX9NAXnpW+Uz2gsyFQnbj6G2ktZ7UR93RrW2AnnocQnwapkMrWM6SF5uCGixsLk6EOGnItPJAMZClFkMEIUoQEIU2QgMioWRULIIQpUoDFClCAhClCAhClCAhVXel9UVPmt++1WtVXen9UVPmt++1Adrd/9V0n2DPgrAq/u/8Aquk+wZ8FYFgFF3gbyIsMd0DGGaoLQ7JfIxjTwc91jx7B7kq67eviUhu2SOMchHG3T0uvdN7eHsKzFmRkPEU0brCTLm+bcRnaRcX7Rrx8SvLD91mGxR5HQdKbavlcXOJ7dLAehALHBt8FdC4dOI6hnMECN9ueVw0v4hPHZ7G4q6nZU05ux3bo5rhxa4ciF89b0dmI8NrRFAT0ckfSNa43LNSCL8x2K6f+nqodasi1yAxPHYHODw63iGt9SGRxpWT/AJ2n9zH3U00rJvztP7mPuoYGEhShZBCFKlAYoWShAZWUWWSFgGKLLJCAxsiyyQgMbIsskIDGyFkhAY2VV3p/VFT5rfvtVsVT3qfVFT5rfvtQHZ3f/VdJ9gz4KwKv7v8A6rpPsGfBWBACp28Db2LCmBoAlqHglkV7ADypDyHvKuK+TtrsRdUV9TNIdTNI3wbG4saB6GoCa6sqsVq87g+aokNmsYOQ4NaP0Wi/819A7tNkP8LpCx5BmldnlI4A2s1g7Q0c+268d1OzEdFQxy5R007BJI8jrWdq1gPkgFXVACVsv52n9zH3U0krZfztP7mPuoBhosskIDFFlkhAY2RZZIQGSLKUICEKUICEKUICEKUICEKUICFU96v1RU+a377VbVUt631PU+a377UB193/ANV0n2DPgrAq/u/+q6T7BnwVgQAl1jG6/C3SvlnfJG6V7n2NRkBc43OUHvKYq+TdrayWprqiSpuZOleyztcjWPLWsAPAWA9d+aA+q6GmbFEyJl8rGNY25ucrQALnwC90tdxFfLLQSMlLiyKXJE4m/Vyglo7mk2TKQAldJ+dp/cx91NFK5/52n9zH3UAxkKUICEKUICEWUoQEoUoQEIUoQEIUoQEIUosgIQsJZ2N0c9jT2Oc0H3lZsIIuCCO0G49YQAqtvQgc/CKoNBJyB1h2NcCfcFalBF9DYjhY8CO9AVndnjMEuGU7WSR5o4gx7S4BzXN0NwrT8qZ5cftBL7E90GHTyF4E0V9csb25B4BzTbwC0/yJ4f5dX7cX9NDIzflTPLj9oKr7QbFYbXS9PO1nSfpOZJkL7eVlOqrX5E8P8ur9qL+mtfEdzVBFDJIH1V2RveLujtdrSRf5vhogGhhVFFBC2KnaxkTRZrWWy/3Wy94aLuIA7SbJd7hvqkcvnpNOXEcFyt8Lfl1fh+Ft1DnmSS3JriGjuvkEpF+5DA1DWRjUvjt5zf5pW4PWMrNqJZ6ch8cVNkc8atuAG6Ecrkj0Fe43J4f5dX7cf9NXPZvZunw+IxUrMoJu5xN3vI4Fzufghk6yFKEMEWQoe4N1cQPEgfFYxTNf9BzHea4O+BQGdkKbIQGVlFlnZFkBjZRZZ2RZAYWU2WVkv97O25w+EU8B/wDcTNOo/wBqPgX+cb2HpPJAem3m8mDDSYYwJqjmzNlZH9q7t/ZGvgqO2mxvGBnkkdTwu4Al0LCD2Mb1nDxXb3dbvm07W1dY3PO7rNY7URX1u6/0pDfUnh60xSqpVPItjDzFJFuWuPnKxubnlp7i/i54Kwfuoq6Y9JRVjcw7OkgcbcOs1xCZ2M43T0bA+plZGDwudXea0albNDWxzsEkD2SMPBzCHDw04FRzyJZYirpN4OJYVIIcUidKw8CbNkIHExyDqv8AA2TbwHG4K6ET0zw9h48nNPkvbyKWm0G8ijkkmopKWapia7I50eV4uNCQ3iLG+vcqPhWPtwms+U4dI6WB+j4ngskyA/5coP6Qucrv7q2Lb3KmlwfSlkWXjhleyphZPCc0cjQ9p7j2962bKREwsuLttU9DhtVJ2QPHtNy/iu7ZL7fhiQhwvo7gGaVrOP6LbvcfU23pQBu4rYsOwCOonOVnXkPa4uccrWjmToAFzd11DLXVc+OVTcpkuyBvEBvBxB5gABoPPrFcTZXZSqxltO6tzQ0FOwNiiF2mUAWJaOV/LPI2HanXBA2NrWMa1rWgNa0CwAHAAIZCyLLOy5+0GMR0NNJVTHqMbe3NzuDWjvJ0Qwa20u0cGHQ9NUvsDcNYNXyEcmN58vBKeXbbFcYe6PDozBEDYlhBI8+YiwPc3gtbZ7CJ9oat1dXEiBpyhrb2PPoYjyaNLu/Hg4aSkZCxsUTGsY0Wa1osAPBQlO2hZGFxTR7oqiY56usaXn9l8zvS97hdZzbmCNYqxuYajNAW68tWvNk20KvxJE8iE++XG8FGcvdUQN43JnYAO2/XYPcEwdht4MGKDo7dFUWuYnOuHDmYnfpD3rvpYbwthMn/AMhh46OSM9I+Nmn0dekit9Fw1uOanGpfRkJQ8hy2RZShWFZFkWUoQGLiACToALk9w4pD7HN/xnGpq6UXjiIka06i2Ytpx6mud6E4NtqnosOqpBxEElvEtI/FLzcdSBlDLJzfPb0RsDQPj61GbsiUFdjGWrilZ0EL5Q1zy1pIY3Vz3cGtHeTYLaQtcvKBhm735RIazF3med+vRNJEUQ8ga3db0D4qw01Lh9C8xR/JKeSQWLQ5rHvB0F9brvBfMe1VPIytnbUh3SuleTmBJeC7qlvlC1rW8FZG8iDtE+laKjjgaI4WMjaNA1jQ0e5V/bPDKKpjMFQ6ljne0iJzixkgcfokHja9lv7HQysoKdlRm6QRNDg76Q7A7vAskJt3BKzEaj5SDmdK4tJH0oyT0eXtGWwWIq7MydkMzcLjDstRh8uhjIlYOzMS2VvgHBp/iKbtl89bpGSU2NMika5rjG9rmnQjMwPbceFvWvoZXlDIstetoIpwGzRxyBpzAPaHAOHAi/NbKEBFkWUoQEWSZ32176mspcLhPEh7h2ySHLHccw1uY+lOdJGD5/ayUu/23Oy/wQtA97iVh6IytWX12AllGyjpJnU4a0N6RjA55FtS25sHE631VVfspiVA7p6Kskqbaup6i4MnaAS4i57dPStne/jE9LRx/J3OZ0svRvkbo5rcpIAPK5Frqr7nMbqH1b6Z8kkkRic8h7i7I5pGUgnhe5CqSdrlrtew3KGp6WJkoa5udodlcLObcatcDwI4L3QhVkwQhCGTp5kZl5ZkZltGqeuZGZeWZGZAc3a6mM1BUxDi6B4HjlJHwS53F1ofRzRc2Sh1v2ZWAg+trvUmxmSNwl4wLHJIJNKeY2DjoBG9xdE49zSS31qM1dEoOzHIhCFrmwCgsBIJDSRwJAJHgeSlUPafefT0pMdO35RINDldliae99jf0D0rKTexhtIvigsBIuGkjhcAkeF+CRlRvYry7M35MweT0ZcPSSblMvH9qxTYW2scA2WWJvRsv/uyMuAO4Xv6FlwaI5kypbHO+VbTzzN1awym/mBsQPpsnTmSq3GYEYaeWtkvmnsxl/1bCSXfxOP/AEhNDMtgpZ65kZl5ZkZkMHrmRmXlmRmQHrmSUv8AJtrH5uErjb/mRC3vaU5syUe+/Cnxvp8Th0LCI3nyXNcHQuPdfMD4hYaujKdmMispWTMMcrGvY7QtcLg+ha2E4NBSAtpoo4g7V2UWLrcLnmq7DvLoDCyWWYNe5oLow1znNdbrNNh2rn1G9yjBywx1UxPDK1rQfWb+5UZZF90MFCr2yG0j69sjn0k9MGFoaZSSJA4G5bdreFteI1GvFWFRasZTuCELF7w0FziAACSTwAGpJQybZcjMvIuRmW0ap65lyNodp6agbmqZQ0nVrB1pHea0aqv7w9txhzBDCA+qkHUbxEY4Z3DmexvNUHCtmS95qa9zppn2JDje3nHn4cAqa9eFGN5F9Dp51pWid2q3tVE7i3D6IkeXKS4+y0ZR4FyrW0cOI4oWuqm04yBwbYNabOtdptcnhzVvYwNADQABwAFgPALJcqeKTf8AGKR1oYVBfyk38PqcvYDeB0NqHESWZLNZK7i236EvhpZyazHAgEEEHUEG4I7QRxSoxvAYqsdcWeBYPb9IePaO4rhUVJiWG/6OUvj45Abt/wDzfw9BW1S6qlVWrs/X6mpW6OrSeiuvT6DpxegFTBJAXPYJGlhcw2cAewpZybmPIrNP2oBf3PAWoN5OJx9WSlY49vRSj7twvOfbPGKkWijEIPNseUj0vOnqWypZVujVyuT2ZvzbC4fhYE+IVD5rathytaHkcgwEl3pNlUMU2gbitdG+veYKYHKGxgv6OK+rRbmbAF38l06LY98snTV0rpHHiMxc4+c88u4KzTYZE+MQujYWAWDbcPDsK1qmIU4Ssv1G3Tw6rON3+n7+AzcLnhfCw0xjMOUBmQgtygWAFltZkhqSqmwGfpoc0tLI4dJGTb+wfbg7naxTsoK5k8TJonZmPaHNPaD+K3qdSNSOaOxoVKcqcnGS1N3MjMvLMjMplZ65kZl5ZkZkB65lrYlRR1EL4Jm5o5Glrh3Hs716ZkZkAhZKJ2z9eBVQx1NO/RrnNBL2A/SZfQSC+o5pybP4jT1EQkozEWcwxoYW9zmjgfFbeKYfFVRGGoY2RjuId28iDyPeErcT3YVNLL0+FVDu5rnZJQOzP9F47iFCUbk4ysNlCUQ2rxul6s9K6S3MwOcT6Yj+CP8AjvGJurFRFp7fk83xfYKvw2WZ0NmeZsbS97mta0XLnEAAd5KUm2m2b8TkGG4Y1zmPNnPFwZe0DyYxzJ4/GP8AgnFcTcHYhN0TAb5XnNbzYmENv3kpkbL7L0+HMLadvWIGeV1jI+3aeQ7hopxhbchKd9jrly0sYxRlLTyVEn0Y2lxHaeTR3k2C9pZQ0FziA1oJJPAAakpI7fbwW4jC2nhZJFH0mZzpC27wB1QGg6am9j3KwrNjZanfVSyYlVaySOOQcm8iR3DQDwKta4+E4xSmNscUrAGtADXHKbAdhW1PjEEZs+aIHzgfgvOdT4tWq24v004PTdN4VKkkpL115N5C06XFYZTaOWJx7A4X9S3Fqyi4uzVjajKMldO4IQhYJBdCFCAlCEIDxrKVs0bon6tcLH0815bnMRew1GHS8YXZ2eBJbIB3Xyn+IraPby7VXsErGQ48xwezJLGWl2YZblnM3sPoj1rqYXN5nDjc5OK004xnzsOPMpzLWkqGtGZzmBvaXNA9ZKrOLbw6CnNjN0hHKIF/rPBdo4Zb8yMy4OzW08GIMc+nLuoQHNe3K4Ei405jvXYzID2zIzLxzIzID2zLF8gaC5xAA1JJAAHeTwXI2ix6KhgdPMdBo1o+k93Jre9KGpnrMbdnmf0VODowXMY7mt0zkdpUJzjBZpOyJwpynLLFXYzsS3i0EBIM+cjlE0v940964z98FJfSOrI7bNHuuuDRbJU0Y1YXnteb+4aLotwmAcIYfYb/ACWhLE6a2TZ0Y4VUe7SOhDvdoiesyqb35Gu+BVgwnbWiqiGxVEeY/ov+bd6A5U2TBqdwsYYfYA+C5OIbF08g+bzRu7us30tP4ELMMTpN6poxPC6qWjTGfj1O6amniZ9J8b2t8SDYKkbpMWpnUrsPqBG2VsjiWShvzgcdQM36QNwRx0CtW020cNBH0s5OpIa1urnkamw/FKbaKvZi8gNHQTdMbEyNJJd5zWty/wARcuhJXRzouw0cS3a4fMb9CYz/APW5zB7PBeNJuuw+PjHI/wA+R1vULBZbtcGraSF7a2S7Tl6KIuzujtfNd3K+nV14K5Khya0uXJJ62KJiu6milb8z0kD+Tmkvbfldjjr6CCqdT1M+G1PyGvOYG3Ry3NiL2BBPFp4a6gp2Kmb2MGbU4e+QgZ4PnGnnbQSN8CPgFCcVVWSf4JwnKlLPD8nPQuZs5WGalikd9LLY95bpf3Lprz04uEnF8HpITU4qS5IUoUKJMlc7HcXZSRGR+p4Nbe2Z1vh2roquYdh4xLGWwyC8NO3M5vI2sbHxdl9lbXSUFVqWey1ZqdZXdKndbvRHpguxFVirRUVszoYXasja27i08CGnRo7zcqwu3RUJblzVQ787L+ott7kwULtqVlaOiOC1d3erFmzc3T369TUub5IbGPeb/BWOg2Mw6gYZTFHZgu6Sc57AedoPQrLU5sjujy58py5vo5rdXN3Xsvn3ac1gnb/jXysxg36mXJ/yieoPipxvLkg7R4LburIkr6+ohaW07iA3kNXvc0W5aG9uWZM3MqRsbtVh7mspKQmPyWvbbM48etwc4+KuOZXFJ7ZkAryzLm7SYj8mo5phxZG4jziLN95QCx2mqji2KdCCeggzNBB5AgSOHe4gC/YFa4ow1oa0ANAsAOAAVV3d0eWB8p4vdlv+yz+5d7lbFwMQrOdXLwu56LDqKhSzcvtwShCFoHQBCEIDlb2KR4fTVoaJI4HkPYeGsjHDN3HLl9KsOH7zKefqU9PXSPtfo4oQbHsJBDR4krLbPC3VdHLBGeubObfgS03sfFVjZ7eU2gp20lVSytfEMvUytzW5va61j3i916uaueQg7DKw2SolPSTsbA39GIO6SQ98rwLDzW38StyKqY972NIJZYPtqGuIuGk9ttbd47VUKaTEcTaHHLh9O4X6p6Sqe09hIAjuOdl056iLDo46GkYDM+4iivdxJ+nNMeNhfMXHj6VU0W3LEqrvMxZlNh0ocRmlaYmN5uJ4m3YBqV2MdxZlDSvqJjmEbfAyP4ADsJKUFBTy4rP8vriC3hHGPogA8AOTQfWoSnGnHPLYnCnKpLJHc62ydMY6OJrtCQXW7A43HuXYQheeqTzycnyekpwUIKK4QIQhRJguNsFUtp8bqI5DYzsIYTpc3DwB46+pdlUPeG35+Et0cWmxBsbh4ykHkQTxW/h0v3XHzRzsSjekpeTH+sXuABJ4AXPgFSN3e18lU59FWNLaqEcToZGjQkjk8aX5EEFWavxcU88bJurHL1WScGtlH+288sw1ae0Edi6zi07HGvobkznOjzQmMkgOaTqxw5ajgD2j3qv1u2UEHzdfHLTk8pGdJC7zZGgtcPGx7gsa3CKqke6XDXRujcS59HNcR5ibkwPH+WTrccFzpN5dMzNFXQVMEg+lDJGJAfAjRw7yAspGGyl7dVtLX1NLHhTG9LnJdLHHlbclpYeV8pBddNguSw2TIrMVkr6aHoKZrS2wAAcSLctLniQOCZGZXpWRS9z2zKnb1qrLh5aP05WN9AJcfgrXmS93yzWp6do/WPd7Mf8AdZMGxszDkpIR+wD7Wv4rovlaCASAXaAE2uR2Lzoo8sTGjkxo9TQqvvGHzcP2p9HV4rzUIeNXyt7t/M9ROfgdPmS2S+Rb0LinYnFqcAQzxSt0td1tPB4NvWsP8Jxr9VD62fzV7w6fEka6xOnbWLO6hcaPZHGZtHywxA9jh/4tuuNsMHiqq2SPc9zCIy4km5ZLI0kX5aKNToZU6bm5LTyJU+vjUqKCi9fMajnanxS03xs/0zzwDZWn05HfgUxXu1PiqjvNoelos4FzE8P/AIXDK74hegPOmEFZj7YWwMiYWhgyzAMLi0DSzs2pt3LX3dbW0VLFNLWPl+WPeeke9rnve0HqtB5W4Fumqvm7zFRVYdC693Mb0T+0Oj019Fj6VvV2zFHPJ0s1NA9/NxYLnx7VS5LZoutyhMbcbST4q3p2xuZRwvyMBOhkfpdx4OfYHQfRB71ZNlI8tFCP2b+skrLfbUhkVLRRAN1dLlaAAA0BkYsO0vd7K3aKn6OJkfksDfUNVz8SkvDivXsdHDI/uSfp3PdCELjnbBCEIAVF3mNI6GQchIPT1HN+BV6Vb29o+kpc4FzG8O9B6rvitropZa8X96mp10c1CS+9Du7e4DKTDjGH36ZjGue0C5cMos8AcbC4I5jwXQwzbnD8SpTHWGKPM20kUp6p7TG62o5jmF0922KCow2E360beid2h0eg91is8W2Eoal5klgAedSWOdHmPaQ3Qld262Z5+3KFfhO8GqoukZEflVKyTo43T5g4A5jGM41vlaTY9i6WHwVGL1sdfWRMjhY0ZGWu141sBfUi5vc9y1N5kUfyinwqhY1rY73a3gZpsou48yGt4ntKYNPGI2Njbwa0NHg0WVqS3KpN7GxGA0BrQABwAAAHgAssy8cyMykRPbMlvvidcUzL6npT9xt/+pMLMlzvWN56Qd0nvfCgLSwWAHcPgqlvG/y4ftT91W+yqG8YfNw/a/gvOdD/AKI+/Znpuu/zy9u6HizgPAfBSoZwHgPgpXZOES3ikZsh/r8Q+1f/ANxMnm3ikbsh/r6/7V//AHEyp6n+ift3RsdJ/fD37M//2Q=="/>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7" name="AutoShape 4" descr="data:image/jpeg;base64,/9j/4AAQSkZJRgABAQAAAQABAAD/2wCEAAkGBxQQEBUQEBQPFRQWFBgUFxUUFBQUFBUUFBQXFhQXFBYYHCggGRwlHRUUIjEiJSksLjEvGCAzODMsNygtLisBCgoKDg0OGhAQGywkICQsKy8vNDAsLSwsLCwsNCwuLCwsLCwsLCwsLzcsNCwsLCwsLCwsLCwsLCwsLCwsLCwsLP/AABEIANAA0AMBIgACEQEDEQH/xAAcAAACAgMBAQAAAAAAAAAAAAAABwEGAgQFAwj/xABLEAABAwIDBAUHBwoEBQUAAAABAAIDBBEFEiEGBzFBEyJRYXFScoGRkqGxFCMyNXOywRc2QlNidILR0+EVMzRDFoOitMIIJCVjk//EABoBAQACAwEAAAAAAAAAAAAAAAACAwEEBQb/xAAtEQACAQIFAgQFBQAAAAAAAAAAAQIDEQUSITFBBLETUWGBocHR8PEiIzIzNP/aAAwDAQACEQMRAD8AbxQsiFCAhClFkBCFNkICEKUWQEIU2QgIQpXH2wxU0dDPUsALmM6t+GYnKCfAlAdV7gOJA8SB8Vj0zfKZ7QSx2X3WsxGnZXYhU1L5Zx0nVLRZp4XLmm58LAcF1vyIUH62s9qL+mhkvHTN8pntD+aOmb5TPaCo/wCRCg/W1ntRf00fkQoP1tZ7UX9NAXjpm+Uz2gjpm+Uz2gqP+RCg/W1ntRf00fkQoP1tZ7UX9NAXnpW+Uz2gsyFQnbj6G2ktZ7UR93RrW2AnnocQnwapkMrWM6SF5uCGixsLk6EOGnItPJAMZClFkMEIUoQEIU2QgMioWRULIIQpUoDFClCAhClCAhClCAhVXel9UVPmt++1WtVXen9UVPmt++1Adrd/9V0n2DPgrAq/u/8Aquk+wZ8FYFgFF3gbyIsMd0DGGaoLQ7JfIxjTwc91jx7B7kq67eviUhu2SOMchHG3T0uvdN7eHsKzFmRkPEU0brCTLm+bcRnaRcX7Rrx8SvLD91mGxR5HQdKbavlcXOJ7dLAehALHBt8FdC4dOI6hnMECN9ueVw0v4hPHZ7G4q6nZU05ux3bo5rhxa4ciF89b0dmI8NrRFAT0ckfSNa43LNSCL8x2K6f+nqodasi1yAxPHYHODw63iGt9SGRxpWT/AJ2n9zH3U00rJvztP7mPuoYGEhShZBCFKlAYoWShAZWUWWSFgGKLLJCAxsiyyQgMbIsskIDGyFkhAY2VV3p/VFT5rfvtVsVT3qfVFT5rfvtQHZ3f/VdJ9gz4KwKv7v8A6rpPsGfBWBACp28Db2LCmBoAlqHglkV7ADypDyHvKuK+TtrsRdUV9TNIdTNI3wbG4saB6GoCa6sqsVq87g+aokNmsYOQ4NaP0Wi/819A7tNkP8LpCx5BmldnlI4A2s1g7Q0c+268d1OzEdFQxy5R007BJI8jrWdq1gPkgFXVACVsv52n9zH3U0krZfztP7mPuoBhosskIDFFlkhAY2RZZIQGSLKUICEKUICEKUICEKUICEKUICFU96v1RU+a377VbVUt631PU+a377UB193/ANV0n2DPgrAq/u/+q6T7BnwVgQAl1jG6/C3SvlnfJG6V7n2NRkBc43OUHvKYq+TdrayWprqiSpuZOleyztcjWPLWsAPAWA9d+aA+q6GmbFEyJl8rGNY25ucrQALnwC90tdxFfLLQSMlLiyKXJE4m/Vyglo7mk2TKQAldJ+dp/cx91NFK5/52n9zH3UAxkKUICEKUICEWUoQEoUoQEIUoQEIUoQEIUosgIQsJZ2N0c9jT2Oc0H3lZsIIuCCO0G49YQAqtvQgc/CKoNBJyB1h2NcCfcFalBF9DYjhY8CO9AVndnjMEuGU7WSR5o4gx7S4BzXN0NwrT8qZ5cftBL7E90GHTyF4E0V9csb25B4BzTbwC0/yJ4f5dX7cX9NDIzflTPLj9oKr7QbFYbXS9PO1nSfpOZJkL7eVlOqrX5E8P8ur9qL+mtfEdzVBFDJIH1V2RveLujtdrSRf5vhogGhhVFFBC2KnaxkTRZrWWy/3Wy94aLuIA7SbJd7hvqkcvnpNOXEcFyt8Lfl1fh+Ft1DnmSS3JriGjuvkEpF+5DA1DWRjUvjt5zf5pW4PWMrNqJZ6ch8cVNkc8atuAG6Ecrkj0Fe43J4f5dX7cf9NXPZvZunw+IxUrMoJu5xN3vI4Fzufghk6yFKEMEWQoe4N1cQPEgfFYxTNf9BzHea4O+BQGdkKbIQGVlFlnZFkBjZRZZ2RZAYWU2WVkv97O25w+EU8B/wDcTNOo/wBqPgX+cb2HpPJAem3m8mDDSYYwJqjmzNlZH9q7t/ZGvgqO2mxvGBnkkdTwu4Al0LCD2Mb1nDxXb3dbvm07W1dY3PO7rNY7URX1u6/0pDfUnh60xSqpVPItjDzFJFuWuPnKxubnlp7i/i54Kwfuoq6Y9JRVjcw7OkgcbcOs1xCZ2M43T0bA+plZGDwudXea0albNDWxzsEkD2SMPBzCHDw04FRzyJZYirpN4OJYVIIcUidKw8CbNkIHExyDqv8AA2TbwHG4K6ET0zw9h48nNPkvbyKWm0G8ijkkmopKWapia7I50eV4uNCQ3iLG+vcqPhWPtwms+U4dI6WB+j4ngskyA/5coP6Qucrv7q2Lb3KmlwfSlkWXjhleyphZPCc0cjQ9p7j2962bKREwsuLttU9DhtVJ2QPHtNy/iu7ZL7fhiQhwvo7gGaVrOP6LbvcfU23pQBu4rYsOwCOonOVnXkPa4uccrWjmToAFzd11DLXVc+OVTcpkuyBvEBvBxB5gABoPPrFcTZXZSqxltO6tzQ0FOwNiiF2mUAWJaOV/LPI2HanXBA2NrWMa1rWgNa0CwAHAAIZCyLLOy5+0GMR0NNJVTHqMbe3NzuDWjvJ0Qwa20u0cGHQ9NUvsDcNYNXyEcmN58vBKeXbbFcYe6PDozBEDYlhBI8+YiwPc3gtbZ7CJ9oat1dXEiBpyhrb2PPoYjyaNLu/Hg4aSkZCxsUTGsY0Wa1osAPBQlO2hZGFxTR7oqiY56usaXn9l8zvS97hdZzbmCNYqxuYajNAW68tWvNk20KvxJE8iE++XG8FGcvdUQN43JnYAO2/XYPcEwdht4MGKDo7dFUWuYnOuHDmYnfpD3rvpYbwthMn/AMhh46OSM9I+Nmn0dekit9Fw1uOanGpfRkJQ8hy2RZShWFZFkWUoQGLiACToALk9w4pD7HN/xnGpq6UXjiIka06i2Ytpx6mud6E4NtqnosOqpBxEElvEtI/FLzcdSBlDLJzfPb0RsDQPj61GbsiUFdjGWrilZ0EL5Q1zy1pIY3Vz3cGtHeTYLaQtcvKBhm735RIazF3med+vRNJEUQ8ga3db0D4qw01Lh9C8xR/JKeSQWLQ5rHvB0F9brvBfMe1VPIytnbUh3SuleTmBJeC7qlvlC1rW8FZG8iDtE+laKjjgaI4WMjaNA1jQ0e5V/bPDKKpjMFQ6ljne0iJzixkgcfokHja9lv7HQysoKdlRm6QRNDg76Q7A7vAskJt3BKzEaj5SDmdK4tJH0oyT0eXtGWwWIq7MydkMzcLjDstRh8uhjIlYOzMS2VvgHBp/iKbtl89bpGSU2NMika5rjG9rmnQjMwPbceFvWvoZXlDIstetoIpwGzRxyBpzAPaHAOHAi/NbKEBFkWUoQEWSZ32176mspcLhPEh7h2ySHLHccw1uY+lOdJGD5/ayUu/23Oy/wQtA97iVh6IytWX12AllGyjpJnU4a0N6RjA55FtS25sHE631VVfspiVA7p6Kskqbaup6i4MnaAS4i57dPStne/jE9LRx/J3OZ0svRvkbo5rcpIAPK5Frqr7nMbqH1b6Z8kkkRic8h7i7I5pGUgnhe5CqSdrlrtew3KGp6WJkoa5udodlcLObcatcDwI4L3QhVkwQhCGTp5kZl5ZkZltGqeuZGZeWZGZAc3a6mM1BUxDi6B4HjlJHwS53F1ofRzRc2Sh1v2ZWAg+trvUmxmSNwl4wLHJIJNKeY2DjoBG9xdE49zSS31qM1dEoOzHIhCFrmwCgsBIJDSRwJAJHgeSlUPafefT0pMdO35RINDldliae99jf0D0rKTexhtIvigsBIuGkjhcAkeF+CRlRvYry7M35MweT0ZcPSSblMvH9qxTYW2scA2WWJvRsv/uyMuAO4Xv6FlwaI5kypbHO+VbTzzN1awym/mBsQPpsnTmSq3GYEYaeWtkvmnsxl/1bCSXfxOP/AEhNDMtgpZ65kZl5ZkZkMHrmRmXlmRmQHrmSUv8AJtrH5uErjb/mRC3vaU5syUe+/Cnxvp8Th0LCI3nyXNcHQuPdfMD4hYaujKdmMispWTMMcrGvY7QtcLg+ha2E4NBSAtpoo4g7V2UWLrcLnmq7DvLoDCyWWYNe5oLow1znNdbrNNh2rn1G9yjBywx1UxPDK1rQfWb+5UZZF90MFCr2yG0j69sjn0k9MGFoaZSSJA4G5bdreFteI1GvFWFRasZTuCELF7w0FziAACSTwAGpJQybZcjMvIuRmW0ap65lyNodp6agbmqZQ0nVrB1pHea0aqv7w9txhzBDCA+qkHUbxEY4Z3DmexvNUHCtmS95qa9zppn2JDje3nHn4cAqa9eFGN5F9Dp51pWid2q3tVE7i3D6IkeXKS4+y0ZR4FyrW0cOI4oWuqm04yBwbYNabOtdptcnhzVvYwNADQABwAFgPALJcqeKTf8AGKR1oYVBfyk38PqcvYDeB0NqHESWZLNZK7i236EvhpZyazHAgEEEHUEG4I7QRxSoxvAYqsdcWeBYPb9IePaO4rhUVJiWG/6OUvj45Abt/wDzfw9BW1S6qlVWrs/X6mpW6OrSeiuvT6DpxegFTBJAXPYJGlhcw2cAewpZybmPIrNP2oBf3PAWoN5OJx9WSlY49vRSj7twvOfbPGKkWijEIPNseUj0vOnqWypZVujVyuT2ZvzbC4fhYE+IVD5rathytaHkcgwEl3pNlUMU2gbitdG+veYKYHKGxgv6OK+rRbmbAF38l06LY98snTV0rpHHiMxc4+c88u4KzTYZE+MQujYWAWDbcPDsK1qmIU4Ssv1G3Tw6rON3+n7+AzcLnhfCw0xjMOUBmQgtygWAFltZkhqSqmwGfpoc0tLI4dJGTb+wfbg7naxTsoK5k8TJonZmPaHNPaD+K3qdSNSOaOxoVKcqcnGS1N3MjMvLMjMplZ65kZl5ZkZkB65lrYlRR1EL4Jm5o5Glrh3Hs716ZkZkAhZKJ2z9eBVQx1NO/RrnNBL2A/SZfQSC+o5pybP4jT1EQkozEWcwxoYW9zmjgfFbeKYfFVRGGoY2RjuId28iDyPeErcT3YVNLL0+FVDu5rnZJQOzP9F47iFCUbk4ysNlCUQ2rxul6s9K6S3MwOcT6Yj+CP8AjvGJurFRFp7fk83xfYKvw2WZ0NmeZsbS97mta0XLnEAAd5KUm2m2b8TkGG4Y1zmPNnPFwZe0DyYxzJ4/GP8AgnFcTcHYhN0TAb5XnNbzYmENv3kpkbL7L0+HMLadvWIGeV1jI+3aeQ7hopxhbchKd9jrly0sYxRlLTyVEn0Y2lxHaeTR3k2C9pZQ0FziA1oJJPAAakpI7fbwW4jC2nhZJFH0mZzpC27wB1QGg6am9j3KwrNjZanfVSyYlVaySOOQcm8iR3DQDwKta4+E4xSmNscUrAGtADXHKbAdhW1PjEEZs+aIHzgfgvOdT4tWq24v004PTdN4VKkkpL115N5C06XFYZTaOWJx7A4X9S3Fqyi4uzVjajKMldO4IQhYJBdCFCAlCEIDxrKVs0bon6tcLH0815bnMRew1GHS8YXZ2eBJbIB3Xyn+IraPby7VXsErGQ48xwezJLGWl2YZblnM3sPoj1rqYXN5nDjc5OK004xnzsOPMpzLWkqGtGZzmBvaXNA9ZKrOLbw6CnNjN0hHKIF/rPBdo4Zb8yMy4OzW08GIMc+nLuoQHNe3K4Ei405jvXYzID2zIzLxzIzID2zLF8gaC5xAA1JJAAHeTwXI2ix6KhgdPMdBo1o+k93Jre9KGpnrMbdnmf0VODowXMY7mt0zkdpUJzjBZpOyJwpynLLFXYzsS3i0EBIM+cjlE0v940964z98FJfSOrI7bNHuuuDRbJU0Y1YXnteb+4aLotwmAcIYfYb/ACWhLE6a2TZ0Y4VUe7SOhDvdoiesyqb35Gu+BVgwnbWiqiGxVEeY/ov+bd6A5U2TBqdwsYYfYA+C5OIbF08g+bzRu7us30tP4ELMMTpN6poxPC6qWjTGfj1O6amniZ9J8b2t8SDYKkbpMWpnUrsPqBG2VsjiWShvzgcdQM36QNwRx0CtW020cNBH0s5OpIa1urnkamw/FKbaKvZi8gNHQTdMbEyNJJd5zWty/wARcuhJXRzouw0cS3a4fMb9CYz/APW5zB7PBeNJuuw+PjHI/wA+R1vULBZbtcGraSF7a2S7Tl6KIuzujtfNd3K+nV14K5Khya0uXJJ62KJiu6milb8z0kD+Tmkvbfldjjr6CCqdT1M+G1PyGvOYG3Ry3NiL2BBPFp4a6gp2Kmb2MGbU4e+QgZ4PnGnnbQSN8CPgFCcVVWSf4JwnKlLPD8nPQuZs5WGalikd9LLY95bpf3Lprz04uEnF8HpITU4qS5IUoUKJMlc7HcXZSRGR+p4Nbe2Z1vh2roquYdh4xLGWwyC8NO3M5vI2sbHxdl9lbXSUFVqWey1ZqdZXdKndbvRHpguxFVirRUVszoYXasja27i08CGnRo7zcqwu3RUJblzVQ787L+ott7kwULtqVlaOiOC1d3erFmzc3T369TUub5IbGPeb/BWOg2Mw6gYZTFHZgu6Sc57AedoPQrLU5sjujy58py5vo5rdXN3Xsvn3ac1gnb/jXysxg36mXJ/yieoPipxvLkg7R4LburIkr6+ohaW07iA3kNXvc0W5aG9uWZM3MqRsbtVh7mspKQmPyWvbbM48etwc4+KuOZXFJ7ZkAryzLm7SYj8mo5phxZG4jziLN95QCx2mqji2KdCCeggzNBB5AgSOHe4gC/YFa4ow1oa0ANAsAOAAVV3d0eWB8p4vdlv+yz+5d7lbFwMQrOdXLwu56LDqKhSzcvtwShCFoHQBCEIDlb2KR4fTVoaJI4HkPYeGsjHDN3HLl9KsOH7zKefqU9PXSPtfo4oQbHsJBDR4krLbPC3VdHLBGeubObfgS03sfFVjZ7eU2gp20lVSytfEMvUytzW5va61j3i916uaueQg7DKw2SolPSTsbA39GIO6SQ98rwLDzW38StyKqY972NIJZYPtqGuIuGk9ttbd47VUKaTEcTaHHLh9O4X6p6Sqe09hIAjuOdl056iLDo46GkYDM+4iivdxJ+nNMeNhfMXHj6VU0W3LEqrvMxZlNh0ocRmlaYmN5uJ4m3YBqV2MdxZlDSvqJjmEbfAyP4ADsJKUFBTy4rP8vriC3hHGPogA8AOTQfWoSnGnHPLYnCnKpLJHc62ydMY6OJrtCQXW7A43HuXYQheeqTzycnyekpwUIKK4QIQhRJguNsFUtp8bqI5DYzsIYTpc3DwB46+pdlUPeG35+Et0cWmxBsbh4ykHkQTxW/h0v3XHzRzsSjekpeTH+sXuABJ4AXPgFSN3e18lU59FWNLaqEcToZGjQkjk8aX5EEFWavxcU88bJurHL1WScGtlH+288sw1ae0Edi6zi07HGvobkznOjzQmMkgOaTqxw5ajgD2j3qv1u2UEHzdfHLTk8pGdJC7zZGgtcPGx7gsa3CKqke6XDXRujcS59HNcR5ibkwPH+WTrccFzpN5dMzNFXQVMEg+lDJGJAfAjRw7yAspGGyl7dVtLX1NLHhTG9LnJdLHHlbclpYeV8pBddNguSw2TIrMVkr6aHoKZrS2wAAcSLctLniQOCZGZXpWRS9z2zKnb1qrLh5aP05WN9AJcfgrXmS93yzWp6do/WPd7Mf8AdZMGxszDkpIR+wD7Wv4rovlaCASAXaAE2uR2Lzoo8sTGjkxo9TQqvvGHzcP2p9HV4rzUIeNXyt7t/M9ROfgdPmS2S+Rb0LinYnFqcAQzxSt0td1tPB4NvWsP8Jxr9VD62fzV7w6fEka6xOnbWLO6hcaPZHGZtHywxA9jh/4tuuNsMHiqq2SPc9zCIy4km5ZLI0kX5aKNToZU6bm5LTyJU+vjUqKCi9fMajnanxS03xs/0zzwDZWn05HfgUxXu1PiqjvNoelos4FzE8P/AIXDK74hegPOmEFZj7YWwMiYWhgyzAMLi0DSzs2pt3LX3dbW0VLFNLWPl+WPeeke9rnve0HqtB5W4Fumqvm7zFRVYdC693Mb0T+0Oj019Fj6VvV2zFHPJ0s1NA9/NxYLnx7VS5LZoutyhMbcbST4q3p2xuZRwvyMBOhkfpdx4OfYHQfRB71ZNlI8tFCP2b+skrLfbUhkVLRRAN1dLlaAAA0BkYsO0vd7K3aKn6OJkfksDfUNVz8SkvDivXsdHDI/uSfp3PdCELjnbBCEIAVF3mNI6GQchIPT1HN+BV6Vb29o+kpc4FzG8O9B6rvitropZa8X96mp10c1CS+9Du7e4DKTDjGH36ZjGue0C5cMos8AcbC4I5jwXQwzbnD8SpTHWGKPM20kUp6p7TG62o5jmF0922KCow2E360beid2h0eg91is8W2Eoal5klgAedSWOdHmPaQ3Qld262Z5+3KFfhO8GqoukZEflVKyTo43T5g4A5jGM41vlaTY9i6WHwVGL1sdfWRMjhY0ZGWu141sBfUi5vc9y1N5kUfyinwqhY1rY73a3gZpsou48yGt4ntKYNPGI2Njbwa0NHg0WVqS3KpN7GxGA0BrQABwAAAHgAssy8cyMykRPbMlvvidcUzL6npT9xt/+pMLMlzvWN56Qd0nvfCgLSwWAHcPgqlvG/y4ftT91W+yqG8YfNw/a/gvOdD/AKI+/Znpuu/zy9u6HizgPAfBSoZwHgPgpXZOES3ikZsh/r8Q+1f/ANxMnm3ikbsh/r6/7V//AHEyp6n+ift3RsdJ/fD37M//2Q=="/>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11" name="Tijdelijke aanduiding voor inhoud 2"/>
          <p:cNvSpPr>
            <a:spLocks noGrp="1"/>
          </p:cNvSpPr>
          <p:nvPr>
            <p:ph sz="half" idx="2"/>
          </p:nvPr>
        </p:nvSpPr>
        <p:spPr>
          <a:xfrm>
            <a:off x="307975" y="1268760"/>
            <a:ext cx="8528050" cy="5256584"/>
          </a:xfrm>
        </p:spPr>
        <p:txBody>
          <a:bodyPr>
            <a:normAutofit/>
          </a:bodyPr>
          <a:lstStyle/>
          <a:p>
            <a:pPr marL="174625" indent="0">
              <a:lnSpc>
                <a:spcPct val="150000"/>
              </a:lnSpc>
              <a:spcBef>
                <a:spcPts val="0"/>
              </a:spcBef>
              <a:buNone/>
            </a:pPr>
            <a:endParaRPr lang="nl-NL" dirty="0"/>
          </a:p>
          <a:p>
            <a:pPr marL="174625" indent="0">
              <a:lnSpc>
                <a:spcPct val="150000"/>
              </a:lnSpc>
              <a:spcBef>
                <a:spcPts val="0"/>
              </a:spcBef>
              <a:buNone/>
            </a:pPr>
            <a:endParaRPr lang="nl-NL" dirty="0" smtClean="0"/>
          </a:p>
        </p:txBody>
      </p:sp>
      <p:sp>
        <p:nvSpPr>
          <p:cNvPr id="9" name="Toelichting met afgeronde rechthoek 8"/>
          <p:cNvSpPr/>
          <p:nvPr/>
        </p:nvSpPr>
        <p:spPr>
          <a:xfrm>
            <a:off x="128391" y="1125586"/>
            <a:ext cx="4803649" cy="4967710"/>
          </a:xfrm>
          <a:prstGeom prst="wedgeRoundRectCallout">
            <a:avLst>
              <a:gd name="adj1" fmla="val -50986"/>
              <a:gd name="adj2" fmla="val 63623"/>
              <a:gd name="adj3" fmla="val 16667"/>
            </a:avLst>
          </a:prstGeom>
          <a:solidFill>
            <a:schemeClr val="tx2">
              <a:lumMod val="75000"/>
            </a:schemeClr>
          </a:solidFill>
          <a:ln>
            <a:solidFill>
              <a:schemeClr val="accent4">
                <a:lumMod val="60000"/>
                <a:lumOff val="4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indent="0">
              <a:lnSpc>
                <a:spcPct val="150000"/>
              </a:lnSpc>
              <a:spcBef>
                <a:spcPts val="0"/>
              </a:spcBef>
              <a:buNone/>
            </a:pPr>
            <a:r>
              <a:rPr lang="en-US" sz="2400" i="1" dirty="0" smtClean="0"/>
              <a:t>‘I think that the bottom line with that is that you will be faced with situations which are difficult, and I think it’s knowing when to make a decision yourself, and when you need other people to help you make that decision’.</a:t>
            </a:r>
            <a:r>
              <a:rPr lang="en-US" sz="2400" dirty="0" smtClean="0"/>
              <a:t> (CQC)</a:t>
            </a:r>
            <a:endParaRPr lang="en-US" sz="2400" dirty="0"/>
          </a:p>
        </p:txBody>
      </p:sp>
      <p:pic>
        <p:nvPicPr>
          <p:cNvPr id="1026" name="Picture 2" descr="http://images.bwog.com/wp-content/uploads/2012/10/fingerpainting.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4512413" y="2001261"/>
            <a:ext cx="4906516" cy="32775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7046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right)">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1572</TotalTime>
  <Words>628</Words>
  <Application>Microsoft Office PowerPoint</Application>
  <PresentationFormat>Diavoorstelling (4:3)</PresentationFormat>
  <Paragraphs>109</Paragraphs>
  <Slides>14</Slides>
  <Notes>14</Notes>
  <HiddenSlides>0</HiddenSlides>
  <MMClips>0</MMClips>
  <ScaleCrop>false</ScaleCrop>
  <HeadingPairs>
    <vt:vector size="4" baseType="variant">
      <vt:variant>
        <vt:lpstr>Thema</vt:lpstr>
      </vt:variant>
      <vt:variant>
        <vt:i4>1</vt:i4>
      </vt:variant>
      <vt:variant>
        <vt:lpstr>Diatitels</vt:lpstr>
      </vt:variant>
      <vt:variant>
        <vt:i4>14</vt:i4>
      </vt:variant>
    </vt:vector>
  </HeadingPairs>
  <TitlesOfParts>
    <vt:vector size="15" baseType="lpstr">
      <vt:lpstr>Kantoorthema</vt:lpstr>
      <vt:lpstr>Inspectors making a difference:  using discretionary space collectively</vt:lpstr>
      <vt:lpstr>Warming up</vt:lpstr>
      <vt:lpstr>Critique on individual discretion</vt:lpstr>
      <vt:lpstr>Central question</vt:lpstr>
      <vt:lpstr>Two inspectorates compared</vt:lpstr>
      <vt:lpstr>Inspectors need the inspectorate to make a difference</vt:lpstr>
      <vt:lpstr>Discretionary judgement</vt:lpstr>
      <vt:lpstr>1. Inspectors use discretion individually</vt:lpstr>
      <vt:lpstr>2. Involving colleagues to create support</vt:lpstr>
      <vt:lpstr>3. Including managers for mandate</vt:lpstr>
      <vt:lpstr>4. Engaging stakeholders to create extra options</vt:lpstr>
      <vt:lpstr>To sum up</vt:lpstr>
      <vt:lpstr>Discuss in groups</vt:lpstr>
      <vt:lpstr>Rank your inspectorate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Erik</dc:creator>
  <cp:lastModifiedBy>ASUS</cp:lastModifiedBy>
  <cp:revision>212</cp:revision>
  <dcterms:created xsi:type="dcterms:W3CDTF">2014-03-10T13:37:00Z</dcterms:created>
  <dcterms:modified xsi:type="dcterms:W3CDTF">2014-10-14T11:50:19Z</dcterms:modified>
</cp:coreProperties>
</file>