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9" r:id="rId1"/>
    <p:sldMasterId id="2147484201" r:id="rId2"/>
  </p:sldMasterIdLst>
  <p:notesMasterIdLst>
    <p:notesMasterId r:id="rId9"/>
  </p:notesMasterIdLst>
  <p:sldIdLst>
    <p:sldId id="290" r:id="rId3"/>
    <p:sldId id="295" r:id="rId4"/>
    <p:sldId id="300" r:id="rId5"/>
    <p:sldId id="301" r:id="rId6"/>
    <p:sldId id="302" r:id="rId7"/>
    <p:sldId id="303" r:id="rId8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VENIJERE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529D26"/>
    <a:srgbClr val="249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4" autoAdjust="0"/>
    <p:restoredTop sz="94660"/>
  </p:normalViewPr>
  <p:slideViewPr>
    <p:cSldViewPr snapToGrid="0">
      <p:cViewPr>
        <p:scale>
          <a:sx n="72" d="100"/>
          <a:sy n="72" d="100"/>
        </p:scale>
        <p:origin x="-121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3B7E8D-2315-4CF8-9C1D-697AEE3E6673}" type="datetimeFigureOut">
              <a:rPr lang="nl-NL"/>
              <a:pPr>
                <a:defRPr/>
              </a:pPr>
              <a:t>6-5-2015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6A2D6E-08F0-4E18-BB0B-9C9A00A42F2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3434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 van presentatie | datum van presentatie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 van presentatie | datum van presentatie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618413" y="2474913"/>
            <a:ext cx="903287" cy="364648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08550" y="2474913"/>
            <a:ext cx="2557463" cy="364648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 van presentatie | datum van presentatie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039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798626"/>
            <a:ext cx="7858180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 van presentatie | datum van presentatie</a:t>
            </a:r>
          </a:p>
        </p:txBody>
      </p:sp>
      <p:sp>
        <p:nvSpPr>
          <p:cNvPr id="8" name="shpBeeldmerk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75200F-07AF-437D-896C-7486EBDEAC8C}" type="slidenum">
              <a:rPr lang="nl-NL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 van presentatie | datum van presentatie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 van presentatie | datum van presentatie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08550" y="3511550"/>
            <a:ext cx="1722438" cy="260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83388" y="3511550"/>
            <a:ext cx="1724025" cy="260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 van presentatie | datum van presentatie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 van presentatie | datum van presentatie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 van presentatie | datum van presentatie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 van presentatie | datum van presentatie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 van presentatie | datum van presentatie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 van presentatie | datum van presentatie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67" name="Picture 19" descr="ppt-ENG-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9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nl-NL" sz="1800">
              <a:solidFill>
                <a:schemeClr val="tx1"/>
              </a:solidFill>
            </a:endParaRPr>
          </a:p>
        </p:txBody>
      </p:sp>
      <p:sp>
        <p:nvSpPr>
          <p:cNvPr id="13005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r>
              <a:rPr lang="nl-NL"/>
              <a:t>Titel van presentatie | datum van presentatie</a:t>
            </a:r>
          </a:p>
        </p:txBody>
      </p:sp>
      <p:sp>
        <p:nvSpPr>
          <p:cNvPr id="130054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2838" y="2474913"/>
            <a:ext cx="35988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30055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8550" y="3511550"/>
            <a:ext cx="359886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</p:txBody>
      </p:sp>
      <p:pic>
        <p:nvPicPr>
          <p:cNvPr id="130063" name="Picture 15" descr="RO_VWS_IG_Logo_Powerpoint_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9050" y="-11113"/>
            <a:ext cx="9144000" cy="20018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9pPr>
    </p:titleStyle>
    <p:bodyStyle>
      <a:lvl1pPr indent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  <a:ea typeface="+mn-ea"/>
          <a:cs typeface="+mn-cs"/>
        </a:defRPr>
      </a:lvl1pPr>
      <a:lvl2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2pPr>
      <a:lvl3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3pPr>
      <a:lvl4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4pPr>
      <a:lvl5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5pPr>
      <a:lvl6pPr marL="4587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6pPr>
      <a:lvl7pPr marL="9159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7pPr>
      <a:lvl8pPr marL="13731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8pPr>
      <a:lvl9pPr marL="18303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1233488"/>
            <a:ext cx="8169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46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798638"/>
            <a:ext cx="8169275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3100" y="6453188"/>
            <a:ext cx="4156075" cy="315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r>
              <a:rPr lang="nl-NL"/>
              <a:t>Titel van presentatie | datum van presentatie</a:t>
            </a:r>
          </a:p>
        </p:txBody>
      </p:sp>
      <p:sp>
        <p:nvSpPr>
          <p:cNvPr id="13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" y="6438900"/>
            <a:ext cx="712788" cy="363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D17C60C-292A-4A13-9893-D09B0905A87F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>
          <a:solidFill>
            <a:srgbClr val="66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60066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60066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60066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60066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152400" indent="-1508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3"/>
        </a:buBlip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406400" indent="-2524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4"/>
        </a:buBlip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63341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5"/>
        </a:buBlip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8112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Ronnie van </a:t>
            </a:r>
            <a:r>
              <a:rPr lang="nl-NL" dirty="0" err="1" smtClean="0"/>
              <a:t>Diemen</a:t>
            </a:r>
            <a:r>
              <a:rPr lang="nl-NL" dirty="0" smtClean="0"/>
              <a:t> | 16-04-2015 | EPSO conference</a:t>
            </a:r>
            <a:endParaRPr lang="nl-NL" dirty="0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922838" y="2474913"/>
            <a:ext cx="3988080" cy="942975"/>
          </a:xfrm>
        </p:spPr>
        <p:txBody>
          <a:bodyPr/>
          <a:lstStyle/>
          <a:p>
            <a:r>
              <a:rPr lang="en-US" dirty="0" smtClean="0"/>
              <a:t>Experience in practice</a:t>
            </a:r>
            <a:endParaRPr lang="en-US" dirty="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8550" y="3511550"/>
            <a:ext cx="3933525" cy="260985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Ronnie van Diemen</a:t>
            </a:r>
          </a:p>
          <a:p>
            <a:r>
              <a:rPr lang="nl-NL" dirty="0" err="1" smtClean="0"/>
              <a:t>Inspector</a:t>
            </a:r>
            <a:r>
              <a:rPr lang="nl-NL" dirty="0" smtClean="0"/>
              <a:t> General </a:t>
            </a: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Calibri" pitchFamily="34" charset="0"/>
                <a:cs typeface="Arial" pitchFamily="34" charset="0"/>
              </a:rPr>
              <a:t>Professionalism:</a:t>
            </a:r>
            <a:endParaRPr kumimoji="0" lang="nl-NL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Calibri" pitchFamily="34" charset="0"/>
                <a:cs typeface="Arial" pitchFamily="34" charset="0"/>
              </a:rPr>
              <a:t>Sense of urgency is clear, but difficult to materialize</a:t>
            </a:r>
            <a:endParaRPr kumimoji="0" lang="nl-NL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Calibri" pitchFamily="34" charset="0"/>
                <a:cs typeface="Arial" pitchFamily="34" charset="0"/>
              </a:rPr>
              <a:t>Dedicated people, not easy</a:t>
            </a:r>
            <a:endParaRPr kumimoji="0" lang="nl-NL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Calibri" pitchFamily="34" charset="0"/>
                <a:cs typeface="Arial" pitchFamily="34" charset="0"/>
              </a:rPr>
              <a:t>Change is difficult for many</a:t>
            </a:r>
            <a:endParaRPr kumimoji="0" lang="nl-NL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Calibri" pitchFamily="34" charset="0"/>
                <a:cs typeface="Arial" pitchFamily="34" charset="0"/>
              </a:rPr>
              <a:t>IGZ wants to be a learning institute</a:t>
            </a:r>
            <a:endParaRPr kumimoji="0" lang="nl-NL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Calibri" pitchFamily="34" charset="0"/>
                <a:cs typeface="Arial" pitchFamily="34" charset="0"/>
              </a:rPr>
              <a:t>Autonomie versus need for leadership</a:t>
            </a:r>
            <a:endParaRPr kumimoji="0" lang="nl-NL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When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are </a:t>
            </a:r>
            <a:r>
              <a:rPr lang="nl-NL" dirty="0" err="1" smtClean="0"/>
              <a:t>afraid</a:t>
            </a:r>
            <a:r>
              <a:rPr lang="nl-NL" dirty="0" smtClean="0"/>
              <a:t>,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cannot</a:t>
            </a:r>
            <a:r>
              <a:rPr lang="nl-NL" dirty="0" smtClean="0"/>
              <a:t> </a:t>
            </a:r>
            <a:r>
              <a:rPr lang="nl-NL" dirty="0" err="1" smtClean="0"/>
              <a:t>learn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3999" y="1789661"/>
            <a:ext cx="7858180" cy="4273580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endParaRPr lang="nl-NL" sz="1050" dirty="0" smtClean="0"/>
          </a:p>
          <a:p>
            <a:pPr>
              <a:buFontTx/>
              <a:buChar char="-"/>
            </a:pPr>
            <a:endParaRPr lang="nl-NL" dirty="0" smtClean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75200F-07AF-437D-896C-7486EBDEAC8C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7" name="Afbeelding 6" descr="G:\Programma 8\Foto's\P8 Dec 2014\DSC_02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1859" y="2005452"/>
            <a:ext cx="5760720" cy="383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929188" y="6380163"/>
            <a:ext cx="3714750" cy="363537"/>
          </a:xfrm>
        </p:spPr>
        <p:txBody>
          <a:bodyPr/>
          <a:lstStyle/>
          <a:p>
            <a:r>
              <a:rPr lang="nl-NL" dirty="0" smtClean="0"/>
              <a:t>Ronnie van </a:t>
            </a:r>
            <a:r>
              <a:rPr lang="nl-NL" dirty="0" err="1" smtClean="0"/>
              <a:t>Diemen</a:t>
            </a:r>
            <a:r>
              <a:rPr lang="nl-NL" dirty="0" smtClean="0"/>
              <a:t> | 16-04-2015 | EPSO conference</a:t>
            </a:r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From</a:t>
            </a:r>
            <a:r>
              <a:rPr lang="nl-NL" dirty="0" smtClean="0"/>
              <a:t> a </a:t>
            </a:r>
            <a:r>
              <a:rPr lang="nl-NL" dirty="0" err="1" smtClean="0"/>
              <a:t>climate</a:t>
            </a:r>
            <a:r>
              <a:rPr lang="nl-NL" dirty="0" smtClean="0"/>
              <a:t> of </a:t>
            </a:r>
            <a:r>
              <a:rPr lang="nl-NL" dirty="0" err="1" smtClean="0"/>
              <a:t>fear</a:t>
            </a:r>
            <a:r>
              <a:rPr lang="nl-NL" dirty="0" smtClean="0"/>
              <a:t> to a safer </a:t>
            </a:r>
            <a:r>
              <a:rPr lang="nl-NL" dirty="0" err="1" smtClean="0"/>
              <a:t>climate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3999" y="1789661"/>
            <a:ext cx="7858180" cy="4273580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endParaRPr lang="nl-NL" sz="1050" dirty="0" smtClean="0"/>
          </a:p>
          <a:p>
            <a:pPr>
              <a:buFontTx/>
              <a:buChar char="-"/>
            </a:pPr>
            <a:endParaRPr lang="nl-NL" dirty="0" smtClean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75200F-07AF-437D-896C-7486EBDEAC8C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6" name="Afbeelding 5" descr="G:\V&amp;C\Beeldbank\Foto's\Foto's gebouwen\exterieur stadskantoor vanaf Croeselaa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5064" y="2096323"/>
            <a:ext cx="4528005" cy="363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929188" y="6380163"/>
            <a:ext cx="3714750" cy="363537"/>
          </a:xfrm>
        </p:spPr>
        <p:txBody>
          <a:bodyPr/>
          <a:lstStyle/>
          <a:p>
            <a:r>
              <a:rPr lang="nl-NL" dirty="0" smtClean="0"/>
              <a:t>Ronnie van </a:t>
            </a:r>
            <a:r>
              <a:rPr lang="nl-NL" dirty="0" err="1" smtClean="0"/>
              <a:t>Diemen</a:t>
            </a:r>
            <a:r>
              <a:rPr lang="nl-NL" dirty="0" smtClean="0"/>
              <a:t> | 16-04-2015 | EPSO conference</a:t>
            </a:r>
            <a:endParaRPr lang="nl-N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Trust is </a:t>
            </a:r>
            <a:r>
              <a:rPr lang="nl-NL" dirty="0" err="1" smtClean="0"/>
              <a:t>fundamental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our</a:t>
            </a:r>
            <a:r>
              <a:rPr lang="nl-NL" dirty="0" smtClean="0"/>
              <a:t> employees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3999" y="1789661"/>
            <a:ext cx="7858180" cy="4273580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endParaRPr lang="nl-NL" sz="1050" dirty="0" smtClean="0"/>
          </a:p>
          <a:p>
            <a:pPr>
              <a:buFontTx/>
              <a:buChar char="-"/>
            </a:pPr>
            <a:endParaRPr lang="nl-NL" dirty="0" smtClean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75200F-07AF-437D-896C-7486EBDEAC8C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6" name="Afbeelding 5" descr="G:\V&amp;C\TVG EED\foto's pl en heidag\heidedag 0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5209" y="1966633"/>
            <a:ext cx="5760720" cy="383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929188" y="6380163"/>
            <a:ext cx="3714750" cy="363537"/>
          </a:xfrm>
        </p:spPr>
        <p:txBody>
          <a:bodyPr/>
          <a:lstStyle/>
          <a:p>
            <a:r>
              <a:rPr lang="nl-NL" dirty="0" smtClean="0"/>
              <a:t>Ronnie van </a:t>
            </a:r>
            <a:r>
              <a:rPr lang="nl-NL" dirty="0" err="1" smtClean="0"/>
              <a:t>Diemen</a:t>
            </a:r>
            <a:r>
              <a:rPr lang="nl-NL" dirty="0" smtClean="0"/>
              <a:t> | 16-04-2015 | EPSO conference</a:t>
            </a:r>
            <a:endParaRPr lang="nl-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The </a:t>
            </a:r>
            <a:r>
              <a:rPr lang="nl-NL" dirty="0" err="1" smtClean="0"/>
              <a:t>audit</a:t>
            </a:r>
            <a:r>
              <a:rPr lang="nl-NL" dirty="0" smtClean="0"/>
              <a:t> </a:t>
            </a:r>
            <a:r>
              <a:rPr lang="nl-NL" dirty="0" err="1" smtClean="0"/>
              <a:t>enhanced</a:t>
            </a:r>
            <a:r>
              <a:rPr lang="nl-NL" dirty="0" smtClean="0"/>
              <a:t> </a:t>
            </a:r>
            <a:r>
              <a:rPr lang="nl-NL" dirty="0" err="1" smtClean="0"/>
              <a:t>our</a:t>
            </a:r>
            <a:r>
              <a:rPr lang="nl-NL" dirty="0" smtClean="0"/>
              <a:t> </a:t>
            </a:r>
            <a:r>
              <a:rPr lang="nl-NL" dirty="0" err="1" smtClean="0"/>
              <a:t>legitimacy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3999" y="1789661"/>
            <a:ext cx="7858180" cy="4273580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endParaRPr lang="nl-NL" sz="1050" dirty="0" smtClean="0"/>
          </a:p>
          <a:p>
            <a:pPr>
              <a:buFontTx/>
              <a:buChar char="-"/>
            </a:pPr>
            <a:endParaRPr lang="nl-NL" dirty="0" smtClean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75200F-07AF-437D-896C-7486EBDEAC8C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6" name="Afbeelding 5" descr="G:\V&amp;C\Beeldbank\fotografie Albert Schweizer Ziekenhuis programma 4\Schweitzer 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169" y="1979154"/>
            <a:ext cx="5760720" cy="383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929188" y="6380163"/>
            <a:ext cx="3714750" cy="363537"/>
          </a:xfrm>
        </p:spPr>
        <p:txBody>
          <a:bodyPr/>
          <a:lstStyle/>
          <a:p>
            <a:r>
              <a:rPr lang="nl-NL" dirty="0" smtClean="0"/>
              <a:t>Ronnie van </a:t>
            </a:r>
            <a:r>
              <a:rPr lang="nl-NL" dirty="0" err="1" smtClean="0"/>
              <a:t>Diemen</a:t>
            </a:r>
            <a:r>
              <a:rPr lang="nl-NL" dirty="0" smtClean="0"/>
              <a:t> | 16-04-2015 | EPSO conference</a:t>
            </a:r>
            <a:endParaRPr lang="nl-N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Lessons</a:t>
            </a:r>
            <a:r>
              <a:rPr lang="nl-NL" dirty="0" smtClean="0"/>
              <a:t> </a:t>
            </a:r>
            <a:r>
              <a:rPr lang="nl-NL" dirty="0" err="1" smtClean="0"/>
              <a:t>learned</a:t>
            </a:r>
            <a:r>
              <a:rPr lang="nl-NL" dirty="0" smtClean="0"/>
              <a:t> and </a:t>
            </a:r>
            <a:r>
              <a:rPr lang="nl-NL" dirty="0" err="1" smtClean="0"/>
              <a:t>looking</a:t>
            </a:r>
            <a:r>
              <a:rPr lang="nl-NL" dirty="0" smtClean="0"/>
              <a:t> </a:t>
            </a:r>
            <a:r>
              <a:rPr lang="nl-NL" dirty="0" err="1" smtClean="0"/>
              <a:t>forward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3999" y="1789661"/>
            <a:ext cx="7858180" cy="4273580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endParaRPr lang="nl-NL" sz="1050" dirty="0" smtClean="0"/>
          </a:p>
          <a:p>
            <a:pPr>
              <a:buFontTx/>
              <a:buChar char="-"/>
            </a:pPr>
            <a:endParaRPr lang="nl-NL" dirty="0" smtClean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75200F-07AF-437D-896C-7486EBDEAC8C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6" name="Afbeelding 5" descr="G:\Afdeling Overstijgend\Foto's\Foto's Familiedag 7 maart 2015\2015-03-07 Deel 2 Familie Dag en Open Dag IGZ IJZLMZ in SKU\IMG_06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606" y="1957334"/>
            <a:ext cx="5760720" cy="384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929188" y="6380163"/>
            <a:ext cx="3714750" cy="363537"/>
          </a:xfrm>
        </p:spPr>
        <p:txBody>
          <a:bodyPr/>
          <a:lstStyle/>
          <a:p>
            <a:r>
              <a:rPr lang="nl-NL" dirty="0" smtClean="0"/>
              <a:t>Ronnie van </a:t>
            </a:r>
            <a:r>
              <a:rPr lang="nl-NL" dirty="0" err="1" smtClean="0"/>
              <a:t>Diemen</a:t>
            </a:r>
            <a:r>
              <a:rPr lang="nl-NL" dirty="0" smtClean="0"/>
              <a:t> | 16-04-2015 | EPSO conference</a:t>
            </a:r>
            <a:endParaRPr lang="nl-N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ard_Engelse_presentatie">
  <a:themeElements>
    <a:clrScheme name="">
      <a:dk1>
        <a:srgbClr val="000000"/>
      </a:dk1>
      <a:lt1>
        <a:srgbClr val="FFFFFF"/>
      </a:lt1>
      <a:dk2>
        <a:srgbClr val="046F96"/>
      </a:dk2>
      <a:lt2>
        <a:srgbClr val="EEECE1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Standaard Engelse presentati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Standaard Engelse presentatie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 Engelse presentatie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 Engelse presentatie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ardontwerp">
  <a:themeElements>
    <a:clrScheme name="">
      <a:dk1>
        <a:srgbClr val="000000"/>
      </a:dk1>
      <a:lt1>
        <a:srgbClr val="FFFFFF"/>
      </a:lt1>
      <a:dk2>
        <a:srgbClr val="046F96"/>
      </a:dk2>
      <a:lt2>
        <a:srgbClr val="EEECE1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1_Standaardontwerp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2 kolommen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Standaard_Engelse_presentatie</Template>
  <TotalTime>815</TotalTime>
  <Words>128</Words>
  <Application>Microsoft Office PowerPoint</Application>
  <PresentationFormat>Diavoorstelling (4:3)</PresentationFormat>
  <Paragraphs>33</Paragraphs>
  <Slides>6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6</vt:i4>
      </vt:variant>
    </vt:vector>
  </HeadingPairs>
  <TitlesOfParts>
    <vt:vector size="8" baseType="lpstr">
      <vt:lpstr>Standaard_Engelse_presentatie</vt:lpstr>
      <vt:lpstr>1_Standaardontwerp</vt:lpstr>
      <vt:lpstr>Experience in practice</vt:lpstr>
      <vt:lpstr>When you are afraid, you cannot learn</vt:lpstr>
      <vt:lpstr>From a climate of fear to a safer climate</vt:lpstr>
      <vt:lpstr>Trust is fundamental for our employees</vt:lpstr>
      <vt:lpstr>The audit enhanced our legitimacy</vt:lpstr>
      <vt:lpstr>Lessons learned and looking forward</vt:lpstr>
    </vt:vector>
  </TitlesOfParts>
  <Company>Rijksoverheid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SAVENIJERE</dc:creator>
  <cp:lastModifiedBy>EPSO</cp:lastModifiedBy>
  <cp:revision>71</cp:revision>
  <dcterms:created xsi:type="dcterms:W3CDTF">2015-04-03T08:32:19Z</dcterms:created>
  <dcterms:modified xsi:type="dcterms:W3CDTF">2015-05-06T09:58:18Z</dcterms:modified>
</cp:coreProperties>
</file>