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B6F8D-5D05-4386-B856-E547E45D5876}" type="datetimeFigureOut">
              <a:rPr lang="en-GB" smtClean="0"/>
              <a:pPr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F7FC8-8DB8-416D-82EE-689BB37575A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tHVcypHc8CQ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telskosova.com/" TargetMode="External"/><Relationship Id="rId2" Type="http://schemas.openxmlformats.org/officeDocument/2006/relationships/hyperlink" Target="http://www.balkan-hote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inkosovo.com/" TargetMode="External"/><Relationship Id="rId2" Type="http://schemas.openxmlformats.org/officeDocument/2006/relationships/hyperlink" Target="http://wikitravel.org/en/Kosov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smtClean="0"/>
              <a:t>EPSO Conference in</a:t>
            </a:r>
            <a:br>
              <a:rPr lang="en-US" dirty="0" smtClean="0"/>
            </a:br>
            <a:r>
              <a:rPr lang="en-US" dirty="0" err="1" smtClean="0"/>
              <a:t>Prishtina</a:t>
            </a:r>
            <a:r>
              <a:rPr lang="en-US" dirty="0" smtClean="0"/>
              <a:t>, Republic of </a:t>
            </a:r>
            <a:r>
              <a:rPr lang="en-US" dirty="0" err="1" smtClean="0"/>
              <a:t>Kosova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424936" cy="1752600"/>
          </a:xfrm>
        </p:spPr>
        <p:txBody>
          <a:bodyPr>
            <a:normAutofit fontScale="92500"/>
          </a:bodyPr>
          <a:lstStyle/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 smtClean="0">
                <a:hlinkClick r:id="rId2"/>
              </a:rPr>
              <a:t>://www.youtube.com/watch?v=tHVcypHc8CQ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2512"/>
            <a:ext cx="1714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64938"/>
            <a:ext cx="5040560" cy="104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Topics</a:t>
            </a:r>
          </a:p>
          <a:p>
            <a:r>
              <a:rPr lang="en-US" dirty="0" smtClean="0"/>
              <a:t>Date and Place</a:t>
            </a:r>
          </a:p>
          <a:p>
            <a:r>
              <a:rPr lang="en-US" dirty="0" smtClean="0"/>
              <a:t>Accommodation</a:t>
            </a:r>
          </a:p>
          <a:p>
            <a:r>
              <a:rPr lang="en-US" dirty="0" smtClean="0"/>
              <a:t>Flights</a:t>
            </a:r>
          </a:p>
          <a:p>
            <a:r>
              <a:rPr lang="en-US" dirty="0" smtClean="0"/>
              <a:t>Other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18254"/>
            <a:ext cx="4891476" cy="31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509120"/>
            <a:ext cx="522058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 health</a:t>
            </a:r>
          </a:p>
          <a:p>
            <a:r>
              <a:rPr lang="en-GB" dirty="0" smtClean="0"/>
              <a:t>Use of structural observation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/>
              <a:t>on the </a:t>
            </a:r>
            <a:r>
              <a:rPr lang="en-GB" dirty="0" err="1" smtClean="0"/>
              <a:t>workfloor</a:t>
            </a:r>
            <a:r>
              <a:rPr lang="en-GB" dirty="0" smtClean="0"/>
              <a:t> during inspections </a:t>
            </a:r>
          </a:p>
          <a:p>
            <a:r>
              <a:rPr lang="en-GB" dirty="0" smtClean="0"/>
              <a:t>European context in supervising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dirty="0" smtClean="0"/>
              <a:t>health care</a:t>
            </a:r>
          </a:p>
          <a:p>
            <a:endParaRPr lang="en-GB" dirty="0"/>
          </a:p>
        </p:txBody>
      </p:sp>
      <p:pic>
        <p:nvPicPr>
          <p:cNvPr id="5124" name="Picture 4" descr="http://tse1.mm.bing.net/th?&amp;id=OIP.Ma9afc857ab6ada4967cc2b5c1df5a735o0&amp;w=300&amp;h=300&amp;c=0&amp;pid=1.9&amp;rs=0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8004"/>
            <a:ext cx="3131840" cy="27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se1.mm.bing.net/th?&amp;id=OIP.M0d94646d123f107e0ab833e12c89e0de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21336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se1.mm.bing.net/th?&amp;id=OIP.M5de7c578dd580c7146627a62372dc9dcH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1" y="4459932"/>
            <a:ext cx="4359429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and Place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2-3 June 2016</a:t>
            </a:r>
          </a:p>
          <a:p>
            <a:r>
              <a:rPr lang="en-US" dirty="0" err="1" smtClean="0"/>
              <a:t>Prishtina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enter of town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43711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05" y="4581128"/>
            <a:ext cx="319084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://tse1.mm.bing.net/th?&amp;id=OIP.M89bcb69c087db26e8f21e53a49b187fco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83881"/>
            <a:ext cx="4536504" cy="30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Swiss Hotel, Sirius Hotel, Grand Hotel</a:t>
            </a:r>
          </a:p>
          <a:p>
            <a:r>
              <a:rPr lang="en-GB" dirty="0" err="1" smtClean="0"/>
              <a:t>Prishtina</a:t>
            </a:r>
            <a:r>
              <a:rPr lang="en-GB" dirty="0" smtClean="0"/>
              <a:t> Hotel, </a:t>
            </a:r>
          </a:p>
          <a:p>
            <a:r>
              <a:rPr lang="en-GB" dirty="0" err="1" smtClean="0"/>
              <a:t>Afa</a:t>
            </a:r>
            <a:r>
              <a:rPr lang="en-GB" dirty="0" smtClean="0"/>
              <a:t> Hotel, etc.</a:t>
            </a:r>
            <a:r>
              <a:rPr lang="en-GB" dirty="0">
                <a:hlinkClick r:id="rId2"/>
              </a:rPr>
              <a:t> </a:t>
            </a: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www.balkan-hotel.com</a:t>
            </a:r>
            <a:endParaRPr lang="en-GB" dirty="0"/>
          </a:p>
          <a:p>
            <a:r>
              <a:rPr lang="en-GB" dirty="0">
                <a:hlinkClick r:id="rId3"/>
              </a:rPr>
              <a:t>www.hotelskosova.com</a:t>
            </a:r>
            <a:endParaRPr lang="en-GB" dirty="0"/>
          </a:p>
          <a:p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4904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24320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flights to </a:t>
            </a:r>
            <a:r>
              <a:rPr lang="en-US" dirty="0" err="1" smtClean="0"/>
              <a:t>Pristina</a:t>
            </a:r>
            <a:r>
              <a:rPr lang="en-US" dirty="0" smtClean="0"/>
              <a:t> from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Switzerland: Basel, </a:t>
            </a:r>
            <a:r>
              <a:rPr lang="en-US" dirty="0" err="1" smtClean="0"/>
              <a:t>Cyrih</a:t>
            </a:r>
            <a:r>
              <a:rPr lang="en-US" dirty="0" smtClean="0"/>
              <a:t>, Geneva</a:t>
            </a:r>
          </a:p>
          <a:p>
            <a:r>
              <a:rPr lang="en-US" dirty="0" smtClean="0"/>
              <a:t>Germany: Hamburg, Hanover, Munich, Stuttgart, Berlin, Dusseldorf, Frankfurt</a:t>
            </a:r>
          </a:p>
          <a:p>
            <a:r>
              <a:rPr lang="en-US" dirty="0" smtClean="0"/>
              <a:t>Belgium: Brussels</a:t>
            </a:r>
          </a:p>
          <a:p>
            <a:r>
              <a:rPr lang="en-US" dirty="0" smtClean="0"/>
              <a:t>Denmark: Copenhagen</a:t>
            </a:r>
          </a:p>
          <a:p>
            <a:r>
              <a:rPr lang="en-US" dirty="0" smtClean="0"/>
              <a:t>Turkey: Istanbul</a:t>
            </a:r>
          </a:p>
          <a:p>
            <a:r>
              <a:rPr lang="en-US" dirty="0" smtClean="0"/>
              <a:t>Slovenia: Ljubljana</a:t>
            </a:r>
          </a:p>
          <a:p>
            <a:r>
              <a:rPr lang="en-US" dirty="0" smtClean="0"/>
              <a:t>UK: London</a:t>
            </a:r>
          </a:p>
          <a:p>
            <a:r>
              <a:rPr lang="en-US" dirty="0" smtClean="0"/>
              <a:t>Norway: Oslo</a:t>
            </a:r>
          </a:p>
          <a:p>
            <a:r>
              <a:rPr lang="en-US" dirty="0" smtClean="0"/>
              <a:t>Albania: Tirana</a:t>
            </a:r>
          </a:p>
          <a:p>
            <a:r>
              <a:rPr lang="en-US" dirty="0" smtClean="0"/>
              <a:t>Austria: Vienna</a:t>
            </a:r>
          </a:p>
          <a:p>
            <a:r>
              <a:rPr lang="en-US" dirty="0" smtClean="0"/>
              <a:t>Croatia: Zagreb</a:t>
            </a:r>
          </a:p>
          <a:p>
            <a:r>
              <a:rPr lang="en-US" dirty="0" smtClean="0"/>
              <a:t>An alternative, Skopje Airport: 84 km, Skopje-</a:t>
            </a:r>
            <a:r>
              <a:rPr lang="en-US" dirty="0" err="1" smtClean="0"/>
              <a:t>Prishtina</a:t>
            </a:r>
            <a:r>
              <a:rPr lang="en-US" dirty="0" smtClean="0"/>
              <a:t> bus/train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52" y="2573693"/>
            <a:ext cx="4091272" cy="272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sources</a:t>
            </a:r>
          </a:p>
          <a:p>
            <a:pPr lvl="1"/>
            <a:r>
              <a:rPr lang="en-US" dirty="0" err="1" smtClean="0"/>
              <a:t>Prishtina</a:t>
            </a:r>
            <a:r>
              <a:rPr lang="en-US" dirty="0" smtClean="0"/>
              <a:t> in your pocket </a:t>
            </a:r>
          </a:p>
          <a:p>
            <a:pPr lvl="1"/>
            <a:r>
              <a:rPr lang="en-US" dirty="0" err="1" smtClean="0"/>
              <a:t>Kosovoguide</a:t>
            </a:r>
            <a:endParaRPr lang="en-US" dirty="0" smtClean="0"/>
          </a:p>
          <a:p>
            <a:pPr lvl="1"/>
            <a:r>
              <a:rPr lang="en-US" dirty="0" smtClean="0">
                <a:hlinkClick r:id="rId2"/>
              </a:rPr>
              <a:t>http://wikitravel.org/en/Kosovo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http://www.beinkosovo.com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8640"/>
            <a:ext cx="3563888" cy="300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80" y="3739852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82789"/>
            <a:ext cx="2857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139</Words>
  <Application>Microsoft Office PowerPoint</Application>
  <PresentationFormat>Bildspel på skärmen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 Theme</vt:lpstr>
      <vt:lpstr> 21st EPSO Conference in Prishtina, Republic of Kosova</vt:lpstr>
      <vt:lpstr>Content</vt:lpstr>
      <vt:lpstr>Topics</vt:lpstr>
      <vt:lpstr>Date and Place</vt:lpstr>
      <vt:lpstr>Accommodation</vt:lpstr>
      <vt:lpstr>Direct flights to Pristina from</vt:lpstr>
      <vt:lpstr>Other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EPSO Conference  Prishtina, Republic of Kosova</dc:title>
  <dc:creator>computer</dc:creator>
  <cp:lastModifiedBy>Fagerlind, Ann</cp:lastModifiedBy>
  <cp:revision>16</cp:revision>
  <dcterms:created xsi:type="dcterms:W3CDTF">2015-09-26T22:32:19Z</dcterms:created>
  <dcterms:modified xsi:type="dcterms:W3CDTF">2015-09-30T08:25:39Z</dcterms:modified>
</cp:coreProperties>
</file>