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1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93631-66E4-4CB7-8C9C-1696661287A7}" type="datetimeFigureOut">
              <a:rPr lang="sv-FI" smtClean="0"/>
              <a:t>7.10.2015</a:t>
            </a:fld>
            <a:endParaRPr lang="sv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81FB5-F746-47C1-B2B5-6283E71F9BC8}" type="slidenum">
              <a:rPr lang="sv-FI" smtClean="0"/>
              <a:t>‹nr.›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2012938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9595A-156A-441C-9773-58D96C5FB3BE}" type="datetimeFigureOut">
              <a:rPr lang="fi-FI" smtClean="0"/>
              <a:t>7.10.2015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008E8-F54D-4B6E-8D81-6DF4DB12CAF7}" type="slidenum">
              <a:rPr lang="fi-FI" smtClean="0"/>
              <a:t>‹nr.›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9985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dirty="0" smtClean="0"/>
              <a:t>Otsikko </a:t>
            </a:r>
            <a:r>
              <a:rPr lang="fi-FI" dirty="0" err="1" smtClean="0"/>
              <a:t>Arial</a:t>
            </a:r>
            <a:r>
              <a:rPr lang="fi-FI" dirty="0" smtClean="0"/>
              <a:t> BOLD 28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Alaotsikko </a:t>
            </a:r>
            <a:r>
              <a:rPr lang="fi-FI" dirty="0" err="1" smtClean="0"/>
              <a:t>Arial</a:t>
            </a:r>
            <a:r>
              <a:rPr lang="fi-FI" dirty="0" smtClean="0"/>
              <a:t> 20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37667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i-FI" dirty="0" smtClean="0"/>
              <a:t>Otsikko </a:t>
            </a:r>
            <a:r>
              <a:rPr lang="fi-FI" dirty="0" err="1" smtClean="0"/>
              <a:t>Arial</a:t>
            </a:r>
            <a:r>
              <a:rPr lang="fi-FI" dirty="0" smtClean="0"/>
              <a:t> BOLD 28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2pPr>
              <a:defRPr/>
            </a:lvl2pPr>
            <a:lvl3pPr>
              <a:defRPr/>
            </a:lvl3pPr>
          </a:lstStyle>
          <a:p>
            <a:pPr lvl="0"/>
            <a:r>
              <a:rPr lang="fi-FI" dirty="0" smtClean="0"/>
              <a:t>Leipäteksti </a:t>
            </a:r>
            <a:r>
              <a:rPr lang="fi-FI" dirty="0" err="1" smtClean="0"/>
              <a:t>Arial</a:t>
            </a:r>
            <a:r>
              <a:rPr lang="fi-FI" dirty="0" smtClean="0"/>
              <a:t> 20</a:t>
            </a:r>
          </a:p>
          <a:p>
            <a:pPr lvl="1"/>
            <a:r>
              <a:rPr lang="fi-FI" dirty="0" smtClean="0"/>
              <a:t>toinen taso </a:t>
            </a:r>
            <a:r>
              <a:rPr lang="fi-FI" dirty="0" err="1" smtClean="0"/>
              <a:t>Arial</a:t>
            </a:r>
            <a:r>
              <a:rPr lang="fi-FI" dirty="0" smtClean="0"/>
              <a:t> 18</a:t>
            </a:r>
          </a:p>
          <a:p>
            <a:pPr lvl="2"/>
            <a:r>
              <a:rPr lang="fi-FI" dirty="0" smtClean="0"/>
              <a:t>kolmas taso </a:t>
            </a:r>
            <a:r>
              <a:rPr lang="fi-FI" dirty="0" err="1" smtClean="0"/>
              <a:t>Arial</a:t>
            </a:r>
            <a:r>
              <a:rPr lang="fi-FI" dirty="0" smtClean="0"/>
              <a:t> 16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B3539-1E02-4250-B777-35D71FA4ADE6}" type="datetime1">
              <a:rPr lang="fi-FI" smtClean="0"/>
              <a:t>7.10.2015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Tekijän nimi tähän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‹nr.›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8970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Otsikko </a:t>
            </a:r>
            <a:r>
              <a:rPr lang="fi-FI" dirty="0" err="1" smtClean="0"/>
              <a:t>Arial</a:t>
            </a:r>
            <a:r>
              <a:rPr lang="fi-FI" dirty="0" smtClean="0"/>
              <a:t> BOLD 28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chemeClr val="accent2"/>
              </a:buClr>
              <a:defRPr sz="2000"/>
            </a:lvl1pPr>
            <a:lvl2pPr>
              <a:buClr>
                <a:schemeClr val="accent2"/>
              </a:buClr>
              <a:defRPr sz="1800"/>
            </a:lvl2pPr>
            <a:lvl3pPr>
              <a:buClr>
                <a:schemeClr val="accent2"/>
              </a:buCl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Leipäteksti </a:t>
            </a:r>
            <a:r>
              <a:rPr lang="fi-FI" dirty="0" err="1" smtClean="0"/>
              <a:t>Arial</a:t>
            </a:r>
            <a:r>
              <a:rPr lang="fi-FI" dirty="0" smtClean="0"/>
              <a:t> 20</a:t>
            </a:r>
          </a:p>
          <a:p>
            <a:pPr lvl="1"/>
            <a:r>
              <a:rPr lang="fi-FI" dirty="0" smtClean="0"/>
              <a:t>toinen taso </a:t>
            </a:r>
            <a:r>
              <a:rPr lang="fi-FI" dirty="0" err="1" smtClean="0"/>
              <a:t>Arial</a:t>
            </a:r>
            <a:r>
              <a:rPr lang="fi-FI" dirty="0" smtClean="0"/>
              <a:t> 18</a:t>
            </a:r>
          </a:p>
          <a:p>
            <a:pPr lvl="2"/>
            <a:r>
              <a:rPr lang="fi-FI" dirty="0" smtClean="0"/>
              <a:t>kolmas taso </a:t>
            </a:r>
            <a:r>
              <a:rPr lang="fi-FI" dirty="0" err="1" smtClean="0"/>
              <a:t>Arial</a:t>
            </a:r>
            <a:r>
              <a:rPr lang="fi-FI" dirty="0" smtClean="0"/>
              <a:t> 16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Leipäteksti </a:t>
            </a:r>
            <a:r>
              <a:rPr lang="fi-FI" dirty="0" err="1" smtClean="0"/>
              <a:t>Arial</a:t>
            </a:r>
            <a:r>
              <a:rPr lang="fi-FI" dirty="0" smtClean="0"/>
              <a:t> 20</a:t>
            </a:r>
          </a:p>
          <a:p>
            <a:pPr lvl="1"/>
            <a:r>
              <a:rPr lang="fi-FI" dirty="0" smtClean="0"/>
              <a:t>toinen taso </a:t>
            </a:r>
            <a:r>
              <a:rPr lang="fi-FI" dirty="0" err="1" smtClean="0"/>
              <a:t>Arial</a:t>
            </a:r>
            <a:r>
              <a:rPr lang="fi-FI" dirty="0" smtClean="0"/>
              <a:t> 18</a:t>
            </a:r>
          </a:p>
          <a:p>
            <a:pPr lvl="2"/>
            <a:r>
              <a:rPr lang="fi-FI" dirty="0" smtClean="0"/>
              <a:t>kolmas taso </a:t>
            </a:r>
            <a:r>
              <a:rPr lang="fi-FI" dirty="0" err="1" smtClean="0"/>
              <a:t>Arial</a:t>
            </a:r>
            <a:r>
              <a:rPr lang="fi-FI" dirty="0" smtClean="0"/>
              <a:t> 16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B05C3-3E1D-481B-97E8-C4E1BD4EA6B5}" type="datetime1">
              <a:rPr lang="fi-FI" smtClean="0"/>
              <a:t>7.10.2015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Tekijän nimi tähän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‹nr.›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8221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1"/>
            <a:ext cx="725487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2990" y="274638"/>
            <a:ext cx="78538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Otsikko </a:t>
            </a:r>
            <a:r>
              <a:rPr lang="fi-FI" dirty="0" err="1" smtClean="0"/>
              <a:t>Arial</a:t>
            </a:r>
            <a:r>
              <a:rPr lang="fi-FI" dirty="0" smtClean="0"/>
              <a:t> BOLD 28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Leipäteksti </a:t>
            </a:r>
            <a:r>
              <a:rPr lang="fi-FI" dirty="0" err="1" smtClean="0"/>
              <a:t>Arial</a:t>
            </a:r>
            <a:r>
              <a:rPr lang="fi-FI" dirty="0" smtClean="0"/>
              <a:t> 20</a:t>
            </a:r>
          </a:p>
          <a:p>
            <a:pPr lvl="1"/>
            <a:r>
              <a:rPr lang="fi-FI" dirty="0" smtClean="0"/>
              <a:t>toinen taso </a:t>
            </a:r>
            <a:r>
              <a:rPr lang="fi-FI" dirty="0" err="1" smtClean="0"/>
              <a:t>Arial</a:t>
            </a:r>
            <a:r>
              <a:rPr lang="fi-FI" dirty="0" smtClean="0"/>
              <a:t> 18</a:t>
            </a:r>
          </a:p>
          <a:p>
            <a:pPr lvl="2"/>
            <a:r>
              <a:rPr lang="fi-FI" dirty="0" smtClean="0"/>
              <a:t>kolmas taso </a:t>
            </a:r>
            <a:r>
              <a:rPr lang="fi-FI" dirty="0" err="1" smtClean="0"/>
              <a:t>Arial</a:t>
            </a:r>
            <a:r>
              <a:rPr lang="fi-FI" dirty="0" smtClean="0"/>
              <a:t> 16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70247" y="63997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A0156B1-FF83-4B68-ACFB-3411E43E694B}" type="datetime1">
              <a:rPr lang="fi-FI" smtClean="0"/>
              <a:pPr/>
              <a:t>7.10.2015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9826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Tekijän nimi tähän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8822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89AC1B-EE7E-45F4-B4E3-11CE497F167C}" type="slidenum">
              <a:rPr lang="fi-FI" smtClean="0"/>
              <a:pPr/>
              <a:t>‹nr.›</a:t>
            </a:fld>
            <a:endParaRPr lang="fi-FI" dirty="0"/>
          </a:p>
        </p:txBody>
      </p:sp>
      <p:cxnSp>
        <p:nvCxnSpPr>
          <p:cNvPr id="8" name="Suora yhdysviiva 7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4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2000" b="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B050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B050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smtClean="0"/>
              <a:t>EPSO </a:t>
            </a:r>
            <a:r>
              <a:rPr lang="fi-FI" dirty="0" err="1" smtClean="0"/>
              <a:t>restraints</a:t>
            </a:r>
            <a:r>
              <a:rPr lang="fi-FI" dirty="0" smtClean="0"/>
              <a:t> and </a:t>
            </a:r>
            <a:r>
              <a:rPr lang="fi-FI" dirty="0" err="1" smtClean="0"/>
              <a:t>coercive</a:t>
            </a:r>
            <a:r>
              <a:rPr lang="fi-FI" dirty="0" smtClean="0"/>
              <a:t> </a:t>
            </a:r>
            <a:r>
              <a:rPr lang="fi-FI" dirty="0" err="1" smtClean="0"/>
              <a:t>methods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Training Estonia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Hanna Ahonen</a:t>
            </a:r>
          </a:p>
          <a:p>
            <a:r>
              <a:rPr lang="fi-FI" dirty="0" smtClean="0"/>
              <a:t>30.9.2015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2722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err="1" smtClean="0"/>
              <a:t>Tallinn</a:t>
            </a:r>
            <a:r>
              <a:rPr lang="fi-FI" dirty="0" smtClean="0"/>
              <a:t> 29.-30.6.2015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Marjolein van Vliet &amp; Thijs Melchior, </a:t>
            </a:r>
            <a:r>
              <a:rPr lang="fi-FI" dirty="0" err="1" smtClean="0"/>
              <a:t>Vilans</a:t>
            </a:r>
            <a:r>
              <a:rPr lang="fi-FI" dirty="0" smtClean="0"/>
              <a:t>, the </a:t>
            </a:r>
            <a:r>
              <a:rPr lang="fi-FI" dirty="0" err="1" smtClean="0"/>
              <a:t>Netherlands</a:t>
            </a:r>
            <a:endParaRPr lang="fi-FI" dirty="0" smtClean="0"/>
          </a:p>
          <a:p>
            <a:r>
              <a:rPr lang="fi-FI" dirty="0" smtClean="0"/>
              <a:t>Jooske Vos</a:t>
            </a:r>
            <a:r>
              <a:rPr lang="fi-FI" dirty="0" smtClean="0"/>
              <a:t>, Mari Murel </a:t>
            </a:r>
            <a:r>
              <a:rPr lang="fi-FI" dirty="0" smtClean="0"/>
              <a:t>EPSO</a:t>
            </a:r>
          </a:p>
          <a:p>
            <a:r>
              <a:rPr lang="fi-FI" dirty="0" smtClean="0"/>
              <a:t>Eve Pilt, </a:t>
            </a:r>
            <a:r>
              <a:rPr lang="fi-FI" dirty="0" err="1" smtClean="0"/>
              <a:t>Terviseamet</a:t>
            </a:r>
            <a:r>
              <a:rPr lang="fi-FI" dirty="0" smtClean="0"/>
              <a:t>, Estonia</a:t>
            </a:r>
          </a:p>
          <a:p>
            <a:endParaRPr lang="fi-FI" dirty="0"/>
          </a:p>
          <a:p>
            <a:r>
              <a:rPr lang="fi-FI" dirty="0" smtClean="0"/>
              <a:t>25 </a:t>
            </a:r>
            <a:r>
              <a:rPr lang="fi-FI" dirty="0" err="1" smtClean="0"/>
              <a:t>students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9 </a:t>
            </a:r>
            <a:r>
              <a:rPr lang="fi-FI" dirty="0" err="1" smtClean="0"/>
              <a:t>health</a:t>
            </a:r>
            <a:r>
              <a:rPr lang="fi-FI" dirty="0" smtClean="0"/>
              <a:t> and social </a:t>
            </a:r>
            <a:r>
              <a:rPr lang="fi-FI" dirty="0" err="1" smtClean="0"/>
              <a:t>care</a:t>
            </a:r>
            <a:r>
              <a:rPr lang="fi-FI" dirty="0" smtClean="0"/>
              <a:t> </a:t>
            </a:r>
            <a:r>
              <a:rPr lang="fi-FI" dirty="0" err="1" smtClean="0"/>
              <a:t>organisations</a:t>
            </a:r>
            <a:endParaRPr lang="fi-FI" dirty="0" smtClean="0"/>
          </a:p>
          <a:p>
            <a:endParaRPr lang="fi-FI" dirty="0"/>
          </a:p>
          <a:p>
            <a:r>
              <a:rPr lang="fi-FI" dirty="0" err="1" smtClean="0"/>
              <a:t>Aim</a:t>
            </a:r>
            <a:r>
              <a:rPr lang="fi-FI" dirty="0" smtClean="0"/>
              <a:t>: To </a:t>
            </a:r>
            <a:r>
              <a:rPr lang="fi-FI" dirty="0" err="1" smtClean="0"/>
              <a:t>provide</a:t>
            </a:r>
            <a:r>
              <a:rPr lang="fi-FI" dirty="0" smtClean="0"/>
              <a:t> a </a:t>
            </a:r>
            <a:r>
              <a:rPr lang="fi-FI" dirty="0" err="1" smtClean="0"/>
              <a:t>method</a:t>
            </a:r>
            <a:r>
              <a:rPr lang="fi-FI" dirty="0" smtClean="0"/>
              <a:t> to the </a:t>
            </a:r>
            <a:r>
              <a:rPr lang="fi-FI" dirty="0" err="1" smtClean="0"/>
              <a:t>teams</a:t>
            </a:r>
            <a:r>
              <a:rPr lang="fi-FI" dirty="0" smtClean="0"/>
              <a:t> to </a:t>
            </a:r>
            <a:r>
              <a:rPr lang="fi-FI" dirty="0" err="1" smtClean="0"/>
              <a:t>recognise</a:t>
            </a:r>
            <a:r>
              <a:rPr lang="fi-FI" dirty="0" smtClean="0"/>
              <a:t> and </a:t>
            </a:r>
            <a:r>
              <a:rPr lang="fi-FI" dirty="0" err="1" smtClean="0"/>
              <a:t>reduce</a:t>
            </a:r>
            <a:r>
              <a:rPr lang="fi-FI" dirty="0" smtClean="0"/>
              <a:t> </a:t>
            </a:r>
            <a:r>
              <a:rPr lang="fi-FI" dirty="0" err="1" smtClean="0"/>
              <a:t>involuntary</a:t>
            </a:r>
            <a:r>
              <a:rPr lang="fi-FI" dirty="0" smtClean="0"/>
              <a:t> </a:t>
            </a:r>
            <a:r>
              <a:rPr lang="fi-FI" dirty="0" err="1" smtClean="0"/>
              <a:t>care</a:t>
            </a:r>
            <a:endParaRPr lang="fi-FI" dirty="0" smtClean="0"/>
          </a:p>
          <a:p>
            <a:endParaRPr lang="fi-FI" dirty="0"/>
          </a:p>
          <a:p>
            <a:r>
              <a:rPr lang="fi-FI" dirty="0" err="1" smtClean="0"/>
              <a:t>Background</a:t>
            </a:r>
            <a:r>
              <a:rPr lang="fi-FI" dirty="0" smtClean="0"/>
              <a:t>: </a:t>
            </a:r>
            <a:r>
              <a:rPr lang="fi-FI" dirty="0" err="1" smtClean="0"/>
              <a:t>Pilot</a:t>
            </a:r>
            <a:r>
              <a:rPr lang="fi-FI" dirty="0" smtClean="0"/>
              <a:t> </a:t>
            </a:r>
            <a:r>
              <a:rPr lang="fi-FI" dirty="0" err="1" smtClean="0"/>
              <a:t>visits</a:t>
            </a:r>
            <a:r>
              <a:rPr lang="fi-FI" dirty="0" smtClean="0"/>
              <a:t> in </a:t>
            </a:r>
            <a:r>
              <a:rPr lang="fi-FI" dirty="0"/>
              <a:t>E</a:t>
            </a:r>
            <a:r>
              <a:rPr lang="fi-FI" dirty="0" smtClean="0"/>
              <a:t>stonia </a:t>
            </a:r>
            <a:r>
              <a:rPr lang="fi-FI" dirty="0" err="1" smtClean="0"/>
              <a:t>spring</a:t>
            </a:r>
            <a:r>
              <a:rPr lang="fi-FI" dirty="0" smtClean="0"/>
              <a:t> 2014 -&gt; </a:t>
            </a:r>
            <a:r>
              <a:rPr lang="fi-FI" dirty="0" err="1" smtClean="0"/>
              <a:t>training</a:t>
            </a:r>
            <a:r>
              <a:rPr lang="fi-FI" dirty="0" smtClean="0"/>
              <a:t> </a:t>
            </a:r>
            <a:r>
              <a:rPr lang="fi-FI" dirty="0" err="1" smtClean="0"/>
              <a:t>based</a:t>
            </a:r>
            <a:r>
              <a:rPr lang="fi-FI" dirty="0" smtClean="0"/>
              <a:t> on </a:t>
            </a:r>
            <a:r>
              <a:rPr lang="fi-FI" dirty="0" err="1" smtClean="0"/>
              <a:t>estonian</a:t>
            </a:r>
            <a:r>
              <a:rPr lang="fi-FI" dirty="0" smtClean="0"/>
              <a:t> </a:t>
            </a:r>
            <a:r>
              <a:rPr lang="fi-FI" dirty="0" err="1" smtClean="0"/>
              <a:t>reality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BE8B-787A-4F1C-B265-49D310AA7BCA}" type="datetime1">
              <a:rPr lang="fi-FI" smtClean="0"/>
              <a:t>7.10.2015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Tekijän nimi tähän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560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fi-FI" dirty="0" err="1" smtClean="0"/>
              <a:t>Practical</a:t>
            </a:r>
            <a:r>
              <a:rPr lang="fi-FI" dirty="0" smtClean="0"/>
              <a:t> </a:t>
            </a:r>
            <a:r>
              <a:rPr lang="fi-FI" dirty="0" err="1" smtClean="0"/>
              <a:t>cases</a:t>
            </a:r>
            <a:r>
              <a:rPr lang="fi-FI" dirty="0" smtClean="0"/>
              <a:t>, </a:t>
            </a:r>
            <a:r>
              <a:rPr lang="fi-FI" dirty="0" err="1" smtClean="0"/>
              <a:t>pragmatic</a:t>
            </a:r>
            <a:r>
              <a:rPr lang="fi-FI" dirty="0" smtClean="0"/>
              <a:t> </a:t>
            </a:r>
            <a:r>
              <a:rPr lang="fi-FI" dirty="0" err="1" smtClean="0"/>
              <a:t>guidelines</a:t>
            </a:r>
            <a:r>
              <a:rPr lang="fi-FI" dirty="0" smtClean="0"/>
              <a:t> (</a:t>
            </a:r>
            <a:r>
              <a:rPr lang="fi-FI" dirty="0" err="1" smtClean="0"/>
              <a:t>Vilans</a:t>
            </a:r>
            <a:r>
              <a:rPr lang="fi-FI" dirty="0" smtClean="0"/>
              <a:t> 80 </a:t>
            </a:r>
            <a:r>
              <a:rPr lang="fi-FI" dirty="0" err="1" smtClean="0"/>
              <a:t>alternatives</a:t>
            </a:r>
            <a:r>
              <a:rPr lang="fi-FI" dirty="0" smtClean="0"/>
              <a:t>)</a:t>
            </a:r>
          </a:p>
          <a:p>
            <a:endParaRPr lang="fi-FI" dirty="0"/>
          </a:p>
          <a:p>
            <a:r>
              <a:rPr lang="fi-FI" dirty="0" err="1" smtClean="0"/>
              <a:t>Positive</a:t>
            </a:r>
            <a:r>
              <a:rPr lang="fi-FI" dirty="0" smtClean="0"/>
              <a:t> feedback </a:t>
            </a:r>
            <a:r>
              <a:rPr lang="fi-FI" dirty="0" err="1" smtClean="0"/>
              <a:t>from</a:t>
            </a:r>
            <a:r>
              <a:rPr lang="fi-FI" dirty="0" smtClean="0"/>
              <a:t> the </a:t>
            </a:r>
            <a:r>
              <a:rPr lang="fi-FI" dirty="0" err="1" smtClean="0"/>
              <a:t>students</a:t>
            </a:r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pPr marL="0" indent="0">
              <a:buNone/>
            </a:pPr>
            <a:r>
              <a:rPr lang="fi-FI" dirty="0" smtClean="0"/>
              <a:t>		=&gt;   the </a:t>
            </a:r>
            <a:r>
              <a:rPr lang="fi-FI" dirty="0" err="1" smtClean="0"/>
              <a:t>model</a:t>
            </a:r>
            <a:r>
              <a:rPr lang="fi-FI" dirty="0" smtClean="0"/>
              <a:t> is </a:t>
            </a:r>
            <a:r>
              <a:rPr lang="fi-FI" dirty="0" err="1" smtClean="0"/>
              <a:t>useful</a:t>
            </a:r>
            <a:r>
              <a:rPr lang="fi-FI" dirty="0" smtClean="0"/>
              <a:t> and </a:t>
            </a:r>
            <a:r>
              <a:rPr lang="fi-FI" dirty="0" err="1" smtClean="0"/>
              <a:t>adaptable</a:t>
            </a:r>
            <a:endParaRPr lang="fi-FI" dirty="0" smtClean="0"/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		</a:t>
            </a:r>
            <a:r>
              <a:rPr lang="fi-FI" dirty="0" err="1" smtClean="0"/>
              <a:t>method</a:t>
            </a:r>
            <a:r>
              <a:rPr lang="fi-FI" dirty="0" smtClean="0"/>
              <a:t> of </a:t>
            </a:r>
            <a:r>
              <a:rPr lang="fi-FI" dirty="0" err="1" smtClean="0"/>
              <a:t>proactive</a:t>
            </a:r>
            <a:r>
              <a:rPr lang="fi-FI" dirty="0" smtClean="0"/>
              <a:t> supervision</a:t>
            </a:r>
          </a:p>
          <a:p>
            <a:endParaRPr lang="fi-FI" dirty="0"/>
          </a:p>
          <a:p>
            <a:pPr lvl="3"/>
            <a:endParaRPr lang="fi-FI" dirty="0" smtClean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sv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B3539-1E02-4250-B777-35D71FA4ADE6}" type="datetime1">
              <a:rPr lang="fi-FI" smtClean="0"/>
              <a:t>7.10.2015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Tekijän nimi tähän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4563948"/>
      </p:ext>
    </p:extLst>
  </p:cSld>
  <p:clrMapOvr>
    <a:masterClrMapping/>
  </p:clrMapOvr>
</p:sld>
</file>

<file path=ppt/theme/theme1.xml><?xml version="1.0" encoding="utf-8"?>
<a:theme xmlns:a="http://schemas.openxmlformats.org/drawingml/2006/main" name="viimeisin pp-pohjan luonnos">
  <a:themeElements>
    <a:clrScheme name="VALVIRA">
      <a:dk1>
        <a:srgbClr val="191919"/>
      </a:dk1>
      <a:lt1>
        <a:srgbClr val="FFFFFF"/>
      </a:lt1>
      <a:dk2>
        <a:srgbClr val="006A8E"/>
      </a:dk2>
      <a:lt2>
        <a:srgbClr val="F1F2F2"/>
      </a:lt2>
      <a:accent1>
        <a:srgbClr val="006A8E"/>
      </a:accent1>
      <a:accent2>
        <a:srgbClr val="0D8531"/>
      </a:accent2>
      <a:accent3>
        <a:srgbClr val="0D8531"/>
      </a:accent3>
      <a:accent4>
        <a:srgbClr val="006A8E"/>
      </a:accent4>
      <a:accent5>
        <a:srgbClr val="006A8E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EAE7740DFE4284583903A8515E5D507" ma:contentTypeVersion="0" ma:contentTypeDescription="Luo uusi asiakirja." ma:contentTypeScope="" ma:versionID="eb30179f34b249716e1122a7096a8751">
  <xsd:schema xmlns:xsd="http://www.w3.org/2001/XMLSchema" xmlns:p="http://schemas.microsoft.com/office/2006/metadata/properties" targetNamespace="http://schemas.microsoft.com/office/2006/metadata/properties" ma:root="true" ma:fieldsID="22c9da951e987266d296bc1d7d04551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1FA8D46-33AB-4470-8D99-EA46E7999BBE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3FC7C39-46EA-47C7-AEA6-7AE0AB5EA7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2CA747-537C-4A92-AF79-34D6B8CDD0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viimeisin pp-pohjan luonnos</Template>
  <TotalTime>45</TotalTime>
  <Words>98</Words>
  <Application>Microsoft Office PowerPoint</Application>
  <PresentationFormat>Diavoorstelling (4:3)</PresentationFormat>
  <Paragraphs>31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viimeisin pp-pohjan luonnos</vt:lpstr>
      <vt:lpstr>EPSO restraints and coercive methods Training Estonia</vt:lpstr>
      <vt:lpstr>Tallinn 29.-30.6.2015</vt:lpstr>
      <vt:lpstr>PowerPoint-presentatie</vt:lpstr>
    </vt:vector>
  </TitlesOfParts>
  <Company>Valvira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Krekelä Tuuli</dc:creator>
  <cp:lastModifiedBy>EPSO</cp:lastModifiedBy>
  <cp:revision>9</cp:revision>
  <cp:lastPrinted>2015-09-28T15:13:06Z</cp:lastPrinted>
  <dcterms:created xsi:type="dcterms:W3CDTF">2015-09-11T14:22:04Z</dcterms:created>
  <dcterms:modified xsi:type="dcterms:W3CDTF">2015-10-07T09:13:12Z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0x0101008EAE7740DFE4284583903A8515E5D507</vt:lpwstr>
  </property>
</Properties>
</file>