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34"/>
  </p:notesMasterIdLst>
  <p:sldIdLst>
    <p:sldId id="256" r:id="rId3"/>
    <p:sldId id="28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16A50-BADF-4A35-8B7F-A15264C7C10C}" type="datetimeFigureOut">
              <a:rPr lang="nl-BE" smtClean="0"/>
              <a:pPr/>
              <a:t>12/02/2010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60DEF-5B72-41E4-B2AE-4F3B4F7C2A5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EBA9-3E75-4ED1-AC55-67984C6C09B4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99D65-B340-4AE0-BBB1-448435039F67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2F30-425D-4038-91C7-34AA4665A63C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79EBA9-3E75-4ED1-AC55-67984C6C09B4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10A4E-DA65-4BE7-81E2-960C1F1557BC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4D845-7FCD-439B-A87B-904F829CC854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277DF9-4C81-44AA-86C2-396A631CE112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A5179-4275-4088-AEBB-102DA0E36FF0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E6DE35-9A69-4B92-8D7B-7267DA3D408E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992869-884C-4375-BB1A-61A9ABB3AC5E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FE7CFB-2994-4001-9CE9-0022859BD6D3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A4E-DA65-4BE7-81E2-960C1F1557BC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A71A6B-A3FD-4CB6-8F67-1EB9DC19754E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399D65-B340-4AE0-BBB1-448435039F67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52F30-425D-4038-91C7-34AA4665A63C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D845-7FCD-439B-A87B-904F829CC854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7DF9-4C81-44AA-86C2-396A631CE112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5179-4275-4088-AEBB-102DA0E36FF0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DE35-9A69-4B92-8D7B-7267DA3D408E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2869-884C-4375-BB1A-61A9ABB3AC5E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7CFB-2994-4001-9CE9-0022859BD6D3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1A6B-A3FD-4CB6-8F67-1EB9DC19754E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3123-0294-4FF0-8880-8C99EAFC032D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913123-0294-4FF0-8880-8C99EAFC032D}" type="datetime1">
              <a:rPr lang="nl-BE" smtClean="0"/>
              <a:pPr/>
              <a:t>12/02/2010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epso complaints 5 2 2010</a:t>
            </a:r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D98F1D-8E25-4982-8E2D-75E434C780D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BE" dirty="0" err="1" smtClean="0"/>
              <a:t>epso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Results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the questionnaire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Judging</a:t>
            </a:r>
            <a:r>
              <a:rPr lang="nl-BE" dirty="0" smtClean="0"/>
              <a:t> a </a:t>
            </a:r>
            <a:r>
              <a:rPr lang="nl-BE" smtClean="0"/>
              <a:t>complaint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Founded-unfounded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Possible</a:t>
            </a:r>
            <a:r>
              <a:rPr lang="nl-BE" dirty="0" smtClean="0"/>
              <a:t> </a:t>
            </a:r>
            <a:r>
              <a:rPr lang="nl-BE" dirty="0" err="1" smtClean="0"/>
              <a:t>consequences</a:t>
            </a:r>
            <a:r>
              <a:rPr lang="nl-BE" dirty="0" smtClean="0"/>
              <a:t>?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are </a:t>
            </a:r>
            <a:r>
              <a:rPr lang="nl-BE" dirty="0" err="1" smtClean="0"/>
              <a:t>investigated</a:t>
            </a:r>
            <a:r>
              <a:rPr lang="nl-BE" dirty="0" smtClean="0"/>
              <a:t> (I)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Ask</a:t>
            </a:r>
            <a:r>
              <a:rPr lang="nl-BE" dirty="0" smtClean="0"/>
              <a:t> </a:t>
            </a:r>
            <a:r>
              <a:rPr lang="nl-BE" dirty="0" err="1" smtClean="0"/>
              <a:t>additional</a:t>
            </a:r>
            <a:r>
              <a:rPr lang="nl-BE" dirty="0" smtClean="0"/>
              <a:t> </a:t>
            </a:r>
            <a:r>
              <a:rPr lang="nl-BE" dirty="0" err="1" smtClean="0"/>
              <a:t>written</a:t>
            </a:r>
            <a:r>
              <a:rPr lang="nl-BE" dirty="0" smtClean="0"/>
              <a:t> </a:t>
            </a:r>
            <a:r>
              <a:rPr lang="nl-BE" dirty="0" err="1" smtClean="0"/>
              <a:t>information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Write</a:t>
            </a:r>
            <a:r>
              <a:rPr lang="nl-BE" dirty="0" smtClean="0"/>
              <a:t>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call</a:t>
            </a:r>
            <a:r>
              <a:rPr lang="nl-BE" dirty="0" smtClean="0"/>
              <a:t> care provider</a:t>
            </a:r>
          </a:p>
          <a:p>
            <a:endParaRPr lang="nl-BE" dirty="0" smtClean="0"/>
          </a:p>
          <a:p>
            <a:r>
              <a:rPr lang="nl-BE" dirty="0" err="1" smtClean="0"/>
              <a:t>Ask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written</a:t>
            </a:r>
            <a:r>
              <a:rPr lang="nl-BE" dirty="0" smtClean="0"/>
              <a:t> follow-up of </a:t>
            </a:r>
            <a:r>
              <a:rPr lang="nl-BE" dirty="0" err="1" smtClean="0"/>
              <a:t>complaint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care provider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are </a:t>
            </a:r>
            <a:r>
              <a:rPr lang="nl-BE" dirty="0" err="1" smtClean="0"/>
              <a:t>investigated</a:t>
            </a:r>
            <a:r>
              <a:rPr lang="nl-BE" dirty="0" smtClean="0"/>
              <a:t> (II)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Visit</a:t>
            </a:r>
            <a:r>
              <a:rPr lang="nl-BE" dirty="0" smtClean="0"/>
              <a:t> care provider</a:t>
            </a:r>
          </a:p>
          <a:p>
            <a:endParaRPr lang="nl-BE" dirty="0" smtClean="0"/>
          </a:p>
          <a:p>
            <a:r>
              <a:rPr lang="nl-BE" dirty="0" smtClean="0"/>
              <a:t>Talk to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Include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r>
              <a:rPr lang="nl-BE" dirty="0" smtClean="0"/>
              <a:t> in </a:t>
            </a:r>
            <a:r>
              <a:rPr lang="nl-BE" dirty="0" err="1" smtClean="0"/>
              <a:t>next</a:t>
            </a:r>
            <a:r>
              <a:rPr lang="nl-BE" dirty="0" smtClean="0"/>
              <a:t> </a:t>
            </a:r>
            <a:r>
              <a:rPr lang="nl-BE" dirty="0" err="1" smtClean="0"/>
              <a:t>regular</a:t>
            </a:r>
            <a:r>
              <a:rPr lang="nl-BE" dirty="0" smtClean="0"/>
              <a:t> </a:t>
            </a:r>
            <a:r>
              <a:rPr lang="nl-BE" dirty="0" err="1" smtClean="0"/>
              <a:t>inspection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Hold</a:t>
            </a:r>
            <a:r>
              <a:rPr lang="nl-BE" dirty="0" smtClean="0"/>
              <a:t> </a:t>
            </a:r>
            <a:r>
              <a:rPr lang="nl-BE" dirty="0" err="1" smtClean="0"/>
              <a:t>formal</a:t>
            </a:r>
            <a:r>
              <a:rPr lang="nl-BE" dirty="0" smtClean="0"/>
              <a:t> meeting </a:t>
            </a:r>
            <a:r>
              <a:rPr lang="nl-BE" dirty="0" err="1" smtClean="0"/>
              <a:t>with</a:t>
            </a:r>
            <a:r>
              <a:rPr lang="nl-BE" dirty="0" smtClean="0"/>
              <a:t> care provider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Revealing</a:t>
            </a:r>
            <a:r>
              <a:rPr lang="nl-BE" dirty="0" smtClean="0"/>
              <a:t> </a:t>
            </a:r>
            <a:r>
              <a:rPr lang="nl-BE" dirty="0" err="1" smtClean="0"/>
              <a:t>identity</a:t>
            </a:r>
            <a:r>
              <a:rPr lang="nl-BE" dirty="0" smtClean="0"/>
              <a:t>? (I)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“</a:t>
            </a:r>
            <a:r>
              <a:rPr lang="nl-BE" dirty="0" err="1" smtClean="0"/>
              <a:t>Retaliation</a:t>
            </a:r>
            <a:r>
              <a:rPr lang="nl-BE" dirty="0" smtClean="0"/>
              <a:t>”, </a:t>
            </a:r>
            <a:r>
              <a:rPr lang="nl-BE" dirty="0" err="1" smtClean="0"/>
              <a:t>whistle</a:t>
            </a:r>
            <a:r>
              <a:rPr lang="nl-BE" dirty="0" smtClean="0"/>
              <a:t> </a:t>
            </a:r>
            <a:r>
              <a:rPr lang="nl-BE" dirty="0" err="1" smtClean="0"/>
              <a:t>blowing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Care </a:t>
            </a:r>
            <a:r>
              <a:rPr lang="nl-BE" dirty="0" err="1" smtClean="0"/>
              <a:t>provider’s</a:t>
            </a:r>
            <a:r>
              <a:rPr lang="nl-BE" dirty="0" smtClean="0"/>
              <a:t> </a:t>
            </a:r>
            <a:r>
              <a:rPr lang="nl-BE" dirty="0" err="1" smtClean="0"/>
              <a:t>ability</a:t>
            </a:r>
            <a:r>
              <a:rPr lang="nl-BE" dirty="0" smtClean="0"/>
              <a:t> to </a:t>
            </a:r>
            <a:r>
              <a:rPr lang="nl-BE" dirty="0" err="1" smtClean="0"/>
              <a:t>resolve</a:t>
            </a:r>
            <a:r>
              <a:rPr lang="nl-BE" dirty="0" smtClean="0"/>
              <a:t> </a:t>
            </a:r>
            <a:r>
              <a:rPr lang="nl-BE" dirty="0" err="1" smtClean="0"/>
              <a:t>problem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How</a:t>
            </a:r>
            <a:r>
              <a:rPr lang="nl-BE" dirty="0" smtClean="0"/>
              <a:t> </a:t>
            </a:r>
            <a:r>
              <a:rPr lang="nl-BE" dirty="0" err="1" smtClean="0"/>
              <a:t>anonymous</a:t>
            </a:r>
            <a:r>
              <a:rPr lang="nl-BE" dirty="0" smtClean="0"/>
              <a:t> is </a:t>
            </a:r>
            <a:r>
              <a:rPr lang="nl-BE" dirty="0" err="1" smtClean="0"/>
              <a:t>anonymous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Revealing</a:t>
            </a:r>
            <a:r>
              <a:rPr lang="nl-BE" dirty="0" smtClean="0"/>
              <a:t> </a:t>
            </a:r>
            <a:r>
              <a:rPr lang="nl-BE" dirty="0" err="1" smtClean="0"/>
              <a:t>identity</a:t>
            </a:r>
            <a:r>
              <a:rPr lang="nl-BE" dirty="0" smtClean="0"/>
              <a:t>? (II)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No </a:t>
            </a:r>
            <a:r>
              <a:rPr lang="nl-BE" dirty="0" err="1" smtClean="0"/>
              <a:t>identity</a:t>
            </a:r>
            <a:r>
              <a:rPr lang="nl-BE" dirty="0" smtClean="0"/>
              <a:t>, </a:t>
            </a: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investigation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Options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Options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Complainant</a:t>
            </a:r>
            <a:r>
              <a:rPr lang="nl-BE" dirty="0" smtClean="0"/>
              <a:t> </a:t>
            </a:r>
            <a:r>
              <a:rPr lang="nl-BE" dirty="0" err="1" smtClean="0"/>
              <a:t>unknown</a:t>
            </a:r>
            <a:r>
              <a:rPr lang="nl-BE" dirty="0" smtClean="0"/>
              <a:t> to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Investigation</a:t>
            </a:r>
            <a:r>
              <a:rPr lang="nl-BE" dirty="0" smtClean="0"/>
              <a:t> in </a:t>
            </a:r>
            <a:r>
              <a:rPr lang="nl-BE" dirty="0" err="1" smtClean="0"/>
              <a:t>spite</a:t>
            </a:r>
            <a:r>
              <a:rPr lang="nl-BE" dirty="0" smtClean="0"/>
              <a:t> of </a:t>
            </a:r>
            <a:r>
              <a:rPr lang="nl-BE" dirty="0" err="1" smtClean="0"/>
              <a:t>anonymous</a:t>
            </a:r>
            <a:r>
              <a:rPr lang="nl-BE" dirty="0" smtClean="0"/>
              <a:t> nature</a:t>
            </a:r>
          </a:p>
          <a:p>
            <a:endParaRPr lang="nl-BE" dirty="0" smtClean="0"/>
          </a:p>
          <a:p>
            <a:r>
              <a:rPr lang="nl-BE" dirty="0" err="1" smtClean="0"/>
              <a:t>Anonymity</a:t>
            </a:r>
            <a:r>
              <a:rPr lang="nl-BE" dirty="0" smtClean="0"/>
              <a:t> →</a:t>
            </a: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investigation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Follow-up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Follow-up of </a:t>
            </a:r>
            <a:r>
              <a:rPr lang="nl-BE" dirty="0" err="1" smtClean="0"/>
              <a:t>an</a:t>
            </a:r>
            <a:r>
              <a:rPr lang="nl-BE" dirty="0" smtClean="0"/>
              <a:t> </a:t>
            </a:r>
            <a:r>
              <a:rPr lang="nl-BE" dirty="0" err="1" smtClean="0"/>
              <a:t>investigated</a:t>
            </a:r>
            <a:r>
              <a:rPr lang="nl-BE" dirty="0" smtClean="0"/>
              <a:t>  </a:t>
            </a:r>
            <a:r>
              <a:rPr lang="nl-BE" dirty="0" err="1" smtClean="0"/>
              <a:t>complaint</a:t>
            </a:r>
            <a:r>
              <a:rPr lang="nl-BE" dirty="0" smtClean="0"/>
              <a:t>: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written</a:t>
            </a:r>
            <a:r>
              <a:rPr lang="nl-BE" dirty="0" smtClean="0"/>
              <a:t> follow-up </a:t>
            </a:r>
            <a:r>
              <a:rPr lang="nl-BE" dirty="0" err="1" smtClean="0"/>
              <a:t>by</a:t>
            </a:r>
            <a:r>
              <a:rPr lang="nl-BE" dirty="0" smtClean="0"/>
              <a:t> care provider</a:t>
            </a:r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include</a:t>
            </a:r>
            <a:r>
              <a:rPr lang="nl-BE" dirty="0" smtClean="0"/>
              <a:t> follow-up in </a:t>
            </a:r>
            <a:r>
              <a:rPr lang="nl-BE" dirty="0" err="1" smtClean="0"/>
              <a:t>regular</a:t>
            </a:r>
            <a:r>
              <a:rPr lang="nl-BE" dirty="0" smtClean="0"/>
              <a:t> </a:t>
            </a:r>
            <a:r>
              <a:rPr lang="nl-BE" dirty="0" err="1" smtClean="0"/>
              <a:t>inspection</a:t>
            </a:r>
            <a:r>
              <a:rPr lang="nl-BE" dirty="0" smtClean="0"/>
              <a:t> later </a:t>
            </a:r>
            <a:r>
              <a:rPr lang="nl-BE" dirty="0" err="1" smtClean="0"/>
              <a:t>on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specific</a:t>
            </a:r>
            <a:r>
              <a:rPr lang="nl-BE" dirty="0" smtClean="0"/>
              <a:t> follow-up </a:t>
            </a:r>
            <a:r>
              <a:rPr lang="nl-BE" dirty="0" err="1" smtClean="0"/>
              <a:t>inspection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contacting</a:t>
            </a:r>
            <a:r>
              <a:rPr lang="nl-BE" dirty="0" smtClean="0"/>
              <a:t> </a:t>
            </a:r>
            <a:r>
              <a:rPr lang="nl-BE" dirty="0" err="1" smtClean="0"/>
              <a:t>complainant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Reporting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r>
              <a:rPr lang="nl-BE" dirty="0" smtClean="0"/>
              <a:t> </a:t>
            </a:r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r>
              <a:rPr lang="nl-BE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Written</a:t>
            </a:r>
            <a:r>
              <a:rPr lang="nl-BE" dirty="0" smtClean="0"/>
              <a:t> reports in all </a:t>
            </a:r>
            <a:r>
              <a:rPr lang="nl-BE" dirty="0" err="1" smtClean="0"/>
              <a:t>countries</a:t>
            </a:r>
            <a:endParaRPr lang="nl-BE" dirty="0" smtClean="0"/>
          </a:p>
          <a:p>
            <a:r>
              <a:rPr lang="nl-BE" dirty="0" smtClean="0"/>
              <a:t>Sent to care provider</a:t>
            </a:r>
          </a:p>
          <a:p>
            <a:r>
              <a:rPr lang="nl-BE" dirty="0" smtClean="0"/>
              <a:t>Sent to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r>
              <a:rPr lang="nl-BE" dirty="0" err="1" smtClean="0"/>
              <a:t>Published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website (…)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Registration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 </a:t>
            </a:r>
            <a:r>
              <a:rPr lang="nl-BE" dirty="0" err="1" smtClean="0"/>
              <a:t>general</a:t>
            </a:r>
            <a:r>
              <a:rPr lang="nl-BE" dirty="0" smtClean="0"/>
              <a:t> and </a:t>
            </a:r>
            <a:r>
              <a:rPr lang="nl-BE" dirty="0" err="1" smtClean="0"/>
              <a:t>systematic</a:t>
            </a:r>
            <a:r>
              <a:rPr lang="nl-BE" dirty="0" smtClean="0"/>
              <a:t> </a:t>
            </a:r>
            <a:r>
              <a:rPr lang="nl-BE" dirty="0" err="1" smtClean="0"/>
              <a:t>way</a:t>
            </a:r>
            <a:r>
              <a:rPr lang="nl-BE" dirty="0" smtClean="0"/>
              <a:t>: most </a:t>
            </a:r>
            <a:r>
              <a:rPr lang="nl-BE" dirty="0" err="1" smtClean="0"/>
              <a:t>countries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Fragmented</a:t>
            </a:r>
            <a:r>
              <a:rPr lang="nl-BE" dirty="0" smtClean="0"/>
              <a:t>: 1 country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General report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Miscellaneous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r>
              <a:rPr lang="nl-BE" dirty="0" err="1" smtClean="0"/>
              <a:t>Only</a:t>
            </a:r>
            <a:r>
              <a:rPr lang="nl-BE" dirty="0" smtClean="0"/>
              <a:t> 50% of </a:t>
            </a:r>
            <a:r>
              <a:rPr lang="nl-BE" dirty="0" err="1" smtClean="0"/>
              <a:t>countries</a:t>
            </a:r>
            <a:r>
              <a:rPr lang="nl-BE" dirty="0" smtClean="0"/>
              <a:t> report </a:t>
            </a:r>
            <a:r>
              <a:rPr lang="nl-BE" dirty="0" err="1" smtClean="0"/>
              <a:t>on</a:t>
            </a:r>
            <a:r>
              <a:rPr lang="nl-BE" dirty="0" smtClean="0"/>
              <a:t>  </a:t>
            </a:r>
            <a:r>
              <a:rPr lang="nl-BE" dirty="0" err="1" smtClean="0"/>
              <a:t>regular</a:t>
            </a:r>
            <a:r>
              <a:rPr lang="nl-BE" dirty="0" smtClean="0"/>
              <a:t> basis and in </a:t>
            </a:r>
            <a:r>
              <a:rPr lang="nl-BE" dirty="0" err="1" smtClean="0"/>
              <a:t>general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investigation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trajectory</a:t>
            </a:r>
            <a:endParaRPr lang="nl-BE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Cork 2009</a:t>
            </a:r>
          </a:p>
          <a:p>
            <a:endParaRPr lang="nl-BE" dirty="0" smtClean="0"/>
          </a:p>
          <a:p>
            <a:r>
              <a:rPr lang="nl-BE" dirty="0" err="1" smtClean="0"/>
              <a:t>Candidatures</a:t>
            </a:r>
            <a:r>
              <a:rPr lang="nl-BE" dirty="0" smtClean="0"/>
              <a:t> </a:t>
            </a:r>
            <a:r>
              <a:rPr lang="nl-BE" dirty="0" err="1" smtClean="0"/>
              <a:t>working</a:t>
            </a:r>
            <a:r>
              <a:rPr lang="nl-BE" dirty="0" smtClean="0"/>
              <a:t> </a:t>
            </a:r>
            <a:r>
              <a:rPr lang="nl-BE" dirty="0" err="1" smtClean="0"/>
              <a:t>group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Questionnaire</a:t>
            </a:r>
          </a:p>
          <a:p>
            <a:endParaRPr lang="nl-BE" dirty="0" smtClean="0"/>
          </a:p>
          <a:p>
            <a:r>
              <a:rPr lang="nl-BE" dirty="0" smtClean="0"/>
              <a:t>Brussels 5/2/2010</a:t>
            </a:r>
          </a:p>
          <a:p>
            <a:endParaRPr lang="nl-BE" dirty="0" smtClean="0"/>
          </a:p>
          <a:p>
            <a:r>
              <a:rPr lang="nl-BE" dirty="0" err="1" smtClean="0"/>
              <a:t>Reporting</a:t>
            </a:r>
            <a:r>
              <a:rPr lang="nl-BE" dirty="0" smtClean="0"/>
              <a:t> to </a:t>
            </a:r>
            <a:r>
              <a:rPr lang="nl-BE" dirty="0" err="1" smtClean="0"/>
              <a:t>Epso</a:t>
            </a:r>
            <a:endParaRPr lang="nl-BE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Make</a:t>
            </a:r>
            <a:r>
              <a:rPr lang="nl-BE" dirty="0" smtClean="0"/>
              <a:t> </a:t>
            </a:r>
            <a:r>
              <a:rPr lang="nl-BE" dirty="0" err="1" smtClean="0"/>
              <a:t>use</a:t>
            </a:r>
            <a:r>
              <a:rPr lang="nl-BE" dirty="0" smtClean="0"/>
              <a:t> of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Include</a:t>
            </a:r>
            <a:r>
              <a:rPr lang="nl-BE" dirty="0" smtClean="0"/>
              <a:t> </a:t>
            </a:r>
            <a:r>
              <a:rPr lang="nl-BE" dirty="0" err="1" smtClean="0"/>
              <a:t>information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in </a:t>
            </a:r>
            <a:r>
              <a:rPr lang="nl-BE" dirty="0" err="1" smtClean="0"/>
              <a:t>future</a:t>
            </a:r>
            <a:r>
              <a:rPr lang="nl-BE" dirty="0" smtClean="0"/>
              <a:t> </a:t>
            </a:r>
            <a:r>
              <a:rPr lang="nl-BE" dirty="0" err="1" smtClean="0"/>
              <a:t>inspection</a:t>
            </a:r>
            <a:r>
              <a:rPr lang="nl-BE" dirty="0" smtClean="0"/>
              <a:t> programs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instruments</a:t>
            </a:r>
            <a:endParaRPr lang="nl-BE" dirty="0" smtClean="0"/>
          </a:p>
          <a:p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everyone’s</a:t>
            </a:r>
            <a:r>
              <a:rPr lang="nl-BE" dirty="0" smtClean="0"/>
              <a:t> </a:t>
            </a:r>
            <a:r>
              <a:rPr lang="nl-BE" dirty="0" err="1" smtClean="0"/>
              <a:t>logic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Training </a:t>
            </a:r>
            <a:r>
              <a:rPr lang="nl-BE" dirty="0" err="1" smtClean="0"/>
              <a:t>Inspectors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Specific</a:t>
            </a:r>
            <a:r>
              <a:rPr lang="nl-BE" dirty="0" smtClean="0"/>
              <a:t> training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dealing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Only</a:t>
            </a:r>
            <a:r>
              <a:rPr lang="nl-BE" dirty="0" smtClean="0"/>
              <a:t> 50% of </a:t>
            </a:r>
            <a:r>
              <a:rPr lang="nl-BE" dirty="0" err="1" smtClean="0"/>
              <a:t>epso</a:t>
            </a:r>
            <a:r>
              <a:rPr lang="nl-BE" dirty="0" smtClean="0"/>
              <a:t> </a:t>
            </a:r>
            <a:r>
              <a:rPr lang="nl-BE" dirty="0" err="1" smtClean="0"/>
              <a:t>members</a:t>
            </a:r>
            <a:r>
              <a:rPr lang="nl-BE" dirty="0" smtClean="0"/>
              <a:t> train </a:t>
            </a:r>
            <a:r>
              <a:rPr lang="nl-BE" dirty="0" err="1" smtClean="0"/>
              <a:t>inspectors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dealing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→</a:t>
            </a:r>
            <a:r>
              <a:rPr lang="nl-BE" dirty="0" err="1" smtClean="0"/>
              <a:t>Epso</a:t>
            </a:r>
            <a:r>
              <a:rPr lang="nl-BE" dirty="0" smtClean="0"/>
              <a:t> training? 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Questions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reflection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1. </a:t>
            </a:r>
            <a:r>
              <a:rPr lang="nl-BE" dirty="0" err="1" smtClean="0"/>
              <a:t>Supervisor’s</a:t>
            </a:r>
            <a:r>
              <a:rPr lang="nl-BE" dirty="0" smtClean="0"/>
              <a:t> </a:t>
            </a:r>
            <a:r>
              <a:rPr lang="nl-BE" dirty="0" err="1" smtClean="0"/>
              <a:t>involvement</a:t>
            </a:r>
            <a:r>
              <a:rPr lang="nl-BE" dirty="0" smtClean="0"/>
              <a:t> in </a:t>
            </a:r>
            <a:r>
              <a:rPr lang="nl-BE" dirty="0" err="1" smtClean="0"/>
              <a:t>complaints</a:t>
            </a:r>
            <a:r>
              <a:rPr lang="nl-BE" dirty="0" smtClean="0"/>
              <a:t> procedure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First level</a:t>
            </a:r>
          </a:p>
          <a:p>
            <a:endParaRPr lang="nl-BE" dirty="0" smtClean="0"/>
          </a:p>
          <a:p>
            <a:r>
              <a:rPr lang="nl-BE" dirty="0" err="1" smtClean="0"/>
              <a:t>Second</a:t>
            </a:r>
            <a:r>
              <a:rPr lang="nl-BE" dirty="0" smtClean="0"/>
              <a:t> level (</a:t>
            </a:r>
            <a:r>
              <a:rPr lang="nl-BE" dirty="0" err="1" smtClean="0"/>
              <a:t>appeal</a:t>
            </a:r>
            <a:r>
              <a:rPr lang="nl-BE" dirty="0" smtClean="0"/>
              <a:t> </a:t>
            </a:r>
            <a:r>
              <a:rPr lang="nl-BE" dirty="0" err="1" smtClean="0"/>
              <a:t>instance</a:t>
            </a:r>
            <a:r>
              <a:rPr lang="nl-BE" dirty="0" smtClean="0"/>
              <a:t>)</a:t>
            </a:r>
          </a:p>
          <a:p>
            <a:endParaRPr lang="nl-BE" dirty="0" smtClean="0"/>
          </a:p>
          <a:p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</a:t>
            </a:r>
            <a:r>
              <a:rPr lang="nl-BE" dirty="0" err="1" smtClean="0"/>
              <a:t>Redirecting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A. </a:t>
            </a:r>
            <a:r>
              <a:rPr lang="nl-BE" dirty="0" err="1" smtClean="0"/>
              <a:t>From</a:t>
            </a:r>
            <a:r>
              <a:rPr lang="nl-BE" dirty="0" smtClean="0"/>
              <a:t> supervisor to care provider</a:t>
            </a:r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B. Care provider </a:t>
            </a:r>
            <a:r>
              <a:rPr lang="nl-BE" dirty="0" err="1" smtClean="0"/>
              <a:t>mentioning</a:t>
            </a:r>
            <a:r>
              <a:rPr lang="nl-BE" dirty="0" smtClean="0"/>
              <a:t> supervisor as </a:t>
            </a:r>
            <a:r>
              <a:rPr lang="nl-BE" dirty="0" err="1" smtClean="0"/>
              <a:t>appeal</a:t>
            </a:r>
            <a:r>
              <a:rPr lang="nl-BE" dirty="0" smtClean="0"/>
              <a:t> </a:t>
            </a:r>
            <a:r>
              <a:rPr lang="nl-BE" dirty="0" err="1" smtClean="0"/>
              <a:t>instance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</a:t>
            </a:r>
            <a:r>
              <a:rPr lang="nl-BE" dirty="0" err="1" smtClean="0"/>
              <a:t>Informing</a:t>
            </a:r>
            <a:r>
              <a:rPr lang="nl-BE" dirty="0" smtClean="0"/>
              <a:t> the public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Most </a:t>
            </a:r>
            <a:r>
              <a:rPr lang="nl-BE" dirty="0" err="1" smtClean="0"/>
              <a:t>effective</a:t>
            </a:r>
            <a:r>
              <a:rPr lang="nl-BE" dirty="0" smtClean="0"/>
              <a:t> </a:t>
            </a:r>
            <a:r>
              <a:rPr lang="nl-BE" dirty="0" err="1" smtClean="0"/>
              <a:t>methods</a:t>
            </a:r>
            <a:r>
              <a:rPr lang="nl-BE" dirty="0" smtClean="0"/>
              <a:t> of </a:t>
            </a:r>
            <a:r>
              <a:rPr lang="nl-BE" dirty="0" err="1" smtClean="0"/>
              <a:t>informing</a:t>
            </a:r>
            <a:r>
              <a:rPr lang="nl-BE" dirty="0" smtClean="0"/>
              <a:t> public?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4.How to </a:t>
            </a:r>
            <a:r>
              <a:rPr lang="nl-BE" dirty="0" err="1" smtClean="0"/>
              <a:t>investigate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Visit</a:t>
            </a:r>
            <a:r>
              <a:rPr lang="nl-BE" dirty="0" smtClean="0"/>
              <a:t> the care provider?</a:t>
            </a:r>
          </a:p>
          <a:p>
            <a:endParaRPr lang="nl-BE" dirty="0" smtClean="0"/>
          </a:p>
          <a:p>
            <a:r>
              <a:rPr lang="nl-BE" dirty="0" err="1" smtClean="0"/>
              <a:t>Study</a:t>
            </a:r>
            <a:r>
              <a:rPr lang="nl-BE" dirty="0" smtClean="0"/>
              <a:t> </a:t>
            </a:r>
            <a:r>
              <a:rPr lang="nl-BE" dirty="0" err="1" smtClean="0"/>
              <a:t>documents</a:t>
            </a:r>
            <a:r>
              <a:rPr lang="nl-BE" dirty="0" smtClean="0"/>
              <a:t>?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5. </a:t>
            </a:r>
            <a:r>
              <a:rPr lang="nl-BE" dirty="0" err="1" smtClean="0"/>
              <a:t>Anonymous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Anonymous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to be handled?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6. </a:t>
            </a:r>
            <a:r>
              <a:rPr lang="nl-BE" dirty="0" err="1" smtClean="0"/>
              <a:t>How</a:t>
            </a:r>
            <a:r>
              <a:rPr lang="nl-BE" dirty="0" smtClean="0"/>
              <a:t> to follow-up </a:t>
            </a:r>
            <a:r>
              <a:rPr lang="nl-BE" dirty="0" err="1" smtClean="0"/>
              <a:t>complaints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Which</a:t>
            </a:r>
            <a:r>
              <a:rPr lang="nl-BE" dirty="0" smtClean="0"/>
              <a:t> </a:t>
            </a:r>
            <a:r>
              <a:rPr lang="nl-BE" dirty="0" err="1" smtClean="0"/>
              <a:t>way</a:t>
            </a:r>
            <a:r>
              <a:rPr lang="nl-BE" dirty="0" smtClean="0"/>
              <a:t> of follow-up is </a:t>
            </a:r>
            <a:r>
              <a:rPr lang="nl-BE" dirty="0" err="1" smtClean="0"/>
              <a:t>preferred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7. </a:t>
            </a:r>
            <a:r>
              <a:rPr lang="nl-BE" dirty="0" err="1" smtClean="0"/>
              <a:t>Written</a:t>
            </a:r>
            <a:r>
              <a:rPr lang="nl-BE" dirty="0" smtClean="0"/>
              <a:t> reports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Not</a:t>
            </a:r>
            <a:r>
              <a:rPr lang="nl-BE" dirty="0" smtClean="0"/>
              <a:t> sent to </a:t>
            </a:r>
            <a:r>
              <a:rPr lang="nl-BE" dirty="0" err="1" smtClean="0"/>
              <a:t>complainant</a:t>
            </a:r>
            <a:r>
              <a:rPr lang="nl-BE" dirty="0" smtClean="0"/>
              <a:t>  (</a:t>
            </a:r>
            <a:r>
              <a:rPr lang="nl-BE" dirty="0" err="1" smtClean="0"/>
              <a:t>Flanders</a:t>
            </a:r>
            <a:r>
              <a:rPr lang="nl-BE" dirty="0" smtClean="0"/>
              <a:t>)?</a:t>
            </a:r>
          </a:p>
          <a:p>
            <a:endParaRPr lang="nl-BE" dirty="0" smtClean="0"/>
          </a:p>
          <a:p>
            <a:r>
              <a:rPr lang="nl-BE" dirty="0" err="1" smtClean="0"/>
              <a:t>Not</a:t>
            </a:r>
            <a:r>
              <a:rPr lang="nl-BE" dirty="0" smtClean="0"/>
              <a:t> sent to care provider (</a:t>
            </a:r>
            <a:r>
              <a:rPr lang="nl-BE" dirty="0" err="1" smtClean="0"/>
              <a:t>Slovenia</a:t>
            </a:r>
            <a:r>
              <a:rPr lang="nl-BE" dirty="0" smtClean="0"/>
              <a:t>)?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Position</a:t>
            </a:r>
            <a:r>
              <a:rPr lang="nl-BE" dirty="0" smtClean="0"/>
              <a:t> of the </a:t>
            </a:r>
            <a:r>
              <a:rPr lang="nl-BE" dirty="0" err="1" smtClean="0"/>
              <a:t>inspectorate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Most </a:t>
            </a:r>
            <a:r>
              <a:rPr lang="nl-BE" dirty="0" err="1" smtClean="0"/>
              <a:t>inspectorates</a:t>
            </a:r>
            <a:r>
              <a:rPr lang="nl-BE" dirty="0" smtClean="0"/>
              <a:t>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investigate</a:t>
            </a:r>
            <a:r>
              <a:rPr lang="nl-BE" dirty="0" smtClean="0"/>
              <a:t> </a:t>
            </a:r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;</a:t>
            </a:r>
          </a:p>
          <a:p>
            <a:endParaRPr lang="nl-BE" dirty="0" smtClean="0"/>
          </a:p>
          <a:p>
            <a:pPr>
              <a:buNone/>
            </a:pPr>
            <a:r>
              <a:rPr lang="nl-BE" dirty="0" smtClean="0"/>
              <a:t>- </a:t>
            </a:r>
            <a:r>
              <a:rPr lang="nl-BE" dirty="0" err="1" smtClean="0"/>
              <a:t>some</a:t>
            </a:r>
            <a:r>
              <a:rPr lang="nl-BE" dirty="0" smtClean="0"/>
              <a:t> </a:t>
            </a:r>
            <a:r>
              <a:rPr lang="nl-BE" dirty="0" err="1" smtClean="0"/>
              <a:t>directly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 </a:t>
            </a:r>
            <a:r>
              <a:rPr lang="nl-BE" dirty="0" err="1"/>
              <a:t>s</a:t>
            </a:r>
            <a:r>
              <a:rPr lang="nl-BE" dirty="0" err="1" smtClean="0"/>
              <a:t>ome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r>
              <a:rPr lang="nl-BE" dirty="0" smtClean="0"/>
              <a:t>  </a:t>
            </a:r>
            <a:r>
              <a:rPr lang="nl-BE" dirty="0" err="1" smtClean="0"/>
              <a:t>only</a:t>
            </a:r>
            <a:r>
              <a:rPr lang="nl-BE" dirty="0" smtClean="0"/>
              <a:t> as </a:t>
            </a:r>
            <a:r>
              <a:rPr lang="nl-BE" dirty="0" err="1" smtClean="0"/>
              <a:t>appeal</a:t>
            </a:r>
            <a:r>
              <a:rPr lang="nl-BE" dirty="0" smtClean="0"/>
              <a:t> </a:t>
            </a:r>
            <a:r>
              <a:rPr lang="nl-BE" dirty="0" err="1" smtClean="0"/>
              <a:t>instance</a:t>
            </a:r>
            <a:endParaRPr lang="nl-BE" dirty="0" smtClean="0"/>
          </a:p>
          <a:p>
            <a:endParaRPr lang="nl-BE" dirty="0"/>
          </a:p>
          <a:p>
            <a:pPr>
              <a:buNone/>
            </a:pPr>
            <a:r>
              <a:rPr lang="nl-BE" dirty="0" smtClean="0"/>
              <a:t>- </a:t>
            </a:r>
            <a:r>
              <a:rPr lang="nl-BE" dirty="0" err="1"/>
              <a:t>s</a:t>
            </a:r>
            <a:r>
              <a:rPr lang="nl-BE" dirty="0" err="1" smtClean="0"/>
              <a:t>ome</a:t>
            </a:r>
            <a:r>
              <a:rPr lang="nl-BE" dirty="0" smtClean="0"/>
              <a:t> </a:t>
            </a:r>
            <a:r>
              <a:rPr lang="nl-BE" dirty="0" err="1" smtClean="0"/>
              <a:t>only</a:t>
            </a:r>
            <a:r>
              <a:rPr lang="nl-BE" dirty="0" smtClean="0"/>
              <a:t> in </a:t>
            </a:r>
            <a:r>
              <a:rPr lang="nl-BE" dirty="0" err="1" smtClean="0"/>
              <a:t>severe</a:t>
            </a:r>
            <a:r>
              <a:rPr lang="nl-BE" dirty="0" smtClean="0"/>
              <a:t> </a:t>
            </a:r>
            <a:r>
              <a:rPr lang="nl-BE" dirty="0" err="1" smtClean="0"/>
              <a:t>incidents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8. General reports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No </a:t>
            </a:r>
            <a:r>
              <a:rPr lang="nl-BE" dirty="0" err="1" smtClean="0"/>
              <a:t>general</a:t>
            </a:r>
            <a:r>
              <a:rPr lang="nl-BE" dirty="0" smtClean="0"/>
              <a:t> reports in </a:t>
            </a:r>
            <a:r>
              <a:rPr lang="nl-BE" dirty="0" err="1" smtClean="0"/>
              <a:t>Sweden</a:t>
            </a:r>
            <a:r>
              <a:rPr lang="nl-BE" dirty="0" smtClean="0"/>
              <a:t>, Finland, </a:t>
            </a:r>
            <a:r>
              <a:rPr lang="nl-BE" dirty="0" err="1" smtClean="0"/>
              <a:t>Slovenia</a:t>
            </a:r>
            <a:r>
              <a:rPr lang="nl-BE" dirty="0" smtClean="0"/>
              <a:t>, </a:t>
            </a:r>
            <a:r>
              <a:rPr lang="nl-BE" dirty="0" err="1" smtClean="0"/>
              <a:t>Flanders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9. Training </a:t>
            </a:r>
            <a:r>
              <a:rPr lang="nl-BE" dirty="0" err="1" smtClean="0"/>
              <a:t>inspectors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 * </a:t>
            </a:r>
            <a:r>
              <a:rPr lang="nl-BE" dirty="0" err="1" smtClean="0"/>
              <a:t>Specific</a:t>
            </a:r>
            <a:r>
              <a:rPr lang="nl-BE" dirty="0" smtClean="0"/>
              <a:t> </a:t>
            </a:r>
            <a:r>
              <a:rPr lang="nl-BE" dirty="0" err="1"/>
              <a:t>c</a:t>
            </a:r>
            <a:r>
              <a:rPr lang="nl-BE" smtClean="0"/>
              <a:t>omplaints</a:t>
            </a:r>
            <a:r>
              <a:rPr lang="nl-BE" dirty="0" smtClean="0"/>
              <a:t> training in </a:t>
            </a:r>
            <a:r>
              <a:rPr lang="nl-BE" dirty="0" err="1" smtClean="0"/>
              <a:t>Northern</a:t>
            </a:r>
            <a:r>
              <a:rPr lang="nl-BE" dirty="0" smtClean="0"/>
              <a:t> </a:t>
            </a:r>
            <a:r>
              <a:rPr lang="nl-BE" dirty="0" err="1" smtClean="0"/>
              <a:t>Ireland</a:t>
            </a:r>
            <a:r>
              <a:rPr lang="nl-BE" dirty="0" smtClean="0"/>
              <a:t>, </a:t>
            </a:r>
            <a:r>
              <a:rPr lang="nl-BE" dirty="0" err="1" smtClean="0"/>
              <a:t>Norway</a:t>
            </a:r>
            <a:r>
              <a:rPr lang="nl-BE" dirty="0" smtClean="0"/>
              <a:t>, </a:t>
            </a:r>
            <a:r>
              <a:rPr lang="nl-BE" dirty="0" err="1" smtClean="0"/>
              <a:t>Flanders</a:t>
            </a:r>
            <a:r>
              <a:rPr lang="nl-BE" dirty="0" smtClean="0"/>
              <a:t> (…)</a:t>
            </a:r>
            <a:r>
              <a:rPr lang="nl-BE" dirty="0" err="1" smtClean="0"/>
              <a:t>Lithuania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* Set up training </a:t>
            </a:r>
            <a:r>
              <a:rPr lang="nl-BE" dirty="0" err="1" smtClean="0"/>
              <a:t>together</a:t>
            </a:r>
            <a:r>
              <a:rPr lang="nl-BE" dirty="0" smtClean="0"/>
              <a:t>? 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Role</a:t>
            </a:r>
            <a:r>
              <a:rPr lang="nl-BE" dirty="0" smtClean="0"/>
              <a:t> of </a:t>
            </a:r>
            <a:r>
              <a:rPr lang="nl-BE" dirty="0" err="1" smtClean="0"/>
              <a:t>Inspectorate</a:t>
            </a:r>
            <a:r>
              <a:rPr lang="nl-BE" dirty="0" smtClean="0"/>
              <a:t> in care </a:t>
            </a:r>
            <a:r>
              <a:rPr lang="nl-BE" dirty="0" err="1" smtClean="0"/>
              <a:t>provider’s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procedure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err="1" smtClean="0"/>
              <a:t>Miscellaneous</a:t>
            </a:r>
            <a:r>
              <a:rPr lang="nl-BE" dirty="0" smtClean="0"/>
              <a:t> &amp; </a:t>
            </a:r>
            <a:r>
              <a:rPr lang="nl-BE" dirty="0" err="1" smtClean="0"/>
              <a:t>various</a:t>
            </a:r>
            <a:r>
              <a:rPr lang="nl-BE" dirty="0" smtClean="0"/>
              <a:t> </a:t>
            </a:r>
            <a:r>
              <a:rPr lang="nl-BE" dirty="0" err="1" smtClean="0"/>
              <a:t>levels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Sometimes</a:t>
            </a:r>
            <a:r>
              <a:rPr lang="nl-BE" dirty="0" smtClean="0"/>
              <a:t> </a:t>
            </a:r>
            <a:r>
              <a:rPr lang="nl-BE" dirty="0" err="1" smtClean="0"/>
              <a:t>Inspectorate</a:t>
            </a:r>
            <a:r>
              <a:rPr lang="nl-BE" dirty="0" smtClean="0"/>
              <a:t> must be </a:t>
            </a:r>
            <a:r>
              <a:rPr lang="nl-BE" dirty="0" err="1" smtClean="0"/>
              <a:t>mentioned</a:t>
            </a:r>
            <a:r>
              <a:rPr lang="nl-BE" dirty="0" smtClean="0"/>
              <a:t> in </a:t>
            </a:r>
            <a:r>
              <a:rPr lang="nl-BE" dirty="0" err="1" smtClean="0"/>
              <a:t>complaints</a:t>
            </a:r>
            <a:r>
              <a:rPr lang="nl-BE" dirty="0" smtClean="0"/>
              <a:t> procedure (</a:t>
            </a:r>
            <a:r>
              <a:rPr lang="nl-BE" dirty="0" err="1" smtClean="0"/>
              <a:t>address</a:t>
            </a:r>
            <a:r>
              <a:rPr lang="nl-BE" dirty="0" smtClean="0"/>
              <a:t>, contact </a:t>
            </a:r>
            <a:r>
              <a:rPr lang="nl-BE" dirty="0" err="1" smtClean="0"/>
              <a:t>number</a:t>
            </a:r>
            <a:r>
              <a:rPr lang="nl-BE" dirty="0" smtClean="0"/>
              <a:t>): </a:t>
            </a:r>
            <a:r>
              <a:rPr lang="nl-BE" dirty="0" err="1" smtClean="0"/>
              <a:t>Northern</a:t>
            </a:r>
            <a:r>
              <a:rPr lang="nl-BE" dirty="0" smtClean="0"/>
              <a:t> </a:t>
            </a:r>
            <a:r>
              <a:rPr lang="nl-BE" dirty="0" err="1" smtClean="0"/>
              <a:t>Ireland</a:t>
            </a:r>
            <a:r>
              <a:rPr lang="nl-BE" dirty="0" smtClean="0"/>
              <a:t>, </a:t>
            </a:r>
            <a:r>
              <a:rPr lang="nl-BE" dirty="0" err="1" smtClean="0"/>
              <a:t>Flanders</a:t>
            </a:r>
            <a:r>
              <a:rPr lang="nl-BE" dirty="0" smtClean="0"/>
              <a:t> (…)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Legislation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complaints</a:t>
            </a:r>
            <a:r>
              <a:rPr lang="nl-BE" dirty="0" smtClean="0"/>
              <a:t> in</a:t>
            </a:r>
            <a:br>
              <a:rPr lang="nl-BE" dirty="0" smtClean="0"/>
            </a:br>
            <a:r>
              <a:rPr lang="nl-BE" dirty="0" smtClean="0"/>
              <a:t>Health Care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Legal basis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parties</a:t>
            </a:r>
            <a:r>
              <a:rPr lang="nl-BE" dirty="0" smtClean="0"/>
              <a:t> </a:t>
            </a:r>
            <a:r>
              <a:rPr lang="nl-BE" dirty="0" err="1" smtClean="0"/>
              <a:t>involved</a:t>
            </a:r>
            <a:r>
              <a:rPr lang="nl-BE" dirty="0" smtClean="0"/>
              <a:t>:</a:t>
            </a:r>
            <a:endParaRPr lang="nl-BE" dirty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complainant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-care provider</a:t>
            </a:r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inspectorate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(ombudsman)</a:t>
            </a:r>
          </a:p>
          <a:p>
            <a:pPr>
              <a:buNone/>
            </a:pPr>
            <a:endParaRPr lang="nl-BE" dirty="0"/>
          </a:p>
          <a:p>
            <a:pPr>
              <a:buNone/>
            </a:pPr>
            <a:r>
              <a:rPr lang="nl-BE" dirty="0" err="1" smtClean="0"/>
              <a:t>Often</a:t>
            </a:r>
            <a:r>
              <a:rPr lang="nl-BE" dirty="0" smtClean="0"/>
              <a:t>: </a:t>
            </a:r>
            <a:r>
              <a:rPr lang="nl-BE" dirty="0" err="1" smtClean="0"/>
              <a:t>law</a:t>
            </a:r>
            <a:r>
              <a:rPr lang="nl-BE" dirty="0" smtClean="0"/>
              <a:t>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patients</a:t>
            </a:r>
            <a:r>
              <a:rPr lang="nl-BE" dirty="0" smtClean="0"/>
              <a:t>’ </a:t>
            </a:r>
            <a:r>
              <a:rPr lang="nl-BE" dirty="0" err="1" smtClean="0"/>
              <a:t>rights</a:t>
            </a:r>
            <a:r>
              <a:rPr lang="nl-BE" dirty="0" smtClean="0"/>
              <a:t>.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Information</a:t>
            </a:r>
            <a:r>
              <a:rPr lang="nl-BE" dirty="0" smtClean="0"/>
              <a:t> of the public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 all </a:t>
            </a:r>
            <a:r>
              <a:rPr lang="nl-BE" dirty="0" err="1" smtClean="0"/>
              <a:t>countries</a:t>
            </a:r>
            <a:r>
              <a:rPr lang="nl-BE" dirty="0" smtClean="0"/>
              <a:t> public is </a:t>
            </a:r>
            <a:r>
              <a:rPr lang="nl-BE" dirty="0" err="1" smtClean="0"/>
              <a:t>informed</a:t>
            </a:r>
            <a:r>
              <a:rPr lang="nl-BE" dirty="0" smtClean="0"/>
              <a:t> of the </a:t>
            </a:r>
            <a:r>
              <a:rPr lang="nl-BE" dirty="0" err="1" smtClean="0"/>
              <a:t>possibility</a:t>
            </a:r>
            <a:r>
              <a:rPr lang="nl-BE" dirty="0" smtClean="0"/>
              <a:t> to </a:t>
            </a:r>
            <a:r>
              <a:rPr lang="nl-BE" dirty="0" err="1" smtClean="0"/>
              <a:t>lodge</a:t>
            </a:r>
            <a:r>
              <a:rPr lang="nl-BE" dirty="0" smtClean="0"/>
              <a:t> </a:t>
            </a:r>
            <a:r>
              <a:rPr lang="nl-BE" dirty="0" err="1" smtClean="0"/>
              <a:t>complaint</a:t>
            </a:r>
            <a:endParaRPr lang="nl-BE" dirty="0" smtClean="0"/>
          </a:p>
          <a:p>
            <a:r>
              <a:rPr lang="nl-BE" dirty="0" smtClean="0"/>
              <a:t>More </a:t>
            </a:r>
            <a:r>
              <a:rPr lang="nl-BE" dirty="0" err="1" smtClean="0"/>
              <a:t>or</a:t>
            </a:r>
            <a:r>
              <a:rPr lang="nl-BE" dirty="0" smtClean="0"/>
              <a:t> </a:t>
            </a:r>
            <a:r>
              <a:rPr lang="nl-BE" dirty="0" err="1" smtClean="0"/>
              <a:t>less</a:t>
            </a:r>
            <a:r>
              <a:rPr lang="nl-BE" dirty="0" smtClean="0"/>
              <a:t> </a:t>
            </a:r>
            <a:r>
              <a:rPr lang="nl-BE" dirty="0" err="1" smtClean="0"/>
              <a:t>active</a:t>
            </a:r>
            <a:r>
              <a:rPr lang="nl-BE" dirty="0" smtClean="0"/>
              <a:t> </a:t>
            </a:r>
            <a:r>
              <a:rPr lang="nl-BE" dirty="0" err="1" smtClean="0"/>
              <a:t>information</a:t>
            </a:r>
            <a:endParaRPr lang="nl-BE" dirty="0" smtClean="0"/>
          </a:p>
          <a:p>
            <a:r>
              <a:rPr lang="nl-BE" dirty="0" err="1" smtClean="0"/>
              <a:t>Various</a:t>
            </a:r>
            <a:r>
              <a:rPr lang="nl-BE" dirty="0" smtClean="0"/>
              <a:t> </a:t>
            </a:r>
            <a:r>
              <a:rPr lang="nl-BE" dirty="0" err="1" smtClean="0"/>
              <a:t>ways</a:t>
            </a:r>
            <a:r>
              <a:rPr lang="nl-BE" dirty="0" smtClean="0"/>
              <a:t> of </a:t>
            </a:r>
            <a:r>
              <a:rPr lang="nl-BE" dirty="0" err="1" smtClean="0"/>
              <a:t>information</a:t>
            </a:r>
            <a:r>
              <a:rPr lang="nl-BE" dirty="0" smtClean="0"/>
              <a:t>:</a:t>
            </a:r>
          </a:p>
          <a:p>
            <a:pPr>
              <a:buNone/>
            </a:pPr>
            <a:r>
              <a:rPr lang="nl-BE" dirty="0" smtClean="0"/>
              <a:t>-posters, folders, </a:t>
            </a:r>
            <a:r>
              <a:rPr lang="nl-BE" dirty="0" err="1" smtClean="0"/>
              <a:t>leaflets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-websites</a:t>
            </a:r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other</a:t>
            </a:r>
            <a:r>
              <a:rPr lang="nl-BE" dirty="0" smtClean="0"/>
              <a:t> (media, conferences,…) 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Redirecting</a:t>
            </a:r>
            <a:r>
              <a:rPr lang="nl-BE" dirty="0" smtClean="0"/>
              <a:t> a  </a:t>
            </a:r>
            <a:r>
              <a:rPr lang="nl-BE" dirty="0" err="1" smtClean="0"/>
              <a:t>complainant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Reasons</a:t>
            </a:r>
            <a:r>
              <a:rPr lang="nl-BE" dirty="0" smtClean="0"/>
              <a:t> to </a:t>
            </a:r>
            <a:r>
              <a:rPr lang="nl-BE" dirty="0" err="1" smtClean="0"/>
              <a:t>redirect</a:t>
            </a:r>
            <a:r>
              <a:rPr lang="nl-BE" dirty="0" smtClean="0"/>
              <a:t>: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closer</a:t>
            </a:r>
            <a:r>
              <a:rPr lang="nl-BE" dirty="0" smtClean="0"/>
              <a:t> to </a:t>
            </a:r>
            <a:r>
              <a:rPr lang="nl-BE" dirty="0" err="1" smtClean="0"/>
              <a:t>complaint</a:t>
            </a:r>
            <a:r>
              <a:rPr lang="nl-BE" dirty="0" smtClean="0"/>
              <a:t> &amp; </a:t>
            </a:r>
            <a:r>
              <a:rPr lang="nl-BE" dirty="0" err="1" smtClean="0"/>
              <a:t>complainant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local</a:t>
            </a:r>
            <a:r>
              <a:rPr lang="nl-BE" dirty="0" smtClean="0"/>
              <a:t> expertise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opportunity</a:t>
            </a:r>
            <a:r>
              <a:rPr lang="nl-BE" dirty="0" smtClean="0"/>
              <a:t> to </a:t>
            </a:r>
            <a:r>
              <a:rPr lang="nl-BE" dirty="0" err="1" smtClean="0"/>
              <a:t>improve</a:t>
            </a:r>
            <a:r>
              <a:rPr lang="nl-BE" dirty="0" smtClean="0"/>
              <a:t> care </a:t>
            </a:r>
          </a:p>
          <a:p>
            <a:pPr>
              <a:buNone/>
            </a:pPr>
            <a:endParaRPr lang="nl-BE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redirecting</a:t>
            </a:r>
            <a:r>
              <a:rPr lang="nl-BE" dirty="0" smtClean="0"/>
              <a:t> a </a:t>
            </a:r>
            <a:r>
              <a:rPr lang="nl-BE" dirty="0" err="1" smtClean="0"/>
              <a:t>complainant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Reasons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redirecting</a:t>
            </a:r>
            <a:r>
              <a:rPr lang="nl-BE" dirty="0" smtClean="0"/>
              <a:t>:</a:t>
            </a:r>
          </a:p>
          <a:p>
            <a:endParaRPr lang="nl-BE" dirty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vulnerability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pillar</a:t>
            </a:r>
            <a:r>
              <a:rPr lang="nl-BE" dirty="0" smtClean="0"/>
              <a:t> to post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-</a:t>
            </a:r>
            <a:r>
              <a:rPr lang="nl-BE" dirty="0" err="1" smtClean="0"/>
              <a:t>closer</a:t>
            </a:r>
            <a:r>
              <a:rPr lang="nl-BE" dirty="0" smtClean="0"/>
              <a:t> &amp; </a:t>
            </a:r>
            <a:r>
              <a:rPr lang="nl-BE" dirty="0" err="1" smtClean="0"/>
              <a:t>easier</a:t>
            </a:r>
            <a:r>
              <a:rPr lang="nl-BE" dirty="0" smtClean="0"/>
              <a:t> follow-up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Redirecting</a:t>
            </a:r>
            <a:r>
              <a:rPr lang="nl-BE" dirty="0" smtClean="0"/>
              <a:t> to </a:t>
            </a:r>
            <a:r>
              <a:rPr lang="nl-BE" dirty="0" err="1" smtClean="0"/>
              <a:t>whom</a:t>
            </a:r>
            <a:r>
              <a:rPr lang="nl-BE" dirty="0" smtClean="0"/>
              <a:t>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Care provider</a:t>
            </a:r>
          </a:p>
          <a:p>
            <a:endParaRPr lang="nl-BE" dirty="0" smtClean="0"/>
          </a:p>
          <a:p>
            <a:r>
              <a:rPr lang="nl-BE" dirty="0" smtClean="0"/>
              <a:t>Ombudsman</a:t>
            </a:r>
          </a:p>
          <a:p>
            <a:endParaRPr lang="nl-BE" dirty="0" smtClean="0"/>
          </a:p>
          <a:p>
            <a:r>
              <a:rPr lang="nl-BE" dirty="0" err="1" smtClean="0"/>
              <a:t>Complaints</a:t>
            </a:r>
            <a:r>
              <a:rPr lang="nl-BE" dirty="0" smtClean="0"/>
              <a:t> </a:t>
            </a:r>
            <a:r>
              <a:rPr lang="nl-BE" dirty="0" err="1" smtClean="0"/>
              <a:t>commission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epso complaints 5 2 2010</a:t>
            </a:r>
            <a:endParaRPr lang="nl-BE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731</Words>
  <Application>Microsoft Office PowerPoint</Application>
  <PresentationFormat>Diavoorstelling (4:3)</PresentationFormat>
  <Paragraphs>195</Paragraphs>
  <Slides>31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31</vt:i4>
      </vt:variant>
    </vt:vector>
  </HeadingPairs>
  <TitlesOfParts>
    <vt:vector size="33" baseType="lpstr">
      <vt:lpstr>Office-thema</vt:lpstr>
      <vt:lpstr>Concours</vt:lpstr>
      <vt:lpstr>epso complaints</vt:lpstr>
      <vt:lpstr>Complaints trajectory</vt:lpstr>
      <vt:lpstr>Position of the inspectorate</vt:lpstr>
      <vt:lpstr>Role of Inspectorate in care provider’s complaints procedure</vt:lpstr>
      <vt:lpstr>Legislation on complaints in Health Care</vt:lpstr>
      <vt:lpstr>Information of the public</vt:lpstr>
      <vt:lpstr>Redirecting a  complainant</vt:lpstr>
      <vt:lpstr> Not redirecting a complainant</vt:lpstr>
      <vt:lpstr>Redirecting to whom?</vt:lpstr>
      <vt:lpstr>Judging a complaint</vt:lpstr>
      <vt:lpstr>How complaints are investigated (I)</vt:lpstr>
      <vt:lpstr>How complaints are investigated (II)</vt:lpstr>
      <vt:lpstr>Revealing identity? (I)</vt:lpstr>
      <vt:lpstr>Revealing identity? (II)</vt:lpstr>
      <vt:lpstr>Complainant unknown to Inspectorate</vt:lpstr>
      <vt:lpstr>Follow-up</vt:lpstr>
      <vt:lpstr>Reporting on an individual complaint </vt:lpstr>
      <vt:lpstr>Registration</vt:lpstr>
      <vt:lpstr>General report</vt:lpstr>
      <vt:lpstr>Make use of complaints</vt:lpstr>
      <vt:lpstr>Training Inspectors</vt:lpstr>
      <vt:lpstr>Questions for reflection</vt:lpstr>
      <vt:lpstr>1. Supervisor’s involvement in complaints procedure</vt:lpstr>
      <vt:lpstr>2. Redirecting complaints</vt:lpstr>
      <vt:lpstr>3. Informing the public</vt:lpstr>
      <vt:lpstr>4.How to investigate complaints</vt:lpstr>
      <vt:lpstr>5. Anonymous complaints</vt:lpstr>
      <vt:lpstr>6. How to follow-up complaints</vt:lpstr>
      <vt:lpstr>7. Written reports</vt:lpstr>
      <vt:lpstr>8. General reports</vt:lpstr>
      <vt:lpstr>9. Training inspectors</vt:lpstr>
    </vt:vector>
  </TitlesOfParts>
  <Company>Vlaamse Overheid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complaints</dc:title>
  <dc:creator>debruykr</dc:creator>
  <cp:lastModifiedBy>EURinSPECT</cp:lastModifiedBy>
  <cp:revision>23</cp:revision>
  <dcterms:created xsi:type="dcterms:W3CDTF">2010-01-27T10:21:28Z</dcterms:created>
  <dcterms:modified xsi:type="dcterms:W3CDTF">2010-02-12T10:28:27Z</dcterms:modified>
</cp:coreProperties>
</file>