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2" r:id="rId1"/>
    <p:sldMasterId id="2147483744" r:id="rId2"/>
  </p:sldMasterIdLst>
  <p:notesMasterIdLst>
    <p:notesMasterId r:id="rId27"/>
  </p:notesMasterIdLst>
  <p:sldIdLst>
    <p:sldId id="256" r:id="rId3"/>
    <p:sldId id="286" r:id="rId4"/>
    <p:sldId id="287" r:id="rId5"/>
    <p:sldId id="288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D16A50-BADF-4A35-8B7F-A15264C7C10C}" type="datetimeFigureOut">
              <a:rPr lang="nl-BE" smtClean="0"/>
              <a:pPr/>
              <a:t>18/05/2010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260DEF-5B72-41E4-B2AE-4F3B4F7C2A55}" type="slidenum">
              <a:rPr lang="nl-BE" smtClean="0"/>
              <a:pPr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0E486-FF77-4C4E-9E4C-E401569805ED}" type="datetime1">
              <a:rPr lang="nl-BE" smtClean="0"/>
              <a:pPr/>
              <a:t>18/05/2010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epso working group complaints 21 5 10</a:t>
            </a:r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98F1D-8E25-4982-8E2D-75E434C780D8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0FE5E-4FF9-46A9-8703-FA9D4BE915B8}" type="datetime1">
              <a:rPr lang="nl-BE" smtClean="0"/>
              <a:pPr/>
              <a:t>18/05/2010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epso working group complaints 21 5 10</a:t>
            </a:r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98F1D-8E25-4982-8E2D-75E434C780D8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92162-ECAD-4BF6-9B71-D0BBDD2EC5DB}" type="datetime1">
              <a:rPr lang="nl-BE" smtClean="0"/>
              <a:pPr/>
              <a:t>18/05/2010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epso working group complaints 21 5 10</a:t>
            </a:r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98F1D-8E25-4982-8E2D-75E434C780D8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ige driehoe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7" name="Ondertitel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grpSp>
        <p:nvGrpSpPr>
          <p:cNvPr id="2" name="Groe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rije v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rije v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rije v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echte verbindingslijn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ijdelijke aanduiding voor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0104EDF-7B10-4851-8058-94F1DA5FA2EF}" type="datetime1">
              <a:rPr lang="nl-BE" smtClean="0"/>
              <a:pPr/>
              <a:t>18/05/2010</a:t>
            </a:fld>
            <a:endParaRPr lang="nl-BE"/>
          </a:p>
        </p:txBody>
      </p:sp>
      <p:sp>
        <p:nvSpPr>
          <p:cNvPr id="19" name="Tijdelijke aanduiding voor voettekst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US" smtClean="0"/>
              <a:t>epso working group complaints 21 5 10</a:t>
            </a:r>
            <a:endParaRPr lang="nl-BE"/>
          </a:p>
        </p:txBody>
      </p:sp>
      <p:sp>
        <p:nvSpPr>
          <p:cNvPr id="27" name="Tijdelijke aanduiding voor dia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8D98F1D-8E25-4982-8E2D-75E434C780D8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8D3CC8-FC00-495B-99FE-1E6E3220D100}" type="datetime1">
              <a:rPr lang="nl-BE" smtClean="0"/>
              <a:pPr/>
              <a:t>18/05/2010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epso working group complaints 21 5 10</a:t>
            </a:r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D98F1D-8E25-4982-8E2D-75E434C780D8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F8BC93-2BAC-4927-BFCC-3773976B5013}" type="datetime1">
              <a:rPr lang="nl-BE" smtClean="0"/>
              <a:pPr/>
              <a:t>18/05/2010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epso working group complaints 21 5 10</a:t>
            </a:r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D98F1D-8E25-4982-8E2D-75E434C780D8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7" name="Punthaak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unthaak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664FE9-0379-4C69-974F-1AA470B289A1}" type="datetime1">
              <a:rPr lang="nl-BE" smtClean="0"/>
              <a:pPr/>
              <a:t>18/05/2010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epso working group complaints 21 5 10</a:t>
            </a:r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D98F1D-8E25-4982-8E2D-75E434C780D8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5EA463-48AA-4A5D-8139-8E0739CE5A1E}" type="datetime1">
              <a:rPr lang="nl-BE" smtClean="0"/>
              <a:pPr/>
              <a:t>18/05/2010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epso working group complaints 21 5 10</a:t>
            </a:r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D98F1D-8E25-4982-8E2D-75E434C780D8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724948-47CD-4559-8D22-104B8652F8D1}" type="datetime1">
              <a:rPr lang="nl-BE" smtClean="0"/>
              <a:pPr/>
              <a:t>18/05/2010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epso working group complaints 21 5 10</a:t>
            </a:r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D98F1D-8E25-4982-8E2D-75E434C780D8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5F343C-0482-4CCF-BD86-931724ABB120}" type="datetime1">
              <a:rPr lang="nl-BE" smtClean="0"/>
              <a:pPr/>
              <a:t>18/05/2010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epso working group complaints 21 5 10</a:t>
            </a:r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D98F1D-8E25-4982-8E2D-75E434C780D8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AD04EF4-AB99-4D36-8949-7B422B4B36FB}" type="datetime1">
              <a:rPr lang="nl-BE" smtClean="0"/>
              <a:pPr/>
              <a:t>18/05/2010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epso working group complaints 21 5 10</a:t>
            </a:r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D98F1D-8E25-4982-8E2D-75E434C780D8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0B17D-8A96-44D1-86AA-59A9E2AF819A}" type="datetime1">
              <a:rPr lang="nl-BE" smtClean="0"/>
              <a:pPr/>
              <a:t>18/05/2010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epso working group complaints 21 5 10</a:t>
            </a:r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98F1D-8E25-4982-8E2D-75E434C780D8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D60405F-E7BE-4E1F-8CAB-8228A6118189}" type="datetime1">
              <a:rPr lang="nl-BE" smtClean="0"/>
              <a:pPr/>
              <a:t>18/05/2010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epso working group complaints 21 5 10</a:t>
            </a:r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8D98F1D-8E25-4982-8E2D-75E434C780D8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8" name="Vrije v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rije v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echthoekige driehoe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echte verbindingslijn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unthaak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unthaak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380F49-27F3-4441-B283-A1AAEA0ADA2B}" type="datetime1">
              <a:rPr lang="nl-BE" smtClean="0"/>
              <a:pPr/>
              <a:t>18/05/2010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epso working group complaints 21 5 10</a:t>
            </a:r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D98F1D-8E25-4982-8E2D-75E434C780D8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7360AA-597E-4A3A-99AE-53CF2F0CF8A3}" type="datetime1">
              <a:rPr lang="nl-BE" smtClean="0"/>
              <a:pPr/>
              <a:t>18/05/2010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epso working group complaints 21 5 10</a:t>
            </a:r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D98F1D-8E25-4982-8E2D-75E434C780D8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3ADD-630F-40CE-A826-F84506BC8837}" type="datetime1">
              <a:rPr lang="nl-BE" smtClean="0"/>
              <a:pPr/>
              <a:t>18/05/2010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epso working group complaints 21 5 10</a:t>
            </a:r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98F1D-8E25-4982-8E2D-75E434C780D8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7FB6F-A86D-4C25-B8BF-DF8A8C63E829}" type="datetime1">
              <a:rPr lang="nl-BE" smtClean="0"/>
              <a:pPr/>
              <a:t>18/05/2010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epso working group complaints 21 5 10</a:t>
            </a:r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98F1D-8E25-4982-8E2D-75E434C780D8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BB8B2-52D2-4B94-941F-D486696802B4}" type="datetime1">
              <a:rPr lang="nl-BE" smtClean="0"/>
              <a:pPr/>
              <a:t>18/05/2010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epso working group complaints 21 5 10</a:t>
            </a:r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98F1D-8E25-4982-8E2D-75E434C780D8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B18CE-EB82-4496-BFA1-BF12D138BC1D}" type="datetime1">
              <a:rPr lang="nl-BE" smtClean="0"/>
              <a:pPr/>
              <a:t>18/05/2010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epso working group complaints 21 5 10</a:t>
            </a:r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98F1D-8E25-4982-8E2D-75E434C780D8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8592F-69EA-4341-90A6-DBF6317C9B3F}" type="datetime1">
              <a:rPr lang="nl-BE" smtClean="0"/>
              <a:pPr/>
              <a:t>18/05/2010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epso working group complaints 21 5 10</a:t>
            </a:r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98F1D-8E25-4982-8E2D-75E434C780D8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8A587-052F-46A6-A63D-E119963A9703}" type="datetime1">
              <a:rPr lang="nl-BE" smtClean="0"/>
              <a:pPr/>
              <a:t>18/05/2010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epso working group complaints 21 5 10</a:t>
            </a:r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98F1D-8E25-4982-8E2D-75E434C780D8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52A9E-045E-43D5-AE08-7E71EF98EF64}" type="datetime1">
              <a:rPr lang="nl-BE" smtClean="0"/>
              <a:pPr/>
              <a:t>18/05/2010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epso working group complaints 21 5 10</a:t>
            </a:r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98F1D-8E25-4982-8E2D-75E434C780D8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D215A8-1EE3-473A-A8A6-25A2363EDB58}" type="datetime1">
              <a:rPr lang="nl-BE" smtClean="0"/>
              <a:pPr/>
              <a:t>18/05/2010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epso working group complaints 21 5 10</a:t>
            </a:r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D98F1D-8E25-4982-8E2D-75E434C780D8}" type="slidenum">
              <a:rPr lang="nl-BE" smtClean="0"/>
              <a:pPr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rije v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rije v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echthoekige driehoe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echte verbindingslijn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jdelijke aanduiding voor titel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0" name="Tijdelijke aanduiding voor teks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E4AFF2F-B8AB-4FFF-9064-A95C8A0CBA21}" type="datetime1">
              <a:rPr lang="nl-BE" smtClean="0"/>
              <a:pPr/>
              <a:t>18/05/2010</a:t>
            </a:fld>
            <a:endParaRPr lang="nl-BE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epso working group complaints 21 5 10</a:t>
            </a:r>
            <a:endParaRPr lang="nl-BE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8D98F1D-8E25-4982-8E2D-75E434C780D8}" type="slidenum">
              <a:rPr lang="nl-BE" smtClean="0"/>
              <a:pPr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l-BE" dirty="0" err="1" smtClean="0"/>
              <a:t>epso</a:t>
            </a:r>
            <a:r>
              <a:rPr lang="nl-BE" dirty="0" smtClean="0"/>
              <a:t/>
            </a:r>
            <a:br>
              <a:rPr lang="nl-BE" dirty="0" smtClean="0"/>
            </a:br>
            <a:r>
              <a:rPr lang="nl-BE" dirty="0" err="1" smtClean="0"/>
              <a:t>working</a:t>
            </a:r>
            <a:r>
              <a:rPr lang="nl-BE" dirty="0" smtClean="0"/>
              <a:t> </a:t>
            </a:r>
            <a:r>
              <a:rPr lang="nl-BE" dirty="0" err="1" smtClean="0"/>
              <a:t>group</a:t>
            </a:r>
            <a:r>
              <a:rPr lang="nl-BE" dirty="0" smtClean="0"/>
              <a:t> </a:t>
            </a:r>
            <a:r>
              <a:rPr lang="nl-BE" dirty="0" err="1" smtClean="0"/>
              <a:t>complaints</a:t>
            </a: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nl-BE" dirty="0" err="1" smtClean="0"/>
              <a:t>Results</a:t>
            </a:r>
            <a:r>
              <a:rPr lang="nl-BE" dirty="0" smtClean="0"/>
              <a:t> </a:t>
            </a:r>
            <a:r>
              <a:rPr lang="nl-BE" dirty="0" err="1" smtClean="0"/>
              <a:t>overview</a:t>
            </a:r>
            <a:endParaRPr lang="nl-BE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 </a:t>
            </a:r>
            <a:r>
              <a:rPr lang="nl-BE" dirty="0" err="1" smtClean="0"/>
              <a:t>Not</a:t>
            </a:r>
            <a:r>
              <a:rPr lang="nl-BE" dirty="0" smtClean="0"/>
              <a:t> </a:t>
            </a:r>
            <a:r>
              <a:rPr lang="nl-BE" dirty="0" err="1" smtClean="0"/>
              <a:t>redirecting</a:t>
            </a:r>
            <a:r>
              <a:rPr lang="nl-BE" dirty="0" smtClean="0"/>
              <a:t> a </a:t>
            </a:r>
            <a:r>
              <a:rPr lang="nl-BE" dirty="0" err="1" smtClean="0"/>
              <a:t>complainant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err="1" smtClean="0"/>
              <a:t>Reasons</a:t>
            </a:r>
            <a:r>
              <a:rPr lang="nl-BE" dirty="0" smtClean="0"/>
              <a:t> </a:t>
            </a:r>
            <a:r>
              <a:rPr lang="nl-BE" dirty="0" err="1" smtClean="0"/>
              <a:t>for</a:t>
            </a:r>
            <a:r>
              <a:rPr lang="nl-BE" dirty="0" smtClean="0"/>
              <a:t> </a:t>
            </a:r>
            <a:r>
              <a:rPr lang="nl-BE" dirty="0" err="1" smtClean="0"/>
              <a:t>not</a:t>
            </a:r>
            <a:r>
              <a:rPr lang="nl-BE" dirty="0" smtClean="0"/>
              <a:t> </a:t>
            </a:r>
            <a:r>
              <a:rPr lang="nl-BE" dirty="0" err="1" smtClean="0"/>
              <a:t>redirecting</a:t>
            </a:r>
            <a:r>
              <a:rPr lang="nl-BE" dirty="0" smtClean="0"/>
              <a:t>:</a:t>
            </a:r>
          </a:p>
          <a:p>
            <a:endParaRPr lang="nl-BE" dirty="0"/>
          </a:p>
          <a:p>
            <a:pPr>
              <a:buNone/>
            </a:pPr>
            <a:r>
              <a:rPr lang="nl-BE" dirty="0" smtClean="0"/>
              <a:t>-</a:t>
            </a:r>
            <a:r>
              <a:rPr lang="nl-BE" dirty="0" err="1" smtClean="0"/>
              <a:t>vulnerability</a:t>
            </a:r>
            <a:endParaRPr lang="nl-BE" dirty="0" smtClean="0"/>
          </a:p>
          <a:p>
            <a:pPr>
              <a:buNone/>
            </a:pPr>
            <a:endParaRPr lang="nl-BE" dirty="0" smtClean="0"/>
          </a:p>
          <a:p>
            <a:pPr>
              <a:buNone/>
            </a:pPr>
            <a:r>
              <a:rPr lang="nl-BE" dirty="0" smtClean="0"/>
              <a:t>-</a:t>
            </a:r>
            <a:r>
              <a:rPr lang="nl-BE" dirty="0" err="1" smtClean="0"/>
              <a:t>from</a:t>
            </a:r>
            <a:r>
              <a:rPr lang="nl-BE" dirty="0" smtClean="0"/>
              <a:t> </a:t>
            </a:r>
            <a:r>
              <a:rPr lang="nl-BE" dirty="0" err="1" smtClean="0"/>
              <a:t>pillar</a:t>
            </a:r>
            <a:r>
              <a:rPr lang="nl-BE" dirty="0" smtClean="0"/>
              <a:t> to post</a:t>
            </a:r>
          </a:p>
          <a:p>
            <a:pPr>
              <a:buNone/>
            </a:pPr>
            <a:endParaRPr lang="nl-BE" dirty="0" smtClean="0"/>
          </a:p>
          <a:p>
            <a:pPr>
              <a:buNone/>
            </a:pPr>
            <a:r>
              <a:rPr lang="nl-BE" dirty="0" smtClean="0"/>
              <a:t>-</a:t>
            </a:r>
            <a:r>
              <a:rPr lang="nl-BE" dirty="0" err="1" smtClean="0"/>
              <a:t>closer</a:t>
            </a:r>
            <a:r>
              <a:rPr lang="nl-BE" dirty="0" smtClean="0"/>
              <a:t> &amp; </a:t>
            </a:r>
            <a:r>
              <a:rPr lang="nl-BE" dirty="0" err="1" smtClean="0"/>
              <a:t>easier</a:t>
            </a:r>
            <a:r>
              <a:rPr lang="nl-BE" dirty="0" smtClean="0"/>
              <a:t> follow-up </a:t>
            </a:r>
            <a:r>
              <a:rPr lang="nl-BE" dirty="0" err="1" smtClean="0"/>
              <a:t>for</a:t>
            </a:r>
            <a:r>
              <a:rPr lang="nl-BE" dirty="0" smtClean="0"/>
              <a:t> </a:t>
            </a:r>
            <a:r>
              <a:rPr lang="nl-BE" dirty="0" err="1" smtClean="0"/>
              <a:t>inspectorate</a:t>
            </a:r>
            <a:endParaRPr lang="nl-BE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epso working group complaints 21 5 10</a:t>
            </a:r>
            <a:endParaRPr lang="nl-BE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Redirecting</a:t>
            </a:r>
            <a:r>
              <a:rPr lang="nl-BE" dirty="0" smtClean="0"/>
              <a:t> to </a:t>
            </a:r>
            <a:r>
              <a:rPr lang="nl-BE" dirty="0" err="1" smtClean="0"/>
              <a:t>whom</a:t>
            </a:r>
            <a:r>
              <a:rPr lang="nl-BE" dirty="0" smtClean="0"/>
              <a:t>?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Care provider</a:t>
            </a:r>
          </a:p>
          <a:p>
            <a:endParaRPr lang="nl-BE" dirty="0" smtClean="0"/>
          </a:p>
          <a:p>
            <a:r>
              <a:rPr lang="nl-BE" dirty="0" smtClean="0"/>
              <a:t>Ombudsman</a:t>
            </a:r>
          </a:p>
          <a:p>
            <a:endParaRPr lang="nl-BE" dirty="0" smtClean="0"/>
          </a:p>
          <a:p>
            <a:r>
              <a:rPr lang="nl-BE" dirty="0" err="1" smtClean="0"/>
              <a:t>Complaints</a:t>
            </a:r>
            <a:r>
              <a:rPr lang="nl-BE" dirty="0" smtClean="0"/>
              <a:t> </a:t>
            </a:r>
            <a:r>
              <a:rPr lang="nl-BE" dirty="0" err="1" smtClean="0"/>
              <a:t>commission</a:t>
            </a:r>
            <a:endParaRPr lang="nl-BE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epso working group complaints 21 5 10</a:t>
            </a:r>
            <a:endParaRPr lang="nl-BE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Judging</a:t>
            </a:r>
            <a:r>
              <a:rPr lang="nl-BE" dirty="0" smtClean="0"/>
              <a:t> a </a:t>
            </a:r>
            <a:r>
              <a:rPr lang="nl-BE" smtClean="0"/>
              <a:t>complaint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err="1" smtClean="0"/>
              <a:t>Founded-unfounded</a:t>
            </a:r>
            <a:endParaRPr lang="nl-BE" dirty="0" smtClean="0"/>
          </a:p>
          <a:p>
            <a:endParaRPr lang="nl-BE" dirty="0" smtClean="0"/>
          </a:p>
          <a:p>
            <a:r>
              <a:rPr lang="nl-BE" dirty="0" err="1" smtClean="0"/>
              <a:t>Possible</a:t>
            </a:r>
            <a:r>
              <a:rPr lang="nl-BE" dirty="0" smtClean="0"/>
              <a:t> </a:t>
            </a:r>
            <a:r>
              <a:rPr lang="nl-BE" dirty="0" err="1" smtClean="0"/>
              <a:t>consequences</a:t>
            </a:r>
            <a:r>
              <a:rPr lang="nl-BE" dirty="0" smtClean="0"/>
              <a:t>?</a:t>
            </a:r>
          </a:p>
          <a:p>
            <a:endParaRPr lang="nl-BE" dirty="0" smtClean="0"/>
          </a:p>
          <a:p>
            <a:endParaRPr lang="nl-BE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epso working group complaints 21 5 10</a:t>
            </a:r>
            <a:endParaRPr lang="nl-BE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 err="1" smtClean="0"/>
              <a:t>How</a:t>
            </a:r>
            <a:r>
              <a:rPr lang="nl-BE" dirty="0" smtClean="0"/>
              <a:t> </a:t>
            </a:r>
            <a:r>
              <a:rPr lang="nl-BE" dirty="0" err="1" smtClean="0"/>
              <a:t>complaints</a:t>
            </a:r>
            <a:r>
              <a:rPr lang="nl-BE" dirty="0" smtClean="0"/>
              <a:t> are </a:t>
            </a:r>
            <a:r>
              <a:rPr lang="nl-BE" dirty="0" err="1" smtClean="0"/>
              <a:t>investigated</a:t>
            </a:r>
            <a:r>
              <a:rPr lang="nl-BE" dirty="0" smtClean="0"/>
              <a:t> (I)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dirty="0" err="1" smtClean="0"/>
              <a:t>Ask</a:t>
            </a:r>
            <a:r>
              <a:rPr lang="nl-BE" dirty="0" smtClean="0"/>
              <a:t> </a:t>
            </a:r>
            <a:r>
              <a:rPr lang="nl-BE" dirty="0" err="1" smtClean="0"/>
              <a:t>additional</a:t>
            </a:r>
            <a:r>
              <a:rPr lang="nl-BE" dirty="0" smtClean="0"/>
              <a:t> (</a:t>
            </a:r>
            <a:r>
              <a:rPr lang="nl-BE" dirty="0" err="1" smtClean="0"/>
              <a:t>written</a:t>
            </a:r>
            <a:r>
              <a:rPr lang="nl-BE" dirty="0" smtClean="0"/>
              <a:t>) </a:t>
            </a:r>
            <a:r>
              <a:rPr lang="nl-BE" dirty="0" err="1" smtClean="0"/>
              <a:t>information</a:t>
            </a:r>
            <a:r>
              <a:rPr lang="nl-BE" dirty="0" smtClean="0"/>
              <a:t> </a:t>
            </a:r>
            <a:r>
              <a:rPr lang="nl-BE" dirty="0" err="1" smtClean="0"/>
              <a:t>from</a:t>
            </a:r>
            <a:r>
              <a:rPr lang="nl-BE" dirty="0" smtClean="0"/>
              <a:t> care provider</a:t>
            </a:r>
          </a:p>
          <a:p>
            <a:pPr>
              <a:buNone/>
            </a:pPr>
            <a:endParaRPr lang="nl-BE" dirty="0" smtClean="0"/>
          </a:p>
          <a:p>
            <a:r>
              <a:rPr lang="nl-BE" dirty="0" err="1" smtClean="0"/>
              <a:t>Ask</a:t>
            </a:r>
            <a:r>
              <a:rPr lang="nl-BE" dirty="0" smtClean="0"/>
              <a:t> </a:t>
            </a:r>
            <a:r>
              <a:rPr lang="nl-BE" dirty="0" err="1" smtClean="0"/>
              <a:t>for</a:t>
            </a:r>
            <a:r>
              <a:rPr lang="nl-BE" dirty="0" smtClean="0"/>
              <a:t> </a:t>
            </a:r>
            <a:r>
              <a:rPr lang="nl-BE" dirty="0" err="1" smtClean="0"/>
              <a:t>written</a:t>
            </a:r>
            <a:r>
              <a:rPr lang="nl-BE" dirty="0" smtClean="0"/>
              <a:t> follow-up of </a:t>
            </a:r>
            <a:r>
              <a:rPr lang="nl-BE" dirty="0" err="1" smtClean="0"/>
              <a:t>complaint</a:t>
            </a:r>
            <a:r>
              <a:rPr lang="nl-BE" dirty="0" smtClean="0"/>
              <a:t> </a:t>
            </a:r>
            <a:r>
              <a:rPr lang="nl-BE" dirty="0" err="1" smtClean="0"/>
              <a:t>by</a:t>
            </a:r>
            <a:r>
              <a:rPr lang="nl-BE" dirty="0" smtClean="0"/>
              <a:t> care provider</a:t>
            </a:r>
          </a:p>
          <a:p>
            <a:endParaRPr lang="nl-BE" dirty="0" smtClean="0"/>
          </a:p>
          <a:p>
            <a:endParaRPr lang="nl-BE" dirty="0" smtClean="0"/>
          </a:p>
          <a:p>
            <a:endParaRPr lang="nl-BE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epso working group complaints 21 5 10</a:t>
            </a:r>
            <a:endParaRPr lang="nl-BE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 err="1" smtClean="0"/>
              <a:t>How</a:t>
            </a:r>
            <a:r>
              <a:rPr lang="nl-BE" dirty="0" smtClean="0"/>
              <a:t> </a:t>
            </a:r>
            <a:r>
              <a:rPr lang="nl-BE" dirty="0" err="1" smtClean="0"/>
              <a:t>complaints</a:t>
            </a:r>
            <a:r>
              <a:rPr lang="nl-BE" dirty="0" smtClean="0"/>
              <a:t> are </a:t>
            </a:r>
            <a:r>
              <a:rPr lang="nl-BE" dirty="0" err="1" smtClean="0"/>
              <a:t>investigated</a:t>
            </a:r>
            <a:r>
              <a:rPr lang="nl-BE" dirty="0" smtClean="0"/>
              <a:t> (II)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err="1" smtClean="0"/>
              <a:t>Visit</a:t>
            </a:r>
            <a:r>
              <a:rPr lang="nl-BE" dirty="0" smtClean="0"/>
              <a:t> care provider</a:t>
            </a:r>
          </a:p>
          <a:p>
            <a:endParaRPr lang="nl-BE" dirty="0" smtClean="0"/>
          </a:p>
          <a:p>
            <a:r>
              <a:rPr lang="nl-BE" dirty="0" smtClean="0"/>
              <a:t>Talk to </a:t>
            </a:r>
            <a:r>
              <a:rPr lang="nl-BE" dirty="0" err="1" smtClean="0"/>
              <a:t>complainant</a:t>
            </a:r>
            <a:endParaRPr lang="nl-BE" dirty="0" smtClean="0"/>
          </a:p>
          <a:p>
            <a:endParaRPr lang="nl-BE" dirty="0" smtClean="0"/>
          </a:p>
          <a:p>
            <a:r>
              <a:rPr lang="nl-BE" dirty="0" err="1" smtClean="0"/>
              <a:t>Include</a:t>
            </a:r>
            <a:r>
              <a:rPr lang="nl-BE" dirty="0" smtClean="0"/>
              <a:t> </a:t>
            </a:r>
            <a:r>
              <a:rPr lang="nl-BE" dirty="0" err="1" smtClean="0"/>
              <a:t>complaint</a:t>
            </a:r>
            <a:r>
              <a:rPr lang="nl-BE" dirty="0" smtClean="0"/>
              <a:t> in </a:t>
            </a:r>
            <a:r>
              <a:rPr lang="nl-BE" dirty="0" err="1" smtClean="0"/>
              <a:t>next</a:t>
            </a:r>
            <a:r>
              <a:rPr lang="nl-BE" dirty="0" smtClean="0"/>
              <a:t> </a:t>
            </a:r>
            <a:r>
              <a:rPr lang="nl-BE" dirty="0" err="1" smtClean="0"/>
              <a:t>regular</a:t>
            </a:r>
            <a:r>
              <a:rPr lang="nl-BE" dirty="0" smtClean="0"/>
              <a:t> </a:t>
            </a:r>
            <a:r>
              <a:rPr lang="nl-BE" dirty="0" err="1" smtClean="0"/>
              <a:t>inspection</a:t>
            </a:r>
            <a:endParaRPr lang="nl-BE" dirty="0" smtClean="0"/>
          </a:p>
          <a:p>
            <a:endParaRPr lang="nl-BE" dirty="0" smtClean="0"/>
          </a:p>
          <a:p>
            <a:r>
              <a:rPr lang="nl-BE" dirty="0" err="1" smtClean="0"/>
              <a:t>Hold</a:t>
            </a:r>
            <a:r>
              <a:rPr lang="nl-BE" dirty="0" smtClean="0"/>
              <a:t> </a:t>
            </a:r>
            <a:r>
              <a:rPr lang="nl-BE" dirty="0" err="1" smtClean="0"/>
              <a:t>formal</a:t>
            </a:r>
            <a:r>
              <a:rPr lang="nl-BE" dirty="0" smtClean="0"/>
              <a:t> meeting </a:t>
            </a:r>
            <a:r>
              <a:rPr lang="nl-BE" dirty="0" err="1" smtClean="0"/>
              <a:t>with</a:t>
            </a:r>
            <a:r>
              <a:rPr lang="nl-BE" dirty="0" smtClean="0"/>
              <a:t> care provider</a:t>
            </a:r>
            <a:endParaRPr lang="nl-BE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epso working group complaints 21 5 10</a:t>
            </a:r>
            <a:endParaRPr lang="nl-BE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Revealing</a:t>
            </a:r>
            <a:r>
              <a:rPr lang="nl-BE" dirty="0" smtClean="0"/>
              <a:t> </a:t>
            </a:r>
            <a:r>
              <a:rPr lang="nl-BE" dirty="0" err="1" smtClean="0"/>
              <a:t>identity</a:t>
            </a:r>
            <a:r>
              <a:rPr lang="nl-BE" dirty="0" smtClean="0"/>
              <a:t>? (I)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“</a:t>
            </a:r>
            <a:r>
              <a:rPr lang="nl-BE" dirty="0" err="1" smtClean="0"/>
              <a:t>Retaliation</a:t>
            </a:r>
            <a:r>
              <a:rPr lang="nl-BE" dirty="0" smtClean="0"/>
              <a:t>”, </a:t>
            </a:r>
            <a:r>
              <a:rPr lang="nl-BE" dirty="0" err="1" smtClean="0"/>
              <a:t>whistle</a:t>
            </a:r>
            <a:r>
              <a:rPr lang="nl-BE" dirty="0" smtClean="0"/>
              <a:t> </a:t>
            </a:r>
            <a:r>
              <a:rPr lang="nl-BE" dirty="0" err="1" smtClean="0"/>
              <a:t>blowing</a:t>
            </a:r>
            <a:endParaRPr lang="nl-BE" dirty="0" smtClean="0"/>
          </a:p>
          <a:p>
            <a:endParaRPr lang="nl-BE" dirty="0" smtClean="0"/>
          </a:p>
          <a:p>
            <a:r>
              <a:rPr lang="nl-BE" dirty="0" smtClean="0"/>
              <a:t>Care </a:t>
            </a:r>
            <a:r>
              <a:rPr lang="nl-BE" dirty="0" err="1" smtClean="0"/>
              <a:t>provider’s</a:t>
            </a:r>
            <a:r>
              <a:rPr lang="nl-BE" dirty="0" smtClean="0"/>
              <a:t> </a:t>
            </a:r>
            <a:r>
              <a:rPr lang="nl-BE" dirty="0" err="1" smtClean="0"/>
              <a:t>ability</a:t>
            </a:r>
            <a:r>
              <a:rPr lang="nl-BE" dirty="0" smtClean="0"/>
              <a:t> to </a:t>
            </a:r>
            <a:r>
              <a:rPr lang="nl-BE" dirty="0" err="1" smtClean="0"/>
              <a:t>resolve</a:t>
            </a:r>
            <a:r>
              <a:rPr lang="nl-BE" dirty="0" smtClean="0"/>
              <a:t> </a:t>
            </a:r>
            <a:r>
              <a:rPr lang="nl-BE" dirty="0" err="1" smtClean="0"/>
              <a:t>problem</a:t>
            </a:r>
            <a:endParaRPr lang="nl-BE" dirty="0" smtClean="0"/>
          </a:p>
          <a:p>
            <a:endParaRPr lang="nl-BE" dirty="0" smtClean="0"/>
          </a:p>
          <a:p>
            <a:r>
              <a:rPr lang="nl-BE" dirty="0" err="1" smtClean="0"/>
              <a:t>How</a:t>
            </a:r>
            <a:r>
              <a:rPr lang="nl-BE" dirty="0" smtClean="0"/>
              <a:t> </a:t>
            </a:r>
            <a:r>
              <a:rPr lang="nl-BE" dirty="0" err="1" smtClean="0"/>
              <a:t>anonymous</a:t>
            </a:r>
            <a:r>
              <a:rPr lang="nl-BE" dirty="0" smtClean="0"/>
              <a:t> is </a:t>
            </a:r>
            <a:r>
              <a:rPr lang="nl-BE" dirty="0" err="1" smtClean="0"/>
              <a:t>anonymous</a:t>
            </a:r>
            <a:r>
              <a:rPr lang="nl-BE" dirty="0" smtClean="0"/>
              <a:t>?</a:t>
            </a:r>
            <a:endParaRPr lang="nl-BE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epso working group complaints 21 5 10</a:t>
            </a:r>
            <a:endParaRPr lang="nl-BE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Revealing</a:t>
            </a:r>
            <a:r>
              <a:rPr lang="nl-BE" dirty="0" smtClean="0"/>
              <a:t> </a:t>
            </a:r>
            <a:r>
              <a:rPr lang="nl-BE" dirty="0" err="1" smtClean="0"/>
              <a:t>identity</a:t>
            </a:r>
            <a:r>
              <a:rPr lang="nl-BE" dirty="0" smtClean="0"/>
              <a:t>? (II)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No </a:t>
            </a:r>
            <a:r>
              <a:rPr lang="nl-BE" dirty="0" err="1" smtClean="0"/>
              <a:t>identity</a:t>
            </a:r>
            <a:r>
              <a:rPr lang="nl-BE" dirty="0" smtClean="0"/>
              <a:t>, </a:t>
            </a:r>
            <a:r>
              <a:rPr lang="nl-BE" dirty="0" err="1" smtClean="0"/>
              <a:t>no</a:t>
            </a:r>
            <a:r>
              <a:rPr lang="nl-BE" dirty="0" smtClean="0"/>
              <a:t> </a:t>
            </a:r>
            <a:r>
              <a:rPr lang="nl-BE" dirty="0" err="1" smtClean="0"/>
              <a:t>investigation</a:t>
            </a:r>
            <a:endParaRPr lang="nl-BE" dirty="0" smtClean="0"/>
          </a:p>
          <a:p>
            <a:endParaRPr lang="nl-BE" dirty="0" smtClean="0"/>
          </a:p>
          <a:p>
            <a:r>
              <a:rPr lang="nl-BE" dirty="0" err="1" smtClean="0"/>
              <a:t>Options</a:t>
            </a:r>
            <a:r>
              <a:rPr lang="nl-BE" dirty="0" smtClean="0"/>
              <a:t> </a:t>
            </a:r>
            <a:r>
              <a:rPr lang="nl-BE" dirty="0" err="1" smtClean="0"/>
              <a:t>for</a:t>
            </a:r>
            <a:r>
              <a:rPr lang="nl-BE" dirty="0" smtClean="0"/>
              <a:t> </a:t>
            </a:r>
            <a:r>
              <a:rPr lang="nl-BE" dirty="0" err="1" smtClean="0"/>
              <a:t>complainant</a:t>
            </a:r>
            <a:endParaRPr lang="nl-BE" dirty="0" smtClean="0"/>
          </a:p>
          <a:p>
            <a:endParaRPr lang="nl-BE" dirty="0" smtClean="0"/>
          </a:p>
          <a:p>
            <a:r>
              <a:rPr lang="nl-BE" dirty="0" err="1" smtClean="0"/>
              <a:t>Options</a:t>
            </a:r>
            <a:r>
              <a:rPr lang="nl-BE" dirty="0" smtClean="0"/>
              <a:t> </a:t>
            </a:r>
            <a:r>
              <a:rPr lang="nl-BE" dirty="0" err="1" smtClean="0"/>
              <a:t>for</a:t>
            </a:r>
            <a:r>
              <a:rPr lang="nl-BE" dirty="0" smtClean="0"/>
              <a:t> </a:t>
            </a:r>
            <a:r>
              <a:rPr lang="nl-BE" dirty="0" err="1" smtClean="0"/>
              <a:t>Inspectorate</a:t>
            </a:r>
            <a:endParaRPr lang="nl-BE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epso working group complaints 21 5 10</a:t>
            </a:r>
            <a:endParaRPr lang="nl-BE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 err="1" smtClean="0"/>
              <a:t>Complainant</a:t>
            </a:r>
            <a:r>
              <a:rPr lang="nl-BE" dirty="0" smtClean="0"/>
              <a:t> </a:t>
            </a:r>
            <a:r>
              <a:rPr lang="nl-BE" dirty="0" err="1" smtClean="0"/>
              <a:t>unknown</a:t>
            </a:r>
            <a:r>
              <a:rPr lang="nl-BE" dirty="0" smtClean="0"/>
              <a:t> to </a:t>
            </a:r>
            <a:r>
              <a:rPr lang="nl-BE" dirty="0" err="1" smtClean="0"/>
              <a:t>Inspectorate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err="1" smtClean="0"/>
              <a:t>Investigation</a:t>
            </a:r>
            <a:r>
              <a:rPr lang="nl-BE" dirty="0" smtClean="0"/>
              <a:t> in </a:t>
            </a:r>
            <a:r>
              <a:rPr lang="nl-BE" dirty="0" err="1" smtClean="0"/>
              <a:t>spite</a:t>
            </a:r>
            <a:r>
              <a:rPr lang="nl-BE" dirty="0" smtClean="0"/>
              <a:t> of </a:t>
            </a:r>
            <a:r>
              <a:rPr lang="nl-BE" dirty="0" err="1" smtClean="0"/>
              <a:t>anonymous</a:t>
            </a:r>
            <a:r>
              <a:rPr lang="nl-BE" dirty="0" smtClean="0"/>
              <a:t> nature</a:t>
            </a:r>
          </a:p>
          <a:p>
            <a:endParaRPr lang="nl-BE" dirty="0" smtClean="0"/>
          </a:p>
          <a:p>
            <a:r>
              <a:rPr lang="nl-BE" dirty="0" err="1" smtClean="0"/>
              <a:t>Anonymity</a:t>
            </a:r>
            <a:r>
              <a:rPr lang="nl-BE" dirty="0" smtClean="0"/>
              <a:t> →</a:t>
            </a:r>
            <a:r>
              <a:rPr lang="nl-BE" dirty="0" err="1" smtClean="0"/>
              <a:t>no</a:t>
            </a:r>
            <a:r>
              <a:rPr lang="nl-BE" dirty="0" smtClean="0"/>
              <a:t> </a:t>
            </a:r>
            <a:r>
              <a:rPr lang="nl-BE" dirty="0" err="1" smtClean="0"/>
              <a:t>investigation</a:t>
            </a:r>
            <a:endParaRPr lang="nl-BE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epso working group complaints 21 5 10</a:t>
            </a:r>
            <a:endParaRPr lang="nl-BE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Follow-up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Follow-up of </a:t>
            </a:r>
            <a:r>
              <a:rPr lang="nl-BE" dirty="0" err="1" smtClean="0"/>
              <a:t>an</a:t>
            </a:r>
            <a:r>
              <a:rPr lang="nl-BE" dirty="0" smtClean="0"/>
              <a:t> </a:t>
            </a:r>
            <a:r>
              <a:rPr lang="nl-BE" dirty="0" err="1" smtClean="0"/>
              <a:t>investigated</a:t>
            </a:r>
            <a:r>
              <a:rPr lang="nl-BE" dirty="0" smtClean="0"/>
              <a:t>  </a:t>
            </a:r>
            <a:r>
              <a:rPr lang="nl-BE" dirty="0" err="1" smtClean="0"/>
              <a:t>complaint</a:t>
            </a:r>
            <a:r>
              <a:rPr lang="nl-BE" dirty="0" smtClean="0"/>
              <a:t>:</a:t>
            </a:r>
          </a:p>
          <a:p>
            <a:pPr>
              <a:buNone/>
            </a:pPr>
            <a:endParaRPr lang="nl-BE" dirty="0" smtClean="0"/>
          </a:p>
          <a:p>
            <a:pPr>
              <a:buNone/>
            </a:pPr>
            <a:r>
              <a:rPr lang="nl-BE" dirty="0" smtClean="0"/>
              <a:t>-</a:t>
            </a:r>
            <a:r>
              <a:rPr lang="nl-BE" dirty="0" err="1" smtClean="0"/>
              <a:t>written</a:t>
            </a:r>
            <a:r>
              <a:rPr lang="nl-BE" dirty="0" smtClean="0"/>
              <a:t> follow-up </a:t>
            </a:r>
            <a:r>
              <a:rPr lang="nl-BE" dirty="0" err="1" smtClean="0"/>
              <a:t>by</a:t>
            </a:r>
            <a:r>
              <a:rPr lang="nl-BE" dirty="0" smtClean="0"/>
              <a:t> care provider</a:t>
            </a:r>
          </a:p>
          <a:p>
            <a:pPr>
              <a:buNone/>
            </a:pPr>
            <a:r>
              <a:rPr lang="nl-BE" dirty="0" smtClean="0"/>
              <a:t>-</a:t>
            </a:r>
            <a:r>
              <a:rPr lang="nl-BE" dirty="0" err="1" smtClean="0"/>
              <a:t>include</a:t>
            </a:r>
            <a:r>
              <a:rPr lang="nl-BE" dirty="0" smtClean="0"/>
              <a:t> follow-up in </a:t>
            </a:r>
            <a:r>
              <a:rPr lang="nl-BE" dirty="0" err="1" smtClean="0"/>
              <a:t>regular</a:t>
            </a:r>
            <a:r>
              <a:rPr lang="nl-BE" dirty="0" smtClean="0"/>
              <a:t> </a:t>
            </a:r>
            <a:r>
              <a:rPr lang="nl-BE" dirty="0" err="1" smtClean="0"/>
              <a:t>inspection</a:t>
            </a:r>
            <a:r>
              <a:rPr lang="nl-BE" dirty="0" smtClean="0"/>
              <a:t> later </a:t>
            </a:r>
            <a:r>
              <a:rPr lang="nl-BE" dirty="0" err="1" smtClean="0"/>
              <a:t>on</a:t>
            </a:r>
            <a:endParaRPr lang="nl-BE" dirty="0" smtClean="0"/>
          </a:p>
          <a:p>
            <a:pPr>
              <a:buNone/>
            </a:pPr>
            <a:r>
              <a:rPr lang="nl-BE" dirty="0" smtClean="0"/>
              <a:t>-</a:t>
            </a:r>
            <a:r>
              <a:rPr lang="nl-BE" dirty="0" err="1" smtClean="0"/>
              <a:t>specific</a:t>
            </a:r>
            <a:r>
              <a:rPr lang="nl-BE" dirty="0" smtClean="0"/>
              <a:t> follow-up </a:t>
            </a:r>
            <a:r>
              <a:rPr lang="nl-BE" dirty="0" err="1" smtClean="0"/>
              <a:t>inspection</a:t>
            </a:r>
            <a:endParaRPr lang="nl-BE" dirty="0" smtClean="0"/>
          </a:p>
          <a:p>
            <a:pPr>
              <a:buNone/>
            </a:pPr>
            <a:r>
              <a:rPr lang="nl-BE" dirty="0" smtClean="0"/>
              <a:t>-</a:t>
            </a:r>
            <a:r>
              <a:rPr lang="nl-BE" dirty="0" err="1" smtClean="0"/>
              <a:t>contacting</a:t>
            </a:r>
            <a:r>
              <a:rPr lang="nl-BE" dirty="0" smtClean="0"/>
              <a:t> </a:t>
            </a:r>
            <a:r>
              <a:rPr lang="nl-BE" dirty="0" err="1" smtClean="0"/>
              <a:t>complainant</a:t>
            </a:r>
            <a:endParaRPr lang="nl-BE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epso working group complaints 21 5 10</a:t>
            </a:r>
            <a:endParaRPr lang="nl-BE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 err="1" smtClean="0"/>
              <a:t>Reporting</a:t>
            </a:r>
            <a:r>
              <a:rPr lang="nl-BE" dirty="0" smtClean="0"/>
              <a:t> </a:t>
            </a:r>
            <a:r>
              <a:rPr lang="nl-BE" dirty="0" err="1" smtClean="0"/>
              <a:t>on</a:t>
            </a:r>
            <a:r>
              <a:rPr lang="nl-BE" dirty="0" smtClean="0"/>
              <a:t> </a:t>
            </a:r>
            <a:r>
              <a:rPr lang="nl-BE" dirty="0" err="1" smtClean="0"/>
              <a:t>an</a:t>
            </a:r>
            <a:r>
              <a:rPr lang="nl-BE" dirty="0" smtClean="0"/>
              <a:t> </a:t>
            </a:r>
            <a:r>
              <a:rPr lang="nl-BE" dirty="0" err="1" smtClean="0"/>
              <a:t>individual</a:t>
            </a:r>
            <a:r>
              <a:rPr lang="nl-BE" dirty="0" smtClean="0"/>
              <a:t> </a:t>
            </a:r>
            <a:r>
              <a:rPr lang="nl-BE" dirty="0" err="1" smtClean="0"/>
              <a:t>complaint</a:t>
            </a:r>
            <a:r>
              <a:rPr lang="nl-BE" dirty="0" smtClean="0"/>
              <a:t> 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err="1" smtClean="0"/>
              <a:t>Written</a:t>
            </a:r>
            <a:r>
              <a:rPr lang="nl-BE" dirty="0" smtClean="0"/>
              <a:t> reports in all </a:t>
            </a:r>
            <a:r>
              <a:rPr lang="nl-BE" dirty="0" err="1" smtClean="0"/>
              <a:t>countries</a:t>
            </a:r>
            <a:endParaRPr lang="nl-BE" dirty="0" smtClean="0"/>
          </a:p>
          <a:p>
            <a:r>
              <a:rPr lang="nl-BE" dirty="0" smtClean="0"/>
              <a:t>Sent to care provider</a:t>
            </a:r>
          </a:p>
          <a:p>
            <a:r>
              <a:rPr lang="nl-BE" dirty="0" smtClean="0"/>
              <a:t>Sent to </a:t>
            </a:r>
            <a:r>
              <a:rPr lang="nl-BE" dirty="0" err="1" smtClean="0"/>
              <a:t>complainant</a:t>
            </a:r>
            <a:endParaRPr lang="nl-BE" dirty="0" smtClean="0"/>
          </a:p>
          <a:p>
            <a:r>
              <a:rPr lang="nl-BE" dirty="0" err="1" smtClean="0"/>
              <a:t>Published</a:t>
            </a:r>
            <a:r>
              <a:rPr lang="nl-BE" dirty="0" smtClean="0"/>
              <a:t> </a:t>
            </a:r>
            <a:r>
              <a:rPr lang="nl-BE" dirty="0" err="1" smtClean="0"/>
              <a:t>on</a:t>
            </a:r>
            <a:r>
              <a:rPr lang="nl-BE" dirty="0" smtClean="0"/>
              <a:t> website (…)</a:t>
            </a:r>
            <a:endParaRPr lang="nl-BE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epso working group complaints 21 5 10</a:t>
            </a:r>
            <a:endParaRPr lang="nl-B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BE" dirty="0" err="1" smtClean="0"/>
              <a:t>Complaints</a:t>
            </a:r>
            <a:r>
              <a:rPr lang="nl-BE" dirty="0" smtClean="0"/>
              <a:t> </a:t>
            </a:r>
            <a:r>
              <a:rPr lang="nl-BE" dirty="0" err="1" smtClean="0"/>
              <a:t>trajectory</a:t>
            </a:r>
            <a:endParaRPr lang="nl-BE" dirty="0"/>
          </a:p>
        </p:txBody>
      </p:sp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BE" dirty="0" smtClean="0"/>
              <a:t>Cork 2009</a:t>
            </a:r>
          </a:p>
          <a:p>
            <a:endParaRPr lang="nl-BE" dirty="0" smtClean="0"/>
          </a:p>
          <a:p>
            <a:r>
              <a:rPr lang="nl-BE" dirty="0" err="1" smtClean="0"/>
              <a:t>Candidatures</a:t>
            </a:r>
            <a:r>
              <a:rPr lang="nl-BE" dirty="0" smtClean="0"/>
              <a:t> </a:t>
            </a:r>
            <a:r>
              <a:rPr lang="nl-BE" dirty="0" err="1" smtClean="0"/>
              <a:t>working</a:t>
            </a:r>
            <a:r>
              <a:rPr lang="nl-BE" dirty="0" smtClean="0"/>
              <a:t> </a:t>
            </a:r>
            <a:r>
              <a:rPr lang="nl-BE" dirty="0" err="1" smtClean="0"/>
              <a:t>group</a:t>
            </a:r>
            <a:endParaRPr lang="nl-BE" dirty="0" smtClean="0"/>
          </a:p>
          <a:p>
            <a:endParaRPr lang="nl-BE" dirty="0" smtClean="0"/>
          </a:p>
          <a:p>
            <a:r>
              <a:rPr lang="nl-BE" dirty="0" smtClean="0"/>
              <a:t>Questionnaire</a:t>
            </a:r>
          </a:p>
          <a:p>
            <a:endParaRPr lang="nl-BE" dirty="0" smtClean="0"/>
          </a:p>
          <a:p>
            <a:r>
              <a:rPr lang="nl-BE" dirty="0" smtClean="0"/>
              <a:t>Brussels 5/2/2010</a:t>
            </a:r>
          </a:p>
          <a:p>
            <a:endParaRPr lang="nl-BE" dirty="0" smtClean="0"/>
          </a:p>
          <a:p>
            <a:r>
              <a:rPr lang="nl-BE" dirty="0" err="1" smtClean="0"/>
              <a:t>Reporting</a:t>
            </a:r>
            <a:r>
              <a:rPr lang="nl-BE" dirty="0" smtClean="0"/>
              <a:t> to </a:t>
            </a:r>
            <a:r>
              <a:rPr lang="nl-BE" dirty="0" err="1" smtClean="0"/>
              <a:t>Epso</a:t>
            </a:r>
            <a:endParaRPr lang="nl-BE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epso working group complaints 21 5 10</a:t>
            </a:r>
            <a:endParaRPr lang="nl-BE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Registration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In </a:t>
            </a:r>
            <a:r>
              <a:rPr lang="nl-BE" dirty="0" err="1" smtClean="0"/>
              <a:t>general</a:t>
            </a:r>
            <a:r>
              <a:rPr lang="nl-BE" dirty="0" smtClean="0"/>
              <a:t> and </a:t>
            </a:r>
            <a:r>
              <a:rPr lang="nl-BE" dirty="0" err="1" smtClean="0"/>
              <a:t>systematic</a:t>
            </a:r>
            <a:r>
              <a:rPr lang="nl-BE" dirty="0" smtClean="0"/>
              <a:t> </a:t>
            </a:r>
            <a:r>
              <a:rPr lang="nl-BE" dirty="0" err="1" smtClean="0"/>
              <a:t>way</a:t>
            </a:r>
            <a:r>
              <a:rPr lang="nl-BE" dirty="0" smtClean="0"/>
              <a:t>: most </a:t>
            </a:r>
            <a:r>
              <a:rPr lang="nl-BE" dirty="0" err="1" smtClean="0"/>
              <a:t>countries</a:t>
            </a:r>
            <a:endParaRPr lang="nl-BE" dirty="0" smtClean="0"/>
          </a:p>
          <a:p>
            <a:endParaRPr lang="nl-BE" dirty="0" smtClean="0"/>
          </a:p>
          <a:p>
            <a:r>
              <a:rPr lang="nl-BE" dirty="0" err="1" smtClean="0"/>
              <a:t>Fragmented</a:t>
            </a:r>
            <a:r>
              <a:rPr lang="nl-BE" dirty="0" smtClean="0"/>
              <a:t>: 1 country</a:t>
            </a:r>
            <a:endParaRPr lang="nl-BE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epso working group complaints 21 5 10</a:t>
            </a:r>
            <a:endParaRPr lang="nl-BE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General report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err="1" smtClean="0"/>
              <a:t>Miscellaneous</a:t>
            </a:r>
            <a:endParaRPr lang="nl-BE" dirty="0" smtClean="0"/>
          </a:p>
          <a:p>
            <a:pPr>
              <a:buNone/>
            </a:pPr>
            <a:endParaRPr lang="nl-BE" dirty="0" smtClean="0"/>
          </a:p>
          <a:p>
            <a:r>
              <a:rPr lang="nl-BE" dirty="0" err="1" smtClean="0"/>
              <a:t>Only</a:t>
            </a:r>
            <a:r>
              <a:rPr lang="nl-BE" dirty="0" smtClean="0"/>
              <a:t> 50% of </a:t>
            </a:r>
            <a:r>
              <a:rPr lang="nl-BE" dirty="0" err="1" smtClean="0"/>
              <a:t>countries</a:t>
            </a:r>
            <a:r>
              <a:rPr lang="nl-BE" dirty="0" smtClean="0"/>
              <a:t> report </a:t>
            </a:r>
            <a:r>
              <a:rPr lang="nl-BE" dirty="0" err="1" smtClean="0"/>
              <a:t>on</a:t>
            </a:r>
            <a:r>
              <a:rPr lang="nl-BE" dirty="0" smtClean="0"/>
              <a:t>  </a:t>
            </a:r>
            <a:r>
              <a:rPr lang="nl-BE" dirty="0" err="1" smtClean="0"/>
              <a:t>regular</a:t>
            </a:r>
            <a:r>
              <a:rPr lang="nl-BE" dirty="0" smtClean="0"/>
              <a:t> basis and in </a:t>
            </a:r>
            <a:r>
              <a:rPr lang="nl-BE" dirty="0" err="1" smtClean="0"/>
              <a:t>general</a:t>
            </a:r>
            <a:r>
              <a:rPr lang="nl-BE" dirty="0" smtClean="0"/>
              <a:t> </a:t>
            </a:r>
            <a:r>
              <a:rPr lang="nl-BE" dirty="0" err="1" smtClean="0"/>
              <a:t>on</a:t>
            </a:r>
            <a:r>
              <a:rPr lang="nl-BE" dirty="0" smtClean="0"/>
              <a:t> </a:t>
            </a:r>
            <a:r>
              <a:rPr lang="nl-BE" dirty="0" err="1" smtClean="0"/>
              <a:t>complaints</a:t>
            </a:r>
            <a:r>
              <a:rPr lang="nl-BE" dirty="0" smtClean="0"/>
              <a:t> </a:t>
            </a:r>
            <a:r>
              <a:rPr lang="nl-BE" dirty="0" err="1" smtClean="0"/>
              <a:t>investigation</a:t>
            </a:r>
            <a:endParaRPr lang="nl-BE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epso working group complaints 21 5 10</a:t>
            </a:r>
            <a:endParaRPr lang="nl-BE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Make</a:t>
            </a:r>
            <a:r>
              <a:rPr lang="nl-BE" dirty="0" smtClean="0"/>
              <a:t> </a:t>
            </a:r>
            <a:r>
              <a:rPr lang="nl-BE" dirty="0" err="1" smtClean="0"/>
              <a:t>use</a:t>
            </a:r>
            <a:r>
              <a:rPr lang="nl-BE" dirty="0" smtClean="0"/>
              <a:t> of </a:t>
            </a:r>
            <a:r>
              <a:rPr lang="nl-BE" dirty="0" err="1" smtClean="0"/>
              <a:t>complaints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err="1" smtClean="0"/>
              <a:t>Include</a:t>
            </a:r>
            <a:r>
              <a:rPr lang="nl-BE" dirty="0" smtClean="0"/>
              <a:t> </a:t>
            </a:r>
            <a:r>
              <a:rPr lang="nl-BE" dirty="0" err="1" smtClean="0"/>
              <a:t>information</a:t>
            </a:r>
            <a:r>
              <a:rPr lang="nl-BE" dirty="0" smtClean="0"/>
              <a:t> </a:t>
            </a:r>
            <a:r>
              <a:rPr lang="nl-BE" dirty="0" err="1" smtClean="0"/>
              <a:t>from</a:t>
            </a:r>
            <a:r>
              <a:rPr lang="nl-BE" dirty="0" smtClean="0"/>
              <a:t> </a:t>
            </a:r>
            <a:r>
              <a:rPr lang="nl-BE" dirty="0" err="1" smtClean="0"/>
              <a:t>complaints</a:t>
            </a:r>
            <a:r>
              <a:rPr lang="nl-BE" dirty="0" smtClean="0"/>
              <a:t> in </a:t>
            </a:r>
            <a:r>
              <a:rPr lang="nl-BE" dirty="0" err="1" smtClean="0"/>
              <a:t>future</a:t>
            </a:r>
            <a:r>
              <a:rPr lang="nl-BE" dirty="0" smtClean="0"/>
              <a:t> </a:t>
            </a:r>
            <a:r>
              <a:rPr lang="nl-BE" dirty="0" err="1" smtClean="0"/>
              <a:t>inspection</a:t>
            </a:r>
            <a:r>
              <a:rPr lang="nl-BE" dirty="0" smtClean="0"/>
              <a:t> programs </a:t>
            </a:r>
            <a:r>
              <a:rPr lang="nl-BE" dirty="0" err="1" smtClean="0"/>
              <a:t>or</a:t>
            </a:r>
            <a:r>
              <a:rPr lang="nl-BE" dirty="0" smtClean="0"/>
              <a:t> </a:t>
            </a:r>
            <a:r>
              <a:rPr lang="nl-BE" dirty="0" err="1" smtClean="0"/>
              <a:t>instruments</a:t>
            </a:r>
            <a:endParaRPr lang="nl-BE" dirty="0" smtClean="0"/>
          </a:p>
          <a:p>
            <a:r>
              <a:rPr lang="nl-BE" dirty="0" err="1" smtClean="0"/>
              <a:t>Not</a:t>
            </a:r>
            <a:r>
              <a:rPr lang="nl-BE" dirty="0" smtClean="0"/>
              <a:t> </a:t>
            </a:r>
            <a:r>
              <a:rPr lang="nl-BE" dirty="0" err="1" smtClean="0"/>
              <a:t>everyone’s</a:t>
            </a:r>
            <a:r>
              <a:rPr lang="nl-BE" dirty="0" smtClean="0"/>
              <a:t> </a:t>
            </a:r>
            <a:r>
              <a:rPr lang="nl-BE" dirty="0" err="1" smtClean="0"/>
              <a:t>logic</a:t>
            </a:r>
            <a:endParaRPr lang="nl-BE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epso working group complaints 21 5 10</a:t>
            </a:r>
            <a:endParaRPr lang="nl-BE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Training </a:t>
            </a:r>
            <a:r>
              <a:rPr lang="nl-BE" dirty="0" err="1" smtClean="0"/>
              <a:t>Inspectors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err="1" smtClean="0"/>
              <a:t>Specific</a:t>
            </a:r>
            <a:r>
              <a:rPr lang="nl-BE" dirty="0" smtClean="0"/>
              <a:t> training </a:t>
            </a:r>
            <a:r>
              <a:rPr lang="nl-BE" dirty="0" err="1" smtClean="0"/>
              <a:t>for</a:t>
            </a:r>
            <a:r>
              <a:rPr lang="nl-BE" dirty="0" smtClean="0"/>
              <a:t> </a:t>
            </a:r>
            <a:r>
              <a:rPr lang="nl-BE" dirty="0" err="1" smtClean="0"/>
              <a:t>dealing</a:t>
            </a:r>
            <a:r>
              <a:rPr lang="nl-BE" dirty="0" smtClean="0"/>
              <a:t> </a:t>
            </a:r>
            <a:r>
              <a:rPr lang="nl-BE" dirty="0" err="1" smtClean="0"/>
              <a:t>with</a:t>
            </a:r>
            <a:r>
              <a:rPr lang="nl-BE" dirty="0" smtClean="0"/>
              <a:t> </a:t>
            </a:r>
            <a:r>
              <a:rPr lang="nl-BE" dirty="0" err="1" smtClean="0"/>
              <a:t>complaints</a:t>
            </a:r>
            <a:endParaRPr lang="nl-BE" dirty="0" smtClean="0"/>
          </a:p>
          <a:p>
            <a:endParaRPr lang="nl-BE" dirty="0" smtClean="0"/>
          </a:p>
          <a:p>
            <a:r>
              <a:rPr lang="nl-BE" dirty="0" err="1" smtClean="0"/>
              <a:t>Only</a:t>
            </a:r>
            <a:r>
              <a:rPr lang="nl-BE" dirty="0" smtClean="0"/>
              <a:t> 50% of </a:t>
            </a:r>
            <a:r>
              <a:rPr lang="nl-BE" dirty="0" err="1" smtClean="0"/>
              <a:t>epso</a:t>
            </a:r>
            <a:r>
              <a:rPr lang="nl-BE" dirty="0" smtClean="0"/>
              <a:t> </a:t>
            </a:r>
            <a:r>
              <a:rPr lang="nl-BE" dirty="0" err="1" smtClean="0"/>
              <a:t>members</a:t>
            </a:r>
            <a:r>
              <a:rPr lang="nl-BE" dirty="0" smtClean="0"/>
              <a:t> </a:t>
            </a:r>
            <a:r>
              <a:rPr lang="nl-BE" dirty="0" err="1" smtClean="0"/>
              <a:t>specifically</a:t>
            </a:r>
            <a:r>
              <a:rPr lang="nl-BE" dirty="0" smtClean="0"/>
              <a:t> train </a:t>
            </a:r>
            <a:r>
              <a:rPr lang="nl-BE" dirty="0" err="1" smtClean="0"/>
              <a:t>inspectors</a:t>
            </a:r>
            <a:r>
              <a:rPr lang="nl-BE" dirty="0" smtClean="0"/>
              <a:t> </a:t>
            </a:r>
            <a:r>
              <a:rPr lang="nl-BE" dirty="0" err="1" smtClean="0"/>
              <a:t>for</a:t>
            </a:r>
            <a:r>
              <a:rPr lang="nl-BE" dirty="0" smtClean="0"/>
              <a:t> </a:t>
            </a:r>
            <a:r>
              <a:rPr lang="nl-BE" dirty="0" err="1" smtClean="0"/>
              <a:t>dealing</a:t>
            </a:r>
            <a:r>
              <a:rPr lang="nl-BE" dirty="0" smtClean="0"/>
              <a:t> </a:t>
            </a:r>
            <a:r>
              <a:rPr lang="nl-BE" dirty="0" err="1" smtClean="0"/>
              <a:t>with</a:t>
            </a:r>
            <a:r>
              <a:rPr lang="nl-BE" dirty="0" smtClean="0"/>
              <a:t> </a:t>
            </a:r>
            <a:r>
              <a:rPr lang="nl-BE" dirty="0" err="1" smtClean="0"/>
              <a:t>complaints</a:t>
            </a:r>
            <a:endParaRPr lang="nl-BE" dirty="0" smtClean="0"/>
          </a:p>
          <a:p>
            <a:endParaRPr lang="nl-BE" dirty="0" smtClean="0"/>
          </a:p>
          <a:p>
            <a:r>
              <a:rPr lang="nl-BE" dirty="0" smtClean="0"/>
              <a:t>→</a:t>
            </a:r>
            <a:r>
              <a:rPr lang="nl-BE" dirty="0" err="1" smtClean="0"/>
              <a:t>Epso</a:t>
            </a:r>
            <a:r>
              <a:rPr lang="nl-BE" dirty="0" smtClean="0"/>
              <a:t> training? </a:t>
            </a:r>
            <a:endParaRPr lang="nl-BE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epso working group complaints 21 5 10</a:t>
            </a:r>
            <a:endParaRPr lang="nl-BE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Thank</a:t>
            </a:r>
            <a:r>
              <a:rPr lang="nl-BE" dirty="0" smtClean="0"/>
              <a:t> </a:t>
            </a:r>
            <a:r>
              <a:rPr lang="nl-BE" dirty="0" err="1" smtClean="0"/>
              <a:t>you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err="1" smtClean="0"/>
              <a:t>Questions</a:t>
            </a:r>
            <a:r>
              <a:rPr lang="nl-BE" dirty="0" smtClean="0"/>
              <a:t> and </a:t>
            </a:r>
            <a:r>
              <a:rPr lang="nl-BE" dirty="0" err="1" smtClean="0"/>
              <a:t>remarks</a:t>
            </a:r>
            <a:endParaRPr lang="nl-BE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epso working group complaints 21 5 10</a:t>
            </a:r>
            <a:endParaRPr lang="nl-BE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err="1" smtClean="0"/>
              <a:t>Limits</a:t>
            </a:r>
            <a:r>
              <a:rPr lang="nl-BE" dirty="0" smtClean="0"/>
              <a:t> of </a:t>
            </a:r>
            <a:r>
              <a:rPr lang="nl-BE" dirty="0" err="1" smtClean="0"/>
              <a:t>this</a:t>
            </a:r>
            <a:r>
              <a:rPr lang="nl-BE" dirty="0" smtClean="0"/>
              <a:t> </a:t>
            </a:r>
            <a:r>
              <a:rPr lang="nl-BE" dirty="0" err="1" smtClean="0"/>
              <a:t>presentation</a:t>
            </a:r>
            <a:endParaRPr lang="nl-BE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epso working group complaints 21 5 10</a:t>
            </a:r>
            <a:endParaRPr lang="nl-BE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Individual</a:t>
            </a:r>
            <a:r>
              <a:rPr lang="nl-BE" dirty="0" smtClean="0"/>
              <a:t> </a:t>
            </a:r>
            <a:r>
              <a:rPr lang="nl-BE" dirty="0" err="1" smtClean="0"/>
              <a:t>complaint</a:t>
            </a:r>
            <a:r>
              <a:rPr lang="nl-BE" dirty="0" smtClean="0"/>
              <a:t>: </a:t>
            </a:r>
            <a:r>
              <a:rPr lang="nl-BE" dirty="0" err="1" smtClean="0"/>
              <a:t>definition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=</a:t>
            </a:r>
            <a:r>
              <a:rPr lang="nl-BE" dirty="0" err="1" smtClean="0"/>
              <a:t>complaint</a:t>
            </a:r>
            <a:r>
              <a:rPr lang="nl-BE" dirty="0" smtClean="0"/>
              <a:t> </a:t>
            </a:r>
            <a:r>
              <a:rPr lang="nl-BE" dirty="0" err="1" smtClean="0"/>
              <a:t>with</a:t>
            </a:r>
            <a:r>
              <a:rPr lang="nl-BE" dirty="0" smtClean="0"/>
              <a:t> the </a:t>
            </a:r>
            <a:r>
              <a:rPr lang="nl-BE" dirty="0" err="1" smtClean="0"/>
              <a:t>inspectorate</a:t>
            </a:r>
            <a:r>
              <a:rPr lang="nl-BE" dirty="0" smtClean="0"/>
              <a:t> </a:t>
            </a:r>
            <a:r>
              <a:rPr lang="nl-BE" dirty="0" err="1" smtClean="0"/>
              <a:t>on</a:t>
            </a:r>
            <a:r>
              <a:rPr lang="nl-BE" dirty="0" smtClean="0"/>
              <a:t> </a:t>
            </a:r>
            <a:r>
              <a:rPr lang="nl-BE" dirty="0" err="1" smtClean="0"/>
              <a:t>health</a:t>
            </a:r>
            <a:r>
              <a:rPr lang="nl-BE" dirty="0" smtClean="0"/>
              <a:t> and </a:t>
            </a:r>
            <a:r>
              <a:rPr lang="nl-BE" dirty="0" err="1" smtClean="0"/>
              <a:t>social</a:t>
            </a:r>
            <a:r>
              <a:rPr lang="nl-BE" dirty="0" smtClean="0"/>
              <a:t> care services</a:t>
            </a:r>
          </a:p>
          <a:p>
            <a:r>
              <a:rPr lang="nl-BE" dirty="0" smtClean="0"/>
              <a:t>=</a:t>
            </a:r>
            <a:r>
              <a:rPr lang="nl-BE" dirty="0" err="1" smtClean="0"/>
              <a:t>by</a:t>
            </a:r>
            <a:r>
              <a:rPr lang="nl-BE" dirty="0" smtClean="0"/>
              <a:t> a </a:t>
            </a:r>
            <a:r>
              <a:rPr lang="nl-BE" dirty="0" err="1" smtClean="0"/>
              <a:t>patient</a:t>
            </a:r>
            <a:r>
              <a:rPr lang="nl-BE" dirty="0" smtClean="0"/>
              <a:t>, a </a:t>
            </a:r>
            <a:r>
              <a:rPr lang="nl-BE" dirty="0" err="1" smtClean="0"/>
              <a:t>client</a:t>
            </a:r>
            <a:r>
              <a:rPr lang="nl-BE" dirty="0" smtClean="0"/>
              <a:t> </a:t>
            </a:r>
            <a:r>
              <a:rPr lang="nl-BE" dirty="0" err="1" smtClean="0"/>
              <a:t>or</a:t>
            </a:r>
            <a:r>
              <a:rPr lang="nl-BE" dirty="0" smtClean="0"/>
              <a:t> </a:t>
            </a:r>
            <a:r>
              <a:rPr lang="nl-BE" dirty="0" err="1" smtClean="0"/>
              <a:t>his</a:t>
            </a:r>
            <a:r>
              <a:rPr lang="nl-BE" dirty="0" smtClean="0"/>
              <a:t> </a:t>
            </a:r>
            <a:r>
              <a:rPr lang="nl-BE" dirty="0" err="1" smtClean="0"/>
              <a:t>representative</a:t>
            </a:r>
            <a:endParaRPr lang="nl-BE" dirty="0" smtClean="0"/>
          </a:p>
          <a:p>
            <a:r>
              <a:rPr lang="nl-BE" dirty="0" smtClean="0"/>
              <a:t>=</a:t>
            </a:r>
            <a:r>
              <a:rPr lang="nl-BE" dirty="0" err="1" smtClean="0"/>
              <a:t>concerning</a:t>
            </a:r>
            <a:r>
              <a:rPr lang="nl-BE" dirty="0" smtClean="0"/>
              <a:t> the care </a:t>
            </a:r>
            <a:r>
              <a:rPr lang="nl-BE" dirty="0" err="1" smtClean="0"/>
              <a:t>administered</a:t>
            </a:r>
            <a:r>
              <a:rPr lang="nl-BE" dirty="0" smtClean="0"/>
              <a:t> </a:t>
            </a:r>
            <a:r>
              <a:rPr lang="nl-BE" dirty="0" err="1" smtClean="0"/>
              <a:t>by</a:t>
            </a:r>
            <a:r>
              <a:rPr lang="nl-BE" dirty="0" smtClean="0"/>
              <a:t> a </a:t>
            </a:r>
            <a:r>
              <a:rPr lang="nl-BE" dirty="0" err="1" smtClean="0"/>
              <a:t>health</a:t>
            </a:r>
            <a:r>
              <a:rPr lang="nl-BE" dirty="0" smtClean="0"/>
              <a:t>/</a:t>
            </a:r>
            <a:r>
              <a:rPr lang="nl-BE" dirty="0" err="1" smtClean="0"/>
              <a:t>social</a:t>
            </a:r>
            <a:r>
              <a:rPr lang="nl-BE" dirty="0" smtClean="0"/>
              <a:t> care service.</a:t>
            </a:r>
          </a:p>
          <a:p>
            <a:endParaRPr lang="nl-BE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epso working group complaints 21 5 10</a:t>
            </a:r>
            <a:endParaRPr lang="nl-BE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Position</a:t>
            </a:r>
            <a:r>
              <a:rPr lang="nl-BE" dirty="0" smtClean="0"/>
              <a:t> of the </a:t>
            </a:r>
            <a:r>
              <a:rPr lang="nl-BE" dirty="0" err="1" smtClean="0"/>
              <a:t>inspectorate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BE" dirty="0" smtClean="0"/>
              <a:t>Most </a:t>
            </a:r>
            <a:r>
              <a:rPr lang="nl-BE" dirty="0" err="1" smtClean="0"/>
              <a:t>inspectorates</a:t>
            </a:r>
            <a:r>
              <a:rPr lang="nl-BE" dirty="0" smtClean="0"/>
              <a:t> </a:t>
            </a:r>
            <a:r>
              <a:rPr lang="nl-BE" dirty="0" err="1" smtClean="0"/>
              <a:t>can</a:t>
            </a:r>
            <a:r>
              <a:rPr lang="nl-BE" dirty="0" smtClean="0"/>
              <a:t> </a:t>
            </a:r>
            <a:r>
              <a:rPr lang="nl-BE" dirty="0" err="1" smtClean="0"/>
              <a:t>investigate</a:t>
            </a:r>
            <a:r>
              <a:rPr lang="nl-BE" dirty="0" smtClean="0"/>
              <a:t> </a:t>
            </a:r>
            <a:r>
              <a:rPr lang="nl-BE" dirty="0" err="1" smtClean="0"/>
              <a:t>individual</a:t>
            </a:r>
            <a:r>
              <a:rPr lang="nl-BE" dirty="0" smtClean="0"/>
              <a:t> </a:t>
            </a:r>
            <a:r>
              <a:rPr lang="nl-BE" dirty="0" err="1" smtClean="0"/>
              <a:t>complaints</a:t>
            </a:r>
            <a:r>
              <a:rPr lang="nl-BE" dirty="0" smtClean="0"/>
              <a:t>;</a:t>
            </a:r>
          </a:p>
          <a:p>
            <a:endParaRPr lang="nl-BE" dirty="0" smtClean="0"/>
          </a:p>
          <a:p>
            <a:pPr>
              <a:buNone/>
            </a:pPr>
            <a:r>
              <a:rPr lang="nl-BE" dirty="0" smtClean="0"/>
              <a:t>- </a:t>
            </a:r>
            <a:r>
              <a:rPr lang="nl-BE" dirty="0" err="1" smtClean="0"/>
              <a:t>some</a:t>
            </a:r>
            <a:r>
              <a:rPr lang="nl-BE" dirty="0" smtClean="0"/>
              <a:t> </a:t>
            </a:r>
            <a:r>
              <a:rPr lang="nl-BE" dirty="0" err="1" smtClean="0"/>
              <a:t>directly</a:t>
            </a:r>
            <a:r>
              <a:rPr lang="nl-BE" dirty="0" smtClean="0"/>
              <a:t> </a:t>
            </a:r>
            <a:r>
              <a:rPr lang="nl-BE" dirty="0" err="1" smtClean="0"/>
              <a:t>involved</a:t>
            </a:r>
            <a:endParaRPr lang="nl-BE" dirty="0" smtClean="0"/>
          </a:p>
          <a:p>
            <a:pPr>
              <a:buNone/>
            </a:pPr>
            <a:endParaRPr lang="nl-BE" dirty="0" smtClean="0"/>
          </a:p>
          <a:p>
            <a:pPr>
              <a:buNone/>
            </a:pPr>
            <a:r>
              <a:rPr lang="nl-BE" dirty="0" smtClean="0"/>
              <a:t>- </a:t>
            </a:r>
            <a:r>
              <a:rPr lang="nl-BE" dirty="0" err="1"/>
              <a:t>s</a:t>
            </a:r>
            <a:r>
              <a:rPr lang="nl-BE" dirty="0" err="1" smtClean="0"/>
              <a:t>ome</a:t>
            </a:r>
            <a:r>
              <a:rPr lang="nl-BE" dirty="0" smtClean="0"/>
              <a:t> </a:t>
            </a:r>
            <a:r>
              <a:rPr lang="nl-BE" dirty="0" err="1" smtClean="0"/>
              <a:t>involved</a:t>
            </a:r>
            <a:r>
              <a:rPr lang="nl-BE" dirty="0" smtClean="0"/>
              <a:t>  </a:t>
            </a:r>
            <a:r>
              <a:rPr lang="nl-BE" dirty="0" err="1" smtClean="0"/>
              <a:t>only</a:t>
            </a:r>
            <a:r>
              <a:rPr lang="nl-BE" dirty="0" smtClean="0"/>
              <a:t> as </a:t>
            </a:r>
            <a:r>
              <a:rPr lang="nl-BE" dirty="0" err="1" smtClean="0"/>
              <a:t>appeal</a:t>
            </a:r>
            <a:r>
              <a:rPr lang="nl-BE" dirty="0" smtClean="0"/>
              <a:t> </a:t>
            </a:r>
            <a:r>
              <a:rPr lang="nl-BE" dirty="0" err="1" smtClean="0"/>
              <a:t>instance</a:t>
            </a:r>
            <a:endParaRPr lang="nl-BE" dirty="0" smtClean="0"/>
          </a:p>
          <a:p>
            <a:endParaRPr lang="nl-BE" dirty="0"/>
          </a:p>
          <a:p>
            <a:pPr>
              <a:buNone/>
            </a:pPr>
            <a:r>
              <a:rPr lang="nl-BE" dirty="0" smtClean="0"/>
              <a:t>- </a:t>
            </a:r>
            <a:r>
              <a:rPr lang="nl-BE" dirty="0" err="1"/>
              <a:t>s</a:t>
            </a:r>
            <a:r>
              <a:rPr lang="nl-BE" dirty="0" err="1" smtClean="0"/>
              <a:t>ome</a:t>
            </a:r>
            <a:r>
              <a:rPr lang="nl-BE" dirty="0" smtClean="0"/>
              <a:t> </a:t>
            </a:r>
            <a:r>
              <a:rPr lang="nl-BE" dirty="0" err="1" smtClean="0"/>
              <a:t>only</a:t>
            </a:r>
            <a:r>
              <a:rPr lang="nl-BE" dirty="0" smtClean="0"/>
              <a:t> in </a:t>
            </a:r>
            <a:r>
              <a:rPr lang="nl-BE" dirty="0" err="1" smtClean="0"/>
              <a:t>severe</a:t>
            </a:r>
            <a:r>
              <a:rPr lang="nl-BE" dirty="0" smtClean="0"/>
              <a:t> </a:t>
            </a:r>
            <a:r>
              <a:rPr lang="nl-BE" dirty="0" err="1" smtClean="0"/>
              <a:t>incidents</a:t>
            </a:r>
            <a:endParaRPr lang="nl-BE" dirty="0" smtClean="0"/>
          </a:p>
          <a:p>
            <a:endParaRPr lang="nl-BE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epso working group complaints 21 5 10</a:t>
            </a:r>
            <a:endParaRPr lang="nl-BE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 err="1" smtClean="0"/>
              <a:t>Role</a:t>
            </a:r>
            <a:r>
              <a:rPr lang="nl-BE" dirty="0" smtClean="0"/>
              <a:t> of </a:t>
            </a:r>
            <a:r>
              <a:rPr lang="nl-BE" dirty="0" err="1" smtClean="0"/>
              <a:t>Inspectorate</a:t>
            </a:r>
            <a:r>
              <a:rPr lang="nl-BE" dirty="0" smtClean="0"/>
              <a:t> in care </a:t>
            </a:r>
            <a:r>
              <a:rPr lang="nl-BE" dirty="0" err="1" smtClean="0"/>
              <a:t>provider’s</a:t>
            </a:r>
            <a:r>
              <a:rPr lang="nl-BE" dirty="0" smtClean="0"/>
              <a:t> </a:t>
            </a:r>
            <a:r>
              <a:rPr lang="nl-BE" dirty="0" err="1" smtClean="0"/>
              <a:t>complaints</a:t>
            </a:r>
            <a:r>
              <a:rPr lang="nl-BE" dirty="0" smtClean="0"/>
              <a:t> procedure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 dirty="0" smtClean="0"/>
          </a:p>
          <a:p>
            <a:r>
              <a:rPr lang="nl-BE" dirty="0" err="1" smtClean="0"/>
              <a:t>Miscellaneous</a:t>
            </a:r>
            <a:r>
              <a:rPr lang="nl-BE" dirty="0" smtClean="0"/>
              <a:t> &amp; </a:t>
            </a:r>
            <a:r>
              <a:rPr lang="nl-BE" dirty="0" err="1" smtClean="0"/>
              <a:t>various</a:t>
            </a:r>
            <a:r>
              <a:rPr lang="nl-BE" dirty="0" smtClean="0"/>
              <a:t> </a:t>
            </a:r>
            <a:r>
              <a:rPr lang="nl-BE" dirty="0" err="1" smtClean="0"/>
              <a:t>levels</a:t>
            </a:r>
            <a:endParaRPr lang="nl-BE" dirty="0" smtClean="0"/>
          </a:p>
          <a:p>
            <a:endParaRPr lang="nl-BE" dirty="0" smtClean="0"/>
          </a:p>
          <a:p>
            <a:r>
              <a:rPr lang="nl-BE" dirty="0" err="1" smtClean="0"/>
              <a:t>Sometimes</a:t>
            </a:r>
            <a:r>
              <a:rPr lang="nl-BE" dirty="0" smtClean="0"/>
              <a:t> </a:t>
            </a:r>
            <a:r>
              <a:rPr lang="nl-BE" dirty="0" err="1" smtClean="0"/>
              <a:t>Inspectorate</a:t>
            </a:r>
            <a:r>
              <a:rPr lang="nl-BE" dirty="0" smtClean="0"/>
              <a:t> must be </a:t>
            </a:r>
            <a:r>
              <a:rPr lang="nl-BE" dirty="0" err="1" smtClean="0"/>
              <a:t>mentioned</a:t>
            </a:r>
            <a:r>
              <a:rPr lang="nl-BE" dirty="0" smtClean="0"/>
              <a:t> in </a:t>
            </a:r>
            <a:r>
              <a:rPr lang="nl-BE" dirty="0" err="1" smtClean="0"/>
              <a:t>complaints</a:t>
            </a:r>
            <a:r>
              <a:rPr lang="nl-BE" dirty="0" smtClean="0"/>
              <a:t> procedure (</a:t>
            </a:r>
            <a:r>
              <a:rPr lang="nl-BE" dirty="0" err="1" smtClean="0"/>
              <a:t>address</a:t>
            </a:r>
            <a:r>
              <a:rPr lang="nl-BE" dirty="0" smtClean="0"/>
              <a:t>, contact </a:t>
            </a:r>
            <a:r>
              <a:rPr lang="nl-BE" dirty="0" err="1" smtClean="0"/>
              <a:t>number</a:t>
            </a:r>
            <a:r>
              <a:rPr lang="nl-BE" dirty="0" smtClean="0"/>
              <a:t>): </a:t>
            </a:r>
            <a:r>
              <a:rPr lang="nl-BE" dirty="0" err="1" smtClean="0"/>
              <a:t>Northern</a:t>
            </a:r>
            <a:r>
              <a:rPr lang="nl-BE" dirty="0" smtClean="0"/>
              <a:t> </a:t>
            </a:r>
            <a:r>
              <a:rPr lang="nl-BE" dirty="0" err="1" smtClean="0"/>
              <a:t>Ireland</a:t>
            </a:r>
            <a:r>
              <a:rPr lang="nl-BE" dirty="0" smtClean="0"/>
              <a:t>, </a:t>
            </a:r>
            <a:r>
              <a:rPr lang="nl-BE" dirty="0" err="1" smtClean="0"/>
              <a:t>Flanders</a:t>
            </a:r>
            <a:endParaRPr lang="nl-BE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epso working group complaints 21 5 10</a:t>
            </a:r>
            <a:endParaRPr lang="nl-BE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 err="1" smtClean="0"/>
              <a:t>Legislation</a:t>
            </a:r>
            <a:r>
              <a:rPr lang="nl-BE" dirty="0" smtClean="0"/>
              <a:t> </a:t>
            </a:r>
            <a:r>
              <a:rPr lang="nl-BE" dirty="0" err="1" smtClean="0"/>
              <a:t>on</a:t>
            </a:r>
            <a:r>
              <a:rPr lang="nl-BE" dirty="0" smtClean="0"/>
              <a:t> </a:t>
            </a:r>
            <a:r>
              <a:rPr lang="nl-BE" dirty="0" err="1" smtClean="0"/>
              <a:t>complaints</a:t>
            </a:r>
            <a:r>
              <a:rPr lang="nl-BE" dirty="0" smtClean="0"/>
              <a:t> in</a:t>
            </a:r>
            <a:br>
              <a:rPr lang="nl-BE" dirty="0" smtClean="0"/>
            </a:br>
            <a:r>
              <a:rPr lang="nl-BE" dirty="0" err="1" smtClean="0"/>
              <a:t>health</a:t>
            </a:r>
            <a:r>
              <a:rPr lang="nl-BE" dirty="0" smtClean="0"/>
              <a:t> care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Legal basis </a:t>
            </a:r>
            <a:r>
              <a:rPr lang="nl-BE" dirty="0" err="1" smtClean="0"/>
              <a:t>for</a:t>
            </a:r>
            <a:r>
              <a:rPr lang="nl-BE" dirty="0" smtClean="0"/>
              <a:t> the </a:t>
            </a:r>
            <a:r>
              <a:rPr lang="nl-BE" dirty="0" err="1" smtClean="0"/>
              <a:t>parties</a:t>
            </a:r>
            <a:r>
              <a:rPr lang="nl-BE" dirty="0" smtClean="0"/>
              <a:t> </a:t>
            </a:r>
            <a:r>
              <a:rPr lang="nl-BE" dirty="0" err="1" smtClean="0"/>
              <a:t>involved</a:t>
            </a:r>
            <a:r>
              <a:rPr lang="nl-BE" dirty="0" smtClean="0"/>
              <a:t>:</a:t>
            </a:r>
            <a:endParaRPr lang="nl-BE" dirty="0"/>
          </a:p>
          <a:p>
            <a:pPr>
              <a:buNone/>
            </a:pPr>
            <a:r>
              <a:rPr lang="nl-BE" dirty="0" smtClean="0"/>
              <a:t>-</a:t>
            </a:r>
            <a:r>
              <a:rPr lang="nl-BE" dirty="0" err="1" smtClean="0"/>
              <a:t>complainant</a:t>
            </a:r>
            <a:endParaRPr lang="nl-BE" dirty="0" smtClean="0"/>
          </a:p>
          <a:p>
            <a:pPr>
              <a:buNone/>
            </a:pPr>
            <a:r>
              <a:rPr lang="nl-BE" dirty="0" smtClean="0"/>
              <a:t>-care provider</a:t>
            </a:r>
          </a:p>
          <a:p>
            <a:pPr>
              <a:buNone/>
            </a:pPr>
            <a:r>
              <a:rPr lang="nl-BE" dirty="0" smtClean="0"/>
              <a:t>-</a:t>
            </a:r>
            <a:r>
              <a:rPr lang="nl-BE" dirty="0" err="1" smtClean="0"/>
              <a:t>inspectorate</a:t>
            </a:r>
            <a:endParaRPr lang="nl-BE" dirty="0" smtClean="0"/>
          </a:p>
          <a:p>
            <a:pPr>
              <a:buNone/>
            </a:pPr>
            <a:r>
              <a:rPr lang="nl-BE" dirty="0" smtClean="0"/>
              <a:t>(ombudsman)</a:t>
            </a:r>
          </a:p>
          <a:p>
            <a:pPr>
              <a:buNone/>
            </a:pPr>
            <a:endParaRPr lang="nl-BE" dirty="0"/>
          </a:p>
          <a:p>
            <a:pPr>
              <a:buNone/>
            </a:pPr>
            <a:r>
              <a:rPr lang="nl-BE" dirty="0" err="1" smtClean="0"/>
              <a:t>Often</a:t>
            </a:r>
            <a:r>
              <a:rPr lang="nl-BE" dirty="0" smtClean="0"/>
              <a:t>: </a:t>
            </a:r>
            <a:r>
              <a:rPr lang="nl-BE" dirty="0" err="1" smtClean="0"/>
              <a:t>law</a:t>
            </a:r>
            <a:r>
              <a:rPr lang="nl-BE" dirty="0" smtClean="0"/>
              <a:t> </a:t>
            </a:r>
            <a:r>
              <a:rPr lang="nl-BE" dirty="0" err="1" smtClean="0"/>
              <a:t>on</a:t>
            </a:r>
            <a:r>
              <a:rPr lang="nl-BE" dirty="0" smtClean="0"/>
              <a:t> </a:t>
            </a:r>
            <a:r>
              <a:rPr lang="nl-BE" dirty="0" err="1" smtClean="0"/>
              <a:t>patients</a:t>
            </a:r>
            <a:r>
              <a:rPr lang="nl-BE" dirty="0" smtClean="0"/>
              <a:t>’ </a:t>
            </a:r>
            <a:r>
              <a:rPr lang="nl-BE" dirty="0" err="1" smtClean="0"/>
              <a:t>rights</a:t>
            </a:r>
            <a:r>
              <a:rPr lang="nl-BE" dirty="0" smtClean="0"/>
              <a:t>.</a:t>
            </a:r>
            <a:endParaRPr lang="nl-BE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epso working group complaints 21 5 10</a:t>
            </a:r>
            <a:endParaRPr lang="nl-BE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Informing</a:t>
            </a:r>
            <a:r>
              <a:rPr lang="nl-BE" dirty="0" smtClean="0"/>
              <a:t> the public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In all </a:t>
            </a:r>
            <a:r>
              <a:rPr lang="nl-BE" dirty="0" err="1" smtClean="0"/>
              <a:t>countries</a:t>
            </a:r>
            <a:r>
              <a:rPr lang="nl-BE" dirty="0" smtClean="0"/>
              <a:t> public is </a:t>
            </a:r>
            <a:r>
              <a:rPr lang="nl-BE" dirty="0" err="1" smtClean="0"/>
              <a:t>informed</a:t>
            </a:r>
            <a:r>
              <a:rPr lang="nl-BE" dirty="0" smtClean="0"/>
              <a:t> of the </a:t>
            </a:r>
            <a:r>
              <a:rPr lang="nl-BE" dirty="0" err="1" smtClean="0"/>
              <a:t>possibility</a:t>
            </a:r>
            <a:r>
              <a:rPr lang="nl-BE" dirty="0" smtClean="0"/>
              <a:t> to </a:t>
            </a:r>
            <a:r>
              <a:rPr lang="nl-BE" dirty="0" err="1" smtClean="0"/>
              <a:t>lodge</a:t>
            </a:r>
            <a:r>
              <a:rPr lang="nl-BE" dirty="0" smtClean="0"/>
              <a:t> </a:t>
            </a:r>
            <a:r>
              <a:rPr lang="nl-BE" dirty="0" err="1" smtClean="0"/>
              <a:t>complaint</a:t>
            </a:r>
            <a:endParaRPr lang="nl-BE" dirty="0" smtClean="0"/>
          </a:p>
          <a:p>
            <a:r>
              <a:rPr lang="nl-BE" dirty="0" smtClean="0"/>
              <a:t>More </a:t>
            </a:r>
            <a:r>
              <a:rPr lang="nl-BE" dirty="0" err="1" smtClean="0"/>
              <a:t>or</a:t>
            </a:r>
            <a:r>
              <a:rPr lang="nl-BE" dirty="0" smtClean="0"/>
              <a:t> </a:t>
            </a:r>
            <a:r>
              <a:rPr lang="nl-BE" dirty="0" err="1" smtClean="0"/>
              <a:t>less</a:t>
            </a:r>
            <a:r>
              <a:rPr lang="nl-BE" dirty="0" smtClean="0"/>
              <a:t> </a:t>
            </a:r>
            <a:r>
              <a:rPr lang="nl-BE" dirty="0" err="1" smtClean="0"/>
              <a:t>active</a:t>
            </a:r>
            <a:r>
              <a:rPr lang="nl-BE" dirty="0" smtClean="0"/>
              <a:t> </a:t>
            </a:r>
            <a:r>
              <a:rPr lang="nl-BE" dirty="0" err="1" smtClean="0"/>
              <a:t>information</a:t>
            </a:r>
            <a:endParaRPr lang="nl-BE" dirty="0" smtClean="0"/>
          </a:p>
          <a:p>
            <a:r>
              <a:rPr lang="nl-BE" dirty="0" err="1" smtClean="0"/>
              <a:t>Various</a:t>
            </a:r>
            <a:r>
              <a:rPr lang="nl-BE" dirty="0" smtClean="0"/>
              <a:t> </a:t>
            </a:r>
            <a:r>
              <a:rPr lang="nl-BE" dirty="0" err="1" smtClean="0"/>
              <a:t>ways</a:t>
            </a:r>
            <a:r>
              <a:rPr lang="nl-BE" dirty="0" smtClean="0"/>
              <a:t> of </a:t>
            </a:r>
            <a:r>
              <a:rPr lang="nl-BE" dirty="0" err="1" smtClean="0"/>
              <a:t>information</a:t>
            </a:r>
            <a:r>
              <a:rPr lang="nl-BE" dirty="0" smtClean="0"/>
              <a:t>:</a:t>
            </a:r>
          </a:p>
          <a:p>
            <a:pPr>
              <a:buNone/>
            </a:pPr>
            <a:r>
              <a:rPr lang="nl-BE" dirty="0" smtClean="0"/>
              <a:t>-posters, folders, </a:t>
            </a:r>
            <a:r>
              <a:rPr lang="nl-BE" dirty="0" err="1" smtClean="0"/>
              <a:t>leaflets</a:t>
            </a:r>
            <a:endParaRPr lang="nl-BE" dirty="0" smtClean="0"/>
          </a:p>
          <a:p>
            <a:pPr>
              <a:buNone/>
            </a:pPr>
            <a:r>
              <a:rPr lang="nl-BE" dirty="0" smtClean="0"/>
              <a:t>-websites</a:t>
            </a:r>
          </a:p>
          <a:p>
            <a:pPr>
              <a:buNone/>
            </a:pPr>
            <a:r>
              <a:rPr lang="nl-BE" dirty="0" smtClean="0"/>
              <a:t>-</a:t>
            </a:r>
            <a:r>
              <a:rPr lang="nl-BE" dirty="0" err="1" smtClean="0"/>
              <a:t>other</a:t>
            </a:r>
            <a:r>
              <a:rPr lang="nl-BE" dirty="0" smtClean="0"/>
              <a:t> (media, conferences,…) </a:t>
            </a:r>
            <a:endParaRPr lang="nl-BE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epso working group complaints 21 5 10</a:t>
            </a:r>
            <a:endParaRPr lang="nl-BE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Redirecting</a:t>
            </a:r>
            <a:r>
              <a:rPr lang="nl-BE" dirty="0" smtClean="0"/>
              <a:t> a  </a:t>
            </a:r>
            <a:r>
              <a:rPr lang="nl-BE" dirty="0" err="1" smtClean="0"/>
              <a:t>complainant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err="1" smtClean="0"/>
              <a:t>Reasons</a:t>
            </a:r>
            <a:r>
              <a:rPr lang="nl-BE" dirty="0" smtClean="0"/>
              <a:t> to </a:t>
            </a:r>
            <a:r>
              <a:rPr lang="nl-BE" dirty="0" err="1" smtClean="0"/>
              <a:t>redirect</a:t>
            </a:r>
            <a:r>
              <a:rPr lang="nl-BE" dirty="0" smtClean="0"/>
              <a:t> to care provider:</a:t>
            </a:r>
          </a:p>
          <a:p>
            <a:pPr>
              <a:buNone/>
            </a:pPr>
            <a:endParaRPr lang="nl-BE" dirty="0" smtClean="0"/>
          </a:p>
          <a:p>
            <a:pPr>
              <a:buNone/>
            </a:pPr>
            <a:r>
              <a:rPr lang="nl-BE" dirty="0" smtClean="0"/>
              <a:t>-</a:t>
            </a:r>
            <a:r>
              <a:rPr lang="nl-BE" dirty="0" err="1" smtClean="0"/>
              <a:t>closer</a:t>
            </a:r>
            <a:r>
              <a:rPr lang="nl-BE" dirty="0" smtClean="0"/>
              <a:t> to </a:t>
            </a:r>
            <a:r>
              <a:rPr lang="nl-BE" dirty="0" err="1" smtClean="0"/>
              <a:t>complaint</a:t>
            </a:r>
            <a:r>
              <a:rPr lang="nl-BE" dirty="0" smtClean="0"/>
              <a:t> &amp; </a:t>
            </a:r>
            <a:r>
              <a:rPr lang="nl-BE" dirty="0" err="1" smtClean="0"/>
              <a:t>complainant</a:t>
            </a:r>
            <a:endParaRPr lang="nl-BE" dirty="0" smtClean="0"/>
          </a:p>
          <a:p>
            <a:pPr>
              <a:buNone/>
            </a:pPr>
            <a:endParaRPr lang="nl-BE" dirty="0" smtClean="0"/>
          </a:p>
          <a:p>
            <a:pPr>
              <a:buNone/>
            </a:pPr>
            <a:r>
              <a:rPr lang="nl-BE" dirty="0" smtClean="0"/>
              <a:t>-</a:t>
            </a:r>
            <a:r>
              <a:rPr lang="nl-BE" dirty="0" err="1" smtClean="0"/>
              <a:t>local</a:t>
            </a:r>
            <a:r>
              <a:rPr lang="nl-BE" dirty="0" smtClean="0"/>
              <a:t> expertise</a:t>
            </a:r>
          </a:p>
          <a:p>
            <a:pPr>
              <a:buNone/>
            </a:pPr>
            <a:endParaRPr lang="nl-BE" dirty="0" smtClean="0"/>
          </a:p>
          <a:p>
            <a:pPr>
              <a:buNone/>
            </a:pPr>
            <a:r>
              <a:rPr lang="nl-BE" dirty="0" smtClean="0"/>
              <a:t>-</a:t>
            </a:r>
            <a:r>
              <a:rPr lang="nl-BE" dirty="0" err="1" smtClean="0"/>
              <a:t>opportunity</a:t>
            </a:r>
            <a:r>
              <a:rPr lang="nl-BE" dirty="0" smtClean="0"/>
              <a:t> to </a:t>
            </a:r>
            <a:r>
              <a:rPr lang="nl-BE" dirty="0" err="1" smtClean="0"/>
              <a:t>improve</a:t>
            </a:r>
            <a:r>
              <a:rPr lang="nl-BE" dirty="0" smtClean="0"/>
              <a:t> care </a:t>
            </a:r>
          </a:p>
          <a:p>
            <a:pPr>
              <a:buNone/>
            </a:pPr>
            <a:endParaRPr lang="nl-BE" dirty="0" smtClean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epso working group complaints 21 5 10</a:t>
            </a:r>
            <a:endParaRPr lang="nl-BE"/>
          </a:p>
        </p:txBody>
      </p:sp>
    </p:spTree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cours">
  <a:themeElements>
    <a:clrScheme name="Concours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343</TotalTime>
  <Words>638</Words>
  <Application>Microsoft Office PowerPoint</Application>
  <PresentationFormat>Diavoorstelling (4:3)</PresentationFormat>
  <Paragraphs>154</Paragraphs>
  <Slides>24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2</vt:i4>
      </vt:variant>
      <vt:variant>
        <vt:lpstr>Diatitels</vt:lpstr>
      </vt:variant>
      <vt:variant>
        <vt:i4>24</vt:i4>
      </vt:variant>
    </vt:vector>
  </HeadingPairs>
  <TitlesOfParts>
    <vt:vector size="26" baseType="lpstr">
      <vt:lpstr>Office-thema</vt:lpstr>
      <vt:lpstr>Concours</vt:lpstr>
      <vt:lpstr>epso working group complaints</vt:lpstr>
      <vt:lpstr>Complaints trajectory</vt:lpstr>
      <vt:lpstr>Dia 3</vt:lpstr>
      <vt:lpstr>Individual complaint: definition</vt:lpstr>
      <vt:lpstr>Position of the inspectorate</vt:lpstr>
      <vt:lpstr>Role of Inspectorate in care provider’s complaints procedure</vt:lpstr>
      <vt:lpstr>Legislation on complaints in health care</vt:lpstr>
      <vt:lpstr>Informing the public</vt:lpstr>
      <vt:lpstr>Redirecting a  complainant</vt:lpstr>
      <vt:lpstr> Not redirecting a complainant</vt:lpstr>
      <vt:lpstr>Redirecting to whom?</vt:lpstr>
      <vt:lpstr>Judging a complaint</vt:lpstr>
      <vt:lpstr>How complaints are investigated (I)</vt:lpstr>
      <vt:lpstr>How complaints are investigated (II)</vt:lpstr>
      <vt:lpstr>Revealing identity? (I)</vt:lpstr>
      <vt:lpstr>Revealing identity? (II)</vt:lpstr>
      <vt:lpstr>Complainant unknown to Inspectorate</vt:lpstr>
      <vt:lpstr>Follow-up</vt:lpstr>
      <vt:lpstr>Reporting on an individual complaint </vt:lpstr>
      <vt:lpstr>Registration</vt:lpstr>
      <vt:lpstr>General report</vt:lpstr>
      <vt:lpstr>Make use of complaints</vt:lpstr>
      <vt:lpstr>Training Inspectors</vt:lpstr>
      <vt:lpstr>Thank you</vt:lpstr>
    </vt:vector>
  </TitlesOfParts>
  <Company>Vlaamse Overheid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complaints</dc:title>
  <dc:creator>debruykr</dc:creator>
  <cp:lastModifiedBy>Gebruiker</cp:lastModifiedBy>
  <cp:revision>39</cp:revision>
  <dcterms:created xsi:type="dcterms:W3CDTF">2010-01-27T10:21:28Z</dcterms:created>
  <dcterms:modified xsi:type="dcterms:W3CDTF">2010-05-18T08:28:32Z</dcterms:modified>
</cp:coreProperties>
</file>