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  <p:sldMasterId id="2147483744" r:id="rId2"/>
  </p:sldMasterIdLst>
  <p:notesMasterIdLst>
    <p:notesMasterId r:id="rId27"/>
  </p:notesMasterIdLst>
  <p:sldIdLst>
    <p:sldId id="256" r:id="rId3"/>
    <p:sldId id="286" r:id="rId4"/>
    <p:sldId id="287" r:id="rId5"/>
    <p:sldId id="28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16A50-BADF-4A35-8B7F-A15264C7C10C}" type="datetimeFigureOut">
              <a:rPr lang="nl-BE" smtClean="0"/>
              <a:pPr/>
              <a:t>18/05/2010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60DEF-5B72-41E4-B2AE-4F3B4F7C2A5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E486-FF77-4C4E-9E4C-E401569805ED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E5E-4FF9-46A9-8703-FA9D4BE915B8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2162-ECAD-4BF6-9B71-D0BBDD2EC5DB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104EDF-7B10-4851-8058-94F1DA5FA2EF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D3CC8-FC00-495B-99FE-1E6E3220D100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8BC93-2BAC-4927-BFCC-3773976B5013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64FE9-0379-4C69-974F-1AA470B289A1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EA463-48AA-4A5D-8139-8E0739CE5A1E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24948-47CD-4559-8D22-104B8652F8D1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F343C-0482-4CCF-BD86-931724ABB120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D04EF4-AB99-4D36-8949-7B422B4B36FB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B17D-8A96-44D1-86AA-59A9E2AF819A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60405F-E7BE-4E1F-8CAB-8228A6118189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0F49-27F3-4441-B283-A1AAEA0ADA2B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360AA-597E-4A3A-99AE-53CF2F0CF8A3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3ADD-630F-40CE-A826-F84506BC8837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FB6F-A86D-4C25-B8BF-DF8A8C63E829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B8B2-52D2-4B94-941F-D486696802B4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8CE-EB82-4496-BFA1-BF12D138BC1D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592F-69EA-4341-90A6-DBF6317C9B3F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A587-052F-46A6-A63D-E119963A9703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2A9E-045E-43D5-AE08-7E71EF98EF64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15A8-1EE3-473A-A8A6-25A2363EDB58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4AFF2F-B8AB-4FFF-9064-A95C8A0CBA21}" type="datetime1">
              <a:rPr lang="nl-BE" smtClean="0"/>
              <a:pPr/>
              <a:t>18/05/2010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epso working group complaints 21 5 10</a:t>
            </a:r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err="1" smtClean="0"/>
              <a:t>epso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err="1" smtClean="0"/>
              <a:t>working</a:t>
            </a:r>
            <a:r>
              <a:rPr lang="nl-BE" dirty="0" smtClean="0"/>
              <a:t> </a:t>
            </a:r>
            <a:r>
              <a:rPr lang="nl-BE" dirty="0" err="1" smtClean="0"/>
              <a:t>group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nl-BE" dirty="0" err="1" smtClean="0"/>
              <a:t>overview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redirecting</a:t>
            </a:r>
            <a:r>
              <a:rPr lang="nl-BE" dirty="0" smtClean="0"/>
              <a:t> a </a:t>
            </a:r>
            <a:r>
              <a:rPr lang="nl-BE" dirty="0" err="1" smtClean="0"/>
              <a:t>complainant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Reasons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redirecting</a:t>
            </a:r>
            <a:r>
              <a:rPr lang="nl-BE" dirty="0" smtClean="0"/>
              <a:t>:</a:t>
            </a:r>
          </a:p>
          <a:p>
            <a:endParaRPr lang="nl-BE" dirty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vulnerability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pillar</a:t>
            </a:r>
            <a:r>
              <a:rPr lang="nl-BE" dirty="0" smtClean="0"/>
              <a:t> to post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closer</a:t>
            </a:r>
            <a:r>
              <a:rPr lang="nl-BE" dirty="0" smtClean="0"/>
              <a:t> &amp; </a:t>
            </a:r>
            <a:r>
              <a:rPr lang="nl-BE" dirty="0" err="1" smtClean="0"/>
              <a:t>easier</a:t>
            </a:r>
            <a:r>
              <a:rPr lang="nl-BE" dirty="0" smtClean="0"/>
              <a:t> follow-up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Redirecting</a:t>
            </a:r>
            <a:r>
              <a:rPr lang="nl-BE" dirty="0" smtClean="0"/>
              <a:t> to </a:t>
            </a:r>
            <a:r>
              <a:rPr lang="nl-BE" dirty="0" err="1" smtClean="0"/>
              <a:t>whom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Care provider</a:t>
            </a:r>
          </a:p>
          <a:p>
            <a:endParaRPr lang="nl-BE" dirty="0" smtClean="0"/>
          </a:p>
          <a:p>
            <a:r>
              <a:rPr lang="nl-BE" dirty="0" smtClean="0"/>
              <a:t>Ombudsman</a:t>
            </a:r>
          </a:p>
          <a:p>
            <a:endParaRPr lang="nl-BE" dirty="0" smtClean="0"/>
          </a:p>
          <a:p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commission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Judging</a:t>
            </a:r>
            <a:r>
              <a:rPr lang="nl-BE" dirty="0" smtClean="0"/>
              <a:t> a </a:t>
            </a:r>
            <a:r>
              <a:rPr lang="nl-BE" smtClean="0"/>
              <a:t>complaint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Founded-unfounded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consequences</a:t>
            </a:r>
            <a:r>
              <a:rPr lang="nl-BE" dirty="0" smtClean="0"/>
              <a:t>?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are </a:t>
            </a:r>
            <a:r>
              <a:rPr lang="nl-BE" dirty="0" err="1" smtClean="0"/>
              <a:t>investigated</a:t>
            </a:r>
            <a:r>
              <a:rPr lang="nl-BE" dirty="0" smtClean="0"/>
              <a:t> (I)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Ask</a:t>
            </a:r>
            <a:r>
              <a:rPr lang="nl-BE" dirty="0" smtClean="0"/>
              <a:t> </a:t>
            </a:r>
            <a:r>
              <a:rPr lang="nl-BE" dirty="0" err="1" smtClean="0"/>
              <a:t>additional</a:t>
            </a:r>
            <a:r>
              <a:rPr lang="nl-BE" dirty="0" smtClean="0"/>
              <a:t> (</a:t>
            </a:r>
            <a:r>
              <a:rPr lang="nl-BE" dirty="0" err="1" smtClean="0"/>
              <a:t>written</a:t>
            </a:r>
            <a:r>
              <a:rPr lang="nl-BE" dirty="0" smtClean="0"/>
              <a:t>) </a:t>
            </a:r>
            <a:r>
              <a:rPr lang="nl-BE" dirty="0" err="1" smtClean="0"/>
              <a:t>information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care provider</a:t>
            </a:r>
          </a:p>
          <a:p>
            <a:pPr>
              <a:buNone/>
            </a:pPr>
            <a:endParaRPr lang="nl-BE" dirty="0" smtClean="0"/>
          </a:p>
          <a:p>
            <a:r>
              <a:rPr lang="nl-BE" dirty="0" err="1" smtClean="0"/>
              <a:t>Ask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written</a:t>
            </a:r>
            <a:r>
              <a:rPr lang="nl-BE" dirty="0" smtClean="0"/>
              <a:t> follow-up of </a:t>
            </a:r>
            <a:r>
              <a:rPr lang="nl-BE" dirty="0" err="1" smtClean="0"/>
              <a:t>complaint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care provider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are </a:t>
            </a:r>
            <a:r>
              <a:rPr lang="nl-BE" dirty="0" err="1" smtClean="0"/>
              <a:t>investigated</a:t>
            </a:r>
            <a:r>
              <a:rPr lang="nl-BE" dirty="0" smtClean="0"/>
              <a:t> (II)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Visit</a:t>
            </a:r>
            <a:r>
              <a:rPr lang="nl-BE" dirty="0" smtClean="0"/>
              <a:t> care provider</a:t>
            </a:r>
          </a:p>
          <a:p>
            <a:endParaRPr lang="nl-BE" dirty="0" smtClean="0"/>
          </a:p>
          <a:p>
            <a:r>
              <a:rPr lang="nl-BE" dirty="0" smtClean="0"/>
              <a:t>Talk to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Include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r>
              <a:rPr lang="nl-BE" dirty="0" smtClean="0"/>
              <a:t> in </a:t>
            </a:r>
            <a:r>
              <a:rPr lang="nl-BE" dirty="0" err="1" smtClean="0"/>
              <a:t>next</a:t>
            </a:r>
            <a:r>
              <a:rPr lang="nl-BE" dirty="0" smtClean="0"/>
              <a:t> </a:t>
            </a:r>
            <a:r>
              <a:rPr lang="nl-BE" dirty="0" err="1" smtClean="0"/>
              <a:t>regular</a:t>
            </a:r>
            <a:r>
              <a:rPr lang="nl-BE" dirty="0" smtClean="0"/>
              <a:t> </a:t>
            </a:r>
            <a:r>
              <a:rPr lang="nl-BE" dirty="0" err="1" smtClean="0"/>
              <a:t>inspection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Hold</a:t>
            </a:r>
            <a:r>
              <a:rPr lang="nl-BE" dirty="0" smtClean="0"/>
              <a:t> </a:t>
            </a:r>
            <a:r>
              <a:rPr lang="nl-BE" dirty="0" err="1" smtClean="0"/>
              <a:t>formal</a:t>
            </a:r>
            <a:r>
              <a:rPr lang="nl-BE" dirty="0" smtClean="0"/>
              <a:t> meeting </a:t>
            </a:r>
            <a:r>
              <a:rPr lang="nl-BE" dirty="0" err="1" smtClean="0"/>
              <a:t>with</a:t>
            </a:r>
            <a:r>
              <a:rPr lang="nl-BE" dirty="0" smtClean="0"/>
              <a:t> care provider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Revealing</a:t>
            </a:r>
            <a:r>
              <a:rPr lang="nl-BE" dirty="0" smtClean="0"/>
              <a:t> </a:t>
            </a:r>
            <a:r>
              <a:rPr lang="nl-BE" dirty="0" err="1" smtClean="0"/>
              <a:t>identity</a:t>
            </a:r>
            <a:r>
              <a:rPr lang="nl-BE" dirty="0" smtClean="0"/>
              <a:t>? (I)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“</a:t>
            </a:r>
            <a:r>
              <a:rPr lang="nl-BE" dirty="0" err="1" smtClean="0"/>
              <a:t>Retaliation</a:t>
            </a:r>
            <a:r>
              <a:rPr lang="nl-BE" dirty="0" smtClean="0"/>
              <a:t>”, </a:t>
            </a:r>
            <a:r>
              <a:rPr lang="nl-BE" dirty="0" err="1" smtClean="0"/>
              <a:t>whistle</a:t>
            </a:r>
            <a:r>
              <a:rPr lang="nl-BE" dirty="0" smtClean="0"/>
              <a:t> </a:t>
            </a:r>
            <a:r>
              <a:rPr lang="nl-BE" dirty="0" err="1" smtClean="0"/>
              <a:t>blowing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Care </a:t>
            </a:r>
            <a:r>
              <a:rPr lang="nl-BE" dirty="0" err="1" smtClean="0"/>
              <a:t>provider’s</a:t>
            </a:r>
            <a:r>
              <a:rPr lang="nl-BE" dirty="0" smtClean="0"/>
              <a:t> </a:t>
            </a:r>
            <a:r>
              <a:rPr lang="nl-BE" dirty="0" err="1" smtClean="0"/>
              <a:t>ability</a:t>
            </a:r>
            <a:r>
              <a:rPr lang="nl-BE" dirty="0" smtClean="0"/>
              <a:t> to </a:t>
            </a:r>
            <a:r>
              <a:rPr lang="nl-BE" dirty="0" err="1" smtClean="0"/>
              <a:t>resolve</a:t>
            </a:r>
            <a:r>
              <a:rPr lang="nl-BE" dirty="0" smtClean="0"/>
              <a:t> </a:t>
            </a:r>
            <a:r>
              <a:rPr lang="nl-BE" dirty="0" err="1" smtClean="0"/>
              <a:t>problem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anonymous</a:t>
            </a:r>
            <a:r>
              <a:rPr lang="nl-BE" dirty="0" smtClean="0"/>
              <a:t> is </a:t>
            </a:r>
            <a:r>
              <a:rPr lang="nl-BE" dirty="0" err="1" smtClean="0"/>
              <a:t>anonymous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Revealing</a:t>
            </a:r>
            <a:r>
              <a:rPr lang="nl-BE" dirty="0" smtClean="0"/>
              <a:t> </a:t>
            </a:r>
            <a:r>
              <a:rPr lang="nl-BE" dirty="0" err="1" smtClean="0"/>
              <a:t>identity</a:t>
            </a:r>
            <a:r>
              <a:rPr lang="nl-BE" dirty="0" smtClean="0"/>
              <a:t>? (II)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No </a:t>
            </a:r>
            <a:r>
              <a:rPr lang="nl-BE" dirty="0" err="1" smtClean="0"/>
              <a:t>identity</a:t>
            </a:r>
            <a:r>
              <a:rPr lang="nl-BE" dirty="0" smtClean="0"/>
              <a:t>, 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investigation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Options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Options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Complainant</a:t>
            </a:r>
            <a:r>
              <a:rPr lang="nl-BE" dirty="0" smtClean="0"/>
              <a:t> </a:t>
            </a:r>
            <a:r>
              <a:rPr lang="nl-BE" dirty="0" err="1" smtClean="0"/>
              <a:t>unknown</a:t>
            </a:r>
            <a:r>
              <a:rPr lang="nl-BE" dirty="0" smtClean="0"/>
              <a:t> to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Investigation</a:t>
            </a:r>
            <a:r>
              <a:rPr lang="nl-BE" dirty="0" smtClean="0"/>
              <a:t> in </a:t>
            </a:r>
            <a:r>
              <a:rPr lang="nl-BE" dirty="0" err="1" smtClean="0"/>
              <a:t>spite</a:t>
            </a:r>
            <a:r>
              <a:rPr lang="nl-BE" dirty="0" smtClean="0"/>
              <a:t> of </a:t>
            </a:r>
            <a:r>
              <a:rPr lang="nl-BE" dirty="0" err="1" smtClean="0"/>
              <a:t>anonymous</a:t>
            </a:r>
            <a:r>
              <a:rPr lang="nl-BE" dirty="0" smtClean="0"/>
              <a:t> nature</a:t>
            </a:r>
          </a:p>
          <a:p>
            <a:endParaRPr lang="nl-BE" dirty="0" smtClean="0"/>
          </a:p>
          <a:p>
            <a:r>
              <a:rPr lang="nl-BE" dirty="0" err="1" smtClean="0"/>
              <a:t>Anonymity</a:t>
            </a:r>
            <a:r>
              <a:rPr lang="nl-BE" dirty="0" smtClean="0"/>
              <a:t> →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investigation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Follow-up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Follow-up of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investigated</a:t>
            </a:r>
            <a:r>
              <a:rPr lang="nl-BE" dirty="0" smtClean="0"/>
              <a:t>  </a:t>
            </a:r>
            <a:r>
              <a:rPr lang="nl-BE" dirty="0" err="1" smtClean="0"/>
              <a:t>complaint</a:t>
            </a:r>
            <a:r>
              <a:rPr lang="nl-BE" dirty="0" smtClean="0"/>
              <a:t>: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written</a:t>
            </a:r>
            <a:r>
              <a:rPr lang="nl-BE" dirty="0" smtClean="0"/>
              <a:t> follow-up </a:t>
            </a:r>
            <a:r>
              <a:rPr lang="nl-BE" dirty="0" err="1" smtClean="0"/>
              <a:t>by</a:t>
            </a:r>
            <a:r>
              <a:rPr lang="nl-BE" dirty="0" smtClean="0"/>
              <a:t> care provider</a:t>
            </a:r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include</a:t>
            </a:r>
            <a:r>
              <a:rPr lang="nl-BE" dirty="0" smtClean="0"/>
              <a:t> follow-up in </a:t>
            </a:r>
            <a:r>
              <a:rPr lang="nl-BE" dirty="0" err="1" smtClean="0"/>
              <a:t>regular</a:t>
            </a:r>
            <a:r>
              <a:rPr lang="nl-BE" dirty="0" smtClean="0"/>
              <a:t> </a:t>
            </a:r>
            <a:r>
              <a:rPr lang="nl-BE" dirty="0" err="1" smtClean="0"/>
              <a:t>inspection</a:t>
            </a:r>
            <a:r>
              <a:rPr lang="nl-BE" dirty="0" smtClean="0"/>
              <a:t> later </a:t>
            </a:r>
            <a:r>
              <a:rPr lang="nl-BE" dirty="0" err="1" smtClean="0"/>
              <a:t>on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specific</a:t>
            </a:r>
            <a:r>
              <a:rPr lang="nl-BE" dirty="0" smtClean="0"/>
              <a:t> follow-up </a:t>
            </a:r>
            <a:r>
              <a:rPr lang="nl-BE" dirty="0" err="1" smtClean="0"/>
              <a:t>inspection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contacting</a:t>
            </a:r>
            <a:r>
              <a:rPr lang="nl-BE" dirty="0" smtClean="0"/>
              <a:t> </a:t>
            </a:r>
            <a:r>
              <a:rPr lang="nl-BE" dirty="0" err="1" smtClean="0"/>
              <a:t>complainant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Reporting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individual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Written</a:t>
            </a:r>
            <a:r>
              <a:rPr lang="nl-BE" dirty="0" smtClean="0"/>
              <a:t> reports in all </a:t>
            </a:r>
            <a:r>
              <a:rPr lang="nl-BE" dirty="0" err="1" smtClean="0"/>
              <a:t>countries</a:t>
            </a:r>
            <a:endParaRPr lang="nl-BE" dirty="0" smtClean="0"/>
          </a:p>
          <a:p>
            <a:r>
              <a:rPr lang="nl-BE" dirty="0" smtClean="0"/>
              <a:t>Sent to care provider</a:t>
            </a:r>
          </a:p>
          <a:p>
            <a:r>
              <a:rPr lang="nl-BE" dirty="0" smtClean="0"/>
              <a:t>Sent to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r>
              <a:rPr lang="nl-BE" dirty="0" err="1" smtClean="0"/>
              <a:t>Published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website (…)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trajectory</a:t>
            </a:r>
            <a:endParaRPr lang="nl-BE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Cork 2009</a:t>
            </a:r>
          </a:p>
          <a:p>
            <a:endParaRPr lang="nl-BE" dirty="0" smtClean="0"/>
          </a:p>
          <a:p>
            <a:r>
              <a:rPr lang="nl-BE" dirty="0" err="1" smtClean="0"/>
              <a:t>Candidatures</a:t>
            </a:r>
            <a:r>
              <a:rPr lang="nl-BE" dirty="0" smtClean="0"/>
              <a:t> </a:t>
            </a:r>
            <a:r>
              <a:rPr lang="nl-BE" dirty="0" err="1" smtClean="0"/>
              <a:t>working</a:t>
            </a:r>
            <a:r>
              <a:rPr lang="nl-BE" dirty="0" smtClean="0"/>
              <a:t> </a:t>
            </a:r>
            <a:r>
              <a:rPr lang="nl-BE" dirty="0" err="1" smtClean="0"/>
              <a:t>group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Questionnaire</a:t>
            </a:r>
          </a:p>
          <a:p>
            <a:endParaRPr lang="nl-BE" dirty="0" smtClean="0"/>
          </a:p>
          <a:p>
            <a:r>
              <a:rPr lang="nl-BE" dirty="0" smtClean="0"/>
              <a:t>Brussels 5/2/2010</a:t>
            </a:r>
          </a:p>
          <a:p>
            <a:endParaRPr lang="nl-BE" dirty="0" smtClean="0"/>
          </a:p>
          <a:p>
            <a:r>
              <a:rPr lang="nl-BE" dirty="0" err="1" smtClean="0"/>
              <a:t>Reporting</a:t>
            </a:r>
            <a:r>
              <a:rPr lang="nl-BE" dirty="0" smtClean="0"/>
              <a:t> to </a:t>
            </a:r>
            <a:r>
              <a:rPr lang="nl-BE" dirty="0" err="1" smtClean="0"/>
              <a:t>Epso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Registration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</a:t>
            </a:r>
            <a:r>
              <a:rPr lang="nl-BE" dirty="0" err="1" smtClean="0"/>
              <a:t>general</a:t>
            </a:r>
            <a:r>
              <a:rPr lang="nl-BE" dirty="0" smtClean="0"/>
              <a:t> and </a:t>
            </a:r>
            <a:r>
              <a:rPr lang="nl-BE" dirty="0" err="1" smtClean="0"/>
              <a:t>systematic</a:t>
            </a:r>
            <a:r>
              <a:rPr lang="nl-BE" dirty="0" smtClean="0"/>
              <a:t> </a:t>
            </a:r>
            <a:r>
              <a:rPr lang="nl-BE" dirty="0" err="1" smtClean="0"/>
              <a:t>way</a:t>
            </a:r>
            <a:r>
              <a:rPr lang="nl-BE" dirty="0" smtClean="0"/>
              <a:t>: most </a:t>
            </a:r>
            <a:r>
              <a:rPr lang="nl-BE" dirty="0" err="1" smtClean="0"/>
              <a:t>countries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Fragmented</a:t>
            </a:r>
            <a:r>
              <a:rPr lang="nl-BE" dirty="0" smtClean="0"/>
              <a:t>: 1 country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General report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Miscellaneous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r>
              <a:rPr lang="nl-BE" dirty="0" err="1" smtClean="0"/>
              <a:t>Only</a:t>
            </a:r>
            <a:r>
              <a:rPr lang="nl-BE" dirty="0" smtClean="0"/>
              <a:t> 50% of </a:t>
            </a:r>
            <a:r>
              <a:rPr lang="nl-BE" dirty="0" err="1" smtClean="0"/>
              <a:t>countries</a:t>
            </a:r>
            <a:r>
              <a:rPr lang="nl-BE" dirty="0" smtClean="0"/>
              <a:t> report </a:t>
            </a:r>
            <a:r>
              <a:rPr lang="nl-BE" dirty="0" err="1" smtClean="0"/>
              <a:t>on</a:t>
            </a:r>
            <a:r>
              <a:rPr lang="nl-BE" dirty="0" smtClean="0"/>
              <a:t>  </a:t>
            </a:r>
            <a:r>
              <a:rPr lang="nl-BE" dirty="0" err="1" smtClean="0"/>
              <a:t>regular</a:t>
            </a:r>
            <a:r>
              <a:rPr lang="nl-BE" dirty="0" smtClean="0"/>
              <a:t> basis and in </a:t>
            </a:r>
            <a:r>
              <a:rPr lang="nl-BE" dirty="0" err="1" smtClean="0"/>
              <a:t>general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investigation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Make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of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Include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in </a:t>
            </a:r>
            <a:r>
              <a:rPr lang="nl-BE" dirty="0" err="1" smtClean="0"/>
              <a:t>future</a:t>
            </a:r>
            <a:r>
              <a:rPr lang="nl-BE" dirty="0" smtClean="0"/>
              <a:t> </a:t>
            </a:r>
            <a:r>
              <a:rPr lang="nl-BE" dirty="0" err="1" smtClean="0"/>
              <a:t>inspection</a:t>
            </a:r>
            <a:r>
              <a:rPr lang="nl-BE" dirty="0" smtClean="0"/>
              <a:t> programs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instruments</a:t>
            </a:r>
            <a:endParaRPr lang="nl-BE" dirty="0" smtClean="0"/>
          </a:p>
          <a:p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everyone’s</a:t>
            </a:r>
            <a:r>
              <a:rPr lang="nl-BE" dirty="0" smtClean="0"/>
              <a:t> </a:t>
            </a:r>
            <a:r>
              <a:rPr lang="nl-BE" dirty="0" err="1" smtClean="0"/>
              <a:t>logic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Training </a:t>
            </a:r>
            <a:r>
              <a:rPr lang="nl-BE" dirty="0" err="1" smtClean="0"/>
              <a:t>Inspectors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Specific</a:t>
            </a:r>
            <a:r>
              <a:rPr lang="nl-BE" dirty="0" smtClean="0"/>
              <a:t> training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dealing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Only</a:t>
            </a:r>
            <a:r>
              <a:rPr lang="nl-BE" dirty="0" smtClean="0"/>
              <a:t> 50% of </a:t>
            </a:r>
            <a:r>
              <a:rPr lang="nl-BE" dirty="0" err="1" smtClean="0"/>
              <a:t>epso</a:t>
            </a:r>
            <a:r>
              <a:rPr lang="nl-BE" dirty="0" smtClean="0"/>
              <a:t> </a:t>
            </a:r>
            <a:r>
              <a:rPr lang="nl-BE" dirty="0" err="1" smtClean="0"/>
              <a:t>members</a:t>
            </a:r>
            <a:r>
              <a:rPr lang="nl-BE" dirty="0" smtClean="0"/>
              <a:t> </a:t>
            </a:r>
            <a:r>
              <a:rPr lang="nl-BE" dirty="0" err="1" smtClean="0"/>
              <a:t>specifically</a:t>
            </a:r>
            <a:r>
              <a:rPr lang="nl-BE" dirty="0" smtClean="0"/>
              <a:t> train </a:t>
            </a:r>
            <a:r>
              <a:rPr lang="nl-BE" dirty="0" err="1" smtClean="0"/>
              <a:t>inspectors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dealing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→</a:t>
            </a:r>
            <a:r>
              <a:rPr lang="nl-BE" dirty="0" err="1" smtClean="0"/>
              <a:t>Epso</a:t>
            </a:r>
            <a:r>
              <a:rPr lang="nl-BE" dirty="0" smtClean="0"/>
              <a:t> training? 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Thank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Questions</a:t>
            </a:r>
            <a:r>
              <a:rPr lang="nl-BE" dirty="0" smtClean="0"/>
              <a:t> and </a:t>
            </a:r>
            <a:r>
              <a:rPr lang="nl-BE" dirty="0" err="1" smtClean="0"/>
              <a:t>remarks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Limits</a:t>
            </a:r>
            <a:r>
              <a:rPr lang="nl-BE" dirty="0" smtClean="0"/>
              <a:t> of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presentation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Individual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r>
              <a:rPr lang="nl-BE" dirty="0" smtClean="0"/>
              <a:t>: </a:t>
            </a:r>
            <a:r>
              <a:rPr lang="nl-BE" dirty="0" err="1" smtClean="0"/>
              <a:t>definition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=</a:t>
            </a:r>
            <a:r>
              <a:rPr lang="nl-BE" dirty="0" err="1" smtClean="0"/>
              <a:t>complaint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the </a:t>
            </a:r>
            <a:r>
              <a:rPr lang="nl-BE" dirty="0" err="1" smtClean="0"/>
              <a:t>inspectorate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health</a:t>
            </a:r>
            <a:r>
              <a:rPr lang="nl-BE" dirty="0" smtClean="0"/>
              <a:t> and </a:t>
            </a:r>
            <a:r>
              <a:rPr lang="nl-BE" dirty="0" err="1" smtClean="0"/>
              <a:t>social</a:t>
            </a:r>
            <a:r>
              <a:rPr lang="nl-BE" dirty="0" smtClean="0"/>
              <a:t> care services</a:t>
            </a:r>
          </a:p>
          <a:p>
            <a:r>
              <a:rPr lang="nl-BE" dirty="0" smtClean="0"/>
              <a:t>=</a:t>
            </a:r>
            <a:r>
              <a:rPr lang="nl-BE" dirty="0" err="1" smtClean="0"/>
              <a:t>by</a:t>
            </a:r>
            <a:r>
              <a:rPr lang="nl-BE" dirty="0" smtClean="0"/>
              <a:t> a </a:t>
            </a:r>
            <a:r>
              <a:rPr lang="nl-BE" dirty="0" err="1" smtClean="0"/>
              <a:t>patient</a:t>
            </a:r>
            <a:r>
              <a:rPr lang="nl-BE" dirty="0" smtClean="0"/>
              <a:t>, a </a:t>
            </a:r>
            <a:r>
              <a:rPr lang="nl-BE" dirty="0" err="1" smtClean="0"/>
              <a:t>client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his</a:t>
            </a:r>
            <a:r>
              <a:rPr lang="nl-BE" dirty="0" smtClean="0"/>
              <a:t> </a:t>
            </a:r>
            <a:r>
              <a:rPr lang="nl-BE" dirty="0" err="1" smtClean="0"/>
              <a:t>representative</a:t>
            </a:r>
            <a:endParaRPr lang="nl-BE" dirty="0" smtClean="0"/>
          </a:p>
          <a:p>
            <a:r>
              <a:rPr lang="nl-BE" dirty="0" smtClean="0"/>
              <a:t>=</a:t>
            </a:r>
            <a:r>
              <a:rPr lang="nl-BE" dirty="0" err="1" smtClean="0"/>
              <a:t>concerning</a:t>
            </a:r>
            <a:r>
              <a:rPr lang="nl-BE" dirty="0" smtClean="0"/>
              <a:t> the care </a:t>
            </a:r>
            <a:r>
              <a:rPr lang="nl-BE" dirty="0" err="1" smtClean="0"/>
              <a:t>administered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a </a:t>
            </a:r>
            <a:r>
              <a:rPr lang="nl-BE" dirty="0" err="1" smtClean="0"/>
              <a:t>health</a:t>
            </a:r>
            <a:r>
              <a:rPr lang="nl-BE" dirty="0" smtClean="0"/>
              <a:t>/</a:t>
            </a:r>
            <a:r>
              <a:rPr lang="nl-BE" dirty="0" err="1" smtClean="0"/>
              <a:t>social</a:t>
            </a:r>
            <a:r>
              <a:rPr lang="nl-BE" dirty="0" smtClean="0"/>
              <a:t> care service.</a:t>
            </a:r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Position</a:t>
            </a:r>
            <a:r>
              <a:rPr lang="nl-BE" dirty="0" smtClean="0"/>
              <a:t> of the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Most </a:t>
            </a:r>
            <a:r>
              <a:rPr lang="nl-BE" dirty="0" err="1" smtClean="0"/>
              <a:t>inspectorates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investigate</a:t>
            </a:r>
            <a:r>
              <a:rPr lang="nl-BE" dirty="0" smtClean="0"/>
              <a:t> </a:t>
            </a:r>
            <a:r>
              <a:rPr lang="nl-BE" dirty="0" err="1" smtClean="0"/>
              <a:t>individual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;</a:t>
            </a:r>
          </a:p>
          <a:p>
            <a:endParaRPr lang="nl-BE" dirty="0" smtClean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directly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/>
              <a:t>s</a:t>
            </a:r>
            <a:r>
              <a:rPr lang="nl-BE" dirty="0" err="1" smtClean="0"/>
              <a:t>ome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r>
              <a:rPr lang="nl-BE" dirty="0" smtClean="0"/>
              <a:t>  </a:t>
            </a:r>
            <a:r>
              <a:rPr lang="nl-BE" dirty="0" err="1" smtClean="0"/>
              <a:t>only</a:t>
            </a:r>
            <a:r>
              <a:rPr lang="nl-BE" dirty="0" smtClean="0"/>
              <a:t> as </a:t>
            </a:r>
            <a:r>
              <a:rPr lang="nl-BE" dirty="0" err="1" smtClean="0"/>
              <a:t>appeal</a:t>
            </a:r>
            <a:r>
              <a:rPr lang="nl-BE" dirty="0" smtClean="0"/>
              <a:t> </a:t>
            </a:r>
            <a:r>
              <a:rPr lang="nl-BE" dirty="0" err="1" smtClean="0"/>
              <a:t>instance</a:t>
            </a:r>
            <a:endParaRPr lang="nl-BE" dirty="0" smtClean="0"/>
          </a:p>
          <a:p>
            <a:endParaRPr lang="nl-BE" dirty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/>
              <a:t>s</a:t>
            </a:r>
            <a:r>
              <a:rPr lang="nl-BE" dirty="0" err="1" smtClean="0"/>
              <a:t>ome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 in </a:t>
            </a:r>
            <a:r>
              <a:rPr lang="nl-BE" dirty="0" err="1" smtClean="0"/>
              <a:t>severe</a:t>
            </a:r>
            <a:r>
              <a:rPr lang="nl-BE" dirty="0" smtClean="0"/>
              <a:t> </a:t>
            </a:r>
            <a:r>
              <a:rPr lang="nl-BE" dirty="0" err="1" smtClean="0"/>
              <a:t>incidents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Role</a:t>
            </a:r>
            <a:r>
              <a:rPr lang="nl-BE" dirty="0" smtClean="0"/>
              <a:t> of </a:t>
            </a:r>
            <a:r>
              <a:rPr lang="nl-BE" dirty="0" err="1" smtClean="0"/>
              <a:t>Inspectorate</a:t>
            </a:r>
            <a:r>
              <a:rPr lang="nl-BE" dirty="0" smtClean="0"/>
              <a:t> in care </a:t>
            </a:r>
            <a:r>
              <a:rPr lang="nl-BE" dirty="0" err="1" smtClean="0"/>
              <a:t>provider’s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procedure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Miscellaneous</a:t>
            </a:r>
            <a:r>
              <a:rPr lang="nl-BE" dirty="0" smtClean="0"/>
              <a:t> &amp; </a:t>
            </a:r>
            <a:r>
              <a:rPr lang="nl-BE" dirty="0" err="1" smtClean="0"/>
              <a:t>various</a:t>
            </a:r>
            <a:r>
              <a:rPr lang="nl-BE" dirty="0" smtClean="0"/>
              <a:t> </a:t>
            </a:r>
            <a:r>
              <a:rPr lang="nl-BE" dirty="0" err="1" smtClean="0"/>
              <a:t>levels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Sometimes</a:t>
            </a:r>
            <a:r>
              <a:rPr lang="nl-BE" dirty="0" smtClean="0"/>
              <a:t> </a:t>
            </a:r>
            <a:r>
              <a:rPr lang="nl-BE" dirty="0" err="1" smtClean="0"/>
              <a:t>Inspectorate</a:t>
            </a:r>
            <a:r>
              <a:rPr lang="nl-BE" dirty="0" smtClean="0"/>
              <a:t> must be </a:t>
            </a:r>
            <a:r>
              <a:rPr lang="nl-BE" dirty="0" err="1" smtClean="0"/>
              <a:t>mentioned</a:t>
            </a:r>
            <a:r>
              <a:rPr lang="nl-BE" dirty="0" smtClean="0"/>
              <a:t> in </a:t>
            </a:r>
            <a:r>
              <a:rPr lang="nl-BE" dirty="0" err="1" smtClean="0"/>
              <a:t>complaints</a:t>
            </a:r>
            <a:r>
              <a:rPr lang="nl-BE" dirty="0" smtClean="0"/>
              <a:t> procedure (</a:t>
            </a:r>
            <a:r>
              <a:rPr lang="nl-BE" dirty="0" err="1" smtClean="0"/>
              <a:t>address</a:t>
            </a:r>
            <a:r>
              <a:rPr lang="nl-BE" dirty="0" smtClean="0"/>
              <a:t>, contact </a:t>
            </a:r>
            <a:r>
              <a:rPr lang="nl-BE" dirty="0" err="1" smtClean="0"/>
              <a:t>number</a:t>
            </a:r>
            <a:r>
              <a:rPr lang="nl-BE" dirty="0" smtClean="0"/>
              <a:t>):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Ireland</a:t>
            </a:r>
            <a:r>
              <a:rPr lang="nl-BE" dirty="0" smtClean="0"/>
              <a:t>, </a:t>
            </a:r>
            <a:r>
              <a:rPr lang="nl-BE" dirty="0" err="1" smtClean="0"/>
              <a:t>Flanders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Legislation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in</a:t>
            </a:r>
            <a:br>
              <a:rPr lang="nl-BE" dirty="0" smtClean="0"/>
            </a:br>
            <a:r>
              <a:rPr lang="nl-BE" dirty="0" err="1" smtClean="0"/>
              <a:t>health</a:t>
            </a:r>
            <a:r>
              <a:rPr lang="nl-BE" dirty="0" smtClean="0"/>
              <a:t> care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Legal basis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parties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r>
              <a:rPr lang="nl-BE" dirty="0" smtClean="0"/>
              <a:t>:</a:t>
            </a:r>
            <a:endParaRPr lang="nl-BE" dirty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complainant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-care provider</a:t>
            </a:r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inspectorate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(ombudsman)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nl-BE" dirty="0" err="1" smtClean="0"/>
              <a:t>Often</a:t>
            </a:r>
            <a:r>
              <a:rPr lang="nl-BE" dirty="0" smtClean="0"/>
              <a:t>: </a:t>
            </a:r>
            <a:r>
              <a:rPr lang="nl-BE" dirty="0" err="1" smtClean="0"/>
              <a:t>law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patients</a:t>
            </a:r>
            <a:r>
              <a:rPr lang="nl-BE" dirty="0" smtClean="0"/>
              <a:t>’ </a:t>
            </a:r>
            <a:r>
              <a:rPr lang="nl-BE" dirty="0" err="1" smtClean="0"/>
              <a:t>rights</a:t>
            </a:r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Informing</a:t>
            </a:r>
            <a:r>
              <a:rPr lang="nl-BE" dirty="0" smtClean="0"/>
              <a:t> the public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all </a:t>
            </a:r>
            <a:r>
              <a:rPr lang="nl-BE" dirty="0" err="1" smtClean="0"/>
              <a:t>countries</a:t>
            </a:r>
            <a:r>
              <a:rPr lang="nl-BE" dirty="0" smtClean="0"/>
              <a:t> public is </a:t>
            </a:r>
            <a:r>
              <a:rPr lang="nl-BE" dirty="0" err="1" smtClean="0"/>
              <a:t>informed</a:t>
            </a:r>
            <a:r>
              <a:rPr lang="nl-BE" dirty="0" smtClean="0"/>
              <a:t> of the </a:t>
            </a:r>
            <a:r>
              <a:rPr lang="nl-BE" dirty="0" err="1" smtClean="0"/>
              <a:t>possibility</a:t>
            </a:r>
            <a:r>
              <a:rPr lang="nl-BE" dirty="0" smtClean="0"/>
              <a:t> to </a:t>
            </a:r>
            <a:r>
              <a:rPr lang="nl-BE" dirty="0" err="1" smtClean="0"/>
              <a:t>lodge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endParaRPr lang="nl-BE" dirty="0" smtClean="0"/>
          </a:p>
          <a:p>
            <a:r>
              <a:rPr lang="nl-BE" dirty="0" smtClean="0"/>
              <a:t>More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active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endParaRPr lang="nl-BE" dirty="0" smtClean="0"/>
          </a:p>
          <a:p>
            <a:r>
              <a:rPr lang="nl-BE" dirty="0" err="1" smtClean="0"/>
              <a:t>Various</a:t>
            </a:r>
            <a:r>
              <a:rPr lang="nl-BE" dirty="0" smtClean="0"/>
              <a:t> </a:t>
            </a:r>
            <a:r>
              <a:rPr lang="nl-BE" dirty="0" err="1" smtClean="0"/>
              <a:t>ways</a:t>
            </a:r>
            <a:r>
              <a:rPr lang="nl-BE" dirty="0" smtClean="0"/>
              <a:t> of </a:t>
            </a:r>
            <a:r>
              <a:rPr lang="nl-BE" dirty="0" err="1" smtClean="0"/>
              <a:t>information</a:t>
            </a:r>
            <a:r>
              <a:rPr lang="nl-BE" dirty="0" smtClean="0"/>
              <a:t>:</a:t>
            </a:r>
          </a:p>
          <a:p>
            <a:pPr>
              <a:buNone/>
            </a:pPr>
            <a:r>
              <a:rPr lang="nl-BE" dirty="0" smtClean="0"/>
              <a:t>-posters, folders, </a:t>
            </a:r>
            <a:r>
              <a:rPr lang="nl-BE" dirty="0" err="1" smtClean="0"/>
              <a:t>leaflets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-websites</a:t>
            </a:r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other</a:t>
            </a:r>
            <a:r>
              <a:rPr lang="nl-BE" dirty="0" smtClean="0"/>
              <a:t> (media, conferences,…) 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Redirecting</a:t>
            </a:r>
            <a:r>
              <a:rPr lang="nl-BE" dirty="0" smtClean="0"/>
              <a:t> a  </a:t>
            </a:r>
            <a:r>
              <a:rPr lang="nl-BE" dirty="0" err="1" smtClean="0"/>
              <a:t>complainant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Reasons</a:t>
            </a:r>
            <a:r>
              <a:rPr lang="nl-BE" dirty="0" smtClean="0"/>
              <a:t> to </a:t>
            </a:r>
            <a:r>
              <a:rPr lang="nl-BE" dirty="0" err="1" smtClean="0"/>
              <a:t>redirect</a:t>
            </a:r>
            <a:r>
              <a:rPr lang="nl-BE" dirty="0" smtClean="0"/>
              <a:t> to care provider: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closer</a:t>
            </a:r>
            <a:r>
              <a:rPr lang="nl-BE" dirty="0" smtClean="0"/>
              <a:t> to </a:t>
            </a:r>
            <a:r>
              <a:rPr lang="nl-BE" dirty="0" err="1" smtClean="0"/>
              <a:t>complaint</a:t>
            </a:r>
            <a:r>
              <a:rPr lang="nl-BE" dirty="0" smtClean="0"/>
              <a:t> &amp;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local</a:t>
            </a:r>
            <a:r>
              <a:rPr lang="nl-BE" dirty="0" smtClean="0"/>
              <a:t> expertise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opportunity</a:t>
            </a:r>
            <a:r>
              <a:rPr lang="nl-BE" dirty="0" smtClean="0"/>
              <a:t> to </a:t>
            </a:r>
            <a:r>
              <a:rPr lang="nl-BE" dirty="0" err="1" smtClean="0"/>
              <a:t>improve</a:t>
            </a:r>
            <a:r>
              <a:rPr lang="nl-BE" dirty="0" smtClean="0"/>
              <a:t> care </a:t>
            </a:r>
          </a:p>
          <a:p>
            <a:pPr>
              <a:buNone/>
            </a:pPr>
            <a:endParaRPr lang="nl-BE" dirty="0" smtClean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working group complaints 21 5 10</a:t>
            </a:r>
            <a:endParaRPr lang="nl-BE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638</Words>
  <Application>Microsoft Office PowerPoint</Application>
  <PresentationFormat>Diavoorstelling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24</vt:i4>
      </vt:variant>
    </vt:vector>
  </HeadingPairs>
  <TitlesOfParts>
    <vt:vector size="26" baseType="lpstr">
      <vt:lpstr>Office-thema</vt:lpstr>
      <vt:lpstr>Concours</vt:lpstr>
      <vt:lpstr>epso working group complaints</vt:lpstr>
      <vt:lpstr>Complaints trajectory</vt:lpstr>
      <vt:lpstr>Dia 3</vt:lpstr>
      <vt:lpstr>Individual complaint: definition</vt:lpstr>
      <vt:lpstr>Position of the inspectorate</vt:lpstr>
      <vt:lpstr>Role of Inspectorate in care provider’s complaints procedure</vt:lpstr>
      <vt:lpstr>Legislation on complaints in health care</vt:lpstr>
      <vt:lpstr>Informing the public</vt:lpstr>
      <vt:lpstr>Redirecting a  complainant</vt:lpstr>
      <vt:lpstr> Not redirecting a complainant</vt:lpstr>
      <vt:lpstr>Redirecting to whom?</vt:lpstr>
      <vt:lpstr>Judging a complaint</vt:lpstr>
      <vt:lpstr>How complaints are investigated (I)</vt:lpstr>
      <vt:lpstr>How complaints are investigated (II)</vt:lpstr>
      <vt:lpstr>Revealing identity? (I)</vt:lpstr>
      <vt:lpstr>Revealing identity? (II)</vt:lpstr>
      <vt:lpstr>Complainant unknown to Inspectorate</vt:lpstr>
      <vt:lpstr>Follow-up</vt:lpstr>
      <vt:lpstr>Reporting on an individual complaint </vt:lpstr>
      <vt:lpstr>Registration</vt:lpstr>
      <vt:lpstr>General report</vt:lpstr>
      <vt:lpstr>Make use of complaints</vt:lpstr>
      <vt:lpstr>Training Inspectors</vt:lpstr>
      <vt:lpstr>Thank you</vt:lpstr>
    </vt:vector>
  </TitlesOfParts>
  <Company>Vlaamse Overheid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</dc:title>
  <dc:creator>debruykr</dc:creator>
  <cp:lastModifiedBy>Gebruiker</cp:lastModifiedBy>
  <cp:revision>39</cp:revision>
  <dcterms:created xsi:type="dcterms:W3CDTF">2010-01-27T10:21:28Z</dcterms:created>
  <dcterms:modified xsi:type="dcterms:W3CDTF">2010-05-18T08:28:32Z</dcterms:modified>
</cp:coreProperties>
</file>